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s/slide94.xml" ContentType="application/vnd.openxmlformats-officedocument.presentationml.slide+xml"/>
  <Override PartName="/ppt/notesSlides/notesSlide2.xml" ContentType="application/vnd.openxmlformats-officedocument.presentationml.notesSlide+xml"/>
  <Override PartName="/ppt/diagrams/drawing2.xml" ContentType="application/vnd.ms-office.drawingml.diagramDrawing+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s/slide102.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12.xml" ContentType="application/vnd.openxmlformats-officedocument.presentationml.notesSlide+xml"/>
  <Override PartName="/ppt/slides/slide99.xml" ContentType="application/vnd.openxmlformats-officedocument.presentationml.slide+xml"/>
  <Override PartName="/ppt/notesSlides/notesSlide7.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slides/slide9.xml" ContentType="application/vnd.openxmlformats-officedocument.presentationml.slide+xml"/>
  <Override PartName="/ppt/slides/slide59.xml" ContentType="application/vnd.openxmlformats-officedocument.presentationml.slide+xml"/>
  <Override PartName="/ppt/slides/slide77.xml" ContentType="application/vnd.openxmlformats-officedocument.presentationml.slide+xml"/>
  <Override PartName="/ppt/slides/slide88.xml" ContentType="application/vnd.openxmlformats-officedocument.presentationml.slide+xml"/>
  <Override PartName="/ppt/slides/slide107.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s/slide66.xml" ContentType="application/vnd.openxmlformats-officedocument.presentationml.slide+xml"/>
  <Override PartName="/ppt/slides/slide95.xml" ContentType="application/vnd.openxmlformats-officedocument.presentationml.slide+xml"/>
  <Override PartName="/ppt/slides/slide103.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3.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slides/slide55.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33.xml" ContentType="application/vnd.openxmlformats-officedocument.presentationml.slide+xml"/>
  <Override PartName="/ppt/slides/slide44.xml" ContentType="application/vnd.openxmlformats-officedocument.presentationml.slide+xml"/>
  <Override PartName="/ppt/slides/slide62.xml" ContentType="application/vnd.openxmlformats-officedocument.presentationml.slide+xml"/>
  <Override PartName="/ppt/slides/slide80.xml" ContentType="application/vnd.openxmlformats-officedocument.presentationml.slide+xml"/>
  <Override PartName="/ppt/slides/slide91.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22.xml" ContentType="application/vnd.openxmlformats-officedocument.presentationml.slide+xml"/>
  <Override PartName="/ppt/slides/slide51.xml" ContentType="application/vnd.openxmlformats-officedocument.presentationml.slide+xml"/>
  <Override PartName="/ppt/notesSlides/notesSlide2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Default Extension="vml" ContentType="application/vnd.openxmlformats-officedocument.vmlDrawing"/>
  <Override PartName="/ppt/notesSlides/notesSlide20.xml" ContentType="application/vnd.openxmlformats-officedocument.presentationml.notesSlide+xml"/>
  <Override PartName="/ppt/diagrams/layout2.xml" ContentType="application/vnd.openxmlformats-officedocument.drawingml.diagramLayout+xml"/>
  <Override PartName="/ppt/slides/slide89.xml" ContentType="application/vnd.openxmlformats-officedocument.presentationml.slide+xml"/>
  <Override PartName="/ppt/slides/slide98.xml" ContentType="application/vnd.openxmlformats-officedocument.presentationml.slide+xml"/>
  <Override PartName="/ppt/slides/slide108.xml" ContentType="application/vnd.openxmlformats-officedocument.presentationml.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ppt/slides/slide87.xml" ContentType="application/vnd.openxmlformats-officedocument.presentationml.slide+xml"/>
  <Override PartName="/ppt/slides/slide96.xml" ContentType="application/vnd.openxmlformats-officedocument.presentationml.slide+xml"/>
  <Override PartName="/ppt/slides/slide106.xml" ContentType="application/vnd.openxmlformats-officedocument.presentationml.slide+xml"/>
  <Override PartName="/ppt/notesSlides/notesSlide4.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s/slide104.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s/slide92.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Override PartName="/ppt/slides/slide100.xml" ContentType="application/vnd.openxmlformats-officedocument.presentationml.slide+xml"/>
  <Override PartName="/ppt/notesSlides/notesSlide18.xml" ContentType="application/vnd.openxmlformats-officedocument.presentationml.notesSlide+xml"/>
  <Default Extension="wmf" ContentType="image/x-wmf"/>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slides/slide79.xml" ContentType="application/vnd.openxmlformats-officedocument.presentationml.slide+xml"/>
  <Override PartName="/ppt/slides/slide109.xml" ContentType="application/vnd.openxmlformats-officedocument.presentationml.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s/slide97.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105.xml" ContentType="application/vnd.openxmlformats-officedocument.presentationml.slide+xml"/>
  <Override PartName="/ppt/notesSlides/notesSlide1.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slideLayouts/slideLayout5.xml" ContentType="application/vnd.openxmlformats-officedocument.presentationml.slideLayout+xml"/>
  <Override PartName="/ppt/notesSlides/notesSlide19.xml" ContentType="application/vnd.openxmlformats-officedocument.presentationml.notesSlide+xml"/>
  <Override PartName="/ppt/diagrams/drawing1.xml" ContentType="application/vnd.ms-office.drawingml.diagramDrawing+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Default Extension="jpeg" ContentType="image/jpeg"/>
  <Override PartName="/ppt/diagrams/quickStyle1.xml" ContentType="application/vnd.openxmlformats-officedocument.drawingml.diagramStyle+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22.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1"/>
  </p:notesMasterIdLst>
  <p:sldIdLst>
    <p:sldId id="257" r:id="rId2"/>
    <p:sldId id="258" r:id="rId3"/>
    <p:sldId id="336" r:id="rId4"/>
    <p:sldId id="337" r:id="rId5"/>
    <p:sldId id="338" r:id="rId6"/>
    <p:sldId id="372" r:id="rId7"/>
    <p:sldId id="373" r:id="rId8"/>
    <p:sldId id="375" r:id="rId9"/>
    <p:sldId id="376" r:id="rId10"/>
    <p:sldId id="377" r:id="rId11"/>
    <p:sldId id="378" r:id="rId12"/>
    <p:sldId id="374" r:id="rId13"/>
    <p:sldId id="379" r:id="rId14"/>
    <p:sldId id="380" r:id="rId15"/>
    <p:sldId id="396" r:id="rId16"/>
    <p:sldId id="397" r:id="rId17"/>
    <p:sldId id="398" r:id="rId18"/>
    <p:sldId id="399" r:id="rId19"/>
    <p:sldId id="303" r:id="rId20"/>
    <p:sldId id="317" r:id="rId21"/>
    <p:sldId id="318" r:id="rId22"/>
    <p:sldId id="319" r:id="rId23"/>
    <p:sldId id="382" r:id="rId24"/>
    <p:sldId id="401" r:id="rId25"/>
    <p:sldId id="383" r:id="rId26"/>
    <p:sldId id="384" r:id="rId27"/>
    <p:sldId id="395" r:id="rId28"/>
    <p:sldId id="386" r:id="rId29"/>
    <p:sldId id="311" r:id="rId30"/>
    <p:sldId id="294" r:id="rId31"/>
    <p:sldId id="312" r:id="rId32"/>
    <p:sldId id="313" r:id="rId33"/>
    <p:sldId id="314" r:id="rId34"/>
    <p:sldId id="387" r:id="rId35"/>
    <p:sldId id="400" r:id="rId36"/>
    <p:sldId id="402" r:id="rId37"/>
    <p:sldId id="298" r:id="rId38"/>
    <p:sldId id="328" r:id="rId39"/>
    <p:sldId id="394" r:id="rId40"/>
    <p:sldId id="388" r:id="rId41"/>
    <p:sldId id="403" r:id="rId42"/>
    <p:sldId id="389" r:id="rId43"/>
    <p:sldId id="342" r:id="rId44"/>
    <p:sldId id="390" r:id="rId45"/>
    <p:sldId id="391" r:id="rId46"/>
    <p:sldId id="286" r:id="rId47"/>
    <p:sldId id="285" r:id="rId48"/>
    <p:sldId id="322" r:id="rId49"/>
    <p:sldId id="340" r:id="rId50"/>
    <p:sldId id="341" r:id="rId51"/>
    <p:sldId id="346" r:id="rId52"/>
    <p:sldId id="347" r:id="rId53"/>
    <p:sldId id="348" r:id="rId54"/>
    <p:sldId id="404" r:id="rId55"/>
    <p:sldId id="405" r:id="rId56"/>
    <p:sldId id="350" r:id="rId57"/>
    <p:sldId id="354" r:id="rId58"/>
    <p:sldId id="406" r:id="rId59"/>
    <p:sldId id="349" r:id="rId60"/>
    <p:sldId id="351" r:id="rId61"/>
    <p:sldId id="352" r:id="rId62"/>
    <p:sldId id="353" r:id="rId63"/>
    <p:sldId id="355" r:id="rId64"/>
    <p:sldId id="356" r:id="rId65"/>
    <p:sldId id="357" r:id="rId66"/>
    <p:sldId id="358" r:id="rId67"/>
    <p:sldId id="359" r:id="rId68"/>
    <p:sldId id="360" r:id="rId69"/>
    <p:sldId id="361" r:id="rId70"/>
    <p:sldId id="362" r:id="rId71"/>
    <p:sldId id="363" r:id="rId72"/>
    <p:sldId id="364" r:id="rId73"/>
    <p:sldId id="365" r:id="rId74"/>
    <p:sldId id="366" r:id="rId75"/>
    <p:sldId id="367" r:id="rId76"/>
    <p:sldId id="368" r:id="rId77"/>
    <p:sldId id="369" r:id="rId78"/>
    <p:sldId id="370" r:id="rId79"/>
    <p:sldId id="371" r:id="rId80"/>
    <p:sldId id="278" r:id="rId81"/>
    <p:sldId id="296" r:id="rId82"/>
    <p:sldId id="292" r:id="rId83"/>
    <p:sldId id="295" r:id="rId84"/>
    <p:sldId id="293" r:id="rId85"/>
    <p:sldId id="335" r:id="rId86"/>
    <p:sldId id="282" r:id="rId87"/>
    <p:sldId id="270" r:id="rId88"/>
    <p:sldId id="279" r:id="rId89"/>
    <p:sldId id="280" r:id="rId90"/>
    <p:sldId id="321" r:id="rId91"/>
    <p:sldId id="297" r:id="rId92"/>
    <p:sldId id="300" r:id="rId93"/>
    <p:sldId id="305" r:id="rId94"/>
    <p:sldId id="320" r:id="rId95"/>
    <p:sldId id="308" r:id="rId96"/>
    <p:sldId id="309" r:id="rId97"/>
    <p:sldId id="287" r:id="rId98"/>
    <p:sldId id="273" r:id="rId99"/>
    <p:sldId id="326" r:id="rId100"/>
    <p:sldId id="329" r:id="rId101"/>
    <p:sldId id="327" r:id="rId102"/>
    <p:sldId id="330" r:id="rId103"/>
    <p:sldId id="274" r:id="rId104"/>
    <p:sldId id="276" r:id="rId105"/>
    <p:sldId id="331" r:id="rId106"/>
    <p:sldId id="333" r:id="rId107"/>
    <p:sldId id="334" r:id="rId108"/>
    <p:sldId id="323" r:id="rId109"/>
    <p:sldId id="324" r:id="rId1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presProps" Target="pres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slide" Target="slides/slide109.xml"/><Relationship Id="rId115"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35A9A3-A331-4234-B67C-8D44008901D3}" type="doc">
      <dgm:prSet loTypeId="urn:microsoft.com/office/officeart/2005/8/layout/cycle5" loCatId="cycle" qsTypeId="urn:microsoft.com/office/officeart/2005/8/quickstyle/simple1" qsCatId="simple" csTypeId="urn:microsoft.com/office/officeart/2005/8/colors/accent1_2" csCatId="accent1"/>
      <dgm:spPr/>
    </dgm:pt>
    <dgm:pt modelId="{13348EAD-3C73-4418-9C44-ABFB253C74E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bg1"/>
              </a:solidFill>
              <a:effectLst/>
              <a:latin typeface="Arial" pitchFamily="34" charset="0"/>
            </a:rPr>
            <a:t>Where are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bg1"/>
              </a:solidFill>
              <a:effectLst/>
              <a:latin typeface="Arial" pitchFamily="34" charset="0"/>
            </a:rPr>
            <a:t>We now</a:t>
          </a:r>
        </a:p>
      </dgm:t>
    </dgm:pt>
    <dgm:pt modelId="{0B5C72B7-00A2-4F70-8237-75BB463F0EAB}" type="parTrans" cxnId="{284BE3CD-7DDC-4E8A-9D1C-F04BDDA0F009}">
      <dgm:prSet/>
      <dgm:spPr/>
      <dgm:t>
        <a:bodyPr/>
        <a:lstStyle/>
        <a:p>
          <a:endParaRPr lang="en-GB"/>
        </a:p>
      </dgm:t>
    </dgm:pt>
    <dgm:pt modelId="{F564E1C9-E96B-49CF-A483-149F13109E37}" type="sibTrans" cxnId="{284BE3CD-7DDC-4E8A-9D1C-F04BDDA0F009}">
      <dgm:prSet/>
      <dgm:spPr/>
      <dgm:t>
        <a:bodyPr/>
        <a:lstStyle/>
        <a:p>
          <a:endParaRPr lang="en-GB"/>
        </a:p>
      </dgm:t>
    </dgm:pt>
    <dgm:pt modelId="{EA9F0F9B-B48C-4CC8-B4A6-B9E37D57EC06}">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bg1"/>
              </a:solidFill>
              <a:effectLst/>
              <a:latin typeface="Arial" pitchFamily="34" charset="0"/>
            </a:rPr>
            <a:t>Where do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bg1"/>
              </a:solidFill>
              <a:effectLst/>
              <a:latin typeface="Arial" pitchFamily="34" charset="0"/>
            </a:rPr>
            <a:t>we want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bg1"/>
              </a:solidFill>
              <a:effectLst/>
              <a:latin typeface="Arial" pitchFamily="34" charset="0"/>
            </a:rPr>
            <a:t>to be</a:t>
          </a:r>
        </a:p>
      </dgm:t>
    </dgm:pt>
    <dgm:pt modelId="{692722F3-ABCC-4DC9-9B82-E1B1572C9328}" type="parTrans" cxnId="{1E8EA38B-E7AA-4223-90C7-9464A0B5B5EF}">
      <dgm:prSet/>
      <dgm:spPr/>
      <dgm:t>
        <a:bodyPr/>
        <a:lstStyle/>
        <a:p>
          <a:endParaRPr lang="en-GB"/>
        </a:p>
      </dgm:t>
    </dgm:pt>
    <dgm:pt modelId="{347C5946-2779-4043-AE29-43F532FEF151}" type="sibTrans" cxnId="{1E8EA38B-E7AA-4223-90C7-9464A0B5B5EF}">
      <dgm:prSet/>
      <dgm:spPr/>
      <dgm:t>
        <a:bodyPr/>
        <a:lstStyle/>
        <a:p>
          <a:endParaRPr lang="en-GB"/>
        </a:p>
      </dgm:t>
    </dgm:pt>
    <dgm:pt modelId="{93729699-7E6E-4F64-80A5-7390305C76E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bg1"/>
              </a:solidFill>
              <a:effectLst/>
              <a:latin typeface="Arial" pitchFamily="34" charset="0"/>
            </a:rPr>
            <a:t>How to get</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bg1"/>
              </a:solidFill>
              <a:effectLst/>
              <a:latin typeface="Arial" pitchFamily="34" charset="0"/>
            </a:rPr>
            <a:t>there</a:t>
          </a:r>
        </a:p>
      </dgm:t>
    </dgm:pt>
    <dgm:pt modelId="{C8C81F81-66DE-4B2A-A0BB-81370FC96DAD}" type="parTrans" cxnId="{25ECD1A9-A230-41B2-BC18-DD4D67388061}">
      <dgm:prSet/>
      <dgm:spPr/>
      <dgm:t>
        <a:bodyPr/>
        <a:lstStyle/>
        <a:p>
          <a:endParaRPr lang="en-GB"/>
        </a:p>
      </dgm:t>
    </dgm:pt>
    <dgm:pt modelId="{B2D9608B-81E9-4876-84A2-4E4390C7D43F}" type="sibTrans" cxnId="{25ECD1A9-A230-41B2-BC18-DD4D67388061}">
      <dgm:prSet/>
      <dgm:spPr/>
      <dgm:t>
        <a:bodyPr/>
        <a:lstStyle/>
        <a:p>
          <a:endParaRPr lang="en-GB"/>
        </a:p>
      </dgm:t>
    </dgm:pt>
    <dgm:pt modelId="{34228549-C103-4781-9863-37DD5D63EB6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bg1"/>
              </a:solidFill>
              <a:effectLst/>
              <a:latin typeface="Arial" pitchFamily="34" charset="0"/>
            </a:rPr>
            <a:t>How do we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bg1"/>
              </a:solidFill>
              <a:effectLst/>
              <a:latin typeface="Arial" pitchFamily="34" charset="0"/>
            </a:rPr>
            <a:t>implement</a:t>
          </a:r>
        </a:p>
      </dgm:t>
    </dgm:pt>
    <dgm:pt modelId="{4C908038-6A2C-4B11-AC21-300A958E1475}" type="parTrans" cxnId="{5F79B24F-F35E-4360-890A-20A220D480EF}">
      <dgm:prSet/>
      <dgm:spPr/>
      <dgm:t>
        <a:bodyPr/>
        <a:lstStyle/>
        <a:p>
          <a:endParaRPr lang="en-GB"/>
        </a:p>
      </dgm:t>
    </dgm:pt>
    <dgm:pt modelId="{D7DA71EB-442D-4553-8B02-0F169C925631}" type="sibTrans" cxnId="{5F79B24F-F35E-4360-890A-20A220D480EF}">
      <dgm:prSet/>
      <dgm:spPr/>
      <dgm:t>
        <a:bodyPr/>
        <a:lstStyle/>
        <a:p>
          <a:endParaRPr lang="en-GB"/>
        </a:p>
      </dgm:t>
    </dgm:pt>
    <dgm:pt modelId="{A8BABF4B-B661-4F93-A155-A08BE53419A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bg1"/>
              </a:solidFill>
              <a:effectLst/>
              <a:latin typeface="Arial" pitchFamily="34" charset="0"/>
            </a:rPr>
            <a:t>How do we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bg1"/>
              </a:solidFill>
              <a:effectLst/>
              <a:latin typeface="Arial" pitchFamily="34" charset="0"/>
            </a:rPr>
            <a:t>monitor</a:t>
          </a:r>
        </a:p>
      </dgm:t>
    </dgm:pt>
    <dgm:pt modelId="{8F788FD4-B2C2-4C06-A3BC-92F8EE5A37B8}" type="parTrans" cxnId="{D54BE3D8-9A4F-49C9-84B3-C71A200333D3}">
      <dgm:prSet/>
      <dgm:spPr/>
      <dgm:t>
        <a:bodyPr/>
        <a:lstStyle/>
        <a:p>
          <a:endParaRPr lang="en-GB"/>
        </a:p>
      </dgm:t>
    </dgm:pt>
    <dgm:pt modelId="{C1EE2A2B-6C4D-4CFC-B724-C8391AD4AA5A}" type="sibTrans" cxnId="{D54BE3D8-9A4F-49C9-84B3-C71A200333D3}">
      <dgm:prSet/>
      <dgm:spPr/>
      <dgm:t>
        <a:bodyPr/>
        <a:lstStyle/>
        <a:p>
          <a:endParaRPr lang="en-GB"/>
        </a:p>
      </dgm:t>
    </dgm:pt>
    <dgm:pt modelId="{FC537F98-A41C-4216-AB59-2EA7D40FF388}" type="pres">
      <dgm:prSet presAssocID="{5035A9A3-A331-4234-B67C-8D44008901D3}" presName="cycle" presStyleCnt="0">
        <dgm:presLayoutVars>
          <dgm:dir/>
          <dgm:resizeHandles val="exact"/>
        </dgm:presLayoutVars>
      </dgm:prSet>
      <dgm:spPr/>
    </dgm:pt>
    <dgm:pt modelId="{900DBDC4-DB5F-4E99-8DBC-6EE7457E12C2}" type="pres">
      <dgm:prSet presAssocID="{13348EAD-3C73-4418-9C44-ABFB253C74EA}" presName="node" presStyleLbl="node1" presStyleIdx="0" presStyleCnt="5">
        <dgm:presLayoutVars>
          <dgm:bulletEnabled val="1"/>
        </dgm:presLayoutVars>
      </dgm:prSet>
      <dgm:spPr/>
      <dgm:t>
        <a:bodyPr/>
        <a:lstStyle/>
        <a:p>
          <a:endParaRPr lang="en-GB"/>
        </a:p>
      </dgm:t>
    </dgm:pt>
    <dgm:pt modelId="{6E767AC0-1875-4C08-922D-0C663464FF0F}" type="pres">
      <dgm:prSet presAssocID="{13348EAD-3C73-4418-9C44-ABFB253C74EA}" presName="spNode" presStyleCnt="0"/>
      <dgm:spPr/>
    </dgm:pt>
    <dgm:pt modelId="{2A789BBE-372A-4118-B776-86208E8BF362}" type="pres">
      <dgm:prSet presAssocID="{F564E1C9-E96B-49CF-A483-149F13109E37}" presName="sibTrans" presStyleLbl="sibTrans1D1" presStyleIdx="0" presStyleCnt="5"/>
      <dgm:spPr/>
      <dgm:t>
        <a:bodyPr/>
        <a:lstStyle/>
        <a:p>
          <a:endParaRPr lang="en-GB"/>
        </a:p>
      </dgm:t>
    </dgm:pt>
    <dgm:pt modelId="{AA7EE8F1-F07E-4BF1-AF92-5D2403755B65}" type="pres">
      <dgm:prSet presAssocID="{EA9F0F9B-B48C-4CC8-B4A6-B9E37D57EC06}" presName="node" presStyleLbl="node1" presStyleIdx="1" presStyleCnt="5">
        <dgm:presLayoutVars>
          <dgm:bulletEnabled val="1"/>
        </dgm:presLayoutVars>
      </dgm:prSet>
      <dgm:spPr/>
      <dgm:t>
        <a:bodyPr/>
        <a:lstStyle/>
        <a:p>
          <a:endParaRPr lang="en-GB"/>
        </a:p>
      </dgm:t>
    </dgm:pt>
    <dgm:pt modelId="{3D5CD2AE-D846-4E2C-B5F0-2C2DF3409103}" type="pres">
      <dgm:prSet presAssocID="{EA9F0F9B-B48C-4CC8-B4A6-B9E37D57EC06}" presName="spNode" presStyleCnt="0"/>
      <dgm:spPr/>
    </dgm:pt>
    <dgm:pt modelId="{2619A3DB-A8F0-4D91-B068-BE7A55F7AAC9}" type="pres">
      <dgm:prSet presAssocID="{347C5946-2779-4043-AE29-43F532FEF151}" presName="sibTrans" presStyleLbl="sibTrans1D1" presStyleIdx="1" presStyleCnt="5"/>
      <dgm:spPr/>
      <dgm:t>
        <a:bodyPr/>
        <a:lstStyle/>
        <a:p>
          <a:endParaRPr lang="en-GB"/>
        </a:p>
      </dgm:t>
    </dgm:pt>
    <dgm:pt modelId="{0DE60EF8-F660-4FA7-8126-8B9AD5DBCAB1}" type="pres">
      <dgm:prSet presAssocID="{93729699-7E6E-4F64-80A5-7390305C76E7}" presName="node" presStyleLbl="node1" presStyleIdx="2" presStyleCnt="5">
        <dgm:presLayoutVars>
          <dgm:bulletEnabled val="1"/>
        </dgm:presLayoutVars>
      </dgm:prSet>
      <dgm:spPr/>
      <dgm:t>
        <a:bodyPr/>
        <a:lstStyle/>
        <a:p>
          <a:endParaRPr lang="en-GB"/>
        </a:p>
      </dgm:t>
    </dgm:pt>
    <dgm:pt modelId="{887E62BB-ED20-444F-AED3-8C3A6640A4C1}" type="pres">
      <dgm:prSet presAssocID="{93729699-7E6E-4F64-80A5-7390305C76E7}" presName="spNode" presStyleCnt="0"/>
      <dgm:spPr/>
    </dgm:pt>
    <dgm:pt modelId="{AF1503A6-6D4F-4ECA-9BDF-3F1E379ABB8D}" type="pres">
      <dgm:prSet presAssocID="{B2D9608B-81E9-4876-84A2-4E4390C7D43F}" presName="sibTrans" presStyleLbl="sibTrans1D1" presStyleIdx="2" presStyleCnt="5"/>
      <dgm:spPr/>
      <dgm:t>
        <a:bodyPr/>
        <a:lstStyle/>
        <a:p>
          <a:endParaRPr lang="en-GB"/>
        </a:p>
      </dgm:t>
    </dgm:pt>
    <dgm:pt modelId="{371B5C8C-3776-4EB9-AD8F-7618CB441E8B}" type="pres">
      <dgm:prSet presAssocID="{34228549-C103-4781-9863-37DD5D63EB6E}" presName="node" presStyleLbl="node1" presStyleIdx="3" presStyleCnt="5">
        <dgm:presLayoutVars>
          <dgm:bulletEnabled val="1"/>
        </dgm:presLayoutVars>
      </dgm:prSet>
      <dgm:spPr/>
      <dgm:t>
        <a:bodyPr/>
        <a:lstStyle/>
        <a:p>
          <a:endParaRPr lang="en-GB"/>
        </a:p>
      </dgm:t>
    </dgm:pt>
    <dgm:pt modelId="{E9BC1834-6352-4A2A-8D1A-14423A4C5233}" type="pres">
      <dgm:prSet presAssocID="{34228549-C103-4781-9863-37DD5D63EB6E}" presName="spNode" presStyleCnt="0"/>
      <dgm:spPr/>
    </dgm:pt>
    <dgm:pt modelId="{7C45FA6D-D6AF-4B2B-BEDE-28089D9BFFF4}" type="pres">
      <dgm:prSet presAssocID="{D7DA71EB-442D-4553-8B02-0F169C925631}" presName="sibTrans" presStyleLbl="sibTrans1D1" presStyleIdx="3" presStyleCnt="5"/>
      <dgm:spPr/>
      <dgm:t>
        <a:bodyPr/>
        <a:lstStyle/>
        <a:p>
          <a:endParaRPr lang="en-GB"/>
        </a:p>
      </dgm:t>
    </dgm:pt>
    <dgm:pt modelId="{75FCDB5D-6E17-4955-920F-21468690D286}" type="pres">
      <dgm:prSet presAssocID="{A8BABF4B-B661-4F93-A155-A08BE53419A8}" presName="node" presStyleLbl="node1" presStyleIdx="4" presStyleCnt="5">
        <dgm:presLayoutVars>
          <dgm:bulletEnabled val="1"/>
        </dgm:presLayoutVars>
      </dgm:prSet>
      <dgm:spPr/>
      <dgm:t>
        <a:bodyPr/>
        <a:lstStyle/>
        <a:p>
          <a:endParaRPr lang="en-GB"/>
        </a:p>
      </dgm:t>
    </dgm:pt>
    <dgm:pt modelId="{4916B168-C355-4B9D-82FA-BFD8F9C5C2F8}" type="pres">
      <dgm:prSet presAssocID="{A8BABF4B-B661-4F93-A155-A08BE53419A8}" presName="spNode" presStyleCnt="0"/>
      <dgm:spPr/>
    </dgm:pt>
    <dgm:pt modelId="{26725DCF-8A74-4A39-8E1E-0E7B4A7F449F}" type="pres">
      <dgm:prSet presAssocID="{C1EE2A2B-6C4D-4CFC-B724-C8391AD4AA5A}" presName="sibTrans" presStyleLbl="sibTrans1D1" presStyleIdx="4" presStyleCnt="5"/>
      <dgm:spPr/>
      <dgm:t>
        <a:bodyPr/>
        <a:lstStyle/>
        <a:p>
          <a:endParaRPr lang="en-GB"/>
        </a:p>
      </dgm:t>
    </dgm:pt>
  </dgm:ptLst>
  <dgm:cxnLst>
    <dgm:cxn modelId="{CA59BD04-BD72-40BA-97D6-69CCAED47CB7}" type="presOf" srcId="{D7DA71EB-442D-4553-8B02-0F169C925631}" destId="{7C45FA6D-D6AF-4B2B-BEDE-28089D9BFFF4}" srcOrd="0" destOrd="0" presId="urn:microsoft.com/office/officeart/2005/8/layout/cycle5"/>
    <dgm:cxn modelId="{25ECD1A9-A230-41B2-BC18-DD4D67388061}" srcId="{5035A9A3-A331-4234-B67C-8D44008901D3}" destId="{93729699-7E6E-4F64-80A5-7390305C76E7}" srcOrd="2" destOrd="0" parTransId="{C8C81F81-66DE-4B2A-A0BB-81370FC96DAD}" sibTransId="{B2D9608B-81E9-4876-84A2-4E4390C7D43F}"/>
    <dgm:cxn modelId="{1E8EA38B-E7AA-4223-90C7-9464A0B5B5EF}" srcId="{5035A9A3-A331-4234-B67C-8D44008901D3}" destId="{EA9F0F9B-B48C-4CC8-B4A6-B9E37D57EC06}" srcOrd="1" destOrd="0" parTransId="{692722F3-ABCC-4DC9-9B82-E1B1572C9328}" sibTransId="{347C5946-2779-4043-AE29-43F532FEF151}"/>
    <dgm:cxn modelId="{E561B1D1-2F24-4999-8A75-D57246292A0D}" type="presOf" srcId="{34228549-C103-4781-9863-37DD5D63EB6E}" destId="{371B5C8C-3776-4EB9-AD8F-7618CB441E8B}" srcOrd="0" destOrd="0" presId="urn:microsoft.com/office/officeart/2005/8/layout/cycle5"/>
    <dgm:cxn modelId="{9BADE7E5-0DDC-43E8-A402-6C0F623B6B14}" type="presOf" srcId="{A8BABF4B-B661-4F93-A155-A08BE53419A8}" destId="{75FCDB5D-6E17-4955-920F-21468690D286}" srcOrd="0" destOrd="0" presId="urn:microsoft.com/office/officeart/2005/8/layout/cycle5"/>
    <dgm:cxn modelId="{2EB0DAA4-687A-4195-95FB-31BA26B45F86}" type="presOf" srcId="{13348EAD-3C73-4418-9C44-ABFB253C74EA}" destId="{900DBDC4-DB5F-4E99-8DBC-6EE7457E12C2}" srcOrd="0" destOrd="0" presId="urn:microsoft.com/office/officeart/2005/8/layout/cycle5"/>
    <dgm:cxn modelId="{9F59754B-9094-40DC-8458-7D418F7D1652}" type="presOf" srcId="{C1EE2A2B-6C4D-4CFC-B724-C8391AD4AA5A}" destId="{26725DCF-8A74-4A39-8E1E-0E7B4A7F449F}" srcOrd="0" destOrd="0" presId="urn:microsoft.com/office/officeart/2005/8/layout/cycle5"/>
    <dgm:cxn modelId="{D9F3E7C4-CE3C-45DE-A03B-36FAA7D15ACC}" type="presOf" srcId="{B2D9608B-81E9-4876-84A2-4E4390C7D43F}" destId="{AF1503A6-6D4F-4ECA-9BDF-3F1E379ABB8D}" srcOrd="0" destOrd="0" presId="urn:microsoft.com/office/officeart/2005/8/layout/cycle5"/>
    <dgm:cxn modelId="{E1411221-5D6D-4785-BDB6-D0A0FFF88E46}" type="presOf" srcId="{5035A9A3-A331-4234-B67C-8D44008901D3}" destId="{FC537F98-A41C-4216-AB59-2EA7D40FF388}" srcOrd="0" destOrd="0" presId="urn:microsoft.com/office/officeart/2005/8/layout/cycle5"/>
    <dgm:cxn modelId="{5F79B24F-F35E-4360-890A-20A220D480EF}" srcId="{5035A9A3-A331-4234-B67C-8D44008901D3}" destId="{34228549-C103-4781-9863-37DD5D63EB6E}" srcOrd="3" destOrd="0" parTransId="{4C908038-6A2C-4B11-AC21-300A958E1475}" sibTransId="{D7DA71EB-442D-4553-8B02-0F169C925631}"/>
    <dgm:cxn modelId="{FAE8C9AA-CC0D-4D55-B13B-D5D2D845203A}" type="presOf" srcId="{93729699-7E6E-4F64-80A5-7390305C76E7}" destId="{0DE60EF8-F660-4FA7-8126-8B9AD5DBCAB1}" srcOrd="0" destOrd="0" presId="urn:microsoft.com/office/officeart/2005/8/layout/cycle5"/>
    <dgm:cxn modelId="{466C7819-F825-47BA-BBEE-B7969A2BA366}" type="presOf" srcId="{EA9F0F9B-B48C-4CC8-B4A6-B9E37D57EC06}" destId="{AA7EE8F1-F07E-4BF1-AF92-5D2403755B65}" srcOrd="0" destOrd="0" presId="urn:microsoft.com/office/officeart/2005/8/layout/cycle5"/>
    <dgm:cxn modelId="{730A3F2A-C1E9-47A5-9E0C-854EC40E9B61}" type="presOf" srcId="{347C5946-2779-4043-AE29-43F532FEF151}" destId="{2619A3DB-A8F0-4D91-B068-BE7A55F7AAC9}" srcOrd="0" destOrd="0" presId="urn:microsoft.com/office/officeart/2005/8/layout/cycle5"/>
    <dgm:cxn modelId="{D54BE3D8-9A4F-49C9-84B3-C71A200333D3}" srcId="{5035A9A3-A331-4234-B67C-8D44008901D3}" destId="{A8BABF4B-B661-4F93-A155-A08BE53419A8}" srcOrd="4" destOrd="0" parTransId="{8F788FD4-B2C2-4C06-A3BC-92F8EE5A37B8}" sibTransId="{C1EE2A2B-6C4D-4CFC-B724-C8391AD4AA5A}"/>
    <dgm:cxn modelId="{12F2D634-2151-49B5-BBE2-6BAABDCD2D3C}" type="presOf" srcId="{F564E1C9-E96B-49CF-A483-149F13109E37}" destId="{2A789BBE-372A-4118-B776-86208E8BF362}" srcOrd="0" destOrd="0" presId="urn:microsoft.com/office/officeart/2005/8/layout/cycle5"/>
    <dgm:cxn modelId="{284BE3CD-7DDC-4E8A-9D1C-F04BDDA0F009}" srcId="{5035A9A3-A331-4234-B67C-8D44008901D3}" destId="{13348EAD-3C73-4418-9C44-ABFB253C74EA}" srcOrd="0" destOrd="0" parTransId="{0B5C72B7-00A2-4F70-8237-75BB463F0EAB}" sibTransId="{F564E1C9-E96B-49CF-A483-149F13109E37}"/>
    <dgm:cxn modelId="{FE9C7321-98B3-4C15-927B-294C30C6353C}" type="presParOf" srcId="{FC537F98-A41C-4216-AB59-2EA7D40FF388}" destId="{900DBDC4-DB5F-4E99-8DBC-6EE7457E12C2}" srcOrd="0" destOrd="0" presId="urn:microsoft.com/office/officeart/2005/8/layout/cycle5"/>
    <dgm:cxn modelId="{B9A0CB2D-42FD-414B-9AAB-10E006A66CE3}" type="presParOf" srcId="{FC537F98-A41C-4216-AB59-2EA7D40FF388}" destId="{6E767AC0-1875-4C08-922D-0C663464FF0F}" srcOrd="1" destOrd="0" presId="urn:microsoft.com/office/officeart/2005/8/layout/cycle5"/>
    <dgm:cxn modelId="{B3C3FED9-DB7D-480A-914E-323668A044CB}" type="presParOf" srcId="{FC537F98-A41C-4216-AB59-2EA7D40FF388}" destId="{2A789BBE-372A-4118-B776-86208E8BF362}" srcOrd="2" destOrd="0" presId="urn:microsoft.com/office/officeart/2005/8/layout/cycle5"/>
    <dgm:cxn modelId="{E4D29DCC-F6CA-4E52-833C-D51CDB82CC20}" type="presParOf" srcId="{FC537F98-A41C-4216-AB59-2EA7D40FF388}" destId="{AA7EE8F1-F07E-4BF1-AF92-5D2403755B65}" srcOrd="3" destOrd="0" presId="urn:microsoft.com/office/officeart/2005/8/layout/cycle5"/>
    <dgm:cxn modelId="{619CF802-8519-43F0-BE17-BED002F09324}" type="presParOf" srcId="{FC537F98-A41C-4216-AB59-2EA7D40FF388}" destId="{3D5CD2AE-D846-4E2C-B5F0-2C2DF3409103}" srcOrd="4" destOrd="0" presId="urn:microsoft.com/office/officeart/2005/8/layout/cycle5"/>
    <dgm:cxn modelId="{658D2C25-199E-4CB8-8449-52DE11156B44}" type="presParOf" srcId="{FC537F98-A41C-4216-AB59-2EA7D40FF388}" destId="{2619A3DB-A8F0-4D91-B068-BE7A55F7AAC9}" srcOrd="5" destOrd="0" presId="urn:microsoft.com/office/officeart/2005/8/layout/cycle5"/>
    <dgm:cxn modelId="{BC87A9E2-63B2-4909-8957-86ED068B4AF2}" type="presParOf" srcId="{FC537F98-A41C-4216-AB59-2EA7D40FF388}" destId="{0DE60EF8-F660-4FA7-8126-8B9AD5DBCAB1}" srcOrd="6" destOrd="0" presId="urn:microsoft.com/office/officeart/2005/8/layout/cycle5"/>
    <dgm:cxn modelId="{4CFFA932-B93E-484F-8186-CD74C6F08284}" type="presParOf" srcId="{FC537F98-A41C-4216-AB59-2EA7D40FF388}" destId="{887E62BB-ED20-444F-AED3-8C3A6640A4C1}" srcOrd="7" destOrd="0" presId="urn:microsoft.com/office/officeart/2005/8/layout/cycle5"/>
    <dgm:cxn modelId="{2C4CD154-2DC1-4202-9A53-EA4B7F442A29}" type="presParOf" srcId="{FC537F98-A41C-4216-AB59-2EA7D40FF388}" destId="{AF1503A6-6D4F-4ECA-9BDF-3F1E379ABB8D}" srcOrd="8" destOrd="0" presId="urn:microsoft.com/office/officeart/2005/8/layout/cycle5"/>
    <dgm:cxn modelId="{68B831BC-9409-4A71-9B04-D84D5B441BF9}" type="presParOf" srcId="{FC537F98-A41C-4216-AB59-2EA7D40FF388}" destId="{371B5C8C-3776-4EB9-AD8F-7618CB441E8B}" srcOrd="9" destOrd="0" presId="urn:microsoft.com/office/officeart/2005/8/layout/cycle5"/>
    <dgm:cxn modelId="{F3CFDBC1-37D9-4AE5-AE3D-CFF79413ECEF}" type="presParOf" srcId="{FC537F98-A41C-4216-AB59-2EA7D40FF388}" destId="{E9BC1834-6352-4A2A-8D1A-14423A4C5233}" srcOrd="10" destOrd="0" presId="urn:microsoft.com/office/officeart/2005/8/layout/cycle5"/>
    <dgm:cxn modelId="{0DEB8CFE-3E65-4E70-B768-77E1A15CF760}" type="presParOf" srcId="{FC537F98-A41C-4216-AB59-2EA7D40FF388}" destId="{7C45FA6D-D6AF-4B2B-BEDE-28089D9BFFF4}" srcOrd="11" destOrd="0" presId="urn:microsoft.com/office/officeart/2005/8/layout/cycle5"/>
    <dgm:cxn modelId="{40B1FB0D-08AF-43A9-A658-6C7CA74B0E5A}" type="presParOf" srcId="{FC537F98-A41C-4216-AB59-2EA7D40FF388}" destId="{75FCDB5D-6E17-4955-920F-21468690D286}" srcOrd="12" destOrd="0" presId="urn:microsoft.com/office/officeart/2005/8/layout/cycle5"/>
    <dgm:cxn modelId="{9EC5F88A-D98E-4BCE-AF05-933FA6C45EF4}" type="presParOf" srcId="{FC537F98-A41C-4216-AB59-2EA7D40FF388}" destId="{4916B168-C355-4B9D-82FA-BFD8F9C5C2F8}" srcOrd="13" destOrd="0" presId="urn:microsoft.com/office/officeart/2005/8/layout/cycle5"/>
    <dgm:cxn modelId="{28D8DDE0-7233-4B7C-9094-625F739E7E08}" type="presParOf" srcId="{FC537F98-A41C-4216-AB59-2EA7D40FF388}" destId="{26725DCF-8A74-4A39-8E1E-0E7B4A7F449F}" srcOrd="14" destOrd="0" presId="urn:microsoft.com/office/officeart/2005/8/layout/cycle5"/>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F87A3E-B316-4AC5-A3CE-28C4D849EFB2}" type="doc">
      <dgm:prSet loTypeId="urn:microsoft.com/office/officeart/2005/8/layout/cycle3" loCatId="cycle" qsTypeId="urn:microsoft.com/office/officeart/2005/8/quickstyle/3d3" qsCatId="3D" csTypeId="urn:microsoft.com/office/officeart/2005/8/colors/accent2_2" csCatId="accent2" phldr="1"/>
      <dgm:spPr/>
    </dgm:pt>
    <dgm:pt modelId="{7051D95D-E135-4398-B53B-B9178BD20D0B}">
      <dgm:prSet custT="1"/>
      <dgm:spPr>
        <a:solidFill>
          <a:schemeClr val="tx2"/>
        </a:solidFill>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effectLst/>
              <a:latin typeface="Arial" charset="0"/>
            </a:rPr>
            <a:t>Operational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effectLst/>
              <a:latin typeface="Arial" charset="0"/>
            </a:rPr>
            <a:t>Management</a:t>
          </a:r>
        </a:p>
      </dgm:t>
    </dgm:pt>
    <dgm:pt modelId="{A540CCA0-EA42-45A5-B2E7-ADE1FFD4352B}" type="parTrans" cxnId="{2037B65B-87DC-4FF9-AB27-4D84271BF247}">
      <dgm:prSet/>
      <dgm:spPr/>
      <dgm:t>
        <a:bodyPr/>
        <a:lstStyle/>
        <a:p>
          <a:endParaRPr lang="en-GB"/>
        </a:p>
      </dgm:t>
    </dgm:pt>
    <dgm:pt modelId="{2DEEB260-700C-4B3E-9690-30C5A9736F73}" type="sibTrans" cxnId="{2037B65B-87DC-4FF9-AB27-4D84271BF247}">
      <dgm:prSet/>
      <dgm:spPr/>
      <dgm:t>
        <a:bodyPr/>
        <a:lstStyle/>
        <a:p>
          <a:endParaRPr lang="en-GB"/>
        </a:p>
      </dgm:t>
    </dgm:pt>
    <dgm:pt modelId="{5FA1D439-FA5D-4DD3-8AE4-0E684FEDFD0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Research &amp;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Marketing</a:t>
          </a:r>
        </a:p>
      </dgm:t>
    </dgm:pt>
    <dgm:pt modelId="{96EBBAA4-2492-4A91-A5F2-FC5B4EA81726}" type="parTrans" cxnId="{54907FB6-0C37-425A-977C-F8138A40F7D4}">
      <dgm:prSet/>
      <dgm:spPr/>
      <dgm:t>
        <a:bodyPr/>
        <a:lstStyle/>
        <a:p>
          <a:endParaRPr lang="en-GB"/>
        </a:p>
      </dgm:t>
    </dgm:pt>
    <dgm:pt modelId="{0D498E9C-6B47-42F3-AFE5-088A02F31486}" type="sibTrans" cxnId="{54907FB6-0C37-425A-977C-F8138A40F7D4}">
      <dgm:prSet/>
      <dgm:spPr/>
      <dgm:t>
        <a:bodyPr/>
        <a:lstStyle/>
        <a:p>
          <a:endParaRPr lang="en-GB"/>
        </a:p>
      </dgm:t>
    </dgm:pt>
    <dgm:pt modelId="{1CFF8010-83CF-4429-9A34-4F0454FE142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Programme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Management</a:t>
          </a:r>
        </a:p>
      </dgm:t>
    </dgm:pt>
    <dgm:pt modelId="{F4847579-D416-466C-A79A-826D16D4B070}" type="parTrans" cxnId="{DF067FB9-BB6F-4500-8C25-60A457B1CEDF}">
      <dgm:prSet/>
      <dgm:spPr/>
      <dgm:t>
        <a:bodyPr/>
        <a:lstStyle/>
        <a:p>
          <a:endParaRPr lang="en-GB"/>
        </a:p>
      </dgm:t>
    </dgm:pt>
    <dgm:pt modelId="{C9C96402-134A-4D62-B04D-F133198981E1}" type="sibTrans" cxnId="{DF067FB9-BB6F-4500-8C25-60A457B1CEDF}">
      <dgm:prSet/>
      <dgm:spPr/>
      <dgm:t>
        <a:bodyPr/>
        <a:lstStyle/>
        <a:p>
          <a:endParaRPr lang="en-GB"/>
        </a:p>
      </dgm:t>
    </dgm:pt>
    <dgm:pt modelId="{27D4D3CA-857D-479B-AC8F-5F25215473E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Health &amp;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Safety</a:t>
          </a:r>
        </a:p>
      </dgm:t>
    </dgm:pt>
    <dgm:pt modelId="{95DB2C7E-558F-42DB-88F7-CC2196C18391}" type="parTrans" cxnId="{442656B1-B721-4260-97DF-AF1AFCCD6FDC}">
      <dgm:prSet/>
      <dgm:spPr/>
      <dgm:t>
        <a:bodyPr/>
        <a:lstStyle/>
        <a:p>
          <a:endParaRPr lang="en-GB"/>
        </a:p>
      </dgm:t>
    </dgm:pt>
    <dgm:pt modelId="{39CE6E00-5780-49C5-BB31-BAAE139C135F}" type="sibTrans" cxnId="{442656B1-B721-4260-97DF-AF1AFCCD6FDC}">
      <dgm:prSet/>
      <dgm:spPr/>
      <dgm:t>
        <a:bodyPr/>
        <a:lstStyle/>
        <a:p>
          <a:endParaRPr lang="en-GB"/>
        </a:p>
      </dgm:t>
    </dgm:pt>
    <dgm:pt modelId="{0880E13B-BD5D-4A33-BD4F-96DA199B8107}">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Financial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Management</a:t>
          </a:r>
        </a:p>
      </dgm:t>
    </dgm:pt>
    <dgm:pt modelId="{F7738D0B-93E3-4181-BD56-577C27849030}" type="parTrans" cxnId="{5D96455F-C8B9-42EA-9768-A8BB329D7361}">
      <dgm:prSet/>
      <dgm:spPr/>
      <dgm:t>
        <a:bodyPr/>
        <a:lstStyle/>
        <a:p>
          <a:endParaRPr lang="en-GB"/>
        </a:p>
      </dgm:t>
    </dgm:pt>
    <dgm:pt modelId="{C98364F8-FE38-4BAB-982B-065419A09497}" type="sibTrans" cxnId="{5D96455F-C8B9-42EA-9768-A8BB329D7361}">
      <dgm:prSet/>
      <dgm:spPr/>
      <dgm:t>
        <a:bodyPr/>
        <a:lstStyle/>
        <a:p>
          <a:endParaRPr lang="en-GB"/>
        </a:p>
      </dgm:t>
    </dgm:pt>
    <dgm:pt modelId="{CEF32A0F-9933-449E-BD6B-E50114CB60D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Performance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Management</a:t>
          </a:r>
        </a:p>
      </dgm:t>
    </dgm:pt>
    <dgm:pt modelId="{E46ED214-2CE9-4DFD-B91C-8AB5E1B408CD}" type="parTrans" cxnId="{9B605FFA-A003-4B6B-B2F5-05A7B0EE68DE}">
      <dgm:prSet/>
      <dgm:spPr/>
      <dgm:t>
        <a:bodyPr/>
        <a:lstStyle/>
        <a:p>
          <a:endParaRPr lang="en-GB"/>
        </a:p>
      </dgm:t>
    </dgm:pt>
    <dgm:pt modelId="{92062FAA-0B83-47D9-92B7-C1F787D60A56}" type="sibTrans" cxnId="{9B605FFA-A003-4B6B-B2F5-05A7B0EE68DE}">
      <dgm:prSet/>
      <dgm:spPr/>
      <dgm:t>
        <a:bodyPr/>
        <a:lstStyle/>
        <a:p>
          <a:endParaRPr lang="en-GB"/>
        </a:p>
      </dgm:t>
    </dgm:pt>
    <dgm:pt modelId="{F61E808E-B161-4560-A366-EE9F1D3BAB13}">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HR &amp;</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Staff</a:t>
          </a:r>
        </a:p>
      </dgm:t>
    </dgm:pt>
    <dgm:pt modelId="{6D778487-E71E-4759-91EB-EF5B3FDB0C28}" type="parTrans" cxnId="{E6F6FA00-75B6-4967-BCF2-7A71E3B62306}">
      <dgm:prSet/>
      <dgm:spPr/>
      <dgm:t>
        <a:bodyPr/>
        <a:lstStyle/>
        <a:p>
          <a:endParaRPr lang="en-GB"/>
        </a:p>
      </dgm:t>
    </dgm:pt>
    <dgm:pt modelId="{35085180-BBE4-4059-A535-5D4BE30F972E}" type="sibTrans" cxnId="{E6F6FA00-75B6-4967-BCF2-7A71E3B62306}">
      <dgm:prSet/>
      <dgm:spPr/>
      <dgm:t>
        <a:bodyPr/>
        <a:lstStyle/>
        <a:p>
          <a:endParaRPr lang="en-GB"/>
        </a:p>
      </dgm:t>
    </dgm:pt>
    <dgm:pt modelId="{E2E19F54-0723-49D6-A402-3C1E7112E56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Communication</a:t>
          </a:r>
        </a:p>
      </dgm:t>
    </dgm:pt>
    <dgm:pt modelId="{3A6D2452-F87E-481D-BB07-8967BFA71B67}" type="parTrans" cxnId="{6057DD65-CEA3-45D5-A268-C64BB6E6E214}">
      <dgm:prSet/>
      <dgm:spPr/>
      <dgm:t>
        <a:bodyPr/>
        <a:lstStyle/>
        <a:p>
          <a:endParaRPr lang="en-GB"/>
        </a:p>
      </dgm:t>
    </dgm:pt>
    <dgm:pt modelId="{BA0A291F-FE10-444C-888C-90A922E3C4D6}" type="sibTrans" cxnId="{6057DD65-CEA3-45D5-A268-C64BB6E6E214}">
      <dgm:prSet/>
      <dgm:spPr/>
      <dgm:t>
        <a:bodyPr/>
        <a:lstStyle/>
        <a:p>
          <a:endParaRPr lang="en-GB"/>
        </a:p>
      </dgm:t>
    </dgm:pt>
    <dgm:pt modelId="{36314131-2F07-4B13-9FD0-96DD43E8A0F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Service</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effectLst/>
              <a:latin typeface="Arial" charset="0"/>
            </a:rPr>
            <a:t>Improvement</a:t>
          </a:r>
        </a:p>
      </dgm:t>
    </dgm:pt>
    <dgm:pt modelId="{739FC0F1-A97B-4580-B8D3-CD0C723FD794}" type="parTrans" cxnId="{8629588B-F145-44B1-B9D3-7ED69B0352C9}">
      <dgm:prSet/>
      <dgm:spPr/>
      <dgm:t>
        <a:bodyPr/>
        <a:lstStyle/>
        <a:p>
          <a:endParaRPr lang="en-GB"/>
        </a:p>
      </dgm:t>
    </dgm:pt>
    <dgm:pt modelId="{4E6CA0E4-D3F6-4B09-BAFB-89499725852A}" type="sibTrans" cxnId="{8629588B-F145-44B1-B9D3-7ED69B0352C9}">
      <dgm:prSet/>
      <dgm:spPr/>
      <dgm:t>
        <a:bodyPr/>
        <a:lstStyle/>
        <a:p>
          <a:endParaRPr lang="en-GB"/>
        </a:p>
      </dgm:t>
    </dgm:pt>
    <dgm:pt modelId="{9CCF44CC-1B25-49D1-9450-A2C08D19FDCC}" type="pres">
      <dgm:prSet presAssocID="{47F87A3E-B316-4AC5-A3CE-28C4D849EFB2}" presName="Name0" presStyleCnt="0">
        <dgm:presLayoutVars>
          <dgm:dir/>
          <dgm:resizeHandles val="exact"/>
        </dgm:presLayoutVars>
      </dgm:prSet>
      <dgm:spPr/>
    </dgm:pt>
    <dgm:pt modelId="{E507287D-A68B-4980-A0F8-B35A1B593A0A}" type="pres">
      <dgm:prSet presAssocID="{47F87A3E-B316-4AC5-A3CE-28C4D849EFB2}" presName="cycle" presStyleCnt="0"/>
      <dgm:spPr/>
    </dgm:pt>
    <dgm:pt modelId="{E60DCB4C-7E7B-4248-A1E4-EE3B0BA6169F}" type="pres">
      <dgm:prSet presAssocID="{7051D95D-E135-4398-B53B-B9178BD20D0B}" presName="nodeFirstNode" presStyleLbl="node1" presStyleIdx="0" presStyleCnt="9">
        <dgm:presLayoutVars>
          <dgm:bulletEnabled val="1"/>
        </dgm:presLayoutVars>
      </dgm:prSet>
      <dgm:spPr/>
      <dgm:t>
        <a:bodyPr/>
        <a:lstStyle/>
        <a:p>
          <a:endParaRPr lang="en-GB"/>
        </a:p>
      </dgm:t>
    </dgm:pt>
    <dgm:pt modelId="{DD92BBFA-2ECE-4937-BAD7-B19B508D4768}" type="pres">
      <dgm:prSet presAssocID="{2DEEB260-700C-4B3E-9690-30C5A9736F73}" presName="sibTransFirstNode" presStyleLbl="bgShp" presStyleIdx="0" presStyleCnt="1"/>
      <dgm:spPr/>
      <dgm:t>
        <a:bodyPr/>
        <a:lstStyle/>
        <a:p>
          <a:endParaRPr lang="en-GB"/>
        </a:p>
      </dgm:t>
    </dgm:pt>
    <dgm:pt modelId="{3606E78E-1850-4842-9AE8-A32D30B5B937}" type="pres">
      <dgm:prSet presAssocID="{5FA1D439-FA5D-4DD3-8AE4-0E684FEDFD0B}" presName="nodeFollowingNodes" presStyleLbl="node1" presStyleIdx="1" presStyleCnt="9">
        <dgm:presLayoutVars>
          <dgm:bulletEnabled val="1"/>
        </dgm:presLayoutVars>
      </dgm:prSet>
      <dgm:spPr/>
      <dgm:t>
        <a:bodyPr/>
        <a:lstStyle/>
        <a:p>
          <a:endParaRPr lang="en-GB"/>
        </a:p>
      </dgm:t>
    </dgm:pt>
    <dgm:pt modelId="{0FE52677-937A-4751-A4BF-77C6B5635E47}" type="pres">
      <dgm:prSet presAssocID="{1CFF8010-83CF-4429-9A34-4F0454FE1424}" presName="nodeFollowingNodes" presStyleLbl="node1" presStyleIdx="2" presStyleCnt="9">
        <dgm:presLayoutVars>
          <dgm:bulletEnabled val="1"/>
        </dgm:presLayoutVars>
      </dgm:prSet>
      <dgm:spPr/>
      <dgm:t>
        <a:bodyPr/>
        <a:lstStyle/>
        <a:p>
          <a:endParaRPr lang="en-GB"/>
        </a:p>
      </dgm:t>
    </dgm:pt>
    <dgm:pt modelId="{29C42000-9FD9-4E50-A06E-EAB33CE3220E}" type="pres">
      <dgm:prSet presAssocID="{27D4D3CA-857D-479B-AC8F-5F25215473EE}" presName="nodeFollowingNodes" presStyleLbl="node1" presStyleIdx="3" presStyleCnt="9">
        <dgm:presLayoutVars>
          <dgm:bulletEnabled val="1"/>
        </dgm:presLayoutVars>
      </dgm:prSet>
      <dgm:spPr/>
      <dgm:t>
        <a:bodyPr/>
        <a:lstStyle/>
        <a:p>
          <a:endParaRPr lang="en-GB"/>
        </a:p>
      </dgm:t>
    </dgm:pt>
    <dgm:pt modelId="{77FCFBF1-5F15-4427-BBCB-DD43B5C679C1}" type="pres">
      <dgm:prSet presAssocID="{0880E13B-BD5D-4A33-BD4F-96DA199B8107}" presName="nodeFollowingNodes" presStyleLbl="node1" presStyleIdx="4" presStyleCnt="9">
        <dgm:presLayoutVars>
          <dgm:bulletEnabled val="1"/>
        </dgm:presLayoutVars>
      </dgm:prSet>
      <dgm:spPr/>
      <dgm:t>
        <a:bodyPr/>
        <a:lstStyle/>
        <a:p>
          <a:endParaRPr lang="en-GB"/>
        </a:p>
      </dgm:t>
    </dgm:pt>
    <dgm:pt modelId="{4F4123BD-EE41-40C1-8768-3CF5E86184BC}" type="pres">
      <dgm:prSet presAssocID="{CEF32A0F-9933-449E-BD6B-E50114CB60DC}" presName="nodeFollowingNodes" presStyleLbl="node1" presStyleIdx="5" presStyleCnt="9">
        <dgm:presLayoutVars>
          <dgm:bulletEnabled val="1"/>
        </dgm:presLayoutVars>
      </dgm:prSet>
      <dgm:spPr/>
      <dgm:t>
        <a:bodyPr/>
        <a:lstStyle/>
        <a:p>
          <a:endParaRPr lang="en-GB"/>
        </a:p>
      </dgm:t>
    </dgm:pt>
    <dgm:pt modelId="{67B496EA-D08D-469A-A3F4-731FCFC76EDC}" type="pres">
      <dgm:prSet presAssocID="{F61E808E-B161-4560-A366-EE9F1D3BAB13}" presName="nodeFollowingNodes" presStyleLbl="node1" presStyleIdx="6" presStyleCnt="9">
        <dgm:presLayoutVars>
          <dgm:bulletEnabled val="1"/>
        </dgm:presLayoutVars>
      </dgm:prSet>
      <dgm:spPr/>
      <dgm:t>
        <a:bodyPr/>
        <a:lstStyle/>
        <a:p>
          <a:endParaRPr lang="en-GB"/>
        </a:p>
      </dgm:t>
    </dgm:pt>
    <dgm:pt modelId="{F4D768B6-0168-497E-B34F-368034042C00}" type="pres">
      <dgm:prSet presAssocID="{E2E19F54-0723-49D6-A402-3C1E7112E56A}" presName="nodeFollowingNodes" presStyleLbl="node1" presStyleIdx="7" presStyleCnt="9">
        <dgm:presLayoutVars>
          <dgm:bulletEnabled val="1"/>
        </dgm:presLayoutVars>
      </dgm:prSet>
      <dgm:spPr/>
      <dgm:t>
        <a:bodyPr/>
        <a:lstStyle/>
        <a:p>
          <a:endParaRPr lang="en-GB"/>
        </a:p>
      </dgm:t>
    </dgm:pt>
    <dgm:pt modelId="{1A9E36D6-DAC6-43EF-8553-D7C19DFA523A}" type="pres">
      <dgm:prSet presAssocID="{36314131-2F07-4B13-9FD0-96DD43E8A0F0}" presName="nodeFollowingNodes" presStyleLbl="node1" presStyleIdx="8" presStyleCnt="9">
        <dgm:presLayoutVars>
          <dgm:bulletEnabled val="1"/>
        </dgm:presLayoutVars>
      </dgm:prSet>
      <dgm:spPr/>
      <dgm:t>
        <a:bodyPr/>
        <a:lstStyle/>
        <a:p>
          <a:endParaRPr lang="en-GB"/>
        </a:p>
      </dgm:t>
    </dgm:pt>
  </dgm:ptLst>
  <dgm:cxnLst>
    <dgm:cxn modelId="{B2114EA6-88C0-456B-A238-D0FC8431FDF1}" type="presOf" srcId="{2DEEB260-700C-4B3E-9690-30C5A9736F73}" destId="{DD92BBFA-2ECE-4937-BAD7-B19B508D4768}" srcOrd="0" destOrd="0" presId="urn:microsoft.com/office/officeart/2005/8/layout/cycle3"/>
    <dgm:cxn modelId="{6057DD65-CEA3-45D5-A268-C64BB6E6E214}" srcId="{47F87A3E-B316-4AC5-A3CE-28C4D849EFB2}" destId="{E2E19F54-0723-49D6-A402-3C1E7112E56A}" srcOrd="7" destOrd="0" parTransId="{3A6D2452-F87E-481D-BB07-8967BFA71B67}" sibTransId="{BA0A291F-FE10-444C-888C-90A922E3C4D6}"/>
    <dgm:cxn modelId="{DF067FB9-BB6F-4500-8C25-60A457B1CEDF}" srcId="{47F87A3E-B316-4AC5-A3CE-28C4D849EFB2}" destId="{1CFF8010-83CF-4429-9A34-4F0454FE1424}" srcOrd="2" destOrd="0" parTransId="{F4847579-D416-466C-A79A-826D16D4B070}" sibTransId="{C9C96402-134A-4D62-B04D-F133198981E1}"/>
    <dgm:cxn modelId="{8629588B-F145-44B1-B9D3-7ED69B0352C9}" srcId="{47F87A3E-B316-4AC5-A3CE-28C4D849EFB2}" destId="{36314131-2F07-4B13-9FD0-96DD43E8A0F0}" srcOrd="8" destOrd="0" parTransId="{739FC0F1-A97B-4580-B8D3-CD0C723FD794}" sibTransId="{4E6CA0E4-D3F6-4B09-BAFB-89499725852A}"/>
    <dgm:cxn modelId="{7854BC96-C70D-49C6-B5D7-2BD828C99035}" type="presOf" srcId="{0880E13B-BD5D-4A33-BD4F-96DA199B8107}" destId="{77FCFBF1-5F15-4427-BBCB-DD43B5C679C1}" srcOrd="0" destOrd="0" presId="urn:microsoft.com/office/officeart/2005/8/layout/cycle3"/>
    <dgm:cxn modelId="{2037B65B-87DC-4FF9-AB27-4D84271BF247}" srcId="{47F87A3E-B316-4AC5-A3CE-28C4D849EFB2}" destId="{7051D95D-E135-4398-B53B-B9178BD20D0B}" srcOrd="0" destOrd="0" parTransId="{A540CCA0-EA42-45A5-B2E7-ADE1FFD4352B}" sibTransId="{2DEEB260-700C-4B3E-9690-30C5A9736F73}"/>
    <dgm:cxn modelId="{5D96455F-C8B9-42EA-9768-A8BB329D7361}" srcId="{47F87A3E-B316-4AC5-A3CE-28C4D849EFB2}" destId="{0880E13B-BD5D-4A33-BD4F-96DA199B8107}" srcOrd="4" destOrd="0" parTransId="{F7738D0B-93E3-4181-BD56-577C27849030}" sibTransId="{C98364F8-FE38-4BAB-982B-065419A09497}"/>
    <dgm:cxn modelId="{36481967-D71B-48DC-B9ED-D0D7A96721ED}" type="presOf" srcId="{E2E19F54-0723-49D6-A402-3C1E7112E56A}" destId="{F4D768B6-0168-497E-B34F-368034042C00}" srcOrd="0" destOrd="0" presId="urn:microsoft.com/office/officeart/2005/8/layout/cycle3"/>
    <dgm:cxn modelId="{54907FB6-0C37-425A-977C-F8138A40F7D4}" srcId="{47F87A3E-B316-4AC5-A3CE-28C4D849EFB2}" destId="{5FA1D439-FA5D-4DD3-8AE4-0E684FEDFD0B}" srcOrd="1" destOrd="0" parTransId="{96EBBAA4-2492-4A91-A5F2-FC5B4EA81726}" sibTransId="{0D498E9C-6B47-42F3-AFE5-088A02F31486}"/>
    <dgm:cxn modelId="{7B4AEDFE-6309-40B6-BD0D-F4605A1B22C0}" type="presOf" srcId="{36314131-2F07-4B13-9FD0-96DD43E8A0F0}" destId="{1A9E36D6-DAC6-43EF-8553-D7C19DFA523A}" srcOrd="0" destOrd="0" presId="urn:microsoft.com/office/officeart/2005/8/layout/cycle3"/>
    <dgm:cxn modelId="{442656B1-B721-4260-97DF-AF1AFCCD6FDC}" srcId="{47F87A3E-B316-4AC5-A3CE-28C4D849EFB2}" destId="{27D4D3CA-857D-479B-AC8F-5F25215473EE}" srcOrd="3" destOrd="0" parTransId="{95DB2C7E-558F-42DB-88F7-CC2196C18391}" sibTransId="{39CE6E00-5780-49C5-BB31-BAAE139C135F}"/>
    <dgm:cxn modelId="{3EA31C7B-0FAF-4F84-A96D-E73F299D4734}" type="presOf" srcId="{5FA1D439-FA5D-4DD3-8AE4-0E684FEDFD0B}" destId="{3606E78E-1850-4842-9AE8-A32D30B5B937}" srcOrd="0" destOrd="0" presId="urn:microsoft.com/office/officeart/2005/8/layout/cycle3"/>
    <dgm:cxn modelId="{EEA9E7D5-69AB-4BEE-A595-18B6133BC33A}" type="presOf" srcId="{1CFF8010-83CF-4429-9A34-4F0454FE1424}" destId="{0FE52677-937A-4751-A4BF-77C6B5635E47}" srcOrd="0" destOrd="0" presId="urn:microsoft.com/office/officeart/2005/8/layout/cycle3"/>
    <dgm:cxn modelId="{73E70679-DBF0-4F7F-AC75-C895FE4D6AD9}" type="presOf" srcId="{27D4D3CA-857D-479B-AC8F-5F25215473EE}" destId="{29C42000-9FD9-4E50-A06E-EAB33CE3220E}" srcOrd="0" destOrd="0" presId="urn:microsoft.com/office/officeart/2005/8/layout/cycle3"/>
    <dgm:cxn modelId="{4ECBBA21-CCA5-464E-85B6-59A88CDC94FD}" type="presOf" srcId="{F61E808E-B161-4560-A366-EE9F1D3BAB13}" destId="{67B496EA-D08D-469A-A3F4-731FCFC76EDC}" srcOrd="0" destOrd="0" presId="urn:microsoft.com/office/officeart/2005/8/layout/cycle3"/>
    <dgm:cxn modelId="{E6F6FA00-75B6-4967-BCF2-7A71E3B62306}" srcId="{47F87A3E-B316-4AC5-A3CE-28C4D849EFB2}" destId="{F61E808E-B161-4560-A366-EE9F1D3BAB13}" srcOrd="6" destOrd="0" parTransId="{6D778487-E71E-4759-91EB-EF5B3FDB0C28}" sibTransId="{35085180-BBE4-4059-A535-5D4BE30F972E}"/>
    <dgm:cxn modelId="{C3150E03-1C83-42CF-BC8C-F40BDC644AAA}" type="presOf" srcId="{47F87A3E-B316-4AC5-A3CE-28C4D849EFB2}" destId="{9CCF44CC-1B25-49D1-9450-A2C08D19FDCC}" srcOrd="0" destOrd="0" presId="urn:microsoft.com/office/officeart/2005/8/layout/cycle3"/>
    <dgm:cxn modelId="{5C39123E-375B-473C-A215-E918EC8C6A2E}" type="presOf" srcId="{CEF32A0F-9933-449E-BD6B-E50114CB60DC}" destId="{4F4123BD-EE41-40C1-8768-3CF5E86184BC}" srcOrd="0" destOrd="0" presId="urn:microsoft.com/office/officeart/2005/8/layout/cycle3"/>
    <dgm:cxn modelId="{9B605FFA-A003-4B6B-B2F5-05A7B0EE68DE}" srcId="{47F87A3E-B316-4AC5-A3CE-28C4D849EFB2}" destId="{CEF32A0F-9933-449E-BD6B-E50114CB60DC}" srcOrd="5" destOrd="0" parTransId="{E46ED214-2CE9-4DFD-B91C-8AB5E1B408CD}" sibTransId="{92062FAA-0B83-47D9-92B7-C1F787D60A56}"/>
    <dgm:cxn modelId="{44AF6526-5762-4192-8B8C-5A9B3AE63D2D}" type="presOf" srcId="{7051D95D-E135-4398-B53B-B9178BD20D0B}" destId="{E60DCB4C-7E7B-4248-A1E4-EE3B0BA6169F}" srcOrd="0" destOrd="0" presId="urn:microsoft.com/office/officeart/2005/8/layout/cycle3"/>
    <dgm:cxn modelId="{3B5DC700-AE15-4426-B13D-5FCC2E73FD90}" type="presParOf" srcId="{9CCF44CC-1B25-49D1-9450-A2C08D19FDCC}" destId="{E507287D-A68B-4980-A0F8-B35A1B593A0A}" srcOrd="0" destOrd="0" presId="urn:microsoft.com/office/officeart/2005/8/layout/cycle3"/>
    <dgm:cxn modelId="{69BC421F-86E1-4808-ACC2-C45C7B2F94EA}" type="presParOf" srcId="{E507287D-A68B-4980-A0F8-B35A1B593A0A}" destId="{E60DCB4C-7E7B-4248-A1E4-EE3B0BA6169F}" srcOrd="0" destOrd="0" presId="urn:microsoft.com/office/officeart/2005/8/layout/cycle3"/>
    <dgm:cxn modelId="{A8FCFBD3-347C-420A-AF2A-9A72E0F01DF8}" type="presParOf" srcId="{E507287D-A68B-4980-A0F8-B35A1B593A0A}" destId="{DD92BBFA-2ECE-4937-BAD7-B19B508D4768}" srcOrd="1" destOrd="0" presId="urn:microsoft.com/office/officeart/2005/8/layout/cycle3"/>
    <dgm:cxn modelId="{3BB7D9AA-E07B-49AA-ABBE-5DA5B8847F5B}" type="presParOf" srcId="{E507287D-A68B-4980-A0F8-B35A1B593A0A}" destId="{3606E78E-1850-4842-9AE8-A32D30B5B937}" srcOrd="2" destOrd="0" presId="urn:microsoft.com/office/officeart/2005/8/layout/cycle3"/>
    <dgm:cxn modelId="{3C9E90C4-820E-4303-8742-8D1815CA9AD4}" type="presParOf" srcId="{E507287D-A68B-4980-A0F8-B35A1B593A0A}" destId="{0FE52677-937A-4751-A4BF-77C6B5635E47}" srcOrd="3" destOrd="0" presId="urn:microsoft.com/office/officeart/2005/8/layout/cycle3"/>
    <dgm:cxn modelId="{29B53A28-A7D5-41B3-BF82-112600286B70}" type="presParOf" srcId="{E507287D-A68B-4980-A0F8-B35A1B593A0A}" destId="{29C42000-9FD9-4E50-A06E-EAB33CE3220E}" srcOrd="4" destOrd="0" presId="urn:microsoft.com/office/officeart/2005/8/layout/cycle3"/>
    <dgm:cxn modelId="{B7334142-1939-4A32-B929-2D7CB25A283C}" type="presParOf" srcId="{E507287D-A68B-4980-A0F8-B35A1B593A0A}" destId="{77FCFBF1-5F15-4427-BBCB-DD43B5C679C1}" srcOrd="5" destOrd="0" presId="urn:microsoft.com/office/officeart/2005/8/layout/cycle3"/>
    <dgm:cxn modelId="{36FD3C4C-144C-40F2-A502-E4B868025BB0}" type="presParOf" srcId="{E507287D-A68B-4980-A0F8-B35A1B593A0A}" destId="{4F4123BD-EE41-40C1-8768-3CF5E86184BC}" srcOrd="6" destOrd="0" presId="urn:microsoft.com/office/officeart/2005/8/layout/cycle3"/>
    <dgm:cxn modelId="{6F621B59-0120-46C0-8A76-7721C916C8FB}" type="presParOf" srcId="{E507287D-A68B-4980-A0F8-B35A1B593A0A}" destId="{67B496EA-D08D-469A-A3F4-731FCFC76EDC}" srcOrd="7" destOrd="0" presId="urn:microsoft.com/office/officeart/2005/8/layout/cycle3"/>
    <dgm:cxn modelId="{6889BEAD-C224-4245-939B-C1EC4741DF6E}" type="presParOf" srcId="{E507287D-A68B-4980-A0F8-B35A1B593A0A}" destId="{F4D768B6-0168-497E-B34F-368034042C00}" srcOrd="8" destOrd="0" presId="urn:microsoft.com/office/officeart/2005/8/layout/cycle3"/>
    <dgm:cxn modelId="{DC62F454-2780-4832-9A0C-E5AF67151E34}" type="presParOf" srcId="{E507287D-A68B-4980-A0F8-B35A1B593A0A}" destId="{1A9E36D6-DAC6-43EF-8553-D7C19DFA523A}" srcOrd="9" destOrd="0" presId="urn:microsoft.com/office/officeart/2005/8/layout/cycle3"/>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0A980D8-22E7-42B9-9D6F-A871A351995D}" type="datetimeFigureOut">
              <a:rPr lang="en-US" smtClean="0"/>
              <a:pPr/>
              <a:t>11/30/2010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2214562-7E42-4864-BCBC-2ABF5A6D0495}"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66A3BD3-3BC7-436B-92E3-880AF8C049E0}" type="slidenum">
              <a:rPr lang="en-US"/>
              <a:pPr/>
              <a:t>3</a:t>
            </a:fld>
            <a:endParaRPr lang="en-US"/>
          </a:p>
        </p:txBody>
      </p:sp>
      <p:sp>
        <p:nvSpPr>
          <p:cNvPr id="201730" name="Rectangle 2"/>
          <p:cNvSpPr>
            <a:spLocks noGrp="1" noRot="1" noChangeAspect="1" noChangeArrowheads="1" noTextEdit="1"/>
          </p:cNvSpPr>
          <p:nvPr>
            <p:ph type="sldImg"/>
          </p:nvPr>
        </p:nvSpPr>
        <p:spPr>
          <a:ln/>
        </p:spPr>
      </p:sp>
      <p:sp>
        <p:nvSpPr>
          <p:cNvPr id="20173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7DAFDBE-1918-4E55-9775-04D7840B27DE}" type="slidenum">
              <a:rPr lang="en-US"/>
              <a:pPr/>
              <a:t>4</a:t>
            </a:fld>
            <a:endParaRPr lang="en-US"/>
          </a:p>
        </p:txBody>
      </p:sp>
      <p:sp>
        <p:nvSpPr>
          <p:cNvPr id="300034" name="Rectangle 2"/>
          <p:cNvSpPr>
            <a:spLocks noGrp="1" noRot="1" noChangeAspect="1" noChangeArrowheads="1" noTextEdit="1"/>
          </p:cNvSpPr>
          <p:nvPr>
            <p:ph type="sldImg"/>
          </p:nvPr>
        </p:nvSpPr>
        <p:spPr>
          <a:ln/>
        </p:spPr>
      </p:sp>
      <p:sp>
        <p:nvSpPr>
          <p:cNvPr id="3000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A10EA5E-771E-462E-95E9-39EEFF010DD6}" type="slidenum">
              <a:rPr lang="en-US"/>
              <a:pPr/>
              <a:t>5</a:t>
            </a:fld>
            <a:endParaRPr lang="en-US"/>
          </a:p>
        </p:txBody>
      </p:sp>
      <p:sp>
        <p:nvSpPr>
          <p:cNvPr id="301058" name="Rectangle 2"/>
          <p:cNvSpPr>
            <a:spLocks noGrp="1" noRot="1" noChangeAspect="1" noChangeArrowheads="1" noTextEdit="1"/>
          </p:cNvSpPr>
          <p:nvPr>
            <p:ph type="sldImg"/>
          </p:nvPr>
        </p:nvSpPr>
        <p:spPr>
          <a:ln/>
        </p:spPr>
      </p:sp>
      <p:sp>
        <p:nvSpPr>
          <p:cNvPr id="3010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66A3BD3-3BC7-436B-92E3-880AF8C049E0}" type="slidenum">
              <a:rPr lang="en-US"/>
              <a:pPr/>
              <a:t>6</a:t>
            </a:fld>
            <a:endParaRPr lang="en-US"/>
          </a:p>
        </p:txBody>
      </p:sp>
      <p:sp>
        <p:nvSpPr>
          <p:cNvPr id="201730" name="Rectangle 2"/>
          <p:cNvSpPr>
            <a:spLocks noGrp="1" noRot="1" noChangeAspect="1" noChangeArrowheads="1" noTextEdit="1"/>
          </p:cNvSpPr>
          <p:nvPr>
            <p:ph type="sldImg"/>
          </p:nvPr>
        </p:nvSpPr>
        <p:spPr>
          <a:ln/>
        </p:spPr>
      </p:sp>
      <p:sp>
        <p:nvSpPr>
          <p:cNvPr id="20173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415CAC10-079E-4D93-89B6-5E09E7DD8304}" type="slidenum">
              <a:rPr lang="en-US"/>
              <a:pPr/>
              <a:t>7</a:t>
            </a:fld>
            <a:endParaRPr lang="en-US"/>
          </a:p>
        </p:txBody>
      </p:sp>
      <p:sp>
        <p:nvSpPr>
          <p:cNvPr id="292866" name="Rectangle 2"/>
          <p:cNvSpPr>
            <a:spLocks noGrp="1" noRot="1" noChangeAspect="1" noChangeArrowheads="1" noTextEdit="1"/>
          </p:cNvSpPr>
          <p:nvPr>
            <p:ph type="sldImg"/>
          </p:nvPr>
        </p:nvSpPr>
        <p:spPr>
          <a:ln/>
        </p:spPr>
      </p:sp>
      <p:sp>
        <p:nvSpPr>
          <p:cNvPr id="2928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755C60-5C64-4567-9EAE-7CACD79870CE}" type="slidenum">
              <a:rPr lang="en-US"/>
              <a:pPr/>
              <a:t>9</a:t>
            </a:fld>
            <a:endParaRPr lang="en-US"/>
          </a:p>
        </p:txBody>
      </p:sp>
      <p:sp>
        <p:nvSpPr>
          <p:cNvPr id="295938" name="Rectangle 2"/>
          <p:cNvSpPr>
            <a:spLocks noGrp="1" noRot="1" noChangeAspect="1" noChangeArrowheads="1" noTextEdit="1"/>
          </p:cNvSpPr>
          <p:nvPr>
            <p:ph type="sldImg"/>
          </p:nvPr>
        </p:nvSpPr>
        <p:spPr>
          <a:ln/>
        </p:spPr>
      </p:sp>
      <p:sp>
        <p:nvSpPr>
          <p:cNvPr id="2959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B555F551-66FC-4DFE-A2B2-3D5D64908F7B}" type="slidenum">
              <a:rPr lang="en-US"/>
              <a:pPr/>
              <a:t>12</a:t>
            </a:fld>
            <a:endParaRPr lang="en-US"/>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C5E5B3A-FB5B-4BE5-9A91-84673AA990CF}" type="slidenum">
              <a:rPr lang="en-US" smtClean="0">
                <a:latin typeface="Arial" pitchFamily="34" charset="0"/>
              </a:rPr>
              <a:pPr/>
              <a:t>29</a:t>
            </a:fld>
            <a:endParaRPr lang="en-US" smtClean="0">
              <a:latin typeface="Arial" pitchFamily="34" charset="0"/>
            </a:endParaRPr>
          </a:p>
        </p:txBody>
      </p:sp>
      <p:sp>
        <p:nvSpPr>
          <p:cNvPr id="5734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7348"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F5389BE-A335-4CB2-B735-3CE114836637}" type="slidenum">
              <a:rPr lang="en-US" smtClean="0">
                <a:latin typeface="Arial" pitchFamily="34" charset="0"/>
              </a:rPr>
              <a:pPr/>
              <a:t>31</a:t>
            </a:fld>
            <a:endParaRPr lang="en-US" smtClean="0">
              <a:latin typeface="Arial" pitchFamily="34" charset="0"/>
            </a:endParaRPr>
          </a:p>
        </p:txBody>
      </p:sp>
      <p:sp>
        <p:nvSpPr>
          <p:cNvPr id="5837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837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mtClean="0"/>
              <a:t>Direct impacts may be the most difficult to measure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6E72FE5-05F8-41D4-ABFF-76B11C9C7DD4}" type="slidenum">
              <a:rPr lang="en-US" smtClean="0">
                <a:latin typeface="Arial" pitchFamily="34" charset="0"/>
              </a:rPr>
              <a:pPr/>
              <a:t>32</a:t>
            </a:fld>
            <a:endParaRPr lang="en-US" smtClean="0">
              <a:latin typeface="Arial" pitchFamily="34" charset="0"/>
            </a:endParaRPr>
          </a:p>
        </p:txBody>
      </p:sp>
      <p:sp>
        <p:nvSpPr>
          <p:cNvPr id="593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9396"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E47CB81-2777-4880-8362-8D7DC6DA782D}" type="slidenum">
              <a:rPr lang="en-US" smtClean="0">
                <a:latin typeface="Arial" pitchFamily="34" charset="0"/>
              </a:rPr>
              <a:pPr/>
              <a:t>33</a:t>
            </a:fld>
            <a:endParaRPr lang="en-US" smtClean="0">
              <a:latin typeface="Arial" pitchFamily="34" charset="0"/>
            </a:endParaRPr>
          </a:p>
        </p:txBody>
      </p:sp>
      <p:sp>
        <p:nvSpPr>
          <p:cNvPr id="604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0420"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005E979-4662-49A3-AAAD-614B2E5C686C}" type="slidenum">
              <a:rPr lang="en-US"/>
              <a:pPr/>
              <a:t>50</a:t>
            </a:fld>
            <a:endParaRPr lang="en-US"/>
          </a:p>
        </p:txBody>
      </p:sp>
      <p:sp>
        <p:nvSpPr>
          <p:cNvPr id="286722" name="Rectangle 1026"/>
          <p:cNvSpPr>
            <a:spLocks noGrp="1" noRot="1" noChangeAspect="1" noChangeArrowheads="1" noTextEdit="1"/>
          </p:cNvSpPr>
          <p:nvPr>
            <p:ph type="sldImg"/>
          </p:nvPr>
        </p:nvSpPr>
        <p:spPr>
          <a:ln/>
        </p:spPr>
      </p:sp>
      <p:sp>
        <p:nvSpPr>
          <p:cNvPr id="286723" name="Rectangle 1027"/>
          <p:cNvSpPr>
            <a:spLocks noGrp="1" noChangeArrowheads="1"/>
          </p:cNvSpPr>
          <p:nvPr>
            <p:ph type="body" idx="1"/>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p>
            <a:fld id="{D18A0BFE-3DF5-41AE-8E2F-B1DCA002B869}" type="slidenum">
              <a:rPr lang="en-US"/>
              <a:pPr/>
              <a:t>61</a:t>
            </a:fld>
            <a:endParaRPr lang="en-US"/>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EA5135DE-9094-4F54-A643-C8CED53F839F}" type="slidenum">
              <a:rPr lang="en-US"/>
              <a:pPr/>
              <a:t>64</a:t>
            </a:fld>
            <a:endParaRPr lang="en-US"/>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946D6C9B-E6B6-4CE7-9EF2-2D78C537644F}" type="slidenum">
              <a:rPr lang="en-US"/>
              <a:pPr/>
              <a:t>66</a:t>
            </a:fld>
            <a:endParaRPr lang="en-US"/>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p>
            <a:fld id="{20DF7741-5D2A-486E-AD5F-4FD8378BA88C}" type="slidenum">
              <a:rPr lang="en-US"/>
              <a:pPr/>
              <a:t>68</a:t>
            </a:fld>
            <a:endParaRPr lang="en-US"/>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8FA54D64-DDD3-4AA8-869A-75DA64AC1D1D}" type="slidenum">
              <a:rPr lang="en-US"/>
              <a:pPr/>
              <a:t>70</a:t>
            </a:fld>
            <a:endParaRPr lang="en-US"/>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16F1C76E-5F56-4454-97F7-13097CC79816}" type="slidenum">
              <a:rPr lang="en-US"/>
              <a:pPr/>
              <a:t>72</a:t>
            </a:fld>
            <a:endParaRPr lang="en-US"/>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AAFB2C84-24FE-457F-900E-F2E6CF22B41F}" type="slidenum">
              <a:rPr lang="en-US"/>
              <a:pPr/>
              <a:t>73</a:t>
            </a:fld>
            <a:endParaRPr lang="en-US"/>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r>
              <a:rPr lang="en-US" dirty="0" smtClean="0"/>
              <a:t>Insert clip from Video 2 (Richard Whittington) section on five forces and industry attractiveness beginning at 1:51-3:02 (if a longer clip is desired; begin at 1:23).</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E89FDA3F-3F25-4460-885D-781AFD5632D5}" type="slidenum">
              <a:rPr lang="en-US"/>
              <a:pPr/>
              <a:t>74</a:t>
            </a:fld>
            <a:endParaRPr lang="en-US"/>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97916671-8A4A-4D5B-8339-1F75B11392E9}" type="slidenum">
              <a:rPr lang="en-US"/>
              <a:pPr/>
              <a:t>77</a:t>
            </a:fld>
            <a:endParaRPr lang="en-US"/>
          </a:p>
        </p:txBody>
      </p:sp>
      <p:sp>
        <p:nvSpPr>
          <p:cNvPr id="293890" name="Rectangle 2"/>
          <p:cNvSpPr>
            <a:spLocks noGrp="1" noRot="1" noChangeAspect="1" noChangeArrowheads="1" noTextEdit="1"/>
          </p:cNvSpPr>
          <p:nvPr>
            <p:ph type="sldImg"/>
          </p:nvPr>
        </p:nvSpPr>
        <p:spPr>
          <a:ln/>
        </p:spPr>
      </p:sp>
      <p:sp>
        <p:nvSpPr>
          <p:cNvPr id="2938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C09B8378-A3B5-44D2-8950-85FE08CC5B31}" type="slidenum">
              <a:rPr lang="en-US"/>
              <a:pPr/>
              <a:t>78</a:t>
            </a:fld>
            <a:endParaRPr lang="en-US"/>
          </a:p>
        </p:txBody>
      </p:sp>
      <p:sp>
        <p:nvSpPr>
          <p:cNvPr id="302082" name="Rectangle 2"/>
          <p:cNvSpPr>
            <a:spLocks noGrp="1" noRot="1" noChangeAspect="1" noChangeArrowheads="1" noTextEdit="1"/>
          </p:cNvSpPr>
          <p:nvPr>
            <p:ph type="sldImg"/>
          </p:nvPr>
        </p:nvSpPr>
        <p:spPr bwMode="auto">
          <a:xfrm>
            <a:off x="1131888" y="701675"/>
            <a:ext cx="4581525" cy="3436938"/>
          </a:xfrm>
          <a:prstGeom prst="rect">
            <a:avLst/>
          </a:prstGeom>
          <a:solidFill>
            <a:srgbClr val="FFFFFF"/>
          </a:solidFill>
          <a:ln>
            <a:solidFill>
              <a:srgbClr val="000000"/>
            </a:solidFill>
            <a:miter lim="800000"/>
            <a:headEnd/>
            <a:tailEnd/>
          </a:ln>
        </p:spPr>
      </p:sp>
      <p:sp>
        <p:nvSpPr>
          <p:cNvPr id="302083" name="Rectangle 3"/>
          <p:cNvSpPr>
            <a:spLocks noGrp="1" noChangeArrowheads="1"/>
          </p:cNvSpPr>
          <p:nvPr>
            <p:ph type="body" idx="1"/>
          </p:nvPr>
        </p:nvSpPr>
        <p:spPr bwMode="auto">
          <a:xfrm>
            <a:off x="922946" y="4349831"/>
            <a:ext cx="4999290" cy="4139355"/>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2A041D63-B384-4D39-A8A6-064C71F80382}" type="slidenum">
              <a:rPr lang="en-US"/>
              <a:pPr/>
              <a:t>79</a:t>
            </a:fld>
            <a:endParaRPr lang="en-US"/>
          </a:p>
        </p:txBody>
      </p:sp>
      <p:sp>
        <p:nvSpPr>
          <p:cNvPr id="294914" name="Rectangle 2"/>
          <p:cNvSpPr>
            <a:spLocks noGrp="1" noRot="1" noChangeAspect="1" noChangeArrowheads="1" noTextEdit="1"/>
          </p:cNvSpPr>
          <p:nvPr>
            <p:ph type="sldImg"/>
          </p:nvPr>
        </p:nvSpPr>
        <p:spPr>
          <a:ln/>
        </p:spPr>
      </p:sp>
      <p:sp>
        <p:nvSpPr>
          <p:cNvPr id="2949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7F68147-207B-4EB3-8B97-712933ACA7BC}" type="slidenum">
              <a:rPr lang="en-US" smtClean="0">
                <a:latin typeface="Arial" pitchFamily="34" charset="0"/>
              </a:rPr>
              <a:pPr/>
              <a:t>96</a:t>
            </a:fld>
            <a:endParaRPr lang="en-US" smtClean="0">
              <a:latin typeface="Arial" pitchFamily="34" charset="0"/>
            </a:endParaRPr>
          </a:p>
        </p:txBody>
      </p:sp>
      <p:sp>
        <p:nvSpPr>
          <p:cNvPr id="563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mtClean="0"/>
              <a:t>Talk about Michigan sales tax</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64A5EFB-9C27-48B3-A1DE-222286A6A3AF}" type="datetimeFigureOut">
              <a:rPr lang="en-US" smtClean="0"/>
              <a:pPr/>
              <a:t>11/30/2010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B4DADC-F902-4323-BC40-390B9066667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4A5EFB-9C27-48B3-A1DE-222286A6A3AF}" type="datetimeFigureOut">
              <a:rPr lang="en-US" smtClean="0"/>
              <a:pPr/>
              <a:t>11/30/2010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B4DADC-F902-4323-BC40-390B9066667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4A5EFB-9C27-48B3-A1DE-222286A6A3AF}" type="datetimeFigureOut">
              <a:rPr lang="en-US" smtClean="0"/>
              <a:pPr/>
              <a:t>11/30/2010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B4DADC-F902-4323-BC40-390B90666675}"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64A5EFB-9C27-48B3-A1DE-222286A6A3AF}" type="datetimeFigureOut">
              <a:rPr lang="en-US" smtClean="0"/>
              <a:pPr/>
              <a:t>11/30/2010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B4DADC-F902-4323-BC40-390B9066667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64A5EFB-9C27-48B3-A1DE-222286A6A3AF}" type="datetimeFigureOut">
              <a:rPr lang="en-US" smtClean="0"/>
              <a:pPr/>
              <a:t>11/30/2010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B4DADC-F902-4323-BC40-390B9066667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64A5EFB-9C27-48B3-A1DE-222286A6A3AF}" type="datetimeFigureOut">
              <a:rPr lang="en-US" smtClean="0"/>
              <a:pPr/>
              <a:t>11/30/2010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B4DADC-F902-4323-BC40-390B9066667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4A5EFB-9C27-48B3-A1DE-222286A6A3AF}" type="datetimeFigureOut">
              <a:rPr lang="en-US" smtClean="0"/>
              <a:pPr/>
              <a:t>11/30/2010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B4DADC-F902-4323-BC40-390B9066667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4A5EFB-9C27-48B3-A1DE-222286A6A3AF}" type="datetimeFigureOut">
              <a:rPr lang="en-US" smtClean="0"/>
              <a:pPr/>
              <a:t>11/30/2010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B4DADC-F902-4323-BC40-390B9066667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4A5EFB-9C27-48B3-A1DE-222286A6A3AF}" type="datetimeFigureOut">
              <a:rPr lang="en-US" smtClean="0"/>
              <a:pPr/>
              <a:t>11/30/2010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B4DADC-F902-4323-BC40-390B9066667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4A5EFB-9C27-48B3-A1DE-222286A6A3AF}" type="datetimeFigureOut">
              <a:rPr lang="en-US" smtClean="0"/>
              <a:pPr/>
              <a:t>11/30/2010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B4DADC-F902-4323-BC40-390B9066667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4A5EFB-9C27-48B3-A1DE-222286A6A3AF}" type="datetimeFigureOut">
              <a:rPr lang="en-US" smtClean="0"/>
              <a:pPr/>
              <a:t>11/30/2010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B4DADC-F902-4323-BC40-390B90666675}"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71488"/>
            <a:ext cx="8229600" cy="747712"/>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4A5EFB-9C27-48B3-A1DE-222286A6A3AF}" type="datetimeFigureOut">
              <a:rPr lang="en-US" smtClean="0"/>
              <a:pPr/>
              <a:t>11/30/2010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B4DADC-F902-4323-BC40-390B90666675}" type="slidenum">
              <a:rPr lang="en-GB" smtClean="0"/>
              <a:pPr/>
              <a:t>‹#›</a:t>
            </a:fld>
            <a:endParaRPr lang="en-GB"/>
          </a:p>
        </p:txBody>
      </p:sp>
      <p:pic>
        <p:nvPicPr>
          <p:cNvPr id="7" name="Picture 8"/>
          <p:cNvPicPr preferRelativeResize="0">
            <a:picLocks noChangeAspect="1" noChangeArrowheads="1"/>
          </p:cNvPicPr>
          <p:nvPr userDrawn="1"/>
        </p:nvPicPr>
        <p:blipFill>
          <a:blip r:embed="rId14" cstate="print"/>
          <a:srcRect/>
          <a:stretch>
            <a:fillRect/>
          </a:stretch>
        </p:blipFill>
        <p:spPr bwMode="auto">
          <a:xfrm>
            <a:off x="6330922" y="6248091"/>
            <a:ext cx="2813078" cy="609909"/>
          </a:xfrm>
          <a:prstGeom prst="rect">
            <a:avLst/>
          </a:prstGeom>
          <a:gradFill rotWithShape="1">
            <a:gsLst>
              <a:gs pos="0">
                <a:schemeClr val="tx1"/>
              </a:gs>
              <a:gs pos="100000">
                <a:srgbClr val="FFFFFF"/>
              </a:gs>
            </a:gsLst>
            <a:lin ang="5400000" scaled="1"/>
          </a:grad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 Id="rId9" Type="http://schemas.openxmlformats.org/officeDocument/2006/relationships/image" Target="../media/image9.jpeg"/></Relationships>
</file>

<file path=ppt/slides/_rels/slide2.xml.rels><?xml version="1.0" encoding="UTF-8" standalone="yes"?>
<Relationships xmlns="http://schemas.openxmlformats.org/package/2006/relationships"><Relationship Id="rId2" Type="http://schemas.openxmlformats.org/officeDocument/2006/relationships/hyperlink" Target="http://blackboard.smu.ac.uk/webapps/portal/frameset.jsp"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bbc.co.uk/blogs/timiredale/2010/11/claims_the_future_of_school_sp.html"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www.youtube.com/watch?v=DGvpu0nnqmk" TargetMode="External"/><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www.london2012.com/" TargetMode="External"/><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3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hyperlink" Target="http://www.statistics.gov.uk/default.asp"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youtube.com/watch?v=V35Kv6-ZNGA&amp;feature=related" TargetMode="Externa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www.youtube.com/user/TechnogymSpa#p/u/7/CVGhOB8xV70"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www.youtube.com/watch?v=eX4XVaFjuio" TargetMode="External"/><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hyperlink" Target="http://www.youtube.com/watch?v=t7MtBWf67O0" TargetMode="External"/><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upload.wikimedia.org/wikipedia/commons/8/87/Dubai-Ski-Dubai-11.JPG" TargetMode="External"/><Relationship Id="rId1" Type="http://schemas.openxmlformats.org/officeDocument/2006/relationships/slideLayout" Target="../slideLayouts/slideLayout7.xml"/><Relationship Id="rId4" Type="http://schemas.openxmlformats.org/officeDocument/2006/relationships/hyperlink" Target="http://www.yourdiscovery.com/video/how-do-they-do-it-indoor-ski-resort/?cc=GB" TargetMode="External"/></Relationships>
</file>

<file path=ppt/slides/_rels/slide4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slideLayout" Target="../slideLayouts/slideLayout6.xml"/><Relationship Id="rId1" Type="http://schemas.openxmlformats.org/officeDocument/2006/relationships/vmlDrawing" Target="../drawings/vmlDrawing1.v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7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hyperlink" Target="http://www.youtube.com/watch?v=d0rGR9TNypg" TargetMode="External"/><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hyperlink" Target="http://www.youtube.com/watch?v=f8vZFbfV4hI" TargetMode="External"/><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hyperlink" Target="http://www.youtube.com/watch?v=Qyfy7KzsqiE" TargetMode="External"/><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hyperlink" Target="http://www.youtube.com/watch?v=wTmdJ37GDkg" TargetMode="External"/><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54.wmf"/><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54.wmf"/><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hyperlink" Target="http://www.youtube.com/watch?v=ffXwJJNEYO0" TargetMode="External"/><Relationship Id="rId2" Type="http://schemas.openxmlformats.org/officeDocument/2006/relationships/image" Target="../media/image56.jpeg"/><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5" descr="MPj04068850000[1]"/>
          <p:cNvPicPr>
            <a:picLocks noChangeAspect="1" noChangeArrowheads="1"/>
          </p:cNvPicPr>
          <p:nvPr/>
        </p:nvPicPr>
        <p:blipFill>
          <a:blip r:embed="rId2" cstate="print"/>
          <a:srcRect/>
          <a:stretch>
            <a:fillRect/>
          </a:stretch>
        </p:blipFill>
        <p:spPr bwMode="auto">
          <a:xfrm>
            <a:off x="2268538" y="2276475"/>
            <a:ext cx="1871662" cy="1873250"/>
          </a:xfrm>
          <a:prstGeom prst="rect">
            <a:avLst/>
          </a:prstGeom>
          <a:noFill/>
          <a:ln w="9525">
            <a:noFill/>
            <a:miter lim="800000"/>
            <a:headEnd/>
            <a:tailEnd/>
          </a:ln>
        </p:spPr>
      </p:pic>
      <p:pic>
        <p:nvPicPr>
          <p:cNvPr id="7171" name="Picture 6" descr="Adventure04"/>
          <p:cNvPicPr>
            <a:picLocks noChangeAspect="1" noChangeArrowheads="1"/>
          </p:cNvPicPr>
          <p:nvPr/>
        </p:nvPicPr>
        <p:blipFill>
          <a:blip r:embed="rId3" cstate="print"/>
          <a:srcRect/>
          <a:stretch>
            <a:fillRect/>
          </a:stretch>
        </p:blipFill>
        <p:spPr bwMode="auto">
          <a:xfrm>
            <a:off x="2268538" y="4221163"/>
            <a:ext cx="1871662" cy="1944687"/>
          </a:xfrm>
          <a:prstGeom prst="rect">
            <a:avLst/>
          </a:prstGeom>
          <a:noFill/>
          <a:ln w="9525">
            <a:noFill/>
            <a:miter lim="800000"/>
            <a:headEnd/>
            <a:tailEnd/>
          </a:ln>
        </p:spPr>
      </p:pic>
      <p:pic>
        <p:nvPicPr>
          <p:cNvPr id="7172" name="Picture 7" descr="Adventure06"/>
          <p:cNvPicPr>
            <a:picLocks noChangeAspect="1" noChangeArrowheads="1"/>
          </p:cNvPicPr>
          <p:nvPr/>
        </p:nvPicPr>
        <p:blipFill>
          <a:blip r:embed="rId4" cstate="print"/>
          <a:srcRect/>
          <a:stretch>
            <a:fillRect/>
          </a:stretch>
        </p:blipFill>
        <p:spPr bwMode="auto">
          <a:xfrm>
            <a:off x="4211638" y="4221163"/>
            <a:ext cx="1955800" cy="1944687"/>
          </a:xfrm>
          <a:prstGeom prst="rect">
            <a:avLst/>
          </a:prstGeom>
          <a:noFill/>
          <a:ln w="9525">
            <a:noFill/>
            <a:miter lim="800000"/>
            <a:headEnd/>
            <a:tailEnd/>
          </a:ln>
        </p:spPr>
      </p:pic>
      <p:pic>
        <p:nvPicPr>
          <p:cNvPr id="7173" name="Picture 8" descr="MPj04307190000[1]"/>
          <p:cNvPicPr>
            <a:picLocks noChangeAspect="1" noChangeArrowheads="1"/>
          </p:cNvPicPr>
          <p:nvPr/>
        </p:nvPicPr>
        <p:blipFill>
          <a:blip r:embed="rId5" cstate="print"/>
          <a:srcRect/>
          <a:stretch>
            <a:fillRect/>
          </a:stretch>
        </p:blipFill>
        <p:spPr bwMode="auto">
          <a:xfrm>
            <a:off x="323850" y="404813"/>
            <a:ext cx="1871663" cy="1871662"/>
          </a:xfrm>
          <a:prstGeom prst="rect">
            <a:avLst/>
          </a:prstGeom>
          <a:noFill/>
          <a:ln w="9525">
            <a:noFill/>
            <a:miter lim="800000"/>
            <a:headEnd/>
            <a:tailEnd/>
          </a:ln>
        </p:spPr>
      </p:pic>
      <p:pic>
        <p:nvPicPr>
          <p:cNvPr id="7174" name="Picture 9" descr="MPj04307310000[1]"/>
          <p:cNvPicPr>
            <a:picLocks noChangeAspect="1" noChangeArrowheads="1"/>
          </p:cNvPicPr>
          <p:nvPr/>
        </p:nvPicPr>
        <p:blipFill>
          <a:blip r:embed="rId6" cstate="print"/>
          <a:srcRect/>
          <a:stretch>
            <a:fillRect/>
          </a:stretch>
        </p:blipFill>
        <p:spPr bwMode="auto">
          <a:xfrm>
            <a:off x="323850" y="2276475"/>
            <a:ext cx="1871663" cy="1871663"/>
          </a:xfrm>
          <a:prstGeom prst="rect">
            <a:avLst/>
          </a:prstGeom>
          <a:noFill/>
          <a:ln w="9525">
            <a:noFill/>
            <a:miter lim="800000"/>
            <a:headEnd/>
            <a:tailEnd/>
          </a:ln>
        </p:spPr>
      </p:pic>
      <p:pic>
        <p:nvPicPr>
          <p:cNvPr id="7175" name="Picture 10" descr="MPj04307130000[1]"/>
          <p:cNvPicPr>
            <a:picLocks noChangeAspect="1" noChangeArrowheads="1"/>
          </p:cNvPicPr>
          <p:nvPr/>
        </p:nvPicPr>
        <p:blipFill>
          <a:blip r:embed="rId7" cstate="print"/>
          <a:srcRect/>
          <a:stretch>
            <a:fillRect/>
          </a:stretch>
        </p:blipFill>
        <p:spPr bwMode="auto">
          <a:xfrm>
            <a:off x="2268538" y="404813"/>
            <a:ext cx="1871662" cy="1892300"/>
          </a:xfrm>
          <a:prstGeom prst="rect">
            <a:avLst/>
          </a:prstGeom>
          <a:noFill/>
          <a:ln w="9525">
            <a:noFill/>
            <a:miter lim="800000"/>
            <a:headEnd/>
            <a:tailEnd/>
          </a:ln>
        </p:spPr>
      </p:pic>
      <p:pic>
        <p:nvPicPr>
          <p:cNvPr id="7176" name="Picture 11" descr="MPj04229980000[1]"/>
          <p:cNvPicPr>
            <a:picLocks noChangeAspect="1" noChangeArrowheads="1"/>
          </p:cNvPicPr>
          <p:nvPr/>
        </p:nvPicPr>
        <p:blipFill>
          <a:blip r:embed="rId8" cstate="print"/>
          <a:srcRect/>
          <a:stretch>
            <a:fillRect/>
          </a:stretch>
        </p:blipFill>
        <p:spPr bwMode="auto">
          <a:xfrm>
            <a:off x="4211638" y="404813"/>
            <a:ext cx="1873250" cy="1901825"/>
          </a:xfrm>
          <a:prstGeom prst="rect">
            <a:avLst/>
          </a:prstGeom>
          <a:noFill/>
          <a:ln w="9525">
            <a:noFill/>
            <a:miter lim="800000"/>
            <a:headEnd/>
            <a:tailEnd/>
          </a:ln>
        </p:spPr>
      </p:pic>
      <p:pic>
        <p:nvPicPr>
          <p:cNvPr id="7177" name="Picture 12" descr="Orienteering%20Compass"/>
          <p:cNvPicPr>
            <a:picLocks noChangeAspect="1" noChangeArrowheads="1"/>
          </p:cNvPicPr>
          <p:nvPr/>
        </p:nvPicPr>
        <p:blipFill>
          <a:blip r:embed="rId9" cstate="print"/>
          <a:srcRect/>
          <a:stretch>
            <a:fillRect/>
          </a:stretch>
        </p:blipFill>
        <p:spPr bwMode="auto">
          <a:xfrm>
            <a:off x="323850" y="4148138"/>
            <a:ext cx="1871663" cy="1924050"/>
          </a:xfrm>
          <a:prstGeom prst="rect">
            <a:avLst/>
          </a:prstGeom>
          <a:noFill/>
          <a:ln w="9525">
            <a:noFill/>
            <a:miter lim="800000"/>
            <a:headEnd/>
            <a:tailEnd/>
          </a:ln>
        </p:spPr>
      </p:pic>
      <p:sp>
        <p:nvSpPr>
          <p:cNvPr id="7178" name="TextBox 15"/>
          <p:cNvSpPr txBox="1">
            <a:spLocks noChangeArrowheads="1"/>
          </p:cNvSpPr>
          <p:nvPr/>
        </p:nvSpPr>
        <p:spPr bwMode="auto">
          <a:xfrm>
            <a:off x="4500563" y="2857500"/>
            <a:ext cx="4214812" cy="830263"/>
          </a:xfrm>
          <a:prstGeom prst="rect">
            <a:avLst/>
          </a:prstGeom>
          <a:noFill/>
          <a:ln w="9525">
            <a:noFill/>
            <a:miter lim="800000"/>
            <a:headEnd/>
            <a:tailEnd/>
          </a:ln>
        </p:spPr>
        <p:txBody>
          <a:bodyPr>
            <a:spAutoFit/>
          </a:bodyPr>
          <a:lstStyle/>
          <a:p>
            <a:r>
              <a:rPr lang="en-GB" sz="2400" b="1"/>
              <a:t>Watersports &amp; Adventure  Activity Environments</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28625" y="0"/>
            <a:ext cx="8229600" cy="928688"/>
          </a:xfrm>
        </p:spPr>
        <p:txBody>
          <a:bodyPr/>
          <a:lstStyle/>
          <a:p>
            <a:pPr algn="l" eaLnBrk="1" hangingPunct="1"/>
            <a:r>
              <a:rPr lang="en-GB" sz="3200" smtClean="0"/>
              <a:t>Session Outcomes</a:t>
            </a:r>
          </a:p>
        </p:txBody>
      </p:sp>
      <p:sp>
        <p:nvSpPr>
          <p:cNvPr id="8195" name="Content Placeholder 2"/>
          <p:cNvSpPr>
            <a:spLocks noGrp="1"/>
          </p:cNvSpPr>
          <p:nvPr>
            <p:ph idx="1"/>
          </p:nvPr>
        </p:nvSpPr>
        <p:spPr>
          <a:xfrm>
            <a:off x="214313" y="1600200"/>
            <a:ext cx="8715375" cy="4525963"/>
          </a:xfrm>
        </p:spPr>
        <p:txBody>
          <a:bodyPr/>
          <a:lstStyle/>
          <a:p>
            <a:pPr eaLnBrk="1" hangingPunct="1"/>
            <a:r>
              <a:rPr lang="en-GB" sz="2800" dirty="0" smtClean="0"/>
              <a:t>Identify Types of Facilities</a:t>
            </a:r>
          </a:p>
          <a:p>
            <a:pPr eaLnBrk="1" hangingPunct="1"/>
            <a:r>
              <a:rPr lang="en-GB" sz="2800" dirty="0" smtClean="0"/>
              <a:t>Impacts of built environment</a:t>
            </a:r>
          </a:p>
          <a:p>
            <a:pPr eaLnBrk="1" hangingPunct="1"/>
            <a:r>
              <a:rPr lang="en-GB" sz="2800" dirty="0" smtClean="0"/>
              <a:t>Planning issues</a:t>
            </a:r>
          </a:p>
          <a:p>
            <a:pPr eaLnBrk="1" hangingPunct="1"/>
            <a:r>
              <a:rPr lang="en-GB" sz="2800" dirty="0" smtClean="0"/>
              <a:t>Operational issues</a:t>
            </a:r>
          </a:p>
          <a:p>
            <a:pPr eaLnBrk="1" hangingPunct="1"/>
            <a:endParaRPr lang="en-GB" sz="2800" dirty="0" smtClean="0"/>
          </a:p>
          <a:p>
            <a:pPr eaLnBrk="1" hangingPunct="1"/>
            <a:endParaRPr lang="en-GB" sz="2800" dirty="0" smtClean="0"/>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sp>
        <p:nvSpPr>
          <p:cNvPr id="8197" name="Rectangle 5"/>
          <p:cNvSpPr>
            <a:spLocks noChangeArrowheads="1"/>
          </p:cNvSpPr>
          <p:nvPr/>
        </p:nvSpPr>
        <p:spPr bwMode="auto">
          <a:xfrm>
            <a:off x="285750" y="6000750"/>
            <a:ext cx="6000750" cy="369888"/>
          </a:xfrm>
          <a:prstGeom prst="rect">
            <a:avLst/>
          </a:prstGeom>
          <a:noFill/>
          <a:ln w="9525">
            <a:noFill/>
            <a:miter lim="800000"/>
            <a:headEnd/>
            <a:tailEnd/>
          </a:ln>
        </p:spPr>
        <p:txBody>
          <a:bodyPr>
            <a:spAutoFit/>
          </a:bodyPr>
          <a:lstStyle/>
          <a:p>
            <a:r>
              <a:rPr lang="en-GB">
                <a:hlinkClick r:id="rId2"/>
              </a:rPr>
              <a:t>http://blackboard.smu.ac.uk/webapps/portal/frameset.jsp</a:t>
            </a:r>
            <a:r>
              <a:rPr lang="en-GB"/>
              <a:t> </a:t>
            </a: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2"/>
          <p:cNvSpPr>
            <a:spLocks noGrp="1"/>
          </p:cNvSpPr>
          <p:nvPr>
            <p:ph type="ftr" sz="quarter" idx="10"/>
          </p:nvPr>
        </p:nvSpPr>
        <p:spPr/>
        <p:txBody>
          <a:bodyPr/>
          <a:lstStyle/>
          <a:p>
            <a:r>
              <a:rPr lang="en-US"/>
              <a:t>2-</a:t>
            </a:r>
            <a:fld id="{CBB5998F-3FE5-4FE3-83FC-EAB92C707777}" type="slidenum">
              <a:rPr lang="en-US"/>
              <a:pPr/>
              <a:t>3</a:t>
            </a:fld>
            <a:endParaRPr lang="en-US"/>
          </a:p>
        </p:txBody>
      </p:sp>
      <p:sp>
        <p:nvSpPr>
          <p:cNvPr id="200706" name="Rectangle 2"/>
          <p:cNvSpPr>
            <a:spLocks noGrp="1" noChangeArrowheads="1"/>
          </p:cNvSpPr>
          <p:nvPr>
            <p:ph type="title"/>
          </p:nvPr>
        </p:nvSpPr>
        <p:spPr/>
        <p:txBody>
          <a:bodyPr/>
          <a:lstStyle/>
          <a:p>
            <a:r>
              <a:rPr lang="en-US"/>
              <a:t>The Macro-Environment</a:t>
            </a:r>
          </a:p>
        </p:txBody>
      </p:sp>
      <p:sp>
        <p:nvSpPr>
          <p:cNvPr id="200707" name="Oval 3"/>
          <p:cNvSpPr>
            <a:spLocks noChangeArrowheads="1"/>
          </p:cNvSpPr>
          <p:nvPr/>
        </p:nvSpPr>
        <p:spPr bwMode="auto">
          <a:xfrm>
            <a:off x="1600200" y="1828800"/>
            <a:ext cx="2667000" cy="2209800"/>
          </a:xfrm>
          <a:prstGeom prst="ellipse">
            <a:avLst/>
          </a:prstGeom>
          <a:solidFill>
            <a:schemeClr val="accent4">
              <a:lumMod val="75000"/>
            </a:schemeClr>
          </a:solidFill>
          <a:ln w="38100">
            <a:solidFill>
              <a:schemeClr val="bg2"/>
            </a:solidFill>
            <a:round/>
            <a:headEnd/>
            <a:tailEnd/>
          </a:ln>
          <a:effectLst/>
        </p:spPr>
        <p:txBody>
          <a:bodyPr wrap="none" anchor="ctr"/>
          <a:lstStyle/>
          <a:p>
            <a:pPr algn="ctr"/>
            <a:r>
              <a:rPr lang="en-US" sz="2400">
                <a:solidFill>
                  <a:schemeClr val="bg1"/>
                </a:solidFill>
              </a:rPr>
              <a:t>PESTEL</a:t>
            </a:r>
          </a:p>
        </p:txBody>
      </p:sp>
      <p:sp>
        <p:nvSpPr>
          <p:cNvPr id="200708" name="Oval 4"/>
          <p:cNvSpPr>
            <a:spLocks noChangeArrowheads="1"/>
          </p:cNvSpPr>
          <p:nvPr/>
        </p:nvSpPr>
        <p:spPr bwMode="auto">
          <a:xfrm>
            <a:off x="3429000" y="3886200"/>
            <a:ext cx="2667000" cy="2209800"/>
          </a:xfrm>
          <a:prstGeom prst="ellipse">
            <a:avLst/>
          </a:prstGeom>
          <a:solidFill>
            <a:schemeClr val="accent4">
              <a:lumMod val="75000"/>
            </a:schemeClr>
          </a:solidFill>
          <a:ln w="38100">
            <a:solidFill>
              <a:schemeClr val="bg2"/>
            </a:solidFill>
            <a:round/>
            <a:headEnd/>
            <a:tailEnd/>
          </a:ln>
          <a:effectLst/>
        </p:spPr>
        <p:txBody>
          <a:bodyPr wrap="none" anchor="ctr"/>
          <a:lstStyle/>
          <a:p>
            <a:pPr algn="ctr"/>
            <a:r>
              <a:rPr lang="en-US" sz="2400">
                <a:solidFill>
                  <a:schemeClr val="bg1"/>
                </a:solidFill>
              </a:rPr>
              <a:t>Scenarios</a:t>
            </a:r>
          </a:p>
        </p:txBody>
      </p:sp>
      <p:sp>
        <p:nvSpPr>
          <p:cNvPr id="200709" name="Oval 5"/>
          <p:cNvSpPr>
            <a:spLocks noChangeArrowheads="1"/>
          </p:cNvSpPr>
          <p:nvPr/>
        </p:nvSpPr>
        <p:spPr bwMode="auto">
          <a:xfrm>
            <a:off x="5257800" y="1828800"/>
            <a:ext cx="2667000" cy="2209800"/>
          </a:xfrm>
          <a:prstGeom prst="ellipse">
            <a:avLst/>
          </a:prstGeom>
          <a:solidFill>
            <a:schemeClr val="accent4">
              <a:lumMod val="75000"/>
            </a:schemeClr>
          </a:solidFill>
          <a:ln w="38100">
            <a:solidFill>
              <a:schemeClr val="bg2"/>
            </a:solidFill>
            <a:round/>
            <a:headEnd/>
            <a:tailEnd/>
          </a:ln>
          <a:effectLst/>
        </p:spPr>
        <p:txBody>
          <a:bodyPr wrap="none" anchor="ctr"/>
          <a:lstStyle/>
          <a:p>
            <a:pPr algn="ctr"/>
            <a:r>
              <a:rPr lang="en-US" sz="2400">
                <a:solidFill>
                  <a:schemeClr val="bg1"/>
                </a:solidFill>
              </a:rPr>
              <a:t>Key </a:t>
            </a:r>
          </a:p>
          <a:p>
            <a:pPr algn="ctr"/>
            <a:r>
              <a:rPr lang="en-US" sz="2400">
                <a:solidFill>
                  <a:schemeClr val="bg1"/>
                </a:solidFill>
              </a:rPr>
              <a:t>drivers</a:t>
            </a:r>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0707"/>
                                        </p:tgtEl>
                                        <p:attrNameLst>
                                          <p:attrName>style.visibility</p:attrName>
                                        </p:attrNameLst>
                                      </p:cBhvr>
                                      <p:to>
                                        <p:strVal val="visible"/>
                                      </p:to>
                                    </p:set>
                                    <p:animEffect transition="in" filter="blinds(horizontal)">
                                      <p:cBhvr>
                                        <p:cTn id="7" dur="500"/>
                                        <p:tgtEl>
                                          <p:spTgt spid="20070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0709"/>
                                        </p:tgtEl>
                                        <p:attrNameLst>
                                          <p:attrName>style.visibility</p:attrName>
                                        </p:attrNameLst>
                                      </p:cBhvr>
                                      <p:to>
                                        <p:strVal val="visible"/>
                                      </p:to>
                                    </p:set>
                                    <p:animEffect transition="in" filter="blinds(horizontal)">
                                      <p:cBhvr>
                                        <p:cTn id="12" dur="500"/>
                                        <p:tgtEl>
                                          <p:spTgt spid="200709"/>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0708"/>
                                        </p:tgtEl>
                                        <p:attrNameLst>
                                          <p:attrName>style.visibility</p:attrName>
                                        </p:attrNameLst>
                                      </p:cBhvr>
                                      <p:to>
                                        <p:strVal val="visible"/>
                                      </p:to>
                                    </p:set>
                                    <p:animEffect transition="in" filter="blinds(horizontal)">
                                      <p:cBhvr>
                                        <p:cTn id="17" dur="500"/>
                                        <p:tgtEl>
                                          <p:spTgt spid="2007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0707" grpId="0" animBg="1"/>
      <p:bldP spid="200708" grpId="0" animBg="1"/>
      <p:bldP spid="20070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Text Box 2"/>
          <p:cNvSpPr txBox="1">
            <a:spLocks noChangeArrowheads="1"/>
          </p:cNvSpPr>
          <p:nvPr/>
        </p:nvSpPr>
        <p:spPr bwMode="auto">
          <a:xfrm>
            <a:off x="285720" y="6286520"/>
            <a:ext cx="8534400" cy="366712"/>
          </a:xfrm>
          <a:prstGeom prst="rect">
            <a:avLst/>
          </a:prstGeom>
          <a:noFill/>
          <a:ln w="9525">
            <a:noFill/>
            <a:miter lim="800000"/>
            <a:headEnd/>
            <a:tailEnd/>
          </a:ln>
          <a:effectLst/>
        </p:spPr>
        <p:txBody>
          <a:bodyPr>
            <a:spAutoFit/>
          </a:bodyPr>
          <a:lstStyle/>
          <a:p>
            <a:pPr algn="l" eaLnBrk="0" hangingPunct="0">
              <a:spcBef>
                <a:spcPct val="50000"/>
              </a:spcBef>
            </a:pPr>
            <a:r>
              <a:rPr lang="en-GB" sz="1200" dirty="0"/>
              <a:t>Exhibit 13.9</a:t>
            </a:r>
            <a:r>
              <a:rPr lang="en-GB" dirty="0"/>
              <a:t>  Strategy and technology</a:t>
            </a:r>
          </a:p>
        </p:txBody>
      </p:sp>
      <p:pic>
        <p:nvPicPr>
          <p:cNvPr id="286723" name="Picture 3" descr="G:\Powerpoint\Pe_Uk\PE133-Johnson\Final files\Gif\ch13\C13NE009.gif"/>
          <p:cNvPicPr>
            <a:picLocks noChangeAspect="1" noChangeArrowheads="1"/>
          </p:cNvPicPr>
          <p:nvPr/>
        </p:nvPicPr>
        <p:blipFill>
          <a:blip r:embed="rId3" cstate="print"/>
          <a:srcRect/>
          <a:stretch>
            <a:fillRect/>
          </a:stretch>
        </p:blipFill>
        <p:spPr bwMode="auto">
          <a:xfrm>
            <a:off x="285720" y="0"/>
            <a:ext cx="8716257" cy="6324428"/>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Text Box 2"/>
          <p:cNvSpPr txBox="1">
            <a:spLocks noChangeArrowheads="1"/>
          </p:cNvSpPr>
          <p:nvPr/>
        </p:nvSpPr>
        <p:spPr bwMode="auto">
          <a:xfrm>
            <a:off x="304800" y="5821363"/>
            <a:ext cx="8534400" cy="550862"/>
          </a:xfrm>
          <a:prstGeom prst="rect">
            <a:avLst/>
          </a:prstGeom>
          <a:noFill/>
          <a:ln w="9525">
            <a:noFill/>
            <a:miter lim="800000"/>
            <a:headEnd/>
            <a:tailEnd/>
          </a:ln>
          <a:effectLst/>
        </p:spPr>
        <p:txBody>
          <a:bodyPr>
            <a:spAutoFit/>
          </a:bodyPr>
          <a:lstStyle/>
          <a:p>
            <a:pPr algn="l" eaLnBrk="0" hangingPunct="0">
              <a:spcBef>
                <a:spcPct val="50000"/>
              </a:spcBef>
            </a:pPr>
            <a:r>
              <a:rPr lang="en-GB" sz="1200"/>
              <a:t>Exhibit 13.10</a:t>
            </a:r>
            <a:r>
              <a:rPr lang="en-GB"/>
              <a:t>  Matching technology strategies to markets</a:t>
            </a:r>
          </a:p>
          <a:p>
            <a:pPr algn="l" eaLnBrk="0" hangingPunct="0">
              <a:spcBef>
                <a:spcPct val="50000"/>
              </a:spcBef>
            </a:pPr>
            <a:r>
              <a:rPr lang="en-GB" sz="800" i="1"/>
              <a:t>Source</a:t>
            </a:r>
            <a:r>
              <a:rPr lang="en-GB" sz="800"/>
              <a:t>: J. Tidd, J. Bessant and K. Pavitt, </a:t>
            </a:r>
            <a:r>
              <a:rPr lang="en-GB" sz="800" i="1"/>
              <a:t>Managing Innovation: Integrating technological, market and organisational change</a:t>
            </a:r>
            <a:r>
              <a:rPr lang="en-GB" sz="800"/>
              <a:t>, 3rd edition, Wiley, 2005, Figure 7.1, p. 243</a:t>
            </a:r>
          </a:p>
        </p:txBody>
      </p:sp>
      <p:pic>
        <p:nvPicPr>
          <p:cNvPr id="287747" name="Picture 3" descr="G:\Powerpoint\Pe_Uk\PE133-Johnson\Final files\Gif\ch13\C13NE010.gif"/>
          <p:cNvPicPr>
            <a:picLocks noChangeAspect="1" noChangeArrowheads="1"/>
          </p:cNvPicPr>
          <p:nvPr/>
        </p:nvPicPr>
        <p:blipFill>
          <a:blip r:embed="rId3" cstate="print"/>
          <a:srcRect/>
          <a:stretch>
            <a:fillRect/>
          </a:stretch>
        </p:blipFill>
        <p:spPr bwMode="auto">
          <a:xfrm>
            <a:off x="1071538" y="285728"/>
            <a:ext cx="7062814" cy="5622192"/>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2"/>
          <p:cNvSpPr>
            <a:spLocks noGrp="1"/>
          </p:cNvSpPr>
          <p:nvPr>
            <p:ph type="ftr" sz="quarter" idx="10"/>
          </p:nvPr>
        </p:nvSpPr>
        <p:spPr/>
        <p:txBody>
          <a:bodyPr/>
          <a:lstStyle/>
          <a:p>
            <a:r>
              <a:rPr lang="en-US"/>
              <a:t>2-</a:t>
            </a:r>
            <a:fld id="{CBB5998F-3FE5-4FE3-83FC-EAB92C707777}" type="slidenum">
              <a:rPr lang="en-US"/>
              <a:pPr/>
              <a:t>6</a:t>
            </a:fld>
            <a:endParaRPr lang="en-US"/>
          </a:p>
        </p:txBody>
      </p:sp>
      <p:sp>
        <p:nvSpPr>
          <p:cNvPr id="200706" name="Rectangle 2"/>
          <p:cNvSpPr>
            <a:spLocks noGrp="1" noChangeArrowheads="1"/>
          </p:cNvSpPr>
          <p:nvPr>
            <p:ph type="title"/>
          </p:nvPr>
        </p:nvSpPr>
        <p:spPr/>
        <p:txBody>
          <a:bodyPr/>
          <a:lstStyle/>
          <a:p>
            <a:r>
              <a:rPr lang="en-US"/>
              <a:t>The Macro-Environment</a:t>
            </a:r>
          </a:p>
        </p:txBody>
      </p:sp>
      <p:sp>
        <p:nvSpPr>
          <p:cNvPr id="200707" name="Oval 3"/>
          <p:cNvSpPr>
            <a:spLocks noChangeArrowheads="1"/>
          </p:cNvSpPr>
          <p:nvPr/>
        </p:nvSpPr>
        <p:spPr bwMode="auto">
          <a:xfrm>
            <a:off x="1600200" y="1828800"/>
            <a:ext cx="2667000" cy="2209800"/>
          </a:xfrm>
          <a:prstGeom prst="ellipse">
            <a:avLst/>
          </a:prstGeom>
          <a:solidFill>
            <a:schemeClr val="accent4">
              <a:lumMod val="75000"/>
            </a:schemeClr>
          </a:solidFill>
          <a:ln w="38100">
            <a:solidFill>
              <a:schemeClr val="bg2"/>
            </a:solidFill>
            <a:round/>
            <a:headEnd/>
            <a:tailEnd/>
          </a:ln>
          <a:effectLst/>
        </p:spPr>
        <p:txBody>
          <a:bodyPr wrap="none" anchor="ctr"/>
          <a:lstStyle/>
          <a:p>
            <a:pPr algn="ctr"/>
            <a:r>
              <a:rPr lang="en-US" sz="2400">
                <a:solidFill>
                  <a:schemeClr val="bg1"/>
                </a:solidFill>
              </a:rPr>
              <a:t>PESTEL</a:t>
            </a:r>
          </a:p>
        </p:txBody>
      </p:sp>
      <p:sp>
        <p:nvSpPr>
          <p:cNvPr id="200708" name="Oval 4"/>
          <p:cNvSpPr>
            <a:spLocks noChangeArrowheads="1"/>
          </p:cNvSpPr>
          <p:nvPr/>
        </p:nvSpPr>
        <p:spPr bwMode="auto">
          <a:xfrm>
            <a:off x="3429000" y="3886200"/>
            <a:ext cx="2667000" cy="2209800"/>
          </a:xfrm>
          <a:prstGeom prst="ellipse">
            <a:avLst/>
          </a:prstGeom>
          <a:solidFill>
            <a:schemeClr val="accent4">
              <a:lumMod val="75000"/>
            </a:schemeClr>
          </a:solidFill>
          <a:ln w="38100">
            <a:solidFill>
              <a:schemeClr val="bg2"/>
            </a:solidFill>
            <a:round/>
            <a:headEnd/>
            <a:tailEnd/>
          </a:ln>
          <a:effectLst/>
        </p:spPr>
        <p:txBody>
          <a:bodyPr wrap="none" anchor="ctr"/>
          <a:lstStyle/>
          <a:p>
            <a:pPr algn="ctr"/>
            <a:r>
              <a:rPr lang="en-US" sz="2400">
                <a:solidFill>
                  <a:schemeClr val="bg1"/>
                </a:solidFill>
              </a:rPr>
              <a:t>Scenarios</a:t>
            </a:r>
          </a:p>
        </p:txBody>
      </p:sp>
      <p:sp>
        <p:nvSpPr>
          <p:cNvPr id="200709" name="Oval 5"/>
          <p:cNvSpPr>
            <a:spLocks noChangeArrowheads="1"/>
          </p:cNvSpPr>
          <p:nvPr/>
        </p:nvSpPr>
        <p:spPr bwMode="auto">
          <a:xfrm>
            <a:off x="5257800" y="1828800"/>
            <a:ext cx="2667000" cy="2209800"/>
          </a:xfrm>
          <a:prstGeom prst="ellipse">
            <a:avLst/>
          </a:prstGeom>
          <a:solidFill>
            <a:schemeClr val="accent4">
              <a:lumMod val="75000"/>
            </a:schemeClr>
          </a:solidFill>
          <a:ln w="38100">
            <a:solidFill>
              <a:schemeClr val="bg2"/>
            </a:solidFill>
            <a:round/>
            <a:headEnd/>
            <a:tailEnd/>
          </a:ln>
          <a:effectLst/>
        </p:spPr>
        <p:txBody>
          <a:bodyPr wrap="none" anchor="ctr"/>
          <a:lstStyle/>
          <a:p>
            <a:pPr algn="ctr"/>
            <a:r>
              <a:rPr lang="en-US" sz="2400">
                <a:solidFill>
                  <a:schemeClr val="bg1"/>
                </a:solidFill>
              </a:rPr>
              <a:t>Key </a:t>
            </a:r>
          </a:p>
          <a:p>
            <a:pPr algn="ctr"/>
            <a:r>
              <a:rPr lang="en-US" sz="2400">
                <a:solidFill>
                  <a:schemeClr val="bg1"/>
                </a:solidFill>
              </a:rPr>
              <a:t>drivers</a:t>
            </a:r>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0707"/>
                                        </p:tgtEl>
                                        <p:attrNameLst>
                                          <p:attrName>style.visibility</p:attrName>
                                        </p:attrNameLst>
                                      </p:cBhvr>
                                      <p:to>
                                        <p:strVal val="visible"/>
                                      </p:to>
                                    </p:set>
                                    <p:animEffect transition="in" filter="blinds(horizontal)">
                                      <p:cBhvr>
                                        <p:cTn id="7" dur="500"/>
                                        <p:tgtEl>
                                          <p:spTgt spid="20070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0709"/>
                                        </p:tgtEl>
                                        <p:attrNameLst>
                                          <p:attrName>style.visibility</p:attrName>
                                        </p:attrNameLst>
                                      </p:cBhvr>
                                      <p:to>
                                        <p:strVal val="visible"/>
                                      </p:to>
                                    </p:set>
                                    <p:animEffect transition="in" filter="blinds(horizontal)">
                                      <p:cBhvr>
                                        <p:cTn id="12" dur="500"/>
                                        <p:tgtEl>
                                          <p:spTgt spid="200709"/>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0708"/>
                                        </p:tgtEl>
                                        <p:attrNameLst>
                                          <p:attrName>style.visibility</p:attrName>
                                        </p:attrNameLst>
                                      </p:cBhvr>
                                      <p:to>
                                        <p:strVal val="visible"/>
                                      </p:to>
                                    </p:set>
                                    <p:animEffect transition="in" filter="blinds(horizontal)">
                                      <p:cBhvr>
                                        <p:cTn id="17" dur="500"/>
                                        <p:tgtEl>
                                          <p:spTgt spid="2007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0707" grpId="0" animBg="1"/>
      <p:bldP spid="200708" grpId="0" animBg="1"/>
      <p:bldP spid="20070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Text Box 2"/>
          <p:cNvSpPr txBox="1">
            <a:spLocks noChangeArrowheads="1"/>
          </p:cNvSpPr>
          <p:nvPr/>
        </p:nvSpPr>
        <p:spPr bwMode="auto">
          <a:xfrm>
            <a:off x="0" y="6491288"/>
            <a:ext cx="8534400" cy="366712"/>
          </a:xfrm>
          <a:prstGeom prst="rect">
            <a:avLst/>
          </a:prstGeom>
          <a:noFill/>
          <a:ln w="9525">
            <a:noFill/>
            <a:miter lim="800000"/>
            <a:headEnd/>
            <a:tailEnd/>
          </a:ln>
          <a:effectLst/>
        </p:spPr>
        <p:txBody>
          <a:bodyPr>
            <a:spAutoFit/>
          </a:bodyPr>
          <a:lstStyle/>
          <a:p>
            <a:pPr algn="l" eaLnBrk="0" hangingPunct="0">
              <a:spcBef>
                <a:spcPct val="50000"/>
              </a:spcBef>
            </a:pPr>
            <a:r>
              <a:rPr lang="en-GB" sz="1200" dirty="0"/>
              <a:t>Exhibit 10.5</a:t>
            </a:r>
            <a:r>
              <a:rPr lang="en-GB" dirty="0"/>
              <a:t>  Suitability of strategic options in relation to strategic position</a:t>
            </a:r>
          </a:p>
        </p:txBody>
      </p:sp>
      <p:pic>
        <p:nvPicPr>
          <p:cNvPr id="282627" name="Picture 3" descr="G:\Powerpoint\Pe_Uk\PE133-Johnson\Final files\Gif\ch10\C10NE005.gif"/>
          <p:cNvPicPr>
            <a:picLocks noChangeAspect="1" noChangeArrowheads="1"/>
          </p:cNvPicPr>
          <p:nvPr/>
        </p:nvPicPr>
        <p:blipFill>
          <a:blip r:embed="rId3" cstate="print"/>
          <a:srcRect/>
          <a:stretch>
            <a:fillRect/>
          </a:stretch>
        </p:blipFill>
        <p:spPr bwMode="auto">
          <a:xfrm>
            <a:off x="894929" y="0"/>
            <a:ext cx="7414077" cy="628652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idx="4294967295"/>
          </p:nvPr>
        </p:nvSpPr>
        <p:spPr>
          <a:xfrm>
            <a:off x="428624" y="0"/>
            <a:ext cx="8715375" cy="928688"/>
          </a:xfrm>
        </p:spPr>
        <p:txBody>
          <a:bodyPr>
            <a:normAutofit/>
          </a:bodyPr>
          <a:lstStyle/>
          <a:p>
            <a:pPr algn="l" eaLnBrk="1" hangingPunct="1"/>
            <a:r>
              <a:rPr lang="en-GB" sz="3200" dirty="0" smtClean="0"/>
              <a:t>Who are our stakeholders?</a:t>
            </a:r>
          </a:p>
        </p:txBody>
      </p:sp>
      <p:cxnSp>
        <p:nvCxnSpPr>
          <p:cNvPr id="5" name="Straight Connector 4"/>
          <p:cNvCxnSpPr/>
          <p:nvPr/>
        </p:nvCxnSpPr>
        <p:spPr>
          <a:xfrm flipV="1">
            <a:off x="500063" y="714375"/>
            <a:ext cx="6858000" cy="0"/>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285875" y="1500188"/>
            <a:ext cx="6572250" cy="4492625"/>
          </a:xfr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Text Box 2"/>
          <p:cNvSpPr txBox="1">
            <a:spLocks noChangeArrowheads="1"/>
          </p:cNvSpPr>
          <p:nvPr/>
        </p:nvSpPr>
        <p:spPr bwMode="auto">
          <a:xfrm>
            <a:off x="304800" y="5821363"/>
            <a:ext cx="8534400" cy="550862"/>
          </a:xfrm>
          <a:prstGeom prst="rect">
            <a:avLst/>
          </a:prstGeom>
          <a:noFill/>
          <a:ln w="9525">
            <a:noFill/>
            <a:miter lim="800000"/>
            <a:headEnd/>
            <a:tailEnd/>
          </a:ln>
          <a:effectLst/>
        </p:spPr>
        <p:txBody>
          <a:bodyPr>
            <a:spAutoFit/>
          </a:bodyPr>
          <a:lstStyle/>
          <a:p>
            <a:pPr algn="l" eaLnBrk="0" hangingPunct="0">
              <a:spcBef>
                <a:spcPct val="50000"/>
              </a:spcBef>
            </a:pPr>
            <a:r>
              <a:rPr lang="en-GB" sz="1200"/>
              <a:t>Exhibit 4.7</a:t>
            </a:r>
            <a:r>
              <a:rPr lang="en-GB"/>
              <a:t>  Stakeholders of a large organisation</a:t>
            </a:r>
          </a:p>
          <a:p>
            <a:pPr algn="l" eaLnBrk="0" hangingPunct="0">
              <a:spcBef>
                <a:spcPct val="50000"/>
              </a:spcBef>
            </a:pPr>
            <a:r>
              <a:rPr lang="en-GB" sz="800" i="1"/>
              <a:t>Source</a:t>
            </a:r>
            <a:r>
              <a:rPr lang="en-GB" sz="800"/>
              <a:t>: From R.E. Freeman, </a:t>
            </a:r>
            <a:r>
              <a:rPr lang="en-GB" sz="800" i="1"/>
              <a:t>Strategic Management: A Stakeholder Approach</a:t>
            </a:r>
            <a:r>
              <a:rPr lang="en-GB" sz="800"/>
              <a:t>, pub. Pitman 1984 Copyright 1984 by R. Edward Freeman</a:t>
            </a:r>
          </a:p>
        </p:txBody>
      </p:sp>
      <p:pic>
        <p:nvPicPr>
          <p:cNvPr id="284675" name="Picture 3" descr="G:\Powerpoint\Pe_Uk\PE133-Johnson\Final files\Gif\ch04\C04NE007.gif"/>
          <p:cNvPicPr>
            <a:picLocks noChangeAspect="1" noChangeArrowheads="1"/>
          </p:cNvPicPr>
          <p:nvPr/>
        </p:nvPicPr>
        <p:blipFill>
          <a:blip r:embed="rId3" cstate="print"/>
          <a:srcRect/>
          <a:stretch>
            <a:fillRect/>
          </a:stretch>
        </p:blipFill>
        <p:spPr bwMode="auto">
          <a:xfrm>
            <a:off x="1447800" y="431800"/>
            <a:ext cx="6248400" cy="5283200"/>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idx="4294967295"/>
          </p:nvPr>
        </p:nvSpPr>
        <p:spPr>
          <a:xfrm>
            <a:off x="428624" y="0"/>
            <a:ext cx="8715375" cy="928688"/>
          </a:xfrm>
        </p:spPr>
        <p:txBody>
          <a:bodyPr>
            <a:normAutofit/>
          </a:bodyPr>
          <a:lstStyle/>
          <a:p>
            <a:pPr algn="l" eaLnBrk="1" hangingPunct="1"/>
            <a:r>
              <a:rPr lang="en-GB" sz="3200" dirty="0" smtClean="0"/>
              <a:t>What Political Influences?</a:t>
            </a:r>
          </a:p>
        </p:txBody>
      </p:sp>
      <p:cxnSp>
        <p:nvCxnSpPr>
          <p:cNvPr id="5" name="Straight Connector 4"/>
          <p:cNvCxnSpPr/>
          <p:nvPr/>
        </p:nvCxnSpPr>
        <p:spPr>
          <a:xfrm flipV="1">
            <a:off x="500063" y="714375"/>
            <a:ext cx="6858000" cy="0"/>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285875" y="1500188"/>
            <a:ext cx="6572250" cy="4492625"/>
          </a:xfr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2" cstate="print"/>
          <a:srcRect/>
          <a:stretch>
            <a:fillRect/>
          </a:stretch>
        </p:blipFill>
        <p:spPr bwMode="auto">
          <a:xfrm>
            <a:off x="1928794" y="1142984"/>
            <a:ext cx="5748347" cy="462611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normAutofit/>
          </a:bodyPr>
          <a:lstStyle/>
          <a:p>
            <a:pPr eaLnBrk="1" hangingPunct="1"/>
            <a:r>
              <a:rPr lang="en-US" sz="4000" dirty="0" smtClean="0">
                <a:latin typeface="+mn-lt"/>
              </a:rPr>
              <a:t>PEST Framework</a:t>
            </a:r>
          </a:p>
        </p:txBody>
      </p:sp>
      <p:sp>
        <p:nvSpPr>
          <p:cNvPr id="202755" name="Rectangle 3"/>
          <p:cNvSpPr>
            <a:spLocks noChangeArrowheads="1"/>
          </p:cNvSpPr>
          <p:nvPr/>
        </p:nvSpPr>
        <p:spPr bwMode="auto">
          <a:xfrm>
            <a:off x="1295400" y="1981200"/>
            <a:ext cx="3276600" cy="1066800"/>
          </a:xfrm>
          <a:prstGeom prst="rect">
            <a:avLst/>
          </a:prstGeom>
          <a:solidFill>
            <a:schemeClr val="accent4">
              <a:lumMod val="75000"/>
            </a:schemeClr>
          </a:solidFill>
          <a:ln w="9525">
            <a:noFill/>
            <a:miter lim="800000"/>
            <a:headEnd/>
            <a:tailEnd/>
          </a:ln>
        </p:spPr>
        <p:txBody>
          <a:bodyPr wrap="none" anchor="ctr"/>
          <a:lstStyle/>
          <a:p>
            <a:pPr algn="ctr"/>
            <a:r>
              <a:rPr lang="en-US" sz="2800" dirty="0" smtClean="0">
                <a:solidFill>
                  <a:schemeClr val="bg1"/>
                </a:solidFill>
                <a:latin typeface="Comic Sans MS" pitchFamily="66" charset="0"/>
              </a:rPr>
              <a:t>Political/Legal</a:t>
            </a:r>
            <a:endParaRPr lang="en-US" sz="2800" dirty="0">
              <a:solidFill>
                <a:schemeClr val="bg1"/>
              </a:solidFill>
              <a:latin typeface="Comic Sans MS" pitchFamily="66" charset="0"/>
            </a:endParaRPr>
          </a:p>
        </p:txBody>
      </p:sp>
      <p:sp>
        <p:nvSpPr>
          <p:cNvPr id="202763" name="Rectangle 11"/>
          <p:cNvSpPr>
            <a:spLocks noChangeArrowheads="1"/>
          </p:cNvSpPr>
          <p:nvPr/>
        </p:nvSpPr>
        <p:spPr bwMode="auto">
          <a:xfrm>
            <a:off x="5029200" y="1981200"/>
            <a:ext cx="3276600" cy="1066800"/>
          </a:xfrm>
          <a:prstGeom prst="rect">
            <a:avLst/>
          </a:prstGeom>
          <a:solidFill>
            <a:schemeClr val="accent4">
              <a:lumMod val="75000"/>
            </a:schemeClr>
          </a:solidFill>
          <a:ln w="9525">
            <a:noFill/>
            <a:miter lim="800000"/>
            <a:headEnd/>
            <a:tailEnd/>
          </a:ln>
        </p:spPr>
        <p:txBody>
          <a:bodyPr wrap="none" anchor="ctr"/>
          <a:lstStyle/>
          <a:p>
            <a:pPr algn="ctr"/>
            <a:r>
              <a:rPr lang="en-US" sz="2800" dirty="0">
                <a:solidFill>
                  <a:schemeClr val="bg1"/>
                </a:solidFill>
                <a:latin typeface="Comic Sans MS" pitchFamily="66" charset="0"/>
              </a:rPr>
              <a:t>Economic</a:t>
            </a:r>
          </a:p>
        </p:txBody>
      </p:sp>
      <p:sp>
        <p:nvSpPr>
          <p:cNvPr id="202764" name="Rectangle 12"/>
          <p:cNvSpPr>
            <a:spLocks noChangeArrowheads="1"/>
          </p:cNvSpPr>
          <p:nvPr/>
        </p:nvSpPr>
        <p:spPr bwMode="auto">
          <a:xfrm>
            <a:off x="5072066" y="3214686"/>
            <a:ext cx="3276600" cy="1066800"/>
          </a:xfrm>
          <a:prstGeom prst="rect">
            <a:avLst/>
          </a:prstGeom>
          <a:solidFill>
            <a:schemeClr val="accent4">
              <a:lumMod val="75000"/>
            </a:schemeClr>
          </a:solidFill>
          <a:ln w="9525">
            <a:noFill/>
            <a:miter lim="800000"/>
            <a:headEnd/>
            <a:tailEnd/>
          </a:ln>
        </p:spPr>
        <p:txBody>
          <a:bodyPr wrap="none" anchor="ctr"/>
          <a:lstStyle/>
          <a:p>
            <a:pPr algn="ctr"/>
            <a:r>
              <a:rPr lang="en-US" sz="2800" dirty="0">
                <a:solidFill>
                  <a:schemeClr val="bg1"/>
                </a:solidFill>
                <a:latin typeface="Comic Sans MS" pitchFamily="66" charset="0"/>
              </a:rPr>
              <a:t>Technological </a:t>
            </a:r>
          </a:p>
        </p:txBody>
      </p:sp>
      <p:sp>
        <p:nvSpPr>
          <p:cNvPr id="202767" name="Rectangle 15"/>
          <p:cNvSpPr>
            <a:spLocks noChangeArrowheads="1"/>
          </p:cNvSpPr>
          <p:nvPr/>
        </p:nvSpPr>
        <p:spPr bwMode="auto">
          <a:xfrm>
            <a:off x="1295400" y="3200400"/>
            <a:ext cx="3276600" cy="1066800"/>
          </a:xfrm>
          <a:prstGeom prst="rect">
            <a:avLst/>
          </a:prstGeom>
          <a:solidFill>
            <a:schemeClr val="accent4">
              <a:lumMod val="75000"/>
            </a:schemeClr>
          </a:solidFill>
          <a:ln w="9525">
            <a:noFill/>
            <a:miter lim="800000"/>
            <a:headEnd/>
            <a:tailEnd/>
          </a:ln>
        </p:spPr>
        <p:txBody>
          <a:bodyPr wrap="none" anchor="ctr"/>
          <a:lstStyle/>
          <a:p>
            <a:pPr algn="ctr"/>
            <a:r>
              <a:rPr lang="en-US" sz="2800" dirty="0" smtClean="0">
                <a:solidFill>
                  <a:schemeClr val="bg1"/>
                </a:solidFill>
                <a:latin typeface="Comic Sans MS" pitchFamily="66" charset="0"/>
              </a:rPr>
              <a:t>Social</a:t>
            </a:r>
            <a:endParaRPr lang="en-US" sz="2800" dirty="0">
              <a:solidFill>
                <a:schemeClr val="bg1"/>
              </a:solidFill>
              <a:latin typeface="Comic Sans MS" pitchFamily="66" charset="0"/>
            </a:endParaRPr>
          </a:p>
        </p:txBody>
      </p:sp>
      <p:sp>
        <p:nvSpPr>
          <p:cNvPr id="8" name="Slide Number Placeholder 7"/>
          <p:cNvSpPr>
            <a:spLocks noGrp="1"/>
          </p:cNvSpPr>
          <p:nvPr>
            <p:ph type="sldNum" sz="quarter" idx="12"/>
          </p:nvPr>
        </p:nvSpPr>
        <p:spPr/>
        <p:txBody>
          <a:bodyPr/>
          <a:lstStyle/>
          <a:p>
            <a:fld id="{D2E27F0B-D1D9-4962-BED2-975B89B4AC3B}" type="slidenum">
              <a:rPr lang="en-GB" smtClean="0"/>
              <a:pPr/>
              <a:t>12</a:t>
            </a:fld>
            <a:endParaRPr lang="en-GB"/>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3"/>
                                        </p:tgtEl>
                                        <p:attrNameLst>
                                          <p:attrName>style.visibility</p:attrName>
                                        </p:attrNameLst>
                                      </p:cBhvr>
                                      <p:to>
                                        <p:strVal val="visible"/>
                                      </p:to>
                                    </p:set>
                                    <p:anim calcmode="lin" valueType="num">
                                      <p:cBhvr additive="base">
                                        <p:cTn id="7" dur="1000" fill="hold"/>
                                        <p:tgtEl>
                                          <p:spTgt spid="10243"/>
                                        </p:tgtEl>
                                        <p:attrNameLst>
                                          <p:attrName>ppt_x</p:attrName>
                                        </p:attrNameLst>
                                      </p:cBhvr>
                                      <p:tavLst>
                                        <p:tav tm="0">
                                          <p:val>
                                            <p:strVal val="0-#ppt_w/2"/>
                                          </p:val>
                                        </p:tav>
                                        <p:tav tm="100000">
                                          <p:val>
                                            <p:strVal val="#ppt_x"/>
                                          </p:val>
                                        </p:tav>
                                      </p:tavLst>
                                    </p:anim>
                                    <p:anim calcmode="lin" valueType="num">
                                      <p:cBhvr additive="base">
                                        <p:cTn id="8" dur="1000" fill="hold"/>
                                        <p:tgtEl>
                                          <p:spTgt spid="1024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2755"/>
                                        </p:tgtEl>
                                        <p:attrNameLst>
                                          <p:attrName>style.visibility</p:attrName>
                                        </p:attrNameLst>
                                      </p:cBhvr>
                                      <p:to>
                                        <p:strVal val="visible"/>
                                      </p:to>
                                    </p:set>
                                    <p:anim calcmode="lin" valueType="num">
                                      <p:cBhvr additive="base">
                                        <p:cTn id="13" dur="1000" fill="hold"/>
                                        <p:tgtEl>
                                          <p:spTgt spid="202755"/>
                                        </p:tgtEl>
                                        <p:attrNameLst>
                                          <p:attrName>ppt_x</p:attrName>
                                        </p:attrNameLst>
                                      </p:cBhvr>
                                      <p:tavLst>
                                        <p:tav tm="0">
                                          <p:val>
                                            <p:strVal val="0-#ppt_w/2"/>
                                          </p:val>
                                        </p:tav>
                                        <p:tav tm="100000">
                                          <p:val>
                                            <p:strVal val="#ppt_x"/>
                                          </p:val>
                                        </p:tav>
                                      </p:tavLst>
                                    </p:anim>
                                    <p:anim calcmode="lin" valueType="num">
                                      <p:cBhvr additive="base">
                                        <p:cTn id="14" dur="1000" fill="hold"/>
                                        <p:tgtEl>
                                          <p:spTgt spid="20275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2763"/>
                                        </p:tgtEl>
                                        <p:attrNameLst>
                                          <p:attrName>style.visibility</p:attrName>
                                        </p:attrNameLst>
                                      </p:cBhvr>
                                      <p:to>
                                        <p:strVal val="visible"/>
                                      </p:to>
                                    </p:set>
                                    <p:anim calcmode="lin" valueType="num">
                                      <p:cBhvr additive="base">
                                        <p:cTn id="19" dur="500" fill="hold"/>
                                        <p:tgtEl>
                                          <p:spTgt spid="202763"/>
                                        </p:tgtEl>
                                        <p:attrNameLst>
                                          <p:attrName>ppt_x</p:attrName>
                                        </p:attrNameLst>
                                      </p:cBhvr>
                                      <p:tavLst>
                                        <p:tav tm="0">
                                          <p:val>
                                            <p:strVal val="0-#ppt_w/2"/>
                                          </p:val>
                                        </p:tav>
                                        <p:tav tm="100000">
                                          <p:val>
                                            <p:strVal val="#ppt_x"/>
                                          </p:val>
                                        </p:tav>
                                      </p:tavLst>
                                    </p:anim>
                                    <p:anim calcmode="lin" valueType="num">
                                      <p:cBhvr additive="base">
                                        <p:cTn id="20" dur="500" fill="hold"/>
                                        <p:tgtEl>
                                          <p:spTgt spid="20276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2767"/>
                                        </p:tgtEl>
                                        <p:attrNameLst>
                                          <p:attrName>style.visibility</p:attrName>
                                        </p:attrNameLst>
                                      </p:cBhvr>
                                      <p:to>
                                        <p:strVal val="visible"/>
                                      </p:to>
                                    </p:set>
                                    <p:anim calcmode="lin" valueType="num">
                                      <p:cBhvr additive="base">
                                        <p:cTn id="25" dur="1000" fill="hold"/>
                                        <p:tgtEl>
                                          <p:spTgt spid="202767"/>
                                        </p:tgtEl>
                                        <p:attrNameLst>
                                          <p:attrName>ppt_x</p:attrName>
                                        </p:attrNameLst>
                                      </p:cBhvr>
                                      <p:tavLst>
                                        <p:tav tm="0">
                                          <p:val>
                                            <p:strVal val="0-#ppt_w/2"/>
                                          </p:val>
                                        </p:tav>
                                        <p:tav tm="100000">
                                          <p:val>
                                            <p:strVal val="#ppt_x"/>
                                          </p:val>
                                        </p:tav>
                                      </p:tavLst>
                                    </p:anim>
                                    <p:anim calcmode="lin" valueType="num">
                                      <p:cBhvr additive="base">
                                        <p:cTn id="26" dur="1000" fill="hold"/>
                                        <p:tgtEl>
                                          <p:spTgt spid="202767"/>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02764"/>
                                        </p:tgtEl>
                                        <p:attrNameLst>
                                          <p:attrName>style.visibility</p:attrName>
                                        </p:attrNameLst>
                                      </p:cBhvr>
                                      <p:to>
                                        <p:strVal val="visible"/>
                                      </p:to>
                                    </p:set>
                                    <p:anim calcmode="lin" valueType="num">
                                      <p:cBhvr additive="base">
                                        <p:cTn id="31" dur="1000" fill="hold"/>
                                        <p:tgtEl>
                                          <p:spTgt spid="202764"/>
                                        </p:tgtEl>
                                        <p:attrNameLst>
                                          <p:attrName>ppt_x</p:attrName>
                                        </p:attrNameLst>
                                      </p:cBhvr>
                                      <p:tavLst>
                                        <p:tav tm="0">
                                          <p:val>
                                            <p:strVal val="0-#ppt_w/2"/>
                                          </p:val>
                                        </p:tav>
                                        <p:tav tm="100000">
                                          <p:val>
                                            <p:strVal val="#ppt_x"/>
                                          </p:val>
                                        </p:tav>
                                      </p:tavLst>
                                    </p:anim>
                                    <p:anim calcmode="lin" valueType="num">
                                      <p:cBhvr additive="base">
                                        <p:cTn id="32" dur="1000" fill="hold"/>
                                        <p:tgtEl>
                                          <p:spTgt spid="20276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p:bldP spid="202755" grpId="0" animBg="1"/>
      <p:bldP spid="202763" grpId="0" animBg="1"/>
      <p:bldP spid="202764" grpId="0" animBg="1"/>
      <p:bldP spid="20276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p:cNvSpPr>
            <a:spLocks noGrp="1"/>
          </p:cNvSpPr>
          <p:nvPr>
            <p:ph type="sldNum" sz="quarter" idx="12"/>
          </p:nvPr>
        </p:nvSpPr>
        <p:spPr>
          <a:noFill/>
        </p:spPr>
        <p:txBody>
          <a:bodyPr/>
          <a:lstStyle/>
          <a:p>
            <a:fld id="{851009B9-BA3D-47DC-B113-03B79F472F42}" type="slidenum">
              <a:rPr lang="en-GB"/>
              <a:pPr/>
              <a:t>13</a:t>
            </a:fld>
            <a:endParaRPr lang="en-GB"/>
          </a:p>
        </p:txBody>
      </p:sp>
      <p:sp>
        <p:nvSpPr>
          <p:cNvPr id="2" name="Rectangle 2"/>
          <p:cNvSpPr>
            <a:spLocks noGrp="1" noChangeArrowheads="1"/>
          </p:cNvSpPr>
          <p:nvPr>
            <p:ph type="title"/>
          </p:nvPr>
        </p:nvSpPr>
        <p:spPr/>
        <p:txBody>
          <a:bodyPr/>
          <a:lstStyle/>
          <a:p>
            <a:pPr eaLnBrk="1" hangingPunct="1"/>
            <a:r>
              <a:rPr lang="en-GB" sz="4000" dirty="0" smtClean="0">
                <a:latin typeface="+mn-lt"/>
              </a:rPr>
              <a:t>The Political/Legal Environment</a:t>
            </a:r>
          </a:p>
        </p:txBody>
      </p:sp>
      <p:sp>
        <p:nvSpPr>
          <p:cNvPr id="8195" name="Rectangle 3"/>
          <p:cNvSpPr>
            <a:spLocks noGrp="1" noChangeArrowheads="1"/>
          </p:cNvSpPr>
          <p:nvPr>
            <p:ph type="body" idx="1"/>
          </p:nvPr>
        </p:nvSpPr>
        <p:spPr/>
        <p:txBody>
          <a:bodyPr/>
          <a:lstStyle/>
          <a:p>
            <a:pPr eaLnBrk="1" hangingPunct="1"/>
            <a:r>
              <a:rPr lang="en-GB" sz="2800" dirty="0" smtClean="0"/>
              <a:t>Political influences affect businesses because quite simply political parties have policies, which are often put into legislation, which clearly must be obeyed (Blythe 2006).  </a:t>
            </a:r>
          </a:p>
          <a:p>
            <a:pPr eaLnBrk="1" hangingPunct="1">
              <a:buNone/>
            </a:pPr>
            <a:endParaRPr lang="en-GB" sz="2800" dirty="0" smtClean="0"/>
          </a:p>
          <a:p>
            <a:pPr eaLnBrk="1" hangingPunct="1"/>
            <a:r>
              <a:rPr lang="en-GB" sz="2800" dirty="0" smtClean="0"/>
              <a:t>The political environment is regarded as including the regulatory environment, whether such regulation emanates from the government or from industry based bodies (CIM 2008).</a:t>
            </a:r>
          </a:p>
          <a:p>
            <a:pPr eaLnBrk="1" hangingPunct="1"/>
            <a:endParaRPr lang="en-GB" sz="2800" dirty="0" smtClean="0">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8195">
                                            <p:txEl>
                                              <p:pRg st="0" end="0"/>
                                            </p:txEl>
                                          </p:spTgt>
                                        </p:tgtEl>
                                        <p:attrNameLst>
                                          <p:attrName>style.visibility</p:attrName>
                                        </p:attrNameLst>
                                      </p:cBhvr>
                                      <p:to>
                                        <p:strVal val="visible"/>
                                      </p:to>
                                    </p:set>
                                    <p:anim calcmode="lin" valueType="num">
                                      <p:cBhvr additive="base">
                                        <p:cTn id="13" dur="1000" fill="hold"/>
                                        <p:tgtEl>
                                          <p:spTgt spid="8195">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819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8195">
                                            <p:txEl>
                                              <p:pRg st="2" end="2"/>
                                            </p:txEl>
                                          </p:spTgt>
                                        </p:tgtEl>
                                        <p:attrNameLst>
                                          <p:attrName>style.visibility</p:attrName>
                                        </p:attrNameLst>
                                      </p:cBhvr>
                                      <p:to>
                                        <p:strVal val="visible"/>
                                      </p:to>
                                    </p:set>
                                    <p:anim calcmode="lin" valueType="num">
                                      <p:cBhvr additive="base">
                                        <p:cTn id="19" dur="1000" fill="hold"/>
                                        <p:tgtEl>
                                          <p:spTgt spid="8195">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8195">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19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p>
            <a:fld id="{F1837C61-EB42-401F-9391-8F0D870A5777}" type="slidenum">
              <a:rPr lang="en-GB"/>
              <a:pPr/>
              <a:t>14</a:t>
            </a:fld>
            <a:endParaRPr lang="en-GB"/>
          </a:p>
        </p:txBody>
      </p:sp>
      <p:sp>
        <p:nvSpPr>
          <p:cNvPr id="13314" name="Rectangle 2"/>
          <p:cNvSpPr>
            <a:spLocks noGrp="1" noChangeArrowheads="1"/>
          </p:cNvSpPr>
          <p:nvPr>
            <p:ph type="title"/>
          </p:nvPr>
        </p:nvSpPr>
        <p:spPr/>
        <p:txBody>
          <a:bodyPr/>
          <a:lstStyle/>
          <a:p>
            <a:pPr eaLnBrk="1" hangingPunct="1"/>
            <a:r>
              <a:rPr lang="en-GB" sz="4000" dirty="0" smtClean="0">
                <a:latin typeface="+mn-lt"/>
              </a:rPr>
              <a:t>The Political/Legal Environment</a:t>
            </a:r>
          </a:p>
        </p:txBody>
      </p:sp>
      <p:sp>
        <p:nvSpPr>
          <p:cNvPr id="13315" name="Rectangle 3"/>
          <p:cNvSpPr>
            <a:spLocks noGrp="1" noChangeArrowheads="1"/>
          </p:cNvSpPr>
          <p:nvPr>
            <p:ph type="body" idx="1"/>
          </p:nvPr>
        </p:nvSpPr>
        <p:spPr>
          <a:xfrm>
            <a:off x="457200" y="1268413"/>
            <a:ext cx="8229600" cy="5113337"/>
          </a:xfrm>
        </p:spPr>
        <p:txBody>
          <a:bodyPr/>
          <a:lstStyle/>
          <a:p>
            <a:pPr marL="609600" indent="-609600" eaLnBrk="1" hangingPunct="1">
              <a:lnSpc>
                <a:spcPct val="90000"/>
              </a:lnSpc>
              <a:buNone/>
            </a:pPr>
            <a:r>
              <a:rPr lang="en-GB" sz="2800" dirty="0" smtClean="0"/>
              <a:t>	Key issues in the political/legal environment (Hooley </a:t>
            </a:r>
            <a:r>
              <a:rPr lang="en-GB" sz="2800" i="1" dirty="0" smtClean="0"/>
              <a:t>et al</a:t>
            </a:r>
            <a:r>
              <a:rPr lang="en-GB" sz="2800" dirty="0" smtClean="0"/>
              <a:t> 2008):</a:t>
            </a:r>
          </a:p>
          <a:p>
            <a:pPr marL="609600" indent="-609600" eaLnBrk="1" hangingPunct="1">
              <a:lnSpc>
                <a:spcPct val="90000"/>
              </a:lnSpc>
            </a:pPr>
            <a:endParaRPr lang="en-GB" sz="2800" dirty="0" smtClean="0"/>
          </a:p>
          <a:p>
            <a:pPr marL="609600" indent="-609600" eaLnBrk="1" hangingPunct="1">
              <a:lnSpc>
                <a:spcPct val="90000"/>
              </a:lnSpc>
              <a:buFontTx/>
              <a:buAutoNum type="arabicPeriod"/>
            </a:pPr>
            <a:r>
              <a:rPr lang="en-GB" sz="2800" dirty="0" smtClean="0"/>
              <a:t>Legislation – Data Protection, Consumer Protection, Employment Law, Competitive Behaviour Legislation, Control of Opening Hours.</a:t>
            </a:r>
          </a:p>
          <a:p>
            <a:pPr marL="609600" indent="-609600" eaLnBrk="1" hangingPunct="1">
              <a:lnSpc>
                <a:spcPct val="90000"/>
              </a:lnSpc>
              <a:buFontTx/>
              <a:buAutoNum type="arabicPeriod"/>
            </a:pPr>
            <a:r>
              <a:rPr lang="en-GB" sz="2800" dirty="0" smtClean="0"/>
              <a:t>Regulation – Advertising Standards Authority.</a:t>
            </a:r>
          </a:p>
          <a:p>
            <a:pPr marL="609600" indent="-609600" eaLnBrk="1" hangingPunct="1">
              <a:lnSpc>
                <a:spcPct val="90000"/>
              </a:lnSpc>
              <a:buFontTx/>
              <a:buAutoNum type="arabicPeriod"/>
            </a:pPr>
            <a:r>
              <a:rPr lang="en-GB" sz="2800" dirty="0" smtClean="0"/>
              <a:t>Taxation Policies.</a:t>
            </a:r>
          </a:p>
          <a:p>
            <a:pPr marL="609600" indent="-609600" eaLnBrk="1" hangingPunct="1">
              <a:lnSpc>
                <a:spcPct val="90000"/>
              </a:lnSpc>
              <a:buFontTx/>
              <a:buAutoNum type="arabicPeriod"/>
            </a:pPr>
            <a:r>
              <a:rPr lang="en-GB" sz="2800" dirty="0" smtClean="0"/>
              <a:t>Pressure Groups.</a:t>
            </a:r>
          </a:p>
          <a:p>
            <a:pPr marL="609600" indent="-609600" eaLnBrk="1" hangingPunct="1">
              <a:lnSpc>
                <a:spcPct val="90000"/>
              </a:lnSpc>
              <a:buFontTx/>
              <a:buAutoNum type="arabicPeriod"/>
            </a:pPr>
            <a:endParaRPr lang="en-GB" sz="2800" dirty="0" smtClean="0">
              <a:latin typeface="Comic Sans MS" pitchFamily="66" charset="0"/>
            </a:endParaRPr>
          </a:p>
          <a:p>
            <a:pPr marL="609600" indent="-609600" eaLnBrk="1" hangingPunct="1">
              <a:lnSpc>
                <a:spcPct val="90000"/>
              </a:lnSpc>
            </a:pPr>
            <a:endParaRPr lang="en-GB" sz="2800" dirty="0" smtClean="0">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4"/>
                                        </p:tgtEl>
                                        <p:attrNameLst>
                                          <p:attrName>style.visibility</p:attrName>
                                        </p:attrNameLst>
                                      </p:cBhvr>
                                      <p:to>
                                        <p:strVal val="visible"/>
                                      </p:to>
                                    </p:set>
                                    <p:anim calcmode="lin" valueType="num">
                                      <p:cBhvr additive="base">
                                        <p:cTn id="7" dur="1000" fill="hold"/>
                                        <p:tgtEl>
                                          <p:spTgt spid="13314"/>
                                        </p:tgtEl>
                                        <p:attrNameLst>
                                          <p:attrName>ppt_x</p:attrName>
                                        </p:attrNameLst>
                                      </p:cBhvr>
                                      <p:tavLst>
                                        <p:tav tm="0">
                                          <p:val>
                                            <p:strVal val="0-#ppt_w/2"/>
                                          </p:val>
                                        </p:tav>
                                        <p:tav tm="100000">
                                          <p:val>
                                            <p:strVal val="#ppt_x"/>
                                          </p:val>
                                        </p:tav>
                                      </p:tavLst>
                                    </p:anim>
                                    <p:anim calcmode="lin" valueType="num">
                                      <p:cBhvr additive="base">
                                        <p:cTn id="8" dur="1000" fill="hold"/>
                                        <p:tgtEl>
                                          <p:spTgt spid="1331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5">
                                            <p:txEl>
                                              <p:pRg st="0" end="0"/>
                                            </p:txEl>
                                          </p:spTgt>
                                        </p:tgtEl>
                                        <p:attrNameLst>
                                          <p:attrName>style.visibility</p:attrName>
                                        </p:attrNameLst>
                                      </p:cBhvr>
                                      <p:to>
                                        <p:strVal val="visible"/>
                                      </p:to>
                                    </p:set>
                                    <p:anim calcmode="lin" valueType="num">
                                      <p:cBhvr additive="base">
                                        <p:cTn id="13" dur="1000" fill="hold"/>
                                        <p:tgtEl>
                                          <p:spTgt spid="13315">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33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315">
                                            <p:txEl>
                                              <p:pRg st="2" end="2"/>
                                            </p:txEl>
                                          </p:spTgt>
                                        </p:tgtEl>
                                        <p:attrNameLst>
                                          <p:attrName>style.visibility</p:attrName>
                                        </p:attrNameLst>
                                      </p:cBhvr>
                                      <p:to>
                                        <p:strVal val="visible"/>
                                      </p:to>
                                    </p:set>
                                    <p:anim calcmode="lin" valueType="num">
                                      <p:cBhvr additive="base">
                                        <p:cTn id="19" dur="1000" fill="hold"/>
                                        <p:tgtEl>
                                          <p:spTgt spid="13315">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331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315">
                                            <p:txEl>
                                              <p:pRg st="3" end="3"/>
                                            </p:txEl>
                                          </p:spTgt>
                                        </p:tgtEl>
                                        <p:attrNameLst>
                                          <p:attrName>style.visibility</p:attrName>
                                        </p:attrNameLst>
                                      </p:cBhvr>
                                      <p:to>
                                        <p:strVal val="visible"/>
                                      </p:to>
                                    </p:set>
                                    <p:anim calcmode="lin" valueType="num">
                                      <p:cBhvr additive="base">
                                        <p:cTn id="25" dur="1000" fill="hold"/>
                                        <p:tgtEl>
                                          <p:spTgt spid="13315">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331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315">
                                            <p:txEl>
                                              <p:pRg st="4" end="4"/>
                                            </p:txEl>
                                          </p:spTgt>
                                        </p:tgtEl>
                                        <p:attrNameLst>
                                          <p:attrName>style.visibility</p:attrName>
                                        </p:attrNameLst>
                                      </p:cBhvr>
                                      <p:to>
                                        <p:strVal val="visible"/>
                                      </p:to>
                                    </p:set>
                                    <p:anim calcmode="lin" valueType="num">
                                      <p:cBhvr additive="base">
                                        <p:cTn id="31" dur="1000" fill="hold"/>
                                        <p:tgtEl>
                                          <p:spTgt spid="13315">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1331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3315">
                                            <p:txEl>
                                              <p:pRg st="5" end="5"/>
                                            </p:txEl>
                                          </p:spTgt>
                                        </p:tgtEl>
                                        <p:attrNameLst>
                                          <p:attrName>style.visibility</p:attrName>
                                        </p:attrNameLst>
                                      </p:cBhvr>
                                      <p:to>
                                        <p:strVal val="visible"/>
                                      </p:to>
                                    </p:set>
                                    <p:anim calcmode="lin" valueType="num">
                                      <p:cBhvr additive="base">
                                        <p:cTn id="37" dur="1000" fill="hold"/>
                                        <p:tgtEl>
                                          <p:spTgt spid="13315">
                                            <p:txEl>
                                              <p:pRg st="5" end="5"/>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13315">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142852"/>
            <a:ext cx="8229600" cy="582594"/>
          </a:xfrm>
        </p:spPr>
        <p:txBody>
          <a:bodyPr>
            <a:normAutofit fontScale="90000"/>
          </a:bodyPr>
          <a:lstStyle/>
          <a:p>
            <a:r>
              <a:rPr lang="en-GB" sz="3600" b="1" dirty="0" smtClean="0"/>
              <a:t>Department for Culture, Media and Sport </a:t>
            </a:r>
            <a:endParaRPr lang="en-GB" sz="3600" dirty="0"/>
          </a:p>
        </p:txBody>
      </p:sp>
      <p:sp>
        <p:nvSpPr>
          <p:cNvPr id="3" name="Content Placeholder 2"/>
          <p:cNvSpPr>
            <a:spLocks noGrp="1"/>
          </p:cNvSpPr>
          <p:nvPr>
            <p:ph idx="1"/>
          </p:nvPr>
        </p:nvSpPr>
        <p:spPr>
          <a:xfrm>
            <a:off x="0" y="928670"/>
            <a:ext cx="9144000" cy="5929330"/>
          </a:xfrm>
        </p:spPr>
        <p:txBody>
          <a:bodyPr>
            <a:normAutofit fontScale="70000" lnSpcReduction="20000"/>
          </a:bodyPr>
          <a:lstStyle/>
          <a:p>
            <a:r>
              <a:rPr lang="en-GB" dirty="0" smtClean="0"/>
              <a:t>The DCMS has enjoyed a budget of £1.6 billion . </a:t>
            </a:r>
          </a:p>
          <a:p>
            <a:endParaRPr lang="en-GB" sz="1600" dirty="0" smtClean="0"/>
          </a:p>
          <a:p>
            <a:r>
              <a:rPr lang="en-GB" dirty="0" smtClean="0"/>
              <a:t>Around £160 million goes directly to sport.</a:t>
            </a:r>
          </a:p>
          <a:p>
            <a:pPr>
              <a:buNone/>
            </a:pPr>
            <a:endParaRPr lang="en-GB" sz="1600" dirty="0" smtClean="0"/>
          </a:p>
          <a:p>
            <a:r>
              <a:rPr lang="en-GB" dirty="0" smtClean="0"/>
              <a:t>25% cut to DCMS over the next 5 years, with administrative cuts of 41%.</a:t>
            </a:r>
          </a:p>
          <a:p>
            <a:pPr>
              <a:buNone/>
            </a:pPr>
            <a:endParaRPr lang="en-GB" sz="1300" dirty="0" smtClean="0"/>
          </a:p>
          <a:p>
            <a:r>
              <a:rPr lang="en-GB" dirty="0" smtClean="0"/>
              <a:t>Sport England’s budget &lt; 33% </a:t>
            </a:r>
          </a:p>
          <a:p>
            <a:pPr>
              <a:buNone/>
            </a:pPr>
            <a:endParaRPr lang="en-GB" sz="1600" dirty="0" smtClean="0"/>
          </a:p>
          <a:p>
            <a:r>
              <a:rPr lang="en-GB" dirty="0" smtClean="0"/>
              <a:t>UK Sport’s budget will shrink &lt; 28%</a:t>
            </a:r>
          </a:p>
          <a:p>
            <a:endParaRPr lang="en-GB" sz="1400" dirty="0" smtClean="0"/>
          </a:p>
          <a:p>
            <a:r>
              <a:rPr lang="en-GB" dirty="0" smtClean="0"/>
              <a:t>NGB/ Elite Athlete Funding will be protected, &lt;15% </a:t>
            </a:r>
          </a:p>
          <a:p>
            <a:pPr>
              <a:buNone/>
            </a:pPr>
            <a:endParaRPr lang="en-GB" sz="1400" dirty="0" smtClean="0"/>
          </a:p>
          <a:p>
            <a:r>
              <a:rPr lang="en-GB" dirty="0" smtClean="0"/>
              <a:t>The UK Anti-Doping Agency’s  &lt;19%</a:t>
            </a:r>
          </a:p>
          <a:p>
            <a:pPr>
              <a:buNone/>
            </a:pPr>
            <a:endParaRPr lang="en-GB" sz="1400" dirty="0" smtClean="0"/>
          </a:p>
          <a:p>
            <a:r>
              <a:rPr lang="en-GB" dirty="0" smtClean="0"/>
              <a:t>£9.3 billion budget for the Olympics will be protected </a:t>
            </a:r>
          </a:p>
          <a:p>
            <a:endParaRPr lang="en-GB" sz="1400" dirty="0" smtClean="0"/>
          </a:p>
          <a:p>
            <a:r>
              <a:rPr lang="en-GB" dirty="0" smtClean="0"/>
              <a:t>(though the stadium’s £20 million wrap around will be diverted to pay for security at the Games)</a:t>
            </a:r>
          </a:p>
          <a:p>
            <a:endParaRPr lang="en-GB" dirty="0" smtClean="0"/>
          </a:p>
          <a:p>
            <a:pPr>
              <a:buNone/>
            </a:pPr>
            <a:endParaRPr lang="en-GB" dirty="0" smtClean="0"/>
          </a:p>
          <a:p>
            <a:pPr>
              <a:buNone/>
            </a:pPr>
            <a:r>
              <a:rPr lang="en-GB" dirty="0" smtClean="0"/>
              <a:t>CCPR 2010</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Sport England:</a:t>
            </a:r>
            <a:endParaRPr lang="en-GB" dirty="0"/>
          </a:p>
        </p:txBody>
      </p:sp>
      <p:sp>
        <p:nvSpPr>
          <p:cNvPr id="3" name="Content Placeholder 2"/>
          <p:cNvSpPr>
            <a:spLocks noGrp="1"/>
          </p:cNvSpPr>
          <p:nvPr>
            <p:ph idx="1"/>
          </p:nvPr>
        </p:nvSpPr>
        <p:spPr>
          <a:xfrm>
            <a:off x="0" y="1600200"/>
            <a:ext cx="9144000" cy="4525963"/>
          </a:xfrm>
        </p:spPr>
        <p:txBody>
          <a:bodyPr>
            <a:normAutofit lnSpcReduction="10000"/>
          </a:bodyPr>
          <a:lstStyle/>
          <a:p>
            <a:r>
              <a:rPr lang="en-GB" dirty="0" smtClean="0"/>
              <a:t>Cuts of 33% by 2014/15</a:t>
            </a:r>
          </a:p>
          <a:p>
            <a:endParaRPr lang="en-GB" dirty="0" smtClean="0"/>
          </a:p>
          <a:p>
            <a:r>
              <a:rPr lang="en-GB" dirty="0" smtClean="0"/>
              <a:t>Reduce its administration costs by 50%</a:t>
            </a:r>
          </a:p>
          <a:p>
            <a:endParaRPr lang="en-GB" dirty="0" smtClean="0"/>
          </a:p>
          <a:p>
            <a:r>
              <a:rPr lang="en-GB" dirty="0" smtClean="0"/>
              <a:t>Revenue funding for NGBs protected March 2013</a:t>
            </a:r>
          </a:p>
          <a:p>
            <a:pPr>
              <a:buNone/>
            </a:pPr>
            <a:endParaRPr lang="en-GB" dirty="0" smtClean="0"/>
          </a:p>
          <a:p>
            <a:r>
              <a:rPr lang="en-GB" dirty="0" smtClean="0"/>
              <a:t>Sport England will also have to absorb a cut of 40% to its capital budget.</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Department for Education</a:t>
            </a:r>
            <a:r>
              <a:rPr lang="en-GB" dirty="0" smtClean="0"/>
              <a:t/>
            </a:r>
            <a:br>
              <a:rPr lang="en-GB" dirty="0" smtClean="0"/>
            </a:br>
            <a:endParaRPr lang="en-GB" dirty="0"/>
          </a:p>
        </p:txBody>
      </p:sp>
      <p:sp>
        <p:nvSpPr>
          <p:cNvPr id="3" name="Content Placeholder 2"/>
          <p:cNvSpPr>
            <a:spLocks noGrp="1"/>
          </p:cNvSpPr>
          <p:nvPr>
            <p:ph idx="1"/>
          </p:nvPr>
        </p:nvSpPr>
        <p:spPr>
          <a:xfrm>
            <a:off x="0" y="1600200"/>
            <a:ext cx="9144000" cy="4525963"/>
          </a:xfrm>
        </p:spPr>
        <p:txBody>
          <a:bodyPr>
            <a:normAutofit fontScale="70000" lnSpcReduction="20000"/>
          </a:bodyPr>
          <a:lstStyle/>
          <a:p>
            <a:r>
              <a:rPr lang="en-GB" dirty="0" smtClean="0"/>
              <a:t>Funding for schools and teachers has been protected.</a:t>
            </a:r>
          </a:p>
          <a:p>
            <a:endParaRPr lang="en-GB" dirty="0" smtClean="0"/>
          </a:p>
          <a:p>
            <a:r>
              <a:rPr lang="en-GB" dirty="0" smtClean="0"/>
              <a:t>The £125-130million that the department sets aside for school sport will no longer be targeted. </a:t>
            </a:r>
          </a:p>
          <a:p>
            <a:endParaRPr lang="en-GB" dirty="0" smtClean="0"/>
          </a:p>
          <a:p>
            <a:r>
              <a:rPr lang="en-GB" dirty="0" smtClean="0"/>
              <a:t>Five hour offer will be reduced to two.</a:t>
            </a:r>
          </a:p>
          <a:p>
            <a:pPr>
              <a:buNone/>
            </a:pPr>
            <a:endParaRPr lang="en-GB" dirty="0" smtClean="0"/>
          </a:p>
          <a:p>
            <a:r>
              <a:rPr lang="en-GB" dirty="0" smtClean="0"/>
              <a:t>All 400 sports colleges will lose their specialist status and as well as targeted funding for sport, worth £130,000 per school or £129 per child.</a:t>
            </a:r>
          </a:p>
          <a:p>
            <a:pPr>
              <a:buNone/>
            </a:pPr>
            <a:endParaRPr lang="en-GB" dirty="0" smtClean="0"/>
          </a:p>
          <a:p>
            <a:r>
              <a:rPr lang="en-GB" dirty="0" smtClean="0"/>
              <a:t>Schools will be expected to fund sport from their ordinary budgets.</a:t>
            </a:r>
          </a:p>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2" name="Picture 2" descr="Youth Sport Trust">
            <a:hlinkClick r:id="rId2"/>
          </p:cNvPr>
          <p:cNvPicPr>
            <a:picLocks noChangeAspect="1" noChangeArrowheads="1"/>
          </p:cNvPicPr>
          <p:nvPr/>
        </p:nvPicPr>
        <p:blipFill>
          <a:blip r:embed="rId3" cstate="print"/>
          <a:srcRect/>
          <a:stretch>
            <a:fillRect/>
          </a:stretch>
        </p:blipFill>
        <p:spPr bwMode="auto">
          <a:xfrm>
            <a:off x="1214414" y="785794"/>
            <a:ext cx="6381750" cy="4333875"/>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smtClean="0"/>
              <a:t>Political</a:t>
            </a:r>
          </a:p>
        </p:txBody>
      </p:sp>
      <p:sp>
        <p:nvSpPr>
          <p:cNvPr id="34819" name="Content Placeholder 2"/>
          <p:cNvSpPr>
            <a:spLocks noGrp="1"/>
          </p:cNvSpPr>
          <p:nvPr>
            <p:ph sz="half" idx="1"/>
          </p:nvPr>
        </p:nvSpPr>
        <p:spPr/>
        <p:txBody>
          <a:bodyPr/>
          <a:lstStyle/>
          <a:p>
            <a:pPr>
              <a:buFontTx/>
              <a:buNone/>
            </a:pPr>
            <a:r>
              <a:rPr lang="en-GB" smtClean="0"/>
              <a:t>Positive</a:t>
            </a:r>
          </a:p>
          <a:p>
            <a:pPr>
              <a:buFontTx/>
              <a:buNone/>
            </a:pPr>
            <a:endParaRPr lang="en-GB" smtClean="0"/>
          </a:p>
          <a:p>
            <a:r>
              <a:rPr lang="en-GB" smtClean="0"/>
              <a:t>International Prestige</a:t>
            </a:r>
          </a:p>
          <a:p>
            <a:r>
              <a:rPr lang="en-GB" smtClean="0"/>
              <a:t>Improved Profile</a:t>
            </a:r>
          </a:p>
          <a:p>
            <a:r>
              <a:rPr lang="en-GB" smtClean="0"/>
              <a:t>Investment</a:t>
            </a:r>
          </a:p>
          <a:p>
            <a:r>
              <a:rPr lang="en-GB" smtClean="0"/>
              <a:t>Social Cohesion</a:t>
            </a:r>
          </a:p>
          <a:p>
            <a:pPr>
              <a:buFontTx/>
              <a:buNone/>
            </a:pPr>
            <a:endParaRPr lang="en-GB" smtClean="0"/>
          </a:p>
        </p:txBody>
      </p:sp>
      <p:sp>
        <p:nvSpPr>
          <p:cNvPr id="34820" name="Content Placeholder 3"/>
          <p:cNvSpPr>
            <a:spLocks noGrp="1"/>
          </p:cNvSpPr>
          <p:nvPr>
            <p:ph sz="half" idx="2"/>
          </p:nvPr>
        </p:nvSpPr>
        <p:spPr/>
        <p:txBody>
          <a:bodyPr/>
          <a:lstStyle/>
          <a:p>
            <a:pPr>
              <a:buFontTx/>
              <a:buNone/>
            </a:pPr>
            <a:r>
              <a:rPr lang="en-GB" smtClean="0"/>
              <a:t>Negative</a:t>
            </a:r>
          </a:p>
          <a:p>
            <a:pPr>
              <a:buFontTx/>
              <a:buNone/>
            </a:pPr>
            <a:endParaRPr lang="en-GB" smtClean="0"/>
          </a:p>
          <a:p>
            <a:r>
              <a:rPr lang="en-GB" smtClean="0"/>
              <a:t>Destination Failure</a:t>
            </a:r>
          </a:p>
          <a:p>
            <a:r>
              <a:rPr lang="en-GB" smtClean="0"/>
              <a:t>Misallocation of funds</a:t>
            </a:r>
          </a:p>
          <a:p>
            <a:r>
              <a:rPr lang="en-GB" smtClean="0"/>
              <a:t>Propagandizing</a:t>
            </a:r>
          </a:p>
          <a:p>
            <a:r>
              <a:rPr lang="en-GB" smtClean="0"/>
              <a:t>Loss of ownership</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descr="Aerial view of the White Water Canoe Centre"/>
          <p:cNvPicPr>
            <a:picLocks noChangeAspect="1" noChangeArrowheads="1"/>
          </p:cNvPicPr>
          <p:nvPr/>
        </p:nvPicPr>
        <p:blipFill>
          <a:blip r:embed="rId2" cstate="print"/>
          <a:srcRect/>
          <a:stretch>
            <a:fillRect/>
          </a:stretch>
        </p:blipFill>
        <p:spPr bwMode="auto">
          <a:xfrm>
            <a:off x="0" y="0"/>
            <a:ext cx="9144000" cy="6429396"/>
          </a:xfrm>
          <a:prstGeom prst="rect">
            <a:avLst/>
          </a:prstGeom>
          <a:noFill/>
        </p:spPr>
      </p:pic>
      <p:sp>
        <p:nvSpPr>
          <p:cNvPr id="3" name="Rectangle 2"/>
          <p:cNvSpPr/>
          <p:nvPr/>
        </p:nvSpPr>
        <p:spPr>
          <a:xfrm>
            <a:off x="0" y="6488668"/>
            <a:ext cx="6000760" cy="369332"/>
          </a:xfrm>
          <a:prstGeom prst="rect">
            <a:avLst/>
          </a:prstGeom>
        </p:spPr>
        <p:txBody>
          <a:bodyPr wrap="square">
            <a:spAutoFit/>
          </a:bodyPr>
          <a:lstStyle/>
          <a:p>
            <a:r>
              <a:rPr lang="en-GB" dirty="0" smtClean="0">
                <a:hlinkClick r:id="rId3"/>
              </a:rPr>
              <a:t>http://www.youtube.com/watch?v=DGvpu0nnqmk</a:t>
            </a:r>
            <a:r>
              <a:rPr lang="en-GB" dirty="0" smtClean="0"/>
              <a:t> </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60" name="Picture 8" descr="http://www.canoewales.com/downloadDocument.aspx?DocumentId=601"/>
          <p:cNvPicPr>
            <a:picLocks noChangeAspect="1" noChangeArrowheads="1"/>
          </p:cNvPicPr>
          <p:nvPr/>
        </p:nvPicPr>
        <p:blipFill>
          <a:blip r:embed="rId2" cstate="print"/>
          <a:srcRect/>
          <a:stretch>
            <a:fillRect/>
          </a:stretch>
        </p:blipFill>
        <p:spPr bwMode="auto">
          <a:xfrm>
            <a:off x="-857288" y="0"/>
            <a:ext cx="10858576" cy="6215082"/>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LOCOG logo"/>
          <p:cNvPicPr>
            <a:picLocks noChangeAspect="1" noChangeArrowheads="1"/>
          </p:cNvPicPr>
          <p:nvPr/>
        </p:nvPicPr>
        <p:blipFill>
          <a:blip r:embed="rId2" cstate="print"/>
          <a:srcRect/>
          <a:stretch>
            <a:fillRect/>
          </a:stretch>
        </p:blipFill>
        <p:spPr bwMode="auto">
          <a:xfrm>
            <a:off x="214282" y="214290"/>
            <a:ext cx="1581150" cy="1790701"/>
          </a:xfrm>
          <a:prstGeom prst="rect">
            <a:avLst/>
          </a:prstGeom>
          <a:noFill/>
        </p:spPr>
      </p:pic>
      <p:sp>
        <p:nvSpPr>
          <p:cNvPr id="3" name="Title 2"/>
          <p:cNvSpPr>
            <a:spLocks noGrp="1"/>
          </p:cNvSpPr>
          <p:nvPr>
            <p:ph type="title"/>
          </p:nvPr>
        </p:nvSpPr>
        <p:spPr>
          <a:xfrm>
            <a:off x="1785918" y="571480"/>
            <a:ext cx="7115196" cy="1143000"/>
          </a:xfrm>
        </p:spPr>
        <p:txBody>
          <a:bodyPr/>
          <a:lstStyle/>
          <a:p>
            <a:r>
              <a:rPr lang="en-GB" dirty="0" smtClean="0"/>
              <a:t>Olympic Kayak/Canoe Centre</a:t>
            </a:r>
            <a:endParaRPr lang="en-GB" dirty="0"/>
          </a:p>
        </p:txBody>
      </p:sp>
      <p:sp>
        <p:nvSpPr>
          <p:cNvPr id="4" name="Content Placeholder 3"/>
          <p:cNvSpPr>
            <a:spLocks noGrp="1"/>
          </p:cNvSpPr>
          <p:nvPr>
            <p:ph idx="1"/>
          </p:nvPr>
        </p:nvSpPr>
        <p:spPr>
          <a:xfrm>
            <a:off x="0" y="2000240"/>
            <a:ext cx="8929718" cy="4572032"/>
          </a:xfrm>
        </p:spPr>
        <p:txBody>
          <a:bodyPr>
            <a:normAutofit fontScale="55000" lnSpcReduction="20000"/>
          </a:bodyPr>
          <a:lstStyle/>
          <a:p>
            <a:pPr>
              <a:buNone/>
            </a:pPr>
            <a:r>
              <a:rPr lang="en-GB" dirty="0"/>
              <a:t>	</a:t>
            </a:r>
            <a:r>
              <a:rPr lang="en-GB" dirty="0" smtClean="0"/>
              <a:t>The progress in construction work over the last six months includes:</a:t>
            </a:r>
            <a:br>
              <a:rPr lang="en-GB" dirty="0" smtClean="0"/>
            </a:br>
            <a:r>
              <a:rPr lang="en-GB" dirty="0" smtClean="0"/>
              <a:t/>
            </a:r>
            <a:br>
              <a:rPr lang="en-GB" dirty="0" smtClean="0"/>
            </a:br>
            <a:endParaRPr lang="en-GB" dirty="0" smtClean="0"/>
          </a:p>
          <a:p>
            <a:r>
              <a:rPr lang="en-GB" dirty="0" smtClean="0"/>
              <a:t>More than 500 concrete piles driven up to 16 metres into the ground to form the foundations of the venue facilities building and Olympic course start pool.</a:t>
            </a:r>
          </a:p>
          <a:p>
            <a:pPr>
              <a:buNone/>
            </a:pPr>
            <a:endParaRPr lang="en-GB" dirty="0" smtClean="0"/>
          </a:p>
          <a:p>
            <a:r>
              <a:rPr lang="en-GB" dirty="0" smtClean="0"/>
              <a:t>Foundation works completed on schedule.</a:t>
            </a:r>
          </a:p>
          <a:p>
            <a:pPr>
              <a:buNone/>
            </a:pPr>
            <a:endParaRPr lang="en-GB" dirty="0" smtClean="0"/>
          </a:p>
          <a:p>
            <a:r>
              <a:rPr lang="en-GB" dirty="0" smtClean="0"/>
              <a:t>Over 150,000 cubic metres of material put in place to form the canoe course embankments and the landscaped features of the venue – enough to fill the Royal Albert Hall.</a:t>
            </a:r>
          </a:p>
          <a:p>
            <a:pPr>
              <a:buNone/>
            </a:pPr>
            <a:endParaRPr lang="en-GB" dirty="0" smtClean="0"/>
          </a:p>
          <a:p>
            <a:r>
              <a:rPr lang="en-GB" dirty="0" smtClean="0"/>
              <a:t>10,000 cubic metres of soil excavated to create the venue’s finish lake – enough to fill three Olympic-sized swimming pools.</a:t>
            </a:r>
          </a:p>
          <a:p>
            <a:pPr>
              <a:buNone/>
            </a:pPr>
            <a:endParaRPr lang="en-GB" dirty="0" smtClean="0"/>
          </a:p>
          <a:p>
            <a:r>
              <a:rPr lang="en-GB" dirty="0" smtClean="0"/>
              <a:t>Work is now underway on base of the venue facility building and early next year concrete works will begin on the canoe courses.</a:t>
            </a:r>
            <a:br>
              <a:rPr lang="en-GB" dirty="0" smtClean="0"/>
            </a:br>
            <a:endParaRPr lang="en-GB" dirty="0" smtClean="0"/>
          </a:p>
          <a:p>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idx="4294967295"/>
          </p:nvPr>
        </p:nvSpPr>
        <p:spPr>
          <a:xfrm>
            <a:off x="428624" y="0"/>
            <a:ext cx="8715375" cy="928688"/>
          </a:xfrm>
        </p:spPr>
        <p:txBody>
          <a:bodyPr>
            <a:normAutofit/>
          </a:bodyPr>
          <a:lstStyle/>
          <a:p>
            <a:pPr algn="l" eaLnBrk="1" hangingPunct="1"/>
            <a:r>
              <a:rPr lang="en-GB" sz="3200" dirty="0" smtClean="0"/>
              <a:t>What Economic Influences?</a:t>
            </a:r>
          </a:p>
        </p:txBody>
      </p:sp>
      <p:cxnSp>
        <p:nvCxnSpPr>
          <p:cNvPr id="5" name="Straight Connector 4"/>
          <p:cNvCxnSpPr/>
          <p:nvPr/>
        </p:nvCxnSpPr>
        <p:spPr>
          <a:xfrm flipV="1">
            <a:off x="500063" y="714375"/>
            <a:ext cx="6858000" cy="0"/>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285875" y="1500188"/>
            <a:ext cx="6572250" cy="4492625"/>
          </a:xfr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5"/>
          <p:cNvSpPr>
            <a:spLocks noGrp="1"/>
          </p:cNvSpPr>
          <p:nvPr>
            <p:ph type="sldNum" sz="quarter" idx="12"/>
          </p:nvPr>
        </p:nvSpPr>
        <p:spPr>
          <a:noFill/>
        </p:spPr>
        <p:txBody>
          <a:bodyPr/>
          <a:lstStyle/>
          <a:p>
            <a:fld id="{8085DBD9-5C79-4FB8-9D09-06584694E918}" type="slidenum">
              <a:rPr lang="en-GB"/>
              <a:pPr/>
              <a:t>25</a:t>
            </a:fld>
            <a:endParaRPr lang="en-GB"/>
          </a:p>
        </p:txBody>
      </p:sp>
      <p:sp>
        <p:nvSpPr>
          <p:cNvPr id="2" name="Rectangle 2"/>
          <p:cNvSpPr>
            <a:spLocks noGrp="1" noChangeArrowheads="1"/>
          </p:cNvSpPr>
          <p:nvPr>
            <p:ph type="title"/>
          </p:nvPr>
        </p:nvSpPr>
        <p:spPr/>
        <p:txBody>
          <a:bodyPr/>
          <a:lstStyle/>
          <a:p>
            <a:pPr eaLnBrk="1" hangingPunct="1"/>
            <a:r>
              <a:rPr lang="en-GB" sz="4000" smtClean="0">
                <a:latin typeface="+mn-lt"/>
              </a:rPr>
              <a:t>The Economic Environment</a:t>
            </a:r>
          </a:p>
        </p:txBody>
      </p:sp>
      <p:sp>
        <p:nvSpPr>
          <p:cNvPr id="11267" name="Rectangle 3"/>
          <p:cNvSpPr>
            <a:spLocks noGrp="1" noChangeArrowheads="1"/>
          </p:cNvSpPr>
          <p:nvPr>
            <p:ph type="body" idx="1"/>
          </p:nvPr>
        </p:nvSpPr>
        <p:spPr>
          <a:xfrm>
            <a:off x="457200" y="1600200"/>
            <a:ext cx="8472518" cy="4525963"/>
          </a:xfrm>
        </p:spPr>
        <p:txBody>
          <a:bodyPr/>
          <a:lstStyle/>
          <a:p>
            <a:pPr eaLnBrk="1" hangingPunct="1"/>
            <a:r>
              <a:rPr lang="en-GB" sz="2800" dirty="0" smtClean="0"/>
              <a:t>The economic environment is basically about the level of demand in the economy (Blythe 2006).</a:t>
            </a:r>
          </a:p>
          <a:p>
            <a:pPr eaLnBrk="1" hangingPunct="1">
              <a:buNone/>
            </a:pPr>
            <a:endParaRPr lang="en-GB" sz="2800" dirty="0" smtClean="0"/>
          </a:p>
          <a:p>
            <a:pPr eaLnBrk="1" hangingPunct="1"/>
            <a:r>
              <a:rPr lang="en-GB" sz="2800" dirty="0" smtClean="0"/>
              <a:t>Economic growth is undoubtedly cyclical and a slowing down of growth in an economy will undoubtedly bring a number of consequences for businesses and market choice may be affected radically (Hooley </a:t>
            </a:r>
            <a:r>
              <a:rPr lang="en-GB" sz="2800" i="1" dirty="0" smtClean="0"/>
              <a:t>et al</a:t>
            </a:r>
            <a:r>
              <a:rPr lang="en-GB" sz="2800" dirty="0" smtClean="0"/>
              <a:t> 2008).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267">
                                            <p:txEl>
                                              <p:pRg st="0" end="0"/>
                                            </p:txEl>
                                          </p:spTgt>
                                        </p:tgtEl>
                                        <p:attrNameLst>
                                          <p:attrName>style.visibility</p:attrName>
                                        </p:attrNameLst>
                                      </p:cBhvr>
                                      <p:to>
                                        <p:strVal val="visible"/>
                                      </p:to>
                                    </p:set>
                                    <p:anim calcmode="lin" valueType="num">
                                      <p:cBhvr additive="base">
                                        <p:cTn id="13" dur="1000" fill="hold"/>
                                        <p:tgtEl>
                                          <p:spTgt spid="1126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126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anim calcmode="lin" valueType="num">
                                      <p:cBhvr additive="base">
                                        <p:cTn id="19" dur="1000" fill="hold"/>
                                        <p:tgtEl>
                                          <p:spTgt spid="1126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126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26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5"/>
          <p:cNvSpPr>
            <a:spLocks noGrp="1"/>
          </p:cNvSpPr>
          <p:nvPr>
            <p:ph type="sldNum" sz="quarter" idx="12"/>
          </p:nvPr>
        </p:nvSpPr>
        <p:spPr>
          <a:noFill/>
        </p:spPr>
        <p:txBody>
          <a:bodyPr/>
          <a:lstStyle/>
          <a:p>
            <a:fld id="{9A0D4C68-234C-431A-979A-AAD1286009C7}" type="slidenum">
              <a:rPr lang="en-GB"/>
              <a:pPr/>
              <a:t>26</a:t>
            </a:fld>
            <a:endParaRPr lang="en-GB"/>
          </a:p>
        </p:txBody>
      </p:sp>
      <p:sp>
        <p:nvSpPr>
          <p:cNvPr id="15362" name="Rectangle 2"/>
          <p:cNvSpPr>
            <a:spLocks noGrp="1" noChangeArrowheads="1"/>
          </p:cNvSpPr>
          <p:nvPr>
            <p:ph type="title"/>
          </p:nvPr>
        </p:nvSpPr>
        <p:spPr/>
        <p:txBody>
          <a:bodyPr/>
          <a:lstStyle/>
          <a:p>
            <a:pPr eaLnBrk="1" hangingPunct="1"/>
            <a:r>
              <a:rPr lang="en-GB" sz="4000" smtClean="0">
                <a:latin typeface="+mn-lt"/>
              </a:rPr>
              <a:t>The Economic Environment</a:t>
            </a:r>
          </a:p>
        </p:txBody>
      </p:sp>
      <p:sp>
        <p:nvSpPr>
          <p:cNvPr id="15363" name="Rectangle 3"/>
          <p:cNvSpPr>
            <a:spLocks noGrp="1" noChangeArrowheads="1"/>
          </p:cNvSpPr>
          <p:nvPr>
            <p:ph type="body" idx="1"/>
          </p:nvPr>
        </p:nvSpPr>
        <p:spPr/>
        <p:txBody>
          <a:bodyPr/>
          <a:lstStyle/>
          <a:p>
            <a:pPr marL="609600" indent="-609600" eaLnBrk="1" hangingPunct="1">
              <a:lnSpc>
                <a:spcPct val="90000"/>
              </a:lnSpc>
            </a:pPr>
            <a:r>
              <a:rPr lang="en-GB" sz="2800" dirty="0" smtClean="0"/>
              <a:t>Key issues in the economic environment</a:t>
            </a:r>
          </a:p>
          <a:p>
            <a:pPr marL="609600" indent="-609600" eaLnBrk="1" hangingPunct="1">
              <a:lnSpc>
                <a:spcPct val="90000"/>
              </a:lnSpc>
              <a:buNone/>
            </a:pPr>
            <a:r>
              <a:rPr lang="en-GB" sz="2800" dirty="0" smtClean="0"/>
              <a:t>	 (Hooley </a:t>
            </a:r>
            <a:r>
              <a:rPr lang="en-GB" sz="2800" i="1" dirty="0" smtClean="0"/>
              <a:t>et al</a:t>
            </a:r>
            <a:r>
              <a:rPr lang="en-GB" sz="2800" dirty="0" smtClean="0"/>
              <a:t> 2008):</a:t>
            </a:r>
          </a:p>
          <a:p>
            <a:pPr marL="609600" indent="-609600" eaLnBrk="1" hangingPunct="1">
              <a:lnSpc>
                <a:spcPct val="90000"/>
              </a:lnSpc>
              <a:buNone/>
            </a:pPr>
            <a:endParaRPr lang="en-GB" sz="2800" dirty="0" smtClean="0"/>
          </a:p>
          <a:p>
            <a:pPr marL="609600" indent="-609600" eaLnBrk="1" hangingPunct="1">
              <a:lnSpc>
                <a:spcPct val="90000"/>
              </a:lnSpc>
              <a:buFontTx/>
              <a:buAutoNum type="arabicPeriod"/>
            </a:pPr>
            <a:r>
              <a:rPr lang="en-GB" sz="2800" dirty="0" smtClean="0"/>
              <a:t>Economic growth rates and the business cycle.</a:t>
            </a:r>
          </a:p>
          <a:p>
            <a:pPr marL="609600" indent="-609600" eaLnBrk="1" hangingPunct="1">
              <a:lnSpc>
                <a:spcPct val="90000"/>
              </a:lnSpc>
              <a:buFontTx/>
              <a:buAutoNum type="arabicPeriod"/>
            </a:pPr>
            <a:r>
              <a:rPr lang="en-GB" sz="2800" dirty="0" smtClean="0"/>
              <a:t>Interest rates, consumer and business confidence and disposable income.</a:t>
            </a:r>
          </a:p>
          <a:p>
            <a:pPr marL="609600" indent="-609600" eaLnBrk="1" hangingPunct="1">
              <a:lnSpc>
                <a:spcPct val="90000"/>
              </a:lnSpc>
              <a:buFontTx/>
              <a:buAutoNum type="arabicPeriod"/>
            </a:pPr>
            <a:r>
              <a:rPr lang="en-GB" sz="2800" dirty="0" smtClean="0"/>
              <a:t>Inflation.</a:t>
            </a:r>
          </a:p>
          <a:p>
            <a:pPr marL="609600" indent="-609600" eaLnBrk="1" hangingPunct="1">
              <a:lnSpc>
                <a:spcPct val="90000"/>
              </a:lnSpc>
              <a:buFontTx/>
              <a:buAutoNum type="arabicPeriod"/>
            </a:pPr>
            <a:r>
              <a:rPr lang="en-GB" sz="2800" dirty="0" smtClean="0"/>
              <a:t>Employment and unemployment levels.</a:t>
            </a:r>
          </a:p>
          <a:p>
            <a:pPr marL="609600" indent="-609600" eaLnBrk="1" hangingPunct="1">
              <a:lnSpc>
                <a:spcPct val="90000"/>
              </a:lnSpc>
            </a:pPr>
            <a:endParaRPr lang="en-GB" sz="28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362"/>
                                        </p:tgtEl>
                                        <p:attrNameLst>
                                          <p:attrName>style.visibility</p:attrName>
                                        </p:attrNameLst>
                                      </p:cBhvr>
                                      <p:to>
                                        <p:strVal val="visible"/>
                                      </p:to>
                                    </p:set>
                                    <p:anim calcmode="lin" valueType="num">
                                      <p:cBhvr additive="base">
                                        <p:cTn id="7" dur="1000" fill="hold"/>
                                        <p:tgtEl>
                                          <p:spTgt spid="15362"/>
                                        </p:tgtEl>
                                        <p:attrNameLst>
                                          <p:attrName>ppt_x</p:attrName>
                                        </p:attrNameLst>
                                      </p:cBhvr>
                                      <p:tavLst>
                                        <p:tav tm="0">
                                          <p:val>
                                            <p:strVal val="0-#ppt_w/2"/>
                                          </p:val>
                                        </p:tav>
                                        <p:tav tm="100000">
                                          <p:val>
                                            <p:strVal val="#ppt_x"/>
                                          </p:val>
                                        </p:tav>
                                      </p:tavLst>
                                    </p:anim>
                                    <p:anim calcmode="lin" valueType="num">
                                      <p:cBhvr additive="base">
                                        <p:cTn id="8" dur="1000" fill="hold"/>
                                        <p:tgtEl>
                                          <p:spTgt spid="1536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5363">
                                            <p:txEl>
                                              <p:pRg st="0" end="0"/>
                                            </p:txEl>
                                          </p:spTgt>
                                        </p:tgtEl>
                                        <p:attrNameLst>
                                          <p:attrName>style.visibility</p:attrName>
                                        </p:attrNameLst>
                                      </p:cBhvr>
                                      <p:to>
                                        <p:strVal val="visible"/>
                                      </p:to>
                                    </p:set>
                                    <p:anim calcmode="lin" valueType="num">
                                      <p:cBhvr additive="base">
                                        <p:cTn id="13" dur="1000" fill="hold"/>
                                        <p:tgtEl>
                                          <p:spTgt spid="1536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536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5363">
                                            <p:txEl>
                                              <p:pRg st="1" end="1"/>
                                            </p:txEl>
                                          </p:spTgt>
                                        </p:tgtEl>
                                        <p:attrNameLst>
                                          <p:attrName>style.visibility</p:attrName>
                                        </p:attrNameLst>
                                      </p:cBhvr>
                                      <p:to>
                                        <p:strVal val="visible"/>
                                      </p:to>
                                    </p:set>
                                    <p:anim calcmode="lin" valueType="num">
                                      <p:cBhvr additive="base">
                                        <p:cTn id="19" dur="1000" fill="hold"/>
                                        <p:tgtEl>
                                          <p:spTgt spid="1536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536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5363">
                                            <p:txEl>
                                              <p:pRg st="3" end="3"/>
                                            </p:txEl>
                                          </p:spTgt>
                                        </p:tgtEl>
                                        <p:attrNameLst>
                                          <p:attrName>style.visibility</p:attrName>
                                        </p:attrNameLst>
                                      </p:cBhvr>
                                      <p:to>
                                        <p:strVal val="visible"/>
                                      </p:to>
                                    </p:set>
                                    <p:anim calcmode="lin" valueType="num">
                                      <p:cBhvr additive="base">
                                        <p:cTn id="25" dur="1000" fill="hold"/>
                                        <p:tgtEl>
                                          <p:spTgt spid="15363">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536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5363">
                                            <p:txEl>
                                              <p:pRg st="4" end="4"/>
                                            </p:txEl>
                                          </p:spTgt>
                                        </p:tgtEl>
                                        <p:attrNameLst>
                                          <p:attrName>style.visibility</p:attrName>
                                        </p:attrNameLst>
                                      </p:cBhvr>
                                      <p:to>
                                        <p:strVal val="visible"/>
                                      </p:to>
                                    </p:set>
                                    <p:anim calcmode="lin" valueType="num">
                                      <p:cBhvr additive="base">
                                        <p:cTn id="31" dur="1000" fill="hold"/>
                                        <p:tgtEl>
                                          <p:spTgt spid="15363">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1536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5363">
                                            <p:txEl>
                                              <p:pRg st="5" end="5"/>
                                            </p:txEl>
                                          </p:spTgt>
                                        </p:tgtEl>
                                        <p:attrNameLst>
                                          <p:attrName>style.visibility</p:attrName>
                                        </p:attrNameLst>
                                      </p:cBhvr>
                                      <p:to>
                                        <p:strVal val="visible"/>
                                      </p:to>
                                    </p:set>
                                    <p:anim calcmode="lin" valueType="num">
                                      <p:cBhvr additive="base">
                                        <p:cTn id="37" dur="1000" fill="hold"/>
                                        <p:tgtEl>
                                          <p:spTgt spid="15363">
                                            <p:txEl>
                                              <p:pRg st="5" end="5"/>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1536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5363">
                                            <p:txEl>
                                              <p:pRg st="6" end="6"/>
                                            </p:txEl>
                                          </p:spTgt>
                                        </p:tgtEl>
                                        <p:attrNameLst>
                                          <p:attrName>style.visibility</p:attrName>
                                        </p:attrNameLst>
                                      </p:cBhvr>
                                      <p:to>
                                        <p:strVal val="visible"/>
                                      </p:to>
                                    </p:set>
                                    <p:anim calcmode="lin" valueType="num">
                                      <p:cBhvr additive="base">
                                        <p:cTn id="43" dur="1000" fill="hold"/>
                                        <p:tgtEl>
                                          <p:spTgt spid="15363">
                                            <p:txEl>
                                              <p:pRg st="6" end="6"/>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1536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P spid="1536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http://www.bbc.co.uk/scotland/islandblogging/blogs/005056/images/stadium.jpg"/>
          <p:cNvPicPr>
            <a:picLocks noChangeAspect="1" noChangeArrowheads="1"/>
          </p:cNvPicPr>
          <p:nvPr/>
        </p:nvPicPr>
        <p:blipFill>
          <a:blip r:embed="rId2" cstate="print"/>
          <a:srcRect/>
          <a:stretch>
            <a:fillRect/>
          </a:stretch>
        </p:blipFill>
        <p:spPr bwMode="auto">
          <a:xfrm>
            <a:off x="0" y="0"/>
            <a:ext cx="9144000" cy="6215084"/>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Slide Number Placeholder 5"/>
          <p:cNvSpPr>
            <a:spLocks noGrp="1"/>
          </p:cNvSpPr>
          <p:nvPr>
            <p:ph type="sldNum" sz="quarter" idx="12"/>
          </p:nvPr>
        </p:nvSpPr>
        <p:spPr>
          <a:noFill/>
        </p:spPr>
        <p:txBody>
          <a:bodyPr/>
          <a:lstStyle/>
          <a:p>
            <a:fld id="{A7EFF1EC-87B9-4D10-8DF1-E8886038D0F9}" type="slidenum">
              <a:rPr lang="en-GB"/>
              <a:pPr/>
              <a:t>28</a:t>
            </a:fld>
            <a:endParaRPr lang="en-GB"/>
          </a:p>
        </p:txBody>
      </p:sp>
      <p:sp>
        <p:nvSpPr>
          <p:cNvPr id="6146" name="Rectangle 2"/>
          <p:cNvSpPr>
            <a:spLocks noGrp="1" noChangeArrowheads="1"/>
          </p:cNvSpPr>
          <p:nvPr>
            <p:ph type="title"/>
          </p:nvPr>
        </p:nvSpPr>
        <p:spPr/>
        <p:txBody>
          <a:bodyPr/>
          <a:lstStyle/>
          <a:p>
            <a:pPr eaLnBrk="1" hangingPunct="1"/>
            <a:r>
              <a:rPr lang="en-GB" sz="3600" smtClean="0">
                <a:latin typeface="+mn-lt"/>
              </a:rPr>
              <a:t>The Social and Cultural Environment</a:t>
            </a:r>
          </a:p>
        </p:txBody>
      </p:sp>
      <p:sp>
        <p:nvSpPr>
          <p:cNvPr id="6147" name="Rectangle 3"/>
          <p:cNvSpPr>
            <a:spLocks noGrp="1" noChangeArrowheads="1"/>
          </p:cNvSpPr>
          <p:nvPr>
            <p:ph type="body" idx="1"/>
          </p:nvPr>
        </p:nvSpPr>
        <p:spPr>
          <a:xfrm>
            <a:off x="457200" y="1600200"/>
            <a:ext cx="8686800" cy="4525963"/>
          </a:xfrm>
        </p:spPr>
        <p:txBody>
          <a:bodyPr/>
          <a:lstStyle/>
          <a:p>
            <a:pPr eaLnBrk="1" hangingPunct="1"/>
            <a:r>
              <a:rPr lang="en-GB" sz="2800" dirty="0" smtClean="0"/>
              <a:t>There has been a continuous change in social attitudes and values that are likely to have important implications for marketing management (CIM 2008).</a:t>
            </a:r>
          </a:p>
          <a:p>
            <a:pPr eaLnBrk="1" hangingPunct="1">
              <a:buNone/>
            </a:pPr>
            <a:endParaRPr lang="en-GB" sz="2800" dirty="0" smtClean="0"/>
          </a:p>
          <a:p>
            <a:pPr eaLnBrk="1" hangingPunct="1"/>
            <a:r>
              <a:rPr lang="en-GB" sz="2800" dirty="0" smtClean="0"/>
              <a:t>The way that we think, live and behave is the outcome of complex cultural conditioning.  It conditions who decides to buy, where and when we buy it, and whether we use credit or cash (</a:t>
            </a:r>
            <a:r>
              <a:rPr lang="en-GB" sz="2800" dirty="0" err="1" smtClean="0"/>
              <a:t>Oldroyd</a:t>
            </a:r>
            <a:r>
              <a:rPr lang="en-GB" sz="2800" dirty="0" smtClean="0"/>
              <a:t> 2005).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1000" fill="hold"/>
                                        <p:tgtEl>
                                          <p:spTgt spid="6146"/>
                                        </p:tgtEl>
                                        <p:attrNameLst>
                                          <p:attrName>ppt_x</p:attrName>
                                        </p:attrNameLst>
                                      </p:cBhvr>
                                      <p:tavLst>
                                        <p:tav tm="0">
                                          <p:val>
                                            <p:strVal val="0-#ppt_w/2"/>
                                          </p:val>
                                        </p:tav>
                                        <p:tav tm="100000">
                                          <p:val>
                                            <p:strVal val="#ppt_x"/>
                                          </p:val>
                                        </p:tav>
                                      </p:tavLst>
                                    </p:anim>
                                    <p:anim calcmode="lin" valueType="num">
                                      <p:cBhvr additive="base">
                                        <p:cTn id="8" dur="1000" fill="hold"/>
                                        <p:tgtEl>
                                          <p:spTgt spid="614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7">
                                            <p:txEl>
                                              <p:pRg st="0" end="0"/>
                                            </p:txEl>
                                          </p:spTgt>
                                        </p:tgtEl>
                                        <p:attrNameLst>
                                          <p:attrName>style.visibility</p:attrName>
                                        </p:attrNameLst>
                                      </p:cBhvr>
                                      <p:to>
                                        <p:strVal val="visible"/>
                                      </p:to>
                                    </p:set>
                                    <p:anim calcmode="lin" valueType="num">
                                      <p:cBhvr additive="base">
                                        <p:cTn id="13" dur="1000" fill="hold"/>
                                        <p:tgtEl>
                                          <p:spTgt spid="614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anim calcmode="lin" valueType="num">
                                      <p:cBhvr additive="base">
                                        <p:cTn id="19" dur="1000" fill="hold"/>
                                        <p:tgtEl>
                                          <p:spTgt spid="614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a:defRPr/>
            </a:pPr>
            <a:r>
              <a:rPr lang="en-US" sz="4000" dirty="0"/>
              <a:t>Measuring the Economic Impact of Community Events</a:t>
            </a:r>
          </a:p>
        </p:txBody>
      </p:sp>
      <p:sp>
        <p:nvSpPr>
          <p:cNvPr id="43011" name="Rectangle 3"/>
          <p:cNvSpPr>
            <a:spLocks noGrp="1" noChangeArrowheads="1"/>
          </p:cNvSpPr>
          <p:nvPr>
            <p:ph type="body" idx="1"/>
          </p:nvPr>
        </p:nvSpPr>
        <p:spPr/>
        <p:txBody>
          <a:bodyPr/>
          <a:lstStyle/>
          <a:p>
            <a:r>
              <a:rPr lang="en-US" smtClean="0"/>
              <a:t>Three components make up an economic impact</a:t>
            </a:r>
          </a:p>
          <a:p>
            <a:pPr>
              <a:buFontTx/>
              <a:buNone/>
            </a:pPr>
            <a:endParaRPr lang="en-US" smtClean="0"/>
          </a:p>
          <a:p>
            <a:pPr lvl="1"/>
            <a:r>
              <a:rPr lang="en-US" smtClean="0"/>
              <a:t>Direct Impact</a:t>
            </a:r>
          </a:p>
          <a:p>
            <a:pPr lvl="1"/>
            <a:r>
              <a:rPr lang="en-US" smtClean="0"/>
              <a:t>Indirect Impact</a:t>
            </a:r>
          </a:p>
          <a:p>
            <a:pPr lvl="1"/>
            <a:r>
              <a:rPr lang="en-US" smtClean="0"/>
              <a:t>Induced Impact</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http://www.sports-council-wales.org.uk/resource/18294.30294.file.eng.jpg">
            <a:hlinkClick r:id="rId2"/>
          </p:cNvPr>
          <p:cNvPicPr>
            <a:picLocks noChangeAspect="1" noChangeArrowheads="1"/>
          </p:cNvPicPr>
          <p:nvPr/>
        </p:nvPicPr>
        <p:blipFill>
          <a:blip r:embed="rId3" cstate="print"/>
          <a:srcRect/>
          <a:stretch>
            <a:fillRect/>
          </a:stretch>
        </p:blipFill>
        <p:spPr bwMode="auto">
          <a:xfrm>
            <a:off x="0" y="0"/>
            <a:ext cx="9185642" cy="6215082"/>
          </a:xfrm>
          <a:prstGeom prst="rect">
            <a:avLst/>
          </a:prstGeom>
          <a:noFill/>
        </p:spPr>
      </p:pic>
      <p:pic>
        <p:nvPicPr>
          <p:cNvPr id="3" name="Content Placeholder 5" descr="discuss_big"/>
          <p:cNvPicPr>
            <a:picLocks noChangeAspect="1" noChangeArrowheads="1"/>
          </p:cNvPicPr>
          <p:nvPr/>
        </p:nvPicPr>
        <p:blipFill>
          <a:blip r:embed="rId4" cstate="print"/>
          <a:srcRect/>
          <a:stretch>
            <a:fillRect/>
          </a:stretch>
        </p:blipFill>
        <p:spPr>
          <a:xfrm>
            <a:off x="0" y="6026155"/>
            <a:ext cx="1216993" cy="83184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3"/>
                                        </p:tgtEl>
                                      </p:cBhvr>
                                    </p:animEffect>
                                    <p:set>
                                      <p:cBhvr>
                                        <p:cTn id="12" dur="1" fill="hold">
                                          <p:stCondLst>
                                            <p:cond delay="1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US" smtClean="0"/>
              <a:t>Direct Impacts</a:t>
            </a:r>
          </a:p>
        </p:txBody>
      </p:sp>
      <p:sp>
        <p:nvSpPr>
          <p:cNvPr id="44035" name="Rectangle 3"/>
          <p:cNvSpPr>
            <a:spLocks noGrp="1" noChangeArrowheads="1"/>
          </p:cNvSpPr>
          <p:nvPr>
            <p:ph type="body" idx="1"/>
          </p:nvPr>
        </p:nvSpPr>
        <p:spPr>
          <a:xfrm>
            <a:off x="0" y="1600200"/>
            <a:ext cx="9144000" cy="4800600"/>
          </a:xfrm>
        </p:spPr>
        <p:txBody>
          <a:bodyPr/>
          <a:lstStyle/>
          <a:p>
            <a:r>
              <a:rPr lang="en-US" smtClean="0"/>
              <a:t>Purchases directly linked to the destination </a:t>
            </a:r>
          </a:p>
          <a:p>
            <a:pPr lvl="1"/>
            <a:r>
              <a:rPr lang="en-US" sz="2400" smtClean="0"/>
              <a:t>Local purchases </a:t>
            </a:r>
          </a:p>
          <a:p>
            <a:pPr lvl="1"/>
            <a:r>
              <a:rPr lang="en-US" sz="2400" smtClean="0"/>
              <a:t>Patrons’ purchases at destination or within host community  </a:t>
            </a:r>
          </a:p>
          <a:p>
            <a:pPr lvl="1"/>
            <a:r>
              <a:rPr lang="en-US" sz="2400" smtClean="0"/>
              <a:t>Vendors’ purchases while at destination</a:t>
            </a:r>
          </a:p>
          <a:p>
            <a:pPr lvl="2"/>
            <a:r>
              <a:rPr lang="en-US" smtClean="0"/>
              <a:t>All purchases must be directly attributable to the destination and remain within the region</a:t>
            </a:r>
          </a:p>
        </p:txBody>
      </p:sp>
      <p:pic>
        <p:nvPicPr>
          <p:cNvPr id="4" name="Content Placeholder 5" descr="discuss_big"/>
          <p:cNvPicPr>
            <a:picLocks noChangeAspect="1" noChangeArrowheads="1"/>
          </p:cNvPicPr>
          <p:nvPr/>
        </p:nvPicPr>
        <p:blipFill>
          <a:blip r:embed="rId3" cstate="print"/>
          <a:srcRect/>
          <a:stretch>
            <a:fillRect/>
          </a:stretch>
        </p:blipFill>
        <p:spPr bwMode="auto">
          <a:xfrm>
            <a:off x="357188" y="5929313"/>
            <a:ext cx="1071562" cy="73183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4"/>
                                        </p:tgtEl>
                                      </p:cBhvr>
                                    </p:animEffect>
                                    <p:set>
                                      <p:cBhvr>
                                        <p:cTn id="12" dur="1" fill="hold">
                                          <p:stCondLst>
                                            <p:cond delay="1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US" smtClean="0"/>
              <a:t>Indirect Impacts</a:t>
            </a:r>
          </a:p>
        </p:txBody>
      </p:sp>
      <p:sp>
        <p:nvSpPr>
          <p:cNvPr id="45059" name="Rectangle 3"/>
          <p:cNvSpPr>
            <a:spLocks noGrp="1" noChangeArrowheads="1"/>
          </p:cNvSpPr>
          <p:nvPr>
            <p:ph type="body" idx="1"/>
          </p:nvPr>
        </p:nvSpPr>
        <p:spPr/>
        <p:txBody>
          <a:bodyPr/>
          <a:lstStyle/>
          <a:p>
            <a:r>
              <a:rPr lang="en-US" smtClean="0"/>
              <a:t>Secondary effects that are derived from the </a:t>
            </a:r>
            <a:r>
              <a:rPr lang="en-US" b="1" smtClean="0"/>
              <a:t>direct impacts</a:t>
            </a:r>
          </a:p>
          <a:p>
            <a:r>
              <a:rPr lang="en-US" smtClean="0"/>
              <a:t>Direct expenditures lead local suppliers to purchase more inputs. Some of these purchases are local.  </a:t>
            </a:r>
          </a:p>
          <a:p>
            <a:r>
              <a:rPr lang="en-US" smtClean="0"/>
              <a:t>These secondary purchases by local businesses represent the </a:t>
            </a:r>
            <a:r>
              <a:rPr lang="en-US" b="1" smtClean="0"/>
              <a:t>indirect impacts</a:t>
            </a:r>
            <a:endParaRPr lang="en-US" smtClean="0"/>
          </a:p>
        </p:txBody>
      </p:sp>
      <p:pic>
        <p:nvPicPr>
          <p:cNvPr id="4" name="Content Placeholder 5" descr="discuss_big"/>
          <p:cNvPicPr>
            <a:picLocks noChangeAspect="1" noChangeArrowheads="1"/>
          </p:cNvPicPr>
          <p:nvPr/>
        </p:nvPicPr>
        <p:blipFill>
          <a:blip r:embed="rId3" cstate="print"/>
          <a:srcRect/>
          <a:stretch>
            <a:fillRect/>
          </a:stretch>
        </p:blipFill>
        <p:spPr bwMode="auto">
          <a:xfrm>
            <a:off x="357188" y="5929313"/>
            <a:ext cx="1071562" cy="73183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4"/>
                                        </p:tgtEl>
                                      </p:cBhvr>
                                    </p:animEffect>
                                    <p:set>
                                      <p:cBhvr>
                                        <p:cTn id="12" dur="1" fill="hold">
                                          <p:stCondLst>
                                            <p:cond delay="1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US" smtClean="0"/>
              <a:t>Induced Impacts</a:t>
            </a:r>
          </a:p>
        </p:txBody>
      </p:sp>
      <p:sp>
        <p:nvSpPr>
          <p:cNvPr id="46083" name="Rectangle 3"/>
          <p:cNvSpPr>
            <a:spLocks noGrp="1" noChangeArrowheads="1"/>
          </p:cNvSpPr>
          <p:nvPr>
            <p:ph type="body" idx="1"/>
          </p:nvPr>
        </p:nvSpPr>
        <p:spPr/>
        <p:txBody>
          <a:bodyPr/>
          <a:lstStyle/>
          <a:p>
            <a:r>
              <a:rPr lang="en-US" smtClean="0"/>
              <a:t>Secondary effects that are derived from the </a:t>
            </a:r>
            <a:r>
              <a:rPr lang="en-US" b="1" smtClean="0"/>
              <a:t>direct </a:t>
            </a:r>
            <a:r>
              <a:rPr lang="en-US" smtClean="0"/>
              <a:t>and</a:t>
            </a:r>
            <a:r>
              <a:rPr lang="en-US" b="1" smtClean="0"/>
              <a:t> indirect impacts</a:t>
            </a:r>
          </a:p>
          <a:p>
            <a:r>
              <a:rPr lang="en-US" smtClean="0"/>
              <a:t>Local business owners, suppliers, and employees spend the additional income that they earn. Some of these purchases are local.</a:t>
            </a:r>
          </a:p>
          <a:p>
            <a:r>
              <a:rPr lang="en-US" smtClean="0"/>
              <a:t>The secondary purchases from additional revenues represent the </a:t>
            </a:r>
            <a:r>
              <a:rPr lang="en-US" b="1" smtClean="0"/>
              <a:t>induced impacts</a:t>
            </a:r>
          </a:p>
        </p:txBody>
      </p:sp>
      <p:pic>
        <p:nvPicPr>
          <p:cNvPr id="4" name="Content Placeholder 5" descr="discuss_big"/>
          <p:cNvPicPr>
            <a:picLocks noChangeAspect="1" noChangeArrowheads="1"/>
          </p:cNvPicPr>
          <p:nvPr/>
        </p:nvPicPr>
        <p:blipFill>
          <a:blip r:embed="rId3" cstate="print"/>
          <a:srcRect/>
          <a:stretch>
            <a:fillRect/>
          </a:stretch>
        </p:blipFill>
        <p:spPr bwMode="auto">
          <a:xfrm>
            <a:off x="357188" y="5929313"/>
            <a:ext cx="1071562" cy="73183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4"/>
                                        </p:tgtEl>
                                      </p:cBhvr>
                                    </p:animEffect>
                                    <p:set>
                                      <p:cBhvr>
                                        <p:cTn id="12" dur="1" fill="hold">
                                          <p:stCondLst>
                                            <p:cond delay="1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5"/>
          <p:cNvSpPr>
            <a:spLocks noGrp="1"/>
          </p:cNvSpPr>
          <p:nvPr>
            <p:ph type="sldNum" sz="quarter" idx="12"/>
          </p:nvPr>
        </p:nvSpPr>
        <p:spPr>
          <a:noFill/>
        </p:spPr>
        <p:txBody>
          <a:bodyPr/>
          <a:lstStyle/>
          <a:p>
            <a:fld id="{3322CFAA-F382-4201-987A-A0743DDC1380}" type="slidenum">
              <a:rPr lang="en-GB"/>
              <a:pPr/>
              <a:t>34</a:t>
            </a:fld>
            <a:endParaRPr lang="en-GB"/>
          </a:p>
        </p:txBody>
      </p:sp>
      <p:sp>
        <p:nvSpPr>
          <p:cNvPr id="2" name="Rectangle 2"/>
          <p:cNvSpPr>
            <a:spLocks noGrp="1" noChangeArrowheads="1"/>
          </p:cNvSpPr>
          <p:nvPr>
            <p:ph type="title"/>
          </p:nvPr>
        </p:nvSpPr>
        <p:spPr/>
        <p:txBody>
          <a:bodyPr/>
          <a:lstStyle/>
          <a:p>
            <a:pPr eaLnBrk="1" hangingPunct="1"/>
            <a:r>
              <a:rPr lang="en-GB" sz="3600" smtClean="0">
                <a:latin typeface="+mn-lt"/>
              </a:rPr>
              <a:t>The Social and Cultural Environment</a:t>
            </a:r>
          </a:p>
        </p:txBody>
      </p:sp>
      <p:sp>
        <p:nvSpPr>
          <p:cNvPr id="4099" name="Rectangle 3"/>
          <p:cNvSpPr>
            <a:spLocks noGrp="1" noChangeArrowheads="1"/>
          </p:cNvSpPr>
          <p:nvPr>
            <p:ph type="body" idx="1"/>
          </p:nvPr>
        </p:nvSpPr>
        <p:spPr>
          <a:xfrm>
            <a:off x="457200" y="1600200"/>
            <a:ext cx="8686800" cy="4525963"/>
          </a:xfrm>
        </p:spPr>
        <p:txBody>
          <a:bodyPr>
            <a:normAutofit/>
          </a:bodyPr>
          <a:lstStyle/>
          <a:p>
            <a:pPr marL="609600" indent="-609600" eaLnBrk="1" hangingPunct="1">
              <a:buNone/>
            </a:pPr>
            <a:r>
              <a:rPr lang="en-GB" sz="2800" dirty="0" smtClean="0"/>
              <a:t>Key issues (Hooley </a:t>
            </a:r>
            <a:r>
              <a:rPr lang="en-GB" sz="2800" i="1" dirty="0" smtClean="0"/>
              <a:t>et al</a:t>
            </a:r>
            <a:r>
              <a:rPr lang="en-GB" sz="2800" dirty="0" smtClean="0"/>
              <a:t> 2008):</a:t>
            </a:r>
          </a:p>
          <a:p>
            <a:pPr marL="609600" indent="-609600" eaLnBrk="1" hangingPunct="1">
              <a:buNone/>
            </a:pPr>
            <a:endParaRPr lang="en-GB" sz="2800" dirty="0" smtClean="0"/>
          </a:p>
          <a:p>
            <a:pPr marL="609600" indent="-609600" eaLnBrk="1" hangingPunct="1">
              <a:buFontTx/>
              <a:buAutoNum type="arabicPeriod"/>
            </a:pPr>
            <a:r>
              <a:rPr lang="en-GB" sz="2800" dirty="0" smtClean="0"/>
              <a:t>Demographic change.</a:t>
            </a:r>
          </a:p>
          <a:p>
            <a:pPr marL="609600" indent="-609600" eaLnBrk="1" hangingPunct="1">
              <a:buFontTx/>
              <a:buAutoNum type="arabicPeriod"/>
            </a:pPr>
            <a:r>
              <a:rPr lang="en-GB" sz="2800" dirty="0" smtClean="0"/>
              <a:t>The grey market.</a:t>
            </a:r>
          </a:p>
          <a:p>
            <a:pPr marL="609600" indent="-609600" eaLnBrk="1" hangingPunct="1">
              <a:buFontTx/>
              <a:buAutoNum type="arabicPeriod"/>
            </a:pPr>
            <a:r>
              <a:rPr lang="en-GB" sz="2800" dirty="0" smtClean="0"/>
              <a:t>The youth market.</a:t>
            </a:r>
          </a:p>
          <a:p>
            <a:pPr marL="609600" indent="-609600" eaLnBrk="1" hangingPunct="1">
              <a:buFontTx/>
              <a:buAutoNum type="arabicPeriod"/>
            </a:pPr>
            <a:r>
              <a:rPr lang="en-GB" sz="2800" dirty="0" smtClean="0"/>
              <a:t>Changing living patterns and lifestyles.</a:t>
            </a:r>
          </a:p>
          <a:p>
            <a:pPr marL="609600" indent="-609600" eaLnBrk="1" hangingPunct="1">
              <a:buFontTx/>
              <a:buAutoNum type="arabicPeriod"/>
            </a:pPr>
            <a:r>
              <a:rPr lang="en-GB" sz="2800" dirty="0" smtClean="0"/>
              <a:t>Multi ethnic societies.</a:t>
            </a:r>
          </a:p>
          <a:p>
            <a:pPr marL="609600" indent="-609600" eaLnBrk="1" hangingPunct="1">
              <a:buFontTx/>
              <a:buAutoNum type="arabicPeriod"/>
            </a:pPr>
            <a:r>
              <a:rPr lang="en-GB" sz="2800" dirty="0" smtClean="0"/>
              <a:t>Environmental issues.</a:t>
            </a:r>
          </a:p>
          <a:p>
            <a:pPr marL="609600" indent="-609600" eaLnBrk="1" hangingPunct="1"/>
            <a:endParaRPr lang="en-GB" sz="28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99">
                                            <p:txEl>
                                              <p:pRg st="0" end="0"/>
                                            </p:txEl>
                                          </p:spTgt>
                                        </p:tgtEl>
                                        <p:attrNameLst>
                                          <p:attrName>style.visibility</p:attrName>
                                        </p:attrNameLst>
                                      </p:cBhvr>
                                      <p:to>
                                        <p:strVal val="visible"/>
                                      </p:to>
                                    </p:set>
                                    <p:anim calcmode="lin" valueType="num">
                                      <p:cBhvr additive="base">
                                        <p:cTn id="13" dur="1000" fill="hold"/>
                                        <p:tgtEl>
                                          <p:spTgt spid="409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099">
                                            <p:txEl>
                                              <p:pRg st="2" end="2"/>
                                            </p:txEl>
                                          </p:spTgt>
                                        </p:tgtEl>
                                        <p:attrNameLst>
                                          <p:attrName>style.visibility</p:attrName>
                                        </p:attrNameLst>
                                      </p:cBhvr>
                                      <p:to>
                                        <p:strVal val="visible"/>
                                      </p:to>
                                    </p:set>
                                    <p:anim calcmode="lin" valueType="num">
                                      <p:cBhvr additive="base">
                                        <p:cTn id="19" dur="1000" fill="hold"/>
                                        <p:tgtEl>
                                          <p:spTgt spid="4099">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09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099">
                                            <p:txEl>
                                              <p:pRg st="3" end="3"/>
                                            </p:txEl>
                                          </p:spTgt>
                                        </p:tgtEl>
                                        <p:attrNameLst>
                                          <p:attrName>style.visibility</p:attrName>
                                        </p:attrNameLst>
                                      </p:cBhvr>
                                      <p:to>
                                        <p:strVal val="visible"/>
                                      </p:to>
                                    </p:set>
                                    <p:anim calcmode="lin" valueType="num">
                                      <p:cBhvr additive="base">
                                        <p:cTn id="25" dur="1000" fill="hold"/>
                                        <p:tgtEl>
                                          <p:spTgt spid="4099">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09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099">
                                            <p:txEl>
                                              <p:pRg st="4" end="4"/>
                                            </p:txEl>
                                          </p:spTgt>
                                        </p:tgtEl>
                                        <p:attrNameLst>
                                          <p:attrName>style.visibility</p:attrName>
                                        </p:attrNameLst>
                                      </p:cBhvr>
                                      <p:to>
                                        <p:strVal val="visible"/>
                                      </p:to>
                                    </p:set>
                                    <p:anim calcmode="lin" valueType="num">
                                      <p:cBhvr additive="base">
                                        <p:cTn id="31" dur="1000" fill="hold"/>
                                        <p:tgtEl>
                                          <p:spTgt spid="4099">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409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099">
                                            <p:txEl>
                                              <p:pRg st="5" end="5"/>
                                            </p:txEl>
                                          </p:spTgt>
                                        </p:tgtEl>
                                        <p:attrNameLst>
                                          <p:attrName>style.visibility</p:attrName>
                                        </p:attrNameLst>
                                      </p:cBhvr>
                                      <p:to>
                                        <p:strVal val="visible"/>
                                      </p:to>
                                    </p:set>
                                    <p:anim calcmode="lin" valueType="num">
                                      <p:cBhvr additive="base">
                                        <p:cTn id="37" dur="1000" fill="hold"/>
                                        <p:tgtEl>
                                          <p:spTgt spid="4099">
                                            <p:txEl>
                                              <p:pRg st="5" end="5"/>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409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4099">
                                            <p:txEl>
                                              <p:pRg st="6" end="6"/>
                                            </p:txEl>
                                          </p:spTgt>
                                        </p:tgtEl>
                                        <p:attrNameLst>
                                          <p:attrName>style.visibility</p:attrName>
                                        </p:attrNameLst>
                                      </p:cBhvr>
                                      <p:to>
                                        <p:strVal val="visible"/>
                                      </p:to>
                                    </p:set>
                                    <p:anim calcmode="lin" valueType="num">
                                      <p:cBhvr additive="base">
                                        <p:cTn id="43" dur="1000" fill="hold"/>
                                        <p:tgtEl>
                                          <p:spTgt spid="4099">
                                            <p:txEl>
                                              <p:pRg st="6" end="6"/>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4099">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4099">
                                            <p:txEl>
                                              <p:pRg st="7" end="7"/>
                                            </p:txEl>
                                          </p:spTgt>
                                        </p:tgtEl>
                                        <p:attrNameLst>
                                          <p:attrName>style.visibility</p:attrName>
                                        </p:attrNameLst>
                                      </p:cBhvr>
                                      <p:to>
                                        <p:strVal val="visible"/>
                                      </p:to>
                                    </p:set>
                                    <p:anim calcmode="lin" valueType="num">
                                      <p:cBhvr additive="base">
                                        <p:cTn id="49" dur="1000" fill="hold"/>
                                        <p:tgtEl>
                                          <p:spTgt spid="4099">
                                            <p:txEl>
                                              <p:pRg st="7" end="7"/>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4099">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099"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idx="4294967295"/>
          </p:nvPr>
        </p:nvSpPr>
        <p:spPr>
          <a:xfrm>
            <a:off x="428624" y="0"/>
            <a:ext cx="8715375" cy="928688"/>
          </a:xfrm>
        </p:spPr>
        <p:txBody>
          <a:bodyPr>
            <a:normAutofit/>
          </a:bodyPr>
          <a:lstStyle/>
          <a:p>
            <a:pPr algn="l" eaLnBrk="1" hangingPunct="1"/>
            <a:r>
              <a:rPr lang="en-GB" sz="3200" dirty="0" smtClean="0"/>
              <a:t>Social Cultural Influences?</a:t>
            </a:r>
          </a:p>
        </p:txBody>
      </p:sp>
      <p:cxnSp>
        <p:nvCxnSpPr>
          <p:cNvPr id="5" name="Straight Connector 4"/>
          <p:cNvCxnSpPr/>
          <p:nvPr/>
        </p:nvCxnSpPr>
        <p:spPr>
          <a:xfrm flipV="1">
            <a:off x="500063" y="714375"/>
            <a:ext cx="6858000" cy="0"/>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285875" y="1500188"/>
            <a:ext cx="6572250" cy="4492625"/>
          </a:xfr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MARTPenAnnotation47"/>
          <p:cNvSpPr/>
          <p:nvPr/>
        </p:nvSpPr>
        <p:spPr>
          <a:xfrm>
            <a:off x="3347342" y="2474764"/>
            <a:ext cx="382931" cy="525443"/>
          </a:xfrm>
          <a:custGeom>
            <a:avLst/>
            <a:gdLst/>
            <a:ahLst/>
            <a:cxnLst/>
            <a:rect l="0" t="0" r="0" b="0"/>
            <a:pathLst>
              <a:path w="382931" h="525443">
                <a:moveTo>
                  <a:pt x="322759" y="7689"/>
                </a:moveTo>
                <a:lnTo>
                  <a:pt x="318019" y="7689"/>
                </a:lnTo>
                <a:lnTo>
                  <a:pt x="315630" y="6696"/>
                </a:lnTo>
                <a:lnTo>
                  <a:pt x="307528" y="1552"/>
                </a:lnTo>
                <a:lnTo>
                  <a:pt x="301768" y="0"/>
                </a:lnTo>
                <a:lnTo>
                  <a:pt x="293255" y="1956"/>
                </a:lnTo>
                <a:lnTo>
                  <a:pt x="281865" y="6133"/>
                </a:lnTo>
                <a:lnTo>
                  <a:pt x="241710" y="19782"/>
                </a:lnTo>
                <a:lnTo>
                  <a:pt x="232016" y="23688"/>
                </a:lnTo>
                <a:lnTo>
                  <a:pt x="221584" y="28277"/>
                </a:lnTo>
                <a:lnTo>
                  <a:pt x="199410" y="38667"/>
                </a:lnTo>
                <a:lnTo>
                  <a:pt x="176325" y="49899"/>
                </a:lnTo>
                <a:lnTo>
                  <a:pt x="162629" y="58649"/>
                </a:lnTo>
                <a:lnTo>
                  <a:pt x="147545" y="69444"/>
                </a:lnTo>
                <a:lnTo>
                  <a:pt x="100518" y="105692"/>
                </a:lnTo>
                <a:lnTo>
                  <a:pt x="85301" y="117673"/>
                </a:lnTo>
                <a:lnTo>
                  <a:pt x="73173" y="127644"/>
                </a:lnTo>
                <a:lnTo>
                  <a:pt x="63103" y="136276"/>
                </a:lnTo>
                <a:lnTo>
                  <a:pt x="54405" y="144015"/>
                </a:lnTo>
                <a:lnTo>
                  <a:pt x="48606" y="151159"/>
                </a:lnTo>
                <a:lnTo>
                  <a:pt x="42163" y="164388"/>
                </a:lnTo>
                <a:lnTo>
                  <a:pt x="38536" y="178252"/>
                </a:lnTo>
                <a:lnTo>
                  <a:pt x="39019" y="182913"/>
                </a:lnTo>
                <a:lnTo>
                  <a:pt x="42202" y="193384"/>
                </a:lnTo>
                <a:lnTo>
                  <a:pt x="46924" y="202006"/>
                </a:lnTo>
                <a:lnTo>
                  <a:pt x="49572" y="205695"/>
                </a:lnTo>
                <a:lnTo>
                  <a:pt x="60452" y="215084"/>
                </a:lnTo>
                <a:lnTo>
                  <a:pt x="67520" y="220367"/>
                </a:lnTo>
                <a:lnTo>
                  <a:pt x="75209" y="224880"/>
                </a:lnTo>
                <a:lnTo>
                  <a:pt x="83312" y="228882"/>
                </a:lnTo>
                <a:lnTo>
                  <a:pt x="91690" y="232541"/>
                </a:lnTo>
                <a:lnTo>
                  <a:pt x="111583" y="241899"/>
                </a:lnTo>
                <a:lnTo>
                  <a:pt x="122443" y="247173"/>
                </a:lnTo>
                <a:lnTo>
                  <a:pt x="133653" y="251681"/>
                </a:lnTo>
                <a:lnTo>
                  <a:pt x="145095" y="255678"/>
                </a:lnTo>
                <a:lnTo>
                  <a:pt x="156691" y="259335"/>
                </a:lnTo>
                <a:lnTo>
                  <a:pt x="168391" y="263758"/>
                </a:lnTo>
                <a:lnTo>
                  <a:pt x="180159" y="268690"/>
                </a:lnTo>
                <a:lnTo>
                  <a:pt x="191974" y="273963"/>
                </a:lnTo>
                <a:lnTo>
                  <a:pt x="203819" y="278471"/>
                </a:lnTo>
                <a:lnTo>
                  <a:pt x="215685" y="282468"/>
                </a:lnTo>
                <a:lnTo>
                  <a:pt x="227563" y="286125"/>
                </a:lnTo>
                <a:lnTo>
                  <a:pt x="239452" y="290547"/>
                </a:lnTo>
                <a:lnTo>
                  <a:pt x="251346" y="295480"/>
                </a:lnTo>
                <a:lnTo>
                  <a:pt x="263244" y="300753"/>
                </a:lnTo>
                <a:lnTo>
                  <a:pt x="274153" y="306252"/>
                </a:lnTo>
                <a:lnTo>
                  <a:pt x="284402" y="311903"/>
                </a:lnTo>
                <a:lnTo>
                  <a:pt x="294211" y="317654"/>
                </a:lnTo>
                <a:lnTo>
                  <a:pt x="303727" y="324465"/>
                </a:lnTo>
                <a:lnTo>
                  <a:pt x="313048" y="331983"/>
                </a:lnTo>
                <a:lnTo>
                  <a:pt x="322238" y="339970"/>
                </a:lnTo>
                <a:lnTo>
                  <a:pt x="330349" y="347280"/>
                </a:lnTo>
                <a:lnTo>
                  <a:pt x="344653" y="360694"/>
                </a:lnTo>
                <a:lnTo>
                  <a:pt x="351246" y="368041"/>
                </a:lnTo>
                <a:lnTo>
                  <a:pt x="357626" y="375916"/>
                </a:lnTo>
                <a:lnTo>
                  <a:pt x="369013" y="391611"/>
                </a:lnTo>
                <a:lnTo>
                  <a:pt x="377381" y="405201"/>
                </a:lnTo>
                <a:lnTo>
                  <a:pt x="381762" y="417855"/>
                </a:lnTo>
                <a:lnTo>
                  <a:pt x="382930" y="424008"/>
                </a:lnTo>
                <a:lnTo>
                  <a:pt x="382717" y="430094"/>
                </a:lnTo>
                <a:lnTo>
                  <a:pt x="379834" y="442149"/>
                </a:lnTo>
                <a:lnTo>
                  <a:pt x="375246" y="454120"/>
                </a:lnTo>
                <a:lnTo>
                  <a:pt x="368907" y="466056"/>
                </a:lnTo>
                <a:lnTo>
                  <a:pt x="359475" y="477975"/>
                </a:lnTo>
                <a:lnTo>
                  <a:pt x="348668" y="489887"/>
                </a:lnTo>
                <a:lnTo>
                  <a:pt x="343008" y="495842"/>
                </a:lnTo>
                <a:lnTo>
                  <a:pt x="336259" y="500804"/>
                </a:lnTo>
                <a:lnTo>
                  <a:pt x="328782" y="505104"/>
                </a:lnTo>
                <a:lnTo>
                  <a:pt x="320822" y="508963"/>
                </a:lnTo>
                <a:lnTo>
                  <a:pt x="312538" y="512528"/>
                </a:lnTo>
                <a:lnTo>
                  <a:pt x="304038" y="515897"/>
                </a:lnTo>
                <a:lnTo>
                  <a:pt x="295396" y="519135"/>
                </a:lnTo>
                <a:lnTo>
                  <a:pt x="285666" y="521293"/>
                </a:lnTo>
                <a:lnTo>
                  <a:pt x="275210" y="522732"/>
                </a:lnTo>
                <a:lnTo>
                  <a:pt x="264270" y="523692"/>
                </a:lnTo>
                <a:lnTo>
                  <a:pt x="253009" y="524331"/>
                </a:lnTo>
                <a:lnTo>
                  <a:pt x="229913" y="525042"/>
                </a:lnTo>
                <a:lnTo>
                  <a:pt x="194597" y="525442"/>
                </a:lnTo>
                <a:lnTo>
                  <a:pt x="181755" y="523514"/>
                </a:lnTo>
                <a:lnTo>
                  <a:pt x="168233" y="520244"/>
                </a:lnTo>
                <a:lnTo>
                  <a:pt x="101405" y="500738"/>
                </a:lnTo>
                <a:lnTo>
                  <a:pt x="85893" y="497123"/>
                </a:lnTo>
                <a:lnTo>
                  <a:pt x="72575" y="494712"/>
                </a:lnTo>
                <a:lnTo>
                  <a:pt x="60720" y="493106"/>
                </a:lnTo>
                <a:lnTo>
                  <a:pt x="48847" y="490050"/>
                </a:lnTo>
                <a:lnTo>
                  <a:pt x="36964" y="486029"/>
                </a:lnTo>
                <a:lnTo>
                  <a:pt x="25073" y="481363"/>
                </a:lnTo>
                <a:lnTo>
                  <a:pt x="16153" y="477261"/>
                </a:lnTo>
                <a:lnTo>
                  <a:pt x="9214" y="473534"/>
                </a:lnTo>
                <a:lnTo>
                  <a:pt x="3597" y="470057"/>
                </a:lnTo>
                <a:lnTo>
                  <a:pt x="843" y="466746"/>
                </a:lnTo>
                <a:lnTo>
                  <a:pt x="0" y="463547"/>
                </a:lnTo>
                <a:lnTo>
                  <a:pt x="430" y="460423"/>
                </a:lnTo>
                <a:lnTo>
                  <a:pt x="1709" y="457347"/>
                </a:lnTo>
                <a:lnTo>
                  <a:pt x="10220" y="445243"/>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SMARTPenAnnotation48"/>
          <p:cNvSpPr/>
          <p:nvPr/>
        </p:nvSpPr>
        <p:spPr>
          <a:xfrm>
            <a:off x="3764982" y="2750343"/>
            <a:ext cx="234303" cy="194414"/>
          </a:xfrm>
          <a:custGeom>
            <a:avLst/>
            <a:gdLst/>
            <a:ahLst/>
            <a:cxnLst/>
            <a:rect l="0" t="0" r="0" b="0"/>
            <a:pathLst>
              <a:path w="234303" h="194414">
                <a:moveTo>
                  <a:pt x="146221" y="0"/>
                </a:moveTo>
                <a:lnTo>
                  <a:pt x="127259" y="4741"/>
                </a:lnTo>
                <a:lnTo>
                  <a:pt x="118697" y="7129"/>
                </a:lnTo>
                <a:lnTo>
                  <a:pt x="101245" y="12429"/>
                </a:lnTo>
                <a:lnTo>
                  <a:pt x="92425" y="16224"/>
                </a:lnTo>
                <a:lnTo>
                  <a:pt x="83567" y="20738"/>
                </a:lnTo>
                <a:lnTo>
                  <a:pt x="74686" y="25732"/>
                </a:lnTo>
                <a:lnTo>
                  <a:pt x="66781" y="31045"/>
                </a:lnTo>
                <a:lnTo>
                  <a:pt x="59527" y="36572"/>
                </a:lnTo>
                <a:lnTo>
                  <a:pt x="52706" y="42241"/>
                </a:lnTo>
                <a:lnTo>
                  <a:pt x="45182" y="48997"/>
                </a:lnTo>
                <a:lnTo>
                  <a:pt x="28885" y="64441"/>
                </a:lnTo>
                <a:lnTo>
                  <a:pt x="22356" y="72726"/>
                </a:lnTo>
                <a:lnTo>
                  <a:pt x="17011" y="81226"/>
                </a:lnTo>
                <a:lnTo>
                  <a:pt x="12456" y="89870"/>
                </a:lnTo>
                <a:lnTo>
                  <a:pt x="8427" y="98609"/>
                </a:lnTo>
                <a:lnTo>
                  <a:pt x="4749" y="107411"/>
                </a:lnTo>
                <a:lnTo>
                  <a:pt x="1305" y="116256"/>
                </a:lnTo>
                <a:lnTo>
                  <a:pt x="0" y="124137"/>
                </a:lnTo>
                <a:lnTo>
                  <a:pt x="123" y="131375"/>
                </a:lnTo>
                <a:lnTo>
                  <a:pt x="1197" y="138185"/>
                </a:lnTo>
                <a:lnTo>
                  <a:pt x="3898" y="145702"/>
                </a:lnTo>
                <a:lnTo>
                  <a:pt x="7683" y="153689"/>
                </a:lnTo>
                <a:lnTo>
                  <a:pt x="12190" y="161991"/>
                </a:lnTo>
                <a:lnTo>
                  <a:pt x="18172" y="168517"/>
                </a:lnTo>
                <a:lnTo>
                  <a:pt x="25136" y="173861"/>
                </a:lnTo>
                <a:lnTo>
                  <a:pt x="32755" y="178415"/>
                </a:lnTo>
                <a:lnTo>
                  <a:pt x="41804" y="182444"/>
                </a:lnTo>
                <a:lnTo>
                  <a:pt x="51805" y="186121"/>
                </a:lnTo>
                <a:lnTo>
                  <a:pt x="62441" y="189565"/>
                </a:lnTo>
                <a:lnTo>
                  <a:pt x="74492" y="191861"/>
                </a:lnTo>
                <a:lnTo>
                  <a:pt x="87488" y="193392"/>
                </a:lnTo>
                <a:lnTo>
                  <a:pt x="101112" y="194413"/>
                </a:lnTo>
                <a:lnTo>
                  <a:pt x="114164" y="193109"/>
                </a:lnTo>
                <a:lnTo>
                  <a:pt x="126834" y="190255"/>
                </a:lnTo>
                <a:lnTo>
                  <a:pt x="139249" y="186368"/>
                </a:lnTo>
                <a:lnTo>
                  <a:pt x="150503" y="181792"/>
                </a:lnTo>
                <a:lnTo>
                  <a:pt x="160982" y="176757"/>
                </a:lnTo>
                <a:lnTo>
                  <a:pt x="170944" y="171417"/>
                </a:lnTo>
                <a:lnTo>
                  <a:pt x="180562" y="164879"/>
                </a:lnTo>
                <a:lnTo>
                  <a:pt x="189951" y="157545"/>
                </a:lnTo>
                <a:lnTo>
                  <a:pt x="199187" y="149678"/>
                </a:lnTo>
                <a:lnTo>
                  <a:pt x="207328" y="141458"/>
                </a:lnTo>
                <a:lnTo>
                  <a:pt x="214740" y="133000"/>
                </a:lnTo>
                <a:lnTo>
                  <a:pt x="221666" y="124386"/>
                </a:lnTo>
                <a:lnTo>
                  <a:pt x="226283" y="115666"/>
                </a:lnTo>
                <a:lnTo>
                  <a:pt x="229361" y="106876"/>
                </a:lnTo>
                <a:lnTo>
                  <a:pt x="231413" y="98040"/>
                </a:lnTo>
                <a:lnTo>
                  <a:pt x="232782" y="89173"/>
                </a:lnTo>
                <a:lnTo>
                  <a:pt x="233694" y="80284"/>
                </a:lnTo>
                <a:lnTo>
                  <a:pt x="234302" y="71383"/>
                </a:lnTo>
                <a:lnTo>
                  <a:pt x="232723" y="62471"/>
                </a:lnTo>
                <a:lnTo>
                  <a:pt x="229685" y="53554"/>
                </a:lnTo>
                <a:lnTo>
                  <a:pt x="225677" y="44632"/>
                </a:lnTo>
                <a:lnTo>
                  <a:pt x="220027" y="37693"/>
                </a:lnTo>
                <a:lnTo>
                  <a:pt x="213284" y="32074"/>
                </a:lnTo>
                <a:lnTo>
                  <a:pt x="205813" y="27336"/>
                </a:lnTo>
                <a:lnTo>
                  <a:pt x="197855" y="23185"/>
                </a:lnTo>
                <a:lnTo>
                  <a:pt x="189573" y="19425"/>
                </a:lnTo>
                <a:lnTo>
                  <a:pt x="181075" y="15927"/>
                </a:lnTo>
                <a:lnTo>
                  <a:pt x="172434" y="13595"/>
                </a:lnTo>
                <a:lnTo>
                  <a:pt x="163696" y="12040"/>
                </a:lnTo>
                <a:lnTo>
                  <a:pt x="154895" y="11003"/>
                </a:lnTo>
                <a:lnTo>
                  <a:pt x="146050" y="11304"/>
                </a:lnTo>
                <a:lnTo>
                  <a:pt x="137177" y="12497"/>
                </a:lnTo>
                <a:lnTo>
                  <a:pt x="128286" y="14285"/>
                </a:lnTo>
                <a:lnTo>
                  <a:pt x="120373" y="17461"/>
                </a:lnTo>
                <a:lnTo>
                  <a:pt x="113114" y="21562"/>
                </a:lnTo>
                <a:lnTo>
                  <a:pt x="106290" y="26281"/>
                </a:lnTo>
                <a:lnTo>
                  <a:pt x="100749" y="30420"/>
                </a:lnTo>
                <a:lnTo>
                  <a:pt x="96062" y="34170"/>
                </a:lnTo>
                <a:lnTo>
                  <a:pt x="91946" y="37663"/>
                </a:lnTo>
                <a:lnTo>
                  <a:pt x="89202" y="41976"/>
                </a:lnTo>
                <a:lnTo>
                  <a:pt x="87372" y="46836"/>
                </a:lnTo>
                <a:lnTo>
                  <a:pt x="86152" y="52060"/>
                </a:lnTo>
                <a:lnTo>
                  <a:pt x="86331" y="56535"/>
                </a:lnTo>
                <a:lnTo>
                  <a:pt x="87443" y="60510"/>
                </a:lnTo>
                <a:lnTo>
                  <a:pt x="92643" y="71438"/>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 name="SMARTPenAnnotation49"/>
          <p:cNvSpPr/>
          <p:nvPr/>
        </p:nvSpPr>
        <p:spPr>
          <a:xfrm>
            <a:off x="4084909" y="2768203"/>
            <a:ext cx="210271" cy="167745"/>
          </a:xfrm>
          <a:custGeom>
            <a:avLst/>
            <a:gdLst/>
            <a:ahLst/>
            <a:cxnLst/>
            <a:rect l="0" t="0" r="0" b="0"/>
            <a:pathLst>
              <a:path w="210271" h="167745">
                <a:moveTo>
                  <a:pt x="138833" y="0"/>
                </a:moveTo>
                <a:lnTo>
                  <a:pt x="124611" y="0"/>
                </a:lnTo>
                <a:lnTo>
                  <a:pt x="118438" y="992"/>
                </a:lnTo>
                <a:lnTo>
                  <a:pt x="112338" y="2645"/>
                </a:lnTo>
                <a:lnTo>
                  <a:pt x="106287" y="4740"/>
                </a:lnTo>
                <a:lnTo>
                  <a:pt x="98284" y="7129"/>
                </a:lnTo>
                <a:lnTo>
                  <a:pt x="78808" y="12429"/>
                </a:lnTo>
                <a:lnTo>
                  <a:pt x="69051" y="16223"/>
                </a:lnTo>
                <a:lnTo>
                  <a:pt x="59569" y="20737"/>
                </a:lnTo>
                <a:lnTo>
                  <a:pt x="50271" y="25731"/>
                </a:lnTo>
                <a:lnTo>
                  <a:pt x="43081" y="30052"/>
                </a:lnTo>
                <a:lnTo>
                  <a:pt x="37295" y="33925"/>
                </a:lnTo>
                <a:lnTo>
                  <a:pt x="32446" y="37499"/>
                </a:lnTo>
                <a:lnTo>
                  <a:pt x="26236" y="43851"/>
                </a:lnTo>
                <a:lnTo>
                  <a:pt x="19120" y="52054"/>
                </a:lnTo>
                <a:lnTo>
                  <a:pt x="11399" y="61492"/>
                </a:lnTo>
                <a:lnTo>
                  <a:pt x="6252" y="69768"/>
                </a:lnTo>
                <a:lnTo>
                  <a:pt x="2821" y="77270"/>
                </a:lnTo>
                <a:lnTo>
                  <a:pt x="533" y="84255"/>
                </a:lnTo>
                <a:lnTo>
                  <a:pt x="0" y="90896"/>
                </a:lnTo>
                <a:lnTo>
                  <a:pt x="637" y="97309"/>
                </a:lnTo>
                <a:lnTo>
                  <a:pt x="2054" y="103568"/>
                </a:lnTo>
                <a:lnTo>
                  <a:pt x="4983" y="109725"/>
                </a:lnTo>
                <a:lnTo>
                  <a:pt x="8920" y="115814"/>
                </a:lnTo>
                <a:lnTo>
                  <a:pt x="13529" y="121858"/>
                </a:lnTo>
                <a:lnTo>
                  <a:pt x="19578" y="127871"/>
                </a:lnTo>
                <a:lnTo>
                  <a:pt x="26587" y="133865"/>
                </a:lnTo>
                <a:lnTo>
                  <a:pt x="34237" y="139845"/>
                </a:lnTo>
                <a:lnTo>
                  <a:pt x="42313" y="144823"/>
                </a:lnTo>
                <a:lnTo>
                  <a:pt x="50674" y="149135"/>
                </a:lnTo>
                <a:lnTo>
                  <a:pt x="59224" y="153001"/>
                </a:lnTo>
                <a:lnTo>
                  <a:pt x="68893" y="156571"/>
                </a:lnTo>
                <a:lnTo>
                  <a:pt x="79308" y="159943"/>
                </a:lnTo>
                <a:lnTo>
                  <a:pt x="90220" y="163183"/>
                </a:lnTo>
                <a:lnTo>
                  <a:pt x="101463" y="165344"/>
                </a:lnTo>
                <a:lnTo>
                  <a:pt x="112927" y="166783"/>
                </a:lnTo>
                <a:lnTo>
                  <a:pt x="124539" y="167744"/>
                </a:lnTo>
                <a:lnTo>
                  <a:pt x="136249" y="167392"/>
                </a:lnTo>
                <a:lnTo>
                  <a:pt x="148024" y="166165"/>
                </a:lnTo>
                <a:lnTo>
                  <a:pt x="159843" y="164354"/>
                </a:lnTo>
                <a:lnTo>
                  <a:pt x="170699" y="162155"/>
                </a:lnTo>
                <a:lnTo>
                  <a:pt x="180913" y="159697"/>
                </a:lnTo>
                <a:lnTo>
                  <a:pt x="210270" y="151804"/>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SMARTPenAnnotation50"/>
          <p:cNvSpPr/>
          <p:nvPr/>
        </p:nvSpPr>
        <p:spPr>
          <a:xfrm>
            <a:off x="4330898" y="2839640"/>
            <a:ext cx="44649" cy="89986"/>
          </a:xfrm>
          <a:custGeom>
            <a:avLst/>
            <a:gdLst/>
            <a:ahLst/>
            <a:cxnLst/>
            <a:rect l="0" t="0" r="0" b="0"/>
            <a:pathLst>
              <a:path w="44649" h="89986">
                <a:moveTo>
                  <a:pt x="0" y="0"/>
                </a:moveTo>
                <a:lnTo>
                  <a:pt x="0" y="9481"/>
                </a:lnTo>
                <a:lnTo>
                  <a:pt x="992" y="14258"/>
                </a:lnTo>
                <a:lnTo>
                  <a:pt x="2646" y="19428"/>
                </a:lnTo>
                <a:lnTo>
                  <a:pt x="4740" y="24858"/>
                </a:lnTo>
                <a:lnTo>
                  <a:pt x="17169" y="60944"/>
                </a:lnTo>
                <a:lnTo>
                  <a:pt x="21368" y="71387"/>
                </a:lnTo>
                <a:lnTo>
                  <a:pt x="25159" y="79341"/>
                </a:lnTo>
                <a:lnTo>
                  <a:pt x="28679" y="85637"/>
                </a:lnTo>
                <a:lnTo>
                  <a:pt x="32018" y="88841"/>
                </a:lnTo>
                <a:lnTo>
                  <a:pt x="35236" y="89985"/>
                </a:lnTo>
                <a:lnTo>
                  <a:pt x="44648" y="89297"/>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SMARTPenAnnotation51"/>
          <p:cNvSpPr/>
          <p:nvPr/>
        </p:nvSpPr>
        <p:spPr>
          <a:xfrm>
            <a:off x="4357687" y="2750343"/>
            <a:ext cx="35720" cy="26790"/>
          </a:xfrm>
          <a:custGeom>
            <a:avLst/>
            <a:gdLst/>
            <a:ahLst/>
            <a:cxnLst/>
            <a:rect l="0" t="0" r="0" b="0"/>
            <a:pathLst>
              <a:path w="35720" h="26790">
                <a:moveTo>
                  <a:pt x="0" y="0"/>
                </a:moveTo>
                <a:lnTo>
                  <a:pt x="4740" y="9481"/>
                </a:lnTo>
                <a:lnTo>
                  <a:pt x="7129" y="13266"/>
                </a:lnTo>
                <a:lnTo>
                  <a:pt x="9714" y="16782"/>
                </a:lnTo>
                <a:lnTo>
                  <a:pt x="12429" y="20118"/>
                </a:lnTo>
                <a:lnTo>
                  <a:pt x="16223" y="22341"/>
                </a:lnTo>
                <a:lnTo>
                  <a:pt x="20737" y="23824"/>
                </a:lnTo>
                <a:lnTo>
                  <a:pt x="35719" y="26789"/>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SMARTPenAnnotation52"/>
          <p:cNvSpPr/>
          <p:nvPr/>
        </p:nvSpPr>
        <p:spPr>
          <a:xfrm>
            <a:off x="4519476" y="2797064"/>
            <a:ext cx="302556" cy="174072"/>
          </a:xfrm>
          <a:custGeom>
            <a:avLst/>
            <a:gdLst/>
            <a:ahLst/>
            <a:cxnLst/>
            <a:rect l="0" t="0" r="0" b="0"/>
            <a:pathLst>
              <a:path w="302556" h="174072">
                <a:moveTo>
                  <a:pt x="123961" y="15787"/>
                </a:moveTo>
                <a:lnTo>
                  <a:pt x="109740" y="20528"/>
                </a:lnTo>
                <a:lnTo>
                  <a:pt x="103566" y="22916"/>
                </a:lnTo>
                <a:lnTo>
                  <a:pt x="97466" y="25501"/>
                </a:lnTo>
                <a:lnTo>
                  <a:pt x="91415" y="28216"/>
                </a:lnTo>
                <a:lnTo>
                  <a:pt x="84404" y="31018"/>
                </a:lnTo>
                <a:lnTo>
                  <a:pt x="68678" y="36778"/>
                </a:lnTo>
                <a:lnTo>
                  <a:pt x="61308" y="40695"/>
                </a:lnTo>
                <a:lnTo>
                  <a:pt x="54411" y="45291"/>
                </a:lnTo>
                <a:lnTo>
                  <a:pt x="47829" y="50339"/>
                </a:lnTo>
                <a:lnTo>
                  <a:pt x="41456" y="55689"/>
                </a:lnTo>
                <a:lnTo>
                  <a:pt x="35224" y="61240"/>
                </a:lnTo>
                <a:lnTo>
                  <a:pt x="23007" y="72699"/>
                </a:lnTo>
                <a:lnTo>
                  <a:pt x="10962" y="84407"/>
                </a:lnTo>
                <a:lnTo>
                  <a:pt x="6957" y="91299"/>
                </a:lnTo>
                <a:lnTo>
                  <a:pt x="4286" y="98871"/>
                </a:lnTo>
                <a:lnTo>
                  <a:pt x="2506" y="106895"/>
                </a:lnTo>
                <a:lnTo>
                  <a:pt x="1319" y="114229"/>
                </a:lnTo>
                <a:lnTo>
                  <a:pt x="528" y="121103"/>
                </a:lnTo>
                <a:lnTo>
                  <a:pt x="0" y="127669"/>
                </a:lnTo>
                <a:lnTo>
                  <a:pt x="1633" y="134031"/>
                </a:lnTo>
                <a:lnTo>
                  <a:pt x="4706" y="140257"/>
                </a:lnTo>
                <a:lnTo>
                  <a:pt x="8739" y="146392"/>
                </a:lnTo>
                <a:lnTo>
                  <a:pt x="13412" y="151474"/>
                </a:lnTo>
                <a:lnTo>
                  <a:pt x="18512" y="155855"/>
                </a:lnTo>
                <a:lnTo>
                  <a:pt x="23896" y="159767"/>
                </a:lnTo>
                <a:lnTo>
                  <a:pt x="30462" y="163368"/>
                </a:lnTo>
                <a:lnTo>
                  <a:pt x="37816" y="166760"/>
                </a:lnTo>
                <a:lnTo>
                  <a:pt x="45695" y="170014"/>
                </a:lnTo>
                <a:lnTo>
                  <a:pt x="53924" y="171191"/>
                </a:lnTo>
                <a:lnTo>
                  <a:pt x="62387" y="170983"/>
                </a:lnTo>
                <a:lnTo>
                  <a:pt x="71005" y="169853"/>
                </a:lnTo>
                <a:lnTo>
                  <a:pt x="80720" y="166123"/>
                </a:lnTo>
                <a:lnTo>
                  <a:pt x="91165" y="160659"/>
                </a:lnTo>
                <a:lnTo>
                  <a:pt x="112361" y="147644"/>
                </a:lnTo>
                <a:lnTo>
                  <a:pt x="131704" y="135244"/>
                </a:lnTo>
                <a:lnTo>
                  <a:pt x="140037" y="128167"/>
                </a:lnTo>
                <a:lnTo>
                  <a:pt x="147577" y="120473"/>
                </a:lnTo>
                <a:lnTo>
                  <a:pt x="154587" y="112367"/>
                </a:lnTo>
                <a:lnTo>
                  <a:pt x="161246" y="103986"/>
                </a:lnTo>
                <a:lnTo>
                  <a:pt x="167669" y="95422"/>
                </a:lnTo>
                <a:lnTo>
                  <a:pt x="173936" y="86736"/>
                </a:lnTo>
                <a:lnTo>
                  <a:pt x="178114" y="77970"/>
                </a:lnTo>
                <a:lnTo>
                  <a:pt x="180899" y="69148"/>
                </a:lnTo>
                <a:lnTo>
                  <a:pt x="182755" y="60291"/>
                </a:lnTo>
                <a:lnTo>
                  <a:pt x="184985" y="51409"/>
                </a:lnTo>
                <a:lnTo>
                  <a:pt x="187464" y="42512"/>
                </a:lnTo>
                <a:lnTo>
                  <a:pt x="190109" y="33604"/>
                </a:lnTo>
                <a:lnTo>
                  <a:pt x="190880" y="26673"/>
                </a:lnTo>
                <a:lnTo>
                  <a:pt x="190402" y="21060"/>
                </a:lnTo>
                <a:lnTo>
                  <a:pt x="189091" y="16326"/>
                </a:lnTo>
                <a:lnTo>
                  <a:pt x="188217" y="12177"/>
                </a:lnTo>
                <a:lnTo>
                  <a:pt x="187634" y="8420"/>
                </a:lnTo>
                <a:lnTo>
                  <a:pt x="187246" y="4923"/>
                </a:lnTo>
                <a:lnTo>
                  <a:pt x="185995" y="2591"/>
                </a:lnTo>
                <a:lnTo>
                  <a:pt x="184168" y="1036"/>
                </a:lnTo>
                <a:lnTo>
                  <a:pt x="181959" y="0"/>
                </a:lnTo>
                <a:lnTo>
                  <a:pt x="180485" y="302"/>
                </a:lnTo>
                <a:lnTo>
                  <a:pt x="179503" y="1495"/>
                </a:lnTo>
                <a:lnTo>
                  <a:pt x="178848" y="3282"/>
                </a:lnTo>
                <a:lnTo>
                  <a:pt x="178412" y="7450"/>
                </a:lnTo>
                <a:lnTo>
                  <a:pt x="178121" y="13206"/>
                </a:lnTo>
                <a:lnTo>
                  <a:pt x="177798" y="27538"/>
                </a:lnTo>
                <a:lnTo>
                  <a:pt x="177654" y="43830"/>
                </a:lnTo>
                <a:lnTo>
                  <a:pt x="178608" y="53334"/>
                </a:lnTo>
                <a:lnTo>
                  <a:pt x="180236" y="63639"/>
                </a:lnTo>
                <a:lnTo>
                  <a:pt x="182314" y="74477"/>
                </a:lnTo>
                <a:lnTo>
                  <a:pt x="184691" y="84679"/>
                </a:lnTo>
                <a:lnTo>
                  <a:pt x="187268" y="94458"/>
                </a:lnTo>
                <a:lnTo>
                  <a:pt x="189978" y="103953"/>
                </a:lnTo>
                <a:lnTo>
                  <a:pt x="193770" y="113260"/>
                </a:lnTo>
                <a:lnTo>
                  <a:pt x="198281" y="122440"/>
                </a:lnTo>
                <a:lnTo>
                  <a:pt x="203274" y="131538"/>
                </a:lnTo>
                <a:lnTo>
                  <a:pt x="208586" y="139587"/>
                </a:lnTo>
                <a:lnTo>
                  <a:pt x="214112" y="146938"/>
                </a:lnTo>
                <a:lnTo>
                  <a:pt x="219780" y="153822"/>
                </a:lnTo>
                <a:lnTo>
                  <a:pt x="225544" y="159404"/>
                </a:lnTo>
                <a:lnTo>
                  <a:pt x="231370" y="164118"/>
                </a:lnTo>
                <a:lnTo>
                  <a:pt x="237239" y="168252"/>
                </a:lnTo>
                <a:lnTo>
                  <a:pt x="243136" y="171009"/>
                </a:lnTo>
                <a:lnTo>
                  <a:pt x="249052" y="172846"/>
                </a:lnTo>
                <a:lnTo>
                  <a:pt x="254980" y="174071"/>
                </a:lnTo>
                <a:lnTo>
                  <a:pt x="260917" y="173896"/>
                </a:lnTo>
                <a:lnTo>
                  <a:pt x="266858" y="172787"/>
                </a:lnTo>
                <a:lnTo>
                  <a:pt x="272804" y="171055"/>
                </a:lnTo>
                <a:lnTo>
                  <a:pt x="278752" y="166924"/>
                </a:lnTo>
                <a:lnTo>
                  <a:pt x="284702" y="161193"/>
                </a:lnTo>
                <a:lnTo>
                  <a:pt x="302555" y="140803"/>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SMARTPenAnnotation53"/>
          <p:cNvSpPr/>
          <p:nvPr/>
        </p:nvSpPr>
        <p:spPr>
          <a:xfrm>
            <a:off x="4848820" y="2723554"/>
            <a:ext cx="62509" cy="214314"/>
          </a:xfrm>
          <a:custGeom>
            <a:avLst/>
            <a:gdLst/>
            <a:ahLst/>
            <a:cxnLst/>
            <a:rect l="0" t="0" r="0" b="0"/>
            <a:pathLst>
              <a:path w="62509" h="214314">
                <a:moveTo>
                  <a:pt x="0" y="0"/>
                </a:moveTo>
                <a:lnTo>
                  <a:pt x="0" y="9481"/>
                </a:lnTo>
                <a:lnTo>
                  <a:pt x="1984" y="21204"/>
                </a:lnTo>
                <a:lnTo>
                  <a:pt x="20117" y="110022"/>
                </a:lnTo>
                <a:lnTo>
                  <a:pt x="24325" y="124942"/>
                </a:lnTo>
                <a:lnTo>
                  <a:pt x="29115" y="138857"/>
                </a:lnTo>
                <a:lnTo>
                  <a:pt x="38737" y="163910"/>
                </a:lnTo>
                <a:lnTo>
                  <a:pt x="46321" y="184966"/>
                </a:lnTo>
                <a:lnTo>
                  <a:pt x="49732" y="192764"/>
                </a:lnTo>
                <a:lnTo>
                  <a:pt x="52999" y="198955"/>
                </a:lnTo>
                <a:lnTo>
                  <a:pt x="62508" y="214313"/>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SMARTPenAnnotation54"/>
          <p:cNvSpPr/>
          <p:nvPr/>
        </p:nvSpPr>
        <p:spPr>
          <a:xfrm>
            <a:off x="4778733" y="2536031"/>
            <a:ext cx="123666" cy="397797"/>
          </a:xfrm>
          <a:custGeom>
            <a:avLst/>
            <a:gdLst/>
            <a:ahLst/>
            <a:cxnLst/>
            <a:rect l="0" t="0" r="0" b="0"/>
            <a:pathLst>
              <a:path w="123666" h="397797">
                <a:moveTo>
                  <a:pt x="16509" y="0"/>
                </a:moveTo>
                <a:lnTo>
                  <a:pt x="0" y="0"/>
                </a:lnTo>
                <a:lnTo>
                  <a:pt x="1896" y="10583"/>
                </a:lnTo>
                <a:lnTo>
                  <a:pt x="3790" y="18962"/>
                </a:lnTo>
                <a:lnTo>
                  <a:pt x="5895" y="30917"/>
                </a:lnTo>
                <a:lnTo>
                  <a:pt x="6831" y="40530"/>
                </a:lnTo>
                <a:lnTo>
                  <a:pt x="7246" y="51417"/>
                </a:lnTo>
                <a:lnTo>
                  <a:pt x="8349" y="56106"/>
                </a:lnTo>
                <a:lnTo>
                  <a:pt x="10077" y="60224"/>
                </a:lnTo>
                <a:lnTo>
                  <a:pt x="12221" y="63962"/>
                </a:lnTo>
                <a:lnTo>
                  <a:pt x="14603" y="73407"/>
                </a:lnTo>
                <a:lnTo>
                  <a:pt x="16654" y="84219"/>
                </a:lnTo>
                <a:lnTo>
                  <a:pt x="18590" y="89880"/>
                </a:lnTo>
                <a:lnTo>
                  <a:pt x="20873" y="95639"/>
                </a:lnTo>
                <a:lnTo>
                  <a:pt x="26055" y="109975"/>
                </a:lnTo>
                <a:lnTo>
                  <a:pt x="28826" y="117965"/>
                </a:lnTo>
                <a:lnTo>
                  <a:pt x="31905" y="129489"/>
                </a:lnTo>
                <a:lnTo>
                  <a:pt x="34266" y="139902"/>
                </a:lnTo>
                <a:lnTo>
                  <a:pt x="36284" y="146846"/>
                </a:lnTo>
                <a:lnTo>
                  <a:pt x="38622" y="154452"/>
                </a:lnTo>
                <a:lnTo>
                  <a:pt x="41220" y="165549"/>
                </a:lnTo>
                <a:lnTo>
                  <a:pt x="42682" y="177374"/>
                </a:lnTo>
                <a:lnTo>
                  <a:pt x="43115" y="187162"/>
                </a:lnTo>
                <a:lnTo>
                  <a:pt x="43262" y="199358"/>
                </a:lnTo>
                <a:lnTo>
                  <a:pt x="43287" y="208338"/>
                </a:lnTo>
                <a:lnTo>
                  <a:pt x="44283" y="211322"/>
                </a:lnTo>
                <a:lnTo>
                  <a:pt x="48035" y="217283"/>
                </a:lnTo>
                <a:lnTo>
                  <a:pt x="50364" y="223239"/>
                </a:lnTo>
                <a:lnTo>
                  <a:pt x="52391" y="230186"/>
                </a:lnTo>
                <a:lnTo>
                  <a:pt x="54321" y="234817"/>
                </a:lnTo>
                <a:lnTo>
                  <a:pt x="56600" y="239888"/>
                </a:lnTo>
                <a:lnTo>
                  <a:pt x="59111" y="246246"/>
                </a:lnTo>
                <a:lnTo>
                  <a:pt x="64548" y="261247"/>
                </a:lnTo>
                <a:lnTo>
                  <a:pt x="67625" y="272545"/>
                </a:lnTo>
                <a:lnTo>
                  <a:pt x="69985" y="281865"/>
                </a:lnTo>
                <a:lnTo>
                  <a:pt x="72003" y="287129"/>
                </a:lnTo>
                <a:lnTo>
                  <a:pt x="74341" y="292622"/>
                </a:lnTo>
                <a:lnTo>
                  <a:pt x="76939" y="304018"/>
                </a:lnTo>
                <a:lnTo>
                  <a:pt x="78093" y="314705"/>
                </a:lnTo>
                <a:lnTo>
                  <a:pt x="78606" y="322762"/>
                </a:lnTo>
                <a:lnTo>
                  <a:pt x="79735" y="325307"/>
                </a:lnTo>
                <a:lnTo>
                  <a:pt x="81480" y="327004"/>
                </a:lnTo>
                <a:lnTo>
                  <a:pt x="83636" y="328136"/>
                </a:lnTo>
                <a:lnTo>
                  <a:pt x="85072" y="329882"/>
                </a:lnTo>
                <a:lnTo>
                  <a:pt x="86030" y="332038"/>
                </a:lnTo>
                <a:lnTo>
                  <a:pt x="87095" y="337080"/>
                </a:lnTo>
                <a:lnTo>
                  <a:pt x="87568" y="342628"/>
                </a:lnTo>
                <a:lnTo>
                  <a:pt x="90424" y="351048"/>
                </a:lnTo>
                <a:lnTo>
                  <a:pt x="94009" y="360412"/>
                </a:lnTo>
                <a:lnTo>
                  <a:pt x="95602" y="367881"/>
                </a:lnTo>
                <a:lnTo>
                  <a:pt x="98955" y="374508"/>
                </a:lnTo>
                <a:lnTo>
                  <a:pt x="105405" y="383422"/>
                </a:lnTo>
                <a:lnTo>
                  <a:pt x="108274" y="386376"/>
                </a:lnTo>
                <a:lnTo>
                  <a:pt x="113459" y="391616"/>
                </a:lnTo>
                <a:lnTo>
                  <a:pt x="114168" y="394979"/>
                </a:lnTo>
                <a:lnTo>
                  <a:pt x="114357" y="397264"/>
                </a:lnTo>
                <a:lnTo>
                  <a:pt x="115476" y="397796"/>
                </a:lnTo>
                <a:lnTo>
                  <a:pt x="117213" y="397158"/>
                </a:lnTo>
                <a:lnTo>
                  <a:pt x="123665" y="392906"/>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SMARTPenAnnotation55"/>
          <p:cNvSpPr/>
          <p:nvPr/>
        </p:nvSpPr>
        <p:spPr>
          <a:xfrm>
            <a:off x="2813725" y="1800169"/>
            <a:ext cx="2662948" cy="1841211"/>
          </a:xfrm>
          <a:custGeom>
            <a:avLst/>
            <a:gdLst/>
            <a:ahLst/>
            <a:cxnLst/>
            <a:rect l="0" t="0" r="0" b="0"/>
            <a:pathLst>
              <a:path w="2662948" h="1841211">
                <a:moveTo>
                  <a:pt x="1740415" y="182221"/>
                </a:moveTo>
                <a:lnTo>
                  <a:pt x="1657196" y="128505"/>
                </a:lnTo>
                <a:lnTo>
                  <a:pt x="1588157" y="100063"/>
                </a:lnTo>
                <a:lnTo>
                  <a:pt x="1510102" y="71918"/>
                </a:lnTo>
                <a:lnTo>
                  <a:pt x="1452514" y="55807"/>
                </a:lnTo>
                <a:lnTo>
                  <a:pt x="1381598" y="39483"/>
                </a:lnTo>
                <a:lnTo>
                  <a:pt x="1318142" y="28362"/>
                </a:lnTo>
                <a:lnTo>
                  <a:pt x="1255354" y="18784"/>
                </a:lnTo>
                <a:lnTo>
                  <a:pt x="1195095" y="12679"/>
                </a:lnTo>
                <a:lnTo>
                  <a:pt x="1043228" y="675"/>
                </a:lnTo>
                <a:lnTo>
                  <a:pt x="977786" y="0"/>
                </a:lnTo>
                <a:lnTo>
                  <a:pt x="898964" y="2553"/>
                </a:lnTo>
                <a:lnTo>
                  <a:pt x="815748" y="8601"/>
                </a:lnTo>
                <a:lnTo>
                  <a:pt x="700515" y="23682"/>
                </a:lnTo>
                <a:lnTo>
                  <a:pt x="637224" y="37902"/>
                </a:lnTo>
                <a:lnTo>
                  <a:pt x="556367" y="60485"/>
                </a:lnTo>
                <a:lnTo>
                  <a:pt x="482040" y="86700"/>
                </a:lnTo>
                <a:lnTo>
                  <a:pt x="414773" y="120248"/>
                </a:lnTo>
                <a:lnTo>
                  <a:pt x="331637" y="174146"/>
                </a:lnTo>
                <a:lnTo>
                  <a:pt x="265670" y="225826"/>
                </a:lnTo>
                <a:lnTo>
                  <a:pt x="222521" y="269114"/>
                </a:lnTo>
                <a:lnTo>
                  <a:pt x="184600" y="313360"/>
                </a:lnTo>
                <a:lnTo>
                  <a:pt x="143488" y="362629"/>
                </a:lnTo>
                <a:lnTo>
                  <a:pt x="109369" y="414931"/>
                </a:lnTo>
                <a:lnTo>
                  <a:pt x="89795" y="452997"/>
                </a:lnTo>
                <a:lnTo>
                  <a:pt x="62040" y="510829"/>
                </a:lnTo>
                <a:lnTo>
                  <a:pt x="37611" y="568313"/>
                </a:lnTo>
                <a:lnTo>
                  <a:pt x="25160" y="608810"/>
                </a:lnTo>
                <a:lnTo>
                  <a:pt x="16319" y="649959"/>
                </a:lnTo>
                <a:lnTo>
                  <a:pt x="9083" y="691399"/>
                </a:lnTo>
                <a:lnTo>
                  <a:pt x="3551" y="732968"/>
                </a:lnTo>
                <a:lnTo>
                  <a:pt x="1093" y="774594"/>
                </a:lnTo>
                <a:lnTo>
                  <a:pt x="0" y="816245"/>
                </a:lnTo>
                <a:lnTo>
                  <a:pt x="507" y="857908"/>
                </a:lnTo>
                <a:lnTo>
                  <a:pt x="4039" y="899576"/>
                </a:lnTo>
                <a:lnTo>
                  <a:pt x="11563" y="938600"/>
                </a:lnTo>
                <a:lnTo>
                  <a:pt x="21521" y="976780"/>
                </a:lnTo>
                <a:lnTo>
                  <a:pt x="32561" y="1016900"/>
                </a:lnTo>
                <a:lnTo>
                  <a:pt x="54673" y="1073794"/>
                </a:lnTo>
                <a:lnTo>
                  <a:pt x="80077" y="1128354"/>
                </a:lnTo>
                <a:lnTo>
                  <a:pt x="106455" y="1182223"/>
                </a:lnTo>
                <a:lnTo>
                  <a:pt x="137863" y="1235888"/>
                </a:lnTo>
                <a:lnTo>
                  <a:pt x="172304" y="1289492"/>
                </a:lnTo>
                <a:lnTo>
                  <a:pt x="207645" y="1343077"/>
                </a:lnTo>
                <a:lnTo>
                  <a:pt x="247992" y="1391917"/>
                </a:lnTo>
                <a:lnTo>
                  <a:pt x="291366" y="1437808"/>
                </a:lnTo>
                <a:lnTo>
                  <a:pt x="340377" y="1482824"/>
                </a:lnTo>
                <a:lnTo>
                  <a:pt x="392602" y="1527582"/>
                </a:lnTo>
                <a:lnTo>
                  <a:pt x="450520" y="1572262"/>
                </a:lnTo>
                <a:lnTo>
                  <a:pt x="533305" y="1624675"/>
                </a:lnTo>
                <a:lnTo>
                  <a:pt x="601681" y="1661223"/>
                </a:lnTo>
                <a:lnTo>
                  <a:pt x="671219" y="1696196"/>
                </a:lnTo>
                <a:lnTo>
                  <a:pt x="738235" y="1725851"/>
                </a:lnTo>
                <a:lnTo>
                  <a:pt x="861471" y="1771547"/>
                </a:lnTo>
                <a:lnTo>
                  <a:pt x="938253" y="1793707"/>
                </a:lnTo>
                <a:lnTo>
                  <a:pt x="1017558" y="1812841"/>
                </a:lnTo>
                <a:lnTo>
                  <a:pt x="1097610" y="1826337"/>
                </a:lnTo>
                <a:lnTo>
                  <a:pt x="1177884" y="1836620"/>
                </a:lnTo>
                <a:lnTo>
                  <a:pt x="1258224" y="1841210"/>
                </a:lnTo>
                <a:lnTo>
                  <a:pt x="1314441" y="1839638"/>
                </a:lnTo>
                <a:lnTo>
                  <a:pt x="1371507" y="1835632"/>
                </a:lnTo>
                <a:lnTo>
                  <a:pt x="1512617" y="1822102"/>
                </a:lnTo>
                <a:lnTo>
                  <a:pt x="1568726" y="1810971"/>
                </a:lnTo>
                <a:lnTo>
                  <a:pt x="1650518" y="1790616"/>
                </a:lnTo>
                <a:lnTo>
                  <a:pt x="1731308" y="1769371"/>
                </a:lnTo>
                <a:lnTo>
                  <a:pt x="1811800" y="1741579"/>
                </a:lnTo>
                <a:lnTo>
                  <a:pt x="1889558" y="1708209"/>
                </a:lnTo>
                <a:lnTo>
                  <a:pt x="1965515" y="1670540"/>
                </a:lnTo>
                <a:lnTo>
                  <a:pt x="2041929" y="1627960"/>
                </a:lnTo>
                <a:lnTo>
                  <a:pt x="2114841" y="1581278"/>
                </a:lnTo>
                <a:lnTo>
                  <a:pt x="2205849" y="1516911"/>
                </a:lnTo>
                <a:lnTo>
                  <a:pt x="2269684" y="1461945"/>
                </a:lnTo>
                <a:lnTo>
                  <a:pt x="2327845" y="1406412"/>
                </a:lnTo>
                <a:lnTo>
                  <a:pt x="2382781" y="1352254"/>
                </a:lnTo>
                <a:lnTo>
                  <a:pt x="2416171" y="1313754"/>
                </a:lnTo>
                <a:lnTo>
                  <a:pt x="2447548" y="1273492"/>
                </a:lnTo>
                <a:lnTo>
                  <a:pt x="2478029" y="1232446"/>
                </a:lnTo>
                <a:lnTo>
                  <a:pt x="2518341" y="1175032"/>
                </a:lnTo>
                <a:lnTo>
                  <a:pt x="2540582" y="1135770"/>
                </a:lnTo>
                <a:lnTo>
                  <a:pt x="2560389" y="1095169"/>
                </a:lnTo>
                <a:lnTo>
                  <a:pt x="2579114" y="1053973"/>
                </a:lnTo>
                <a:lnTo>
                  <a:pt x="2606390" y="991733"/>
                </a:lnTo>
                <a:lnTo>
                  <a:pt x="2621717" y="950124"/>
                </a:lnTo>
                <a:lnTo>
                  <a:pt x="2634152" y="908480"/>
                </a:lnTo>
                <a:lnTo>
                  <a:pt x="2642986" y="866821"/>
                </a:lnTo>
                <a:lnTo>
                  <a:pt x="2653537" y="809060"/>
                </a:lnTo>
                <a:lnTo>
                  <a:pt x="2662947" y="749503"/>
                </a:lnTo>
                <a:lnTo>
                  <a:pt x="2662538" y="692609"/>
                </a:lnTo>
                <a:lnTo>
                  <a:pt x="2656134" y="638049"/>
                </a:lnTo>
                <a:lnTo>
                  <a:pt x="2647952" y="588920"/>
                </a:lnTo>
                <a:lnTo>
                  <a:pt x="2629763" y="538204"/>
                </a:lnTo>
                <a:lnTo>
                  <a:pt x="2610263" y="490214"/>
                </a:lnTo>
                <a:lnTo>
                  <a:pt x="2582436" y="444575"/>
                </a:lnTo>
                <a:lnTo>
                  <a:pt x="2536485" y="390847"/>
                </a:lnTo>
                <a:lnTo>
                  <a:pt x="2483311" y="336136"/>
                </a:lnTo>
                <a:lnTo>
                  <a:pt x="2456552" y="312143"/>
                </a:lnTo>
                <a:lnTo>
                  <a:pt x="2373480" y="258494"/>
                </a:lnTo>
                <a:lnTo>
                  <a:pt x="2301807" y="219887"/>
                </a:lnTo>
                <a:lnTo>
                  <a:pt x="2221797" y="189478"/>
                </a:lnTo>
                <a:lnTo>
                  <a:pt x="2157221" y="166512"/>
                </a:lnTo>
                <a:lnTo>
                  <a:pt x="2087817" y="149785"/>
                </a:lnTo>
                <a:lnTo>
                  <a:pt x="2014336" y="138545"/>
                </a:lnTo>
                <a:lnTo>
                  <a:pt x="1938655" y="131577"/>
                </a:lnTo>
                <a:lnTo>
                  <a:pt x="1863315" y="132158"/>
                </a:lnTo>
                <a:lnTo>
                  <a:pt x="1787082" y="138614"/>
                </a:lnTo>
                <a:lnTo>
                  <a:pt x="1579681" y="164362"/>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SMARTPenAnnotation56"/>
          <p:cNvSpPr/>
          <p:nvPr/>
        </p:nvSpPr>
        <p:spPr>
          <a:xfrm>
            <a:off x="4982765" y="1319173"/>
            <a:ext cx="791633" cy="618570"/>
          </a:xfrm>
          <a:custGeom>
            <a:avLst/>
            <a:gdLst/>
            <a:ahLst/>
            <a:cxnLst/>
            <a:rect l="0" t="0" r="0" b="0"/>
            <a:pathLst>
              <a:path w="791633" h="618570">
                <a:moveTo>
                  <a:pt x="0" y="618569"/>
                </a:moveTo>
                <a:lnTo>
                  <a:pt x="4741" y="609088"/>
                </a:lnTo>
                <a:lnTo>
                  <a:pt x="17170" y="593711"/>
                </a:lnTo>
                <a:lnTo>
                  <a:pt x="33097" y="577094"/>
                </a:lnTo>
                <a:lnTo>
                  <a:pt x="42901" y="567106"/>
                </a:lnTo>
                <a:lnTo>
                  <a:pt x="54398" y="556479"/>
                </a:lnTo>
                <a:lnTo>
                  <a:pt x="67023" y="545426"/>
                </a:lnTo>
                <a:lnTo>
                  <a:pt x="80401" y="534088"/>
                </a:lnTo>
                <a:lnTo>
                  <a:pt x="94280" y="520576"/>
                </a:lnTo>
                <a:lnTo>
                  <a:pt x="108494" y="505616"/>
                </a:lnTo>
                <a:lnTo>
                  <a:pt x="122931" y="489688"/>
                </a:lnTo>
                <a:lnTo>
                  <a:pt x="139501" y="474109"/>
                </a:lnTo>
                <a:lnTo>
                  <a:pt x="157493" y="458763"/>
                </a:lnTo>
                <a:lnTo>
                  <a:pt x="176433" y="443570"/>
                </a:lnTo>
                <a:lnTo>
                  <a:pt x="453550" y="236590"/>
                </a:lnTo>
                <a:lnTo>
                  <a:pt x="536607" y="176610"/>
                </a:lnTo>
                <a:lnTo>
                  <a:pt x="763765" y="17621"/>
                </a:lnTo>
                <a:lnTo>
                  <a:pt x="787594" y="278"/>
                </a:lnTo>
                <a:lnTo>
                  <a:pt x="789977" y="0"/>
                </a:lnTo>
                <a:lnTo>
                  <a:pt x="791565" y="807"/>
                </a:lnTo>
                <a:lnTo>
                  <a:pt x="791632" y="1345"/>
                </a:lnTo>
                <a:lnTo>
                  <a:pt x="790684" y="1703"/>
                </a:lnTo>
                <a:lnTo>
                  <a:pt x="785813" y="1135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SMARTPenAnnotation57"/>
          <p:cNvSpPr/>
          <p:nvPr/>
        </p:nvSpPr>
        <p:spPr>
          <a:xfrm>
            <a:off x="5991820" y="1089421"/>
            <a:ext cx="26790" cy="214314"/>
          </a:xfrm>
          <a:custGeom>
            <a:avLst/>
            <a:gdLst/>
            <a:ahLst/>
            <a:cxnLst/>
            <a:rect l="0" t="0" r="0" b="0"/>
            <a:pathLst>
              <a:path w="26790" h="214314">
                <a:moveTo>
                  <a:pt x="0" y="0"/>
                </a:moveTo>
                <a:lnTo>
                  <a:pt x="4741" y="18962"/>
                </a:lnTo>
                <a:lnTo>
                  <a:pt x="6137" y="28517"/>
                </a:lnTo>
                <a:lnTo>
                  <a:pt x="7068" y="38855"/>
                </a:lnTo>
                <a:lnTo>
                  <a:pt x="7688" y="49716"/>
                </a:lnTo>
                <a:lnTo>
                  <a:pt x="9094" y="60925"/>
                </a:lnTo>
                <a:lnTo>
                  <a:pt x="11024" y="72367"/>
                </a:lnTo>
                <a:lnTo>
                  <a:pt x="13302" y="83963"/>
                </a:lnTo>
                <a:lnTo>
                  <a:pt x="14821" y="94671"/>
                </a:lnTo>
                <a:lnTo>
                  <a:pt x="15834" y="104786"/>
                </a:lnTo>
                <a:lnTo>
                  <a:pt x="16509" y="114506"/>
                </a:lnTo>
                <a:lnTo>
                  <a:pt x="17951" y="126939"/>
                </a:lnTo>
                <a:lnTo>
                  <a:pt x="22200" y="156629"/>
                </a:lnTo>
                <a:lnTo>
                  <a:pt x="23730" y="169904"/>
                </a:lnTo>
                <a:lnTo>
                  <a:pt x="24749" y="181730"/>
                </a:lnTo>
                <a:lnTo>
                  <a:pt x="26789" y="214313"/>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 name="SMARTPenAnnotation58"/>
          <p:cNvSpPr/>
          <p:nvPr/>
        </p:nvSpPr>
        <p:spPr>
          <a:xfrm>
            <a:off x="5878216" y="915182"/>
            <a:ext cx="423002" cy="367216"/>
          </a:xfrm>
          <a:custGeom>
            <a:avLst/>
            <a:gdLst/>
            <a:ahLst/>
            <a:cxnLst/>
            <a:rect l="0" t="0" r="0" b="0"/>
            <a:pathLst>
              <a:path w="423002" h="367216">
                <a:moveTo>
                  <a:pt x="15377" y="40294"/>
                </a:moveTo>
                <a:lnTo>
                  <a:pt x="5896" y="40294"/>
                </a:lnTo>
                <a:lnTo>
                  <a:pt x="3103" y="39302"/>
                </a:lnTo>
                <a:lnTo>
                  <a:pt x="1242" y="37648"/>
                </a:lnTo>
                <a:lnTo>
                  <a:pt x="0" y="35554"/>
                </a:lnTo>
                <a:lnTo>
                  <a:pt x="1157" y="34157"/>
                </a:lnTo>
                <a:lnTo>
                  <a:pt x="3913" y="33226"/>
                </a:lnTo>
                <a:lnTo>
                  <a:pt x="13259" y="31200"/>
                </a:lnTo>
                <a:lnTo>
                  <a:pt x="19918" y="29270"/>
                </a:lnTo>
                <a:lnTo>
                  <a:pt x="27334" y="26992"/>
                </a:lnTo>
                <a:lnTo>
                  <a:pt x="36247" y="23488"/>
                </a:lnTo>
                <a:lnTo>
                  <a:pt x="46158" y="19168"/>
                </a:lnTo>
                <a:lnTo>
                  <a:pt x="56734" y="14304"/>
                </a:lnTo>
                <a:lnTo>
                  <a:pt x="68745" y="11061"/>
                </a:lnTo>
                <a:lnTo>
                  <a:pt x="81714" y="8899"/>
                </a:lnTo>
                <a:lnTo>
                  <a:pt x="95320" y="7458"/>
                </a:lnTo>
                <a:lnTo>
                  <a:pt x="147654" y="689"/>
                </a:lnTo>
                <a:lnTo>
                  <a:pt x="166069" y="0"/>
                </a:lnTo>
                <a:lnTo>
                  <a:pt x="184299" y="533"/>
                </a:lnTo>
                <a:lnTo>
                  <a:pt x="202407" y="1880"/>
                </a:lnTo>
                <a:lnTo>
                  <a:pt x="221423" y="4763"/>
                </a:lnTo>
                <a:lnTo>
                  <a:pt x="241045" y="8669"/>
                </a:lnTo>
                <a:lnTo>
                  <a:pt x="261073" y="13258"/>
                </a:lnTo>
                <a:lnTo>
                  <a:pt x="279385" y="18301"/>
                </a:lnTo>
                <a:lnTo>
                  <a:pt x="296555" y="23648"/>
                </a:lnTo>
                <a:lnTo>
                  <a:pt x="312961" y="29197"/>
                </a:lnTo>
                <a:lnTo>
                  <a:pt x="328860" y="35872"/>
                </a:lnTo>
                <a:lnTo>
                  <a:pt x="344421" y="43299"/>
                </a:lnTo>
                <a:lnTo>
                  <a:pt x="359755" y="51227"/>
                </a:lnTo>
                <a:lnTo>
                  <a:pt x="372955" y="60481"/>
                </a:lnTo>
                <a:lnTo>
                  <a:pt x="384731" y="70619"/>
                </a:lnTo>
                <a:lnTo>
                  <a:pt x="395559" y="81347"/>
                </a:lnTo>
                <a:lnTo>
                  <a:pt x="403769" y="91475"/>
                </a:lnTo>
                <a:lnTo>
                  <a:pt x="410235" y="101204"/>
                </a:lnTo>
                <a:lnTo>
                  <a:pt x="415538" y="110666"/>
                </a:lnTo>
                <a:lnTo>
                  <a:pt x="419073" y="120943"/>
                </a:lnTo>
                <a:lnTo>
                  <a:pt x="421430" y="131763"/>
                </a:lnTo>
                <a:lnTo>
                  <a:pt x="423001" y="142945"/>
                </a:lnTo>
                <a:lnTo>
                  <a:pt x="422064" y="154369"/>
                </a:lnTo>
                <a:lnTo>
                  <a:pt x="419455" y="165953"/>
                </a:lnTo>
                <a:lnTo>
                  <a:pt x="415731" y="177645"/>
                </a:lnTo>
                <a:lnTo>
                  <a:pt x="408288" y="189408"/>
                </a:lnTo>
                <a:lnTo>
                  <a:pt x="398365" y="201219"/>
                </a:lnTo>
                <a:lnTo>
                  <a:pt x="386788" y="213062"/>
                </a:lnTo>
                <a:lnTo>
                  <a:pt x="373117" y="224926"/>
                </a:lnTo>
                <a:lnTo>
                  <a:pt x="358050" y="236804"/>
                </a:lnTo>
                <a:lnTo>
                  <a:pt x="342053" y="248691"/>
                </a:lnTo>
                <a:lnTo>
                  <a:pt x="324442" y="260585"/>
                </a:lnTo>
                <a:lnTo>
                  <a:pt x="305756" y="272483"/>
                </a:lnTo>
                <a:lnTo>
                  <a:pt x="286354" y="284383"/>
                </a:lnTo>
                <a:lnTo>
                  <a:pt x="266474" y="295294"/>
                </a:lnTo>
                <a:lnTo>
                  <a:pt x="246275" y="305544"/>
                </a:lnTo>
                <a:lnTo>
                  <a:pt x="225864" y="315354"/>
                </a:lnTo>
                <a:lnTo>
                  <a:pt x="205311" y="323878"/>
                </a:lnTo>
                <a:lnTo>
                  <a:pt x="184663" y="331545"/>
                </a:lnTo>
                <a:lnTo>
                  <a:pt x="145186" y="345356"/>
                </a:lnTo>
                <a:lnTo>
                  <a:pt x="111104" y="358109"/>
                </a:lnTo>
                <a:lnTo>
                  <a:pt x="96062" y="362303"/>
                </a:lnTo>
                <a:lnTo>
                  <a:pt x="82066" y="365100"/>
                </a:lnTo>
                <a:lnTo>
                  <a:pt x="68766" y="366964"/>
                </a:lnTo>
                <a:lnTo>
                  <a:pt x="58907" y="367215"/>
                </a:lnTo>
                <a:lnTo>
                  <a:pt x="51342" y="366390"/>
                </a:lnTo>
                <a:lnTo>
                  <a:pt x="45307" y="364847"/>
                </a:lnTo>
                <a:lnTo>
                  <a:pt x="41284" y="362827"/>
                </a:lnTo>
                <a:lnTo>
                  <a:pt x="38601" y="360488"/>
                </a:lnTo>
                <a:lnTo>
                  <a:pt x="36813" y="357936"/>
                </a:lnTo>
                <a:lnTo>
                  <a:pt x="38598" y="355243"/>
                </a:lnTo>
                <a:lnTo>
                  <a:pt x="42764" y="352455"/>
                </a:lnTo>
                <a:lnTo>
                  <a:pt x="60026" y="343903"/>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4" name="SMARTPenAnnotation59"/>
          <p:cNvSpPr/>
          <p:nvPr/>
        </p:nvSpPr>
        <p:spPr>
          <a:xfrm>
            <a:off x="6349007" y="1062632"/>
            <a:ext cx="178595" cy="194519"/>
          </a:xfrm>
          <a:custGeom>
            <a:avLst/>
            <a:gdLst/>
            <a:ahLst/>
            <a:cxnLst/>
            <a:rect l="0" t="0" r="0" b="0"/>
            <a:pathLst>
              <a:path w="178595" h="194519">
                <a:moveTo>
                  <a:pt x="0" y="151805"/>
                </a:moveTo>
                <a:lnTo>
                  <a:pt x="4741" y="166026"/>
                </a:lnTo>
                <a:lnTo>
                  <a:pt x="7129" y="171208"/>
                </a:lnTo>
                <a:lnTo>
                  <a:pt x="9714" y="175654"/>
                </a:lnTo>
                <a:lnTo>
                  <a:pt x="12429" y="179611"/>
                </a:lnTo>
                <a:lnTo>
                  <a:pt x="14240" y="183241"/>
                </a:lnTo>
                <a:lnTo>
                  <a:pt x="15446" y="186653"/>
                </a:lnTo>
                <a:lnTo>
                  <a:pt x="16251" y="189920"/>
                </a:lnTo>
                <a:lnTo>
                  <a:pt x="17779" y="192098"/>
                </a:lnTo>
                <a:lnTo>
                  <a:pt x="19791" y="193550"/>
                </a:lnTo>
                <a:lnTo>
                  <a:pt x="22123" y="194518"/>
                </a:lnTo>
                <a:lnTo>
                  <a:pt x="23679" y="194171"/>
                </a:lnTo>
                <a:lnTo>
                  <a:pt x="24715" y="192947"/>
                </a:lnTo>
                <a:lnTo>
                  <a:pt x="25407" y="191139"/>
                </a:lnTo>
                <a:lnTo>
                  <a:pt x="26860" y="181997"/>
                </a:lnTo>
                <a:lnTo>
                  <a:pt x="31120" y="150671"/>
                </a:lnTo>
                <a:lnTo>
                  <a:pt x="34638" y="135174"/>
                </a:lnTo>
                <a:lnTo>
                  <a:pt x="38967" y="120874"/>
                </a:lnTo>
                <a:lnTo>
                  <a:pt x="43837" y="107372"/>
                </a:lnTo>
                <a:lnTo>
                  <a:pt x="49069" y="95394"/>
                </a:lnTo>
                <a:lnTo>
                  <a:pt x="54541" y="84432"/>
                </a:lnTo>
                <a:lnTo>
                  <a:pt x="60173" y="74147"/>
                </a:lnTo>
                <a:lnTo>
                  <a:pt x="65912" y="64315"/>
                </a:lnTo>
                <a:lnTo>
                  <a:pt x="77581" y="45452"/>
                </a:lnTo>
                <a:lnTo>
                  <a:pt x="84463" y="38239"/>
                </a:lnTo>
                <a:lnTo>
                  <a:pt x="92028" y="32438"/>
                </a:lnTo>
                <a:lnTo>
                  <a:pt x="100047" y="27578"/>
                </a:lnTo>
                <a:lnTo>
                  <a:pt x="109362" y="23347"/>
                </a:lnTo>
                <a:lnTo>
                  <a:pt x="119541" y="19533"/>
                </a:lnTo>
                <a:lnTo>
                  <a:pt x="178594"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5" name="SMARTPenAnnotation60"/>
          <p:cNvSpPr/>
          <p:nvPr/>
        </p:nvSpPr>
        <p:spPr>
          <a:xfrm>
            <a:off x="6634757" y="1169789"/>
            <a:ext cx="8931" cy="72683"/>
          </a:xfrm>
          <a:custGeom>
            <a:avLst/>
            <a:gdLst/>
            <a:ahLst/>
            <a:cxnLst/>
            <a:rect l="0" t="0" r="0" b="0"/>
            <a:pathLst>
              <a:path w="8931" h="72683">
                <a:moveTo>
                  <a:pt x="0" y="0"/>
                </a:moveTo>
                <a:lnTo>
                  <a:pt x="0" y="72682"/>
                </a:lnTo>
                <a:lnTo>
                  <a:pt x="0" y="68352"/>
                </a:lnTo>
                <a:lnTo>
                  <a:pt x="993" y="63427"/>
                </a:lnTo>
                <a:lnTo>
                  <a:pt x="2647" y="57168"/>
                </a:lnTo>
                <a:lnTo>
                  <a:pt x="8930" y="35718"/>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6" name="SMARTPenAnnotation61"/>
          <p:cNvSpPr/>
          <p:nvPr/>
        </p:nvSpPr>
        <p:spPr>
          <a:xfrm>
            <a:off x="6625828" y="973335"/>
            <a:ext cx="62508" cy="26791"/>
          </a:xfrm>
          <a:custGeom>
            <a:avLst/>
            <a:gdLst/>
            <a:ahLst/>
            <a:cxnLst/>
            <a:rect l="0" t="0" r="0" b="0"/>
            <a:pathLst>
              <a:path w="62508" h="26791">
                <a:moveTo>
                  <a:pt x="0" y="0"/>
                </a:moveTo>
                <a:lnTo>
                  <a:pt x="14221" y="4741"/>
                </a:lnTo>
                <a:lnTo>
                  <a:pt x="20395" y="7129"/>
                </a:lnTo>
                <a:lnTo>
                  <a:pt x="26495" y="9714"/>
                </a:lnTo>
                <a:lnTo>
                  <a:pt x="38565" y="15232"/>
                </a:lnTo>
                <a:lnTo>
                  <a:pt x="62507" y="2679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7" name="SMARTPenAnnotation62"/>
          <p:cNvSpPr/>
          <p:nvPr/>
        </p:nvSpPr>
        <p:spPr>
          <a:xfrm>
            <a:off x="6697265" y="1048973"/>
            <a:ext cx="294681" cy="208096"/>
          </a:xfrm>
          <a:custGeom>
            <a:avLst/>
            <a:gdLst/>
            <a:ahLst/>
            <a:cxnLst/>
            <a:rect l="0" t="0" r="0" b="0"/>
            <a:pathLst>
              <a:path w="294681" h="208096">
                <a:moveTo>
                  <a:pt x="0" y="102956"/>
                </a:moveTo>
                <a:lnTo>
                  <a:pt x="4741" y="117178"/>
                </a:lnTo>
                <a:lnTo>
                  <a:pt x="7129" y="126328"/>
                </a:lnTo>
                <a:lnTo>
                  <a:pt x="12429" y="149724"/>
                </a:lnTo>
                <a:lnTo>
                  <a:pt x="15232" y="159931"/>
                </a:lnTo>
                <a:lnTo>
                  <a:pt x="18092" y="168721"/>
                </a:lnTo>
                <a:lnTo>
                  <a:pt x="20991" y="176565"/>
                </a:lnTo>
                <a:lnTo>
                  <a:pt x="23916" y="182786"/>
                </a:lnTo>
                <a:lnTo>
                  <a:pt x="26858" y="187926"/>
                </a:lnTo>
                <a:lnTo>
                  <a:pt x="29812" y="192345"/>
                </a:lnTo>
                <a:lnTo>
                  <a:pt x="33765" y="196283"/>
                </a:lnTo>
                <a:lnTo>
                  <a:pt x="38385" y="199901"/>
                </a:lnTo>
                <a:lnTo>
                  <a:pt x="43449" y="203305"/>
                </a:lnTo>
                <a:lnTo>
                  <a:pt x="51723" y="207087"/>
                </a:lnTo>
                <a:lnTo>
                  <a:pt x="55318" y="208095"/>
                </a:lnTo>
                <a:lnTo>
                  <a:pt x="58707" y="207775"/>
                </a:lnTo>
                <a:lnTo>
                  <a:pt x="61958" y="206570"/>
                </a:lnTo>
                <a:lnTo>
                  <a:pt x="65118" y="204774"/>
                </a:lnTo>
                <a:lnTo>
                  <a:pt x="68217" y="200601"/>
                </a:lnTo>
                <a:lnTo>
                  <a:pt x="71275" y="194842"/>
                </a:lnTo>
                <a:lnTo>
                  <a:pt x="74306" y="188026"/>
                </a:lnTo>
                <a:lnTo>
                  <a:pt x="77319" y="180505"/>
                </a:lnTo>
                <a:lnTo>
                  <a:pt x="83312" y="164211"/>
                </a:lnTo>
                <a:lnTo>
                  <a:pt x="86300" y="154707"/>
                </a:lnTo>
                <a:lnTo>
                  <a:pt x="92264" y="133563"/>
                </a:lnTo>
                <a:lnTo>
                  <a:pt x="101201" y="99347"/>
                </a:lnTo>
                <a:lnTo>
                  <a:pt x="105170" y="87652"/>
                </a:lnTo>
                <a:lnTo>
                  <a:pt x="109801" y="75886"/>
                </a:lnTo>
                <a:lnTo>
                  <a:pt x="114873" y="64073"/>
                </a:lnTo>
                <a:lnTo>
                  <a:pt x="119246" y="53222"/>
                </a:lnTo>
                <a:lnTo>
                  <a:pt x="126751" y="33227"/>
                </a:lnTo>
                <a:lnTo>
                  <a:pt x="131134" y="24720"/>
                </a:lnTo>
                <a:lnTo>
                  <a:pt x="136039" y="17064"/>
                </a:lnTo>
                <a:lnTo>
                  <a:pt x="141295" y="9976"/>
                </a:lnTo>
                <a:lnTo>
                  <a:pt x="146783" y="5251"/>
                </a:lnTo>
                <a:lnTo>
                  <a:pt x="152425" y="2101"/>
                </a:lnTo>
                <a:lnTo>
                  <a:pt x="158172" y="0"/>
                </a:lnTo>
                <a:lnTo>
                  <a:pt x="163987" y="585"/>
                </a:lnTo>
                <a:lnTo>
                  <a:pt x="169849" y="2959"/>
                </a:lnTo>
                <a:lnTo>
                  <a:pt x="175740" y="6525"/>
                </a:lnTo>
                <a:lnTo>
                  <a:pt x="181653" y="10888"/>
                </a:lnTo>
                <a:lnTo>
                  <a:pt x="187578" y="15780"/>
                </a:lnTo>
                <a:lnTo>
                  <a:pt x="193513" y="21026"/>
                </a:lnTo>
                <a:lnTo>
                  <a:pt x="199454" y="28493"/>
                </a:lnTo>
                <a:lnTo>
                  <a:pt x="205399" y="37439"/>
                </a:lnTo>
                <a:lnTo>
                  <a:pt x="211347" y="47372"/>
                </a:lnTo>
                <a:lnTo>
                  <a:pt x="216304" y="57962"/>
                </a:lnTo>
                <a:lnTo>
                  <a:pt x="220601" y="68991"/>
                </a:lnTo>
                <a:lnTo>
                  <a:pt x="224459" y="80313"/>
                </a:lnTo>
                <a:lnTo>
                  <a:pt x="230998" y="94806"/>
                </a:lnTo>
                <a:lnTo>
                  <a:pt x="239327" y="111414"/>
                </a:lnTo>
                <a:lnTo>
                  <a:pt x="266989" y="164268"/>
                </a:lnTo>
                <a:lnTo>
                  <a:pt x="271259" y="171612"/>
                </a:lnTo>
                <a:lnTo>
                  <a:pt x="275097" y="177500"/>
                </a:lnTo>
                <a:lnTo>
                  <a:pt x="283646" y="189339"/>
                </a:lnTo>
                <a:lnTo>
                  <a:pt x="285340" y="189318"/>
                </a:lnTo>
                <a:lnTo>
                  <a:pt x="287461" y="188312"/>
                </a:lnTo>
                <a:lnTo>
                  <a:pt x="294680" y="183323"/>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8" name="SMARTPenAnnotation63"/>
          <p:cNvSpPr/>
          <p:nvPr/>
        </p:nvSpPr>
        <p:spPr>
          <a:xfrm>
            <a:off x="7018734" y="982265"/>
            <a:ext cx="98227" cy="267892"/>
          </a:xfrm>
          <a:custGeom>
            <a:avLst/>
            <a:gdLst/>
            <a:ahLst/>
            <a:cxnLst/>
            <a:rect l="0" t="0" r="0" b="0"/>
            <a:pathLst>
              <a:path w="98227" h="267892">
                <a:moveTo>
                  <a:pt x="0" y="0"/>
                </a:moveTo>
                <a:lnTo>
                  <a:pt x="4741" y="23702"/>
                </a:lnTo>
                <a:lnTo>
                  <a:pt x="8121" y="34653"/>
                </a:lnTo>
                <a:lnTo>
                  <a:pt x="12360" y="45923"/>
                </a:lnTo>
                <a:lnTo>
                  <a:pt x="17169" y="57404"/>
                </a:lnTo>
                <a:lnTo>
                  <a:pt x="21368" y="70019"/>
                </a:lnTo>
                <a:lnTo>
                  <a:pt x="25160" y="83391"/>
                </a:lnTo>
                <a:lnTo>
                  <a:pt x="28680" y="97266"/>
                </a:lnTo>
                <a:lnTo>
                  <a:pt x="33010" y="111477"/>
                </a:lnTo>
                <a:lnTo>
                  <a:pt x="37882" y="125912"/>
                </a:lnTo>
                <a:lnTo>
                  <a:pt x="43114" y="140496"/>
                </a:lnTo>
                <a:lnTo>
                  <a:pt x="69439" y="208426"/>
                </a:lnTo>
                <a:lnTo>
                  <a:pt x="77050" y="226263"/>
                </a:lnTo>
                <a:lnTo>
                  <a:pt x="83117" y="239147"/>
                </a:lnTo>
                <a:lnTo>
                  <a:pt x="98226" y="267891"/>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9" name="SMARTPenAnnotation64"/>
          <p:cNvSpPr/>
          <p:nvPr/>
        </p:nvSpPr>
        <p:spPr>
          <a:xfrm>
            <a:off x="7085400" y="1009054"/>
            <a:ext cx="424468" cy="222520"/>
          </a:xfrm>
          <a:custGeom>
            <a:avLst/>
            <a:gdLst/>
            <a:ahLst/>
            <a:cxnLst/>
            <a:rect l="0" t="0" r="0" b="0"/>
            <a:pathLst>
              <a:path w="424468" h="222520">
                <a:moveTo>
                  <a:pt x="165506" y="0"/>
                </a:moveTo>
                <a:lnTo>
                  <a:pt x="146544" y="9481"/>
                </a:lnTo>
                <a:lnTo>
                  <a:pt x="137982" y="14258"/>
                </a:lnTo>
                <a:lnTo>
                  <a:pt x="129297" y="19427"/>
                </a:lnTo>
                <a:lnTo>
                  <a:pt x="111710" y="30463"/>
                </a:lnTo>
                <a:lnTo>
                  <a:pt x="93972" y="41982"/>
                </a:lnTo>
                <a:lnTo>
                  <a:pt x="84082" y="49816"/>
                </a:lnTo>
                <a:lnTo>
                  <a:pt x="73520" y="59008"/>
                </a:lnTo>
                <a:lnTo>
                  <a:pt x="52193" y="78812"/>
                </a:lnTo>
                <a:lnTo>
                  <a:pt x="32793" y="97535"/>
                </a:lnTo>
                <a:lnTo>
                  <a:pt x="24445" y="106696"/>
                </a:lnTo>
                <a:lnTo>
                  <a:pt x="16895" y="115779"/>
                </a:lnTo>
                <a:lnTo>
                  <a:pt x="9877" y="124811"/>
                </a:lnTo>
                <a:lnTo>
                  <a:pt x="5198" y="133809"/>
                </a:lnTo>
                <a:lnTo>
                  <a:pt x="2079" y="142784"/>
                </a:lnTo>
                <a:lnTo>
                  <a:pt x="0" y="151744"/>
                </a:lnTo>
                <a:lnTo>
                  <a:pt x="1591" y="160694"/>
                </a:lnTo>
                <a:lnTo>
                  <a:pt x="5628" y="169637"/>
                </a:lnTo>
                <a:lnTo>
                  <a:pt x="11295" y="178576"/>
                </a:lnTo>
                <a:lnTo>
                  <a:pt x="19043" y="186519"/>
                </a:lnTo>
                <a:lnTo>
                  <a:pt x="28176" y="193799"/>
                </a:lnTo>
                <a:lnTo>
                  <a:pt x="38234" y="200637"/>
                </a:lnTo>
                <a:lnTo>
                  <a:pt x="51885" y="206188"/>
                </a:lnTo>
                <a:lnTo>
                  <a:pt x="67930" y="210881"/>
                </a:lnTo>
                <a:lnTo>
                  <a:pt x="85573" y="215001"/>
                </a:lnTo>
                <a:lnTo>
                  <a:pt x="105271" y="217748"/>
                </a:lnTo>
                <a:lnTo>
                  <a:pt x="126342" y="219580"/>
                </a:lnTo>
                <a:lnTo>
                  <a:pt x="148327" y="220801"/>
                </a:lnTo>
                <a:lnTo>
                  <a:pt x="196566" y="222157"/>
                </a:lnTo>
                <a:lnTo>
                  <a:pt x="221931" y="222519"/>
                </a:lnTo>
                <a:lnTo>
                  <a:pt x="246779" y="220776"/>
                </a:lnTo>
                <a:lnTo>
                  <a:pt x="271282" y="217629"/>
                </a:lnTo>
                <a:lnTo>
                  <a:pt x="295554" y="213547"/>
                </a:lnTo>
                <a:lnTo>
                  <a:pt x="346337" y="203720"/>
                </a:lnTo>
                <a:lnTo>
                  <a:pt x="424467" y="187524"/>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SMARTPenAnnotation65"/>
          <p:cNvSpPr/>
          <p:nvPr/>
        </p:nvSpPr>
        <p:spPr>
          <a:xfrm>
            <a:off x="6572250" y="1470924"/>
            <a:ext cx="589360" cy="189825"/>
          </a:xfrm>
          <a:custGeom>
            <a:avLst/>
            <a:gdLst/>
            <a:ahLst/>
            <a:cxnLst/>
            <a:rect l="0" t="0" r="0" b="0"/>
            <a:pathLst>
              <a:path w="589360" h="189825">
                <a:moveTo>
                  <a:pt x="0" y="56052"/>
                </a:moveTo>
                <a:lnTo>
                  <a:pt x="4740" y="70273"/>
                </a:lnTo>
                <a:lnTo>
                  <a:pt x="7129" y="76447"/>
                </a:lnTo>
                <a:lnTo>
                  <a:pt x="9713" y="82547"/>
                </a:lnTo>
                <a:lnTo>
                  <a:pt x="12428" y="88598"/>
                </a:lnTo>
                <a:lnTo>
                  <a:pt x="15231" y="95609"/>
                </a:lnTo>
                <a:lnTo>
                  <a:pt x="20990" y="111336"/>
                </a:lnTo>
                <a:lnTo>
                  <a:pt x="29812" y="136925"/>
                </a:lnTo>
                <a:lnTo>
                  <a:pt x="33764" y="146678"/>
                </a:lnTo>
                <a:lnTo>
                  <a:pt x="38385" y="157149"/>
                </a:lnTo>
                <a:lnTo>
                  <a:pt x="43449" y="168099"/>
                </a:lnTo>
                <a:lnTo>
                  <a:pt x="46825" y="176390"/>
                </a:lnTo>
                <a:lnTo>
                  <a:pt x="49076" y="182910"/>
                </a:lnTo>
                <a:lnTo>
                  <a:pt x="50577" y="188249"/>
                </a:lnTo>
                <a:lnTo>
                  <a:pt x="52569" y="189824"/>
                </a:lnTo>
                <a:lnTo>
                  <a:pt x="54889" y="188890"/>
                </a:lnTo>
                <a:lnTo>
                  <a:pt x="57429" y="186282"/>
                </a:lnTo>
                <a:lnTo>
                  <a:pt x="60114" y="182560"/>
                </a:lnTo>
                <a:lnTo>
                  <a:pt x="62896" y="178094"/>
                </a:lnTo>
                <a:lnTo>
                  <a:pt x="65743" y="173132"/>
                </a:lnTo>
                <a:lnTo>
                  <a:pt x="68633" y="166847"/>
                </a:lnTo>
                <a:lnTo>
                  <a:pt x="71552" y="159681"/>
                </a:lnTo>
                <a:lnTo>
                  <a:pt x="74490" y="151927"/>
                </a:lnTo>
                <a:lnTo>
                  <a:pt x="80401" y="135374"/>
                </a:lnTo>
                <a:lnTo>
                  <a:pt x="83366" y="126793"/>
                </a:lnTo>
                <a:lnTo>
                  <a:pt x="86335" y="117103"/>
                </a:lnTo>
                <a:lnTo>
                  <a:pt x="92280" y="95754"/>
                </a:lnTo>
                <a:lnTo>
                  <a:pt x="95254" y="81528"/>
                </a:lnTo>
                <a:lnTo>
                  <a:pt x="98229" y="65098"/>
                </a:lnTo>
                <a:lnTo>
                  <a:pt x="101205" y="47200"/>
                </a:lnTo>
                <a:lnTo>
                  <a:pt x="104181" y="34276"/>
                </a:lnTo>
                <a:lnTo>
                  <a:pt x="107157" y="24667"/>
                </a:lnTo>
                <a:lnTo>
                  <a:pt x="110133" y="17270"/>
                </a:lnTo>
                <a:lnTo>
                  <a:pt x="113110" y="11345"/>
                </a:lnTo>
                <a:lnTo>
                  <a:pt x="116086" y="6404"/>
                </a:lnTo>
                <a:lnTo>
                  <a:pt x="119062" y="2117"/>
                </a:lnTo>
                <a:lnTo>
                  <a:pt x="122039" y="252"/>
                </a:lnTo>
                <a:lnTo>
                  <a:pt x="125015" y="0"/>
                </a:lnTo>
                <a:lnTo>
                  <a:pt x="127992" y="825"/>
                </a:lnTo>
                <a:lnTo>
                  <a:pt x="130968" y="3359"/>
                </a:lnTo>
                <a:lnTo>
                  <a:pt x="133945" y="7033"/>
                </a:lnTo>
                <a:lnTo>
                  <a:pt x="136921" y="11466"/>
                </a:lnTo>
                <a:lnTo>
                  <a:pt x="141882" y="20375"/>
                </a:lnTo>
                <a:lnTo>
                  <a:pt x="155332" y="46149"/>
                </a:lnTo>
                <a:lnTo>
                  <a:pt x="164078" y="61356"/>
                </a:lnTo>
                <a:lnTo>
                  <a:pt x="173878" y="77448"/>
                </a:lnTo>
                <a:lnTo>
                  <a:pt x="184379" y="94128"/>
                </a:lnTo>
                <a:lnTo>
                  <a:pt x="193364" y="106241"/>
                </a:lnTo>
                <a:lnTo>
                  <a:pt x="201339" y="115308"/>
                </a:lnTo>
                <a:lnTo>
                  <a:pt x="208640" y="122345"/>
                </a:lnTo>
                <a:lnTo>
                  <a:pt x="215492" y="127036"/>
                </a:lnTo>
                <a:lnTo>
                  <a:pt x="228396" y="132249"/>
                </a:lnTo>
                <a:lnTo>
                  <a:pt x="240746" y="134566"/>
                </a:lnTo>
                <a:lnTo>
                  <a:pt x="246818" y="135184"/>
                </a:lnTo>
                <a:lnTo>
                  <a:pt x="261501" y="133224"/>
                </a:lnTo>
                <a:lnTo>
                  <a:pt x="269584" y="131313"/>
                </a:lnTo>
                <a:lnTo>
                  <a:pt x="276957" y="128054"/>
                </a:lnTo>
                <a:lnTo>
                  <a:pt x="283857" y="123897"/>
                </a:lnTo>
                <a:lnTo>
                  <a:pt x="290441" y="119142"/>
                </a:lnTo>
                <a:lnTo>
                  <a:pt x="296815" y="112995"/>
                </a:lnTo>
                <a:lnTo>
                  <a:pt x="303048" y="105920"/>
                </a:lnTo>
                <a:lnTo>
                  <a:pt x="309188" y="98227"/>
                </a:lnTo>
                <a:lnTo>
                  <a:pt x="315266" y="90122"/>
                </a:lnTo>
                <a:lnTo>
                  <a:pt x="327311" y="73179"/>
                </a:lnTo>
                <a:lnTo>
                  <a:pt x="345247" y="46905"/>
                </a:lnTo>
                <a:lnTo>
                  <a:pt x="351212" y="39040"/>
                </a:lnTo>
                <a:lnTo>
                  <a:pt x="357172" y="31812"/>
                </a:lnTo>
                <a:lnTo>
                  <a:pt x="363131" y="25009"/>
                </a:lnTo>
                <a:lnTo>
                  <a:pt x="368095" y="20474"/>
                </a:lnTo>
                <a:lnTo>
                  <a:pt x="376256" y="15435"/>
                </a:lnTo>
                <a:lnTo>
                  <a:pt x="380813" y="15083"/>
                </a:lnTo>
                <a:lnTo>
                  <a:pt x="391170" y="17339"/>
                </a:lnTo>
                <a:lnTo>
                  <a:pt x="395717" y="21313"/>
                </a:lnTo>
                <a:lnTo>
                  <a:pt x="399741" y="26940"/>
                </a:lnTo>
                <a:lnTo>
                  <a:pt x="403416" y="33667"/>
                </a:lnTo>
                <a:lnTo>
                  <a:pt x="406858" y="41129"/>
                </a:lnTo>
                <a:lnTo>
                  <a:pt x="410145" y="49080"/>
                </a:lnTo>
                <a:lnTo>
                  <a:pt x="413328" y="57357"/>
                </a:lnTo>
                <a:lnTo>
                  <a:pt x="417434" y="66844"/>
                </a:lnTo>
                <a:lnTo>
                  <a:pt x="427289" y="87968"/>
                </a:lnTo>
                <a:lnTo>
                  <a:pt x="432696" y="98165"/>
                </a:lnTo>
                <a:lnTo>
                  <a:pt x="438284" y="107940"/>
                </a:lnTo>
                <a:lnTo>
                  <a:pt x="443993" y="117433"/>
                </a:lnTo>
                <a:lnTo>
                  <a:pt x="455630" y="135919"/>
                </a:lnTo>
                <a:lnTo>
                  <a:pt x="461511" y="145015"/>
                </a:lnTo>
                <a:lnTo>
                  <a:pt x="468408" y="152072"/>
                </a:lnTo>
                <a:lnTo>
                  <a:pt x="475983" y="157768"/>
                </a:lnTo>
                <a:lnTo>
                  <a:pt x="484009" y="162558"/>
                </a:lnTo>
                <a:lnTo>
                  <a:pt x="492337" y="166744"/>
                </a:lnTo>
                <a:lnTo>
                  <a:pt x="500865" y="170526"/>
                </a:lnTo>
                <a:lnTo>
                  <a:pt x="509527" y="174040"/>
                </a:lnTo>
                <a:lnTo>
                  <a:pt x="519271" y="176383"/>
                </a:lnTo>
                <a:lnTo>
                  <a:pt x="529735" y="177944"/>
                </a:lnTo>
                <a:lnTo>
                  <a:pt x="540680" y="178985"/>
                </a:lnTo>
                <a:lnTo>
                  <a:pt x="550953" y="177695"/>
                </a:lnTo>
                <a:lnTo>
                  <a:pt x="560779" y="174851"/>
                </a:lnTo>
                <a:lnTo>
                  <a:pt x="589359" y="163208"/>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1" name="SMARTPenAnnotation66"/>
          <p:cNvSpPr/>
          <p:nvPr/>
        </p:nvSpPr>
        <p:spPr>
          <a:xfrm>
            <a:off x="7184847" y="1491472"/>
            <a:ext cx="494685" cy="152541"/>
          </a:xfrm>
          <a:custGeom>
            <a:avLst/>
            <a:gdLst/>
            <a:ahLst/>
            <a:cxnLst/>
            <a:rect l="0" t="0" r="0" b="0"/>
            <a:pathLst>
              <a:path w="494685" h="152541">
                <a:moveTo>
                  <a:pt x="101778" y="26574"/>
                </a:moveTo>
                <a:lnTo>
                  <a:pt x="97037" y="17093"/>
                </a:lnTo>
                <a:lnTo>
                  <a:pt x="93656" y="14301"/>
                </a:lnTo>
                <a:lnTo>
                  <a:pt x="89418" y="12439"/>
                </a:lnTo>
                <a:lnTo>
                  <a:pt x="84608" y="11197"/>
                </a:lnTo>
                <a:lnTo>
                  <a:pt x="79418" y="11362"/>
                </a:lnTo>
                <a:lnTo>
                  <a:pt x="68358" y="14191"/>
                </a:lnTo>
                <a:lnTo>
                  <a:pt x="46234" y="21362"/>
                </a:lnTo>
                <a:lnTo>
                  <a:pt x="38952" y="25084"/>
                </a:lnTo>
                <a:lnTo>
                  <a:pt x="32113" y="29549"/>
                </a:lnTo>
                <a:lnTo>
                  <a:pt x="25569" y="34511"/>
                </a:lnTo>
                <a:lnTo>
                  <a:pt x="20214" y="40795"/>
                </a:lnTo>
                <a:lnTo>
                  <a:pt x="15652" y="47961"/>
                </a:lnTo>
                <a:lnTo>
                  <a:pt x="11619" y="55715"/>
                </a:lnTo>
                <a:lnTo>
                  <a:pt x="7937" y="63861"/>
                </a:lnTo>
                <a:lnTo>
                  <a:pt x="4490" y="72268"/>
                </a:lnTo>
                <a:lnTo>
                  <a:pt x="1201" y="80849"/>
                </a:lnTo>
                <a:lnTo>
                  <a:pt x="0" y="88555"/>
                </a:lnTo>
                <a:lnTo>
                  <a:pt x="191" y="95676"/>
                </a:lnTo>
                <a:lnTo>
                  <a:pt x="1312" y="102408"/>
                </a:lnTo>
                <a:lnTo>
                  <a:pt x="5035" y="108880"/>
                </a:lnTo>
                <a:lnTo>
                  <a:pt x="10493" y="115179"/>
                </a:lnTo>
                <a:lnTo>
                  <a:pt x="17109" y="121363"/>
                </a:lnTo>
                <a:lnTo>
                  <a:pt x="24495" y="126478"/>
                </a:lnTo>
                <a:lnTo>
                  <a:pt x="32397" y="130880"/>
                </a:lnTo>
                <a:lnTo>
                  <a:pt x="40641" y="134807"/>
                </a:lnTo>
                <a:lnTo>
                  <a:pt x="50106" y="138417"/>
                </a:lnTo>
                <a:lnTo>
                  <a:pt x="60385" y="141816"/>
                </a:lnTo>
                <a:lnTo>
                  <a:pt x="71206" y="145074"/>
                </a:lnTo>
                <a:lnTo>
                  <a:pt x="82389" y="146254"/>
                </a:lnTo>
                <a:lnTo>
                  <a:pt x="93813" y="146048"/>
                </a:lnTo>
                <a:lnTo>
                  <a:pt x="105397" y="144919"/>
                </a:lnTo>
                <a:lnTo>
                  <a:pt x="117089" y="144166"/>
                </a:lnTo>
                <a:lnTo>
                  <a:pt x="128853" y="143664"/>
                </a:lnTo>
                <a:lnTo>
                  <a:pt x="140663" y="143329"/>
                </a:lnTo>
                <a:lnTo>
                  <a:pt x="151514" y="141122"/>
                </a:lnTo>
                <a:lnTo>
                  <a:pt x="161724" y="137666"/>
                </a:lnTo>
                <a:lnTo>
                  <a:pt x="180014" y="129527"/>
                </a:lnTo>
                <a:lnTo>
                  <a:pt x="194758" y="122602"/>
                </a:lnTo>
                <a:lnTo>
                  <a:pt x="200475" y="118374"/>
                </a:lnTo>
                <a:lnTo>
                  <a:pt x="205280" y="113571"/>
                </a:lnTo>
                <a:lnTo>
                  <a:pt x="209475" y="108385"/>
                </a:lnTo>
                <a:lnTo>
                  <a:pt x="212271" y="102943"/>
                </a:lnTo>
                <a:lnTo>
                  <a:pt x="214135" y="97330"/>
                </a:lnTo>
                <a:lnTo>
                  <a:pt x="215378" y="91604"/>
                </a:lnTo>
                <a:lnTo>
                  <a:pt x="215214" y="86795"/>
                </a:lnTo>
                <a:lnTo>
                  <a:pt x="214113" y="82596"/>
                </a:lnTo>
                <a:lnTo>
                  <a:pt x="212386" y="78805"/>
                </a:lnTo>
                <a:lnTo>
                  <a:pt x="211235" y="74293"/>
                </a:lnTo>
                <a:lnTo>
                  <a:pt x="210469" y="69301"/>
                </a:lnTo>
                <a:lnTo>
                  <a:pt x="209957" y="63989"/>
                </a:lnTo>
                <a:lnTo>
                  <a:pt x="208624" y="60447"/>
                </a:lnTo>
                <a:lnTo>
                  <a:pt x="206742" y="58086"/>
                </a:lnTo>
                <a:lnTo>
                  <a:pt x="204496" y="56512"/>
                </a:lnTo>
                <a:lnTo>
                  <a:pt x="202999" y="56454"/>
                </a:lnTo>
                <a:lnTo>
                  <a:pt x="202001" y="57408"/>
                </a:lnTo>
                <a:lnTo>
                  <a:pt x="201335" y="59037"/>
                </a:lnTo>
                <a:lnTo>
                  <a:pt x="200596" y="63492"/>
                </a:lnTo>
                <a:lnTo>
                  <a:pt x="200399" y="66069"/>
                </a:lnTo>
                <a:lnTo>
                  <a:pt x="202251" y="71756"/>
                </a:lnTo>
                <a:lnTo>
                  <a:pt x="205471" y="79516"/>
                </a:lnTo>
                <a:lnTo>
                  <a:pt x="209602" y="88658"/>
                </a:lnTo>
                <a:lnTo>
                  <a:pt x="215333" y="99713"/>
                </a:lnTo>
                <a:lnTo>
                  <a:pt x="229637" y="125226"/>
                </a:lnTo>
                <a:lnTo>
                  <a:pt x="235634" y="135006"/>
                </a:lnTo>
                <a:lnTo>
                  <a:pt x="240625" y="142519"/>
                </a:lnTo>
                <a:lnTo>
                  <a:pt x="244944" y="148519"/>
                </a:lnTo>
                <a:lnTo>
                  <a:pt x="247824" y="151527"/>
                </a:lnTo>
                <a:lnTo>
                  <a:pt x="249743" y="152540"/>
                </a:lnTo>
                <a:lnTo>
                  <a:pt x="251023" y="152223"/>
                </a:lnTo>
                <a:lnTo>
                  <a:pt x="250884" y="151020"/>
                </a:lnTo>
                <a:lnTo>
                  <a:pt x="248083" y="147037"/>
                </a:lnTo>
                <a:lnTo>
                  <a:pt x="246940" y="141610"/>
                </a:lnTo>
                <a:lnTo>
                  <a:pt x="246177" y="134022"/>
                </a:lnTo>
                <a:lnTo>
                  <a:pt x="245669" y="124995"/>
                </a:lnTo>
                <a:lnTo>
                  <a:pt x="245104" y="107028"/>
                </a:lnTo>
                <a:lnTo>
                  <a:pt x="244742" y="71240"/>
                </a:lnTo>
                <a:lnTo>
                  <a:pt x="245704" y="62305"/>
                </a:lnTo>
                <a:lnTo>
                  <a:pt x="247338" y="53371"/>
                </a:lnTo>
                <a:lnTo>
                  <a:pt x="249420" y="44439"/>
                </a:lnTo>
                <a:lnTo>
                  <a:pt x="252792" y="36500"/>
                </a:lnTo>
                <a:lnTo>
                  <a:pt x="257024" y="29222"/>
                </a:lnTo>
                <a:lnTo>
                  <a:pt x="261830" y="22387"/>
                </a:lnTo>
                <a:lnTo>
                  <a:pt x="268010" y="16837"/>
                </a:lnTo>
                <a:lnTo>
                  <a:pt x="275107" y="12146"/>
                </a:lnTo>
                <a:lnTo>
                  <a:pt x="282815" y="8025"/>
                </a:lnTo>
                <a:lnTo>
                  <a:pt x="290930" y="5279"/>
                </a:lnTo>
                <a:lnTo>
                  <a:pt x="299317" y="3448"/>
                </a:lnTo>
                <a:lnTo>
                  <a:pt x="307884" y="2227"/>
                </a:lnTo>
                <a:lnTo>
                  <a:pt x="316573" y="1413"/>
                </a:lnTo>
                <a:lnTo>
                  <a:pt x="325342" y="870"/>
                </a:lnTo>
                <a:lnTo>
                  <a:pt x="334164" y="509"/>
                </a:lnTo>
                <a:lnTo>
                  <a:pt x="384504" y="0"/>
                </a:lnTo>
                <a:lnTo>
                  <a:pt x="405356" y="920"/>
                </a:lnTo>
                <a:lnTo>
                  <a:pt x="427194" y="2526"/>
                </a:lnTo>
                <a:lnTo>
                  <a:pt x="494684" y="871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SMARTPenAnnotation67"/>
          <p:cNvSpPr/>
          <p:nvPr/>
        </p:nvSpPr>
        <p:spPr>
          <a:xfrm>
            <a:off x="7652742" y="1501982"/>
            <a:ext cx="464344" cy="180073"/>
          </a:xfrm>
          <a:custGeom>
            <a:avLst/>
            <a:gdLst/>
            <a:ahLst/>
            <a:cxnLst/>
            <a:rect l="0" t="0" r="0" b="0"/>
            <a:pathLst>
              <a:path w="464344" h="180073">
                <a:moveTo>
                  <a:pt x="0" y="51783"/>
                </a:moveTo>
                <a:lnTo>
                  <a:pt x="18961" y="61264"/>
                </a:lnTo>
                <a:lnTo>
                  <a:pt x="27524" y="64057"/>
                </a:lnTo>
                <a:lnTo>
                  <a:pt x="36208" y="65919"/>
                </a:lnTo>
                <a:lnTo>
                  <a:pt x="44974" y="67160"/>
                </a:lnTo>
                <a:lnTo>
                  <a:pt x="53796" y="67988"/>
                </a:lnTo>
                <a:lnTo>
                  <a:pt x="62652" y="68539"/>
                </a:lnTo>
                <a:lnTo>
                  <a:pt x="71534" y="68907"/>
                </a:lnTo>
                <a:lnTo>
                  <a:pt x="121957" y="69425"/>
                </a:lnTo>
                <a:lnTo>
                  <a:pt x="142820" y="68505"/>
                </a:lnTo>
                <a:lnTo>
                  <a:pt x="164667" y="66900"/>
                </a:lnTo>
                <a:lnTo>
                  <a:pt x="187168" y="64837"/>
                </a:lnTo>
                <a:lnTo>
                  <a:pt x="205146" y="63463"/>
                </a:lnTo>
                <a:lnTo>
                  <a:pt x="233058" y="61935"/>
                </a:lnTo>
                <a:lnTo>
                  <a:pt x="242685" y="60535"/>
                </a:lnTo>
                <a:lnTo>
                  <a:pt x="256026" y="56334"/>
                </a:lnTo>
                <a:lnTo>
                  <a:pt x="265263" y="51160"/>
                </a:lnTo>
                <a:lnTo>
                  <a:pt x="269116" y="48391"/>
                </a:lnTo>
                <a:lnTo>
                  <a:pt x="270692" y="44561"/>
                </a:lnTo>
                <a:lnTo>
                  <a:pt x="270750" y="40023"/>
                </a:lnTo>
                <a:lnTo>
                  <a:pt x="269797" y="35013"/>
                </a:lnTo>
                <a:lnTo>
                  <a:pt x="266185" y="30681"/>
                </a:lnTo>
                <a:lnTo>
                  <a:pt x="260800" y="26801"/>
                </a:lnTo>
                <a:lnTo>
                  <a:pt x="254234" y="23222"/>
                </a:lnTo>
                <a:lnTo>
                  <a:pt x="245888" y="19844"/>
                </a:lnTo>
                <a:lnTo>
                  <a:pt x="236354" y="16600"/>
                </a:lnTo>
                <a:lnTo>
                  <a:pt x="226031" y="13445"/>
                </a:lnTo>
                <a:lnTo>
                  <a:pt x="203976" y="7293"/>
                </a:lnTo>
                <a:lnTo>
                  <a:pt x="192538" y="4264"/>
                </a:lnTo>
                <a:lnTo>
                  <a:pt x="179953" y="2244"/>
                </a:lnTo>
                <a:lnTo>
                  <a:pt x="166601" y="898"/>
                </a:lnTo>
                <a:lnTo>
                  <a:pt x="152740" y="0"/>
                </a:lnTo>
                <a:lnTo>
                  <a:pt x="139529" y="1386"/>
                </a:lnTo>
                <a:lnTo>
                  <a:pt x="126754" y="4295"/>
                </a:lnTo>
                <a:lnTo>
                  <a:pt x="114269" y="8218"/>
                </a:lnTo>
                <a:lnTo>
                  <a:pt x="102968" y="12818"/>
                </a:lnTo>
                <a:lnTo>
                  <a:pt x="92458" y="17869"/>
                </a:lnTo>
                <a:lnTo>
                  <a:pt x="82474" y="23220"/>
                </a:lnTo>
                <a:lnTo>
                  <a:pt x="74827" y="29765"/>
                </a:lnTo>
                <a:lnTo>
                  <a:pt x="68736" y="37104"/>
                </a:lnTo>
                <a:lnTo>
                  <a:pt x="63683" y="44974"/>
                </a:lnTo>
                <a:lnTo>
                  <a:pt x="60315" y="53197"/>
                </a:lnTo>
                <a:lnTo>
                  <a:pt x="58069" y="61655"/>
                </a:lnTo>
                <a:lnTo>
                  <a:pt x="56572" y="70271"/>
                </a:lnTo>
                <a:lnTo>
                  <a:pt x="57559" y="78991"/>
                </a:lnTo>
                <a:lnTo>
                  <a:pt x="60201" y="87781"/>
                </a:lnTo>
                <a:lnTo>
                  <a:pt x="63946" y="96618"/>
                </a:lnTo>
                <a:lnTo>
                  <a:pt x="70412" y="105485"/>
                </a:lnTo>
                <a:lnTo>
                  <a:pt x="78692" y="114374"/>
                </a:lnTo>
                <a:lnTo>
                  <a:pt x="88180" y="123276"/>
                </a:lnTo>
                <a:lnTo>
                  <a:pt x="100458" y="132187"/>
                </a:lnTo>
                <a:lnTo>
                  <a:pt x="114597" y="141105"/>
                </a:lnTo>
                <a:lnTo>
                  <a:pt x="129976" y="150026"/>
                </a:lnTo>
                <a:lnTo>
                  <a:pt x="148167" y="156966"/>
                </a:lnTo>
                <a:lnTo>
                  <a:pt x="168231" y="162585"/>
                </a:lnTo>
                <a:lnTo>
                  <a:pt x="189545" y="167323"/>
                </a:lnTo>
                <a:lnTo>
                  <a:pt x="211691" y="171473"/>
                </a:lnTo>
                <a:lnTo>
                  <a:pt x="257465" y="178731"/>
                </a:lnTo>
                <a:lnTo>
                  <a:pt x="281776" y="180072"/>
                </a:lnTo>
                <a:lnTo>
                  <a:pt x="306913" y="179973"/>
                </a:lnTo>
                <a:lnTo>
                  <a:pt x="332601" y="178915"/>
                </a:lnTo>
                <a:lnTo>
                  <a:pt x="358655" y="177217"/>
                </a:lnTo>
                <a:lnTo>
                  <a:pt x="464343" y="16786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SMARTPenAnnotation68"/>
          <p:cNvSpPr/>
          <p:nvPr/>
        </p:nvSpPr>
        <p:spPr>
          <a:xfrm>
            <a:off x="5438179" y="2562820"/>
            <a:ext cx="678657" cy="133946"/>
          </a:xfrm>
          <a:custGeom>
            <a:avLst/>
            <a:gdLst/>
            <a:ahLst/>
            <a:cxnLst/>
            <a:rect l="0" t="0" r="0" b="0"/>
            <a:pathLst>
              <a:path w="678657" h="133946">
                <a:moveTo>
                  <a:pt x="0" y="133945"/>
                </a:moveTo>
                <a:lnTo>
                  <a:pt x="49716" y="121516"/>
                </a:lnTo>
                <a:lnTo>
                  <a:pt x="93534" y="107916"/>
                </a:lnTo>
                <a:lnTo>
                  <a:pt x="147735" y="90626"/>
                </a:lnTo>
                <a:lnTo>
                  <a:pt x="194975" y="76328"/>
                </a:lnTo>
                <a:lnTo>
                  <a:pt x="218288" y="70729"/>
                </a:lnTo>
                <a:lnTo>
                  <a:pt x="241768" y="66004"/>
                </a:lnTo>
                <a:lnTo>
                  <a:pt x="265359" y="61862"/>
                </a:lnTo>
                <a:lnTo>
                  <a:pt x="289023" y="57116"/>
                </a:lnTo>
                <a:lnTo>
                  <a:pt x="336483" y="46551"/>
                </a:lnTo>
                <a:lnTo>
                  <a:pt x="359260" y="41948"/>
                </a:lnTo>
                <a:lnTo>
                  <a:pt x="403088" y="34188"/>
                </a:lnTo>
                <a:lnTo>
                  <a:pt x="571067" y="7321"/>
                </a:lnTo>
                <a:lnTo>
                  <a:pt x="593040" y="4881"/>
                </a:lnTo>
                <a:lnTo>
                  <a:pt x="614634" y="3254"/>
                </a:lnTo>
                <a:lnTo>
                  <a:pt x="678656"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SMARTPenAnnotation69"/>
          <p:cNvSpPr/>
          <p:nvPr/>
        </p:nvSpPr>
        <p:spPr>
          <a:xfrm>
            <a:off x="6249706" y="2334433"/>
            <a:ext cx="280267" cy="448933"/>
          </a:xfrm>
          <a:custGeom>
            <a:avLst/>
            <a:gdLst/>
            <a:ahLst/>
            <a:cxnLst/>
            <a:rect l="0" t="0" r="0" b="0"/>
            <a:pathLst>
              <a:path w="280267" h="448933">
                <a:moveTo>
                  <a:pt x="206458" y="5145"/>
                </a:moveTo>
                <a:lnTo>
                  <a:pt x="192236" y="404"/>
                </a:lnTo>
                <a:lnTo>
                  <a:pt x="185070" y="0"/>
                </a:lnTo>
                <a:lnTo>
                  <a:pt x="177317" y="723"/>
                </a:lnTo>
                <a:lnTo>
                  <a:pt x="169171" y="2197"/>
                </a:lnTo>
                <a:lnTo>
                  <a:pt x="159772" y="3179"/>
                </a:lnTo>
                <a:lnTo>
                  <a:pt x="149537" y="3834"/>
                </a:lnTo>
                <a:lnTo>
                  <a:pt x="138745" y="4271"/>
                </a:lnTo>
                <a:lnTo>
                  <a:pt x="128574" y="5554"/>
                </a:lnTo>
                <a:lnTo>
                  <a:pt x="118816" y="7402"/>
                </a:lnTo>
                <a:lnTo>
                  <a:pt x="109335" y="9626"/>
                </a:lnTo>
                <a:lnTo>
                  <a:pt x="100037" y="13093"/>
                </a:lnTo>
                <a:lnTo>
                  <a:pt x="90862" y="17389"/>
                </a:lnTo>
                <a:lnTo>
                  <a:pt x="71738" y="27454"/>
                </a:lnTo>
                <a:lnTo>
                  <a:pt x="50009" y="38542"/>
                </a:lnTo>
                <a:lnTo>
                  <a:pt x="41635" y="44277"/>
                </a:lnTo>
                <a:lnTo>
                  <a:pt x="35060" y="50084"/>
                </a:lnTo>
                <a:lnTo>
                  <a:pt x="29685" y="55940"/>
                </a:lnTo>
                <a:lnTo>
                  <a:pt x="21067" y="67739"/>
                </a:lnTo>
                <a:lnTo>
                  <a:pt x="17379" y="73663"/>
                </a:lnTo>
                <a:lnTo>
                  <a:pt x="14921" y="80589"/>
                </a:lnTo>
                <a:lnTo>
                  <a:pt x="13282" y="88183"/>
                </a:lnTo>
                <a:lnTo>
                  <a:pt x="12190" y="96222"/>
                </a:lnTo>
                <a:lnTo>
                  <a:pt x="13446" y="103566"/>
                </a:lnTo>
                <a:lnTo>
                  <a:pt x="20133" y="117018"/>
                </a:lnTo>
                <a:lnTo>
                  <a:pt x="26679" y="124375"/>
                </a:lnTo>
                <a:lnTo>
                  <a:pt x="35011" y="132257"/>
                </a:lnTo>
                <a:lnTo>
                  <a:pt x="44535" y="140488"/>
                </a:lnTo>
                <a:lnTo>
                  <a:pt x="54853" y="148951"/>
                </a:lnTo>
                <a:lnTo>
                  <a:pt x="76901" y="166293"/>
                </a:lnTo>
                <a:lnTo>
                  <a:pt x="89328" y="174093"/>
                </a:lnTo>
                <a:lnTo>
                  <a:pt x="102575" y="181277"/>
                </a:lnTo>
                <a:lnTo>
                  <a:pt x="116367" y="188050"/>
                </a:lnTo>
                <a:lnTo>
                  <a:pt x="130522" y="195543"/>
                </a:lnTo>
                <a:lnTo>
                  <a:pt x="159479" y="211805"/>
                </a:lnTo>
                <a:lnTo>
                  <a:pt x="173154" y="220309"/>
                </a:lnTo>
                <a:lnTo>
                  <a:pt x="186240" y="228955"/>
                </a:lnTo>
                <a:lnTo>
                  <a:pt x="198932" y="237695"/>
                </a:lnTo>
                <a:lnTo>
                  <a:pt x="211363" y="245506"/>
                </a:lnTo>
                <a:lnTo>
                  <a:pt x="223618" y="252698"/>
                </a:lnTo>
                <a:lnTo>
                  <a:pt x="235758" y="259477"/>
                </a:lnTo>
                <a:lnTo>
                  <a:pt x="245835" y="266973"/>
                </a:lnTo>
                <a:lnTo>
                  <a:pt x="254537" y="274947"/>
                </a:lnTo>
                <a:lnTo>
                  <a:pt x="262323" y="283239"/>
                </a:lnTo>
                <a:lnTo>
                  <a:pt x="268506" y="291744"/>
                </a:lnTo>
                <a:lnTo>
                  <a:pt x="273620" y="300391"/>
                </a:lnTo>
                <a:lnTo>
                  <a:pt x="278021" y="309132"/>
                </a:lnTo>
                <a:lnTo>
                  <a:pt x="279964" y="316943"/>
                </a:lnTo>
                <a:lnTo>
                  <a:pt x="280266" y="324135"/>
                </a:lnTo>
                <a:lnTo>
                  <a:pt x="279476" y="330914"/>
                </a:lnTo>
                <a:lnTo>
                  <a:pt x="276965" y="338411"/>
                </a:lnTo>
                <a:lnTo>
                  <a:pt x="273306" y="346384"/>
                </a:lnTo>
                <a:lnTo>
                  <a:pt x="268882" y="354677"/>
                </a:lnTo>
                <a:lnTo>
                  <a:pt x="261965" y="363182"/>
                </a:lnTo>
                <a:lnTo>
                  <a:pt x="253384" y="371828"/>
                </a:lnTo>
                <a:lnTo>
                  <a:pt x="243695" y="380569"/>
                </a:lnTo>
                <a:lnTo>
                  <a:pt x="232275" y="388381"/>
                </a:lnTo>
                <a:lnTo>
                  <a:pt x="219701" y="395573"/>
                </a:lnTo>
                <a:lnTo>
                  <a:pt x="206357" y="402352"/>
                </a:lnTo>
                <a:lnTo>
                  <a:pt x="192499" y="409848"/>
                </a:lnTo>
                <a:lnTo>
                  <a:pt x="163874" y="426114"/>
                </a:lnTo>
                <a:lnTo>
                  <a:pt x="149295" y="432635"/>
                </a:lnTo>
                <a:lnTo>
                  <a:pt x="134615" y="437974"/>
                </a:lnTo>
                <a:lnTo>
                  <a:pt x="119867" y="442526"/>
                </a:lnTo>
                <a:lnTo>
                  <a:pt x="106067" y="445560"/>
                </a:lnTo>
                <a:lnTo>
                  <a:pt x="92898" y="447583"/>
                </a:lnTo>
                <a:lnTo>
                  <a:pt x="80150" y="448932"/>
                </a:lnTo>
                <a:lnTo>
                  <a:pt x="67682" y="448839"/>
                </a:lnTo>
                <a:lnTo>
                  <a:pt x="55401" y="447784"/>
                </a:lnTo>
                <a:lnTo>
                  <a:pt x="43245" y="446089"/>
                </a:lnTo>
                <a:lnTo>
                  <a:pt x="33158" y="443967"/>
                </a:lnTo>
                <a:lnTo>
                  <a:pt x="24448" y="441560"/>
                </a:lnTo>
                <a:lnTo>
                  <a:pt x="16657" y="438963"/>
                </a:lnTo>
                <a:lnTo>
                  <a:pt x="10470" y="435248"/>
                </a:lnTo>
                <a:lnTo>
                  <a:pt x="5354" y="430786"/>
                </a:lnTo>
                <a:lnTo>
                  <a:pt x="952" y="425827"/>
                </a:lnTo>
                <a:lnTo>
                  <a:pt x="0" y="419545"/>
                </a:lnTo>
                <a:lnTo>
                  <a:pt x="1351" y="412380"/>
                </a:lnTo>
                <a:lnTo>
                  <a:pt x="10004" y="389121"/>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SMARTPenAnnotation70"/>
          <p:cNvSpPr/>
          <p:nvPr/>
        </p:nvSpPr>
        <p:spPr>
          <a:xfrm>
            <a:off x="6568258" y="2503807"/>
            <a:ext cx="225126" cy="332558"/>
          </a:xfrm>
          <a:custGeom>
            <a:avLst/>
            <a:gdLst/>
            <a:ahLst/>
            <a:cxnLst/>
            <a:rect l="0" t="0" r="0" b="0"/>
            <a:pathLst>
              <a:path w="225126" h="332558">
                <a:moveTo>
                  <a:pt x="21851" y="157239"/>
                </a:moveTo>
                <a:lnTo>
                  <a:pt x="26592" y="176201"/>
                </a:lnTo>
                <a:lnTo>
                  <a:pt x="39020" y="235398"/>
                </a:lnTo>
                <a:lnTo>
                  <a:pt x="42227" y="256970"/>
                </a:lnTo>
                <a:lnTo>
                  <a:pt x="44365" y="277305"/>
                </a:lnTo>
                <a:lnTo>
                  <a:pt x="45790" y="296814"/>
                </a:lnTo>
                <a:lnTo>
                  <a:pt x="45748" y="309820"/>
                </a:lnTo>
                <a:lnTo>
                  <a:pt x="44727" y="318491"/>
                </a:lnTo>
                <a:lnTo>
                  <a:pt x="43055" y="324272"/>
                </a:lnTo>
                <a:lnTo>
                  <a:pt x="40948" y="328126"/>
                </a:lnTo>
                <a:lnTo>
                  <a:pt x="38551" y="330695"/>
                </a:lnTo>
                <a:lnTo>
                  <a:pt x="35961" y="332408"/>
                </a:lnTo>
                <a:lnTo>
                  <a:pt x="34234" y="332557"/>
                </a:lnTo>
                <a:lnTo>
                  <a:pt x="33083" y="331665"/>
                </a:lnTo>
                <a:lnTo>
                  <a:pt x="26495" y="318363"/>
                </a:lnTo>
                <a:lnTo>
                  <a:pt x="23955" y="312280"/>
                </a:lnTo>
                <a:lnTo>
                  <a:pt x="21270" y="305249"/>
                </a:lnTo>
                <a:lnTo>
                  <a:pt x="18487" y="297584"/>
                </a:lnTo>
                <a:lnTo>
                  <a:pt x="15639" y="288506"/>
                </a:lnTo>
                <a:lnTo>
                  <a:pt x="9830" y="267835"/>
                </a:lnTo>
                <a:lnTo>
                  <a:pt x="6891" y="255774"/>
                </a:lnTo>
                <a:lnTo>
                  <a:pt x="982" y="229145"/>
                </a:lnTo>
                <a:lnTo>
                  <a:pt x="0" y="214106"/>
                </a:lnTo>
                <a:lnTo>
                  <a:pt x="339" y="198127"/>
                </a:lnTo>
                <a:lnTo>
                  <a:pt x="1556" y="181521"/>
                </a:lnTo>
                <a:lnTo>
                  <a:pt x="3361" y="164497"/>
                </a:lnTo>
                <a:lnTo>
                  <a:pt x="8011" y="129708"/>
                </a:lnTo>
                <a:lnTo>
                  <a:pt x="11631" y="114080"/>
                </a:lnTo>
                <a:lnTo>
                  <a:pt x="16030" y="99693"/>
                </a:lnTo>
                <a:lnTo>
                  <a:pt x="20947" y="86133"/>
                </a:lnTo>
                <a:lnTo>
                  <a:pt x="27202" y="74116"/>
                </a:lnTo>
                <a:lnTo>
                  <a:pt x="34348" y="63129"/>
                </a:lnTo>
                <a:lnTo>
                  <a:pt x="42088" y="52827"/>
                </a:lnTo>
                <a:lnTo>
                  <a:pt x="50225" y="43975"/>
                </a:lnTo>
                <a:lnTo>
                  <a:pt x="58626" y="36089"/>
                </a:lnTo>
                <a:lnTo>
                  <a:pt x="67204" y="28848"/>
                </a:lnTo>
                <a:lnTo>
                  <a:pt x="76891" y="22035"/>
                </a:lnTo>
                <a:lnTo>
                  <a:pt x="87317" y="15510"/>
                </a:lnTo>
                <a:lnTo>
                  <a:pt x="98238" y="9175"/>
                </a:lnTo>
                <a:lnTo>
                  <a:pt x="108494" y="4952"/>
                </a:lnTo>
                <a:lnTo>
                  <a:pt x="118309" y="2136"/>
                </a:lnTo>
                <a:lnTo>
                  <a:pt x="127828" y="259"/>
                </a:lnTo>
                <a:lnTo>
                  <a:pt x="138143" y="0"/>
                </a:lnTo>
                <a:lnTo>
                  <a:pt x="148988" y="819"/>
                </a:lnTo>
                <a:lnTo>
                  <a:pt x="160187" y="2358"/>
                </a:lnTo>
                <a:lnTo>
                  <a:pt x="170630" y="4375"/>
                </a:lnTo>
                <a:lnTo>
                  <a:pt x="180568" y="6713"/>
                </a:lnTo>
                <a:lnTo>
                  <a:pt x="190170" y="9264"/>
                </a:lnTo>
                <a:lnTo>
                  <a:pt x="197564" y="12948"/>
                </a:lnTo>
                <a:lnTo>
                  <a:pt x="203486" y="17389"/>
                </a:lnTo>
                <a:lnTo>
                  <a:pt x="220117" y="34034"/>
                </a:lnTo>
                <a:lnTo>
                  <a:pt x="222489" y="38392"/>
                </a:lnTo>
                <a:lnTo>
                  <a:pt x="225125" y="48525"/>
                </a:lnTo>
                <a:lnTo>
                  <a:pt x="223844" y="53013"/>
                </a:lnTo>
                <a:lnTo>
                  <a:pt x="221005" y="56997"/>
                </a:lnTo>
                <a:lnTo>
                  <a:pt x="212559" y="65062"/>
                </a:lnTo>
                <a:lnTo>
                  <a:pt x="202191" y="75262"/>
                </a:lnTo>
                <a:lnTo>
                  <a:pt x="194664" y="79767"/>
                </a:lnTo>
                <a:lnTo>
                  <a:pt x="185677" y="83763"/>
                </a:lnTo>
                <a:lnTo>
                  <a:pt x="175717" y="87419"/>
                </a:lnTo>
                <a:lnTo>
                  <a:pt x="164115" y="90849"/>
                </a:lnTo>
                <a:lnTo>
                  <a:pt x="151420" y="94127"/>
                </a:lnTo>
                <a:lnTo>
                  <a:pt x="100141" y="106519"/>
                </a:lnTo>
                <a:lnTo>
                  <a:pt x="88927" y="108543"/>
                </a:lnTo>
                <a:lnTo>
                  <a:pt x="78475" y="109892"/>
                </a:lnTo>
                <a:lnTo>
                  <a:pt x="68530" y="110792"/>
                </a:lnTo>
                <a:lnTo>
                  <a:pt x="59915" y="110399"/>
                </a:lnTo>
                <a:lnTo>
                  <a:pt x="52189" y="109146"/>
                </a:lnTo>
                <a:lnTo>
                  <a:pt x="45053" y="107317"/>
                </a:lnTo>
                <a:lnTo>
                  <a:pt x="40295" y="105106"/>
                </a:lnTo>
                <a:lnTo>
                  <a:pt x="37124" y="102640"/>
                </a:lnTo>
                <a:lnTo>
                  <a:pt x="35010" y="100004"/>
                </a:lnTo>
                <a:lnTo>
                  <a:pt x="34592" y="96262"/>
                </a:lnTo>
                <a:lnTo>
                  <a:pt x="36774" y="86813"/>
                </a:lnTo>
                <a:lnTo>
                  <a:pt x="40730" y="82507"/>
                </a:lnTo>
                <a:lnTo>
                  <a:pt x="46342" y="78645"/>
                </a:lnTo>
                <a:lnTo>
                  <a:pt x="66499" y="67943"/>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6" name="SMARTPenAnnotation71"/>
          <p:cNvSpPr/>
          <p:nvPr/>
        </p:nvSpPr>
        <p:spPr>
          <a:xfrm>
            <a:off x="6833651" y="2509807"/>
            <a:ext cx="229732" cy="150409"/>
          </a:xfrm>
          <a:custGeom>
            <a:avLst/>
            <a:gdLst/>
            <a:ahLst/>
            <a:cxnLst/>
            <a:rect l="0" t="0" r="0" b="0"/>
            <a:pathLst>
              <a:path w="229732" h="150409">
                <a:moveTo>
                  <a:pt x="68997" y="106591"/>
                </a:moveTo>
                <a:lnTo>
                  <a:pt x="87959" y="101851"/>
                </a:lnTo>
                <a:lnTo>
                  <a:pt x="95529" y="99462"/>
                </a:lnTo>
                <a:lnTo>
                  <a:pt x="102560" y="96877"/>
                </a:lnTo>
                <a:lnTo>
                  <a:pt x="109232" y="94162"/>
                </a:lnTo>
                <a:lnTo>
                  <a:pt x="115664" y="91360"/>
                </a:lnTo>
                <a:lnTo>
                  <a:pt x="128103" y="85600"/>
                </a:lnTo>
                <a:lnTo>
                  <a:pt x="133205" y="81683"/>
                </a:lnTo>
                <a:lnTo>
                  <a:pt x="137600" y="77087"/>
                </a:lnTo>
                <a:lnTo>
                  <a:pt x="141521" y="72039"/>
                </a:lnTo>
                <a:lnTo>
                  <a:pt x="145128" y="67681"/>
                </a:lnTo>
                <a:lnTo>
                  <a:pt x="148524" y="63784"/>
                </a:lnTo>
                <a:lnTo>
                  <a:pt x="151781" y="60194"/>
                </a:lnTo>
                <a:lnTo>
                  <a:pt x="153951" y="55816"/>
                </a:lnTo>
                <a:lnTo>
                  <a:pt x="155399" y="50913"/>
                </a:lnTo>
                <a:lnTo>
                  <a:pt x="156364" y="45660"/>
                </a:lnTo>
                <a:lnTo>
                  <a:pt x="156015" y="40173"/>
                </a:lnTo>
                <a:lnTo>
                  <a:pt x="154790" y="34531"/>
                </a:lnTo>
                <a:lnTo>
                  <a:pt x="152982" y="28785"/>
                </a:lnTo>
                <a:lnTo>
                  <a:pt x="149791" y="23963"/>
                </a:lnTo>
                <a:lnTo>
                  <a:pt x="145681" y="19756"/>
                </a:lnTo>
                <a:lnTo>
                  <a:pt x="140955" y="15958"/>
                </a:lnTo>
                <a:lnTo>
                  <a:pt x="134829" y="12435"/>
                </a:lnTo>
                <a:lnTo>
                  <a:pt x="127768" y="9094"/>
                </a:lnTo>
                <a:lnTo>
                  <a:pt x="120084" y="5874"/>
                </a:lnTo>
                <a:lnTo>
                  <a:pt x="111985" y="3728"/>
                </a:lnTo>
                <a:lnTo>
                  <a:pt x="103609" y="2297"/>
                </a:lnTo>
                <a:lnTo>
                  <a:pt x="95047" y="1343"/>
                </a:lnTo>
                <a:lnTo>
                  <a:pt x="86364" y="707"/>
                </a:lnTo>
                <a:lnTo>
                  <a:pt x="77599" y="283"/>
                </a:lnTo>
                <a:lnTo>
                  <a:pt x="68778" y="0"/>
                </a:lnTo>
                <a:lnTo>
                  <a:pt x="59922" y="1796"/>
                </a:lnTo>
                <a:lnTo>
                  <a:pt x="51041" y="4978"/>
                </a:lnTo>
                <a:lnTo>
                  <a:pt x="42144" y="9083"/>
                </a:lnTo>
                <a:lnTo>
                  <a:pt x="34228" y="13805"/>
                </a:lnTo>
                <a:lnTo>
                  <a:pt x="26965" y="18936"/>
                </a:lnTo>
                <a:lnTo>
                  <a:pt x="20140" y="24342"/>
                </a:lnTo>
                <a:lnTo>
                  <a:pt x="14597" y="30922"/>
                </a:lnTo>
                <a:lnTo>
                  <a:pt x="9911" y="38286"/>
                </a:lnTo>
                <a:lnTo>
                  <a:pt x="5794" y="46171"/>
                </a:lnTo>
                <a:lnTo>
                  <a:pt x="3049" y="54405"/>
                </a:lnTo>
                <a:lnTo>
                  <a:pt x="1219" y="62871"/>
                </a:lnTo>
                <a:lnTo>
                  <a:pt x="0" y="71491"/>
                </a:lnTo>
                <a:lnTo>
                  <a:pt x="1170" y="80214"/>
                </a:lnTo>
                <a:lnTo>
                  <a:pt x="3936" y="89007"/>
                </a:lnTo>
                <a:lnTo>
                  <a:pt x="7763" y="97845"/>
                </a:lnTo>
                <a:lnTo>
                  <a:pt x="12300" y="106713"/>
                </a:lnTo>
                <a:lnTo>
                  <a:pt x="17308" y="115602"/>
                </a:lnTo>
                <a:lnTo>
                  <a:pt x="22632" y="124505"/>
                </a:lnTo>
                <a:lnTo>
                  <a:pt x="30149" y="131432"/>
                </a:lnTo>
                <a:lnTo>
                  <a:pt x="39130" y="137042"/>
                </a:lnTo>
                <a:lnTo>
                  <a:pt x="49086" y="141774"/>
                </a:lnTo>
                <a:lnTo>
                  <a:pt x="59691" y="144930"/>
                </a:lnTo>
                <a:lnTo>
                  <a:pt x="70731" y="147033"/>
                </a:lnTo>
                <a:lnTo>
                  <a:pt x="82059" y="148435"/>
                </a:lnTo>
                <a:lnTo>
                  <a:pt x="94572" y="149370"/>
                </a:lnTo>
                <a:lnTo>
                  <a:pt x="107875" y="149993"/>
                </a:lnTo>
                <a:lnTo>
                  <a:pt x="121705" y="150408"/>
                </a:lnTo>
                <a:lnTo>
                  <a:pt x="134894" y="148701"/>
                </a:lnTo>
                <a:lnTo>
                  <a:pt x="147654" y="145578"/>
                </a:lnTo>
                <a:lnTo>
                  <a:pt x="160131" y="141512"/>
                </a:lnTo>
                <a:lnTo>
                  <a:pt x="171425" y="136817"/>
                </a:lnTo>
                <a:lnTo>
                  <a:pt x="181930" y="131703"/>
                </a:lnTo>
                <a:lnTo>
                  <a:pt x="191911" y="126309"/>
                </a:lnTo>
                <a:lnTo>
                  <a:pt x="200549" y="120728"/>
                </a:lnTo>
                <a:lnTo>
                  <a:pt x="208292" y="115024"/>
                </a:lnTo>
                <a:lnTo>
                  <a:pt x="229731" y="97661"/>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7" name="SMARTPenAnnotation72"/>
          <p:cNvSpPr/>
          <p:nvPr/>
        </p:nvSpPr>
        <p:spPr>
          <a:xfrm>
            <a:off x="7045523" y="2513224"/>
            <a:ext cx="321470" cy="150628"/>
          </a:xfrm>
          <a:custGeom>
            <a:avLst/>
            <a:gdLst/>
            <a:ahLst/>
            <a:cxnLst/>
            <a:rect l="0" t="0" r="0" b="0"/>
            <a:pathLst>
              <a:path w="321470" h="150628">
                <a:moveTo>
                  <a:pt x="0" y="40666"/>
                </a:moveTo>
                <a:lnTo>
                  <a:pt x="4741" y="54888"/>
                </a:lnTo>
                <a:lnTo>
                  <a:pt x="6137" y="61061"/>
                </a:lnTo>
                <a:lnTo>
                  <a:pt x="7068" y="67161"/>
                </a:lnTo>
                <a:lnTo>
                  <a:pt x="7689" y="73212"/>
                </a:lnTo>
                <a:lnTo>
                  <a:pt x="9094" y="80223"/>
                </a:lnTo>
                <a:lnTo>
                  <a:pt x="11024" y="87873"/>
                </a:lnTo>
                <a:lnTo>
                  <a:pt x="13302" y="95950"/>
                </a:lnTo>
                <a:lnTo>
                  <a:pt x="15814" y="103319"/>
                </a:lnTo>
                <a:lnTo>
                  <a:pt x="18480" y="110216"/>
                </a:lnTo>
                <a:lnTo>
                  <a:pt x="21250" y="116798"/>
                </a:lnTo>
                <a:lnTo>
                  <a:pt x="23096" y="123171"/>
                </a:lnTo>
                <a:lnTo>
                  <a:pt x="24327" y="129404"/>
                </a:lnTo>
                <a:lnTo>
                  <a:pt x="25148" y="135543"/>
                </a:lnTo>
                <a:lnTo>
                  <a:pt x="26687" y="140629"/>
                </a:lnTo>
                <a:lnTo>
                  <a:pt x="28705" y="145011"/>
                </a:lnTo>
                <a:lnTo>
                  <a:pt x="31044" y="148925"/>
                </a:lnTo>
                <a:lnTo>
                  <a:pt x="33594" y="150542"/>
                </a:lnTo>
                <a:lnTo>
                  <a:pt x="36287" y="150627"/>
                </a:lnTo>
                <a:lnTo>
                  <a:pt x="39074" y="149692"/>
                </a:lnTo>
                <a:lnTo>
                  <a:pt x="41925" y="147085"/>
                </a:lnTo>
                <a:lnTo>
                  <a:pt x="44817" y="143362"/>
                </a:lnTo>
                <a:lnTo>
                  <a:pt x="47737" y="138896"/>
                </a:lnTo>
                <a:lnTo>
                  <a:pt x="54645" y="125004"/>
                </a:lnTo>
                <a:lnTo>
                  <a:pt x="75550" y="80465"/>
                </a:lnTo>
                <a:lnTo>
                  <a:pt x="85093" y="62238"/>
                </a:lnTo>
                <a:lnTo>
                  <a:pt x="93439" y="48102"/>
                </a:lnTo>
                <a:lnTo>
                  <a:pt x="100988" y="36693"/>
                </a:lnTo>
                <a:lnTo>
                  <a:pt x="108997" y="27104"/>
                </a:lnTo>
                <a:lnTo>
                  <a:pt x="117313" y="18726"/>
                </a:lnTo>
                <a:lnTo>
                  <a:pt x="125834" y="11156"/>
                </a:lnTo>
                <a:lnTo>
                  <a:pt x="133499" y="6110"/>
                </a:lnTo>
                <a:lnTo>
                  <a:pt x="140593" y="2746"/>
                </a:lnTo>
                <a:lnTo>
                  <a:pt x="147307" y="503"/>
                </a:lnTo>
                <a:lnTo>
                  <a:pt x="153767" y="0"/>
                </a:lnTo>
                <a:lnTo>
                  <a:pt x="160058" y="657"/>
                </a:lnTo>
                <a:lnTo>
                  <a:pt x="166237" y="2087"/>
                </a:lnTo>
                <a:lnTo>
                  <a:pt x="172340" y="5025"/>
                </a:lnTo>
                <a:lnTo>
                  <a:pt x="178394" y="8968"/>
                </a:lnTo>
                <a:lnTo>
                  <a:pt x="184413" y="13581"/>
                </a:lnTo>
                <a:lnTo>
                  <a:pt x="190411" y="19633"/>
                </a:lnTo>
                <a:lnTo>
                  <a:pt x="196393" y="26644"/>
                </a:lnTo>
                <a:lnTo>
                  <a:pt x="202367" y="34294"/>
                </a:lnTo>
                <a:lnTo>
                  <a:pt x="208333" y="41379"/>
                </a:lnTo>
                <a:lnTo>
                  <a:pt x="214295" y="48087"/>
                </a:lnTo>
                <a:lnTo>
                  <a:pt x="226211" y="60832"/>
                </a:lnTo>
                <a:lnTo>
                  <a:pt x="238121" y="73110"/>
                </a:lnTo>
                <a:lnTo>
                  <a:pt x="244076" y="78171"/>
                </a:lnTo>
                <a:lnTo>
                  <a:pt x="250030" y="82536"/>
                </a:lnTo>
                <a:lnTo>
                  <a:pt x="255984" y="86439"/>
                </a:lnTo>
                <a:lnTo>
                  <a:pt x="261937" y="91025"/>
                </a:lnTo>
                <a:lnTo>
                  <a:pt x="267890" y="96067"/>
                </a:lnTo>
                <a:lnTo>
                  <a:pt x="273844" y="101412"/>
                </a:lnTo>
                <a:lnTo>
                  <a:pt x="278805" y="104976"/>
                </a:lnTo>
                <a:lnTo>
                  <a:pt x="286962" y="108936"/>
                </a:lnTo>
                <a:lnTo>
                  <a:pt x="296542" y="110696"/>
                </a:lnTo>
                <a:lnTo>
                  <a:pt x="301874" y="111165"/>
                </a:lnTo>
                <a:lnTo>
                  <a:pt x="306421" y="110486"/>
                </a:lnTo>
                <a:lnTo>
                  <a:pt x="310445" y="109041"/>
                </a:lnTo>
                <a:lnTo>
                  <a:pt x="321469" y="103174"/>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8" name="SMARTPenAnnotation73"/>
          <p:cNvSpPr/>
          <p:nvPr/>
        </p:nvSpPr>
        <p:spPr>
          <a:xfrm>
            <a:off x="7368941" y="2237398"/>
            <a:ext cx="239153" cy="414720"/>
          </a:xfrm>
          <a:custGeom>
            <a:avLst/>
            <a:gdLst/>
            <a:ahLst/>
            <a:cxnLst/>
            <a:rect l="0" t="0" r="0" b="0"/>
            <a:pathLst>
              <a:path w="239153" h="414720">
                <a:moveTo>
                  <a:pt x="69488" y="325422"/>
                </a:moveTo>
                <a:lnTo>
                  <a:pt x="78970" y="320681"/>
                </a:lnTo>
                <a:lnTo>
                  <a:pt x="83746" y="317301"/>
                </a:lnTo>
                <a:lnTo>
                  <a:pt x="88916" y="313062"/>
                </a:lnTo>
                <a:lnTo>
                  <a:pt x="94346" y="308253"/>
                </a:lnTo>
                <a:lnTo>
                  <a:pt x="100380" y="300262"/>
                </a:lnTo>
                <a:lnTo>
                  <a:pt x="104254" y="291789"/>
                </a:lnTo>
                <a:lnTo>
                  <a:pt x="103579" y="290101"/>
                </a:lnTo>
                <a:lnTo>
                  <a:pt x="100184" y="285580"/>
                </a:lnTo>
                <a:lnTo>
                  <a:pt x="96897" y="283978"/>
                </a:lnTo>
                <a:lnTo>
                  <a:pt x="92722" y="282910"/>
                </a:lnTo>
                <a:lnTo>
                  <a:pt x="87954" y="282198"/>
                </a:lnTo>
                <a:lnTo>
                  <a:pt x="82790" y="281723"/>
                </a:lnTo>
                <a:lnTo>
                  <a:pt x="77364" y="281406"/>
                </a:lnTo>
                <a:lnTo>
                  <a:pt x="71762" y="281195"/>
                </a:lnTo>
                <a:lnTo>
                  <a:pt x="49657" y="280898"/>
                </a:lnTo>
                <a:lnTo>
                  <a:pt x="42377" y="282841"/>
                </a:lnTo>
                <a:lnTo>
                  <a:pt x="35539" y="286121"/>
                </a:lnTo>
                <a:lnTo>
                  <a:pt x="28996" y="290291"/>
                </a:lnTo>
                <a:lnTo>
                  <a:pt x="23642" y="295056"/>
                </a:lnTo>
                <a:lnTo>
                  <a:pt x="19080" y="300217"/>
                </a:lnTo>
                <a:lnTo>
                  <a:pt x="15047" y="305642"/>
                </a:lnTo>
                <a:lnTo>
                  <a:pt x="7920" y="316962"/>
                </a:lnTo>
                <a:lnTo>
                  <a:pt x="4630" y="322758"/>
                </a:lnTo>
                <a:lnTo>
                  <a:pt x="2437" y="329599"/>
                </a:lnTo>
                <a:lnTo>
                  <a:pt x="975" y="337137"/>
                </a:lnTo>
                <a:lnTo>
                  <a:pt x="0" y="345138"/>
                </a:lnTo>
                <a:lnTo>
                  <a:pt x="343" y="353449"/>
                </a:lnTo>
                <a:lnTo>
                  <a:pt x="1563" y="361966"/>
                </a:lnTo>
                <a:lnTo>
                  <a:pt x="3369" y="370620"/>
                </a:lnTo>
                <a:lnTo>
                  <a:pt x="7549" y="378375"/>
                </a:lnTo>
                <a:lnTo>
                  <a:pt x="13313" y="385528"/>
                </a:lnTo>
                <a:lnTo>
                  <a:pt x="20132" y="392282"/>
                </a:lnTo>
                <a:lnTo>
                  <a:pt x="27654" y="397777"/>
                </a:lnTo>
                <a:lnTo>
                  <a:pt x="35646" y="402432"/>
                </a:lnTo>
                <a:lnTo>
                  <a:pt x="43950" y="406527"/>
                </a:lnTo>
                <a:lnTo>
                  <a:pt x="52463" y="408266"/>
                </a:lnTo>
                <a:lnTo>
                  <a:pt x="61114" y="408432"/>
                </a:lnTo>
                <a:lnTo>
                  <a:pt x="69859" y="407551"/>
                </a:lnTo>
                <a:lnTo>
                  <a:pt x="78665" y="405972"/>
                </a:lnTo>
                <a:lnTo>
                  <a:pt x="87513" y="403926"/>
                </a:lnTo>
                <a:lnTo>
                  <a:pt x="96387" y="401571"/>
                </a:lnTo>
                <a:lnTo>
                  <a:pt x="105280" y="398016"/>
                </a:lnTo>
                <a:lnTo>
                  <a:pt x="114185" y="393662"/>
                </a:lnTo>
                <a:lnTo>
                  <a:pt x="123099" y="388774"/>
                </a:lnTo>
                <a:lnTo>
                  <a:pt x="132018" y="382540"/>
                </a:lnTo>
                <a:lnTo>
                  <a:pt x="140940" y="375407"/>
                </a:lnTo>
                <a:lnTo>
                  <a:pt x="149865" y="367675"/>
                </a:lnTo>
                <a:lnTo>
                  <a:pt x="157800" y="359544"/>
                </a:lnTo>
                <a:lnTo>
                  <a:pt x="165074" y="351146"/>
                </a:lnTo>
                <a:lnTo>
                  <a:pt x="171907" y="342572"/>
                </a:lnTo>
                <a:lnTo>
                  <a:pt x="177455" y="332886"/>
                </a:lnTo>
                <a:lnTo>
                  <a:pt x="182146" y="322461"/>
                </a:lnTo>
                <a:lnTo>
                  <a:pt x="186266" y="311541"/>
                </a:lnTo>
                <a:lnTo>
                  <a:pt x="190003" y="298309"/>
                </a:lnTo>
                <a:lnTo>
                  <a:pt x="193488" y="283534"/>
                </a:lnTo>
                <a:lnTo>
                  <a:pt x="196803" y="267731"/>
                </a:lnTo>
                <a:lnTo>
                  <a:pt x="203133" y="234297"/>
                </a:lnTo>
                <a:lnTo>
                  <a:pt x="206209" y="217047"/>
                </a:lnTo>
                <a:lnTo>
                  <a:pt x="208261" y="198602"/>
                </a:lnTo>
                <a:lnTo>
                  <a:pt x="209628" y="179359"/>
                </a:lnTo>
                <a:lnTo>
                  <a:pt x="210540" y="159586"/>
                </a:lnTo>
                <a:lnTo>
                  <a:pt x="210156" y="134497"/>
                </a:lnTo>
                <a:lnTo>
                  <a:pt x="208907" y="105865"/>
                </a:lnTo>
                <a:lnTo>
                  <a:pt x="207082" y="74871"/>
                </a:lnTo>
                <a:lnTo>
                  <a:pt x="204874" y="51232"/>
                </a:lnTo>
                <a:lnTo>
                  <a:pt x="202410" y="32496"/>
                </a:lnTo>
                <a:lnTo>
                  <a:pt x="199774" y="17028"/>
                </a:lnTo>
                <a:lnTo>
                  <a:pt x="198018" y="7709"/>
                </a:lnTo>
                <a:lnTo>
                  <a:pt x="196065" y="0"/>
                </a:lnTo>
                <a:lnTo>
                  <a:pt x="194553" y="2310"/>
                </a:lnTo>
                <a:lnTo>
                  <a:pt x="192552" y="7819"/>
                </a:lnTo>
                <a:lnTo>
                  <a:pt x="190226" y="15460"/>
                </a:lnTo>
                <a:lnTo>
                  <a:pt x="188675" y="27499"/>
                </a:lnTo>
                <a:lnTo>
                  <a:pt x="187642" y="42471"/>
                </a:lnTo>
                <a:lnTo>
                  <a:pt x="186952" y="59397"/>
                </a:lnTo>
                <a:lnTo>
                  <a:pt x="186186" y="96725"/>
                </a:lnTo>
                <a:lnTo>
                  <a:pt x="185983" y="116403"/>
                </a:lnTo>
                <a:lnTo>
                  <a:pt x="186838" y="137458"/>
                </a:lnTo>
                <a:lnTo>
                  <a:pt x="188402" y="159433"/>
                </a:lnTo>
                <a:lnTo>
                  <a:pt x="190436" y="182021"/>
                </a:lnTo>
                <a:lnTo>
                  <a:pt x="195342" y="225638"/>
                </a:lnTo>
                <a:lnTo>
                  <a:pt x="198038" y="246993"/>
                </a:lnTo>
                <a:lnTo>
                  <a:pt x="200829" y="266191"/>
                </a:lnTo>
                <a:lnTo>
                  <a:pt x="206576" y="300750"/>
                </a:lnTo>
                <a:lnTo>
                  <a:pt x="210489" y="316912"/>
                </a:lnTo>
                <a:lnTo>
                  <a:pt x="239152" y="41471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9" name="SMARTPenAnnotation74"/>
          <p:cNvSpPr/>
          <p:nvPr/>
        </p:nvSpPr>
        <p:spPr>
          <a:xfrm>
            <a:off x="7063382" y="2902148"/>
            <a:ext cx="53579" cy="312540"/>
          </a:xfrm>
          <a:custGeom>
            <a:avLst/>
            <a:gdLst/>
            <a:ahLst/>
            <a:cxnLst/>
            <a:rect l="0" t="0" r="0" b="0"/>
            <a:pathLst>
              <a:path w="53579" h="312540">
                <a:moveTo>
                  <a:pt x="0" y="0"/>
                </a:moveTo>
                <a:lnTo>
                  <a:pt x="0" y="199555"/>
                </a:lnTo>
                <a:lnTo>
                  <a:pt x="1985" y="217373"/>
                </a:lnTo>
                <a:lnTo>
                  <a:pt x="5292" y="236197"/>
                </a:lnTo>
                <a:lnTo>
                  <a:pt x="9482" y="255691"/>
                </a:lnTo>
                <a:lnTo>
                  <a:pt x="13266" y="270672"/>
                </a:lnTo>
                <a:lnTo>
                  <a:pt x="16782" y="282643"/>
                </a:lnTo>
                <a:lnTo>
                  <a:pt x="20118" y="292608"/>
                </a:lnTo>
                <a:lnTo>
                  <a:pt x="24326" y="299252"/>
                </a:lnTo>
                <a:lnTo>
                  <a:pt x="29116" y="303681"/>
                </a:lnTo>
                <a:lnTo>
                  <a:pt x="34294" y="306634"/>
                </a:lnTo>
                <a:lnTo>
                  <a:pt x="38737" y="308602"/>
                </a:lnTo>
                <a:lnTo>
                  <a:pt x="42692" y="309914"/>
                </a:lnTo>
                <a:lnTo>
                  <a:pt x="53578" y="31253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0" name="SMARTPenAnnotation75"/>
          <p:cNvSpPr/>
          <p:nvPr/>
        </p:nvSpPr>
        <p:spPr>
          <a:xfrm>
            <a:off x="7241976" y="3003488"/>
            <a:ext cx="294681" cy="219284"/>
          </a:xfrm>
          <a:custGeom>
            <a:avLst/>
            <a:gdLst/>
            <a:ahLst/>
            <a:cxnLst/>
            <a:rect l="0" t="0" r="0" b="0"/>
            <a:pathLst>
              <a:path w="294681" h="219284">
                <a:moveTo>
                  <a:pt x="0" y="112972"/>
                </a:moveTo>
                <a:lnTo>
                  <a:pt x="18962" y="122453"/>
                </a:lnTo>
                <a:lnTo>
                  <a:pt x="26532" y="125246"/>
                </a:lnTo>
                <a:lnTo>
                  <a:pt x="33563" y="127108"/>
                </a:lnTo>
                <a:lnTo>
                  <a:pt x="40235" y="128349"/>
                </a:lnTo>
                <a:lnTo>
                  <a:pt x="47659" y="128185"/>
                </a:lnTo>
                <a:lnTo>
                  <a:pt x="55586" y="127083"/>
                </a:lnTo>
                <a:lnTo>
                  <a:pt x="63846" y="125356"/>
                </a:lnTo>
                <a:lnTo>
                  <a:pt x="71338" y="123212"/>
                </a:lnTo>
                <a:lnTo>
                  <a:pt x="78316" y="120791"/>
                </a:lnTo>
                <a:lnTo>
                  <a:pt x="84953" y="118185"/>
                </a:lnTo>
                <a:lnTo>
                  <a:pt x="92354" y="114463"/>
                </a:lnTo>
                <a:lnTo>
                  <a:pt x="100265" y="109997"/>
                </a:lnTo>
                <a:lnTo>
                  <a:pt x="108515" y="105036"/>
                </a:lnTo>
                <a:lnTo>
                  <a:pt x="116000" y="99744"/>
                </a:lnTo>
                <a:lnTo>
                  <a:pt x="122974" y="94232"/>
                </a:lnTo>
                <a:lnTo>
                  <a:pt x="129608" y="88572"/>
                </a:lnTo>
                <a:lnTo>
                  <a:pt x="136014" y="83807"/>
                </a:lnTo>
                <a:lnTo>
                  <a:pt x="142270" y="79638"/>
                </a:lnTo>
                <a:lnTo>
                  <a:pt x="148425" y="75867"/>
                </a:lnTo>
                <a:lnTo>
                  <a:pt x="152528" y="70376"/>
                </a:lnTo>
                <a:lnTo>
                  <a:pt x="155263" y="63739"/>
                </a:lnTo>
                <a:lnTo>
                  <a:pt x="157087" y="56338"/>
                </a:lnTo>
                <a:lnTo>
                  <a:pt x="158303" y="49419"/>
                </a:lnTo>
                <a:lnTo>
                  <a:pt x="159114" y="42822"/>
                </a:lnTo>
                <a:lnTo>
                  <a:pt x="159654" y="36440"/>
                </a:lnTo>
                <a:lnTo>
                  <a:pt x="158029" y="31193"/>
                </a:lnTo>
                <a:lnTo>
                  <a:pt x="154963" y="26703"/>
                </a:lnTo>
                <a:lnTo>
                  <a:pt x="150933" y="22717"/>
                </a:lnTo>
                <a:lnTo>
                  <a:pt x="145271" y="18076"/>
                </a:lnTo>
                <a:lnTo>
                  <a:pt x="138520" y="12997"/>
                </a:lnTo>
                <a:lnTo>
                  <a:pt x="131042" y="7627"/>
                </a:lnTo>
                <a:lnTo>
                  <a:pt x="123079" y="4047"/>
                </a:lnTo>
                <a:lnTo>
                  <a:pt x="114795" y="1660"/>
                </a:lnTo>
                <a:lnTo>
                  <a:pt x="106296" y="69"/>
                </a:lnTo>
                <a:lnTo>
                  <a:pt x="97653" y="0"/>
                </a:lnTo>
                <a:lnTo>
                  <a:pt x="88915" y="947"/>
                </a:lnTo>
                <a:lnTo>
                  <a:pt x="80113" y="2570"/>
                </a:lnTo>
                <a:lnTo>
                  <a:pt x="71268" y="5636"/>
                </a:lnTo>
                <a:lnTo>
                  <a:pt x="62395" y="9665"/>
                </a:lnTo>
                <a:lnTo>
                  <a:pt x="53502" y="14335"/>
                </a:lnTo>
                <a:lnTo>
                  <a:pt x="44598" y="20425"/>
                </a:lnTo>
                <a:lnTo>
                  <a:pt x="35685" y="27462"/>
                </a:lnTo>
                <a:lnTo>
                  <a:pt x="26767" y="35130"/>
                </a:lnTo>
                <a:lnTo>
                  <a:pt x="19829" y="44210"/>
                </a:lnTo>
                <a:lnTo>
                  <a:pt x="14212" y="54232"/>
                </a:lnTo>
                <a:lnTo>
                  <a:pt x="9474" y="64883"/>
                </a:lnTo>
                <a:lnTo>
                  <a:pt x="6317" y="75952"/>
                </a:lnTo>
                <a:lnTo>
                  <a:pt x="4211" y="87300"/>
                </a:lnTo>
                <a:lnTo>
                  <a:pt x="2808" y="98834"/>
                </a:lnTo>
                <a:lnTo>
                  <a:pt x="2863" y="110492"/>
                </a:lnTo>
                <a:lnTo>
                  <a:pt x="3894" y="122233"/>
                </a:lnTo>
                <a:lnTo>
                  <a:pt x="5573" y="134029"/>
                </a:lnTo>
                <a:lnTo>
                  <a:pt x="8676" y="144870"/>
                </a:lnTo>
                <a:lnTo>
                  <a:pt x="12729" y="155073"/>
                </a:lnTo>
                <a:lnTo>
                  <a:pt x="17416" y="164852"/>
                </a:lnTo>
                <a:lnTo>
                  <a:pt x="24509" y="174348"/>
                </a:lnTo>
                <a:lnTo>
                  <a:pt x="33207" y="183655"/>
                </a:lnTo>
                <a:lnTo>
                  <a:pt x="42974" y="192837"/>
                </a:lnTo>
                <a:lnTo>
                  <a:pt x="52462" y="199949"/>
                </a:lnTo>
                <a:lnTo>
                  <a:pt x="61764" y="205684"/>
                </a:lnTo>
                <a:lnTo>
                  <a:pt x="70941" y="210499"/>
                </a:lnTo>
                <a:lnTo>
                  <a:pt x="82021" y="213709"/>
                </a:lnTo>
                <a:lnTo>
                  <a:pt x="94369" y="215849"/>
                </a:lnTo>
                <a:lnTo>
                  <a:pt x="107561" y="217276"/>
                </a:lnTo>
                <a:lnTo>
                  <a:pt x="121317" y="218226"/>
                </a:lnTo>
                <a:lnTo>
                  <a:pt x="135448" y="218861"/>
                </a:lnTo>
                <a:lnTo>
                  <a:pt x="149830" y="219283"/>
                </a:lnTo>
                <a:lnTo>
                  <a:pt x="163386" y="218573"/>
                </a:lnTo>
                <a:lnTo>
                  <a:pt x="176393" y="217107"/>
                </a:lnTo>
                <a:lnTo>
                  <a:pt x="189033" y="215138"/>
                </a:lnTo>
                <a:lnTo>
                  <a:pt x="201428" y="211840"/>
                </a:lnTo>
                <a:lnTo>
                  <a:pt x="213661" y="207658"/>
                </a:lnTo>
                <a:lnTo>
                  <a:pt x="225784" y="202885"/>
                </a:lnTo>
                <a:lnTo>
                  <a:pt x="236843" y="196727"/>
                </a:lnTo>
                <a:lnTo>
                  <a:pt x="247192" y="189645"/>
                </a:lnTo>
                <a:lnTo>
                  <a:pt x="257069" y="181947"/>
                </a:lnTo>
                <a:lnTo>
                  <a:pt x="265637" y="174830"/>
                </a:lnTo>
                <a:lnTo>
                  <a:pt x="273333" y="168102"/>
                </a:lnTo>
                <a:lnTo>
                  <a:pt x="294680" y="148691"/>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1" name="SMARTPenAnnotation76"/>
          <p:cNvSpPr/>
          <p:nvPr/>
        </p:nvSpPr>
        <p:spPr>
          <a:xfrm>
            <a:off x="7521281" y="3009304"/>
            <a:ext cx="188218" cy="227188"/>
          </a:xfrm>
          <a:custGeom>
            <a:avLst/>
            <a:gdLst/>
            <a:ahLst/>
            <a:cxnLst/>
            <a:rect l="0" t="0" r="0" b="0"/>
            <a:pathLst>
              <a:path w="188218" h="227188">
                <a:moveTo>
                  <a:pt x="140390" y="0"/>
                </a:moveTo>
                <a:lnTo>
                  <a:pt x="121429" y="0"/>
                </a:lnTo>
                <a:lnTo>
                  <a:pt x="110882" y="992"/>
                </a:lnTo>
                <a:lnTo>
                  <a:pt x="98890" y="2646"/>
                </a:lnTo>
                <a:lnTo>
                  <a:pt x="85934" y="4741"/>
                </a:lnTo>
                <a:lnTo>
                  <a:pt x="74321" y="6137"/>
                </a:lnTo>
                <a:lnTo>
                  <a:pt x="63602" y="7068"/>
                </a:lnTo>
                <a:lnTo>
                  <a:pt x="53479" y="7689"/>
                </a:lnTo>
                <a:lnTo>
                  <a:pt x="43754" y="10087"/>
                </a:lnTo>
                <a:lnTo>
                  <a:pt x="34295" y="13670"/>
                </a:lnTo>
                <a:lnTo>
                  <a:pt x="25011" y="18043"/>
                </a:lnTo>
                <a:lnTo>
                  <a:pt x="17830" y="21951"/>
                </a:lnTo>
                <a:lnTo>
                  <a:pt x="12051" y="25548"/>
                </a:lnTo>
                <a:lnTo>
                  <a:pt x="7206" y="28938"/>
                </a:lnTo>
                <a:lnTo>
                  <a:pt x="4968" y="32191"/>
                </a:lnTo>
                <a:lnTo>
                  <a:pt x="4468" y="35351"/>
                </a:lnTo>
                <a:lnTo>
                  <a:pt x="5127" y="38450"/>
                </a:lnTo>
                <a:lnTo>
                  <a:pt x="7551" y="42501"/>
                </a:lnTo>
                <a:lnTo>
                  <a:pt x="11151" y="47185"/>
                </a:lnTo>
                <a:lnTo>
                  <a:pt x="15535" y="52293"/>
                </a:lnTo>
                <a:lnTo>
                  <a:pt x="25404" y="59667"/>
                </a:lnTo>
                <a:lnTo>
                  <a:pt x="38928" y="68551"/>
                </a:lnTo>
                <a:lnTo>
                  <a:pt x="80562" y="94726"/>
                </a:lnTo>
                <a:lnTo>
                  <a:pt x="91575" y="101846"/>
                </a:lnTo>
                <a:lnTo>
                  <a:pt x="102886" y="108577"/>
                </a:lnTo>
                <a:lnTo>
                  <a:pt x="114395" y="115049"/>
                </a:lnTo>
                <a:lnTo>
                  <a:pt x="126037" y="121348"/>
                </a:lnTo>
                <a:lnTo>
                  <a:pt x="136774" y="127531"/>
                </a:lnTo>
                <a:lnTo>
                  <a:pt x="146909" y="133638"/>
                </a:lnTo>
                <a:lnTo>
                  <a:pt x="156642" y="139694"/>
                </a:lnTo>
                <a:lnTo>
                  <a:pt x="164124" y="145715"/>
                </a:lnTo>
                <a:lnTo>
                  <a:pt x="170103" y="151714"/>
                </a:lnTo>
                <a:lnTo>
                  <a:pt x="175082" y="157697"/>
                </a:lnTo>
                <a:lnTo>
                  <a:pt x="179393" y="162678"/>
                </a:lnTo>
                <a:lnTo>
                  <a:pt x="183259" y="166992"/>
                </a:lnTo>
                <a:lnTo>
                  <a:pt x="186829" y="170859"/>
                </a:lnTo>
                <a:lnTo>
                  <a:pt x="188217" y="175422"/>
                </a:lnTo>
                <a:lnTo>
                  <a:pt x="188149" y="180448"/>
                </a:lnTo>
                <a:lnTo>
                  <a:pt x="187112" y="185783"/>
                </a:lnTo>
                <a:lnTo>
                  <a:pt x="183444" y="190332"/>
                </a:lnTo>
                <a:lnTo>
                  <a:pt x="178023" y="194357"/>
                </a:lnTo>
                <a:lnTo>
                  <a:pt x="171432" y="198032"/>
                </a:lnTo>
                <a:lnTo>
                  <a:pt x="163070" y="201475"/>
                </a:lnTo>
                <a:lnTo>
                  <a:pt x="153525" y="204762"/>
                </a:lnTo>
                <a:lnTo>
                  <a:pt x="143194" y="207945"/>
                </a:lnTo>
                <a:lnTo>
                  <a:pt x="121131" y="214129"/>
                </a:lnTo>
                <a:lnTo>
                  <a:pt x="74630" y="226183"/>
                </a:lnTo>
                <a:lnTo>
                  <a:pt x="63807" y="227187"/>
                </a:lnTo>
                <a:lnTo>
                  <a:pt x="53617" y="226864"/>
                </a:lnTo>
                <a:lnTo>
                  <a:pt x="43846" y="225657"/>
                </a:lnTo>
                <a:lnTo>
                  <a:pt x="35348" y="223860"/>
                </a:lnTo>
                <a:lnTo>
                  <a:pt x="27698" y="221670"/>
                </a:lnTo>
                <a:lnTo>
                  <a:pt x="20614" y="219217"/>
                </a:lnTo>
                <a:lnTo>
                  <a:pt x="14899" y="216590"/>
                </a:lnTo>
                <a:lnTo>
                  <a:pt x="10097" y="213847"/>
                </a:lnTo>
                <a:lnTo>
                  <a:pt x="5902" y="211026"/>
                </a:lnTo>
                <a:lnTo>
                  <a:pt x="3107" y="208153"/>
                </a:lnTo>
                <a:lnTo>
                  <a:pt x="1243" y="205245"/>
                </a:lnTo>
                <a:lnTo>
                  <a:pt x="0" y="202315"/>
                </a:lnTo>
                <a:lnTo>
                  <a:pt x="2148" y="198376"/>
                </a:lnTo>
                <a:lnTo>
                  <a:pt x="6557" y="193767"/>
                </a:lnTo>
                <a:lnTo>
                  <a:pt x="12473" y="188709"/>
                </a:lnTo>
                <a:lnTo>
                  <a:pt x="19394" y="183353"/>
                </a:lnTo>
                <a:lnTo>
                  <a:pt x="26984" y="177798"/>
                </a:lnTo>
                <a:lnTo>
                  <a:pt x="51094" y="16073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2" name="SMARTPenAnnotation77"/>
          <p:cNvSpPr/>
          <p:nvPr/>
        </p:nvSpPr>
        <p:spPr>
          <a:xfrm>
            <a:off x="7768828" y="3027173"/>
            <a:ext cx="260027" cy="276812"/>
          </a:xfrm>
          <a:custGeom>
            <a:avLst/>
            <a:gdLst/>
            <a:ahLst/>
            <a:cxnLst/>
            <a:rect l="0" t="0" r="0" b="0"/>
            <a:pathLst>
              <a:path w="260027" h="276812">
                <a:moveTo>
                  <a:pt x="196453" y="8920"/>
                </a:moveTo>
                <a:lnTo>
                  <a:pt x="182231" y="4180"/>
                </a:lnTo>
                <a:lnTo>
                  <a:pt x="176058" y="2783"/>
                </a:lnTo>
                <a:lnTo>
                  <a:pt x="169958" y="1852"/>
                </a:lnTo>
                <a:lnTo>
                  <a:pt x="163907" y="1232"/>
                </a:lnTo>
                <a:lnTo>
                  <a:pt x="156896" y="818"/>
                </a:lnTo>
                <a:lnTo>
                  <a:pt x="141169" y="358"/>
                </a:lnTo>
                <a:lnTo>
                  <a:pt x="67203" y="0"/>
                </a:lnTo>
                <a:lnTo>
                  <a:pt x="61670" y="989"/>
                </a:lnTo>
                <a:lnTo>
                  <a:pt x="56988" y="2641"/>
                </a:lnTo>
                <a:lnTo>
                  <a:pt x="52875" y="4734"/>
                </a:lnTo>
                <a:lnTo>
                  <a:pt x="50133" y="7121"/>
                </a:lnTo>
                <a:lnTo>
                  <a:pt x="48304" y="9705"/>
                </a:lnTo>
                <a:lnTo>
                  <a:pt x="47085" y="12420"/>
                </a:lnTo>
                <a:lnTo>
                  <a:pt x="47265" y="16215"/>
                </a:lnTo>
                <a:lnTo>
                  <a:pt x="48377" y="20728"/>
                </a:lnTo>
                <a:lnTo>
                  <a:pt x="50111" y="25722"/>
                </a:lnTo>
                <a:lnTo>
                  <a:pt x="53251" y="32028"/>
                </a:lnTo>
                <a:lnTo>
                  <a:pt x="57329" y="39208"/>
                </a:lnTo>
                <a:lnTo>
                  <a:pt x="62031" y="46971"/>
                </a:lnTo>
                <a:lnTo>
                  <a:pt x="69136" y="54131"/>
                </a:lnTo>
                <a:lnTo>
                  <a:pt x="77840" y="60889"/>
                </a:lnTo>
                <a:lnTo>
                  <a:pt x="87612" y="67379"/>
                </a:lnTo>
                <a:lnTo>
                  <a:pt x="109053" y="82527"/>
                </a:lnTo>
                <a:lnTo>
                  <a:pt x="120327" y="90733"/>
                </a:lnTo>
                <a:lnTo>
                  <a:pt x="135780" y="101165"/>
                </a:lnTo>
                <a:lnTo>
                  <a:pt x="174118" y="125986"/>
                </a:lnTo>
                <a:lnTo>
                  <a:pt x="190493" y="137565"/>
                </a:lnTo>
                <a:lnTo>
                  <a:pt x="204386" y="148262"/>
                </a:lnTo>
                <a:lnTo>
                  <a:pt x="216624" y="158369"/>
                </a:lnTo>
                <a:lnTo>
                  <a:pt x="226768" y="167092"/>
                </a:lnTo>
                <a:lnTo>
                  <a:pt x="235514" y="174892"/>
                </a:lnTo>
                <a:lnTo>
                  <a:pt x="243330" y="182075"/>
                </a:lnTo>
                <a:lnTo>
                  <a:pt x="249532" y="188849"/>
                </a:lnTo>
                <a:lnTo>
                  <a:pt x="254659" y="195350"/>
                </a:lnTo>
                <a:lnTo>
                  <a:pt x="259070" y="201667"/>
                </a:lnTo>
                <a:lnTo>
                  <a:pt x="260026" y="207864"/>
                </a:lnTo>
                <a:lnTo>
                  <a:pt x="258678" y="213979"/>
                </a:lnTo>
                <a:lnTo>
                  <a:pt x="255796" y="220040"/>
                </a:lnTo>
                <a:lnTo>
                  <a:pt x="250898" y="225073"/>
                </a:lnTo>
                <a:lnTo>
                  <a:pt x="244656" y="229421"/>
                </a:lnTo>
                <a:lnTo>
                  <a:pt x="237518" y="233311"/>
                </a:lnTo>
                <a:lnTo>
                  <a:pt x="208510" y="248268"/>
                </a:lnTo>
                <a:lnTo>
                  <a:pt x="196554" y="252821"/>
                </a:lnTo>
                <a:lnTo>
                  <a:pt x="183621" y="256849"/>
                </a:lnTo>
                <a:lnTo>
                  <a:pt x="170039" y="260526"/>
                </a:lnTo>
                <a:lnTo>
                  <a:pt x="156023" y="263970"/>
                </a:lnTo>
                <a:lnTo>
                  <a:pt x="127221" y="270443"/>
                </a:lnTo>
                <a:lnTo>
                  <a:pt x="112595" y="272565"/>
                </a:lnTo>
                <a:lnTo>
                  <a:pt x="97884" y="273980"/>
                </a:lnTo>
                <a:lnTo>
                  <a:pt x="83115" y="274924"/>
                </a:lnTo>
                <a:lnTo>
                  <a:pt x="67316" y="275553"/>
                </a:lnTo>
                <a:lnTo>
                  <a:pt x="0" y="276811"/>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3" name="SMARTPenAnnotation78"/>
          <p:cNvSpPr/>
          <p:nvPr/>
        </p:nvSpPr>
        <p:spPr>
          <a:xfrm>
            <a:off x="4786421" y="3482578"/>
            <a:ext cx="553533" cy="532163"/>
          </a:xfrm>
          <a:custGeom>
            <a:avLst/>
            <a:gdLst/>
            <a:ahLst/>
            <a:cxnLst/>
            <a:rect l="0" t="0" r="0" b="0"/>
            <a:pathLst>
              <a:path w="553533" h="532163">
                <a:moveTo>
                  <a:pt x="8821" y="0"/>
                </a:moveTo>
                <a:lnTo>
                  <a:pt x="4081" y="4740"/>
                </a:lnTo>
                <a:lnTo>
                  <a:pt x="2684" y="7129"/>
                </a:lnTo>
                <a:lnTo>
                  <a:pt x="1132" y="12429"/>
                </a:lnTo>
                <a:lnTo>
                  <a:pt x="136" y="24907"/>
                </a:lnTo>
                <a:lnTo>
                  <a:pt x="0" y="34552"/>
                </a:lnTo>
                <a:lnTo>
                  <a:pt x="956" y="44862"/>
                </a:lnTo>
                <a:lnTo>
                  <a:pt x="4664" y="74840"/>
                </a:lnTo>
                <a:lnTo>
                  <a:pt x="7042" y="88588"/>
                </a:lnTo>
                <a:lnTo>
                  <a:pt x="9619" y="100731"/>
                </a:lnTo>
                <a:lnTo>
                  <a:pt x="12329" y="111802"/>
                </a:lnTo>
                <a:lnTo>
                  <a:pt x="16121" y="124144"/>
                </a:lnTo>
                <a:lnTo>
                  <a:pt x="20633" y="137333"/>
                </a:lnTo>
                <a:lnTo>
                  <a:pt x="25625" y="151086"/>
                </a:lnTo>
                <a:lnTo>
                  <a:pt x="30938" y="164224"/>
                </a:lnTo>
                <a:lnTo>
                  <a:pt x="36464" y="176952"/>
                </a:lnTo>
                <a:lnTo>
                  <a:pt x="42132" y="189405"/>
                </a:lnTo>
                <a:lnTo>
                  <a:pt x="49880" y="201676"/>
                </a:lnTo>
                <a:lnTo>
                  <a:pt x="59014" y="213826"/>
                </a:lnTo>
                <a:lnTo>
                  <a:pt x="69072" y="225894"/>
                </a:lnTo>
                <a:lnTo>
                  <a:pt x="88185" y="249887"/>
                </a:lnTo>
                <a:lnTo>
                  <a:pt x="97449" y="261841"/>
                </a:lnTo>
                <a:lnTo>
                  <a:pt x="108586" y="273779"/>
                </a:lnTo>
                <a:lnTo>
                  <a:pt x="120972" y="285707"/>
                </a:lnTo>
                <a:lnTo>
                  <a:pt x="134189" y="297627"/>
                </a:lnTo>
                <a:lnTo>
                  <a:pt x="162105" y="321456"/>
                </a:lnTo>
                <a:lnTo>
                  <a:pt x="176495" y="333366"/>
                </a:lnTo>
                <a:lnTo>
                  <a:pt x="191049" y="344283"/>
                </a:lnTo>
                <a:lnTo>
                  <a:pt x="205713" y="354538"/>
                </a:lnTo>
                <a:lnTo>
                  <a:pt x="220449" y="364350"/>
                </a:lnTo>
                <a:lnTo>
                  <a:pt x="241188" y="375853"/>
                </a:lnTo>
                <a:lnTo>
                  <a:pt x="265927" y="388483"/>
                </a:lnTo>
                <a:lnTo>
                  <a:pt x="293335" y="401863"/>
                </a:lnTo>
                <a:lnTo>
                  <a:pt x="320536" y="416737"/>
                </a:lnTo>
                <a:lnTo>
                  <a:pt x="347599" y="432606"/>
                </a:lnTo>
                <a:lnTo>
                  <a:pt x="374572" y="449138"/>
                </a:lnTo>
                <a:lnTo>
                  <a:pt x="402475" y="465120"/>
                </a:lnTo>
                <a:lnTo>
                  <a:pt x="459937" y="496108"/>
                </a:lnTo>
                <a:lnTo>
                  <a:pt x="510146" y="522482"/>
                </a:lnTo>
                <a:lnTo>
                  <a:pt x="526973" y="529871"/>
                </a:lnTo>
                <a:lnTo>
                  <a:pt x="532849" y="531841"/>
                </a:lnTo>
                <a:lnTo>
                  <a:pt x="537759" y="532162"/>
                </a:lnTo>
                <a:lnTo>
                  <a:pt x="542025" y="531384"/>
                </a:lnTo>
                <a:lnTo>
                  <a:pt x="553532" y="526851"/>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4" name="SMARTPenAnnotation79"/>
          <p:cNvSpPr/>
          <p:nvPr/>
        </p:nvSpPr>
        <p:spPr>
          <a:xfrm>
            <a:off x="5670351" y="3982640"/>
            <a:ext cx="8931" cy="163094"/>
          </a:xfrm>
          <a:custGeom>
            <a:avLst/>
            <a:gdLst/>
            <a:ahLst/>
            <a:cxnLst/>
            <a:rect l="0" t="0" r="0" b="0"/>
            <a:pathLst>
              <a:path w="8931" h="163094">
                <a:moveTo>
                  <a:pt x="0" y="0"/>
                </a:moveTo>
                <a:lnTo>
                  <a:pt x="0" y="84691"/>
                </a:lnTo>
                <a:lnTo>
                  <a:pt x="993" y="107063"/>
                </a:lnTo>
                <a:lnTo>
                  <a:pt x="2646" y="124953"/>
                </a:lnTo>
                <a:lnTo>
                  <a:pt x="7689" y="160832"/>
                </a:lnTo>
                <a:lnTo>
                  <a:pt x="8102" y="162784"/>
                </a:lnTo>
                <a:lnTo>
                  <a:pt x="8378" y="163093"/>
                </a:lnTo>
                <a:lnTo>
                  <a:pt x="8930" y="16073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5" name="SMARTPenAnnotation80"/>
          <p:cNvSpPr/>
          <p:nvPr/>
        </p:nvSpPr>
        <p:spPr>
          <a:xfrm>
            <a:off x="5528717" y="3734799"/>
            <a:ext cx="1070323" cy="590762"/>
          </a:xfrm>
          <a:custGeom>
            <a:avLst/>
            <a:gdLst/>
            <a:ahLst/>
            <a:cxnLst/>
            <a:rect l="0" t="0" r="0" b="0"/>
            <a:pathLst>
              <a:path w="1070323" h="590762">
                <a:moveTo>
                  <a:pt x="7689" y="104966"/>
                </a:moveTo>
                <a:lnTo>
                  <a:pt x="2949" y="100226"/>
                </a:lnTo>
                <a:lnTo>
                  <a:pt x="1552" y="97837"/>
                </a:lnTo>
                <a:lnTo>
                  <a:pt x="0" y="92537"/>
                </a:lnTo>
                <a:lnTo>
                  <a:pt x="579" y="89735"/>
                </a:lnTo>
                <a:lnTo>
                  <a:pt x="3868" y="83975"/>
                </a:lnTo>
                <a:lnTo>
                  <a:pt x="16037" y="70414"/>
                </a:lnTo>
                <a:lnTo>
                  <a:pt x="29259" y="62159"/>
                </a:lnTo>
                <a:lnTo>
                  <a:pt x="56083" y="51934"/>
                </a:lnTo>
                <a:lnTo>
                  <a:pt x="89166" y="39974"/>
                </a:lnTo>
                <a:lnTo>
                  <a:pt x="113354" y="30440"/>
                </a:lnTo>
                <a:lnTo>
                  <a:pt x="140640" y="22896"/>
                </a:lnTo>
                <a:lnTo>
                  <a:pt x="169304" y="16235"/>
                </a:lnTo>
                <a:lnTo>
                  <a:pt x="199572" y="9968"/>
                </a:lnTo>
                <a:lnTo>
                  <a:pt x="232869" y="3875"/>
                </a:lnTo>
                <a:lnTo>
                  <a:pt x="262219" y="505"/>
                </a:lnTo>
                <a:lnTo>
                  <a:pt x="288493" y="0"/>
                </a:lnTo>
                <a:lnTo>
                  <a:pt x="313399" y="3083"/>
                </a:lnTo>
                <a:lnTo>
                  <a:pt x="344994" y="10396"/>
                </a:lnTo>
                <a:lnTo>
                  <a:pt x="361332" y="18618"/>
                </a:lnTo>
                <a:lnTo>
                  <a:pt x="374215" y="28886"/>
                </a:lnTo>
                <a:lnTo>
                  <a:pt x="383248" y="40064"/>
                </a:lnTo>
                <a:lnTo>
                  <a:pt x="385062" y="46815"/>
                </a:lnTo>
                <a:lnTo>
                  <a:pt x="384431" y="62254"/>
                </a:lnTo>
                <a:lnTo>
                  <a:pt x="378198" y="79037"/>
                </a:lnTo>
                <a:lnTo>
                  <a:pt x="367821" y="97411"/>
                </a:lnTo>
                <a:lnTo>
                  <a:pt x="360886" y="107867"/>
                </a:lnTo>
                <a:lnTo>
                  <a:pt x="353286" y="118806"/>
                </a:lnTo>
                <a:lnTo>
                  <a:pt x="345243" y="129076"/>
                </a:lnTo>
                <a:lnTo>
                  <a:pt x="336905" y="138899"/>
                </a:lnTo>
                <a:lnTo>
                  <a:pt x="328370" y="148424"/>
                </a:lnTo>
                <a:lnTo>
                  <a:pt x="310948" y="166945"/>
                </a:lnTo>
                <a:lnTo>
                  <a:pt x="292291" y="185098"/>
                </a:lnTo>
                <a:lnTo>
                  <a:pt x="261459" y="211061"/>
                </a:lnTo>
                <a:lnTo>
                  <a:pt x="245822" y="225210"/>
                </a:lnTo>
                <a:lnTo>
                  <a:pt x="234904" y="238114"/>
                </a:lnTo>
                <a:lnTo>
                  <a:pt x="230602" y="244333"/>
                </a:lnTo>
                <a:lnTo>
                  <a:pt x="225824" y="256534"/>
                </a:lnTo>
                <a:lnTo>
                  <a:pt x="224550" y="262566"/>
                </a:lnTo>
                <a:lnTo>
                  <a:pt x="224693" y="268572"/>
                </a:lnTo>
                <a:lnTo>
                  <a:pt x="227497" y="280537"/>
                </a:lnTo>
                <a:lnTo>
                  <a:pt x="234654" y="298429"/>
                </a:lnTo>
                <a:lnTo>
                  <a:pt x="240358" y="304387"/>
                </a:lnTo>
                <a:lnTo>
                  <a:pt x="266356" y="322252"/>
                </a:lnTo>
                <a:lnTo>
                  <a:pt x="311259" y="352020"/>
                </a:lnTo>
                <a:lnTo>
                  <a:pt x="329140" y="366573"/>
                </a:lnTo>
                <a:lnTo>
                  <a:pt x="346017" y="382962"/>
                </a:lnTo>
                <a:lnTo>
                  <a:pt x="360132" y="400169"/>
                </a:lnTo>
                <a:lnTo>
                  <a:pt x="370374" y="417738"/>
                </a:lnTo>
                <a:lnTo>
                  <a:pt x="377242" y="435468"/>
                </a:lnTo>
                <a:lnTo>
                  <a:pt x="380294" y="453270"/>
                </a:lnTo>
                <a:lnTo>
                  <a:pt x="379005" y="468458"/>
                </a:lnTo>
                <a:lnTo>
                  <a:pt x="374132" y="482815"/>
                </a:lnTo>
                <a:lnTo>
                  <a:pt x="365352" y="499118"/>
                </a:lnTo>
                <a:lnTo>
                  <a:pt x="352189" y="516285"/>
                </a:lnTo>
                <a:lnTo>
                  <a:pt x="336417" y="532845"/>
                </a:lnTo>
                <a:lnTo>
                  <a:pt x="319486" y="546819"/>
                </a:lnTo>
                <a:lnTo>
                  <a:pt x="299393" y="559645"/>
                </a:lnTo>
                <a:lnTo>
                  <a:pt x="268414" y="575376"/>
                </a:lnTo>
                <a:lnTo>
                  <a:pt x="240383" y="586321"/>
                </a:lnTo>
                <a:lnTo>
                  <a:pt x="231279" y="589580"/>
                </a:lnTo>
                <a:lnTo>
                  <a:pt x="223226" y="590761"/>
                </a:lnTo>
                <a:lnTo>
                  <a:pt x="208985" y="589427"/>
                </a:lnTo>
                <a:lnTo>
                  <a:pt x="198688" y="585527"/>
                </a:lnTo>
                <a:lnTo>
                  <a:pt x="194553" y="583098"/>
                </a:lnTo>
                <a:lnTo>
                  <a:pt x="191796" y="579494"/>
                </a:lnTo>
                <a:lnTo>
                  <a:pt x="189958" y="575107"/>
                </a:lnTo>
                <a:lnTo>
                  <a:pt x="188733" y="570198"/>
                </a:lnTo>
                <a:lnTo>
                  <a:pt x="190018" y="556806"/>
                </a:lnTo>
                <a:lnTo>
                  <a:pt x="191749" y="549068"/>
                </a:lnTo>
                <a:lnTo>
                  <a:pt x="195880" y="541925"/>
                </a:lnTo>
                <a:lnTo>
                  <a:pt x="208407" y="528696"/>
                </a:lnTo>
                <a:lnTo>
                  <a:pt x="226543" y="513556"/>
                </a:lnTo>
                <a:lnTo>
                  <a:pt x="247832" y="497898"/>
                </a:lnTo>
                <a:lnTo>
                  <a:pt x="270524" y="484324"/>
                </a:lnTo>
                <a:lnTo>
                  <a:pt x="299129" y="469030"/>
                </a:lnTo>
                <a:lnTo>
                  <a:pt x="315092" y="460785"/>
                </a:lnTo>
                <a:lnTo>
                  <a:pt x="335655" y="451319"/>
                </a:lnTo>
                <a:lnTo>
                  <a:pt x="424074" y="412903"/>
                </a:lnTo>
                <a:lnTo>
                  <a:pt x="453694" y="399585"/>
                </a:lnTo>
                <a:lnTo>
                  <a:pt x="486112" y="386509"/>
                </a:lnTo>
                <a:lnTo>
                  <a:pt x="507734" y="376351"/>
                </a:lnTo>
                <a:lnTo>
                  <a:pt x="517004" y="370110"/>
                </a:lnTo>
                <a:lnTo>
                  <a:pt x="518881" y="368049"/>
                </a:lnTo>
                <a:lnTo>
                  <a:pt x="519140" y="366675"/>
                </a:lnTo>
                <a:lnTo>
                  <a:pt x="518320" y="365759"/>
                </a:lnTo>
                <a:lnTo>
                  <a:pt x="516782" y="365148"/>
                </a:lnTo>
                <a:lnTo>
                  <a:pt x="512426" y="364470"/>
                </a:lnTo>
                <a:lnTo>
                  <a:pt x="486294" y="363999"/>
                </a:lnTo>
                <a:lnTo>
                  <a:pt x="478563" y="363975"/>
                </a:lnTo>
                <a:lnTo>
                  <a:pt x="471425" y="365943"/>
                </a:lnTo>
                <a:lnTo>
                  <a:pt x="439602" y="384049"/>
                </a:lnTo>
                <a:lnTo>
                  <a:pt x="421524" y="393481"/>
                </a:lnTo>
                <a:lnTo>
                  <a:pt x="417524" y="397520"/>
                </a:lnTo>
                <a:lnTo>
                  <a:pt x="414858" y="402198"/>
                </a:lnTo>
                <a:lnTo>
                  <a:pt x="413080" y="407300"/>
                </a:lnTo>
                <a:lnTo>
                  <a:pt x="413879" y="412686"/>
                </a:lnTo>
                <a:lnTo>
                  <a:pt x="420059" y="423963"/>
                </a:lnTo>
                <a:lnTo>
                  <a:pt x="434694" y="441467"/>
                </a:lnTo>
                <a:lnTo>
                  <a:pt x="451138" y="450645"/>
                </a:lnTo>
                <a:lnTo>
                  <a:pt x="482709" y="461389"/>
                </a:lnTo>
                <a:lnTo>
                  <a:pt x="506543" y="466775"/>
                </a:lnTo>
                <a:lnTo>
                  <a:pt x="533673" y="469168"/>
                </a:lnTo>
                <a:lnTo>
                  <a:pt x="556975" y="467587"/>
                </a:lnTo>
                <a:lnTo>
                  <a:pt x="586828" y="461118"/>
                </a:lnTo>
                <a:lnTo>
                  <a:pt x="618842" y="450043"/>
                </a:lnTo>
                <a:lnTo>
                  <a:pt x="624476" y="446142"/>
                </a:lnTo>
                <a:lnTo>
                  <a:pt x="633382" y="436517"/>
                </a:lnTo>
                <a:lnTo>
                  <a:pt x="635161" y="431172"/>
                </a:lnTo>
                <a:lnTo>
                  <a:pt x="635355" y="425624"/>
                </a:lnTo>
                <a:lnTo>
                  <a:pt x="632925" y="414168"/>
                </a:lnTo>
                <a:lnTo>
                  <a:pt x="628538" y="402462"/>
                </a:lnTo>
                <a:lnTo>
                  <a:pt x="624987" y="397554"/>
                </a:lnTo>
                <a:lnTo>
                  <a:pt x="605029" y="379903"/>
                </a:lnTo>
                <a:lnTo>
                  <a:pt x="599392" y="374578"/>
                </a:lnTo>
                <a:lnTo>
                  <a:pt x="585191" y="366015"/>
                </a:lnTo>
                <a:lnTo>
                  <a:pt x="565754" y="355616"/>
                </a:lnTo>
                <a:lnTo>
                  <a:pt x="557343" y="350312"/>
                </a:lnTo>
                <a:lnTo>
                  <a:pt x="550297" y="347954"/>
                </a:lnTo>
                <a:lnTo>
                  <a:pt x="548022" y="349309"/>
                </a:lnTo>
                <a:lnTo>
                  <a:pt x="546504" y="352198"/>
                </a:lnTo>
                <a:lnTo>
                  <a:pt x="545493" y="356108"/>
                </a:lnTo>
                <a:lnTo>
                  <a:pt x="546803" y="359706"/>
                </a:lnTo>
                <a:lnTo>
                  <a:pt x="549661" y="363098"/>
                </a:lnTo>
                <a:lnTo>
                  <a:pt x="568505" y="380410"/>
                </a:lnTo>
                <a:lnTo>
                  <a:pt x="575043" y="383845"/>
                </a:lnTo>
                <a:lnTo>
                  <a:pt x="590245" y="387662"/>
                </a:lnTo>
                <a:lnTo>
                  <a:pt x="623265" y="390113"/>
                </a:lnTo>
                <a:lnTo>
                  <a:pt x="637143" y="390448"/>
                </a:lnTo>
                <a:lnTo>
                  <a:pt x="660852" y="385897"/>
                </a:lnTo>
                <a:lnTo>
                  <a:pt x="688402" y="375469"/>
                </a:lnTo>
                <a:lnTo>
                  <a:pt x="700819" y="369719"/>
                </a:lnTo>
                <a:lnTo>
                  <a:pt x="704924" y="366796"/>
                </a:lnTo>
                <a:lnTo>
                  <a:pt x="707661" y="363855"/>
                </a:lnTo>
                <a:lnTo>
                  <a:pt x="709485" y="360903"/>
                </a:lnTo>
                <a:lnTo>
                  <a:pt x="711512" y="354976"/>
                </a:lnTo>
                <a:lnTo>
                  <a:pt x="712814" y="343087"/>
                </a:lnTo>
                <a:lnTo>
                  <a:pt x="711928" y="341104"/>
                </a:lnTo>
                <a:lnTo>
                  <a:pt x="710346" y="339782"/>
                </a:lnTo>
                <a:lnTo>
                  <a:pt x="705417" y="337660"/>
                </a:lnTo>
                <a:lnTo>
                  <a:pt x="702098" y="342662"/>
                </a:lnTo>
                <a:lnTo>
                  <a:pt x="698307" y="350507"/>
                </a:lnTo>
                <a:lnTo>
                  <a:pt x="696623" y="357301"/>
                </a:lnTo>
                <a:lnTo>
                  <a:pt x="697165" y="361494"/>
                </a:lnTo>
                <a:lnTo>
                  <a:pt x="702670" y="376876"/>
                </a:lnTo>
                <a:lnTo>
                  <a:pt x="707822" y="388203"/>
                </a:lnTo>
                <a:lnTo>
                  <a:pt x="721041" y="405736"/>
                </a:lnTo>
                <a:lnTo>
                  <a:pt x="731862" y="414920"/>
                </a:lnTo>
                <a:lnTo>
                  <a:pt x="744278" y="422310"/>
                </a:lnTo>
                <a:lnTo>
                  <a:pt x="759718" y="428901"/>
                </a:lnTo>
                <a:lnTo>
                  <a:pt x="785146" y="433449"/>
                </a:lnTo>
                <a:lnTo>
                  <a:pt x="816271" y="430057"/>
                </a:lnTo>
                <a:lnTo>
                  <a:pt x="840957" y="426158"/>
                </a:lnTo>
                <a:lnTo>
                  <a:pt x="848658" y="422012"/>
                </a:lnTo>
                <a:lnTo>
                  <a:pt x="858571" y="414100"/>
                </a:lnTo>
                <a:lnTo>
                  <a:pt x="859701" y="411266"/>
                </a:lnTo>
                <a:lnTo>
                  <a:pt x="859463" y="408385"/>
                </a:lnTo>
                <a:lnTo>
                  <a:pt x="858312" y="405472"/>
                </a:lnTo>
                <a:lnTo>
                  <a:pt x="856692" y="391891"/>
                </a:lnTo>
                <a:lnTo>
                  <a:pt x="855471" y="388523"/>
                </a:lnTo>
                <a:lnTo>
                  <a:pt x="853667" y="386278"/>
                </a:lnTo>
                <a:lnTo>
                  <a:pt x="851471" y="384780"/>
                </a:lnTo>
                <a:lnTo>
                  <a:pt x="849015" y="384775"/>
                </a:lnTo>
                <a:lnTo>
                  <a:pt x="846386" y="385763"/>
                </a:lnTo>
                <a:lnTo>
                  <a:pt x="843640" y="387414"/>
                </a:lnTo>
                <a:lnTo>
                  <a:pt x="841810" y="389507"/>
                </a:lnTo>
                <a:lnTo>
                  <a:pt x="840590" y="391894"/>
                </a:lnTo>
                <a:lnTo>
                  <a:pt x="839777" y="394478"/>
                </a:lnTo>
                <a:lnTo>
                  <a:pt x="838632" y="407596"/>
                </a:lnTo>
                <a:lnTo>
                  <a:pt x="841010" y="418393"/>
                </a:lnTo>
                <a:lnTo>
                  <a:pt x="847927" y="435628"/>
                </a:lnTo>
                <a:lnTo>
                  <a:pt x="853409" y="446396"/>
                </a:lnTo>
                <a:lnTo>
                  <a:pt x="859153" y="454489"/>
                </a:lnTo>
                <a:lnTo>
                  <a:pt x="863066" y="457044"/>
                </a:lnTo>
                <a:lnTo>
                  <a:pt x="872705" y="459882"/>
                </a:lnTo>
                <a:lnTo>
                  <a:pt x="886250" y="458498"/>
                </a:lnTo>
                <a:lnTo>
                  <a:pt x="894029" y="456740"/>
                </a:lnTo>
                <a:lnTo>
                  <a:pt x="907964" y="449495"/>
                </a:lnTo>
                <a:lnTo>
                  <a:pt x="926966" y="434260"/>
                </a:lnTo>
                <a:lnTo>
                  <a:pt x="939140" y="421975"/>
                </a:lnTo>
                <a:lnTo>
                  <a:pt x="951164" y="406593"/>
                </a:lnTo>
                <a:lnTo>
                  <a:pt x="963123" y="389836"/>
                </a:lnTo>
                <a:lnTo>
                  <a:pt x="974061" y="373457"/>
                </a:lnTo>
                <a:lnTo>
                  <a:pt x="982229" y="359564"/>
                </a:lnTo>
                <a:lnTo>
                  <a:pt x="989167" y="346774"/>
                </a:lnTo>
                <a:lnTo>
                  <a:pt x="992406" y="340586"/>
                </a:lnTo>
                <a:lnTo>
                  <a:pt x="995557" y="336460"/>
                </a:lnTo>
                <a:lnTo>
                  <a:pt x="998651" y="333710"/>
                </a:lnTo>
                <a:lnTo>
                  <a:pt x="1001705" y="331876"/>
                </a:lnTo>
                <a:lnTo>
                  <a:pt x="1003741" y="331646"/>
                </a:lnTo>
                <a:lnTo>
                  <a:pt x="1005099" y="332484"/>
                </a:lnTo>
                <a:lnTo>
                  <a:pt x="1012018" y="345700"/>
                </a:lnTo>
                <a:lnTo>
                  <a:pt x="1014585" y="358721"/>
                </a:lnTo>
                <a:lnTo>
                  <a:pt x="1017289" y="377324"/>
                </a:lnTo>
                <a:lnTo>
                  <a:pt x="1020084" y="399647"/>
                </a:lnTo>
                <a:lnTo>
                  <a:pt x="1022939" y="416514"/>
                </a:lnTo>
                <a:lnTo>
                  <a:pt x="1025835" y="429743"/>
                </a:lnTo>
                <a:lnTo>
                  <a:pt x="1028757" y="440546"/>
                </a:lnTo>
                <a:lnTo>
                  <a:pt x="1034651" y="457842"/>
                </a:lnTo>
                <a:lnTo>
                  <a:pt x="1037611" y="465233"/>
                </a:lnTo>
                <a:lnTo>
                  <a:pt x="1040578" y="470159"/>
                </a:lnTo>
                <a:lnTo>
                  <a:pt x="1043546" y="473444"/>
                </a:lnTo>
                <a:lnTo>
                  <a:pt x="1046518" y="475634"/>
                </a:lnTo>
                <a:lnTo>
                  <a:pt x="1055112" y="478067"/>
                </a:lnTo>
                <a:lnTo>
                  <a:pt x="1070322" y="480013"/>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6" name="SMARTPenAnnotation81"/>
          <p:cNvSpPr/>
          <p:nvPr/>
        </p:nvSpPr>
        <p:spPr>
          <a:xfrm>
            <a:off x="6601355" y="4036753"/>
            <a:ext cx="488817" cy="169130"/>
          </a:xfrm>
          <a:custGeom>
            <a:avLst/>
            <a:gdLst/>
            <a:ahLst/>
            <a:cxnLst/>
            <a:rect l="0" t="0" r="0" b="0"/>
            <a:pathLst>
              <a:path w="488817" h="169130">
                <a:moveTo>
                  <a:pt x="122699" y="44114"/>
                </a:moveTo>
                <a:lnTo>
                  <a:pt x="108478" y="44114"/>
                </a:lnTo>
                <a:lnTo>
                  <a:pt x="103296" y="45106"/>
                </a:lnTo>
                <a:lnTo>
                  <a:pt x="94894" y="48854"/>
                </a:lnTo>
                <a:lnTo>
                  <a:pt x="79844" y="56542"/>
                </a:lnTo>
                <a:lnTo>
                  <a:pt x="73293" y="59345"/>
                </a:lnTo>
                <a:lnTo>
                  <a:pt x="65950" y="62206"/>
                </a:lnTo>
                <a:lnTo>
                  <a:pt x="58077" y="65104"/>
                </a:lnTo>
                <a:lnTo>
                  <a:pt x="50844" y="68029"/>
                </a:lnTo>
                <a:lnTo>
                  <a:pt x="44038" y="70972"/>
                </a:lnTo>
                <a:lnTo>
                  <a:pt x="37517" y="73925"/>
                </a:lnTo>
                <a:lnTo>
                  <a:pt x="31184" y="77879"/>
                </a:lnTo>
                <a:lnTo>
                  <a:pt x="24978" y="82499"/>
                </a:lnTo>
                <a:lnTo>
                  <a:pt x="18857" y="87563"/>
                </a:lnTo>
                <a:lnTo>
                  <a:pt x="13783" y="91931"/>
                </a:lnTo>
                <a:lnTo>
                  <a:pt x="9409" y="95836"/>
                </a:lnTo>
                <a:lnTo>
                  <a:pt x="5501" y="99431"/>
                </a:lnTo>
                <a:lnTo>
                  <a:pt x="2895" y="103812"/>
                </a:lnTo>
                <a:lnTo>
                  <a:pt x="1158" y="108717"/>
                </a:lnTo>
                <a:lnTo>
                  <a:pt x="0" y="113972"/>
                </a:lnTo>
                <a:lnTo>
                  <a:pt x="220" y="119459"/>
                </a:lnTo>
                <a:lnTo>
                  <a:pt x="1359" y="125102"/>
                </a:lnTo>
                <a:lnTo>
                  <a:pt x="3110" y="130848"/>
                </a:lnTo>
                <a:lnTo>
                  <a:pt x="6262" y="135671"/>
                </a:lnTo>
                <a:lnTo>
                  <a:pt x="10349" y="139878"/>
                </a:lnTo>
                <a:lnTo>
                  <a:pt x="15056" y="143676"/>
                </a:lnTo>
                <a:lnTo>
                  <a:pt x="22164" y="147199"/>
                </a:lnTo>
                <a:lnTo>
                  <a:pt x="30871" y="150541"/>
                </a:lnTo>
                <a:lnTo>
                  <a:pt x="40645" y="153760"/>
                </a:lnTo>
                <a:lnTo>
                  <a:pt x="50137" y="154915"/>
                </a:lnTo>
                <a:lnTo>
                  <a:pt x="59441" y="154692"/>
                </a:lnTo>
                <a:lnTo>
                  <a:pt x="68621" y="153551"/>
                </a:lnTo>
                <a:lnTo>
                  <a:pt x="79702" y="152791"/>
                </a:lnTo>
                <a:lnTo>
                  <a:pt x="92050" y="152284"/>
                </a:lnTo>
                <a:lnTo>
                  <a:pt x="105243" y="151946"/>
                </a:lnTo>
                <a:lnTo>
                  <a:pt x="118007" y="150728"/>
                </a:lnTo>
                <a:lnTo>
                  <a:pt x="130486" y="148925"/>
                </a:lnTo>
                <a:lnTo>
                  <a:pt x="142772" y="146730"/>
                </a:lnTo>
                <a:lnTo>
                  <a:pt x="155925" y="143282"/>
                </a:lnTo>
                <a:lnTo>
                  <a:pt x="169654" y="138999"/>
                </a:lnTo>
                <a:lnTo>
                  <a:pt x="183768" y="134160"/>
                </a:lnTo>
                <a:lnTo>
                  <a:pt x="196154" y="128949"/>
                </a:lnTo>
                <a:lnTo>
                  <a:pt x="207388" y="123491"/>
                </a:lnTo>
                <a:lnTo>
                  <a:pt x="217853" y="117868"/>
                </a:lnTo>
                <a:lnTo>
                  <a:pt x="227808" y="112135"/>
                </a:lnTo>
                <a:lnTo>
                  <a:pt x="237420" y="106328"/>
                </a:lnTo>
                <a:lnTo>
                  <a:pt x="246805" y="100473"/>
                </a:lnTo>
                <a:lnTo>
                  <a:pt x="255045" y="95577"/>
                </a:lnTo>
                <a:lnTo>
                  <a:pt x="262524" y="91321"/>
                </a:lnTo>
                <a:lnTo>
                  <a:pt x="269494" y="87492"/>
                </a:lnTo>
                <a:lnTo>
                  <a:pt x="275133" y="82954"/>
                </a:lnTo>
                <a:lnTo>
                  <a:pt x="279884" y="77945"/>
                </a:lnTo>
                <a:lnTo>
                  <a:pt x="284044" y="72621"/>
                </a:lnTo>
                <a:lnTo>
                  <a:pt x="286817" y="68080"/>
                </a:lnTo>
                <a:lnTo>
                  <a:pt x="288666" y="64060"/>
                </a:lnTo>
                <a:lnTo>
                  <a:pt x="289898" y="60388"/>
                </a:lnTo>
                <a:lnTo>
                  <a:pt x="289728" y="57940"/>
                </a:lnTo>
                <a:lnTo>
                  <a:pt x="288622" y="56308"/>
                </a:lnTo>
                <a:lnTo>
                  <a:pt x="286892" y="55220"/>
                </a:lnTo>
                <a:lnTo>
                  <a:pt x="282325" y="54010"/>
                </a:lnTo>
                <a:lnTo>
                  <a:pt x="279718" y="53688"/>
                </a:lnTo>
                <a:lnTo>
                  <a:pt x="276988" y="54466"/>
                </a:lnTo>
                <a:lnTo>
                  <a:pt x="268405" y="59308"/>
                </a:lnTo>
                <a:lnTo>
                  <a:pt x="262533" y="60789"/>
                </a:lnTo>
                <a:lnTo>
                  <a:pt x="260570" y="63168"/>
                </a:lnTo>
                <a:lnTo>
                  <a:pt x="259261" y="66738"/>
                </a:lnTo>
                <a:lnTo>
                  <a:pt x="258389" y="71103"/>
                </a:lnTo>
                <a:lnTo>
                  <a:pt x="258800" y="75005"/>
                </a:lnTo>
                <a:lnTo>
                  <a:pt x="260066" y="78598"/>
                </a:lnTo>
                <a:lnTo>
                  <a:pt x="261902" y="81987"/>
                </a:lnTo>
                <a:lnTo>
                  <a:pt x="264118" y="84245"/>
                </a:lnTo>
                <a:lnTo>
                  <a:pt x="266588" y="85751"/>
                </a:lnTo>
                <a:lnTo>
                  <a:pt x="269227" y="86754"/>
                </a:lnTo>
                <a:lnTo>
                  <a:pt x="282421" y="88167"/>
                </a:lnTo>
                <a:lnTo>
                  <a:pt x="295882" y="88498"/>
                </a:lnTo>
                <a:lnTo>
                  <a:pt x="328777" y="88710"/>
                </a:lnTo>
                <a:lnTo>
                  <a:pt x="337475" y="86743"/>
                </a:lnTo>
                <a:lnTo>
                  <a:pt x="346251" y="83447"/>
                </a:lnTo>
                <a:lnTo>
                  <a:pt x="355077" y="79266"/>
                </a:lnTo>
                <a:lnTo>
                  <a:pt x="363938" y="75486"/>
                </a:lnTo>
                <a:lnTo>
                  <a:pt x="372822" y="71974"/>
                </a:lnTo>
                <a:lnTo>
                  <a:pt x="381721" y="68640"/>
                </a:lnTo>
                <a:lnTo>
                  <a:pt x="388647" y="64434"/>
                </a:lnTo>
                <a:lnTo>
                  <a:pt x="394255" y="59645"/>
                </a:lnTo>
                <a:lnTo>
                  <a:pt x="398986" y="54468"/>
                </a:lnTo>
                <a:lnTo>
                  <a:pt x="403133" y="49032"/>
                </a:lnTo>
                <a:lnTo>
                  <a:pt x="406890" y="43424"/>
                </a:lnTo>
                <a:lnTo>
                  <a:pt x="410386" y="37701"/>
                </a:lnTo>
                <a:lnTo>
                  <a:pt x="412716" y="32893"/>
                </a:lnTo>
                <a:lnTo>
                  <a:pt x="414271" y="28696"/>
                </a:lnTo>
                <a:lnTo>
                  <a:pt x="415307" y="24906"/>
                </a:lnTo>
                <a:lnTo>
                  <a:pt x="415005" y="21386"/>
                </a:lnTo>
                <a:lnTo>
                  <a:pt x="413812" y="18048"/>
                </a:lnTo>
                <a:lnTo>
                  <a:pt x="412024" y="14830"/>
                </a:lnTo>
                <a:lnTo>
                  <a:pt x="408848" y="11693"/>
                </a:lnTo>
                <a:lnTo>
                  <a:pt x="404747" y="8609"/>
                </a:lnTo>
                <a:lnTo>
                  <a:pt x="400027" y="5561"/>
                </a:lnTo>
                <a:lnTo>
                  <a:pt x="389493" y="2174"/>
                </a:lnTo>
                <a:lnTo>
                  <a:pt x="377204" y="669"/>
                </a:lnTo>
                <a:lnTo>
                  <a:pt x="369759" y="268"/>
                </a:lnTo>
                <a:lnTo>
                  <a:pt x="361820" y="0"/>
                </a:lnTo>
                <a:lnTo>
                  <a:pt x="353551" y="1807"/>
                </a:lnTo>
                <a:lnTo>
                  <a:pt x="345061" y="4995"/>
                </a:lnTo>
                <a:lnTo>
                  <a:pt x="336425" y="9105"/>
                </a:lnTo>
                <a:lnTo>
                  <a:pt x="327691" y="14821"/>
                </a:lnTo>
                <a:lnTo>
                  <a:pt x="318892" y="21609"/>
                </a:lnTo>
                <a:lnTo>
                  <a:pt x="310049" y="29110"/>
                </a:lnTo>
                <a:lnTo>
                  <a:pt x="304154" y="37088"/>
                </a:lnTo>
                <a:lnTo>
                  <a:pt x="300223" y="45383"/>
                </a:lnTo>
                <a:lnTo>
                  <a:pt x="297604" y="53889"/>
                </a:lnTo>
                <a:lnTo>
                  <a:pt x="295857" y="62537"/>
                </a:lnTo>
                <a:lnTo>
                  <a:pt x="294692" y="71279"/>
                </a:lnTo>
                <a:lnTo>
                  <a:pt x="293916" y="80083"/>
                </a:lnTo>
                <a:lnTo>
                  <a:pt x="295382" y="88929"/>
                </a:lnTo>
                <a:lnTo>
                  <a:pt x="298346" y="97803"/>
                </a:lnTo>
                <a:lnTo>
                  <a:pt x="302305" y="106696"/>
                </a:lnTo>
                <a:lnTo>
                  <a:pt x="307920" y="114609"/>
                </a:lnTo>
                <a:lnTo>
                  <a:pt x="314641" y="121868"/>
                </a:lnTo>
                <a:lnTo>
                  <a:pt x="322098" y="128692"/>
                </a:lnTo>
                <a:lnTo>
                  <a:pt x="331038" y="135226"/>
                </a:lnTo>
                <a:lnTo>
                  <a:pt x="340967" y="141566"/>
                </a:lnTo>
                <a:lnTo>
                  <a:pt x="351554" y="147778"/>
                </a:lnTo>
                <a:lnTo>
                  <a:pt x="363574" y="152910"/>
                </a:lnTo>
                <a:lnTo>
                  <a:pt x="376548" y="157324"/>
                </a:lnTo>
                <a:lnTo>
                  <a:pt x="390158" y="161259"/>
                </a:lnTo>
                <a:lnTo>
                  <a:pt x="403201" y="163883"/>
                </a:lnTo>
                <a:lnTo>
                  <a:pt x="415864" y="165631"/>
                </a:lnTo>
                <a:lnTo>
                  <a:pt x="428276" y="166797"/>
                </a:lnTo>
                <a:lnTo>
                  <a:pt x="440519" y="167575"/>
                </a:lnTo>
                <a:lnTo>
                  <a:pt x="488816" y="16912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7" name="SMARTPenAnnotation82"/>
          <p:cNvSpPr/>
          <p:nvPr/>
        </p:nvSpPr>
        <p:spPr>
          <a:xfrm>
            <a:off x="6512760" y="4393406"/>
            <a:ext cx="238084" cy="187516"/>
          </a:xfrm>
          <a:custGeom>
            <a:avLst/>
            <a:gdLst/>
            <a:ahLst/>
            <a:cxnLst/>
            <a:rect l="0" t="0" r="0" b="0"/>
            <a:pathLst>
              <a:path w="238084" h="187516">
                <a:moveTo>
                  <a:pt x="68419" y="0"/>
                </a:moveTo>
                <a:lnTo>
                  <a:pt x="54198" y="9481"/>
                </a:lnTo>
                <a:lnTo>
                  <a:pt x="46040" y="16242"/>
                </a:lnTo>
                <a:lnTo>
                  <a:pt x="36633" y="24719"/>
                </a:lnTo>
                <a:lnTo>
                  <a:pt x="26392" y="34338"/>
                </a:lnTo>
                <a:lnTo>
                  <a:pt x="18573" y="42736"/>
                </a:lnTo>
                <a:lnTo>
                  <a:pt x="12368" y="50319"/>
                </a:lnTo>
                <a:lnTo>
                  <a:pt x="7240" y="57358"/>
                </a:lnTo>
                <a:lnTo>
                  <a:pt x="3820" y="64036"/>
                </a:lnTo>
                <a:lnTo>
                  <a:pt x="1541" y="70472"/>
                </a:lnTo>
                <a:lnTo>
                  <a:pt x="21" y="76747"/>
                </a:lnTo>
                <a:lnTo>
                  <a:pt x="0" y="83907"/>
                </a:lnTo>
                <a:lnTo>
                  <a:pt x="978" y="91656"/>
                </a:lnTo>
                <a:lnTo>
                  <a:pt x="2622" y="99799"/>
                </a:lnTo>
                <a:lnTo>
                  <a:pt x="5703" y="107213"/>
                </a:lnTo>
                <a:lnTo>
                  <a:pt x="9742" y="114139"/>
                </a:lnTo>
                <a:lnTo>
                  <a:pt x="14418" y="120741"/>
                </a:lnTo>
                <a:lnTo>
                  <a:pt x="21504" y="127127"/>
                </a:lnTo>
                <a:lnTo>
                  <a:pt x="30197" y="133368"/>
                </a:lnTo>
                <a:lnTo>
                  <a:pt x="39961" y="139514"/>
                </a:lnTo>
                <a:lnTo>
                  <a:pt x="49447" y="143611"/>
                </a:lnTo>
                <a:lnTo>
                  <a:pt x="58748" y="146342"/>
                </a:lnTo>
                <a:lnTo>
                  <a:pt x="67925" y="148163"/>
                </a:lnTo>
                <a:lnTo>
                  <a:pt x="77019" y="149377"/>
                </a:lnTo>
                <a:lnTo>
                  <a:pt x="86059" y="150186"/>
                </a:lnTo>
                <a:lnTo>
                  <a:pt x="95062" y="150725"/>
                </a:lnTo>
                <a:lnTo>
                  <a:pt x="104040" y="150093"/>
                </a:lnTo>
                <a:lnTo>
                  <a:pt x="113003" y="148679"/>
                </a:lnTo>
                <a:lnTo>
                  <a:pt x="121954" y="146744"/>
                </a:lnTo>
                <a:lnTo>
                  <a:pt x="130898" y="143470"/>
                </a:lnTo>
                <a:lnTo>
                  <a:pt x="139837" y="139303"/>
                </a:lnTo>
                <a:lnTo>
                  <a:pt x="148773" y="134540"/>
                </a:lnTo>
                <a:lnTo>
                  <a:pt x="155723" y="129381"/>
                </a:lnTo>
                <a:lnTo>
                  <a:pt x="161348" y="123957"/>
                </a:lnTo>
                <a:lnTo>
                  <a:pt x="166091" y="118356"/>
                </a:lnTo>
                <a:lnTo>
                  <a:pt x="170245" y="112639"/>
                </a:lnTo>
                <a:lnTo>
                  <a:pt x="174006" y="106842"/>
                </a:lnTo>
                <a:lnTo>
                  <a:pt x="177506" y="100994"/>
                </a:lnTo>
                <a:lnTo>
                  <a:pt x="179839" y="95110"/>
                </a:lnTo>
                <a:lnTo>
                  <a:pt x="181394" y="89204"/>
                </a:lnTo>
                <a:lnTo>
                  <a:pt x="182432" y="83281"/>
                </a:lnTo>
                <a:lnTo>
                  <a:pt x="182130" y="76357"/>
                </a:lnTo>
                <a:lnTo>
                  <a:pt x="180938" y="68764"/>
                </a:lnTo>
                <a:lnTo>
                  <a:pt x="179150" y="60726"/>
                </a:lnTo>
                <a:lnTo>
                  <a:pt x="176966" y="52390"/>
                </a:lnTo>
                <a:lnTo>
                  <a:pt x="174519" y="43856"/>
                </a:lnTo>
                <a:lnTo>
                  <a:pt x="171894" y="35190"/>
                </a:lnTo>
                <a:lnTo>
                  <a:pt x="170145" y="28421"/>
                </a:lnTo>
                <a:lnTo>
                  <a:pt x="168978" y="22916"/>
                </a:lnTo>
                <a:lnTo>
                  <a:pt x="168201" y="18254"/>
                </a:lnTo>
                <a:lnTo>
                  <a:pt x="166691" y="16138"/>
                </a:lnTo>
                <a:lnTo>
                  <a:pt x="164692" y="15720"/>
                </a:lnTo>
                <a:lnTo>
                  <a:pt x="162366" y="16432"/>
                </a:lnTo>
                <a:lnTo>
                  <a:pt x="160816" y="19885"/>
                </a:lnTo>
                <a:lnTo>
                  <a:pt x="159783" y="25163"/>
                </a:lnTo>
                <a:lnTo>
                  <a:pt x="159094" y="31658"/>
                </a:lnTo>
                <a:lnTo>
                  <a:pt x="158635" y="39957"/>
                </a:lnTo>
                <a:lnTo>
                  <a:pt x="158125" y="59761"/>
                </a:lnTo>
                <a:lnTo>
                  <a:pt x="158980" y="70599"/>
                </a:lnTo>
                <a:lnTo>
                  <a:pt x="160544" y="81792"/>
                </a:lnTo>
                <a:lnTo>
                  <a:pt x="162578" y="93224"/>
                </a:lnTo>
                <a:lnTo>
                  <a:pt x="164926" y="104813"/>
                </a:lnTo>
                <a:lnTo>
                  <a:pt x="170180" y="128274"/>
                </a:lnTo>
                <a:lnTo>
                  <a:pt x="173963" y="139094"/>
                </a:lnTo>
                <a:lnTo>
                  <a:pt x="178470" y="149284"/>
                </a:lnTo>
                <a:lnTo>
                  <a:pt x="195219" y="182285"/>
                </a:lnTo>
                <a:lnTo>
                  <a:pt x="199586" y="186015"/>
                </a:lnTo>
                <a:lnTo>
                  <a:pt x="204481" y="187510"/>
                </a:lnTo>
                <a:lnTo>
                  <a:pt x="209728" y="187515"/>
                </a:lnTo>
                <a:lnTo>
                  <a:pt x="215211" y="186525"/>
                </a:lnTo>
                <a:lnTo>
                  <a:pt x="220851" y="184873"/>
                </a:lnTo>
                <a:lnTo>
                  <a:pt x="238083" y="178594"/>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8" name="SMARTPenAnnotation83"/>
          <p:cNvSpPr/>
          <p:nvPr/>
        </p:nvSpPr>
        <p:spPr>
          <a:xfrm>
            <a:off x="6768703" y="4304109"/>
            <a:ext cx="248102" cy="274487"/>
          </a:xfrm>
          <a:custGeom>
            <a:avLst/>
            <a:gdLst/>
            <a:ahLst/>
            <a:cxnLst/>
            <a:rect l="0" t="0" r="0" b="0"/>
            <a:pathLst>
              <a:path w="248102" h="274487">
                <a:moveTo>
                  <a:pt x="0" y="0"/>
                </a:moveTo>
                <a:lnTo>
                  <a:pt x="0" y="95236"/>
                </a:lnTo>
                <a:lnTo>
                  <a:pt x="1984" y="119053"/>
                </a:lnTo>
                <a:lnTo>
                  <a:pt x="5292" y="145846"/>
                </a:lnTo>
                <a:lnTo>
                  <a:pt x="9481" y="174621"/>
                </a:lnTo>
                <a:lnTo>
                  <a:pt x="13265" y="195789"/>
                </a:lnTo>
                <a:lnTo>
                  <a:pt x="16782" y="211885"/>
                </a:lnTo>
                <a:lnTo>
                  <a:pt x="20117" y="224601"/>
                </a:lnTo>
                <a:lnTo>
                  <a:pt x="23333" y="234070"/>
                </a:lnTo>
                <a:lnTo>
                  <a:pt x="26469" y="241375"/>
                </a:lnTo>
                <a:lnTo>
                  <a:pt x="29553" y="247237"/>
                </a:lnTo>
                <a:lnTo>
                  <a:pt x="33592" y="251145"/>
                </a:lnTo>
                <a:lnTo>
                  <a:pt x="38269" y="253750"/>
                </a:lnTo>
                <a:lnTo>
                  <a:pt x="43372" y="255487"/>
                </a:lnTo>
                <a:lnTo>
                  <a:pt x="47766" y="255653"/>
                </a:lnTo>
                <a:lnTo>
                  <a:pt x="51688" y="254771"/>
                </a:lnTo>
                <a:lnTo>
                  <a:pt x="55295" y="253191"/>
                </a:lnTo>
                <a:lnTo>
                  <a:pt x="59683" y="250154"/>
                </a:lnTo>
                <a:lnTo>
                  <a:pt x="64593" y="246144"/>
                </a:lnTo>
                <a:lnTo>
                  <a:pt x="69851" y="241487"/>
                </a:lnTo>
                <a:lnTo>
                  <a:pt x="78317" y="231436"/>
                </a:lnTo>
                <a:lnTo>
                  <a:pt x="88923" y="217791"/>
                </a:lnTo>
                <a:lnTo>
                  <a:pt x="132107" y="160209"/>
                </a:lnTo>
                <a:lnTo>
                  <a:pt x="140658" y="149470"/>
                </a:lnTo>
                <a:lnTo>
                  <a:pt x="148342" y="140326"/>
                </a:lnTo>
                <a:lnTo>
                  <a:pt x="155449" y="132246"/>
                </a:lnTo>
                <a:lnTo>
                  <a:pt x="163164" y="125867"/>
                </a:lnTo>
                <a:lnTo>
                  <a:pt x="171284" y="120622"/>
                </a:lnTo>
                <a:lnTo>
                  <a:pt x="179674" y="116134"/>
                </a:lnTo>
                <a:lnTo>
                  <a:pt x="187251" y="113141"/>
                </a:lnTo>
                <a:lnTo>
                  <a:pt x="194287" y="111146"/>
                </a:lnTo>
                <a:lnTo>
                  <a:pt x="200963" y="109816"/>
                </a:lnTo>
                <a:lnTo>
                  <a:pt x="207397" y="110914"/>
                </a:lnTo>
                <a:lnTo>
                  <a:pt x="213670" y="113630"/>
                </a:lnTo>
                <a:lnTo>
                  <a:pt x="219837" y="117425"/>
                </a:lnTo>
                <a:lnTo>
                  <a:pt x="224941" y="121940"/>
                </a:lnTo>
                <a:lnTo>
                  <a:pt x="229336" y="126934"/>
                </a:lnTo>
                <a:lnTo>
                  <a:pt x="233257" y="132248"/>
                </a:lnTo>
                <a:lnTo>
                  <a:pt x="236864" y="139759"/>
                </a:lnTo>
                <a:lnTo>
                  <a:pt x="240261" y="148735"/>
                </a:lnTo>
                <a:lnTo>
                  <a:pt x="243518" y="158688"/>
                </a:lnTo>
                <a:lnTo>
                  <a:pt x="245689" y="168300"/>
                </a:lnTo>
                <a:lnTo>
                  <a:pt x="247136" y="177684"/>
                </a:lnTo>
                <a:lnTo>
                  <a:pt x="248101" y="186917"/>
                </a:lnTo>
                <a:lnTo>
                  <a:pt x="247752" y="196049"/>
                </a:lnTo>
                <a:lnTo>
                  <a:pt x="246527" y="205113"/>
                </a:lnTo>
                <a:lnTo>
                  <a:pt x="244719" y="214133"/>
                </a:lnTo>
                <a:lnTo>
                  <a:pt x="242520" y="222130"/>
                </a:lnTo>
                <a:lnTo>
                  <a:pt x="240063" y="229446"/>
                </a:lnTo>
                <a:lnTo>
                  <a:pt x="237432" y="236308"/>
                </a:lnTo>
                <a:lnTo>
                  <a:pt x="232702" y="242867"/>
                </a:lnTo>
                <a:lnTo>
                  <a:pt x="226573" y="249224"/>
                </a:lnTo>
                <a:lnTo>
                  <a:pt x="219509" y="255446"/>
                </a:lnTo>
                <a:lnTo>
                  <a:pt x="212815" y="260586"/>
                </a:lnTo>
                <a:lnTo>
                  <a:pt x="206369" y="265005"/>
                </a:lnTo>
                <a:lnTo>
                  <a:pt x="200087" y="268944"/>
                </a:lnTo>
                <a:lnTo>
                  <a:pt x="192923" y="271569"/>
                </a:lnTo>
                <a:lnTo>
                  <a:pt x="185170" y="273320"/>
                </a:lnTo>
                <a:lnTo>
                  <a:pt x="177024" y="274486"/>
                </a:lnTo>
                <a:lnTo>
                  <a:pt x="168618" y="274272"/>
                </a:lnTo>
                <a:lnTo>
                  <a:pt x="160037" y="273137"/>
                </a:lnTo>
                <a:lnTo>
                  <a:pt x="151339" y="271388"/>
                </a:lnTo>
                <a:lnTo>
                  <a:pt x="143557" y="268238"/>
                </a:lnTo>
                <a:lnTo>
                  <a:pt x="136384" y="264154"/>
                </a:lnTo>
                <a:lnTo>
                  <a:pt x="129618" y="259446"/>
                </a:lnTo>
                <a:lnTo>
                  <a:pt x="123123" y="253331"/>
                </a:lnTo>
                <a:lnTo>
                  <a:pt x="116808" y="246278"/>
                </a:lnTo>
                <a:lnTo>
                  <a:pt x="110615" y="238599"/>
                </a:lnTo>
                <a:lnTo>
                  <a:pt x="105493" y="231496"/>
                </a:lnTo>
                <a:lnTo>
                  <a:pt x="101086" y="224776"/>
                </a:lnTo>
                <a:lnTo>
                  <a:pt x="97156" y="218311"/>
                </a:lnTo>
                <a:lnTo>
                  <a:pt x="95529" y="212018"/>
                </a:lnTo>
                <a:lnTo>
                  <a:pt x="95436" y="205837"/>
                </a:lnTo>
                <a:lnTo>
                  <a:pt x="96366" y="199732"/>
                </a:lnTo>
                <a:lnTo>
                  <a:pt x="98970" y="193678"/>
                </a:lnTo>
                <a:lnTo>
                  <a:pt x="102691" y="187658"/>
                </a:lnTo>
                <a:lnTo>
                  <a:pt x="107156" y="181660"/>
                </a:lnTo>
                <a:lnTo>
                  <a:pt x="112117" y="175677"/>
                </a:lnTo>
                <a:lnTo>
                  <a:pt x="117408" y="169704"/>
                </a:lnTo>
                <a:lnTo>
                  <a:pt x="133945" y="15180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SMARTPenAnnotation84"/>
          <p:cNvSpPr/>
          <p:nvPr/>
        </p:nvSpPr>
        <p:spPr>
          <a:xfrm>
            <a:off x="7060865" y="4411265"/>
            <a:ext cx="207901" cy="114160"/>
          </a:xfrm>
          <a:custGeom>
            <a:avLst/>
            <a:gdLst/>
            <a:ahLst/>
            <a:cxnLst/>
            <a:rect l="0" t="0" r="0" b="0"/>
            <a:pathLst>
              <a:path w="207901" h="114160">
                <a:moveTo>
                  <a:pt x="163252" y="8930"/>
                </a:moveTo>
                <a:lnTo>
                  <a:pt x="139549" y="8930"/>
                </a:lnTo>
                <a:lnTo>
                  <a:pt x="128599" y="7938"/>
                </a:lnTo>
                <a:lnTo>
                  <a:pt x="117330" y="6284"/>
                </a:lnTo>
                <a:lnTo>
                  <a:pt x="105847" y="4189"/>
                </a:lnTo>
                <a:lnTo>
                  <a:pt x="95217" y="2793"/>
                </a:lnTo>
                <a:lnTo>
                  <a:pt x="85153" y="1862"/>
                </a:lnTo>
                <a:lnTo>
                  <a:pt x="75467" y="1242"/>
                </a:lnTo>
                <a:lnTo>
                  <a:pt x="66034" y="1820"/>
                </a:lnTo>
                <a:lnTo>
                  <a:pt x="56767" y="3198"/>
                </a:lnTo>
                <a:lnTo>
                  <a:pt x="47614" y="5108"/>
                </a:lnTo>
                <a:lnTo>
                  <a:pt x="39527" y="7374"/>
                </a:lnTo>
                <a:lnTo>
                  <a:pt x="32151" y="9877"/>
                </a:lnTo>
                <a:lnTo>
                  <a:pt x="25250" y="12538"/>
                </a:lnTo>
                <a:lnTo>
                  <a:pt x="19657" y="16296"/>
                </a:lnTo>
                <a:lnTo>
                  <a:pt x="14936" y="20786"/>
                </a:lnTo>
                <a:lnTo>
                  <a:pt x="10796" y="25764"/>
                </a:lnTo>
                <a:lnTo>
                  <a:pt x="7044" y="32059"/>
                </a:lnTo>
                <a:lnTo>
                  <a:pt x="3551" y="39232"/>
                </a:lnTo>
                <a:lnTo>
                  <a:pt x="230" y="46991"/>
                </a:lnTo>
                <a:lnTo>
                  <a:pt x="0" y="54147"/>
                </a:lnTo>
                <a:lnTo>
                  <a:pt x="1831" y="60903"/>
                </a:lnTo>
                <a:lnTo>
                  <a:pt x="5037" y="67391"/>
                </a:lnTo>
                <a:lnTo>
                  <a:pt x="9158" y="73701"/>
                </a:lnTo>
                <a:lnTo>
                  <a:pt x="13889" y="79892"/>
                </a:lnTo>
                <a:lnTo>
                  <a:pt x="19029" y="86003"/>
                </a:lnTo>
                <a:lnTo>
                  <a:pt x="26423" y="91070"/>
                </a:lnTo>
                <a:lnTo>
                  <a:pt x="35322" y="95440"/>
                </a:lnTo>
                <a:lnTo>
                  <a:pt x="45223" y="99346"/>
                </a:lnTo>
                <a:lnTo>
                  <a:pt x="55792" y="102942"/>
                </a:lnTo>
                <a:lnTo>
                  <a:pt x="66808" y="106331"/>
                </a:lnTo>
                <a:lnTo>
                  <a:pt x="78120" y="109583"/>
                </a:lnTo>
                <a:lnTo>
                  <a:pt x="89630" y="111750"/>
                </a:lnTo>
                <a:lnTo>
                  <a:pt x="101272" y="113196"/>
                </a:lnTo>
                <a:lnTo>
                  <a:pt x="113002" y="114159"/>
                </a:lnTo>
                <a:lnTo>
                  <a:pt x="123799" y="113809"/>
                </a:lnTo>
                <a:lnTo>
                  <a:pt x="133974" y="112584"/>
                </a:lnTo>
                <a:lnTo>
                  <a:pt x="143733" y="110775"/>
                </a:lnTo>
                <a:lnTo>
                  <a:pt x="153216" y="108576"/>
                </a:lnTo>
                <a:lnTo>
                  <a:pt x="162515" y="106118"/>
                </a:lnTo>
                <a:lnTo>
                  <a:pt x="171690" y="103488"/>
                </a:lnTo>
                <a:lnTo>
                  <a:pt x="179791" y="99750"/>
                </a:lnTo>
                <a:lnTo>
                  <a:pt x="187177" y="95273"/>
                </a:lnTo>
                <a:lnTo>
                  <a:pt x="194084" y="90305"/>
                </a:lnTo>
                <a:lnTo>
                  <a:pt x="198690" y="85008"/>
                </a:lnTo>
                <a:lnTo>
                  <a:pt x="201760" y="79492"/>
                </a:lnTo>
                <a:lnTo>
                  <a:pt x="203807" y="73831"/>
                </a:lnTo>
                <a:lnTo>
                  <a:pt x="205171" y="68072"/>
                </a:lnTo>
                <a:lnTo>
                  <a:pt x="206081" y="62249"/>
                </a:lnTo>
                <a:lnTo>
                  <a:pt x="206688" y="56382"/>
                </a:lnTo>
                <a:lnTo>
                  <a:pt x="206099" y="50487"/>
                </a:lnTo>
                <a:lnTo>
                  <a:pt x="204716" y="44572"/>
                </a:lnTo>
                <a:lnTo>
                  <a:pt x="202800" y="38645"/>
                </a:lnTo>
                <a:lnTo>
                  <a:pt x="199539" y="32709"/>
                </a:lnTo>
                <a:lnTo>
                  <a:pt x="195381" y="26767"/>
                </a:lnTo>
                <a:lnTo>
                  <a:pt x="190624" y="20821"/>
                </a:lnTo>
                <a:lnTo>
                  <a:pt x="185469" y="15865"/>
                </a:lnTo>
                <a:lnTo>
                  <a:pt x="180048" y="11569"/>
                </a:lnTo>
                <a:lnTo>
                  <a:pt x="174449" y="7712"/>
                </a:lnTo>
                <a:lnTo>
                  <a:pt x="169724" y="5142"/>
                </a:lnTo>
                <a:lnTo>
                  <a:pt x="165583" y="3428"/>
                </a:lnTo>
                <a:lnTo>
                  <a:pt x="161829" y="2285"/>
                </a:lnTo>
                <a:lnTo>
                  <a:pt x="160319" y="1523"/>
                </a:lnTo>
                <a:lnTo>
                  <a:pt x="160305" y="1016"/>
                </a:lnTo>
                <a:lnTo>
                  <a:pt x="161287" y="677"/>
                </a:lnTo>
                <a:lnTo>
                  <a:pt x="164918" y="451"/>
                </a:lnTo>
                <a:lnTo>
                  <a:pt x="176891" y="201"/>
                </a:lnTo>
                <a:lnTo>
                  <a:pt x="207900"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SMARTPenAnnotation85"/>
          <p:cNvSpPr/>
          <p:nvPr/>
        </p:nvSpPr>
        <p:spPr>
          <a:xfrm>
            <a:off x="7324538" y="4399528"/>
            <a:ext cx="372853" cy="116579"/>
          </a:xfrm>
          <a:custGeom>
            <a:avLst/>
            <a:gdLst/>
            <a:ahLst/>
            <a:cxnLst/>
            <a:rect l="0" t="0" r="0" b="0"/>
            <a:pathLst>
              <a:path w="372853" h="116579">
                <a:moveTo>
                  <a:pt x="42454" y="2807"/>
                </a:moveTo>
                <a:lnTo>
                  <a:pt x="32973" y="12288"/>
                </a:lnTo>
                <a:lnTo>
                  <a:pt x="28196" y="16073"/>
                </a:lnTo>
                <a:lnTo>
                  <a:pt x="23026" y="19589"/>
                </a:lnTo>
                <a:lnTo>
                  <a:pt x="17596" y="22925"/>
                </a:lnTo>
                <a:lnTo>
                  <a:pt x="12983" y="27133"/>
                </a:lnTo>
                <a:lnTo>
                  <a:pt x="8916" y="31923"/>
                </a:lnTo>
                <a:lnTo>
                  <a:pt x="5213" y="37101"/>
                </a:lnTo>
                <a:lnTo>
                  <a:pt x="2744" y="43529"/>
                </a:lnTo>
                <a:lnTo>
                  <a:pt x="1098" y="50791"/>
                </a:lnTo>
                <a:lnTo>
                  <a:pt x="0" y="58609"/>
                </a:lnTo>
                <a:lnTo>
                  <a:pt x="261" y="65805"/>
                </a:lnTo>
                <a:lnTo>
                  <a:pt x="1427" y="72587"/>
                </a:lnTo>
                <a:lnTo>
                  <a:pt x="3196" y="79093"/>
                </a:lnTo>
                <a:lnTo>
                  <a:pt x="6360" y="85414"/>
                </a:lnTo>
                <a:lnTo>
                  <a:pt x="10453" y="91613"/>
                </a:lnTo>
                <a:lnTo>
                  <a:pt x="15168" y="97730"/>
                </a:lnTo>
                <a:lnTo>
                  <a:pt x="20294" y="102800"/>
                </a:lnTo>
                <a:lnTo>
                  <a:pt x="25697" y="107172"/>
                </a:lnTo>
                <a:lnTo>
                  <a:pt x="31282" y="111080"/>
                </a:lnTo>
                <a:lnTo>
                  <a:pt x="37983" y="113684"/>
                </a:lnTo>
                <a:lnTo>
                  <a:pt x="45426" y="115420"/>
                </a:lnTo>
                <a:lnTo>
                  <a:pt x="53365" y="116578"/>
                </a:lnTo>
                <a:lnTo>
                  <a:pt x="62626" y="116357"/>
                </a:lnTo>
                <a:lnTo>
                  <a:pt x="72770" y="115218"/>
                </a:lnTo>
                <a:lnTo>
                  <a:pt x="83500" y="113467"/>
                </a:lnTo>
                <a:lnTo>
                  <a:pt x="93630" y="111307"/>
                </a:lnTo>
                <a:lnTo>
                  <a:pt x="103361" y="108875"/>
                </a:lnTo>
                <a:lnTo>
                  <a:pt x="112824" y="106261"/>
                </a:lnTo>
                <a:lnTo>
                  <a:pt x="123101" y="102534"/>
                </a:lnTo>
                <a:lnTo>
                  <a:pt x="133923" y="98066"/>
                </a:lnTo>
                <a:lnTo>
                  <a:pt x="145104" y="93102"/>
                </a:lnTo>
                <a:lnTo>
                  <a:pt x="155536" y="87808"/>
                </a:lnTo>
                <a:lnTo>
                  <a:pt x="165467" y="82295"/>
                </a:lnTo>
                <a:lnTo>
                  <a:pt x="175064" y="76635"/>
                </a:lnTo>
                <a:lnTo>
                  <a:pt x="184439" y="69885"/>
                </a:lnTo>
                <a:lnTo>
                  <a:pt x="193665" y="62409"/>
                </a:lnTo>
                <a:lnTo>
                  <a:pt x="202793" y="54448"/>
                </a:lnTo>
                <a:lnTo>
                  <a:pt x="218226" y="40311"/>
                </a:lnTo>
                <a:lnTo>
                  <a:pt x="225120" y="33763"/>
                </a:lnTo>
                <a:lnTo>
                  <a:pt x="230707" y="27413"/>
                </a:lnTo>
                <a:lnTo>
                  <a:pt x="235425" y="21196"/>
                </a:lnTo>
                <a:lnTo>
                  <a:pt x="239562" y="15066"/>
                </a:lnTo>
                <a:lnTo>
                  <a:pt x="243312" y="9988"/>
                </a:lnTo>
                <a:lnTo>
                  <a:pt x="246805" y="5610"/>
                </a:lnTo>
                <a:lnTo>
                  <a:pt x="250126" y="1699"/>
                </a:lnTo>
                <a:lnTo>
                  <a:pt x="253332" y="84"/>
                </a:lnTo>
                <a:lnTo>
                  <a:pt x="256461" y="0"/>
                </a:lnTo>
                <a:lnTo>
                  <a:pt x="259540" y="936"/>
                </a:lnTo>
                <a:lnTo>
                  <a:pt x="261591" y="3544"/>
                </a:lnTo>
                <a:lnTo>
                  <a:pt x="262960" y="7267"/>
                </a:lnTo>
                <a:lnTo>
                  <a:pt x="269896" y="41723"/>
                </a:lnTo>
                <a:lnTo>
                  <a:pt x="272464" y="51571"/>
                </a:lnTo>
                <a:lnTo>
                  <a:pt x="275170" y="60121"/>
                </a:lnTo>
                <a:lnTo>
                  <a:pt x="277964" y="67806"/>
                </a:lnTo>
                <a:lnTo>
                  <a:pt x="281812" y="74913"/>
                </a:lnTo>
                <a:lnTo>
                  <a:pt x="286362" y="81636"/>
                </a:lnTo>
                <a:lnTo>
                  <a:pt x="291380" y="88101"/>
                </a:lnTo>
                <a:lnTo>
                  <a:pt x="296709" y="93405"/>
                </a:lnTo>
                <a:lnTo>
                  <a:pt x="302246" y="97932"/>
                </a:lnTo>
                <a:lnTo>
                  <a:pt x="307922" y="101942"/>
                </a:lnTo>
                <a:lnTo>
                  <a:pt x="313691" y="104616"/>
                </a:lnTo>
                <a:lnTo>
                  <a:pt x="319520" y="106399"/>
                </a:lnTo>
                <a:lnTo>
                  <a:pt x="325391" y="107587"/>
                </a:lnTo>
                <a:lnTo>
                  <a:pt x="331290" y="106395"/>
                </a:lnTo>
                <a:lnTo>
                  <a:pt x="337206" y="103616"/>
                </a:lnTo>
                <a:lnTo>
                  <a:pt x="343135" y="99779"/>
                </a:lnTo>
                <a:lnTo>
                  <a:pt x="349072" y="95236"/>
                </a:lnTo>
                <a:lnTo>
                  <a:pt x="355014" y="90223"/>
                </a:lnTo>
                <a:lnTo>
                  <a:pt x="372852" y="7424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1" name="SMARTPenAnnotation86"/>
          <p:cNvSpPr/>
          <p:nvPr/>
        </p:nvSpPr>
        <p:spPr>
          <a:xfrm>
            <a:off x="7709795" y="4205882"/>
            <a:ext cx="48853" cy="319766"/>
          </a:xfrm>
          <a:custGeom>
            <a:avLst/>
            <a:gdLst/>
            <a:ahLst/>
            <a:cxnLst/>
            <a:rect l="0" t="0" r="0" b="0"/>
            <a:pathLst>
              <a:path w="48853" h="319766">
                <a:moveTo>
                  <a:pt x="23314" y="0"/>
                </a:moveTo>
                <a:lnTo>
                  <a:pt x="9092" y="14222"/>
                </a:lnTo>
                <a:lnTo>
                  <a:pt x="4903" y="21387"/>
                </a:lnTo>
                <a:lnTo>
                  <a:pt x="2111" y="29141"/>
                </a:lnTo>
                <a:lnTo>
                  <a:pt x="249" y="37287"/>
                </a:lnTo>
                <a:lnTo>
                  <a:pt x="0" y="47678"/>
                </a:lnTo>
                <a:lnTo>
                  <a:pt x="825" y="59567"/>
                </a:lnTo>
                <a:lnTo>
                  <a:pt x="2369" y="72454"/>
                </a:lnTo>
                <a:lnTo>
                  <a:pt x="6729" y="102647"/>
                </a:lnTo>
                <a:lnTo>
                  <a:pt x="9281" y="119033"/>
                </a:lnTo>
                <a:lnTo>
                  <a:pt x="14762" y="163698"/>
                </a:lnTo>
                <a:lnTo>
                  <a:pt x="17613" y="189500"/>
                </a:lnTo>
                <a:lnTo>
                  <a:pt x="22490" y="215630"/>
                </a:lnTo>
                <a:lnTo>
                  <a:pt x="28717" y="241980"/>
                </a:lnTo>
                <a:lnTo>
                  <a:pt x="40598" y="287133"/>
                </a:lnTo>
                <a:lnTo>
                  <a:pt x="43766" y="300563"/>
                </a:lnTo>
                <a:lnTo>
                  <a:pt x="45879" y="310508"/>
                </a:lnTo>
                <a:lnTo>
                  <a:pt x="47287" y="316146"/>
                </a:lnTo>
                <a:lnTo>
                  <a:pt x="48226" y="318913"/>
                </a:lnTo>
                <a:lnTo>
                  <a:pt x="48852" y="319765"/>
                </a:lnTo>
                <a:lnTo>
                  <a:pt x="47284" y="318349"/>
                </a:lnTo>
                <a:lnTo>
                  <a:pt x="32244" y="30361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2" name="SMARTPenAnnotation87"/>
          <p:cNvSpPr/>
          <p:nvPr/>
        </p:nvSpPr>
        <p:spPr>
          <a:xfrm>
            <a:off x="7652742" y="4357687"/>
            <a:ext cx="526852" cy="53211"/>
          </a:xfrm>
          <a:custGeom>
            <a:avLst/>
            <a:gdLst/>
            <a:ahLst/>
            <a:cxnLst/>
            <a:rect l="0" t="0" r="0" b="0"/>
            <a:pathLst>
              <a:path w="526852" h="53211">
                <a:moveTo>
                  <a:pt x="0" y="44648"/>
                </a:moveTo>
                <a:lnTo>
                  <a:pt x="33183" y="49389"/>
                </a:lnTo>
                <a:lnTo>
                  <a:pt x="49904" y="50785"/>
                </a:lnTo>
                <a:lnTo>
                  <a:pt x="67996" y="51716"/>
                </a:lnTo>
                <a:lnTo>
                  <a:pt x="108603" y="52751"/>
                </a:lnTo>
                <a:lnTo>
                  <a:pt x="156416" y="53210"/>
                </a:lnTo>
                <a:lnTo>
                  <a:pt x="183652" y="51348"/>
                </a:lnTo>
                <a:lnTo>
                  <a:pt x="212724" y="48123"/>
                </a:lnTo>
                <a:lnTo>
                  <a:pt x="243019" y="43988"/>
                </a:lnTo>
                <a:lnTo>
                  <a:pt x="308430" y="36748"/>
                </a:lnTo>
                <a:lnTo>
                  <a:pt x="342542" y="33429"/>
                </a:lnTo>
                <a:lnTo>
                  <a:pt x="378181" y="28239"/>
                </a:lnTo>
                <a:lnTo>
                  <a:pt x="414840" y="21803"/>
                </a:lnTo>
                <a:lnTo>
                  <a:pt x="526851"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3" name="SMARTPenAnnotation88"/>
          <p:cNvSpPr/>
          <p:nvPr/>
        </p:nvSpPr>
        <p:spPr>
          <a:xfrm>
            <a:off x="3384351" y="3679031"/>
            <a:ext cx="223243" cy="794743"/>
          </a:xfrm>
          <a:custGeom>
            <a:avLst/>
            <a:gdLst/>
            <a:ahLst/>
            <a:cxnLst/>
            <a:rect l="0" t="0" r="0" b="0"/>
            <a:pathLst>
              <a:path w="223243" h="794743">
                <a:moveTo>
                  <a:pt x="223242" y="0"/>
                </a:moveTo>
                <a:lnTo>
                  <a:pt x="217105" y="21387"/>
                </a:lnTo>
                <a:lnTo>
                  <a:pt x="215554" y="37287"/>
                </a:lnTo>
                <a:lnTo>
                  <a:pt x="213156" y="48670"/>
                </a:lnTo>
                <a:lnTo>
                  <a:pt x="209573" y="62212"/>
                </a:lnTo>
                <a:lnTo>
                  <a:pt x="189564" y="131461"/>
                </a:lnTo>
                <a:lnTo>
                  <a:pt x="182931" y="152133"/>
                </a:lnTo>
                <a:lnTo>
                  <a:pt x="167623" y="196268"/>
                </a:lnTo>
                <a:lnTo>
                  <a:pt x="148252" y="247634"/>
                </a:lnTo>
                <a:lnTo>
                  <a:pt x="137530" y="275222"/>
                </a:lnTo>
                <a:lnTo>
                  <a:pt x="109742" y="356146"/>
                </a:lnTo>
                <a:lnTo>
                  <a:pt x="57617" y="514299"/>
                </a:lnTo>
                <a:lnTo>
                  <a:pt x="49325" y="544280"/>
                </a:lnTo>
                <a:lnTo>
                  <a:pt x="42806" y="572205"/>
                </a:lnTo>
                <a:lnTo>
                  <a:pt x="37467" y="598759"/>
                </a:lnTo>
                <a:lnTo>
                  <a:pt x="31923" y="623407"/>
                </a:lnTo>
                <a:lnTo>
                  <a:pt x="11414" y="707577"/>
                </a:lnTo>
                <a:lnTo>
                  <a:pt x="0" y="794742"/>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4" name="SMARTPenAnnotation89"/>
          <p:cNvSpPr/>
          <p:nvPr/>
        </p:nvSpPr>
        <p:spPr>
          <a:xfrm>
            <a:off x="3053953" y="4661296"/>
            <a:ext cx="47799" cy="471835"/>
          </a:xfrm>
          <a:custGeom>
            <a:avLst/>
            <a:gdLst/>
            <a:ahLst/>
            <a:cxnLst/>
            <a:rect l="0" t="0" r="0" b="0"/>
            <a:pathLst>
              <a:path w="47799" h="471835">
                <a:moveTo>
                  <a:pt x="0" y="0"/>
                </a:moveTo>
                <a:lnTo>
                  <a:pt x="0" y="106604"/>
                </a:lnTo>
                <a:lnTo>
                  <a:pt x="992" y="123656"/>
                </a:lnTo>
                <a:lnTo>
                  <a:pt x="2645" y="142961"/>
                </a:lnTo>
                <a:lnTo>
                  <a:pt x="7129" y="184585"/>
                </a:lnTo>
                <a:lnTo>
                  <a:pt x="18092" y="267899"/>
                </a:lnTo>
                <a:lnTo>
                  <a:pt x="20990" y="288732"/>
                </a:lnTo>
                <a:lnTo>
                  <a:pt x="29503" y="340984"/>
                </a:lnTo>
                <a:lnTo>
                  <a:pt x="46397" y="439756"/>
                </a:lnTo>
                <a:lnTo>
                  <a:pt x="47798" y="453905"/>
                </a:lnTo>
                <a:lnTo>
                  <a:pt x="47741" y="463338"/>
                </a:lnTo>
                <a:lnTo>
                  <a:pt x="46710" y="469626"/>
                </a:lnTo>
                <a:lnTo>
                  <a:pt x="45030" y="471834"/>
                </a:lnTo>
                <a:lnTo>
                  <a:pt x="42919" y="471322"/>
                </a:lnTo>
                <a:lnTo>
                  <a:pt x="35718" y="464344"/>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5" name="SMARTPenAnnotation90"/>
          <p:cNvSpPr/>
          <p:nvPr/>
        </p:nvSpPr>
        <p:spPr>
          <a:xfrm>
            <a:off x="2928937" y="4610037"/>
            <a:ext cx="336544" cy="583369"/>
          </a:xfrm>
          <a:custGeom>
            <a:avLst/>
            <a:gdLst/>
            <a:ahLst/>
            <a:cxnLst/>
            <a:rect l="0" t="0" r="0" b="0"/>
            <a:pathLst>
              <a:path w="336544" h="583369">
                <a:moveTo>
                  <a:pt x="0" y="158416"/>
                </a:moveTo>
                <a:lnTo>
                  <a:pt x="0" y="148935"/>
                </a:lnTo>
                <a:lnTo>
                  <a:pt x="2646" y="138988"/>
                </a:lnTo>
                <a:lnTo>
                  <a:pt x="4741" y="133558"/>
                </a:lnTo>
                <a:lnTo>
                  <a:pt x="15005" y="122233"/>
                </a:lnTo>
                <a:lnTo>
                  <a:pt x="21910" y="116434"/>
                </a:lnTo>
                <a:lnTo>
                  <a:pt x="29489" y="110584"/>
                </a:lnTo>
                <a:lnTo>
                  <a:pt x="37519" y="104700"/>
                </a:lnTo>
                <a:lnTo>
                  <a:pt x="45849" y="98793"/>
                </a:lnTo>
                <a:lnTo>
                  <a:pt x="56363" y="92870"/>
                </a:lnTo>
                <a:lnTo>
                  <a:pt x="68333" y="86937"/>
                </a:lnTo>
                <a:lnTo>
                  <a:pt x="81274" y="80998"/>
                </a:lnTo>
                <a:lnTo>
                  <a:pt x="93870" y="74061"/>
                </a:lnTo>
                <a:lnTo>
                  <a:pt x="106236" y="66461"/>
                </a:lnTo>
                <a:lnTo>
                  <a:pt x="118449" y="58417"/>
                </a:lnTo>
                <a:lnTo>
                  <a:pt x="132544" y="51070"/>
                </a:lnTo>
                <a:lnTo>
                  <a:pt x="147894" y="44188"/>
                </a:lnTo>
                <a:lnTo>
                  <a:pt x="210564" y="18884"/>
                </a:lnTo>
                <a:lnTo>
                  <a:pt x="225704" y="13801"/>
                </a:lnTo>
                <a:lnTo>
                  <a:pt x="240758" y="9420"/>
                </a:lnTo>
                <a:lnTo>
                  <a:pt x="255756" y="5507"/>
                </a:lnTo>
                <a:lnTo>
                  <a:pt x="269722" y="2898"/>
                </a:lnTo>
                <a:lnTo>
                  <a:pt x="283002" y="1160"/>
                </a:lnTo>
                <a:lnTo>
                  <a:pt x="295825" y="0"/>
                </a:lnTo>
                <a:lnTo>
                  <a:pt x="306357" y="219"/>
                </a:lnTo>
                <a:lnTo>
                  <a:pt x="315363" y="1357"/>
                </a:lnTo>
                <a:lnTo>
                  <a:pt x="323352" y="3109"/>
                </a:lnTo>
                <a:lnTo>
                  <a:pt x="328677" y="6261"/>
                </a:lnTo>
                <a:lnTo>
                  <a:pt x="332227" y="10346"/>
                </a:lnTo>
                <a:lnTo>
                  <a:pt x="334594" y="15055"/>
                </a:lnTo>
                <a:lnTo>
                  <a:pt x="335180" y="21170"/>
                </a:lnTo>
                <a:lnTo>
                  <a:pt x="333185" y="35902"/>
                </a:lnTo>
                <a:lnTo>
                  <a:pt x="326345" y="52371"/>
                </a:lnTo>
                <a:lnTo>
                  <a:pt x="321743" y="60930"/>
                </a:lnTo>
                <a:lnTo>
                  <a:pt x="308692" y="83670"/>
                </a:lnTo>
                <a:lnTo>
                  <a:pt x="301045" y="96679"/>
                </a:lnTo>
                <a:lnTo>
                  <a:pt x="289001" y="113289"/>
                </a:lnTo>
                <a:lnTo>
                  <a:pt x="274027" y="132300"/>
                </a:lnTo>
                <a:lnTo>
                  <a:pt x="257099" y="152911"/>
                </a:lnTo>
                <a:lnTo>
                  <a:pt x="241844" y="172605"/>
                </a:lnTo>
                <a:lnTo>
                  <a:pt x="227706" y="191688"/>
                </a:lnTo>
                <a:lnTo>
                  <a:pt x="214312" y="210363"/>
                </a:lnTo>
                <a:lnTo>
                  <a:pt x="204390" y="224798"/>
                </a:lnTo>
                <a:lnTo>
                  <a:pt x="196784" y="236404"/>
                </a:lnTo>
                <a:lnTo>
                  <a:pt x="190721" y="246127"/>
                </a:lnTo>
                <a:lnTo>
                  <a:pt x="187670" y="254593"/>
                </a:lnTo>
                <a:lnTo>
                  <a:pt x="186629" y="262222"/>
                </a:lnTo>
                <a:lnTo>
                  <a:pt x="186928" y="269291"/>
                </a:lnTo>
                <a:lnTo>
                  <a:pt x="189111" y="275989"/>
                </a:lnTo>
                <a:lnTo>
                  <a:pt x="196828" y="288723"/>
                </a:lnTo>
                <a:lnTo>
                  <a:pt x="206872" y="300996"/>
                </a:lnTo>
                <a:lnTo>
                  <a:pt x="212329" y="307048"/>
                </a:lnTo>
                <a:lnTo>
                  <a:pt x="219936" y="313066"/>
                </a:lnTo>
                <a:lnTo>
                  <a:pt x="228975" y="319063"/>
                </a:lnTo>
                <a:lnTo>
                  <a:pt x="238970" y="325045"/>
                </a:lnTo>
                <a:lnTo>
                  <a:pt x="265951" y="342275"/>
                </a:lnTo>
                <a:lnTo>
                  <a:pt x="281480" y="352426"/>
                </a:lnTo>
                <a:lnTo>
                  <a:pt x="293818" y="362170"/>
                </a:lnTo>
                <a:lnTo>
                  <a:pt x="304027" y="371643"/>
                </a:lnTo>
                <a:lnTo>
                  <a:pt x="312818" y="380934"/>
                </a:lnTo>
                <a:lnTo>
                  <a:pt x="319670" y="390105"/>
                </a:lnTo>
                <a:lnTo>
                  <a:pt x="329930" y="408233"/>
                </a:lnTo>
                <a:lnTo>
                  <a:pt x="335151" y="426211"/>
                </a:lnTo>
                <a:lnTo>
                  <a:pt x="336543" y="435172"/>
                </a:lnTo>
                <a:lnTo>
                  <a:pt x="335487" y="444123"/>
                </a:lnTo>
                <a:lnTo>
                  <a:pt x="329022" y="462006"/>
                </a:lnTo>
                <a:lnTo>
                  <a:pt x="323528" y="469950"/>
                </a:lnTo>
                <a:lnTo>
                  <a:pt x="316888" y="477230"/>
                </a:lnTo>
                <a:lnTo>
                  <a:pt x="309486" y="484069"/>
                </a:lnTo>
                <a:lnTo>
                  <a:pt x="293323" y="499603"/>
                </a:lnTo>
                <a:lnTo>
                  <a:pt x="284845" y="507913"/>
                </a:lnTo>
                <a:lnTo>
                  <a:pt x="274233" y="516429"/>
                </a:lnTo>
                <a:lnTo>
                  <a:pt x="262197" y="525084"/>
                </a:lnTo>
                <a:lnTo>
                  <a:pt x="249212" y="533830"/>
                </a:lnTo>
                <a:lnTo>
                  <a:pt x="236587" y="541645"/>
                </a:lnTo>
                <a:lnTo>
                  <a:pt x="224201" y="548839"/>
                </a:lnTo>
                <a:lnTo>
                  <a:pt x="199856" y="562125"/>
                </a:lnTo>
                <a:lnTo>
                  <a:pt x="175807" y="574644"/>
                </a:lnTo>
                <a:lnTo>
                  <a:pt x="164829" y="578776"/>
                </a:lnTo>
                <a:lnTo>
                  <a:pt x="154535" y="581531"/>
                </a:lnTo>
                <a:lnTo>
                  <a:pt x="144695" y="583368"/>
                </a:lnTo>
                <a:lnTo>
                  <a:pt x="136151" y="582608"/>
                </a:lnTo>
                <a:lnTo>
                  <a:pt x="128470" y="580117"/>
                </a:lnTo>
                <a:lnTo>
                  <a:pt x="121366" y="576472"/>
                </a:lnTo>
                <a:lnTo>
                  <a:pt x="115637" y="572057"/>
                </a:lnTo>
                <a:lnTo>
                  <a:pt x="106626" y="561860"/>
                </a:lnTo>
                <a:lnTo>
                  <a:pt x="103826" y="555371"/>
                </a:lnTo>
                <a:lnTo>
                  <a:pt x="100715" y="540223"/>
                </a:lnTo>
                <a:lnTo>
                  <a:pt x="101870" y="532016"/>
                </a:lnTo>
                <a:lnTo>
                  <a:pt x="104624" y="523569"/>
                </a:lnTo>
                <a:lnTo>
                  <a:pt x="116086" y="497744"/>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6" name="SMARTPenAnnotation91"/>
          <p:cNvSpPr/>
          <p:nvPr/>
        </p:nvSpPr>
        <p:spPr>
          <a:xfrm>
            <a:off x="3339703" y="4911934"/>
            <a:ext cx="232173" cy="148896"/>
          </a:xfrm>
          <a:custGeom>
            <a:avLst/>
            <a:gdLst/>
            <a:ahLst/>
            <a:cxnLst/>
            <a:rect l="0" t="0" r="0" b="0"/>
            <a:pathLst>
              <a:path w="232173" h="148896">
                <a:moveTo>
                  <a:pt x="0" y="97620"/>
                </a:moveTo>
                <a:lnTo>
                  <a:pt x="4740" y="111841"/>
                </a:lnTo>
                <a:lnTo>
                  <a:pt x="8121" y="118015"/>
                </a:lnTo>
                <a:lnTo>
                  <a:pt x="12359" y="124115"/>
                </a:lnTo>
                <a:lnTo>
                  <a:pt x="17169" y="130166"/>
                </a:lnTo>
                <a:lnTo>
                  <a:pt x="21368" y="135193"/>
                </a:lnTo>
                <a:lnTo>
                  <a:pt x="25159" y="139536"/>
                </a:lnTo>
                <a:lnTo>
                  <a:pt x="33632" y="148895"/>
                </a:lnTo>
                <a:lnTo>
                  <a:pt x="34328" y="147678"/>
                </a:lnTo>
                <a:lnTo>
                  <a:pt x="34791" y="144882"/>
                </a:lnTo>
                <a:lnTo>
                  <a:pt x="35100" y="141035"/>
                </a:lnTo>
                <a:lnTo>
                  <a:pt x="36299" y="133508"/>
                </a:lnTo>
                <a:lnTo>
                  <a:pt x="40276" y="111917"/>
                </a:lnTo>
                <a:lnTo>
                  <a:pt x="41733" y="101198"/>
                </a:lnTo>
                <a:lnTo>
                  <a:pt x="42705" y="91076"/>
                </a:lnTo>
                <a:lnTo>
                  <a:pt x="43352" y="81351"/>
                </a:lnTo>
                <a:lnTo>
                  <a:pt x="45769" y="72884"/>
                </a:lnTo>
                <a:lnTo>
                  <a:pt x="49364" y="65254"/>
                </a:lnTo>
                <a:lnTo>
                  <a:pt x="53745" y="58183"/>
                </a:lnTo>
                <a:lnTo>
                  <a:pt x="57658" y="50493"/>
                </a:lnTo>
                <a:lnTo>
                  <a:pt x="61259" y="42389"/>
                </a:lnTo>
                <a:lnTo>
                  <a:pt x="64652" y="34011"/>
                </a:lnTo>
                <a:lnTo>
                  <a:pt x="69890" y="27433"/>
                </a:lnTo>
                <a:lnTo>
                  <a:pt x="76359" y="22055"/>
                </a:lnTo>
                <a:lnTo>
                  <a:pt x="83648" y="17478"/>
                </a:lnTo>
                <a:lnTo>
                  <a:pt x="90492" y="13434"/>
                </a:lnTo>
                <a:lnTo>
                  <a:pt x="97039" y="9746"/>
                </a:lnTo>
                <a:lnTo>
                  <a:pt x="103388" y="6295"/>
                </a:lnTo>
                <a:lnTo>
                  <a:pt x="110597" y="3995"/>
                </a:lnTo>
                <a:lnTo>
                  <a:pt x="118380" y="2461"/>
                </a:lnTo>
                <a:lnTo>
                  <a:pt x="126545" y="1438"/>
                </a:lnTo>
                <a:lnTo>
                  <a:pt x="134964" y="757"/>
                </a:lnTo>
                <a:lnTo>
                  <a:pt x="143554" y="303"/>
                </a:lnTo>
                <a:lnTo>
                  <a:pt x="152257" y="0"/>
                </a:lnTo>
                <a:lnTo>
                  <a:pt x="163020" y="790"/>
                </a:lnTo>
                <a:lnTo>
                  <a:pt x="175157" y="2309"/>
                </a:lnTo>
                <a:lnTo>
                  <a:pt x="188209" y="4313"/>
                </a:lnTo>
                <a:lnTo>
                  <a:pt x="198894" y="6642"/>
                </a:lnTo>
                <a:lnTo>
                  <a:pt x="208002" y="9187"/>
                </a:lnTo>
                <a:lnTo>
                  <a:pt x="232172" y="17253"/>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7" name="SMARTPenAnnotation92"/>
          <p:cNvSpPr/>
          <p:nvPr/>
        </p:nvSpPr>
        <p:spPr>
          <a:xfrm>
            <a:off x="3501113" y="4894145"/>
            <a:ext cx="517247" cy="128208"/>
          </a:xfrm>
          <a:custGeom>
            <a:avLst/>
            <a:gdLst/>
            <a:ahLst/>
            <a:cxnLst/>
            <a:rect l="0" t="0" r="0" b="0"/>
            <a:pathLst>
              <a:path w="517247" h="128208">
                <a:moveTo>
                  <a:pt x="106480" y="35042"/>
                </a:moveTo>
                <a:lnTo>
                  <a:pt x="96999" y="35042"/>
                </a:lnTo>
                <a:lnTo>
                  <a:pt x="93214" y="34050"/>
                </a:lnTo>
                <a:lnTo>
                  <a:pt x="86363" y="30302"/>
                </a:lnTo>
                <a:lnTo>
                  <a:pt x="77365" y="27974"/>
                </a:lnTo>
                <a:lnTo>
                  <a:pt x="72187" y="27353"/>
                </a:lnTo>
                <a:lnTo>
                  <a:pt x="61143" y="29310"/>
                </a:lnTo>
                <a:lnTo>
                  <a:pt x="55419" y="31221"/>
                </a:lnTo>
                <a:lnTo>
                  <a:pt x="49619" y="33487"/>
                </a:lnTo>
                <a:lnTo>
                  <a:pt x="43768" y="35989"/>
                </a:lnTo>
                <a:lnTo>
                  <a:pt x="31975" y="41416"/>
                </a:lnTo>
                <a:lnTo>
                  <a:pt x="20120" y="47135"/>
                </a:lnTo>
                <a:lnTo>
                  <a:pt x="15172" y="51042"/>
                </a:lnTo>
                <a:lnTo>
                  <a:pt x="10881" y="55630"/>
                </a:lnTo>
                <a:lnTo>
                  <a:pt x="7029" y="60674"/>
                </a:lnTo>
                <a:lnTo>
                  <a:pt x="4461" y="66021"/>
                </a:lnTo>
                <a:lnTo>
                  <a:pt x="2749" y="71570"/>
                </a:lnTo>
                <a:lnTo>
                  <a:pt x="1607" y="77253"/>
                </a:lnTo>
                <a:lnTo>
                  <a:pt x="846" y="83027"/>
                </a:lnTo>
                <a:lnTo>
                  <a:pt x="339" y="88860"/>
                </a:lnTo>
                <a:lnTo>
                  <a:pt x="0" y="94733"/>
                </a:lnTo>
                <a:lnTo>
                  <a:pt x="767" y="99641"/>
                </a:lnTo>
                <a:lnTo>
                  <a:pt x="2271" y="103905"/>
                </a:lnTo>
                <a:lnTo>
                  <a:pt x="4265" y="107740"/>
                </a:lnTo>
                <a:lnTo>
                  <a:pt x="7579" y="111288"/>
                </a:lnTo>
                <a:lnTo>
                  <a:pt x="11772" y="114646"/>
                </a:lnTo>
                <a:lnTo>
                  <a:pt x="16553" y="117877"/>
                </a:lnTo>
                <a:lnTo>
                  <a:pt x="22716" y="121024"/>
                </a:lnTo>
                <a:lnTo>
                  <a:pt x="29802" y="124113"/>
                </a:lnTo>
                <a:lnTo>
                  <a:pt x="37502" y="127165"/>
                </a:lnTo>
                <a:lnTo>
                  <a:pt x="45612" y="128207"/>
                </a:lnTo>
                <a:lnTo>
                  <a:pt x="53995" y="127910"/>
                </a:lnTo>
                <a:lnTo>
                  <a:pt x="62560" y="126719"/>
                </a:lnTo>
                <a:lnTo>
                  <a:pt x="77369" y="125397"/>
                </a:lnTo>
                <a:lnTo>
                  <a:pt x="90566" y="123817"/>
                </a:lnTo>
                <a:lnTo>
                  <a:pt x="96863" y="122007"/>
                </a:lnTo>
                <a:lnTo>
                  <a:pt x="103045" y="119807"/>
                </a:lnTo>
                <a:lnTo>
                  <a:pt x="109151" y="116357"/>
                </a:lnTo>
                <a:lnTo>
                  <a:pt x="115206" y="112073"/>
                </a:lnTo>
                <a:lnTo>
                  <a:pt x="121227" y="107232"/>
                </a:lnTo>
                <a:lnTo>
                  <a:pt x="127226" y="103012"/>
                </a:lnTo>
                <a:lnTo>
                  <a:pt x="133209" y="99207"/>
                </a:lnTo>
                <a:lnTo>
                  <a:pt x="139182" y="95678"/>
                </a:lnTo>
                <a:lnTo>
                  <a:pt x="144157" y="92333"/>
                </a:lnTo>
                <a:lnTo>
                  <a:pt x="148465" y="89111"/>
                </a:lnTo>
                <a:lnTo>
                  <a:pt x="152330" y="85971"/>
                </a:lnTo>
                <a:lnTo>
                  <a:pt x="155898" y="82885"/>
                </a:lnTo>
                <a:lnTo>
                  <a:pt x="159269" y="79836"/>
                </a:lnTo>
                <a:lnTo>
                  <a:pt x="162509" y="76811"/>
                </a:lnTo>
                <a:lnTo>
                  <a:pt x="163676" y="73802"/>
                </a:lnTo>
                <a:lnTo>
                  <a:pt x="163462" y="70804"/>
                </a:lnTo>
                <a:lnTo>
                  <a:pt x="162328" y="67813"/>
                </a:lnTo>
                <a:lnTo>
                  <a:pt x="161571" y="63834"/>
                </a:lnTo>
                <a:lnTo>
                  <a:pt x="161067" y="59198"/>
                </a:lnTo>
                <a:lnTo>
                  <a:pt x="160731" y="54123"/>
                </a:lnTo>
                <a:lnTo>
                  <a:pt x="159515" y="49747"/>
                </a:lnTo>
                <a:lnTo>
                  <a:pt x="157712" y="45837"/>
                </a:lnTo>
                <a:lnTo>
                  <a:pt x="155517" y="42239"/>
                </a:lnTo>
                <a:lnTo>
                  <a:pt x="153062" y="39840"/>
                </a:lnTo>
                <a:lnTo>
                  <a:pt x="150433" y="38241"/>
                </a:lnTo>
                <a:lnTo>
                  <a:pt x="143826" y="35674"/>
                </a:lnTo>
                <a:lnTo>
                  <a:pt x="144276" y="37448"/>
                </a:lnTo>
                <a:lnTo>
                  <a:pt x="145568" y="40615"/>
                </a:lnTo>
                <a:lnTo>
                  <a:pt x="147422" y="44710"/>
                </a:lnTo>
                <a:lnTo>
                  <a:pt x="149649" y="48433"/>
                </a:lnTo>
                <a:lnTo>
                  <a:pt x="152127" y="51907"/>
                </a:lnTo>
                <a:lnTo>
                  <a:pt x="154771" y="55215"/>
                </a:lnTo>
                <a:lnTo>
                  <a:pt x="157525" y="59404"/>
                </a:lnTo>
                <a:lnTo>
                  <a:pt x="160354" y="64182"/>
                </a:lnTo>
                <a:lnTo>
                  <a:pt x="163232" y="69352"/>
                </a:lnTo>
                <a:lnTo>
                  <a:pt x="166143" y="73790"/>
                </a:lnTo>
                <a:lnTo>
                  <a:pt x="169076" y="77741"/>
                </a:lnTo>
                <a:lnTo>
                  <a:pt x="172023" y="81367"/>
                </a:lnTo>
                <a:lnTo>
                  <a:pt x="174980" y="84777"/>
                </a:lnTo>
                <a:lnTo>
                  <a:pt x="177944" y="88043"/>
                </a:lnTo>
                <a:lnTo>
                  <a:pt x="180912" y="91212"/>
                </a:lnTo>
                <a:lnTo>
                  <a:pt x="184875" y="93324"/>
                </a:lnTo>
                <a:lnTo>
                  <a:pt x="194569" y="95672"/>
                </a:lnTo>
                <a:lnTo>
                  <a:pt x="199933" y="95306"/>
                </a:lnTo>
                <a:lnTo>
                  <a:pt x="211184" y="92253"/>
                </a:lnTo>
                <a:lnTo>
                  <a:pt x="215970" y="90050"/>
                </a:lnTo>
                <a:lnTo>
                  <a:pt x="220154" y="87589"/>
                </a:lnTo>
                <a:lnTo>
                  <a:pt x="223934" y="84956"/>
                </a:lnTo>
                <a:lnTo>
                  <a:pt x="228439" y="81217"/>
                </a:lnTo>
                <a:lnTo>
                  <a:pt x="233427" y="76739"/>
                </a:lnTo>
                <a:lnTo>
                  <a:pt x="244260" y="66473"/>
                </a:lnTo>
                <a:lnTo>
                  <a:pt x="255690" y="55295"/>
                </a:lnTo>
                <a:lnTo>
                  <a:pt x="260524" y="49536"/>
                </a:lnTo>
                <a:lnTo>
                  <a:pt x="264738" y="43713"/>
                </a:lnTo>
                <a:lnTo>
                  <a:pt x="268541" y="37846"/>
                </a:lnTo>
                <a:lnTo>
                  <a:pt x="273060" y="31950"/>
                </a:lnTo>
                <a:lnTo>
                  <a:pt x="278057" y="26036"/>
                </a:lnTo>
                <a:lnTo>
                  <a:pt x="283372" y="20108"/>
                </a:lnTo>
                <a:lnTo>
                  <a:pt x="288901" y="15165"/>
                </a:lnTo>
                <a:lnTo>
                  <a:pt x="294570" y="10876"/>
                </a:lnTo>
                <a:lnTo>
                  <a:pt x="300335" y="7025"/>
                </a:lnTo>
                <a:lnTo>
                  <a:pt x="305170" y="4458"/>
                </a:lnTo>
                <a:lnTo>
                  <a:pt x="313188" y="1605"/>
                </a:lnTo>
                <a:lnTo>
                  <a:pt x="328020" y="0"/>
                </a:lnTo>
                <a:lnTo>
                  <a:pt x="333549" y="1758"/>
                </a:lnTo>
                <a:lnTo>
                  <a:pt x="339219" y="4916"/>
                </a:lnTo>
                <a:lnTo>
                  <a:pt x="344983" y="9004"/>
                </a:lnTo>
                <a:lnTo>
                  <a:pt x="349818" y="14707"/>
                </a:lnTo>
                <a:lnTo>
                  <a:pt x="354033" y="21485"/>
                </a:lnTo>
                <a:lnTo>
                  <a:pt x="357836" y="28981"/>
                </a:lnTo>
                <a:lnTo>
                  <a:pt x="362356" y="35962"/>
                </a:lnTo>
                <a:lnTo>
                  <a:pt x="367353" y="42601"/>
                </a:lnTo>
                <a:lnTo>
                  <a:pt x="372669" y="49011"/>
                </a:lnTo>
                <a:lnTo>
                  <a:pt x="378197" y="55268"/>
                </a:lnTo>
                <a:lnTo>
                  <a:pt x="389631" y="67514"/>
                </a:lnTo>
                <a:lnTo>
                  <a:pt x="396451" y="73557"/>
                </a:lnTo>
                <a:lnTo>
                  <a:pt x="403974" y="79570"/>
                </a:lnTo>
                <a:lnTo>
                  <a:pt x="411965" y="85564"/>
                </a:lnTo>
                <a:lnTo>
                  <a:pt x="419278" y="90551"/>
                </a:lnTo>
                <a:lnTo>
                  <a:pt x="426137" y="94868"/>
                </a:lnTo>
                <a:lnTo>
                  <a:pt x="432694" y="98738"/>
                </a:lnTo>
                <a:lnTo>
                  <a:pt x="440042" y="101319"/>
                </a:lnTo>
                <a:lnTo>
                  <a:pt x="456144" y="104186"/>
                </a:lnTo>
                <a:lnTo>
                  <a:pt x="467931" y="105460"/>
                </a:lnTo>
                <a:lnTo>
                  <a:pt x="472463" y="105800"/>
                </a:lnTo>
                <a:lnTo>
                  <a:pt x="482790" y="103532"/>
                </a:lnTo>
                <a:lnTo>
                  <a:pt x="488322" y="101538"/>
                </a:lnTo>
                <a:lnTo>
                  <a:pt x="493003" y="98224"/>
                </a:lnTo>
                <a:lnTo>
                  <a:pt x="497115" y="94031"/>
                </a:lnTo>
                <a:lnTo>
                  <a:pt x="500848" y="89251"/>
                </a:lnTo>
                <a:lnTo>
                  <a:pt x="504330" y="84080"/>
                </a:lnTo>
                <a:lnTo>
                  <a:pt x="507643" y="78648"/>
                </a:lnTo>
                <a:lnTo>
                  <a:pt x="517246" y="61831"/>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8" name="SMARTPenAnnotation93"/>
          <p:cNvSpPr/>
          <p:nvPr/>
        </p:nvSpPr>
        <p:spPr>
          <a:xfrm>
            <a:off x="3957738" y="4578063"/>
            <a:ext cx="202808" cy="438127"/>
          </a:xfrm>
          <a:custGeom>
            <a:avLst/>
            <a:gdLst/>
            <a:ahLst/>
            <a:cxnLst/>
            <a:rect l="0" t="0" r="0" b="0"/>
            <a:pathLst>
              <a:path w="202808" h="438127">
                <a:moveTo>
                  <a:pt x="87410" y="315405"/>
                </a:moveTo>
                <a:lnTo>
                  <a:pt x="73189" y="315405"/>
                </a:lnTo>
                <a:lnTo>
                  <a:pt x="67015" y="316398"/>
                </a:lnTo>
                <a:lnTo>
                  <a:pt x="60915" y="318051"/>
                </a:lnTo>
                <a:lnTo>
                  <a:pt x="54864" y="320146"/>
                </a:lnTo>
                <a:lnTo>
                  <a:pt x="49837" y="322534"/>
                </a:lnTo>
                <a:lnTo>
                  <a:pt x="45495" y="325119"/>
                </a:lnTo>
                <a:lnTo>
                  <a:pt x="41607" y="327834"/>
                </a:lnTo>
                <a:lnTo>
                  <a:pt x="37031" y="331628"/>
                </a:lnTo>
                <a:lnTo>
                  <a:pt x="31996" y="336143"/>
                </a:lnTo>
                <a:lnTo>
                  <a:pt x="26655" y="341136"/>
                </a:lnTo>
                <a:lnTo>
                  <a:pt x="22102" y="347442"/>
                </a:lnTo>
                <a:lnTo>
                  <a:pt x="18074" y="354623"/>
                </a:lnTo>
                <a:lnTo>
                  <a:pt x="4481" y="382794"/>
                </a:lnTo>
                <a:lnTo>
                  <a:pt x="944" y="395296"/>
                </a:lnTo>
                <a:lnTo>
                  <a:pt x="0" y="401408"/>
                </a:lnTo>
                <a:lnTo>
                  <a:pt x="1356" y="407467"/>
                </a:lnTo>
                <a:lnTo>
                  <a:pt x="4244" y="413491"/>
                </a:lnTo>
                <a:lnTo>
                  <a:pt x="8153" y="419491"/>
                </a:lnTo>
                <a:lnTo>
                  <a:pt x="12744" y="424483"/>
                </a:lnTo>
                <a:lnTo>
                  <a:pt x="17789" y="428804"/>
                </a:lnTo>
                <a:lnTo>
                  <a:pt x="23136" y="432676"/>
                </a:lnTo>
                <a:lnTo>
                  <a:pt x="28686" y="435258"/>
                </a:lnTo>
                <a:lnTo>
                  <a:pt x="34370" y="436979"/>
                </a:lnTo>
                <a:lnTo>
                  <a:pt x="40144" y="438126"/>
                </a:lnTo>
                <a:lnTo>
                  <a:pt x="46969" y="436906"/>
                </a:lnTo>
                <a:lnTo>
                  <a:pt x="54496" y="434110"/>
                </a:lnTo>
                <a:lnTo>
                  <a:pt x="92705" y="415362"/>
                </a:lnTo>
                <a:lnTo>
                  <a:pt x="101854" y="408832"/>
                </a:lnTo>
                <a:lnTo>
                  <a:pt x="109938" y="401502"/>
                </a:lnTo>
                <a:lnTo>
                  <a:pt x="117311" y="393639"/>
                </a:lnTo>
                <a:lnTo>
                  <a:pt x="125204" y="384428"/>
                </a:lnTo>
                <a:lnTo>
                  <a:pt x="133442" y="374319"/>
                </a:lnTo>
                <a:lnTo>
                  <a:pt x="141910" y="363611"/>
                </a:lnTo>
                <a:lnTo>
                  <a:pt x="149540" y="351511"/>
                </a:lnTo>
                <a:lnTo>
                  <a:pt x="156612" y="338484"/>
                </a:lnTo>
                <a:lnTo>
                  <a:pt x="182218" y="286671"/>
                </a:lnTo>
                <a:lnTo>
                  <a:pt x="187327" y="273428"/>
                </a:lnTo>
                <a:lnTo>
                  <a:pt x="191724" y="259639"/>
                </a:lnTo>
                <a:lnTo>
                  <a:pt x="195648" y="245486"/>
                </a:lnTo>
                <a:lnTo>
                  <a:pt x="198264" y="230097"/>
                </a:lnTo>
                <a:lnTo>
                  <a:pt x="200008" y="213885"/>
                </a:lnTo>
                <a:lnTo>
                  <a:pt x="201171" y="197123"/>
                </a:lnTo>
                <a:lnTo>
                  <a:pt x="201946" y="179996"/>
                </a:lnTo>
                <a:lnTo>
                  <a:pt x="202807" y="145091"/>
                </a:lnTo>
                <a:lnTo>
                  <a:pt x="202044" y="127448"/>
                </a:lnTo>
                <a:lnTo>
                  <a:pt x="200544" y="109734"/>
                </a:lnTo>
                <a:lnTo>
                  <a:pt x="198551" y="91970"/>
                </a:lnTo>
                <a:lnTo>
                  <a:pt x="196231" y="76159"/>
                </a:lnTo>
                <a:lnTo>
                  <a:pt x="193692" y="61650"/>
                </a:lnTo>
                <a:lnTo>
                  <a:pt x="191007" y="48009"/>
                </a:lnTo>
                <a:lnTo>
                  <a:pt x="188225" y="35938"/>
                </a:lnTo>
                <a:lnTo>
                  <a:pt x="185377" y="24914"/>
                </a:lnTo>
                <a:lnTo>
                  <a:pt x="182487" y="14588"/>
                </a:lnTo>
                <a:lnTo>
                  <a:pt x="179568" y="7704"/>
                </a:lnTo>
                <a:lnTo>
                  <a:pt x="176630" y="3115"/>
                </a:lnTo>
                <a:lnTo>
                  <a:pt x="173679" y="56"/>
                </a:lnTo>
                <a:lnTo>
                  <a:pt x="170720" y="0"/>
                </a:lnTo>
                <a:lnTo>
                  <a:pt x="167755" y="1948"/>
                </a:lnTo>
                <a:lnTo>
                  <a:pt x="164785" y="5230"/>
                </a:lnTo>
                <a:lnTo>
                  <a:pt x="162806" y="11388"/>
                </a:lnTo>
                <a:lnTo>
                  <a:pt x="161487" y="19461"/>
                </a:lnTo>
                <a:lnTo>
                  <a:pt x="160607" y="28812"/>
                </a:lnTo>
                <a:lnTo>
                  <a:pt x="160020" y="41992"/>
                </a:lnTo>
                <a:lnTo>
                  <a:pt x="159369" y="75157"/>
                </a:lnTo>
                <a:lnTo>
                  <a:pt x="159002" y="132875"/>
                </a:lnTo>
                <a:lnTo>
                  <a:pt x="159943" y="153038"/>
                </a:lnTo>
                <a:lnTo>
                  <a:pt x="161562" y="173427"/>
                </a:lnTo>
                <a:lnTo>
                  <a:pt x="185637" y="342194"/>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9" name="SMARTPenAnnotation94"/>
          <p:cNvSpPr/>
          <p:nvPr/>
        </p:nvSpPr>
        <p:spPr>
          <a:xfrm>
            <a:off x="3456465" y="5268515"/>
            <a:ext cx="240426" cy="167230"/>
          </a:xfrm>
          <a:custGeom>
            <a:avLst/>
            <a:gdLst/>
            <a:ahLst/>
            <a:cxnLst/>
            <a:rect l="0" t="0" r="0" b="0"/>
            <a:pathLst>
              <a:path w="240426" h="167230">
                <a:moveTo>
                  <a:pt x="106480" y="0"/>
                </a:moveTo>
                <a:lnTo>
                  <a:pt x="96999" y="4741"/>
                </a:lnTo>
                <a:lnTo>
                  <a:pt x="89699" y="9713"/>
                </a:lnTo>
                <a:lnTo>
                  <a:pt x="86362" y="12429"/>
                </a:lnTo>
                <a:lnTo>
                  <a:pt x="82154" y="15231"/>
                </a:lnTo>
                <a:lnTo>
                  <a:pt x="77364" y="18092"/>
                </a:lnTo>
                <a:lnTo>
                  <a:pt x="72187" y="20991"/>
                </a:lnTo>
                <a:lnTo>
                  <a:pt x="61142" y="26858"/>
                </a:lnTo>
                <a:lnTo>
                  <a:pt x="55419" y="29812"/>
                </a:lnTo>
                <a:lnTo>
                  <a:pt x="49619" y="34757"/>
                </a:lnTo>
                <a:lnTo>
                  <a:pt x="43768" y="41031"/>
                </a:lnTo>
                <a:lnTo>
                  <a:pt x="37883" y="48190"/>
                </a:lnTo>
                <a:lnTo>
                  <a:pt x="31975" y="54947"/>
                </a:lnTo>
                <a:lnTo>
                  <a:pt x="26052" y="61436"/>
                </a:lnTo>
                <a:lnTo>
                  <a:pt x="20119" y="67747"/>
                </a:lnTo>
                <a:lnTo>
                  <a:pt x="15172" y="73938"/>
                </a:lnTo>
                <a:lnTo>
                  <a:pt x="10881" y="80050"/>
                </a:lnTo>
                <a:lnTo>
                  <a:pt x="7029" y="86109"/>
                </a:lnTo>
                <a:lnTo>
                  <a:pt x="4460" y="93125"/>
                </a:lnTo>
                <a:lnTo>
                  <a:pt x="2748" y="100778"/>
                </a:lnTo>
                <a:lnTo>
                  <a:pt x="1607" y="108857"/>
                </a:lnTo>
                <a:lnTo>
                  <a:pt x="846" y="116228"/>
                </a:lnTo>
                <a:lnTo>
                  <a:pt x="338" y="123126"/>
                </a:lnTo>
                <a:lnTo>
                  <a:pt x="0" y="129709"/>
                </a:lnTo>
                <a:lnTo>
                  <a:pt x="1759" y="134097"/>
                </a:lnTo>
                <a:lnTo>
                  <a:pt x="4916" y="137024"/>
                </a:lnTo>
                <a:lnTo>
                  <a:pt x="9005" y="138974"/>
                </a:lnTo>
                <a:lnTo>
                  <a:pt x="13715" y="140275"/>
                </a:lnTo>
                <a:lnTo>
                  <a:pt x="18840" y="141142"/>
                </a:lnTo>
                <a:lnTo>
                  <a:pt x="24241" y="141719"/>
                </a:lnTo>
                <a:lnTo>
                  <a:pt x="29826" y="141112"/>
                </a:lnTo>
                <a:lnTo>
                  <a:pt x="35533" y="139716"/>
                </a:lnTo>
                <a:lnTo>
                  <a:pt x="41323" y="137792"/>
                </a:lnTo>
                <a:lnTo>
                  <a:pt x="47167" y="134525"/>
                </a:lnTo>
                <a:lnTo>
                  <a:pt x="53047" y="130363"/>
                </a:lnTo>
                <a:lnTo>
                  <a:pt x="58952" y="125604"/>
                </a:lnTo>
                <a:lnTo>
                  <a:pt x="64873" y="119455"/>
                </a:lnTo>
                <a:lnTo>
                  <a:pt x="70804" y="112379"/>
                </a:lnTo>
                <a:lnTo>
                  <a:pt x="76743" y="104685"/>
                </a:lnTo>
                <a:lnTo>
                  <a:pt x="82686" y="97572"/>
                </a:lnTo>
                <a:lnTo>
                  <a:pt x="88633" y="90844"/>
                </a:lnTo>
                <a:lnTo>
                  <a:pt x="94582" y="84376"/>
                </a:lnTo>
                <a:lnTo>
                  <a:pt x="99540" y="78079"/>
                </a:lnTo>
                <a:lnTo>
                  <a:pt x="103838" y="71896"/>
                </a:lnTo>
                <a:lnTo>
                  <a:pt x="107695" y="65790"/>
                </a:lnTo>
                <a:lnTo>
                  <a:pt x="110267" y="60727"/>
                </a:lnTo>
                <a:lnTo>
                  <a:pt x="111981" y="56360"/>
                </a:lnTo>
                <a:lnTo>
                  <a:pt x="113124" y="52456"/>
                </a:lnTo>
                <a:lnTo>
                  <a:pt x="114878" y="49854"/>
                </a:lnTo>
                <a:lnTo>
                  <a:pt x="117039" y="48119"/>
                </a:lnTo>
                <a:lnTo>
                  <a:pt x="119473" y="46962"/>
                </a:lnTo>
                <a:lnTo>
                  <a:pt x="122087" y="48175"/>
                </a:lnTo>
                <a:lnTo>
                  <a:pt x="124822" y="50969"/>
                </a:lnTo>
                <a:lnTo>
                  <a:pt x="127638" y="54815"/>
                </a:lnTo>
                <a:lnTo>
                  <a:pt x="130507" y="60356"/>
                </a:lnTo>
                <a:lnTo>
                  <a:pt x="133412" y="67026"/>
                </a:lnTo>
                <a:lnTo>
                  <a:pt x="136341" y="74450"/>
                </a:lnTo>
                <a:lnTo>
                  <a:pt x="140278" y="82376"/>
                </a:lnTo>
                <a:lnTo>
                  <a:pt x="144887" y="90636"/>
                </a:lnTo>
                <a:lnTo>
                  <a:pt x="149944" y="99119"/>
                </a:lnTo>
                <a:lnTo>
                  <a:pt x="154308" y="107752"/>
                </a:lnTo>
                <a:lnTo>
                  <a:pt x="158209" y="116483"/>
                </a:lnTo>
                <a:lnTo>
                  <a:pt x="161802" y="125280"/>
                </a:lnTo>
                <a:lnTo>
                  <a:pt x="166181" y="133130"/>
                </a:lnTo>
                <a:lnTo>
                  <a:pt x="171086" y="140347"/>
                </a:lnTo>
                <a:lnTo>
                  <a:pt x="176340" y="147143"/>
                </a:lnTo>
                <a:lnTo>
                  <a:pt x="181826" y="152665"/>
                </a:lnTo>
                <a:lnTo>
                  <a:pt x="187469" y="157339"/>
                </a:lnTo>
                <a:lnTo>
                  <a:pt x="193214" y="161448"/>
                </a:lnTo>
                <a:lnTo>
                  <a:pt x="199029" y="164187"/>
                </a:lnTo>
                <a:lnTo>
                  <a:pt x="204890" y="166012"/>
                </a:lnTo>
                <a:lnTo>
                  <a:pt x="210782" y="167229"/>
                </a:lnTo>
                <a:lnTo>
                  <a:pt x="216694" y="167049"/>
                </a:lnTo>
                <a:lnTo>
                  <a:pt x="222620" y="165936"/>
                </a:lnTo>
                <a:lnTo>
                  <a:pt x="240425" y="16073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0" name="SMARTPenAnnotation95"/>
          <p:cNvSpPr/>
          <p:nvPr/>
        </p:nvSpPr>
        <p:spPr>
          <a:xfrm>
            <a:off x="3723679" y="5215614"/>
            <a:ext cx="285147" cy="173508"/>
          </a:xfrm>
          <a:custGeom>
            <a:avLst/>
            <a:gdLst/>
            <a:ahLst/>
            <a:cxnLst/>
            <a:rect l="0" t="0" r="0" b="0"/>
            <a:pathLst>
              <a:path w="285147" h="173508">
                <a:moveTo>
                  <a:pt x="0" y="97550"/>
                </a:moveTo>
                <a:lnTo>
                  <a:pt x="0" y="143353"/>
                </a:lnTo>
                <a:lnTo>
                  <a:pt x="992" y="147929"/>
                </a:lnTo>
                <a:lnTo>
                  <a:pt x="2646" y="152964"/>
                </a:lnTo>
                <a:lnTo>
                  <a:pt x="7688" y="165822"/>
                </a:lnTo>
                <a:lnTo>
                  <a:pt x="11024" y="170227"/>
                </a:lnTo>
                <a:lnTo>
                  <a:pt x="13302" y="172790"/>
                </a:lnTo>
                <a:lnTo>
                  <a:pt x="15814" y="173507"/>
                </a:lnTo>
                <a:lnTo>
                  <a:pt x="18480" y="172993"/>
                </a:lnTo>
                <a:lnTo>
                  <a:pt x="24089" y="169775"/>
                </a:lnTo>
                <a:lnTo>
                  <a:pt x="29889" y="165038"/>
                </a:lnTo>
                <a:lnTo>
                  <a:pt x="35774" y="159625"/>
                </a:lnTo>
                <a:lnTo>
                  <a:pt x="44665" y="151000"/>
                </a:lnTo>
                <a:lnTo>
                  <a:pt x="47636" y="148066"/>
                </a:lnTo>
                <a:lnTo>
                  <a:pt x="49617" y="144126"/>
                </a:lnTo>
                <a:lnTo>
                  <a:pt x="50937" y="139514"/>
                </a:lnTo>
                <a:lnTo>
                  <a:pt x="51818" y="134456"/>
                </a:lnTo>
                <a:lnTo>
                  <a:pt x="52405" y="130091"/>
                </a:lnTo>
                <a:lnTo>
                  <a:pt x="52796" y="126190"/>
                </a:lnTo>
                <a:lnTo>
                  <a:pt x="53057" y="122596"/>
                </a:lnTo>
                <a:lnTo>
                  <a:pt x="54223" y="120200"/>
                </a:lnTo>
                <a:lnTo>
                  <a:pt x="55993" y="118603"/>
                </a:lnTo>
                <a:lnTo>
                  <a:pt x="58164" y="117538"/>
                </a:lnTo>
                <a:lnTo>
                  <a:pt x="60605" y="117821"/>
                </a:lnTo>
                <a:lnTo>
                  <a:pt x="63223" y="119001"/>
                </a:lnTo>
                <a:lnTo>
                  <a:pt x="69771" y="122958"/>
                </a:lnTo>
                <a:lnTo>
                  <a:pt x="79296" y="128024"/>
                </a:lnTo>
                <a:lnTo>
                  <a:pt x="105296" y="141196"/>
                </a:lnTo>
                <a:lnTo>
                  <a:pt x="113853" y="144506"/>
                </a:lnTo>
                <a:lnTo>
                  <a:pt x="121543" y="146714"/>
                </a:lnTo>
                <a:lnTo>
                  <a:pt x="128654" y="148184"/>
                </a:lnTo>
                <a:lnTo>
                  <a:pt x="136371" y="149166"/>
                </a:lnTo>
                <a:lnTo>
                  <a:pt x="144492" y="149820"/>
                </a:lnTo>
                <a:lnTo>
                  <a:pt x="152883" y="150256"/>
                </a:lnTo>
                <a:lnTo>
                  <a:pt x="161453" y="149554"/>
                </a:lnTo>
                <a:lnTo>
                  <a:pt x="170143" y="148095"/>
                </a:lnTo>
                <a:lnTo>
                  <a:pt x="178913" y="146129"/>
                </a:lnTo>
                <a:lnTo>
                  <a:pt x="187737" y="143827"/>
                </a:lnTo>
                <a:lnTo>
                  <a:pt x="196595" y="141299"/>
                </a:lnTo>
                <a:lnTo>
                  <a:pt x="205478" y="138622"/>
                </a:lnTo>
                <a:lnTo>
                  <a:pt x="213384" y="135846"/>
                </a:lnTo>
                <a:lnTo>
                  <a:pt x="220639" y="133002"/>
                </a:lnTo>
                <a:lnTo>
                  <a:pt x="227460" y="130114"/>
                </a:lnTo>
                <a:lnTo>
                  <a:pt x="234984" y="126205"/>
                </a:lnTo>
                <a:lnTo>
                  <a:pt x="242976" y="121614"/>
                </a:lnTo>
                <a:lnTo>
                  <a:pt x="251281" y="116569"/>
                </a:lnTo>
                <a:lnTo>
                  <a:pt x="257810" y="111222"/>
                </a:lnTo>
                <a:lnTo>
                  <a:pt x="263155" y="105672"/>
                </a:lnTo>
                <a:lnTo>
                  <a:pt x="267710" y="99988"/>
                </a:lnTo>
                <a:lnTo>
                  <a:pt x="271739" y="95207"/>
                </a:lnTo>
                <a:lnTo>
                  <a:pt x="275417" y="91027"/>
                </a:lnTo>
                <a:lnTo>
                  <a:pt x="278861" y="87248"/>
                </a:lnTo>
                <a:lnTo>
                  <a:pt x="281158" y="82745"/>
                </a:lnTo>
                <a:lnTo>
                  <a:pt x="282688" y="77757"/>
                </a:lnTo>
                <a:lnTo>
                  <a:pt x="283709" y="72449"/>
                </a:lnTo>
                <a:lnTo>
                  <a:pt x="284389" y="66925"/>
                </a:lnTo>
                <a:lnTo>
                  <a:pt x="284843" y="61258"/>
                </a:lnTo>
                <a:lnTo>
                  <a:pt x="285146" y="55496"/>
                </a:lnTo>
                <a:lnTo>
                  <a:pt x="283363" y="49670"/>
                </a:lnTo>
                <a:lnTo>
                  <a:pt x="280190" y="43802"/>
                </a:lnTo>
                <a:lnTo>
                  <a:pt x="276090" y="37905"/>
                </a:lnTo>
                <a:lnTo>
                  <a:pt x="272365" y="31990"/>
                </a:lnTo>
                <a:lnTo>
                  <a:pt x="268889" y="26062"/>
                </a:lnTo>
                <a:lnTo>
                  <a:pt x="265580" y="20126"/>
                </a:lnTo>
                <a:lnTo>
                  <a:pt x="261389" y="15176"/>
                </a:lnTo>
                <a:lnTo>
                  <a:pt x="256611" y="10884"/>
                </a:lnTo>
                <a:lnTo>
                  <a:pt x="251441" y="7030"/>
                </a:lnTo>
                <a:lnTo>
                  <a:pt x="243051" y="2748"/>
                </a:lnTo>
                <a:lnTo>
                  <a:pt x="234321" y="0"/>
                </a:lnTo>
                <a:lnTo>
                  <a:pt x="233605" y="766"/>
                </a:lnTo>
                <a:lnTo>
                  <a:pt x="233127" y="2269"/>
                </a:lnTo>
                <a:lnTo>
                  <a:pt x="232809" y="4264"/>
                </a:lnTo>
                <a:lnTo>
                  <a:pt x="234581" y="6586"/>
                </a:lnTo>
                <a:lnTo>
                  <a:pt x="241842" y="11811"/>
                </a:lnTo>
                <a:lnTo>
                  <a:pt x="245564" y="14594"/>
                </a:lnTo>
                <a:lnTo>
                  <a:pt x="249037" y="17441"/>
                </a:lnTo>
                <a:lnTo>
                  <a:pt x="252345" y="20331"/>
                </a:lnTo>
                <a:lnTo>
                  <a:pt x="256535" y="22258"/>
                </a:lnTo>
                <a:lnTo>
                  <a:pt x="261313" y="23543"/>
                </a:lnTo>
                <a:lnTo>
                  <a:pt x="276821" y="26112"/>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1" name="SMARTPenAnnotation96"/>
          <p:cNvSpPr/>
          <p:nvPr/>
        </p:nvSpPr>
        <p:spPr>
          <a:xfrm>
            <a:off x="4085909" y="5197622"/>
            <a:ext cx="325357" cy="141613"/>
          </a:xfrm>
          <a:custGeom>
            <a:avLst/>
            <a:gdLst/>
            <a:ahLst/>
            <a:cxnLst/>
            <a:rect l="0" t="0" r="0" b="0"/>
            <a:pathLst>
              <a:path w="325357" h="141613">
                <a:moveTo>
                  <a:pt x="93184" y="35174"/>
                </a:moveTo>
                <a:lnTo>
                  <a:pt x="76015" y="18005"/>
                </a:lnTo>
                <a:lnTo>
                  <a:pt x="70824" y="14798"/>
                </a:lnTo>
                <a:lnTo>
                  <a:pt x="65379" y="12661"/>
                </a:lnTo>
                <a:lnTo>
                  <a:pt x="59765" y="11236"/>
                </a:lnTo>
                <a:lnTo>
                  <a:pt x="50881" y="9652"/>
                </a:lnTo>
                <a:lnTo>
                  <a:pt x="47123" y="9230"/>
                </a:lnTo>
                <a:lnTo>
                  <a:pt x="42633" y="10933"/>
                </a:lnTo>
                <a:lnTo>
                  <a:pt x="37655" y="14052"/>
                </a:lnTo>
                <a:lnTo>
                  <a:pt x="32352" y="18117"/>
                </a:lnTo>
                <a:lnTo>
                  <a:pt x="27825" y="22810"/>
                </a:lnTo>
                <a:lnTo>
                  <a:pt x="23814" y="27924"/>
                </a:lnTo>
                <a:lnTo>
                  <a:pt x="20149" y="33318"/>
                </a:lnTo>
                <a:lnTo>
                  <a:pt x="16713" y="38897"/>
                </a:lnTo>
                <a:lnTo>
                  <a:pt x="13430" y="44602"/>
                </a:lnTo>
                <a:lnTo>
                  <a:pt x="10249" y="50389"/>
                </a:lnTo>
                <a:lnTo>
                  <a:pt x="7136" y="57224"/>
                </a:lnTo>
                <a:lnTo>
                  <a:pt x="4069" y="64757"/>
                </a:lnTo>
                <a:lnTo>
                  <a:pt x="1032" y="72755"/>
                </a:lnTo>
                <a:lnTo>
                  <a:pt x="0" y="81064"/>
                </a:lnTo>
                <a:lnTo>
                  <a:pt x="303" y="89580"/>
                </a:lnTo>
                <a:lnTo>
                  <a:pt x="1498" y="98234"/>
                </a:lnTo>
                <a:lnTo>
                  <a:pt x="4279" y="105988"/>
                </a:lnTo>
                <a:lnTo>
                  <a:pt x="8117" y="113141"/>
                </a:lnTo>
                <a:lnTo>
                  <a:pt x="12660" y="119894"/>
                </a:lnTo>
                <a:lnTo>
                  <a:pt x="17673" y="125389"/>
                </a:lnTo>
                <a:lnTo>
                  <a:pt x="23000" y="130044"/>
                </a:lnTo>
                <a:lnTo>
                  <a:pt x="28535" y="134139"/>
                </a:lnTo>
                <a:lnTo>
                  <a:pt x="34210" y="136870"/>
                </a:lnTo>
                <a:lnTo>
                  <a:pt x="39977" y="138691"/>
                </a:lnTo>
                <a:lnTo>
                  <a:pt x="45807" y="139904"/>
                </a:lnTo>
                <a:lnTo>
                  <a:pt x="52670" y="140713"/>
                </a:lnTo>
                <a:lnTo>
                  <a:pt x="60222" y="141252"/>
                </a:lnTo>
                <a:lnTo>
                  <a:pt x="68233" y="141612"/>
                </a:lnTo>
                <a:lnTo>
                  <a:pt x="75557" y="140859"/>
                </a:lnTo>
                <a:lnTo>
                  <a:pt x="82426" y="139365"/>
                </a:lnTo>
                <a:lnTo>
                  <a:pt x="88988" y="137377"/>
                </a:lnTo>
                <a:lnTo>
                  <a:pt x="95348" y="134068"/>
                </a:lnTo>
                <a:lnTo>
                  <a:pt x="101572" y="129877"/>
                </a:lnTo>
                <a:lnTo>
                  <a:pt x="107705" y="125098"/>
                </a:lnTo>
                <a:lnTo>
                  <a:pt x="113780" y="119929"/>
                </a:lnTo>
                <a:lnTo>
                  <a:pt x="119813" y="114497"/>
                </a:lnTo>
                <a:lnTo>
                  <a:pt x="125819" y="108892"/>
                </a:lnTo>
                <a:lnTo>
                  <a:pt x="130816" y="103171"/>
                </a:lnTo>
                <a:lnTo>
                  <a:pt x="135139" y="97373"/>
                </a:lnTo>
                <a:lnTo>
                  <a:pt x="139014" y="91523"/>
                </a:lnTo>
                <a:lnTo>
                  <a:pt x="142589" y="85639"/>
                </a:lnTo>
                <a:lnTo>
                  <a:pt x="145964" y="79731"/>
                </a:lnTo>
                <a:lnTo>
                  <a:pt x="149207" y="73808"/>
                </a:lnTo>
                <a:lnTo>
                  <a:pt x="152361" y="68868"/>
                </a:lnTo>
                <a:lnTo>
                  <a:pt x="155456" y="64582"/>
                </a:lnTo>
                <a:lnTo>
                  <a:pt x="158511" y="60733"/>
                </a:lnTo>
                <a:lnTo>
                  <a:pt x="161540" y="59159"/>
                </a:lnTo>
                <a:lnTo>
                  <a:pt x="164552" y="59102"/>
                </a:lnTo>
                <a:lnTo>
                  <a:pt x="167551" y="60055"/>
                </a:lnTo>
                <a:lnTo>
                  <a:pt x="169552" y="62676"/>
                </a:lnTo>
                <a:lnTo>
                  <a:pt x="170885" y="66407"/>
                </a:lnTo>
                <a:lnTo>
                  <a:pt x="171774" y="70879"/>
                </a:lnTo>
                <a:lnTo>
                  <a:pt x="173358" y="76837"/>
                </a:lnTo>
                <a:lnTo>
                  <a:pt x="180329" y="100436"/>
                </a:lnTo>
                <a:lnTo>
                  <a:pt x="185824" y="121065"/>
                </a:lnTo>
                <a:lnTo>
                  <a:pt x="187686" y="127161"/>
                </a:lnTo>
                <a:lnTo>
                  <a:pt x="188928" y="130233"/>
                </a:lnTo>
                <a:lnTo>
                  <a:pt x="189755" y="131289"/>
                </a:lnTo>
                <a:lnTo>
                  <a:pt x="189315" y="131001"/>
                </a:lnTo>
                <a:lnTo>
                  <a:pt x="186180" y="128035"/>
                </a:lnTo>
                <a:lnTo>
                  <a:pt x="184947" y="121886"/>
                </a:lnTo>
                <a:lnTo>
                  <a:pt x="184125" y="112826"/>
                </a:lnTo>
                <a:lnTo>
                  <a:pt x="183577" y="101825"/>
                </a:lnTo>
                <a:lnTo>
                  <a:pt x="182968" y="81664"/>
                </a:lnTo>
                <a:lnTo>
                  <a:pt x="182806" y="72121"/>
                </a:lnTo>
                <a:lnTo>
                  <a:pt x="183690" y="63774"/>
                </a:lnTo>
                <a:lnTo>
                  <a:pt x="185271" y="56225"/>
                </a:lnTo>
                <a:lnTo>
                  <a:pt x="187318" y="49208"/>
                </a:lnTo>
                <a:lnTo>
                  <a:pt x="190667" y="40562"/>
                </a:lnTo>
                <a:lnTo>
                  <a:pt x="194883" y="30829"/>
                </a:lnTo>
                <a:lnTo>
                  <a:pt x="199679" y="20371"/>
                </a:lnTo>
                <a:lnTo>
                  <a:pt x="203869" y="13399"/>
                </a:lnTo>
                <a:lnTo>
                  <a:pt x="207653" y="8751"/>
                </a:lnTo>
                <a:lnTo>
                  <a:pt x="211169" y="5653"/>
                </a:lnTo>
                <a:lnTo>
                  <a:pt x="215497" y="3587"/>
                </a:lnTo>
                <a:lnTo>
                  <a:pt x="225598" y="1292"/>
                </a:lnTo>
                <a:lnTo>
                  <a:pt x="231069" y="680"/>
                </a:lnTo>
                <a:lnTo>
                  <a:pt x="236701" y="271"/>
                </a:lnTo>
                <a:lnTo>
                  <a:pt x="242440" y="0"/>
                </a:lnTo>
                <a:lnTo>
                  <a:pt x="248251" y="811"/>
                </a:lnTo>
                <a:lnTo>
                  <a:pt x="254109" y="2343"/>
                </a:lnTo>
                <a:lnTo>
                  <a:pt x="259998" y="4358"/>
                </a:lnTo>
                <a:lnTo>
                  <a:pt x="267894" y="7685"/>
                </a:lnTo>
                <a:lnTo>
                  <a:pt x="277126" y="11887"/>
                </a:lnTo>
                <a:lnTo>
                  <a:pt x="325356" y="35174"/>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2" name="SMARTPenAnnotation97"/>
          <p:cNvSpPr/>
          <p:nvPr/>
        </p:nvSpPr>
        <p:spPr>
          <a:xfrm>
            <a:off x="4420195" y="5193194"/>
            <a:ext cx="258962" cy="153728"/>
          </a:xfrm>
          <a:custGeom>
            <a:avLst/>
            <a:gdLst/>
            <a:ahLst/>
            <a:cxnLst/>
            <a:rect l="0" t="0" r="0" b="0"/>
            <a:pathLst>
              <a:path w="258962" h="153728">
                <a:moveTo>
                  <a:pt x="0" y="84251"/>
                </a:moveTo>
                <a:lnTo>
                  <a:pt x="14221" y="84251"/>
                </a:lnTo>
                <a:lnTo>
                  <a:pt x="19403" y="83259"/>
                </a:lnTo>
                <a:lnTo>
                  <a:pt x="23849" y="81605"/>
                </a:lnTo>
                <a:lnTo>
                  <a:pt x="27805" y="79511"/>
                </a:lnTo>
                <a:lnTo>
                  <a:pt x="33420" y="75137"/>
                </a:lnTo>
                <a:lnTo>
                  <a:pt x="40139" y="69246"/>
                </a:lnTo>
                <a:lnTo>
                  <a:pt x="47595" y="62341"/>
                </a:lnTo>
                <a:lnTo>
                  <a:pt x="54550" y="56746"/>
                </a:lnTo>
                <a:lnTo>
                  <a:pt x="61172" y="52023"/>
                </a:lnTo>
                <a:lnTo>
                  <a:pt x="67570" y="47884"/>
                </a:lnTo>
                <a:lnTo>
                  <a:pt x="72828" y="43139"/>
                </a:lnTo>
                <a:lnTo>
                  <a:pt x="77325" y="37991"/>
                </a:lnTo>
                <a:lnTo>
                  <a:pt x="81316" y="32575"/>
                </a:lnTo>
                <a:lnTo>
                  <a:pt x="83976" y="27972"/>
                </a:lnTo>
                <a:lnTo>
                  <a:pt x="85750" y="23911"/>
                </a:lnTo>
                <a:lnTo>
                  <a:pt x="86932" y="20212"/>
                </a:lnTo>
                <a:lnTo>
                  <a:pt x="87720" y="16754"/>
                </a:lnTo>
                <a:lnTo>
                  <a:pt x="88246" y="13456"/>
                </a:lnTo>
                <a:lnTo>
                  <a:pt x="88596" y="10265"/>
                </a:lnTo>
                <a:lnTo>
                  <a:pt x="86845" y="7145"/>
                </a:lnTo>
                <a:lnTo>
                  <a:pt x="83694" y="4074"/>
                </a:lnTo>
                <a:lnTo>
                  <a:pt x="79608" y="1034"/>
                </a:lnTo>
                <a:lnTo>
                  <a:pt x="75892" y="0"/>
                </a:lnTo>
                <a:lnTo>
                  <a:pt x="72423" y="302"/>
                </a:lnTo>
                <a:lnTo>
                  <a:pt x="69118" y="1496"/>
                </a:lnTo>
                <a:lnTo>
                  <a:pt x="64930" y="2291"/>
                </a:lnTo>
                <a:lnTo>
                  <a:pt x="60154" y="2822"/>
                </a:lnTo>
                <a:lnTo>
                  <a:pt x="54986" y="3176"/>
                </a:lnTo>
                <a:lnTo>
                  <a:pt x="50548" y="5397"/>
                </a:lnTo>
                <a:lnTo>
                  <a:pt x="46597" y="8861"/>
                </a:lnTo>
                <a:lnTo>
                  <a:pt x="42971" y="13155"/>
                </a:lnTo>
                <a:lnTo>
                  <a:pt x="39561" y="18994"/>
                </a:lnTo>
                <a:lnTo>
                  <a:pt x="36296" y="25864"/>
                </a:lnTo>
                <a:lnTo>
                  <a:pt x="33127" y="33420"/>
                </a:lnTo>
                <a:lnTo>
                  <a:pt x="31015" y="40442"/>
                </a:lnTo>
                <a:lnTo>
                  <a:pt x="29606" y="47107"/>
                </a:lnTo>
                <a:lnTo>
                  <a:pt x="28667" y="53535"/>
                </a:lnTo>
                <a:lnTo>
                  <a:pt x="29033" y="60797"/>
                </a:lnTo>
                <a:lnTo>
                  <a:pt x="30269" y="68615"/>
                </a:lnTo>
                <a:lnTo>
                  <a:pt x="32086" y="76804"/>
                </a:lnTo>
                <a:lnTo>
                  <a:pt x="36273" y="85239"/>
                </a:lnTo>
                <a:lnTo>
                  <a:pt x="42041" y="93839"/>
                </a:lnTo>
                <a:lnTo>
                  <a:pt x="48863" y="102549"/>
                </a:lnTo>
                <a:lnTo>
                  <a:pt x="56388" y="110341"/>
                </a:lnTo>
                <a:lnTo>
                  <a:pt x="64381" y="117519"/>
                </a:lnTo>
                <a:lnTo>
                  <a:pt x="72686" y="124289"/>
                </a:lnTo>
                <a:lnTo>
                  <a:pt x="83184" y="129795"/>
                </a:lnTo>
                <a:lnTo>
                  <a:pt x="95144" y="134457"/>
                </a:lnTo>
                <a:lnTo>
                  <a:pt x="108077" y="138558"/>
                </a:lnTo>
                <a:lnTo>
                  <a:pt x="133032" y="145759"/>
                </a:lnTo>
                <a:lnTo>
                  <a:pt x="145242" y="149069"/>
                </a:lnTo>
                <a:lnTo>
                  <a:pt x="159336" y="151276"/>
                </a:lnTo>
                <a:lnTo>
                  <a:pt x="174685" y="152747"/>
                </a:lnTo>
                <a:lnTo>
                  <a:pt x="190871" y="153727"/>
                </a:lnTo>
                <a:lnTo>
                  <a:pt x="205630" y="153389"/>
                </a:lnTo>
                <a:lnTo>
                  <a:pt x="219438" y="152171"/>
                </a:lnTo>
                <a:lnTo>
                  <a:pt x="258961" y="14675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3" name="SMARTPenAnnotation98"/>
          <p:cNvSpPr/>
          <p:nvPr/>
        </p:nvSpPr>
        <p:spPr>
          <a:xfrm>
            <a:off x="2544960" y="1089421"/>
            <a:ext cx="491134" cy="830462"/>
          </a:xfrm>
          <a:custGeom>
            <a:avLst/>
            <a:gdLst/>
            <a:ahLst/>
            <a:cxnLst/>
            <a:rect l="0" t="0" r="0" b="0"/>
            <a:pathLst>
              <a:path w="491134" h="830462">
                <a:moveTo>
                  <a:pt x="491133" y="830461"/>
                </a:moveTo>
                <a:lnTo>
                  <a:pt x="481653" y="816240"/>
                </a:lnTo>
                <a:lnTo>
                  <a:pt x="455831" y="769570"/>
                </a:lnTo>
                <a:lnTo>
                  <a:pt x="421865" y="706164"/>
                </a:lnTo>
                <a:lnTo>
                  <a:pt x="393540" y="651526"/>
                </a:lnTo>
                <a:lnTo>
                  <a:pt x="379438" y="626835"/>
                </a:lnTo>
                <a:lnTo>
                  <a:pt x="365076" y="603429"/>
                </a:lnTo>
                <a:lnTo>
                  <a:pt x="350540" y="580880"/>
                </a:lnTo>
                <a:lnTo>
                  <a:pt x="321161" y="537305"/>
                </a:lnTo>
                <a:lnTo>
                  <a:pt x="247014" y="430810"/>
                </a:lnTo>
                <a:lnTo>
                  <a:pt x="217271" y="385279"/>
                </a:lnTo>
                <a:lnTo>
                  <a:pt x="158414" y="291318"/>
                </a:lnTo>
                <a:lnTo>
                  <a:pt x="74827" y="151698"/>
                </a:lnTo>
                <a:lnTo>
                  <a:pt x="63776" y="129905"/>
                </a:lnTo>
                <a:lnTo>
                  <a:pt x="52439" y="105455"/>
                </a:lnTo>
                <a:lnTo>
                  <a:pt x="0"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4" name="SMARTPenAnnotation99"/>
          <p:cNvSpPr/>
          <p:nvPr/>
        </p:nvSpPr>
        <p:spPr>
          <a:xfrm>
            <a:off x="1854890" y="406111"/>
            <a:ext cx="377532" cy="693085"/>
          </a:xfrm>
          <a:custGeom>
            <a:avLst/>
            <a:gdLst/>
            <a:ahLst/>
            <a:cxnLst/>
            <a:rect l="0" t="0" r="0" b="0"/>
            <a:pathLst>
              <a:path w="377532" h="693085">
                <a:moveTo>
                  <a:pt x="359672" y="22514"/>
                </a:moveTo>
                <a:lnTo>
                  <a:pt x="354932" y="13033"/>
                </a:lnTo>
                <a:lnTo>
                  <a:pt x="352543" y="10240"/>
                </a:lnTo>
                <a:lnTo>
                  <a:pt x="349958" y="8378"/>
                </a:lnTo>
                <a:lnTo>
                  <a:pt x="338935" y="3112"/>
                </a:lnTo>
                <a:lnTo>
                  <a:pt x="333941" y="649"/>
                </a:lnTo>
                <a:lnTo>
                  <a:pt x="327635" y="0"/>
                </a:lnTo>
                <a:lnTo>
                  <a:pt x="320455" y="559"/>
                </a:lnTo>
                <a:lnTo>
                  <a:pt x="312691" y="1924"/>
                </a:lnTo>
                <a:lnTo>
                  <a:pt x="303547" y="4819"/>
                </a:lnTo>
                <a:lnTo>
                  <a:pt x="293482" y="8732"/>
                </a:lnTo>
                <a:lnTo>
                  <a:pt x="282803" y="13326"/>
                </a:lnTo>
                <a:lnTo>
                  <a:pt x="260354" y="23722"/>
                </a:lnTo>
                <a:lnTo>
                  <a:pt x="248812" y="29272"/>
                </a:lnTo>
                <a:lnTo>
                  <a:pt x="236156" y="36941"/>
                </a:lnTo>
                <a:lnTo>
                  <a:pt x="222758" y="46023"/>
                </a:lnTo>
                <a:lnTo>
                  <a:pt x="208865" y="56046"/>
                </a:lnTo>
                <a:lnTo>
                  <a:pt x="194641" y="68681"/>
                </a:lnTo>
                <a:lnTo>
                  <a:pt x="180199" y="83057"/>
                </a:lnTo>
                <a:lnTo>
                  <a:pt x="165609" y="98595"/>
                </a:lnTo>
                <a:lnTo>
                  <a:pt x="136169" y="131734"/>
                </a:lnTo>
                <a:lnTo>
                  <a:pt x="121373" y="148905"/>
                </a:lnTo>
                <a:lnTo>
                  <a:pt x="106548" y="167298"/>
                </a:lnTo>
                <a:lnTo>
                  <a:pt x="76847" y="206255"/>
                </a:lnTo>
                <a:lnTo>
                  <a:pt x="63966" y="227360"/>
                </a:lnTo>
                <a:lnTo>
                  <a:pt x="52402" y="249367"/>
                </a:lnTo>
                <a:lnTo>
                  <a:pt x="41716" y="271976"/>
                </a:lnTo>
                <a:lnTo>
                  <a:pt x="32607" y="293993"/>
                </a:lnTo>
                <a:lnTo>
                  <a:pt x="24551" y="315617"/>
                </a:lnTo>
                <a:lnTo>
                  <a:pt x="17195" y="336979"/>
                </a:lnTo>
                <a:lnTo>
                  <a:pt x="11300" y="358165"/>
                </a:lnTo>
                <a:lnTo>
                  <a:pt x="6377" y="379234"/>
                </a:lnTo>
                <a:lnTo>
                  <a:pt x="2103" y="400226"/>
                </a:lnTo>
                <a:lnTo>
                  <a:pt x="246" y="421165"/>
                </a:lnTo>
                <a:lnTo>
                  <a:pt x="0" y="442071"/>
                </a:lnTo>
                <a:lnTo>
                  <a:pt x="828" y="462953"/>
                </a:lnTo>
                <a:lnTo>
                  <a:pt x="3364" y="481835"/>
                </a:lnTo>
                <a:lnTo>
                  <a:pt x="7040" y="499384"/>
                </a:lnTo>
                <a:lnTo>
                  <a:pt x="11474" y="516044"/>
                </a:lnTo>
                <a:lnTo>
                  <a:pt x="17408" y="531120"/>
                </a:lnTo>
                <a:lnTo>
                  <a:pt x="24339" y="545139"/>
                </a:lnTo>
                <a:lnTo>
                  <a:pt x="31937" y="558454"/>
                </a:lnTo>
                <a:lnTo>
                  <a:pt x="40971" y="569315"/>
                </a:lnTo>
                <a:lnTo>
                  <a:pt x="50963" y="578540"/>
                </a:lnTo>
                <a:lnTo>
                  <a:pt x="61592" y="586675"/>
                </a:lnTo>
                <a:lnTo>
                  <a:pt x="73640" y="592097"/>
                </a:lnTo>
                <a:lnTo>
                  <a:pt x="86632" y="595713"/>
                </a:lnTo>
                <a:lnTo>
                  <a:pt x="100255" y="598123"/>
                </a:lnTo>
                <a:lnTo>
                  <a:pt x="113305" y="598737"/>
                </a:lnTo>
                <a:lnTo>
                  <a:pt x="125974" y="598155"/>
                </a:lnTo>
                <a:lnTo>
                  <a:pt x="138389" y="596774"/>
                </a:lnTo>
                <a:lnTo>
                  <a:pt x="151627" y="592878"/>
                </a:lnTo>
                <a:lnTo>
                  <a:pt x="165413" y="587303"/>
                </a:lnTo>
                <a:lnTo>
                  <a:pt x="179564" y="580610"/>
                </a:lnTo>
                <a:lnTo>
                  <a:pt x="192967" y="572180"/>
                </a:lnTo>
                <a:lnTo>
                  <a:pt x="205872" y="562590"/>
                </a:lnTo>
                <a:lnTo>
                  <a:pt x="218443" y="552229"/>
                </a:lnTo>
                <a:lnTo>
                  <a:pt x="229801" y="542345"/>
                </a:lnTo>
                <a:lnTo>
                  <a:pt x="240349" y="532778"/>
                </a:lnTo>
                <a:lnTo>
                  <a:pt x="250358" y="523424"/>
                </a:lnTo>
                <a:lnTo>
                  <a:pt x="259015" y="514212"/>
                </a:lnTo>
                <a:lnTo>
                  <a:pt x="266770" y="505094"/>
                </a:lnTo>
                <a:lnTo>
                  <a:pt x="273925" y="496038"/>
                </a:lnTo>
                <a:lnTo>
                  <a:pt x="284521" y="480685"/>
                </a:lnTo>
                <a:lnTo>
                  <a:pt x="291545" y="468239"/>
                </a:lnTo>
                <a:lnTo>
                  <a:pt x="294667" y="459400"/>
                </a:lnTo>
                <a:lnTo>
                  <a:pt x="295499" y="458631"/>
                </a:lnTo>
                <a:lnTo>
                  <a:pt x="296054" y="460102"/>
                </a:lnTo>
                <a:lnTo>
                  <a:pt x="296945" y="481462"/>
                </a:lnTo>
                <a:lnTo>
                  <a:pt x="296026" y="496159"/>
                </a:lnTo>
                <a:lnTo>
                  <a:pt x="292359" y="538947"/>
                </a:lnTo>
                <a:lnTo>
                  <a:pt x="291976" y="560279"/>
                </a:lnTo>
                <a:lnTo>
                  <a:pt x="292713" y="580454"/>
                </a:lnTo>
                <a:lnTo>
                  <a:pt x="294197" y="599856"/>
                </a:lnTo>
                <a:lnTo>
                  <a:pt x="296178" y="616760"/>
                </a:lnTo>
                <a:lnTo>
                  <a:pt x="298491" y="631998"/>
                </a:lnTo>
                <a:lnTo>
                  <a:pt x="301026" y="646126"/>
                </a:lnTo>
                <a:lnTo>
                  <a:pt x="309133" y="667115"/>
                </a:lnTo>
                <a:lnTo>
                  <a:pt x="319351" y="682065"/>
                </a:lnTo>
                <a:lnTo>
                  <a:pt x="330507" y="692017"/>
                </a:lnTo>
                <a:lnTo>
                  <a:pt x="336260" y="693084"/>
                </a:lnTo>
                <a:lnTo>
                  <a:pt x="342079" y="691810"/>
                </a:lnTo>
                <a:lnTo>
                  <a:pt x="347944" y="688977"/>
                </a:lnTo>
                <a:lnTo>
                  <a:pt x="353837" y="683119"/>
                </a:lnTo>
                <a:lnTo>
                  <a:pt x="359751" y="675246"/>
                </a:lnTo>
                <a:lnTo>
                  <a:pt x="377531" y="647592"/>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5" name="SMARTPenAnnotation100"/>
          <p:cNvSpPr/>
          <p:nvPr/>
        </p:nvSpPr>
        <p:spPr>
          <a:xfrm>
            <a:off x="2360617" y="636914"/>
            <a:ext cx="209597" cy="320929"/>
          </a:xfrm>
          <a:custGeom>
            <a:avLst/>
            <a:gdLst/>
            <a:ahLst/>
            <a:cxnLst/>
            <a:rect l="0" t="0" r="0" b="0"/>
            <a:pathLst>
              <a:path w="209597" h="320929">
                <a:moveTo>
                  <a:pt x="5750" y="59601"/>
                </a:moveTo>
                <a:lnTo>
                  <a:pt x="10490" y="78563"/>
                </a:lnTo>
                <a:lnTo>
                  <a:pt x="12879" y="94070"/>
                </a:lnTo>
                <a:lnTo>
                  <a:pt x="18179" y="137759"/>
                </a:lnTo>
                <a:lnTo>
                  <a:pt x="26740" y="222878"/>
                </a:lnTo>
                <a:lnTo>
                  <a:pt x="29665" y="245843"/>
                </a:lnTo>
                <a:lnTo>
                  <a:pt x="32608" y="264130"/>
                </a:lnTo>
                <a:lnTo>
                  <a:pt x="35561" y="279297"/>
                </a:lnTo>
                <a:lnTo>
                  <a:pt x="36538" y="286432"/>
                </a:lnTo>
                <a:lnTo>
                  <a:pt x="36197" y="288213"/>
                </a:lnTo>
                <a:lnTo>
                  <a:pt x="34978" y="286423"/>
                </a:lnTo>
                <a:lnTo>
                  <a:pt x="32180" y="274316"/>
                </a:lnTo>
                <a:lnTo>
                  <a:pt x="23781" y="231759"/>
                </a:lnTo>
                <a:lnTo>
                  <a:pt x="7895" y="141699"/>
                </a:lnTo>
                <a:lnTo>
                  <a:pt x="4203" y="112349"/>
                </a:lnTo>
                <a:lnTo>
                  <a:pt x="1742" y="84844"/>
                </a:lnTo>
                <a:lnTo>
                  <a:pt x="102" y="58571"/>
                </a:lnTo>
                <a:lnTo>
                  <a:pt x="0" y="39070"/>
                </a:lnTo>
                <a:lnTo>
                  <a:pt x="924" y="24086"/>
                </a:lnTo>
                <a:lnTo>
                  <a:pt x="2533" y="12112"/>
                </a:lnTo>
                <a:lnTo>
                  <a:pt x="5589" y="5121"/>
                </a:lnTo>
                <a:lnTo>
                  <a:pt x="9612" y="1453"/>
                </a:lnTo>
                <a:lnTo>
                  <a:pt x="14277" y="0"/>
                </a:lnTo>
                <a:lnTo>
                  <a:pt x="20364" y="1015"/>
                </a:lnTo>
                <a:lnTo>
                  <a:pt x="27399" y="3677"/>
                </a:lnTo>
                <a:lnTo>
                  <a:pt x="35066" y="7435"/>
                </a:lnTo>
                <a:lnTo>
                  <a:pt x="43153" y="14902"/>
                </a:lnTo>
                <a:lnTo>
                  <a:pt x="51521" y="24841"/>
                </a:lnTo>
                <a:lnTo>
                  <a:pt x="60076" y="36428"/>
                </a:lnTo>
                <a:lnTo>
                  <a:pt x="68757" y="50105"/>
                </a:lnTo>
                <a:lnTo>
                  <a:pt x="77520" y="65177"/>
                </a:lnTo>
                <a:lnTo>
                  <a:pt x="86339" y="81178"/>
                </a:lnTo>
                <a:lnTo>
                  <a:pt x="159066" y="221143"/>
                </a:lnTo>
                <a:lnTo>
                  <a:pt x="181046" y="261374"/>
                </a:lnTo>
                <a:lnTo>
                  <a:pt x="200738" y="299098"/>
                </a:lnTo>
                <a:lnTo>
                  <a:pt x="206187" y="310547"/>
                </a:lnTo>
                <a:lnTo>
                  <a:pt x="208828" y="317188"/>
                </a:lnTo>
                <a:lnTo>
                  <a:pt x="209596" y="320622"/>
                </a:lnTo>
                <a:lnTo>
                  <a:pt x="207131" y="320928"/>
                </a:lnTo>
                <a:lnTo>
                  <a:pt x="202512" y="319147"/>
                </a:lnTo>
                <a:lnTo>
                  <a:pt x="184343" y="309632"/>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6" name="SMARTPenAnnotation101"/>
          <p:cNvSpPr/>
          <p:nvPr/>
        </p:nvSpPr>
        <p:spPr>
          <a:xfrm>
            <a:off x="2446734" y="812601"/>
            <a:ext cx="142876" cy="26790"/>
          </a:xfrm>
          <a:custGeom>
            <a:avLst/>
            <a:gdLst/>
            <a:ahLst/>
            <a:cxnLst/>
            <a:rect l="0" t="0" r="0" b="0"/>
            <a:pathLst>
              <a:path w="142876" h="26790">
                <a:moveTo>
                  <a:pt x="0" y="0"/>
                </a:moveTo>
                <a:lnTo>
                  <a:pt x="18962" y="9481"/>
                </a:lnTo>
                <a:lnTo>
                  <a:pt x="28516" y="12274"/>
                </a:lnTo>
                <a:lnTo>
                  <a:pt x="38854" y="14136"/>
                </a:lnTo>
                <a:lnTo>
                  <a:pt x="49715" y="15377"/>
                </a:lnTo>
                <a:lnTo>
                  <a:pt x="60925" y="17197"/>
                </a:lnTo>
                <a:lnTo>
                  <a:pt x="72367" y="19402"/>
                </a:lnTo>
                <a:lnTo>
                  <a:pt x="83963" y="21864"/>
                </a:lnTo>
                <a:lnTo>
                  <a:pt x="95663" y="23506"/>
                </a:lnTo>
                <a:lnTo>
                  <a:pt x="107431" y="24600"/>
                </a:lnTo>
                <a:lnTo>
                  <a:pt x="142875" y="26789"/>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7" name="SMARTPenAnnotation102"/>
          <p:cNvSpPr/>
          <p:nvPr/>
        </p:nvSpPr>
        <p:spPr>
          <a:xfrm>
            <a:off x="2629033" y="482303"/>
            <a:ext cx="362197" cy="423412"/>
          </a:xfrm>
          <a:custGeom>
            <a:avLst/>
            <a:gdLst/>
            <a:ahLst/>
            <a:cxnLst/>
            <a:rect l="0" t="0" r="0" b="0"/>
            <a:pathLst>
              <a:path w="362197" h="423412">
                <a:moveTo>
                  <a:pt x="76662" y="169564"/>
                </a:moveTo>
                <a:lnTo>
                  <a:pt x="81402" y="183785"/>
                </a:lnTo>
                <a:lnTo>
                  <a:pt x="83791" y="191943"/>
                </a:lnTo>
                <a:lnTo>
                  <a:pt x="89091" y="211591"/>
                </a:lnTo>
                <a:lnTo>
                  <a:pt x="97653" y="244965"/>
                </a:lnTo>
                <a:lnTo>
                  <a:pt x="144271" y="390171"/>
                </a:lnTo>
                <a:lnTo>
                  <a:pt x="149516" y="407917"/>
                </a:lnTo>
                <a:lnTo>
                  <a:pt x="152021" y="417763"/>
                </a:lnTo>
                <a:lnTo>
                  <a:pt x="152698" y="422342"/>
                </a:lnTo>
                <a:lnTo>
                  <a:pt x="152157" y="423411"/>
                </a:lnTo>
                <a:lnTo>
                  <a:pt x="141364" y="412788"/>
                </a:lnTo>
                <a:lnTo>
                  <a:pt x="134680" y="406127"/>
                </a:lnTo>
                <a:lnTo>
                  <a:pt x="128239" y="396726"/>
                </a:lnTo>
                <a:lnTo>
                  <a:pt x="121960" y="385497"/>
                </a:lnTo>
                <a:lnTo>
                  <a:pt x="115791" y="373051"/>
                </a:lnTo>
                <a:lnTo>
                  <a:pt x="107709" y="359792"/>
                </a:lnTo>
                <a:lnTo>
                  <a:pt x="98352" y="345992"/>
                </a:lnTo>
                <a:lnTo>
                  <a:pt x="88145" y="331831"/>
                </a:lnTo>
                <a:lnTo>
                  <a:pt x="78364" y="316437"/>
                </a:lnTo>
                <a:lnTo>
                  <a:pt x="68867" y="300222"/>
                </a:lnTo>
                <a:lnTo>
                  <a:pt x="59559" y="283458"/>
                </a:lnTo>
                <a:lnTo>
                  <a:pt x="41279" y="248957"/>
                </a:lnTo>
                <a:lnTo>
                  <a:pt x="32238" y="231422"/>
                </a:lnTo>
                <a:lnTo>
                  <a:pt x="24225" y="214771"/>
                </a:lnTo>
                <a:lnTo>
                  <a:pt x="16900" y="198710"/>
                </a:lnTo>
                <a:lnTo>
                  <a:pt x="10031" y="183041"/>
                </a:lnTo>
                <a:lnTo>
                  <a:pt x="5452" y="167635"/>
                </a:lnTo>
                <a:lnTo>
                  <a:pt x="2400" y="152403"/>
                </a:lnTo>
                <a:lnTo>
                  <a:pt x="365" y="137287"/>
                </a:lnTo>
                <a:lnTo>
                  <a:pt x="0" y="123241"/>
                </a:lnTo>
                <a:lnTo>
                  <a:pt x="749" y="109909"/>
                </a:lnTo>
                <a:lnTo>
                  <a:pt x="2241" y="97051"/>
                </a:lnTo>
                <a:lnTo>
                  <a:pt x="6212" y="84511"/>
                </a:lnTo>
                <a:lnTo>
                  <a:pt x="11836" y="72182"/>
                </a:lnTo>
                <a:lnTo>
                  <a:pt x="18562" y="59994"/>
                </a:lnTo>
                <a:lnTo>
                  <a:pt x="27014" y="49885"/>
                </a:lnTo>
                <a:lnTo>
                  <a:pt x="36618" y="41160"/>
                </a:lnTo>
                <a:lnTo>
                  <a:pt x="46990" y="33360"/>
                </a:lnTo>
                <a:lnTo>
                  <a:pt x="59857" y="26175"/>
                </a:lnTo>
                <a:lnTo>
                  <a:pt x="74388" y="19401"/>
                </a:lnTo>
                <a:lnTo>
                  <a:pt x="90029" y="12901"/>
                </a:lnTo>
                <a:lnTo>
                  <a:pt x="106409" y="8567"/>
                </a:lnTo>
                <a:lnTo>
                  <a:pt x="123282" y="5678"/>
                </a:lnTo>
                <a:lnTo>
                  <a:pt x="140484" y="3752"/>
                </a:lnTo>
                <a:lnTo>
                  <a:pt x="157906" y="2468"/>
                </a:lnTo>
                <a:lnTo>
                  <a:pt x="175473" y="1612"/>
                </a:lnTo>
                <a:lnTo>
                  <a:pt x="210867" y="661"/>
                </a:lnTo>
                <a:lnTo>
                  <a:pt x="295198" y="0"/>
                </a:lnTo>
                <a:lnTo>
                  <a:pt x="308673" y="959"/>
                </a:lnTo>
                <a:lnTo>
                  <a:pt x="320633" y="2590"/>
                </a:lnTo>
                <a:lnTo>
                  <a:pt x="331582" y="4670"/>
                </a:lnTo>
                <a:lnTo>
                  <a:pt x="340867" y="8041"/>
                </a:lnTo>
                <a:lnTo>
                  <a:pt x="349041" y="12272"/>
                </a:lnTo>
                <a:lnTo>
                  <a:pt x="356474" y="17078"/>
                </a:lnTo>
                <a:lnTo>
                  <a:pt x="360438" y="21274"/>
                </a:lnTo>
                <a:lnTo>
                  <a:pt x="362088" y="25063"/>
                </a:lnTo>
                <a:lnTo>
                  <a:pt x="362196" y="28581"/>
                </a:lnTo>
                <a:lnTo>
                  <a:pt x="360283" y="32911"/>
                </a:lnTo>
                <a:lnTo>
                  <a:pt x="352867" y="43014"/>
                </a:lnTo>
                <a:lnTo>
                  <a:pt x="346127" y="49479"/>
                </a:lnTo>
                <a:lnTo>
                  <a:pt x="337664" y="56765"/>
                </a:lnTo>
                <a:lnTo>
                  <a:pt x="328054" y="64599"/>
                </a:lnTo>
                <a:lnTo>
                  <a:pt x="306793" y="81241"/>
                </a:lnTo>
                <a:lnTo>
                  <a:pt x="295567" y="89846"/>
                </a:lnTo>
                <a:lnTo>
                  <a:pt x="284114" y="97567"/>
                </a:lnTo>
                <a:lnTo>
                  <a:pt x="272510" y="104699"/>
                </a:lnTo>
                <a:lnTo>
                  <a:pt x="260806" y="111438"/>
                </a:lnTo>
                <a:lnTo>
                  <a:pt x="249034" y="119899"/>
                </a:lnTo>
                <a:lnTo>
                  <a:pt x="237217" y="129509"/>
                </a:lnTo>
                <a:lnTo>
                  <a:pt x="225371" y="139884"/>
                </a:lnTo>
                <a:lnTo>
                  <a:pt x="214854" y="151412"/>
                </a:lnTo>
                <a:lnTo>
                  <a:pt x="210607" y="160634"/>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smtClean="0"/>
              <a:t>Social &amp; Cultural</a:t>
            </a:r>
          </a:p>
        </p:txBody>
      </p:sp>
      <p:sp>
        <p:nvSpPr>
          <p:cNvPr id="29699" name="Content Placeholder 2"/>
          <p:cNvSpPr>
            <a:spLocks noGrp="1"/>
          </p:cNvSpPr>
          <p:nvPr>
            <p:ph sz="half" idx="1"/>
          </p:nvPr>
        </p:nvSpPr>
        <p:spPr/>
        <p:txBody>
          <a:bodyPr/>
          <a:lstStyle/>
          <a:p>
            <a:pPr>
              <a:buFontTx/>
              <a:buNone/>
            </a:pPr>
            <a:r>
              <a:rPr lang="en-GB" smtClean="0"/>
              <a:t>Positive</a:t>
            </a:r>
          </a:p>
          <a:p>
            <a:r>
              <a:rPr lang="en-GB" smtClean="0"/>
              <a:t>Shared experience</a:t>
            </a:r>
          </a:p>
          <a:p>
            <a:r>
              <a:rPr lang="en-GB" smtClean="0"/>
              <a:t>Revitalizing traditions</a:t>
            </a:r>
          </a:p>
          <a:p>
            <a:r>
              <a:rPr lang="en-GB" smtClean="0"/>
              <a:t>Increase participation</a:t>
            </a:r>
          </a:p>
          <a:p>
            <a:r>
              <a:rPr lang="en-GB" smtClean="0"/>
              <a:t>Introduce new ideas</a:t>
            </a:r>
          </a:p>
          <a:p>
            <a:r>
              <a:rPr lang="en-GB" smtClean="0"/>
              <a:t>Cultural diversity</a:t>
            </a:r>
          </a:p>
          <a:p>
            <a:endParaRPr lang="en-GB" smtClean="0"/>
          </a:p>
        </p:txBody>
      </p:sp>
      <p:sp>
        <p:nvSpPr>
          <p:cNvPr id="29700" name="Content Placeholder 3"/>
          <p:cNvSpPr>
            <a:spLocks noGrp="1"/>
          </p:cNvSpPr>
          <p:nvPr>
            <p:ph sz="half" idx="2"/>
          </p:nvPr>
        </p:nvSpPr>
        <p:spPr/>
        <p:txBody>
          <a:bodyPr/>
          <a:lstStyle/>
          <a:p>
            <a:pPr>
              <a:buFontTx/>
              <a:buNone/>
            </a:pPr>
            <a:r>
              <a:rPr lang="en-GB" smtClean="0"/>
              <a:t>Negative</a:t>
            </a:r>
          </a:p>
          <a:p>
            <a:r>
              <a:rPr lang="en-GB" smtClean="0"/>
              <a:t>Community alienation</a:t>
            </a:r>
          </a:p>
          <a:p>
            <a:r>
              <a:rPr lang="en-GB" smtClean="0"/>
              <a:t>Manipulation</a:t>
            </a:r>
          </a:p>
          <a:p>
            <a:r>
              <a:rPr lang="en-GB" smtClean="0"/>
              <a:t>Negative image</a:t>
            </a:r>
          </a:p>
          <a:p>
            <a:r>
              <a:rPr lang="en-GB" smtClean="0"/>
              <a:t>Bad behaviour</a:t>
            </a:r>
          </a:p>
          <a:p>
            <a:r>
              <a:rPr lang="en-GB" smtClean="0"/>
              <a:t>Social dislocation</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endParaRPr lang="en-US" smtClean="0"/>
          </a:p>
        </p:txBody>
      </p:sp>
      <p:sp>
        <p:nvSpPr>
          <p:cNvPr id="38915" name="Content Placeholder 2"/>
          <p:cNvSpPr>
            <a:spLocks noGrp="1"/>
          </p:cNvSpPr>
          <p:nvPr>
            <p:ph sz="half" idx="1"/>
          </p:nvPr>
        </p:nvSpPr>
        <p:spPr/>
        <p:txBody>
          <a:bodyPr/>
          <a:lstStyle/>
          <a:p>
            <a:endParaRPr lang="en-US" smtClean="0"/>
          </a:p>
        </p:txBody>
      </p:sp>
      <p:sp>
        <p:nvSpPr>
          <p:cNvPr id="38916" name="Content Placeholder 3"/>
          <p:cNvSpPr>
            <a:spLocks noGrp="1"/>
          </p:cNvSpPr>
          <p:nvPr>
            <p:ph sz="half" idx="2"/>
          </p:nvPr>
        </p:nvSpPr>
        <p:spPr/>
        <p:txBody>
          <a:bodyPr/>
          <a:lstStyle/>
          <a:p>
            <a:endParaRPr lang="en-US" smtClean="0"/>
          </a:p>
        </p:txBody>
      </p:sp>
      <p:pic>
        <p:nvPicPr>
          <p:cNvPr id="38917" name="Picture 2" descr="http://www.youthaid.org.uk/images/volunteers.jpg"/>
          <p:cNvPicPr>
            <a:picLocks noChangeAspect="1" noChangeArrowheads="1"/>
          </p:cNvPicPr>
          <p:nvPr/>
        </p:nvPicPr>
        <p:blipFill>
          <a:blip r:embed="rId2" cstate="print"/>
          <a:srcRect/>
          <a:stretch>
            <a:fillRect/>
          </a:stretch>
        </p:blipFill>
        <p:spPr bwMode="auto">
          <a:xfrm>
            <a:off x="0" y="0"/>
            <a:ext cx="9144000" cy="62865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sp>
        <p:nvSpPr>
          <p:cNvPr id="3" name="Content Placeholder 2"/>
          <p:cNvSpPr>
            <a:spLocks noGrp="1"/>
          </p:cNvSpPr>
          <p:nvPr>
            <p:ph idx="1"/>
          </p:nvPr>
        </p:nvSpPr>
        <p:spPr/>
        <p:txBody>
          <a:bodyPr/>
          <a:lstStyle/>
          <a:p>
            <a:r>
              <a:rPr lang="en-GB" dirty="0" smtClean="0">
                <a:hlinkClick r:id="rId2"/>
              </a:rPr>
              <a:t>Office of National Statistics</a:t>
            </a:r>
            <a:endParaRPr lang="en-GB" dirty="0" smtClean="0"/>
          </a:p>
          <a:p>
            <a:r>
              <a:rPr lang="en-GB" dirty="0" smtClean="0"/>
              <a:t>Audit Office</a:t>
            </a:r>
          </a:p>
          <a:p>
            <a:r>
              <a:rPr lang="en-GB" dirty="0" smtClean="0"/>
              <a:t>Sports Councils</a:t>
            </a:r>
          </a:p>
          <a:p>
            <a:r>
              <a:rPr lang="en-GB" dirty="0" smtClean="0"/>
              <a:t>NGB</a:t>
            </a:r>
          </a:p>
          <a:p>
            <a:r>
              <a:rPr lang="en-GB" dirty="0" err="1" smtClean="0"/>
              <a:t>Mintel</a:t>
            </a:r>
            <a:endParaRPr lang="en-GB" dirty="0" smtClean="0"/>
          </a:p>
          <a:p>
            <a:r>
              <a:rPr lang="en-GB" dirty="0" smtClean="0"/>
              <a:t>Library Databases</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idx="4294967295"/>
          </p:nvPr>
        </p:nvSpPr>
        <p:spPr>
          <a:xfrm>
            <a:off x="428624" y="0"/>
            <a:ext cx="8715375" cy="928688"/>
          </a:xfrm>
        </p:spPr>
        <p:txBody>
          <a:bodyPr>
            <a:normAutofit/>
          </a:bodyPr>
          <a:lstStyle/>
          <a:p>
            <a:pPr algn="l" eaLnBrk="1" hangingPunct="1"/>
            <a:r>
              <a:rPr lang="en-GB" sz="3200" dirty="0" smtClean="0"/>
              <a:t>Technology?</a:t>
            </a:r>
          </a:p>
        </p:txBody>
      </p:sp>
      <p:cxnSp>
        <p:nvCxnSpPr>
          <p:cNvPr id="5" name="Straight Connector 4"/>
          <p:cNvCxnSpPr/>
          <p:nvPr/>
        </p:nvCxnSpPr>
        <p:spPr>
          <a:xfrm flipV="1">
            <a:off x="500063" y="714375"/>
            <a:ext cx="6858000" cy="0"/>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285875" y="1500188"/>
            <a:ext cx="6572250" cy="4492625"/>
          </a:xfrm>
        </p:spPr>
      </p:pic>
      <p:sp>
        <p:nvSpPr>
          <p:cNvPr id="7" name="SMARTPenAnnotation0"/>
          <p:cNvSpPr/>
          <p:nvPr/>
        </p:nvSpPr>
        <p:spPr>
          <a:xfrm>
            <a:off x="3134320" y="2714625"/>
            <a:ext cx="982266" cy="616149"/>
          </a:xfrm>
          <a:custGeom>
            <a:avLst/>
            <a:gdLst/>
            <a:ahLst/>
            <a:cxnLst/>
            <a:rect l="0" t="0" r="0" b="0"/>
            <a:pathLst>
              <a:path w="982266" h="616149">
                <a:moveTo>
                  <a:pt x="0" y="616148"/>
                </a:moveTo>
                <a:lnTo>
                  <a:pt x="30462" y="599925"/>
                </a:lnTo>
                <a:lnTo>
                  <a:pt x="55769" y="581135"/>
                </a:lnTo>
                <a:lnTo>
                  <a:pt x="116625" y="542604"/>
                </a:lnTo>
                <a:lnTo>
                  <a:pt x="148406" y="520954"/>
                </a:lnTo>
                <a:lnTo>
                  <a:pt x="175760" y="504056"/>
                </a:lnTo>
                <a:lnTo>
                  <a:pt x="202139" y="487946"/>
                </a:lnTo>
                <a:lnTo>
                  <a:pt x="216119" y="478094"/>
                </a:lnTo>
                <a:lnTo>
                  <a:pt x="230399" y="467558"/>
                </a:lnTo>
                <a:lnTo>
                  <a:pt x="291246" y="426746"/>
                </a:lnTo>
                <a:lnTo>
                  <a:pt x="578293" y="241628"/>
                </a:lnTo>
                <a:lnTo>
                  <a:pt x="640996" y="202971"/>
                </a:lnTo>
                <a:lnTo>
                  <a:pt x="674385" y="182939"/>
                </a:lnTo>
                <a:lnTo>
                  <a:pt x="701606" y="165615"/>
                </a:lnTo>
                <a:lnTo>
                  <a:pt x="724714" y="150098"/>
                </a:lnTo>
                <a:lnTo>
                  <a:pt x="745080" y="135783"/>
                </a:lnTo>
                <a:lnTo>
                  <a:pt x="764611" y="123264"/>
                </a:lnTo>
                <a:lnTo>
                  <a:pt x="783584" y="111942"/>
                </a:lnTo>
                <a:lnTo>
                  <a:pt x="818556" y="92416"/>
                </a:lnTo>
                <a:lnTo>
                  <a:pt x="847329" y="77123"/>
                </a:lnTo>
                <a:lnTo>
                  <a:pt x="885840" y="57357"/>
                </a:lnTo>
                <a:lnTo>
                  <a:pt x="907660" y="45005"/>
                </a:lnTo>
                <a:lnTo>
                  <a:pt x="928271" y="32900"/>
                </a:lnTo>
                <a:lnTo>
                  <a:pt x="950661" y="20906"/>
                </a:lnTo>
                <a:lnTo>
                  <a:pt x="965904" y="11606"/>
                </a:lnTo>
                <a:lnTo>
                  <a:pt x="982265"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SMARTPenAnnotation1"/>
          <p:cNvSpPr/>
          <p:nvPr/>
        </p:nvSpPr>
        <p:spPr>
          <a:xfrm>
            <a:off x="3625453" y="3053953"/>
            <a:ext cx="89298" cy="428626"/>
          </a:xfrm>
          <a:custGeom>
            <a:avLst/>
            <a:gdLst/>
            <a:ahLst/>
            <a:cxnLst/>
            <a:rect l="0" t="0" r="0" b="0"/>
            <a:pathLst>
              <a:path w="89298" h="428626">
                <a:moveTo>
                  <a:pt x="0" y="0"/>
                </a:moveTo>
                <a:lnTo>
                  <a:pt x="4740" y="14221"/>
                </a:lnTo>
                <a:lnTo>
                  <a:pt x="7129" y="20395"/>
                </a:lnTo>
                <a:lnTo>
                  <a:pt x="9713" y="26495"/>
                </a:lnTo>
                <a:lnTo>
                  <a:pt x="12429" y="32546"/>
                </a:lnTo>
                <a:lnTo>
                  <a:pt x="15231" y="40549"/>
                </a:lnTo>
                <a:lnTo>
                  <a:pt x="18092" y="49853"/>
                </a:lnTo>
                <a:lnTo>
                  <a:pt x="23915" y="69782"/>
                </a:lnTo>
                <a:lnTo>
                  <a:pt x="29811" y="88561"/>
                </a:lnTo>
                <a:lnTo>
                  <a:pt x="32772" y="99720"/>
                </a:lnTo>
                <a:lnTo>
                  <a:pt x="38709" y="125349"/>
                </a:lnTo>
                <a:lnTo>
                  <a:pt x="40689" y="139128"/>
                </a:lnTo>
                <a:lnTo>
                  <a:pt x="42008" y="153275"/>
                </a:lnTo>
                <a:lnTo>
                  <a:pt x="42888" y="167668"/>
                </a:lnTo>
                <a:lnTo>
                  <a:pt x="44467" y="182224"/>
                </a:lnTo>
                <a:lnTo>
                  <a:pt x="46512" y="196889"/>
                </a:lnTo>
                <a:lnTo>
                  <a:pt x="48867" y="211626"/>
                </a:lnTo>
                <a:lnTo>
                  <a:pt x="50437" y="233357"/>
                </a:lnTo>
                <a:lnTo>
                  <a:pt x="51484" y="259751"/>
                </a:lnTo>
                <a:lnTo>
                  <a:pt x="52182" y="289253"/>
                </a:lnTo>
                <a:lnTo>
                  <a:pt x="53639" y="312890"/>
                </a:lnTo>
                <a:lnTo>
                  <a:pt x="55603" y="332617"/>
                </a:lnTo>
                <a:lnTo>
                  <a:pt x="57905" y="349737"/>
                </a:lnTo>
                <a:lnTo>
                  <a:pt x="60431" y="363134"/>
                </a:lnTo>
                <a:lnTo>
                  <a:pt x="63108" y="374050"/>
                </a:lnTo>
                <a:lnTo>
                  <a:pt x="65884" y="383312"/>
                </a:lnTo>
                <a:lnTo>
                  <a:pt x="68727" y="391471"/>
                </a:lnTo>
                <a:lnTo>
                  <a:pt x="71615" y="398895"/>
                </a:lnTo>
                <a:lnTo>
                  <a:pt x="74532" y="405828"/>
                </a:lnTo>
                <a:lnTo>
                  <a:pt x="77469" y="411442"/>
                </a:lnTo>
                <a:lnTo>
                  <a:pt x="80420" y="416178"/>
                </a:lnTo>
                <a:lnTo>
                  <a:pt x="89297" y="42862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SMARTPenAnnotation2"/>
          <p:cNvSpPr/>
          <p:nvPr/>
        </p:nvSpPr>
        <p:spPr>
          <a:xfrm>
            <a:off x="3786878" y="3210849"/>
            <a:ext cx="329708" cy="262474"/>
          </a:xfrm>
          <a:custGeom>
            <a:avLst/>
            <a:gdLst/>
            <a:ahLst/>
            <a:cxnLst/>
            <a:rect l="0" t="0" r="0" b="0"/>
            <a:pathLst>
              <a:path w="329708" h="262474">
                <a:moveTo>
                  <a:pt x="61817" y="155643"/>
                </a:moveTo>
                <a:lnTo>
                  <a:pt x="76038" y="160383"/>
                </a:lnTo>
                <a:lnTo>
                  <a:pt x="85666" y="162710"/>
                </a:lnTo>
                <a:lnTo>
                  <a:pt x="89622" y="163331"/>
                </a:lnTo>
                <a:lnTo>
                  <a:pt x="99310" y="161375"/>
                </a:lnTo>
                <a:lnTo>
                  <a:pt x="104672" y="159464"/>
                </a:lnTo>
                <a:lnTo>
                  <a:pt x="110231" y="157198"/>
                </a:lnTo>
                <a:lnTo>
                  <a:pt x="115921" y="154695"/>
                </a:lnTo>
                <a:lnTo>
                  <a:pt x="127535" y="149269"/>
                </a:lnTo>
                <a:lnTo>
                  <a:pt x="139311" y="143549"/>
                </a:lnTo>
                <a:lnTo>
                  <a:pt x="145230" y="139643"/>
                </a:lnTo>
                <a:lnTo>
                  <a:pt x="151160" y="135054"/>
                </a:lnTo>
                <a:lnTo>
                  <a:pt x="157098" y="130011"/>
                </a:lnTo>
                <a:lnTo>
                  <a:pt x="163040" y="125657"/>
                </a:lnTo>
                <a:lnTo>
                  <a:pt x="168987" y="121761"/>
                </a:lnTo>
                <a:lnTo>
                  <a:pt x="174935" y="118172"/>
                </a:lnTo>
                <a:lnTo>
                  <a:pt x="179893" y="113795"/>
                </a:lnTo>
                <a:lnTo>
                  <a:pt x="184191" y="108893"/>
                </a:lnTo>
                <a:lnTo>
                  <a:pt x="188048" y="103640"/>
                </a:lnTo>
                <a:lnTo>
                  <a:pt x="191612" y="97162"/>
                </a:lnTo>
                <a:lnTo>
                  <a:pt x="194980" y="89866"/>
                </a:lnTo>
                <a:lnTo>
                  <a:pt x="198217" y="82026"/>
                </a:lnTo>
                <a:lnTo>
                  <a:pt x="201368" y="73823"/>
                </a:lnTo>
                <a:lnTo>
                  <a:pt x="207514" y="56770"/>
                </a:lnTo>
                <a:lnTo>
                  <a:pt x="208558" y="49048"/>
                </a:lnTo>
                <a:lnTo>
                  <a:pt x="208261" y="41916"/>
                </a:lnTo>
                <a:lnTo>
                  <a:pt x="207072" y="35176"/>
                </a:lnTo>
                <a:lnTo>
                  <a:pt x="205286" y="29691"/>
                </a:lnTo>
                <a:lnTo>
                  <a:pt x="203104" y="25042"/>
                </a:lnTo>
                <a:lnTo>
                  <a:pt x="200656" y="20951"/>
                </a:lnTo>
                <a:lnTo>
                  <a:pt x="192646" y="13759"/>
                </a:lnTo>
                <a:lnTo>
                  <a:pt x="187732" y="10452"/>
                </a:lnTo>
                <a:lnTo>
                  <a:pt x="181479" y="7255"/>
                </a:lnTo>
                <a:lnTo>
                  <a:pt x="174334" y="4132"/>
                </a:lnTo>
                <a:lnTo>
                  <a:pt x="166594" y="1057"/>
                </a:lnTo>
                <a:lnTo>
                  <a:pt x="158457" y="0"/>
                </a:lnTo>
                <a:lnTo>
                  <a:pt x="150056" y="287"/>
                </a:lnTo>
                <a:lnTo>
                  <a:pt x="141479" y="1471"/>
                </a:lnTo>
                <a:lnTo>
                  <a:pt x="132784" y="2260"/>
                </a:lnTo>
                <a:lnTo>
                  <a:pt x="124011" y="2786"/>
                </a:lnTo>
                <a:lnTo>
                  <a:pt x="115186" y="3136"/>
                </a:lnTo>
                <a:lnTo>
                  <a:pt x="106326" y="5355"/>
                </a:lnTo>
                <a:lnTo>
                  <a:pt x="97443" y="8818"/>
                </a:lnTo>
                <a:lnTo>
                  <a:pt x="88544" y="13111"/>
                </a:lnTo>
                <a:lnTo>
                  <a:pt x="79635" y="18950"/>
                </a:lnTo>
                <a:lnTo>
                  <a:pt x="70719" y="25819"/>
                </a:lnTo>
                <a:lnTo>
                  <a:pt x="61799" y="33375"/>
                </a:lnTo>
                <a:lnTo>
                  <a:pt x="53867" y="41388"/>
                </a:lnTo>
                <a:lnTo>
                  <a:pt x="46595" y="49708"/>
                </a:lnTo>
                <a:lnTo>
                  <a:pt x="39763" y="58230"/>
                </a:lnTo>
                <a:lnTo>
                  <a:pt x="33224" y="66889"/>
                </a:lnTo>
                <a:lnTo>
                  <a:pt x="20666" y="84446"/>
                </a:lnTo>
                <a:lnTo>
                  <a:pt x="15531" y="94288"/>
                </a:lnTo>
                <a:lnTo>
                  <a:pt x="11116" y="104818"/>
                </a:lnTo>
                <a:lnTo>
                  <a:pt x="7181" y="115806"/>
                </a:lnTo>
                <a:lnTo>
                  <a:pt x="4557" y="126108"/>
                </a:lnTo>
                <a:lnTo>
                  <a:pt x="2808" y="135953"/>
                </a:lnTo>
                <a:lnTo>
                  <a:pt x="1641" y="145493"/>
                </a:lnTo>
                <a:lnTo>
                  <a:pt x="864" y="155821"/>
                </a:lnTo>
                <a:lnTo>
                  <a:pt x="346" y="166676"/>
                </a:lnTo>
                <a:lnTo>
                  <a:pt x="0" y="177881"/>
                </a:lnTo>
                <a:lnTo>
                  <a:pt x="1754" y="188328"/>
                </a:lnTo>
                <a:lnTo>
                  <a:pt x="4908" y="198268"/>
                </a:lnTo>
                <a:lnTo>
                  <a:pt x="8994" y="207872"/>
                </a:lnTo>
                <a:lnTo>
                  <a:pt x="14696" y="216259"/>
                </a:lnTo>
                <a:lnTo>
                  <a:pt x="21473" y="223835"/>
                </a:lnTo>
                <a:lnTo>
                  <a:pt x="28968" y="230870"/>
                </a:lnTo>
                <a:lnTo>
                  <a:pt x="36941" y="237544"/>
                </a:lnTo>
                <a:lnTo>
                  <a:pt x="45233" y="243978"/>
                </a:lnTo>
                <a:lnTo>
                  <a:pt x="53737" y="250252"/>
                </a:lnTo>
                <a:lnTo>
                  <a:pt x="63376" y="254434"/>
                </a:lnTo>
                <a:lnTo>
                  <a:pt x="73770" y="257223"/>
                </a:lnTo>
                <a:lnTo>
                  <a:pt x="84669" y="259081"/>
                </a:lnTo>
                <a:lnTo>
                  <a:pt x="96895" y="260320"/>
                </a:lnTo>
                <a:lnTo>
                  <a:pt x="110007" y="261147"/>
                </a:lnTo>
                <a:lnTo>
                  <a:pt x="136813" y="262064"/>
                </a:lnTo>
                <a:lnTo>
                  <a:pt x="161956" y="262473"/>
                </a:lnTo>
                <a:lnTo>
                  <a:pt x="174217" y="261589"/>
                </a:lnTo>
                <a:lnTo>
                  <a:pt x="186360" y="260008"/>
                </a:lnTo>
                <a:lnTo>
                  <a:pt x="198424" y="257962"/>
                </a:lnTo>
                <a:lnTo>
                  <a:pt x="210435" y="255606"/>
                </a:lnTo>
                <a:lnTo>
                  <a:pt x="234364" y="250341"/>
                </a:lnTo>
                <a:lnTo>
                  <a:pt x="245309" y="246557"/>
                </a:lnTo>
                <a:lnTo>
                  <a:pt x="255583" y="242049"/>
                </a:lnTo>
                <a:lnTo>
                  <a:pt x="265408" y="237059"/>
                </a:lnTo>
                <a:lnTo>
                  <a:pt x="274935" y="231749"/>
                </a:lnTo>
                <a:lnTo>
                  <a:pt x="284263" y="226224"/>
                </a:lnTo>
                <a:lnTo>
                  <a:pt x="293458" y="220556"/>
                </a:lnTo>
                <a:lnTo>
                  <a:pt x="301572" y="214793"/>
                </a:lnTo>
                <a:lnTo>
                  <a:pt x="308966" y="208967"/>
                </a:lnTo>
                <a:lnTo>
                  <a:pt x="329707" y="191361"/>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SMARTPenAnnotation3"/>
          <p:cNvSpPr/>
          <p:nvPr/>
        </p:nvSpPr>
        <p:spPr>
          <a:xfrm>
            <a:off x="4166564" y="3232914"/>
            <a:ext cx="217913" cy="226127"/>
          </a:xfrm>
          <a:custGeom>
            <a:avLst/>
            <a:gdLst/>
            <a:ahLst/>
            <a:cxnLst/>
            <a:rect l="0" t="0" r="0" b="0"/>
            <a:pathLst>
              <a:path w="217913" h="226127">
                <a:moveTo>
                  <a:pt x="137545" y="8562"/>
                </a:moveTo>
                <a:lnTo>
                  <a:pt x="128064" y="3822"/>
                </a:lnTo>
                <a:lnTo>
                  <a:pt x="124279" y="2425"/>
                </a:lnTo>
                <a:lnTo>
                  <a:pt x="120764" y="1494"/>
                </a:lnTo>
                <a:lnTo>
                  <a:pt x="117427" y="874"/>
                </a:lnTo>
                <a:lnTo>
                  <a:pt x="113219" y="460"/>
                </a:lnTo>
                <a:lnTo>
                  <a:pt x="108429" y="184"/>
                </a:lnTo>
                <a:lnTo>
                  <a:pt x="103252" y="0"/>
                </a:lnTo>
                <a:lnTo>
                  <a:pt x="97816" y="870"/>
                </a:lnTo>
                <a:lnTo>
                  <a:pt x="92207" y="2442"/>
                </a:lnTo>
                <a:lnTo>
                  <a:pt x="86484" y="4482"/>
                </a:lnTo>
                <a:lnTo>
                  <a:pt x="79691" y="7826"/>
                </a:lnTo>
                <a:lnTo>
                  <a:pt x="72187" y="12040"/>
                </a:lnTo>
                <a:lnTo>
                  <a:pt x="64207" y="16834"/>
                </a:lnTo>
                <a:lnTo>
                  <a:pt x="56903" y="23006"/>
                </a:lnTo>
                <a:lnTo>
                  <a:pt x="50049" y="30098"/>
                </a:lnTo>
                <a:lnTo>
                  <a:pt x="43496" y="37802"/>
                </a:lnTo>
                <a:lnTo>
                  <a:pt x="37142" y="44923"/>
                </a:lnTo>
                <a:lnTo>
                  <a:pt x="24792" y="58126"/>
                </a:lnTo>
                <a:lnTo>
                  <a:pt x="19712" y="65417"/>
                </a:lnTo>
                <a:lnTo>
                  <a:pt x="15333" y="73255"/>
                </a:lnTo>
                <a:lnTo>
                  <a:pt x="11422" y="81456"/>
                </a:lnTo>
                <a:lnTo>
                  <a:pt x="7823" y="89900"/>
                </a:lnTo>
                <a:lnTo>
                  <a:pt x="4431" y="98507"/>
                </a:lnTo>
                <a:lnTo>
                  <a:pt x="1177" y="107220"/>
                </a:lnTo>
                <a:lnTo>
                  <a:pt x="0" y="116998"/>
                </a:lnTo>
                <a:lnTo>
                  <a:pt x="208" y="127486"/>
                </a:lnTo>
                <a:lnTo>
                  <a:pt x="1338" y="138446"/>
                </a:lnTo>
                <a:lnTo>
                  <a:pt x="3084" y="148729"/>
                </a:lnTo>
                <a:lnTo>
                  <a:pt x="5241" y="158561"/>
                </a:lnTo>
                <a:lnTo>
                  <a:pt x="7670" y="168093"/>
                </a:lnTo>
                <a:lnTo>
                  <a:pt x="11274" y="177424"/>
                </a:lnTo>
                <a:lnTo>
                  <a:pt x="15661" y="186621"/>
                </a:lnTo>
                <a:lnTo>
                  <a:pt x="20571" y="195729"/>
                </a:lnTo>
                <a:lnTo>
                  <a:pt x="26820" y="202793"/>
                </a:lnTo>
                <a:lnTo>
                  <a:pt x="33962" y="208495"/>
                </a:lnTo>
                <a:lnTo>
                  <a:pt x="41701" y="213288"/>
                </a:lnTo>
                <a:lnTo>
                  <a:pt x="51821" y="217476"/>
                </a:lnTo>
                <a:lnTo>
                  <a:pt x="63528" y="221260"/>
                </a:lnTo>
                <a:lnTo>
                  <a:pt x="76294" y="224775"/>
                </a:lnTo>
                <a:lnTo>
                  <a:pt x="88774" y="226126"/>
                </a:lnTo>
                <a:lnTo>
                  <a:pt x="101062" y="226034"/>
                </a:lnTo>
                <a:lnTo>
                  <a:pt x="113223" y="224981"/>
                </a:lnTo>
                <a:lnTo>
                  <a:pt x="125299" y="222295"/>
                </a:lnTo>
                <a:lnTo>
                  <a:pt x="137319" y="218519"/>
                </a:lnTo>
                <a:lnTo>
                  <a:pt x="149300" y="214018"/>
                </a:lnTo>
                <a:lnTo>
                  <a:pt x="162249" y="208040"/>
                </a:lnTo>
                <a:lnTo>
                  <a:pt x="175843" y="201079"/>
                </a:lnTo>
                <a:lnTo>
                  <a:pt x="217912" y="178226"/>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SMARTPenAnnotation4"/>
          <p:cNvSpPr/>
          <p:nvPr/>
        </p:nvSpPr>
        <p:spPr>
          <a:xfrm>
            <a:off x="4375546" y="3027164"/>
            <a:ext cx="580431" cy="353694"/>
          </a:xfrm>
          <a:custGeom>
            <a:avLst/>
            <a:gdLst/>
            <a:ahLst/>
            <a:cxnLst/>
            <a:rect l="0" t="0" r="0" b="0"/>
            <a:pathLst>
              <a:path w="580431" h="353694">
                <a:moveTo>
                  <a:pt x="0" y="0"/>
                </a:moveTo>
                <a:lnTo>
                  <a:pt x="4741" y="14221"/>
                </a:lnTo>
                <a:lnTo>
                  <a:pt x="21910" y="75210"/>
                </a:lnTo>
                <a:lnTo>
                  <a:pt x="27505" y="97765"/>
                </a:lnTo>
                <a:lnTo>
                  <a:pt x="32228" y="118755"/>
                </a:lnTo>
                <a:lnTo>
                  <a:pt x="36368" y="138701"/>
                </a:lnTo>
                <a:lnTo>
                  <a:pt x="39128" y="156959"/>
                </a:lnTo>
                <a:lnTo>
                  <a:pt x="40968" y="174092"/>
                </a:lnTo>
                <a:lnTo>
                  <a:pt x="42195" y="190475"/>
                </a:lnTo>
                <a:lnTo>
                  <a:pt x="44005" y="206358"/>
                </a:lnTo>
                <a:lnTo>
                  <a:pt x="46204" y="221908"/>
                </a:lnTo>
                <a:lnTo>
                  <a:pt x="48662" y="237235"/>
                </a:lnTo>
                <a:lnTo>
                  <a:pt x="51293" y="251423"/>
                </a:lnTo>
                <a:lnTo>
                  <a:pt x="56862" y="277769"/>
                </a:lnTo>
                <a:lnTo>
                  <a:pt x="60729" y="291343"/>
                </a:lnTo>
                <a:lnTo>
                  <a:pt x="65291" y="305354"/>
                </a:lnTo>
                <a:lnTo>
                  <a:pt x="70316" y="319655"/>
                </a:lnTo>
                <a:lnTo>
                  <a:pt x="73667" y="330181"/>
                </a:lnTo>
                <a:lnTo>
                  <a:pt x="75900" y="338191"/>
                </a:lnTo>
                <a:lnTo>
                  <a:pt x="77389" y="344523"/>
                </a:lnTo>
                <a:lnTo>
                  <a:pt x="79374" y="348744"/>
                </a:lnTo>
                <a:lnTo>
                  <a:pt x="81690" y="351559"/>
                </a:lnTo>
                <a:lnTo>
                  <a:pt x="84225" y="353435"/>
                </a:lnTo>
                <a:lnTo>
                  <a:pt x="86908" y="353693"/>
                </a:lnTo>
                <a:lnTo>
                  <a:pt x="89689" y="352874"/>
                </a:lnTo>
                <a:lnTo>
                  <a:pt x="92535" y="351335"/>
                </a:lnTo>
                <a:lnTo>
                  <a:pt x="95425" y="347333"/>
                </a:lnTo>
                <a:lnTo>
                  <a:pt x="98343" y="341688"/>
                </a:lnTo>
                <a:lnTo>
                  <a:pt x="101281" y="334948"/>
                </a:lnTo>
                <a:lnTo>
                  <a:pt x="105224" y="327478"/>
                </a:lnTo>
                <a:lnTo>
                  <a:pt x="109837" y="319522"/>
                </a:lnTo>
                <a:lnTo>
                  <a:pt x="120254" y="302744"/>
                </a:lnTo>
                <a:lnTo>
                  <a:pt x="148985" y="258847"/>
                </a:lnTo>
                <a:lnTo>
                  <a:pt x="166734" y="232138"/>
                </a:lnTo>
                <a:lnTo>
                  <a:pt x="174656" y="225204"/>
                </a:lnTo>
                <a:lnTo>
                  <a:pt x="183907" y="219589"/>
                </a:lnTo>
                <a:lnTo>
                  <a:pt x="194042" y="214853"/>
                </a:lnTo>
                <a:lnTo>
                  <a:pt x="203776" y="211697"/>
                </a:lnTo>
                <a:lnTo>
                  <a:pt x="213241" y="209592"/>
                </a:lnTo>
                <a:lnTo>
                  <a:pt x="222528" y="208189"/>
                </a:lnTo>
                <a:lnTo>
                  <a:pt x="232688" y="208245"/>
                </a:lnTo>
                <a:lnTo>
                  <a:pt x="243430" y="209276"/>
                </a:lnTo>
                <a:lnTo>
                  <a:pt x="254560" y="210955"/>
                </a:lnTo>
                <a:lnTo>
                  <a:pt x="265949" y="215050"/>
                </a:lnTo>
                <a:lnTo>
                  <a:pt x="277511" y="220757"/>
                </a:lnTo>
                <a:lnTo>
                  <a:pt x="329323" y="251304"/>
                </a:lnTo>
                <a:lnTo>
                  <a:pt x="342579" y="259809"/>
                </a:lnTo>
                <a:lnTo>
                  <a:pt x="355386" y="268456"/>
                </a:lnTo>
                <a:lnTo>
                  <a:pt x="367893" y="277197"/>
                </a:lnTo>
                <a:lnTo>
                  <a:pt x="385161" y="286993"/>
                </a:lnTo>
                <a:lnTo>
                  <a:pt x="405602" y="297493"/>
                </a:lnTo>
                <a:lnTo>
                  <a:pt x="428160" y="308461"/>
                </a:lnTo>
                <a:lnTo>
                  <a:pt x="448159" y="316765"/>
                </a:lnTo>
                <a:lnTo>
                  <a:pt x="466452" y="323294"/>
                </a:lnTo>
                <a:lnTo>
                  <a:pt x="483608" y="328639"/>
                </a:lnTo>
                <a:lnTo>
                  <a:pt x="499015" y="332202"/>
                </a:lnTo>
                <a:lnTo>
                  <a:pt x="513255" y="334577"/>
                </a:lnTo>
                <a:lnTo>
                  <a:pt x="526717" y="336160"/>
                </a:lnTo>
                <a:lnTo>
                  <a:pt x="538669" y="336224"/>
                </a:lnTo>
                <a:lnTo>
                  <a:pt x="549613" y="335274"/>
                </a:lnTo>
                <a:lnTo>
                  <a:pt x="580430" y="330398"/>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SMARTPenAnnotation5"/>
          <p:cNvSpPr/>
          <p:nvPr/>
        </p:nvSpPr>
        <p:spPr>
          <a:xfrm>
            <a:off x="2877866" y="2197176"/>
            <a:ext cx="2672048" cy="1900260"/>
          </a:xfrm>
          <a:custGeom>
            <a:avLst/>
            <a:gdLst/>
            <a:ahLst/>
            <a:cxnLst/>
            <a:rect l="0" t="0" r="0" b="0"/>
            <a:pathLst>
              <a:path w="2672048" h="1900260">
                <a:moveTo>
                  <a:pt x="1792360" y="133472"/>
                </a:moveTo>
                <a:lnTo>
                  <a:pt x="1731371" y="99133"/>
                </a:lnTo>
                <a:lnTo>
                  <a:pt x="1667243" y="71373"/>
                </a:lnTo>
                <a:lnTo>
                  <a:pt x="1583750" y="44296"/>
                </a:lnTo>
                <a:lnTo>
                  <a:pt x="1513591" y="22162"/>
                </a:lnTo>
                <a:lnTo>
                  <a:pt x="1445620" y="12517"/>
                </a:lnTo>
                <a:lnTo>
                  <a:pt x="1375209" y="4919"/>
                </a:lnTo>
                <a:lnTo>
                  <a:pt x="1304076" y="1124"/>
                </a:lnTo>
                <a:lnTo>
                  <a:pt x="1223248" y="0"/>
                </a:lnTo>
                <a:lnTo>
                  <a:pt x="1141200" y="9148"/>
                </a:lnTo>
                <a:lnTo>
                  <a:pt x="1084583" y="19016"/>
                </a:lnTo>
                <a:lnTo>
                  <a:pt x="962651" y="41521"/>
                </a:lnTo>
                <a:lnTo>
                  <a:pt x="901049" y="55894"/>
                </a:lnTo>
                <a:lnTo>
                  <a:pt x="840597" y="73196"/>
                </a:lnTo>
                <a:lnTo>
                  <a:pt x="780656" y="94115"/>
                </a:lnTo>
                <a:lnTo>
                  <a:pt x="691129" y="128205"/>
                </a:lnTo>
                <a:lnTo>
                  <a:pt x="634190" y="154282"/>
                </a:lnTo>
                <a:lnTo>
                  <a:pt x="551930" y="199500"/>
                </a:lnTo>
                <a:lnTo>
                  <a:pt x="471002" y="250601"/>
                </a:lnTo>
                <a:lnTo>
                  <a:pt x="393115" y="306091"/>
                </a:lnTo>
                <a:lnTo>
                  <a:pt x="343981" y="346121"/>
                </a:lnTo>
                <a:lnTo>
                  <a:pt x="295686" y="387064"/>
                </a:lnTo>
                <a:lnTo>
                  <a:pt x="250408" y="431057"/>
                </a:lnTo>
                <a:lnTo>
                  <a:pt x="208127" y="477068"/>
                </a:lnTo>
                <a:lnTo>
                  <a:pt x="169491" y="523975"/>
                </a:lnTo>
                <a:lnTo>
                  <a:pt x="135121" y="573928"/>
                </a:lnTo>
                <a:lnTo>
                  <a:pt x="104302" y="624902"/>
                </a:lnTo>
                <a:lnTo>
                  <a:pt x="77375" y="674016"/>
                </a:lnTo>
                <a:lnTo>
                  <a:pt x="54824" y="724948"/>
                </a:lnTo>
                <a:lnTo>
                  <a:pt x="35872" y="776358"/>
                </a:lnTo>
                <a:lnTo>
                  <a:pt x="20834" y="825665"/>
                </a:lnTo>
                <a:lnTo>
                  <a:pt x="10182" y="876684"/>
                </a:lnTo>
                <a:lnTo>
                  <a:pt x="3132" y="929124"/>
                </a:lnTo>
                <a:lnTo>
                  <a:pt x="0" y="982197"/>
                </a:lnTo>
                <a:lnTo>
                  <a:pt x="1253" y="1035550"/>
                </a:lnTo>
                <a:lnTo>
                  <a:pt x="6109" y="1090021"/>
                </a:lnTo>
                <a:lnTo>
                  <a:pt x="14883" y="1147303"/>
                </a:lnTo>
                <a:lnTo>
                  <a:pt x="28042" y="1203188"/>
                </a:lnTo>
                <a:lnTo>
                  <a:pt x="43812" y="1257792"/>
                </a:lnTo>
                <a:lnTo>
                  <a:pt x="60743" y="1311826"/>
                </a:lnTo>
                <a:lnTo>
                  <a:pt x="83482" y="1362961"/>
                </a:lnTo>
                <a:lnTo>
                  <a:pt x="110124" y="1412146"/>
                </a:lnTo>
                <a:lnTo>
                  <a:pt x="138502" y="1460464"/>
                </a:lnTo>
                <a:lnTo>
                  <a:pt x="172942" y="1505751"/>
                </a:lnTo>
                <a:lnTo>
                  <a:pt x="211400" y="1549030"/>
                </a:lnTo>
                <a:lnTo>
                  <a:pt x="251644" y="1591416"/>
                </a:lnTo>
                <a:lnTo>
                  <a:pt x="295326" y="1633406"/>
                </a:lnTo>
                <a:lnTo>
                  <a:pt x="341199" y="1674226"/>
                </a:lnTo>
                <a:lnTo>
                  <a:pt x="413635" y="1729684"/>
                </a:lnTo>
                <a:lnTo>
                  <a:pt x="497054" y="1777977"/>
                </a:lnTo>
                <a:lnTo>
                  <a:pt x="555210" y="1808595"/>
                </a:lnTo>
                <a:lnTo>
                  <a:pt x="614130" y="1833448"/>
                </a:lnTo>
                <a:lnTo>
                  <a:pt x="675374" y="1854415"/>
                </a:lnTo>
                <a:lnTo>
                  <a:pt x="742282" y="1873656"/>
                </a:lnTo>
                <a:lnTo>
                  <a:pt x="811705" y="1886838"/>
                </a:lnTo>
                <a:lnTo>
                  <a:pt x="882248" y="1895011"/>
                </a:lnTo>
                <a:lnTo>
                  <a:pt x="953288" y="1898644"/>
                </a:lnTo>
                <a:lnTo>
                  <a:pt x="1027194" y="1900259"/>
                </a:lnTo>
                <a:lnTo>
                  <a:pt x="1104028" y="1898992"/>
                </a:lnTo>
                <a:lnTo>
                  <a:pt x="1184479" y="1891814"/>
                </a:lnTo>
                <a:lnTo>
                  <a:pt x="1263892" y="1879363"/>
                </a:lnTo>
                <a:lnTo>
                  <a:pt x="1343173" y="1862916"/>
                </a:lnTo>
                <a:lnTo>
                  <a:pt x="1424711" y="1842377"/>
                </a:lnTo>
                <a:lnTo>
                  <a:pt x="1548710" y="1808501"/>
                </a:lnTo>
                <a:lnTo>
                  <a:pt x="1631816" y="1779828"/>
                </a:lnTo>
                <a:lnTo>
                  <a:pt x="1714062" y="1747240"/>
                </a:lnTo>
                <a:lnTo>
                  <a:pt x="1793610" y="1712914"/>
                </a:lnTo>
                <a:lnTo>
                  <a:pt x="1871960" y="1672521"/>
                </a:lnTo>
                <a:lnTo>
                  <a:pt x="1949777" y="1628111"/>
                </a:lnTo>
                <a:lnTo>
                  <a:pt x="2027357" y="1581915"/>
                </a:lnTo>
                <a:lnTo>
                  <a:pt x="2099541" y="1534925"/>
                </a:lnTo>
                <a:lnTo>
                  <a:pt x="2168001" y="1486590"/>
                </a:lnTo>
                <a:lnTo>
                  <a:pt x="2234809" y="1435342"/>
                </a:lnTo>
                <a:lnTo>
                  <a:pt x="2298236" y="1380154"/>
                </a:lnTo>
                <a:lnTo>
                  <a:pt x="2358506" y="1322553"/>
                </a:lnTo>
                <a:lnTo>
                  <a:pt x="2415058" y="1263879"/>
                </a:lnTo>
                <a:lnTo>
                  <a:pt x="2464667" y="1204729"/>
                </a:lnTo>
                <a:lnTo>
                  <a:pt x="2509866" y="1145368"/>
                </a:lnTo>
                <a:lnTo>
                  <a:pt x="2553106" y="1085911"/>
                </a:lnTo>
                <a:lnTo>
                  <a:pt x="2587537" y="1029060"/>
                </a:lnTo>
                <a:lnTo>
                  <a:pt x="2615077" y="973034"/>
                </a:lnTo>
                <a:lnTo>
                  <a:pt x="2637239" y="915061"/>
                </a:lnTo>
                <a:lnTo>
                  <a:pt x="2654364" y="858868"/>
                </a:lnTo>
                <a:lnTo>
                  <a:pt x="2666606" y="804128"/>
                </a:lnTo>
                <a:lnTo>
                  <a:pt x="2672047" y="750034"/>
                </a:lnTo>
                <a:lnTo>
                  <a:pt x="2671819" y="696226"/>
                </a:lnTo>
                <a:lnTo>
                  <a:pt x="2667418" y="641554"/>
                </a:lnTo>
                <a:lnTo>
                  <a:pt x="2658848" y="584182"/>
                </a:lnTo>
                <a:lnTo>
                  <a:pt x="2643133" y="528256"/>
                </a:lnTo>
                <a:lnTo>
                  <a:pt x="2621926" y="474627"/>
                </a:lnTo>
                <a:lnTo>
                  <a:pt x="2595965" y="424333"/>
                </a:lnTo>
                <a:lnTo>
                  <a:pt x="2562598" y="375522"/>
                </a:lnTo>
                <a:lnTo>
                  <a:pt x="2524618" y="329355"/>
                </a:lnTo>
                <a:lnTo>
                  <a:pt x="2484586" y="288992"/>
                </a:lnTo>
                <a:lnTo>
                  <a:pt x="2413522" y="232799"/>
                </a:lnTo>
                <a:lnTo>
                  <a:pt x="2335911" y="183187"/>
                </a:lnTo>
                <a:lnTo>
                  <a:pt x="2277685" y="160198"/>
                </a:lnTo>
                <a:lnTo>
                  <a:pt x="2214435" y="143366"/>
                </a:lnTo>
                <a:lnTo>
                  <a:pt x="2146636" y="129270"/>
                </a:lnTo>
                <a:lnTo>
                  <a:pt x="2074171" y="121683"/>
                </a:lnTo>
                <a:lnTo>
                  <a:pt x="1998969" y="120295"/>
                </a:lnTo>
                <a:lnTo>
                  <a:pt x="1922551" y="126293"/>
                </a:lnTo>
                <a:lnTo>
                  <a:pt x="1842947" y="138219"/>
                </a:lnTo>
                <a:lnTo>
                  <a:pt x="1760273" y="155425"/>
                </a:lnTo>
                <a:lnTo>
                  <a:pt x="1717390" y="166959"/>
                </a:lnTo>
                <a:lnTo>
                  <a:pt x="1673919" y="179609"/>
                </a:lnTo>
                <a:lnTo>
                  <a:pt x="1631048" y="193996"/>
                </a:lnTo>
                <a:lnTo>
                  <a:pt x="1588577" y="209540"/>
                </a:lnTo>
                <a:lnTo>
                  <a:pt x="1505336" y="243678"/>
                </a:lnTo>
                <a:lnTo>
                  <a:pt x="1465081" y="262506"/>
                </a:lnTo>
                <a:lnTo>
                  <a:pt x="1345876" y="32099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 name="SMARTPenAnnotation6"/>
          <p:cNvSpPr/>
          <p:nvPr/>
        </p:nvSpPr>
        <p:spPr>
          <a:xfrm>
            <a:off x="5554265" y="1491257"/>
            <a:ext cx="875111" cy="660798"/>
          </a:xfrm>
          <a:custGeom>
            <a:avLst/>
            <a:gdLst/>
            <a:ahLst/>
            <a:cxnLst/>
            <a:rect l="0" t="0" r="0" b="0"/>
            <a:pathLst>
              <a:path w="875111" h="660798">
                <a:moveTo>
                  <a:pt x="0" y="660797"/>
                </a:moveTo>
                <a:lnTo>
                  <a:pt x="23703" y="641835"/>
                </a:lnTo>
                <a:lnTo>
                  <a:pt x="210638" y="497755"/>
                </a:lnTo>
                <a:lnTo>
                  <a:pt x="434886" y="333240"/>
                </a:lnTo>
                <a:lnTo>
                  <a:pt x="701410" y="146150"/>
                </a:lnTo>
                <a:lnTo>
                  <a:pt x="754253" y="106297"/>
                </a:lnTo>
                <a:lnTo>
                  <a:pt x="776679" y="88724"/>
                </a:lnTo>
                <a:lnTo>
                  <a:pt x="795599" y="73040"/>
                </a:lnTo>
                <a:lnTo>
                  <a:pt x="812180" y="58615"/>
                </a:lnTo>
                <a:lnTo>
                  <a:pt x="839204" y="33989"/>
                </a:lnTo>
                <a:lnTo>
                  <a:pt x="875110"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4" name="SMARTPenAnnotation7"/>
          <p:cNvSpPr/>
          <p:nvPr/>
        </p:nvSpPr>
        <p:spPr>
          <a:xfrm>
            <a:off x="6578889" y="960492"/>
            <a:ext cx="395197" cy="760649"/>
          </a:xfrm>
          <a:custGeom>
            <a:avLst/>
            <a:gdLst/>
            <a:ahLst/>
            <a:cxnLst/>
            <a:rect l="0" t="0" r="0" b="0"/>
            <a:pathLst>
              <a:path w="395197" h="760649">
                <a:moveTo>
                  <a:pt x="154095" y="432539"/>
                </a:moveTo>
                <a:lnTo>
                  <a:pt x="154095" y="466877"/>
                </a:lnTo>
                <a:lnTo>
                  <a:pt x="155087" y="478251"/>
                </a:lnTo>
                <a:lnTo>
                  <a:pt x="156741" y="490795"/>
                </a:lnTo>
                <a:lnTo>
                  <a:pt x="158836" y="504118"/>
                </a:lnTo>
                <a:lnTo>
                  <a:pt x="160232" y="519946"/>
                </a:lnTo>
                <a:lnTo>
                  <a:pt x="161163" y="537443"/>
                </a:lnTo>
                <a:lnTo>
                  <a:pt x="161784" y="556053"/>
                </a:lnTo>
                <a:lnTo>
                  <a:pt x="162780" y="668493"/>
                </a:lnTo>
                <a:lnTo>
                  <a:pt x="162915" y="724931"/>
                </a:lnTo>
                <a:lnTo>
                  <a:pt x="161960" y="742561"/>
                </a:lnTo>
                <a:lnTo>
                  <a:pt x="160330" y="753321"/>
                </a:lnTo>
                <a:lnTo>
                  <a:pt x="158252" y="759503"/>
                </a:lnTo>
                <a:lnTo>
                  <a:pt x="155874" y="760648"/>
                </a:lnTo>
                <a:lnTo>
                  <a:pt x="153297" y="758435"/>
                </a:lnTo>
                <a:lnTo>
                  <a:pt x="150586" y="753982"/>
                </a:lnTo>
                <a:lnTo>
                  <a:pt x="147575" y="735806"/>
                </a:lnTo>
                <a:lnTo>
                  <a:pt x="146771" y="724014"/>
                </a:lnTo>
                <a:lnTo>
                  <a:pt x="145243" y="710199"/>
                </a:lnTo>
                <a:lnTo>
                  <a:pt x="140900" y="678975"/>
                </a:lnTo>
                <a:lnTo>
                  <a:pt x="139345" y="659337"/>
                </a:lnTo>
                <a:lnTo>
                  <a:pt x="138309" y="637316"/>
                </a:lnTo>
                <a:lnTo>
                  <a:pt x="137618" y="613705"/>
                </a:lnTo>
                <a:lnTo>
                  <a:pt x="136165" y="588043"/>
                </a:lnTo>
                <a:lnTo>
                  <a:pt x="131905" y="533071"/>
                </a:lnTo>
                <a:lnTo>
                  <a:pt x="131364" y="502537"/>
                </a:lnTo>
                <a:lnTo>
                  <a:pt x="131995" y="470275"/>
                </a:lnTo>
                <a:lnTo>
                  <a:pt x="133409" y="436860"/>
                </a:lnTo>
                <a:lnTo>
                  <a:pt x="137625" y="370629"/>
                </a:lnTo>
                <a:lnTo>
                  <a:pt x="140138" y="337687"/>
                </a:lnTo>
                <a:lnTo>
                  <a:pt x="144791" y="304812"/>
                </a:lnTo>
                <a:lnTo>
                  <a:pt x="150869" y="271981"/>
                </a:lnTo>
                <a:lnTo>
                  <a:pt x="157898" y="239180"/>
                </a:lnTo>
                <a:lnTo>
                  <a:pt x="166552" y="209375"/>
                </a:lnTo>
                <a:lnTo>
                  <a:pt x="176290" y="181568"/>
                </a:lnTo>
                <a:lnTo>
                  <a:pt x="186751" y="155092"/>
                </a:lnTo>
                <a:lnTo>
                  <a:pt x="197694" y="131488"/>
                </a:lnTo>
                <a:lnTo>
                  <a:pt x="208957" y="109799"/>
                </a:lnTo>
                <a:lnTo>
                  <a:pt x="220436" y="89387"/>
                </a:lnTo>
                <a:lnTo>
                  <a:pt x="233049" y="71810"/>
                </a:lnTo>
                <a:lnTo>
                  <a:pt x="246418" y="56123"/>
                </a:lnTo>
                <a:lnTo>
                  <a:pt x="260292" y="41697"/>
                </a:lnTo>
                <a:lnTo>
                  <a:pt x="273510" y="30095"/>
                </a:lnTo>
                <a:lnTo>
                  <a:pt x="286291" y="20375"/>
                </a:lnTo>
                <a:lnTo>
                  <a:pt x="298781" y="11912"/>
                </a:lnTo>
                <a:lnTo>
                  <a:pt x="310083" y="6269"/>
                </a:lnTo>
                <a:lnTo>
                  <a:pt x="320595" y="2507"/>
                </a:lnTo>
                <a:lnTo>
                  <a:pt x="330579" y="0"/>
                </a:lnTo>
                <a:lnTo>
                  <a:pt x="339220" y="312"/>
                </a:lnTo>
                <a:lnTo>
                  <a:pt x="346965" y="2505"/>
                </a:lnTo>
                <a:lnTo>
                  <a:pt x="354112" y="5951"/>
                </a:lnTo>
                <a:lnTo>
                  <a:pt x="357885" y="12217"/>
                </a:lnTo>
                <a:lnTo>
                  <a:pt x="359409" y="20364"/>
                </a:lnTo>
                <a:lnTo>
                  <a:pt x="359431" y="29763"/>
                </a:lnTo>
                <a:lnTo>
                  <a:pt x="354166" y="53436"/>
                </a:lnTo>
                <a:lnTo>
                  <a:pt x="349984" y="66694"/>
                </a:lnTo>
                <a:lnTo>
                  <a:pt x="343226" y="81486"/>
                </a:lnTo>
                <a:lnTo>
                  <a:pt x="334753" y="97301"/>
                </a:lnTo>
                <a:lnTo>
                  <a:pt x="325135" y="113797"/>
                </a:lnTo>
                <a:lnTo>
                  <a:pt x="312770" y="132732"/>
                </a:lnTo>
                <a:lnTo>
                  <a:pt x="298574" y="153292"/>
                </a:lnTo>
                <a:lnTo>
                  <a:pt x="283157" y="174937"/>
                </a:lnTo>
                <a:lnTo>
                  <a:pt x="265933" y="197304"/>
                </a:lnTo>
                <a:lnTo>
                  <a:pt x="228274" y="243323"/>
                </a:lnTo>
                <a:lnTo>
                  <a:pt x="126883" y="361271"/>
                </a:lnTo>
                <a:lnTo>
                  <a:pt x="106188" y="385027"/>
                </a:lnTo>
                <a:lnTo>
                  <a:pt x="87430" y="407809"/>
                </a:lnTo>
                <a:lnTo>
                  <a:pt x="69964" y="429943"/>
                </a:lnTo>
                <a:lnTo>
                  <a:pt x="53360" y="451644"/>
                </a:lnTo>
                <a:lnTo>
                  <a:pt x="39314" y="472065"/>
                </a:lnTo>
                <a:lnTo>
                  <a:pt x="26972" y="491632"/>
                </a:lnTo>
                <a:lnTo>
                  <a:pt x="15768" y="510629"/>
                </a:lnTo>
                <a:lnTo>
                  <a:pt x="8299" y="527263"/>
                </a:lnTo>
                <a:lnTo>
                  <a:pt x="3320" y="542321"/>
                </a:lnTo>
                <a:lnTo>
                  <a:pt x="0" y="556329"/>
                </a:lnTo>
                <a:lnTo>
                  <a:pt x="764" y="569636"/>
                </a:lnTo>
                <a:lnTo>
                  <a:pt x="4249" y="582476"/>
                </a:lnTo>
                <a:lnTo>
                  <a:pt x="9549" y="595005"/>
                </a:lnTo>
                <a:lnTo>
                  <a:pt x="18043" y="605341"/>
                </a:lnTo>
                <a:lnTo>
                  <a:pt x="28668" y="614217"/>
                </a:lnTo>
                <a:lnTo>
                  <a:pt x="40711" y="622119"/>
                </a:lnTo>
                <a:lnTo>
                  <a:pt x="55685" y="628378"/>
                </a:lnTo>
                <a:lnTo>
                  <a:pt x="72614" y="633544"/>
                </a:lnTo>
                <a:lnTo>
                  <a:pt x="90844" y="637980"/>
                </a:lnTo>
                <a:lnTo>
                  <a:pt x="109943" y="641929"/>
                </a:lnTo>
                <a:lnTo>
                  <a:pt x="149686" y="648963"/>
                </a:lnTo>
                <a:lnTo>
                  <a:pt x="211107" y="658501"/>
                </a:lnTo>
                <a:lnTo>
                  <a:pt x="260463" y="664597"/>
                </a:lnTo>
                <a:lnTo>
                  <a:pt x="287514" y="667611"/>
                </a:lnTo>
                <a:lnTo>
                  <a:pt x="308526" y="670613"/>
                </a:lnTo>
                <a:lnTo>
                  <a:pt x="325509" y="673607"/>
                </a:lnTo>
                <a:lnTo>
                  <a:pt x="339809" y="676594"/>
                </a:lnTo>
                <a:lnTo>
                  <a:pt x="351326" y="679579"/>
                </a:lnTo>
                <a:lnTo>
                  <a:pt x="360988" y="682560"/>
                </a:lnTo>
                <a:lnTo>
                  <a:pt x="395196" y="69150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5" name="SMARTPenAnnotation8"/>
          <p:cNvSpPr/>
          <p:nvPr/>
        </p:nvSpPr>
        <p:spPr>
          <a:xfrm>
            <a:off x="6956412" y="1348382"/>
            <a:ext cx="288895" cy="306154"/>
          </a:xfrm>
          <a:custGeom>
            <a:avLst/>
            <a:gdLst/>
            <a:ahLst/>
            <a:cxnLst/>
            <a:rect l="0" t="0" r="0" b="0"/>
            <a:pathLst>
              <a:path w="288895" h="306154">
                <a:moveTo>
                  <a:pt x="285564" y="53578"/>
                </a:moveTo>
                <a:lnTo>
                  <a:pt x="266602" y="58319"/>
                </a:lnTo>
                <a:lnTo>
                  <a:pt x="253079" y="62692"/>
                </a:lnTo>
                <a:lnTo>
                  <a:pt x="216887" y="75488"/>
                </a:lnTo>
                <a:lnTo>
                  <a:pt x="198107" y="83068"/>
                </a:lnTo>
                <a:lnTo>
                  <a:pt x="179635" y="91097"/>
                </a:lnTo>
                <a:lnTo>
                  <a:pt x="161366" y="99427"/>
                </a:lnTo>
                <a:lnTo>
                  <a:pt x="144227" y="108949"/>
                </a:lnTo>
                <a:lnTo>
                  <a:pt x="127840" y="119266"/>
                </a:lnTo>
                <a:lnTo>
                  <a:pt x="111954" y="130112"/>
                </a:lnTo>
                <a:lnTo>
                  <a:pt x="81073" y="150101"/>
                </a:lnTo>
                <a:lnTo>
                  <a:pt x="65893" y="159599"/>
                </a:lnTo>
                <a:lnTo>
                  <a:pt x="52796" y="170892"/>
                </a:lnTo>
                <a:lnTo>
                  <a:pt x="41089" y="183381"/>
                </a:lnTo>
                <a:lnTo>
                  <a:pt x="30307" y="196668"/>
                </a:lnTo>
                <a:lnTo>
                  <a:pt x="21135" y="209495"/>
                </a:lnTo>
                <a:lnTo>
                  <a:pt x="13036" y="222015"/>
                </a:lnTo>
                <a:lnTo>
                  <a:pt x="5652" y="234330"/>
                </a:lnTo>
                <a:lnTo>
                  <a:pt x="1722" y="245517"/>
                </a:lnTo>
                <a:lnTo>
                  <a:pt x="94" y="255952"/>
                </a:lnTo>
                <a:lnTo>
                  <a:pt x="0" y="265885"/>
                </a:lnTo>
                <a:lnTo>
                  <a:pt x="2915" y="274491"/>
                </a:lnTo>
                <a:lnTo>
                  <a:pt x="7835" y="282213"/>
                </a:lnTo>
                <a:lnTo>
                  <a:pt x="14091" y="289345"/>
                </a:lnTo>
                <a:lnTo>
                  <a:pt x="22231" y="295092"/>
                </a:lnTo>
                <a:lnTo>
                  <a:pt x="31625" y="299916"/>
                </a:lnTo>
                <a:lnTo>
                  <a:pt x="41858" y="304124"/>
                </a:lnTo>
                <a:lnTo>
                  <a:pt x="53640" y="305937"/>
                </a:lnTo>
                <a:lnTo>
                  <a:pt x="66456" y="306153"/>
                </a:lnTo>
                <a:lnTo>
                  <a:pt x="79960" y="305305"/>
                </a:lnTo>
                <a:lnTo>
                  <a:pt x="93925" y="302756"/>
                </a:lnTo>
                <a:lnTo>
                  <a:pt x="108196" y="299072"/>
                </a:lnTo>
                <a:lnTo>
                  <a:pt x="122670" y="294631"/>
                </a:lnTo>
                <a:lnTo>
                  <a:pt x="137280" y="288694"/>
                </a:lnTo>
                <a:lnTo>
                  <a:pt x="151982" y="281760"/>
                </a:lnTo>
                <a:lnTo>
                  <a:pt x="166743" y="274160"/>
                </a:lnTo>
                <a:lnTo>
                  <a:pt x="181546" y="265125"/>
                </a:lnTo>
                <a:lnTo>
                  <a:pt x="196375" y="255133"/>
                </a:lnTo>
                <a:lnTo>
                  <a:pt x="211221" y="244503"/>
                </a:lnTo>
                <a:lnTo>
                  <a:pt x="224096" y="234439"/>
                </a:lnTo>
                <a:lnTo>
                  <a:pt x="235656" y="224754"/>
                </a:lnTo>
                <a:lnTo>
                  <a:pt x="246339" y="215321"/>
                </a:lnTo>
                <a:lnTo>
                  <a:pt x="256437" y="205063"/>
                </a:lnTo>
                <a:lnTo>
                  <a:pt x="266147" y="194256"/>
                </a:lnTo>
                <a:lnTo>
                  <a:pt x="275596" y="183082"/>
                </a:lnTo>
                <a:lnTo>
                  <a:pt x="281895" y="172656"/>
                </a:lnTo>
                <a:lnTo>
                  <a:pt x="286094" y="162729"/>
                </a:lnTo>
                <a:lnTo>
                  <a:pt x="288894" y="153135"/>
                </a:lnTo>
                <a:lnTo>
                  <a:pt x="288776" y="143762"/>
                </a:lnTo>
                <a:lnTo>
                  <a:pt x="286714" y="134537"/>
                </a:lnTo>
                <a:lnTo>
                  <a:pt x="283354" y="125410"/>
                </a:lnTo>
                <a:lnTo>
                  <a:pt x="279130" y="116349"/>
                </a:lnTo>
                <a:lnTo>
                  <a:pt x="274329" y="107332"/>
                </a:lnTo>
                <a:lnTo>
                  <a:pt x="269145" y="98344"/>
                </a:lnTo>
                <a:lnTo>
                  <a:pt x="262712" y="90367"/>
                </a:lnTo>
                <a:lnTo>
                  <a:pt x="255447" y="83065"/>
                </a:lnTo>
                <a:lnTo>
                  <a:pt x="247626" y="76213"/>
                </a:lnTo>
                <a:lnTo>
                  <a:pt x="239437" y="69660"/>
                </a:lnTo>
                <a:lnTo>
                  <a:pt x="231000" y="63307"/>
                </a:lnTo>
                <a:lnTo>
                  <a:pt x="222399" y="57088"/>
                </a:lnTo>
                <a:lnTo>
                  <a:pt x="214680" y="51949"/>
                </a:lnTo>
                <a:lnTo>
                  <a:pt x="207550" y="47531"/>
                </a:lnTo>
                <a:lnTo>
                  <a:pt x="200813" y="43594"/>
                </a:lnTo>
                <a:lnTo>
                  <a:pt x="195328" y="38985"/>
                </a:lnTo>
                <a:lnTo>
                  <a:pt x="190681" y="33927"/>
                </a:lnTo>
                <a:lnTo>
                  <a:pt x="186589" y="28571"/>
                </a:lnTo>
                <a:lnTo>
                  <a:pt x="179398" y="19975"/>
                </a:lnTo>
                <a:lnTo>
                  <a:pt x="176092" y="16293"/>
                </a:lnTo>
                <a:lnTo>
                  <a:pt x="174879" y="12847"/>
                </a:lnTo>
                <a:lnTo>
                  <a:pt x="175064" y="9557"/>
                </a:lnTo>
                <a:lnTo>
                  <a:pt x="178408"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6" name="SMARTPenAnnotation9"/>
          <p:cNvSpPr/>
          <p:nvPr/>
        </p:nvSpPr>
        <p:spPr>
          <a:xfrm>
            <a:off x="7219363" y="1132462"/>
            <a:ext cx="1372112" cy="685741"/>
          </a:xfrm>
          <a:custGeom>
            <a:avLst/>
            <a:gdLst/>
            <a:ahLst/>
            <a:cxnLst/>
            <a:rect l="0" t="0" r="0" b="0"/>
            <a:pathLst>
              <a:path w="1372112" h="685741">
                <a:moveTo>
                  <a:pt x="31543" y="19467"/>
                </a:moveTo>
                <a:lnTo>
                  <a:pt x="18277" y="33725"/>
                </a:lnTo>
                <a:lnTo>
                  <a:pt x="11425" y="44325"/>
                </a:lnTo>
                <a:lnTo>
                  <a:pt x="7719" y="58296"/>
                </a:lnTo>
                <a:lnTo>
                  <a:pt x="5079" y="75420"/>
                </a:lnTo>
                <a:lnTo>
                  <a:pt x="599" y="96260"/>
                </a:lnTo>
                <a:lnTo>
                  <a:pt x="0" y="109357"/>
                </a:lnTo>
                <a:lnTo>
                  <a:pt x="592" y="124042"/>
                </a:lnTo>
                <a:lnTo>
                  <a:pt x="1979" y="139786"/>
                </a:lnTo>
                <a:lnTo>
                  <a:pt x="3896" y="156234"/>
                </a:lnTo>
                <a:lnTo>
                  <a:pt x="8672" y="190385"/>
                </a:lnTo>
                <a:lnTo>
                  <a:pt x="21680" y="276264"/>
                </a:lnTo>
                <a:lnTo>
                  <a:pt x="32450" y="338651"/>
                </a:lnTo>
                <a:lnTo>
                  <a:pt x="38101" y="369178"/>
                </a:lnTo>
                <a:lnTo>
                  <a:pt x="41868" y="392506"/>
                </a:lnTo>
                <a:lnTo>
                  <a:pt x="44380" y="411035"/>
                </a:lnTo>
                <a:lnTo>
                  <a:pt x="46054" y="426364"/>
                </a:lnTo>
                <a:lnTo>
                  <a:pt x="48162" y="438568"/>
                </a:lnTo>
                <a:lnTo>
                  <a:pt x="53151" y="457419"/>
                </a:lnTo>
                <a:lnTo>
                  <a:pt x="56029" y="464474"/>
                </a:lnTo>
                <a:lnTo>
                  <a:pt x="56797" y="464967"/>
                </a:lnTo>
                <a:lnTo>
                  <a:pt x="57650" y="449639"/>
                </a:lnTo>
                <a:lnTo>
                  <a:pt x="57878" y="437217"/>
                </a:lnTo>
                <a:lnTo>
                  <a:pt x="59021" y="424967"/>
                </a:lnTo>
                <a:lnTo>
                  <a:pt x="60776" y="412832"/>
                </a:lnTo>
                <a:lnTo>
                  <a:pt x="62937" y="400773"/>
                </a:lnTo>
                <a:lnTo>
                  <a:pt x="65371" y="388765"/>
                </a:lnTo>
                <a:lnTo>
                  <a:pt x="70721" y="364839"/>
                </a:lnTo>
                <a:lnTo>
                  <a:pt x="81698" y="343622"/>
                </a:lnTo>
                <a:lnTo>
                  <a:pt x="95506" y="325263"/>
                </a:lnTo>
                <a:lnTo>
                  <a:pt x="108257" y="310488"/>
                </a:lnTo>
                <a:lnTo>
                  <a:pt x="125831" y="299953"/>
                </a:lnTo>
                <a:lnTo>
                  <a:pt x="136073" y="295755"/>
                </a:lnTo>
                <a:lnTo>
                  <a:pt x="158037" y="293736"/>
                </a:lnTo>
                <a:lnTo>
                  <a:pt x="169451" y="294586"/>
                </a:lnTo>
                <a:lnTo>
                  <a:pt x="190070" y="300823"/>
                </a:lnTo>
                <a:lnTo>
                  <a:pt x="227560" y="320996"/>
                </a:lnTo>
                <a:lnTo>
                  <a:pt x="243016" y="337696"/>
                </a:lnTo>
                <a:lnTo>
                  <a:pt x="255507" y="357355"/>
                </a:lnTo>
                <a:lnTo>
                  <a:pt x="264367" y="376015"/>
                </a:lnTo>
                <a:lnTo>
                  <a:pt x="266133" y="385158"/>
                </a:lnTo>
                <a:lnTo>
                  <a:pt x="265451" y="403254"/>
                </a:lnTo>
                <a:lnTo>
                  <a:pt x="262888" y="411255"/>
                </a:lnTo>
                <a:lnTo>
                  <a:pt x="254749" y="425436"/>
                </a:lnTo>
                <a:lnTo>
                  <a:pt x="241870" y="441000"/>
                </a:lnTo>
                <a:lnTo>
                  <a:pt x="234269" y="449317"/>
                </a:lnTo>
                <a:lnTo>
                  <a:pt x="217886" y="461204"/>
                </a:lnTo>
                <a:lnTo>
                  <a:pt x="199690" y="469795"/>
                </a:lnTo>
                <a:lnTo>
                  <a:pt x="168125" y="479217"/>
                </a:lnTo>
                <a:lnTo>
                  <a:pt x="148801" y="481769"/>
                </a:lnTo>
                <a:lnTo>
                  <a:pt x="130290" y="480258"/>
                </a:lnTo>
                <a:lnTo>
                  <a:pt x="105781" y="473829"/>
                </a:lnTo>
                <a:lnTo>
                  <a:pt x="98894" y="471203"/>
                </a:lnTo>
                <a:lnTo>
                  <a:pt x="93311" y="467468"/>
                </a:lnTo>
                <a:lnTo>
                  <a:pt x="84461" y="458027"/>
                </a:lnTo>
                <a:lnTo>
                  <a:pt x="83689" y="452731"/>
                </a:lnTo>
                <a:lnTo>
                  <a:pt x="85159" y="447216"/>
                </a:lnTo>
                <a:lnTo>
                  <a:pt x="88123" y="441555"/>
                </a:lnTo>
                <a:lnTo>
                  <a:pt x="99353" y="429973"/>
                </a:lnTo>
                <a:lnTo>
                  <a:pt x="125057" y="412296"/>
                </a:lnTo>
                <a:lnTo>
                  <a:pt x="160453" y="394491"/>
                </a:lnTo>
                <a:lnTo>
                  <a:pt x="202361" y="379294"/>
                </a:lnTo>
                <a:lnTo>
                  <a:pt x="274597" y="360135"/>
                </a:lnTo>
                <a:lnTo>
                  <a:pt x="338928" y="341664"/>
                </a:lnTo>
                <a:lnTo>
                  <a:pt x="368787" y="333914"/>
                </a:lnTo>
                <a:lnTo>
                  <a:pt x="369482" y="333278"/>
                </a:lnTo>
                <a:lnTo>
                  <a:pt x="353907" y="339242"/>
                </a:lnTo>
                <a:lnTo>
                  <a:pt x="350632" y="339806"/>
                </a:lnTo>
                <a:lnTo>
                  <a:pt x="347457" y="339191"/>
                </a:lnTo>
                <a:lnTo>
                  <a:pt x="341283" y="335861"/>
                </a:lnTo>
                <a:lnTo>
                  <a:pt x="329939" y="333719"/>
                </a:lnTo>
                <a:lnTo>
                  <a:pt x="319937" y="332768"/>
                </a:lnTo>
                <a:lnTo>
                  <a:pt x="320048" y="332514"/>
                </a:lnTo>
                <a:lnTo>
                  <a:pt x="330554" y="332073"/>
                </a:lnTo>
                <a:lnTo>
                  <a:pt x="328809" y="332036"/>
                </a:lnTo>
                <a:lnTo>
                  <a:pt x="326955" y="333018"/>
                </a:lnTo>
                <a:lnTo>
                  <a:pt x="305586" y="352745"/>
                </a:lnTo>
                <a:lnTo>
                  <a:pt x="300559" y="357738"/>
                </a:lnTo>
                <a:lnTo>
                  <a:pt x="297207" y="363052"/>
                </a:lnTo>
                <a:lnTo>
                  <a:pt x="293483" y="374247"/>
                </a:lnTo>
                <a:lnTo>
                  <a:pt x="291828" y="388483"/>
                </a:lnTo>
                <a:lnTo>
                  <a:pt x="291092" y="403740"/>
                </a:lnTo>
                <a:lnTo>
                  <a:pt x="290766" y="417135"/>
                </a:lnTo>
                <a:lnTo>
                  <a:pt x="293655" y="423486"/>
                </a:lnTo>
                <a:lnTo>
                  <a:pt x="304802" y="435833"/>
                </a:lnTo>
                <a:lnTo>
                  <a:pt x="319679" y="445290"/>
                </a:lnTo>
                <a:lnTo>
                  <a:pt x="353483" y="459445"/>
                </a:lnTo>
                <a:lnTo>
                  <a:pt x="373727" y="460414"/>
                </a:lnTo>
                <a:lnTo>
                  <a:pt x="407436" y="455381"/>
                </a:lnTo>
                <a:lnTo>
                  <a:pt x="430778" y="449347"/>
                </a:lnTo>
                <a:lnTo>
                  <a:pt x="464248" y="434794"/>
                </a:lnTo>
                <a:lnTo>
                  <a:pt x="488606" y="417914"/>
                </a:lnTo>
                <a:lnTo>
                  <a:pt x="512251" y="400345"/>
                </a:lnTo>
                <a:lnTo>
                  <a:pt x="526422" y="382572"/>
                </a:lnTo>
                <a:lnTo>
                  <a:pt x="533601" y="370685"/>
                </a:lnTo>
                <a:lnTo>
                  <a:pt x="537454" y="358788"/>
                </a:lnTo>
                <a:lnTo>
                  <a:pt x="539926" y="344462"/>
                </a:lnTo>
                <a:lnTo>
                  <a:pt x="539137" y="344279"/>
                </a:lnTo>
                <a:lnTo>
                  <a:pt x="535614" y="346721"/>
                </a:lnTo>
                <a:lnTo>
                  <a:pt x="534278" y="349754"/>
                </a:lnTo>
                <a:lnTo>
                  <a:pt x="532794" y="358415"/>
                </a:lnTo>
                <a:lnTo>
                  <a:pt x="534779" y="368879"/>
                </a:lnTo>
                <a:lnTo>
                  <a:pt x="544139" y="396506"/>
                </a:lnTo>
                <a:lnTo>
                  <a:pt x="552627" y="417153"/>
                </a:lnTo>
                <a:lnTo>
                  <a:pt x="561426" y="435838"/>
                </a:lnTo>
                <a:lnTo>
                  <a:pt x="570317" y="453942"/>
                </a:lnTo>
                <a:lnTo>
                  <a:pt x="574280" y="457945"/>
                </a:lnTo>
                <a:lnTo>
                  <a:pt x="578907" y="460614"/>
                </a:lnTo>
                <a:lnTo>
                  <a:pt x="592253" y="464370"/>
                </a:lnTo>
                <a:lnTo>
                  <a:pt x="595849" y="464897"/>
                </a:lnTo>
                <a:lnTo>
                  <a:pt x="599240" y="463264"/>
                </a:lnTo>
                <a:lnTo>
                  <a:pt x="602492" y="460191"/>
                </a:lnTo>
                <a:lnTo>
                  <a:pt x="611810" y="446385"/>
                </a:lnTo>
                <a:lnTo>
                  <a:pt x="620853" y="429727"/>
                </a:lnTo>
                <a:lnTo>
                  <a:pt x="626834" y="416117"/>
                </a:lnTo>
                <a:lnTo>
                  <a:pt x="632799" y="396840"/>
                </a:lnTo>
                <a:lnTo>
                  <a:pt x="638757" y="375042"/>
                </a:lnTo>
                <a:lnTo>
                  <a:pt x="641735" y="363674"/>
                </a:lnTo>
                <a:lnTo>
                  <a:pt x="645705" y="344188"/>
                </a:lnTo>
                <a:lnTo>
                  <a:pt x="655408" y="290788"/>
                </a:lnTo>
                <a:lnTo>
                  <a:pt x="661042" y="256471"/>
                </a:lnTo>
                <a:lnTo>
                  <a:pt x="662545" y="245930"/>
                </a:lnTo>
                <a:lnTo>
                  <a:pt x="665531" y="239896"/>
                </a:lnTo>
                <a:lnTo>
                  <a:pt x="669507" y="236865"/>
                </a:lnTo>
                <a:lnTo>
                  <a:pt x="674142" y="235837"/>
                </a:lnTo>
                <a:lnTo>
                  <a:pt x="678223" y="236143"/>
                </a:lnTo>
                <a:lnTo>
                  <a:pt x="681936" y="237340"/>
                </a:lnTo>
                <a:lnTo>
                  <a:pt x="685404" y="239130"/>
                </a:lnTo>
                <a:lnTo>
                  <a:pt x="691903" y="246410"/>
                </a:lnTo>
                <a:lnTo>
                  <a:pt x="695026" y="251130"/>
                </a:lnTo>
                <a:lnTo>
                  <a:pt x="703785" y="259019"/>
                </a:lnTo>
                <a:lnTo>
                  <a:pt x="708900" y="262512"/>
                </a:lnTo>
                <a:lnTo>
                  <a:pt x="717229" y="271685"/>
                </a:lnTo>
                <a:lnTo>
                  <a:pt x="720839" y="276909"/>
                </a:lnTo>
                <a:lnTo>
                  <a:pt x="725230" y="280392"/>
                </a:lnTo>
                <a:lnTo>
                  <a:pt x="730141" y="282714"/>
                </a:lnTo>
                <a:lnTo>
                  <a:pt x="740890" y="285294"/>
                </a:lnTo>
                <a:lnTo>
                  <a:pt x="752282" y="286441"/>
                </a:lnTo>
                <a:lnTo>
                  <a:pt x="759091" y="284762"/>
                </a:lnTo>
                <a:lnTo>
                  <a:pt x="774593" y="277605"/>
                </a:lnTo>
                <a:lnTo>
                  <a:pt x="788759" y="265164"/>
                </a:lnTo>
                <a:lnTo>
                  <a:pt x="801669" y="248720"/>
                </a:lnTo>
                <a:lnTo>
                  <a:pt x="814022" y="228183"/>
                </a:lnTo>
                <a:lnTo>
                  <a:pt x="818109" y="216158"/>
                </a:lnTo>
                <a:lnTo>
                  <a:pt x="820835" y="203180"/>
                </a:lnTo>
                <a:lnTo>
                  <a:pt x="822651" y="189568"/>
                </a:lnTo>
                <a:lnTo>
                  <a:pt x="824855" y="175531"/>
                </a:lnTo>
                <a:lnTo>
                  <a:pt x="829948" y="146707"/>
                </a:lnTo>
                <a:lnTo>
                  <a:pt x="830712" y="132075"/>
                </a:lnTo>
                <a:lnTo>
                  <a:pt x="830229" y="117359"/>
                </a:lnTo>
                <a:lnTo>
                  <a:pt x="828914" y="102588"/>
                </a:lnTo>
                <a:lnTo>
                  <a:pt x="827045" y="87779"/>
                </a:lnTo>
                <a:lnTo>
                  <a:pt x="824808" y="72946"/>
                </a:lnTo>
                <a:lnTo>
                  <a:pt x="822324" y="58097"/>
                </a:lnTo>
                <a:lnTo>
                  <a:pt x="818683" y="45220"/>
                </a:lnTo>
                <a:lnTo>
                  <a:pt x="814272" y="33659"/>
                </a:lnTo>
                <a:lnTo>
                  <a:pt x="805071" y="14861"/>
                </a:lnTo>
                <a:lnTo>
                  <a:pt x="797674" y="3199"/>
                </a:lnTo>
                <a:lnTo>
                  <a:pt x="793321" y="684"/>
                </a:lnTo>
                <a:lnTo>
                  <a:pt x="788434" y="0"/>
                </a:lnTo>
                <a:lnTo>
                  <a:pt x="783191" y="536"/>
                </a:lnTo>
                <a:lnTo>
                  <a:pt x="777713" y="3870"/>
                </a:lnTo>
                <a:lnTo>
                  <a:pt x="766333" y="15512"/>
                </a:lnTo>
                <a:lnTo>
                  <a:pt x="757306" y="35899"/>
                </a:lnTo>
                <a:lnTo>
                  <a:pt x="748995" y="62489"/>
                </a:lnTo>
                <a:lnTo>
                  <a:pt x="738686" y="94151"/>
                </a:lnTo>
                <a:lnTo>
                  <a:pt x="734152" y="111920"/>
                </a:lnTo>
                <a:lnTo>
                  <a:pt x="730136" y="130712"/>
                </a:lnTo>
                <a:lnTo>
                  <a:pt x="726467" y="150185"/>
                </a:lnTo>
                <a:lnTo>
                  <a:pt x="719745" y="190343"/>
                </a:lnTo>
                <a:lnTo>
                  <a:pt x="716563" y="210775"/>
                </a:lnTo>
                <a:lnTo>
                  <a:pt x="714441" y="231342"/>
                </a:lnTo>
                <a:lnTo>
                  <a:pt x="713028" y="251998"/>
                </a:lnTo>
                <a:lnTo>
                  <a:pt x="712085" y="272714"/>
                </a:lnTo>
                <a:lnTo>
                  <a:pt x="712448" y="292478"/>
                </a:lnTo>
                <a:lnTo>
                  <a:pt x="713683" y="311607"/>
                </a:lnTo>
                <a:lnTo>
                  <a:pt x="715498" y="330313"/>
                </a:lnTo>
                <a:lnTo>
                  <a:pt x="717701" y="347745"/>
                </a:lnTo>
                <a:lnTo>
                  <a:pt x="720161" y="364327"/>
                </a:lnTo>
                <a:lnTo>
                  <a:pt x="722794" y="380342"/>
                </a:lnTo>
                <a:lnTo>
                  <a:pt x="725541" y="393996"/>
                </a:lnTo>
                <a:lnTo>
                  <a:pt x="728364" y="406075"/>
                </a:lnTo>
                <a:lnTo>
                  <a:pt x="735140" y="426441"/>
                </a:lnTo>
                <a:lnTo>
                  <a:pt x="744766" y="442108"/>
                </a:lnTo>
                <a:lnTo>
                  <a:pt x="755658" y="453039"/>
                </a:lnTo>
                <a:lnTo>
                  <a:pt x="761342" y="457343"/>
                </a:lnTo>
                <a:lnTo>
                  <a:pt x="768106" y="459220"/>
                </a:lnTo>
                <a:lnTo>
                  <a:pt x="783560" y="458661"/>
                </a:lnTo>
                <a:lnTo>
                  <a:pt x="808995" y="452767"/>
                </a:lnTo>
                <a:lnTo>
                  <a:pt x="826538" y="442232"/>
                </a:lnTo>
                <a:lnTo>
                  <a:pt x="844257" y="427628"/>
                </a:lnTo>
                <a:lnTo>
                  <a:pt x="862054" y="411216"/>
                </a:lnTo>
                <a:lnTo>
                  <a:pt x="877240" y="394000"/>
                </a:lnTo>
                <a:lnTo>
                  <a:pt x="890603" y="375434"/>
                </a:lnTo>
                <a:lnTo>
                  <a:pt x="896945" y="364927"/>
                </a:lnTo>
                <a:lnTo>
                  <a:pt x="903158" y="353953"/>
                </a:lnTo>
                <a:lnTo>
                  <a:pt x="915352" y="331177"/>
                </a:lnTo>
                <a:lnTo>
                  <a:pt x="921381" y="319547"/>
                </a:lnTo>
                <a:lnTo>
                  <a:pt x="930727" y="298688"/>
                </a:lnTo>
                <a:lnTo>
                  <a:pt x="934609" y="288958"/>
                </a:lnTo>
                <a:lnTo>
                  <a:pt x="936204" y="280487"/>
                </a:lnTo>
                <a:lnTo>
                  <a:pt x="935331" y="265783"/>
                </a:lnTo>
                <a:lnTo>
                  <a:pt x="931635" y="255280"/>
                </a:lnTo>
                <a:lnTo>
                  <a:pt x="929261" y="251090"/>
                </a:lnTo>
                <a:lnTo>
                  <a:pt x="921331" y="243788"/>
                </a:lnTo>
                <a:lnTo>
                  <a:pt x="916438" y="240452"/>
                </a:lnTo>
                <a:lnTo>
                  <a:pt x="910199" y="239220"/>
                </a:lnTo>
                <a:lnTo>
                  <a:pt x="870863" y="244372"/>
                </a:lnTo>
                <a:lnTo>
                  <a:pt x="845105" y="249402"/>
                </a:lnTo>
                <a:lnTo>
                  <a:pt x="830350" y="254944"/>
                </a:lnTo>
                <a:lnTo>
                  <a:pt x="816465" y="263643"/>
                </a:lnTo>
                <a:lnTo>
                  <a:pt x="815770" y="265595"/>
                </a:lnTo>
                <a:lnTo>
                  <a:pt x="817290" y="266896"/>
                </a:lnTo>
                <a:lnTo>
                  <a:pt x="820288" y="267763"/>
                </a:lnTo>
                <a:lnTo>
                  <a:pt x="843470" y="268984"/>
                </a:lnTo>
                <a:lnTo>
                  <a:pt x="872288" y="266624"/>
                </a:lnTo>
                <a:lnTo>
                  <a:pt x="889695" y="264606"/>
                </a:lnTo>
                <a:lnTo>
                  <a:pt x="1118975" y="242956"/>
                </a:lnTo>
                <a:lnTo>
                  <a:pt x="1191187" y="237858"/>
                </a:lnTo>
                <a:lnTo>
                  <a:pt x="1237172" y="235592"/>
                </a:lnTo>
                <a:lnTo>
                  <a:pt x="1267863" y="235577"/>
                </a:lnTo>
                <a:lnTo>
                  <a:pt x="1284810" y="238878"/>
                </a:lnTo>
                <a:lnTo>
                  <a:pt x="1288734" y="242140"/>
                </a:lnTo>
                <a:lnTo>
                  <a:pt x="1290358" y="246298"/>
                </a:lnTo>
                <a:lnTo>
                  <a:pt x="1290448" y="251055"/>
                </a:lnTo>
                <a:lnTo>
                  <a:pt x="1287532" y="256211"/>
                </a:lnTo>
                <a:lnTo>
                  <a:pt x="1276354" y="267231"/>
                </a:lnTo>
                <a:lnTo>
                  <a:pt x="1248586" y="284591"/>
                </a:lnTo>
                <a:lnTo>
                  <a:pt x="1210482" y="307043"/>
                </a:lnTo>
                <a:lnTo>
                  <a:pt x="1154155" y="335160"/>
                </a:lnTo>
                <a:lnTo>
                  <a:pt x="1128439" y="351267"/>
                </a:lnTo>
                <a:lnTo>
                  <a:pt x="1101131" y="372329"/>
                </a:lnTo>
                <a:lnTo>
                  <a:pt x="1095836" y="379724"/>
                </a:lnTo>
                <a:lnTo>
                  <a:pt x="1089952" y="395878"/>
                </a:lnTo>
                <a:lnTo>
                  <a:pt x="1090368" y="402369"/>
                </a:lnTo>
                <a:lnTo>
                  <a:pt x="1092629" y="407688"/>
                </a:lnTo>
                <a:lnTo>
                  <a:pt x="1096121" y="412227"/>
                </a:lnTo>
                <a:lnTo>
                  <a:pt x="1113231" y="422561"/>
                </a:lnTo>
                <a:lnTo>
                  <a:pt x="1137371" y="432776"/>
                </a:lnTo>
                <a:lnTo>
                  <a:pt x="1164636" y="440624"/>
                </a:lnTo>
                <a:lnTo>
                  <a:pt x="1198582" y="447419"/>
                </a:lnTo>
                <a:lnTo>
                  <a:pt x="1295929" y="464606"/>
                </a:lnTo>
                <a:lnTo>
                  <a:pt x="1335648" y="475606"/>
                </a:lnTo>
                <a:lnTo>
                  <a:pt x="1350407" y="481318"/>
                </a:lnTo>
                <a:lnTo>
                  <a:pt x="1360247" y="487110"/>
                </a:lnTo>
                <a:lnTo>
                  <a:pt x="1366806" y="492955"/>
                </a:lnTo>
                <a:lnTo>
                  <a:pt x="1371180" y="498837"/>
                </a:lnTo>
                <a:lnTo>
                  <a:pt x="1372111" y="505735"/>
                </a:lnTo>
                <a:lnTo>
                  <a:pt x="1370747" y="513310"/>
                </a:lnTo>
                <a:lnTo>
                  <a:pt x="1367853" y="521336"/>
                </a:lnTo>
                <a:lnTo>
                  <a:pt x="1354055" y="538192"/>
                </a:lnTo>
                <a:lnTo>
                  <a:pt x="1331716" y="556598"/>
                </a:lnTo>
                <a:lnTo>
                  <a:pt x="1298638" y="578007"/>
                </a:lnTo>
                <a:lnTo>
                  <a:pt x="1260785" y="598106"/>
                </a:lnTo>
                <a:lnTo>
                  <a:pt x="1219818" y="616960"/>
                </a:lnTo>
                <a:lnTo>
                  <a:pt x="1175152" y="635262"/>
                </a:lnTo>
                <a:lnTo>
                  <a:pt x="1134134" y="650672"/>
                </a:lnTo>
                <a:lnTo>
                  <a:pt x="1098044" y="664135"/>
                </a:lnTo>
                <a:lnTo>
                  <a:pt x="1057399" y="680887"/>
                </a:lnTo>
                <a:lnTo>
                  <a:pt x="1039466" y="685502"/>
                </a:lnTo>
                <a:lnTo>
                  <a:pt x="1034882" y="685740"/>
                </a:lnTo>
                <a:lnTo>
                  <a:pt x="1032818" y="684907"/>
                </a:lnTo>
                <a:lnTo>
                  <a:pt x="1032435" y="683360"/>
                </a:lnTo>
                <a:lnTo>
                  <a:pt x="1039946" y="676348"/>
                </a:lnTo>
                <a:lnTo>
                  <a:pt x="1058457" y="662405"/>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7" name="SMARTPenAnnotation10"/>
          <p:cNvSpPr/>
          <p:nvPr/>
        </p:nvSpPr>
        <p:spPr>
          <a:xfrm>
            <a:off x="5554265" y="2384226"/>
            <a:ext cx="1598415" cy="625079"/>
          </a:xfrm>
          <a:custGeom>
            <a:avLst/>
            <a:gdLst/>
            <a:ahLst/>
            <a:cxnLst/>
            <a:rect l="0" t="0" r="0" b="0"/>
            <a:pathLst>
              <a:path w="1598415" h="625079">
                <a:moveTo>
                  <a:pt x="0" y="625078"/>
                </a:moveTo>
                <a:lnTo>
                  <a:pt x="14221" y="625078"/>
                </a:lnTo>
                <a:lnTo>
                  <a:pt x="56249" y="606116"/>
                </a:lnTo>
                <a:lnTo>
                  <a:pt x="85124" y="594578"/>
                </a:lnTo>
                <a:lnTo>
                  <a:pt x="164833" y="565882"/>
                </a:lnTo>
                <a:lnTo>
                  <a:pt x="205139" y="549895"/>
                </a:lnTo>
                <a:lnTo>
                  <a:pt x="243915" y="533284"/>
                </a:lnTo>
                <a:lnTo>
                  <a:pt x="281673" y="516258"/>
                </a:lnTo>
                <a:lnTo>
                  <a:pt x="363313" y="481463"/>
                </a:lnTo>
                <a:lnTo>
                  <a:pt x="450199" y="446156"/>
                </a:lnTo>
                <a:lnTo>
                  <a:pt x="1009442" y="229037"/>
                </a:lnTo>
                <a:lnTo>
                  <a:pt x="1060907" y="210238"/>
                </a:lnTo>
                <a:lnTo>
                  <a:pt x="1278736" y="133839"/>
                </a:lnTo>
                <a:lnTo>
                  <a:pt x="1343624" y="110062"/>
                </a:lnTo>
                <a:lnTo>
                  <a:pt x="1394820" y="90242"/>
                </a:lnTo>
                <a:lnTo>
                  <a:pt x="1436888" y="73060"/>
                </a:lnTo>
                <a:lnTo>
                  <a:pt x="1502812" y="44377"/>
                </a:lnTo>
                <a:lnTo>
                  <a:pt x="1598414"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8" name="SMARTPenAnnotation11"/>
          <p:cNvSpPr/>
          <p:nvPr/>
        </p:nvSpPr>
        <p:spPr>
          <a:xfrm>
            <a:off x="7500937" y="2446734"/>
            <a:ext cx="71439" cy="160735"/>
          </a:xfrm>
          <a:custGeom>
            <a:avLst/>
            <a:gdLst/>
            <a:ahLst/>
            <a:cxnLst/>
            <a:rect l="0" t="0" r="0" b="0"/>
            <a:pathLst>
              <a:path w="71439" h="160735">
                <a:moveTo>
                  <a:pt x="0" y="0"/>
                </a:moveTo>
                <a:lnTo>
                  <a:pt x="0" y="14221"/>
                </a:lnTo>
                <a:lnTo>
                  <a:pt x="992" y="21387"/>
                </a:lnTo>
                <a:lnTo>
                  <a:pt x="2646" y="29141"/>
                </a:lnTo>
                <a:lnTo>
                  <a:pt x="4741" y="37287"/>
                </a:lnTo>
                <a:lnTo>
                  <a:pt x="9713" y="59566"/>
                </a:lnTo>
                <a:lnTo>
                  <a:pt x="12429" y="72453"/>
                </a:lnTo>
                <a:lnTo>
                  <a:pt x="16223" y="85013"/>
                </a:lnTo>
                <a:lnTo>
                  <a:pt x="20737" y="97355"/>
                </a:lnTo>
                <a:lnTo>
                  <a:pt x="25731" y="109552"/>
                </a:lnTo>
                <a:lnTo>
                  <a:pt x="33926" y="131041"/>
                </a:lnTo>
                <a:lnTo>
                  <a:pt x="37500" y="140939"/>
                </a:lnTo>
                <a:lnTo>
                  <a:pt x="41867" y="147537"/>
                </a:lnTo>
                <a:lnTo>
                  <a:pt x="46763" y="151936"/>
                </a:lnTo>
                <a:lnTo>
                  <a:pt x="52012" y="154869"/>
                </a:lnTo>
                <a:lnTo>
                  <a:pt x="56502" y="156824"/>
                </a:lnTo>
                <a:lnTo>
                  <a:pt x="60489" y="158127"/>
                </a:lnTo>
                <a:lnTo>
                  <a:pt x="71438" y="160734"/>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9" name="SMARTPenAnnotation12"/>
          <p:cNvSpPr/>
          <p:nvPr/>
        </p:nvSpPr>
        <p:spPr>
          <a:xfrm>
            <a:off x="7331273" y="2153404"/>
            <a:ext cx="557693" cy="500299"/>
          </a:xfrm>
          <a:custGeom>
            <a:avLst/>
            <a:gdLst/>
            <a:ahLst/>
            <a:cxnLst/>
            <a:rect l="0" t="0" r="0" b="0"/>
            <a:pathLst>
              <a:path w="557693" h="500299">
                <a:moveTo>
                  <a:pt x="0" y="16510"/>
                </a:moveTo>
                <a:lnTo>
                  <a:pt x="18962" y="11769"/>
                </a:lnTo>
                <a:lnTo>
                  <a:pt x="30500" y="10373"/>
                </a:lnTo>
                <a:lnTo>
                  <a:pt x="44146" y="9442"/>
                </a:lnTo>
                <a:lnTo>
                  <a:pt x="59196" y="8821"/>
                </a:lnTo>
                <a:lnTo>
                  <a:pt x="76175" y="7415"/>
                </a:lnTo>
                <a:lnTo>
                  <a:pt x="113561" y="3207"/>
                </a:lnTo>
                <a:lnTo>
                  <a:pt x="135239" y="1688"/>
                </a:lnTo>
                <a:lnTo>
                  <a:pt x="158620" y="676"/>
                </a:lnTo>
                <a:lnTo>
                  <a:pt x="183138" y="0"/>
                </a:lnTo>
                <a:lnTo>
                  <a:pt x="208412" y="543"/>
                </a:lnTo>
                <a:lnTo>
                  <a:pt x="234191" y="1896"/>
                </a:lnTo>
                <a:lnTo>
                  <a:pt x="286648" y="6046"/>
                </a:lnTo>
                <a:lnTo>
                  <a:pt x="339727" y="11198"/>
                </a:lnTo>
                <a:lnTo>
                  <a:pt x="365391" y="15945"/>
                </a:lnTo>
                <a:lnTo>
                  <a:pt x="390438" y="22086"/>
                </a:lnTo>
                <a:lnTo>
                  <a:pt x="415074" y="29157"/>
                </a:lnTo>
                <a:lnTo>
                  <a:pt x="436458" y="36847"/>
                </a:lnTo>
                <a:lnTo>
                  <a:pt x="455675" y="44951"/>
                </a:lnTo>
                <a:lnTo>
                  <a:pt x="473447" y="53330"/>
                </a:lnTo>
                <a:lnTo>
                  <a:pt x="489265" y="63877"/>
                </a:lnTo>
                <a:lnTo>
                  <a:pt x="503778" y="75869"/>
                </a:lnTo>
                <a:lnTo>
                  <a:pt x="517422" y="88825"/>
                </a:lnTo>
                <a:lnTo>
                  <a:pt x="528503" y="103415"/>
                </a:lnTo>
                <a:lnTo>
                  <a:pt x="537874" y="119095"/>
                </a:lnTo>
                <a:lnTo>
                  <a:pt x="546106" y="135501"/>
                </a:lnTo>
                <a:lnTo>
                  <a:pt x="551594" y="152392"/>
                </a:lnTo>
                <a:lnTo>
                  <a:pt x="555253" y="169606"/>
                </a:lnTo>
                <a:lnTo>
                  <a:pt x="557692" y="187035"/>
                </a:lnTo>
                <a:lnTo>
                  <a:pt x="556342" y="204607"/>
                </a:lnTo>
                <a:lnTo>
                  <a:pt x="552465" y="222275"/>
                </a:lnTo>
                <a:lnTo>
                  <a:pt x="546904" y="240007"/>
                </a:lnTo>
                <a:lnTo>
                  <a:pt x="539227" y="257781"/>
                </a:lnTo>
                <a:lnTo>
                  <a:pt x="530141" y="275584"/>
                </a:lnTo>
                <a:lnTo>
                  <a:pt x="520115" y="293405"/>
                </a:lnTo>
                <a:lnTo>
                  <a:pt x="508470" y="311240"/>
                </a:lnTo>
                <a:lnTo>
                  <a:pt x="495746" y="329082"/>
                </a:lnTo>
                <a:lnTo>
                  <a:pt x="482302" y="346930"/>
                </a:lnTo>
                <a:lnTo>
                  <a:pt x="467386" y="363790"/>
                </a:lnTo>
                <a:lnTo>
                  <a:pt x="451489" y="379991"/>
                </a:lnTo>
                <a:lnTo>
                  <a:pt x="434938" y="395752"/>
                </a:lnTo>
                <a:lnTo>
                  <a:pt x="417950" y="411221"/>
                </a:lnTo>
                <a:lnTo>
                  <a:pt x="383201" y="441637"/>
                </a:lnTo>
                <a:lnTo>
                  <a:pt x="366592" y="454709"/>
                </a:lnTo>
                <a:lnTo>
                  <a:pt x="350559" y="466401"/>
                </a:lnTo>
                <a:lnTo>
                  <a:pt x="334909" y="477171"/>
                </a:lnTo>
                <a:lnTo>
                  <a:pt x="321499" y="485344"/>
                </a:lnTo>
                <a:lnTo>
                  <a:pt x="309583" y="491785"/>
                </a:lnTo>
                <a:lnTo>
                  <a:pt x="298662" y="497071"/>
                </a:lnTo>
                <a:lnTo>
                  <a:pt x="289397" y="499602"/>
                </a:lnTo>
                <a:lnTo>
                  <a:pt x="281236" y="500298"/>
                </a:lnTo>
                <a:lnTo>
                  <a:pt x="273811" y="499769"/>
                </a:lnTo>
                <a:lnTo>
                  <a:pt x="269853" y="497433"/>
                </a:lnTo>
                <a:lnTo>
                  <a:pt x="268207" y="493891"/>
                </a:lnTo>
                <a:lnTo>
                  <a:pt x="268101" y="489545"/>
                </a:lnTo>
                <a:lnTo>
                  <a:pt x="273276" y="474133"/>
                </a:lnTo>
                <a:lnTo>
                  <a:pt x="285750" y="445135"/>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SMARTPenAnnotation13"/>
          <p:cNvSpPr/>
          <p:nvPr/>
        </p:nvSpPr>
        <p:spPr>
          <a:xfrm>
            <a:off x="7938492" y="2491382"/>
            <a:ext cx="26790" cy="62509"/>
          </a:xfrm>
          <a:custGeom>
            <a:avLst/>
            <a:gdLst/>
            <a:ahLst/>
            <a:cxnLst/>
            <a:rect l="0" t="0" r="0" b="0"/>
            <a:pathLst>
              <a:path w="26790" h="62509">
                <a:moveTo>
                  <a:pt x="26789" y="0"/>
                </a:moveTo>
                <a:lnTo>
                  <a:pt x="22049" y="14222"/>
                </a:lnTo>
                <a:lnTo>
                  <a:pt x="19660" y="19403"/>
                </a:lnTo>
                <a:lnTo>
                  <a:pt x="17075" y="23849"/>
                </a:lnTo>
                <a:lnTo>
                  <a:pt x="14360" y="27806"/>
                </a:lnTo>
                <a:lnTo>
                  <a:pt x="11557" y="33420"/>
                </a:lnTo>
                <a:lnTo>
                  <a:pt x="8697" y="40140"/>
                </a:lnTo>
                <a:lnTo>
                  <a:pt x="0" y="62508"/>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1" name="SMARTPenAnnotation14"/>
          <p:cNvSpPr/>
          <p:nvPr/>
        </p:nvSpPr>
        <p:spPr>
          <a:xfrm>
            <a:off x="7983140" y="2357437"/>
            <a:ext cx="17861" cy="1"/>
          </a:xfrm>
          <a:custGeom>
            <a:avLst/>
            <a:gdLst/>
            <a:ahLst/>
            <a:cxnLst/>
            <a:rect l="0" t="0" r="0" b="0"/>
            <a:pathLst>
              <a:path w="17861" h="1">
                <a:moveTo>
                  <a:pt x="0" y="0"/>
                </a:moveTo>
                <a:lnTo>
                  <a:pt x="17860"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SMARTPenAnnotation15"/>
          <p:cNvSpPr/>
          <p:nvPr/>
        </p:nvSpPr>
        <p:spPr>
          <a:xfrm>
            <a:off x="7988550" y="2411015"/>
            <a:ext cx="189468" cy="525516"/>
          </a:xfrm>
          <a:custGeom>
            <a:avLst/>
            <a:gdLst/>
            <a:ahLst/>
            <a:cxnLst/>
            <a:rect l="0" t="0" r="0" b="0"/>
            <a:pathLst>
              <a:path w="189468" h="525516">
                <a:moveTo>
                  <a:pt x="146395" y="0"/>
                </a:moveTo>
                <a:lnTo>
                  <a:pt x="136914" y="4741"/>
                </a:lnTo>
                <a:lnTo>
                  <a:pt x="128168" y="7129"/>
                </a:lnTo>
                <a:lnTo>
                  <a:pt x="116385" y="9714"/>
                </a:lnTo>
                <a:lnTo>
                  <a:pt x="102575" y="12429"/>
                </a:lnTo>
                <a:lnTo>
                  <a:pt x="91385" y="15231"/>
                </a:lnTo>
                <a:lnTo>
                  <a:pt x="81941" y="18092"/>
                </a:lnTo>
                <a:lnTo>
                  <a:pt x="73660" y="20991"/>
                </a:lnTo>
                <a:lnTo>
                  <a:pt x="66155" y="23916"/>
                </a:lnTo>
                <a:lnTo>
                  <a:pt x="59167" y="26858"/>
                </a:lnTo>
                <a:lnTo>
                  <a:pt x="52524" y="29812"/>
                </a:lnTo>
                <a:lnTo>
                  <a:pt x="47104" y="33765"/>
                </a:lnTo>
                <a:lnTo>
                  <a:pt x="42498" y="38385"/>
                </a:lnTo>
                <a:lnTo>
                  <a:pt x="38435" y="43449"/>
                </a:lnTo>
                <a:lnTo>
                  <a:pt x="33920" y="51722"/>
                </a:lnTo>
                <a:lnTo>
                  <a:pt x="32716" y="55318"/>
                </a:lnTo>
                <a:lnTo>
                  <a:pt x="33899" y="59699"/>
                </a:lnTo>
                <a:lnTo>
                  <a:pt x="36671" y="64604"/>
                </a:lnTo>
                <a:lnTo>
                  <a:pt x="40504" y="69858"/>
                </a:lnTo>
                <a:lnTo>
                  <a:pt x="46035" y="73361"/>
                </a:lnTo>
                <a:lnTo>
                  <a:pt x="52699" y="75697"/>
                </a:lnTo>
                <a:lnTo>
                  <a:pt x="60119" y="77254"/>
                </a:lnTo>
                <a:lnTo>
                  <a:pt x="69034" y="78292"/>
                </a:lnTo>
                <a:lnTo>
                  <a:pt x="78945" y="78983"/>
                </a:lnTo>
                <a:lnTo>
                  <a:pt x="99550" y="79752"/>
                </a:lnTo>
                <a:lnTo>
                  <a:pt x="118630" y="80094"/>
                </a:lnTo>
                <a:lnTo>
                  <a:pt x="127884" y="79193"/>
                </a:lnTo>
                <a:lnTo>
                  <a:pt x="137031" y="77600"/>
                </a:lnTo>
                <a:lnTo>
                  <a:pt x="146106" y="75546"/>
                </a:lnTo>
                <a:lnTo>
                  <a:pt x="155132" y="74176"/>
                </a:lnTo>
                <a:lnTo>
                  <a:pt x="164126" y="73263"/>
                </a:lnTo>
                <a:lnTo>
                  <a:pt x="173098" y="72655"/>
                </a:lnTo>
                <a:lnTo>
                  <a:pt x="179080" y="71257"/>
                </a:lnTo>
                <a:lnTo>
                  <a:pt x="183068" y="69333"/>
                </a:lnTo>
                <a:lnTo>
                  <a:pt x="185727" y="67058"/>
                </a:lnTo>
                <a:lnTo>
                  <a:pt x="187499" y="64549"/>
                </a:lnTo>
                <a:lnTo>
                  <a:pt x="189467" y="59116"/>
                </a:lnTo>
                <a:lnTo>
                  <a:pt x="189001" y="57270"/>
                </a:lnTo>
                <a:lnTo>
                  <a:pt x="187698" y="56039"/>
                </a:lnTo>
                <a:lnTo>
                  <a:pt x="185836" y="55219"/>
                </a:lnTo>
                <a:lnTo>
                  <a:pt x="181122" y="54307"/>
                </a:lnTo>
                <a:lnTo>
                  <a:pt x="178476" y="54064"/>
                </a:lnTo>
                <a:lnTo>
                  <a:pt x="174728" y="53902"/>
                </a:lnTo>
                <a:lnTo>
                  <a:pt x="165271" y="53722"/>
                </a:lnTo>
                <a:lnTo>
                  <a:pt x="160964" y="55659"/>
                </a:lnTo>
                <a:lnTo>
                  <a:pt x="157100" y="58934"/>
                </a:lnTo>
                <a:lnTo>
                  <a:pt x="153532" y="63102"/>
                </a:lnTo>
                <a:lnTo>
                  <a:pt x="150160" y="67865"/>
                </a:lnTo>
                <a:lnTo>
                  <a:pt x="146921" y="73025"/>
                </a:lnTo>
                <a:lnTo>
                  <a:pt x="143769" y="78449"/>
                </a:lnTo>
                <a:lnTo>
                  <a:pt x="140267" y="92413"/>
                </a:lnTo>
                <a:lnTo>
                  <a:pt x="139333" y="100304"/>
                </a:lnTo>
                <a:lnTo>
                  <a:pt x="138711" y="110526"/>
                </a:lnTo>
                <a:lnTo>
                  <a:pt x="138019" y="135112"/>
                </a:lnTo>
                <a:lnTo>
                  <a:pt x="137629" y="176845"/>
                </a:lnTo>
                <a:lnTo>
                  <a:pt x="138567" y="192311"/>
                </a:lnTo>
                <a:lnTo>
                  <a:pt x="140184" y="208574"/>
                </a:lnTo>
                <a:lnTo>
                  <a:pt x="142254" y="225370"/>
                </a:lnTo>
                <a:lnTo>
                  <a:pt x="144627" y="241528"/>
                </a:lnTo>
                <a:lnTo>
                  <a:pt x="149908" y="272710"/>
                </a:lnTo>
                <a:lnTo>
                  <a:pt x="151714" y="288963"/>
                </a:lnTo>
                <a:lnTo>
                  <a:pt x="152917" y="305752"/>
                </a:lnTo>
                <a:lnTo>
                  <a:pt x="153720" y="322897"/>
                </a:lnTo>
                <a:lnTo>
                  <a:pt x="153263" y="339288"/>
                </a:lnTo>
                <a:lnTo>
                  <a:pt x="151966" y="355177"/>
                </a:lnTo>
                <a:lnTo>
                  <a:pt x="150109" y="370730"/>
                </a:lnTo>
                <a:lnTo>
                  <a:pt x="146886" y="386060"/>
                </a:lnTo>
                <a:lnTo>
                  <a:pt x="142753" y="401240"/>
                </a:lnTo>
                <a:lnTo>
                  <a:pt x="138015" y="416322"/>
                </a:lnTo>
                <a:lnTo>
                  <a:pt x="132870" y="429352"/>
                </a:lnTo>
                <a:lnTo>
                  <a:pt x="127457" y="441016"/>
                </a:lnTo>
                <a:lnTo>
                  <a:pt x="121863" y="451769"/>
                </a:lnTo>
                <a:lnTo>
                  <a:pt x="115158" y="462906"/>
                </a:lnTo>
                <a:lnTo>
                  <a:pt x="107710" y="474299"/>
                </a:lnTo>
                <a:lnTo>
                  <a:pt x="99770" y="485864"/>
                </a:lnTo>
                <a:lnTo>
                  <a:pt x="91499" y="495557"/>
                </a:lnTo>
                <a:lnTo>
                  <a:pt x="83009" y="504004"/>
                </a:lnTo>
                <a:lnTo>
                  <a:pt x="74371" y="511620"/>
                </a:lnTo>
                <a:lnTo>
                  <a:pt x="65637" y="516697"/>
                </a:lnTo>
                <a:lnTo>
                  <a:pt x="56837" y="520082"/>
                </a:lnTo>
                <a:lnTo>
                  <a:pt x="47995" y="522339"/>
                </a:lnTo>
                <a:lnTo>
                  <a:pt x="40115" y="523843"/>
                </a:lnTo>
                <a:lnTo>
                  <a:pt x="32878" y="524846"/>
                </a:lnTo>
                <a:lnTo>
                  <a:pt x="26068" y="525515"/>
                </a:lnTo>
                <a:lnTo>
                  <a:pt x="20537" y="522984"/>
                </a:lnTo>
                <a:lnTo>
                  <a:pt x="15856" y="518320"/>
                </a:lnTo>
                <a:lnTo>
                  <a:pt x="11744" y="512234"/>
                </a:lnTo>
                <a:lnTo>
                  <a:pt x="8011" y="503216"/>
                </a:lnTo>
                <a:lnTo>
                  <a:pt x="4529" y="492243"/>
                </a:lnTo>
                <a:lnTo>
                  <a:pt x="1217" y="479967"/>
                </a:lnTo>
                <a:lnTo>
                  <a:pt x="0" y="466822"/>
                </a:lnTo>
                <a:lnTo>
                  <a:pt x="181" y="453097"/>
                </a:lnTo>
                <a:lnTo>
                  <a:pt x="3520" y="410766"/>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SMARTPenAnnotation16"/>
          <p:cNvSpPr/>
          <p:nvPr/>
        </p:nvSpPr>
        <p:spPr>
          <a:xfrm>
            <a:off x="8268890" y="2491382"/>
            <a:ext cx="17861" cy="80602"/>
          </a:xfrm>
          <a:custGeom>
            <a:avLst/>
            <a:gdLst/>
            <a:ahLst/>
            <a:cxnLst/>
            <a:rect l="0" t="0" r="0" b="0"/>
            <a:pathLst>
              <a:path w="17861" h="80602">
                <a:moveTo>
                  <a:pt x="0" y="0"/>
                </a:moveTo>
                <a:lnTo>
                  <a:pt x="0" y="9481"/>
                </a:lnTo>
                <a:lnTo>
                  <a:pt x="992" y="19219"/>
                </a:lnTo>
                <a:lnTo>
                  <a:pt x="6137" y="60155"/>
                </a:lnTo>
                <a:lnTo>
                  <a:pt x="7068" y="68877"/>
                </a:lnTo>
                <a:lnTo>
                  <a:pt x="7689" y="75684"/>
                </a:lnTo>
                <a:lnTo>
                  <a:pt x="9095" y="79229"/>
                </a:lnTo>
                <a:lnTo>
                  <a:pt x="11024" y="80601"/>
                </a:lnTo>
                <a:lnTo>
                  <a:pt x="17860" y="80368"/>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SMARTPenAnnotation17"/>
          <p:cNvSpPr/>
          <p:nvPr/>
        </p:nvSpPr>
        <p:spPr>
          <a:xfrm>
            <a:off x="8340328" y="2219004"/>
            <a:ext cx="62508" cy="346273"/>
          </a:xfrm>
          <a:custGeom>
            <a:avLst/>
            <a:gdLst/>
            <a:ahLst/>
            <a:cxnLst/>
            <a:rect l="0" t="0" r="0" b="0"/>
            <a:pathLst>
              <a:path w="62508" h="346273">
                <a:moveTo>
                  <a:pt x="0" y="49136"/>
                </a:moveTo>
                <a:lnTo>
                  <a:pt x="4740" y="44396"/>
                </a:lnTo>
                <a:lnTo>
                  <a:pt x="9113" y="41015"/>
                </a:lnTo>
                <a:lnTo>
                  <a:pt x="15005" y="36777"/>
                </a:lnTo>
                <a:lnTo>
                  <a:pt x="21910" y="31967"/>
                </a:lnTo>
                <a:lnTo>
                  <a:pt x="27505" y="26776"/>
                </a:lnTo>
                <a:lnTo>
                  <a:pt x="32227" y="21331"/>
                </a:lnTo>
                <a:lnTo>
                  <a:pt x="36367" y="15717"/>
                </a:lnTo>
                <a:lnTo>
                  <a:pt x="40120" y="11974"/>
                </a:lnTo>
                <a:lnTo>
                  <a:pt x="43613" y="9478"/>
                </a:lnTo>
                <a:lnTo>
                  <a:pt x="46936" y="7815"/>
                </a:lnTo>
                <a:lnTo>
                  <a:pt x="50142" y="5713"/>
                </a:lnTo>
                <a:lnTo>
                  <a:pt x="53272" y="3321"/>
                </a:lnTo>
                <a:lnTo>
                  <a:pt x="56350" y="733"/>
                </a:lnTo>
                <a:lnTo>
                  <a:pt x="58403" y="0"/>
                </a:lnTo>
                <a:lnTo>
                  <a:pt x="59771" y="504"/>
                </a:lnTo>
                <a:lnTo>
                  <a:pt x="60684" y="1832"/>
                </a:lnTo>
                <a:lnTo>
                  <a:pt x="60299" y="4701"/>
                </a:lnTo>
                <a:lnTo>
                  <a:pt x="59051" y="8599"/>
                </a:lnTo>
                <a:lnTo>
                  <a:pt x="57226" y="13182"/>
                </a:lnTo>
                <a:lnTo>
                  <a:pt x="55018" y="30128"/>
                </a:lnTo>
                <a:lnTo>
                  <a:pt x="47170" y="112406"/>
                </a:lnTo>
                <a:lnTo>
                  <a:pt x="41469" y="157623"/>
                </a:lnTo>
                <a:lnTo>
                  <a:pt x="39552" y="178015"/>
                </a:lnTo>
                <a:lnTo>
                  <a:pt x="38275" y="197563"/>
                </a:lnTo>
                <a:lnTo>
                  <a:pt x="36854" y="234166"/>
                </a:lnTo>
                <a:lnTo>
                  <a:pt x="36224" y="266971"/>
                </a:lnTo>
                <a:lnTo>
                  <a:pt x="37047" y="280680"/>
                </a:lnTo>
                <a:lnTo>
                  <a:pt x="38589" y="292795"/>
                </a:lnTo>
                <a:lnTo>
                  <a:pt x="40608" y="303849"/>
                </a:lnTo>
                <a:lnTo>
                  <a:pt x="42947" y="313203"/>
                </a:lnTo>
                <a:lnTo>
                  <a:pt x="45498" y="321423"/>
                </a:lnTo>
                <a:lnTo>
                  <a:pt x="48192" y="328887"/>
                </a:lnTo>
                <a:lnTo>
                  <a:pt x="50979" y="334855"/>
                </a:lnTo>
                <a:lnTo>
                  <a:pt x="53830" y="339827"/>
                </a:lnTo>
                <a:lnTo>
                  <a:pt x="56723" y="344133"/>
                </a:lnTo>
                <a:lnTo>
                  <a:pt x="58651" y="346012"/>
                </a:lnTo>
                <a:lnTo>
                  <a:pt x="59936" y="346272"/>
                </a:lnTo>
                <a:lnTo>
                  <a:pt x="62507" y="343816"/>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SMARTPenAnnotation18"/>
          <p:cNvSpPr/>
          <p:nvPr/>
        </p:nvSpPr>
        <p:spPr>
          <a:xfrm>
            <a:off x="8402835" y="2428875"/>
            <a:ext cx="133947" cy="44649"/>
          </a:xfrm>
          <a:custGeom>
            <a:avLst/>
            <a:gdLst/>
            <a:ahLst/>
            <a:cxnLst/>
            <a:rect l="0" t="0" r="0" b="0"/>
            <a:pathLst>
              <a:path w="133947" h="44649">
                <a:moveTo>
                  <a:pt x="0" y="0"/>
                </a:moveTo>
                <a:lnTo>
                  <a:pt x="9481" y="4740"/>
                </a:lnTo>
                <a:lnTo>
                  <a:pt x="14258" y="8121"/>
                </a:lnTo>
                <a:lnTo>
                  <a:pt x="19428" y="12359"/>
                </a:lnTo>
                <a:lnTo>
                  <a:pt x="24858" y="17169"/>
                </a:lnTo>
                <a:lnTo>
                  <a:pt x="30463" y="21368"/>
                </a:lnTo>
                <a:lnTo>
                  <a:pt x="36184" y="25159"/>
                </a:lnTo>
                <a:lnTo>
                  <a:pt x="41982" y="28679"/>
                </a:lnTo>
                <a:lnTo>
                  <a:pt x="48824" y="31025"/>
                </a:lnTo>
                <a:lnTo>
                  <a:pt x="56362" y="32590"/>
                </a:lnTo>
                <a:lnTo>
                  <a:pt x="64364" y="33633"/>
                </a:lnTo>
                <a:lnTo>
                  <a:pt x="72675" y="35320"/>
                </a:lnTo>
                <a:lnTo>
                  <a:pt x="81193" y="37437"/>
                </a:lnTo>
                <a:lnTo>
                  <a:pt x="89847" y="39841"/>
                </a:lnTo>
                <a:lnTo>
                  <a:pt x="98594" y="41443"/>
                </a:lnTo>
                <a:lnTo>
                  <a:pt x="107401" y="42511"/>
                </a:lnTo>
                <a:lnTo>
                  <a:pt x="133946" y="44648"/>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6" name="SMARTPenAnnotation19"/>
          <p:cNvSpPr/>
          <p:nvPr/>
        </p:nvSpPr>
        <p:spPr>
          <a:xfrm>
            <a:off x="8520858" y="2219325"/>
            <a:ext cx="256749" cy="342893"/>
          </a:xfrm>
          <a:custGeom>
            <a:avLst/>
            <a:gdLst/>
            <a:ahLst/>
            <a:cxnLst/>
            <a:rect l="0" t="0" r="0" b="0"/>
            <a:pathLst>
              <a:path w="256749" h="342893">
                <a:moveTo>
                  <a:pt x="42712" y="209550"/>
                </a:moveTo>
                <a:lnTo>
                  <a:pt x="28490" y="214290"/>
                </a:lnTo>
                <a:lnTo>
                  <a:pt x="23309" y="217671"/>
                </a:lnTo>
                <a:lnTo>
                  <a:pt x="18863" y="221909"/>
                </a:lnTo>
                <a:lnTo>
                  <a:pt x="11277" y="231910"/>
                </a:lnTo>
                <a:lnTo>
                  <a:pt x="7864" y="237355"/>
                </a:lnTo>
                <a:lnTo>
                  <a:pt x="4597" y="242969"/>
                </a:lnTo>
                <a:lnTo>
                  <a:pt x="2419" y="249689"/>
                </a:lnTo>
                <a:lnTo>
                  <a:pt x="967" y="257145"/>
                </a:lnTo>
                <a:lnTo>
                  <a:pt x="0" y="265092"/>
                </a:lnTo>
                <a:lnTo>
                  <a:pt x="346" y="272375"/>
                </a:lnTo>
                <a:lnTo>
                  <a:pt x="1569" y="279214"/>
                </a:lnTo>
                <a:lnTo>
                  <a:pt x="3378" y="285758"/>
                </a:lnTo>
                <a:lnTo>
                  <a:pt x="8033" y="300967"/>
                </a:lnTo>
                <a:lnTo>
                  <a:pt x="10662" y="309190"/>
                </a:lnTo>
                <a:lnTo>
                  <a:pt x="14400" y="315664"/>
                </a:lnTo>
                <a:lnTo>
                  <a:pt x="18876" y="320972"/>
                </a:lnTo>
                <a:lnTo>
                  <a:pt x="23845" y="325503"/>
                </a:lnTo>
                <a:lnTo>
                  <a:pt x="29142" y="329516"/>
                </a:lnTo>
                <a:lnTo>
                  <a:pt x="34657" y="333183"/>
                </a:lnTo>
                <a:lnTo>
                  <a:pt x="40319" y="336621"/>
                </a:lnTo>
                <a:lnTo>
                  <a:pt x="46077" y="338912"/>
                </a:lnTo>
                <a:lnTo>
                  <a:pt x="51901" y="340440"/>
                </a:lnTo>
                <a:lnTo>
                  <a:pt x="57767" y="341458"/>
                </a:lnTo>
                <a:lnTo>
                  <a:pt x="62671" y="342137"/>
                </a:lnTo>
                <a:lnTo>
                  <a:pt x="66932" y="342589"/>
                </a:lnTo>
                <a:lnTo>
                  <a:pt x="70765" y="342892"/>
                </a:lnTo>
                <a:lnTo>
                  <a:pt x="75305" y="342100"/>
                </a:lnTo>
                <a:lnTo>
                  <a:pt x="80315" y="340581"/>
                </a:lnTo>
                <a:lnTo>
                  <a:pt x="85640" y="338576"/>
                </a:lnTo>
                <a:lnTo>
                  <a:pt x="90183" y="336247"/>
                </a:lnTo>
                <a:lnTo>
                  <a:pt x="97875" y="331013"/>
                </a:lnTo>
                <a:lnTo>
                  <a:pt x="104602" y="325380"/>
                </a:lnTo>
                <a:lnTo>
                  <a:pt x="107784" y="322489"/>
                </a:lnTo>
                <a:lnTo>
                  <a:pt x="109905" y="319569"/>
                </a:lnTo>
                <a:lnTo>
                  <a:pt x="113884" y="310719"/>
                </a:lnTo>
                <a:lnTo>
                  <a:pt x="121672" y="300606"/>
                </a:lnTo>
                <a:lnTo>
                  <a:pt x="123133" y="301012"/>
                </a:lnTo>
                <a:lnTo>
                  <a:pt x="127403" y="304108"/>
                </a:lnTo>
                <a:lnTo>
                  <a:pt x="135253" y="311437"/>
                </a:lnTo>
                <a:lnTo>
                  <a:pt x="140125" y="316170"/>
                </a:lnTo>
                <a:lnTo>
                  <a:pt x="144365" y="318333"/>
                </a:lnTo>
                <a:lnTo>
                  <a:pt x="148184" y="318783"/>
                </a:lnTo>
                <a:lnTo>
                  <a:pt x="156065" y="316637"/>
                </a:lnTo>
                <a:lnTo>
                  <a:pt x="160945" y="314675"/>
                </a:lnTo>
                <a:lnTo>
                  <a:pt x="166183" y="312376"/>
                </a:lnTo>
                <a:lnTo>
                  <a:pt x="171658" y="308858"/>
                </a:lnTo>
                <a:lnTo>
                  <a:pt x="177294" y="304529"/>
                </a:lnTo>
                <a:lnTo>
                  <a:pt x="183034" y="299658"/>
                </a:lnTo>
                <a:lnTo>
                  <a:pt x="188846" y="293434"/>
                </a:lnTo>
                <a:lnTo>
                  <a:pt x="194705" y="286309"/>
                </a:lnTo>
                <a:lnTo>
                  <a:pt x="200596" y="278582"/>
                </a:lnTo>
                <a:lnTo>
                  <a:pt x="206507" y="269462"/>
                </a:lnTo>
                <a:lnTo>
                  <a:pt x="212432" y="259413"/>
                </a:lnTo>
                <a:lnTo>
                  <a:pt x="218367" y="248745"/>
                </a:lnTo>
                <a:lnTo>
                  <a:pt x="223315" y="238656"/>
                </a:lnTo>
                <a:lnTo>
                  <a:pt x="227606" y="228954"/>
                </a:lnTo>
                <a:lnTo>
                  <a:pt x="231459" y="219509"/>
                </a:lnTo>
                <a:lnTo>
                  <a:pt x="236012" y="207260"/>
                </a:lnTo>
                <a:lnTo>
                  <a:pt x="246363" y="177774"/>
                </a:lnTo>
                <a:lnTo>
                  <a:pt x="249917" y="161577"/>
                </a:lnTo>
                <a:lnTo>
                  <a:pt x="252286" y="144826"/>
                </a:lnTo>
                <a:lnTo>
                  <a:pt x="253866" y="127705"/>
                </a:lnTo>
                <a:lnTo>
                  <a:pt x="254918" y="111330"/>
                </a:lnTo>
                <a:lnTo>
                  <a:pt x="256089" y="79907"/>
                </a:lnTo>
                <a:lnTo>
                  <a:pt x="256748" y="39066"/>
                </a:lnTo>
                <a:lnTo>
                  <a:pt x="255848" y="28425"/>
                </a:lnTo>
                <a:lnTo>
                  <a:pt x="254255" y="19347"/>
                </a:lnTo>
                <a:lnTo>
                  <a:pt x="252202" y="11310"/>
                </a:lnTo>
                <a:lnTo>
                  <a:pt x="248848" y="5952"/>
                </a:lnTo>
                <a:lnTo>
                  <a:pt x="244628" y="2381"/>
                </a:lnTo>
                <a:lnTo>
                  <a:pt x="239831" y="0"/>
                </a:lnTo>
                <a:lnTo>
                  <a:pt x="235640" y="1389"/>
                </a:lnTo>
                <a:lnTo>
                  <a:pt x="231855" y="5291"/>
                </a:lnTo>
                <a:lnTo>
                  <a:pt x="228338" y="10869"/>
                </a:lnTo>
                <a:lnTo>
                  <a:pt x="224009" y="18557"/>
                </a:lnTo>
                <a:lnTo>
                  <a:pt x="213909" y="37682"/>
                </a:lnTo>
                <a:lnTo>
                  <a:pt x="209429" y="50323"/>
                </a:lnTo>
                <a:lnTo>
                  <a:pt x="205450" y="64703"/>
                </a:lnTo>
                <a:lnTo>
                  <a:pt x="201806" y="80243"/>
                </a:lnTo>
                <a:lnTo>
                  <a:pt x="198384" y="96556"/>
                </a:lnTo>
                <a:lnTo>
                  <a:pt x="191936" y="130557"/>
                </a:lnTo>
                <a:lnTo>
                  <a:pt x="189819" y="147958"/>
                </a:lnTo>
                <a:lnTo>
                  <a:pt x="188409" y="165512"/>
                </a:lnTo>
                <a:lnTo>
                  <a:pt x="185587" y="218479"/>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7" name="SMARTPenAnnotation20"/>
          <p:cNvSpPr/>
          <p:nvPr/>
        </p:nvSpPr>
        <p:spPr>
          <a:xfrm>
            <a:off x="5259585" y="3696890"/>
            <a:ext cx="1089423" cy="133946"/>
          </a:xfrm>
          <a:custGeom>
            <a:avLst/>
            <a:gdLst/>
            <a:ahLst/>
            <a:cxnLst/>
            <a:rect l="0" t="0" r="0" b="0"/>
            <a:pathLst>
              <a:path w="1089423" h="133946">
                <a:moveTo>
                  <a:pt x="0" y="0"/>
                </a:moveTo>
                <a:lnTo>
                  <a:pt x="18962" y="0"/>
                </a:lnTo>
                <a:lnTo>
                  <a:pt x="34470" y="1985"/>
                </a:lnTo>
                <a:lnTo>
                  <a:pt x="54730" y="5292"/>
                </a:lnTo>
                <a:lnTo>
                  <a:pt x="78158" y="9481"/>
                </a:lnTo>
                <a:lnTo>
                  <a:pt x="125357" y="16782"/>
                </a:lnTo>
                <a:lnTo>
                  <a:pt x="149056" y="20118"/>
                </a:lnTo>
                <a:lnTo>
                  <a:pt x="414412" y="47851"/>
                </a:lnTo>
                <a:lnTo>
                  <a:pt x="564523" y="68231"/>
                </a:lnTo>
                <a:lnTo>
                  <a:pt x="763195" y="98401"/>
                </a:lnTo>
                <a:lnTo>
                  <a:pt x="960338" y="123042"/>
                </a:lnTo>
                <a:lnTo>
                  <a:pt x="993444" y="126677"/>
                </a:lnTo>
                <a:lnTo>
                  <a:pt x="1020476" y="129100"/>
                </a:lnTo>
                <a:lnTo>
                  <a:pt x="1089422" y="133945"/>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8" name="SMARTPenAnnotation21"/>
          <p:cNvSpPr/>
          <p:nvPr/>
        </p:nvSpPr>
        <p:spPr>
          <a:xfrm>
            <a:off x="6662053" y="3270837"/>
            <a:ext cx="358371" cy="657264"/>
          </a:xfrm>
          <a:custGeom>
            <a:avLst/>
            <a:gdLst/>
            <a:ahLst/>
            <a:cxnLst/>
            <a:rect l="0" t="0" r="0" b="0"/>
            <a:pathLst>
              <a:path w="358371" h="657264">
                <a:moveTo>
                  <a:pt x="35212" y="256389"/>
                </a:moveTo>
                <a:lnTo>
                  <a:pt x="44694" y="246908"/>
                </a:lnTo>
                <a:lnTo>
                  <a:pt x="50462" y="243123"/>
                </a:lnTo>
                <a:lnTo>
                  <a:pt x="57286" y="239608"/>
                </a:lnTo>
                <a:lnTo>
                  <a:pt x="64810" y="236272"/>
                </a:lnTo>
                <a:lnTo>
                  <a:pt x="74788" y="230079"/>
                </a:lnTo>
                <a:lnTo>
                  <a:pt x="86401" y="221982"/>
                </a:lnTo>
                <a:lnTo>
                  <a:pt x="99104" y="212615"/>
                </a:lnTo>
                <a:lnTo>
                  <a:pt x="113525" y="203394"/>
                </a:lnTo>
                <a:lnTo>
                  <a:pt x="129092" y="194270"/>
                </a:lnTo>
                <a:lnTo>
                  <a:pt x="201593" y="153499"/>
                </a:lnTo>
                <a:lnTo>
                  <a:pt x="220547" y="141163"/>
                </a:lnTo>
                <a:lnTo>
                  <a:pt x="239135" y="127978"/>
                </a:lnTo>
                <a:lnTo>
                  <a:pt x="302263" y="80653"/>
                </a:lnTo>
                <a:lnTo>
                  <a:pt x="314449" y="69778"/>
                </a:lnTo>
                <a:lnTo>
                  <a:pt x="325550" y="58560"/>
                </a:lnTo>
                <a:lnTo>
                  <a:pt x="335927" y="47112"/>
                </a:lnTo>
                <a:lnTo>
                  <a:pt x="343837" y="37497"/>
                </a:lnTo>
                <a:lnTo>
                  <a:pt x="350103" y="29101"/>
                </a:lnTo>
                <a:lnTo>
                  <a:pt x="355272" y="21520"/>
                </a:lnTo>
                <a:lnTo>
                  <a:pt x="357727" y="15474"/>
                </a:lnTo>
                <a:lnTo>
                  <a:pt x="358370" y="10451"/>
                </a:lnTo>
                <a:lnTo>
                  <a:pt x="357807" y="6110"/>
                </a:lnTo>
                <a:lnTo>
                  <a:pt x="355447" y="3216"/>
                </a:lnTo>
                <a:lnTo>
                  <a:pt x="351890" y="1287"/>
                </a:lnTo>
                <a:lnTo>
                  <a:pt x="347533" y="0"/>
                </a:lnTo>
                <a:lnTo>
                  <a:pt x="340661" y="1128"/>
                </a:lnTo>
                <a:lnTo>
                  <a:pt x="332110" y="3863"/>
                </a:lnTo>
                <a:lnTo>
                  <a:pt x="322441" y="7671"/>
                </a:lnTo>
                <a:lnTo>
                  <a:pt x="312026" y="13186"/>
                </a:lnTo>
                <a:lnTo>
                  <a:pt x="301114" y="19840"/>
                </a:lnTo>
                <a:lnTo>
                  <a:pt x="289871" y="27252"/>
                </a:lnTo>
                <a:lnTo>
                  <a:pt x="277414" y="38147"/>
                </a:lnTo>
                <a:lnTo>
                  <a:pt x="264149" y="51363"/>
                </a:lnTo>
                <a:lnTo>
                  <a:pt x="250345" y="66127"/>
                </a:lnTo>
                <a:lnTo>
                  <a:pt x="237173" y="82915"/>
                </a:lnTo>
                <a:lnTo>
                  <a:pt x="224423" y="101052"/>
                </a:lnTo>
                <a:lnTo>
                  <a:pt x="211954" y="120089"/>
                </a:lnTo>
                <a:lnTo>
                  <a:pt x="199673" y="140717"/>
                </a:lnTo>
                <a:lnTo>
                  <a:pt x="187517" y="162408"/>
                </a:lnTo>
                <a:lnTo>
                  <a:pt x="175444" y="184805"/>
                </a:lnTo>
                <a:lnTo>
                  <a:pt x="164419" y="208666"/>
                </a:lnTo>
                <a:lnTo>
                  <a:pt x="154092" y="233504"/>
                </a:lnTo>
                <a:lnTo>
                  <a:pt x="144231" y="258992"/>
                </a:lnTo>
                <a:lnTo>
                  <a:pt x="125337" y="311124"/>
                </a:lnTo>
                <a:lnTo>
                  <a:pt x="116131" y="337528"/>
                </a:lnTo>
                <a:lnTo>
                  <a:pt x="106026" y="371005"/>
                </a:lnTo>
                <a:lnTo>
                  <a:pt x="84213" y="450535"/>
                </a:lnTo>
                <a:lnTo>
                  <a:pt x="72841" y="488015"/>
                </a:lnTo>
                <a:lnTo>
                  <a:pt x="61290" y="522924"/>
                </a:lnTo>
                <a:lnTo>
                  <a:pt x="49621" y="556118"/>
                </a:lnTo>
                <a:lnTo>
                  <a:pt x="38865" y="582216"/>
                </a:lnTo>
                <a:lnTo>
                  <a:pt x="28718" y="603584"/>
                </a:lnTo>
                <a:lnTo>
                  <a:pt x="5266" y="647432"/>
                </a:lnTo>
                <a:lnTo>
                  <a:pt x="3342" y="650038"/>
                </a:lnTo>
                <a:lnTo>
                  <a:pt x="2059" y="650782"/>
                </a:lnTo>
                <a:lnTo>
                  <a:pt x="1203" y="650286"/>
                </a:lnTo>
                <a:lnTo>
                  <a:pt x="254" y="644444"/>
                </a:lnTo>
                <a:lnTo>
                  <a:pt x="0" y="640108"/>
                </a:lnTo>
                <a:lnTo>
                  <a:pt x="1816" y="635233"/>
                </a:lnTo>
                <a:lnTo>
                  <a:pt x="9125" y="624524"/>
                </a:lnTo>
                <a:lnTo>
                  <a:pt x="18988" y="613151"/>
                </a:lnTo>
                <a:lnTo>
                  <a:pt x="29985" y="601481"/>
                </a:lnTo>
                <a:lnTo>
                  <a:pt x="41488" y="589680"/>
                </a:lnTo>
                <a:lnTo>
                  <a:pt x="49318" y="585739"/>
                </a:lnTo>
                <a:lnTo>
                  <a:pt x="58507" y="583112"/>
                </a:lnTo>
                <a:lnTo>
                  <a:pt x="68602" y="581361"/>
                </a:lnTo>
                <a:lnTo>
                  <a:pt x="78308" y="581185"/>
                </a:lnTo>
                <a:lnTo>
                  <a:pt x="87755" y="582061"/>
                </a:lnTo>
                <a:lnTo>
                  <a:pt x="97030" y="583636"/>
                </a:lnTo>
                <a:lnTo>
                  <a:pt x="108174" y="586671"/>
                </a:lnTo>
                <a:lnTo>
                  <a:pt x="120564" y="590679"/>
                </a:lnTo>
                <a:lnTo>
                  <a:pt x="133786" y="595335"/>
                </a:lnTo>
                <a:lnTo>
                  <a:pt x="146568" y="601415"/>
                </a:lnTo>
                <a:lnTo>
                  <a:pt x="159059" y="608446"/>
                </a:lnTo>
                <a:lnTo>
                  <a:pt x="171355" y="616109"/>
                </a:lnTo>
                <a:lnTo>
                  <a:pt x="183521" y="622210"/>
                </a:lnTo>
                <a:lnTo>
                  <a:pt x="195601" y="627270"/>
                </a:lnTo>
                <a:lnTo>
                  <a:pt x="207622" y="631635"/>
                </a:lnTo>
                <a:lnTo>
                  <a:pt x="218613" y="636530"/>
                </a:lnTo>
                <a:lnTo>
                  <a:pt x="228917" y="641777"/>
                </a:lnTo>
                <a:lnTo>
                  <a:pt x="238762" y="647260"/>
                </a:lnTo>
                <a:lnTo>
                  <a:pt x="248303" y="650915"/>
                </a:lnTo>
                <a:lnTo>
                  <a:pt x="257640" y="653352"/>
                </a:lnTo>
                <a:lnTo>
                  <a:pt x="266841" y="654976"/>
                </a:lnTo>
                <a:lnTo>
                  <a:pt x="274960" y="656059"/>
                </a:lnTo>
                <a:lnTo>
                  <a:pt x="282357" y="656781"/>
                </a:lnTo>
                <a:lnTo>
                  <a:pt x="289273" y="657263"/>
                </a:lnTo>
                <a:lnTo>
                  <a:pt x="295867" y="655599"/>
                </a:lnTo>
                <a:lnTo>
                  <a:pt x="302248" y="652506"/>
                </a:lnTo>
                <a:lnTo>
                  <a:pt x="320962" y="640366"/>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9" name="SMARTPenAnnotation22"/>
          <p:cNvSpPr/>
          <p:nvPr/>
        </p:nvSpPr>
        <p:spPr>
          <a:xfrm>
            <a:off x="7018734" y="3736024"/>
            <a:ext cx="169665" cy="210898"/>
          </a:xfrm>
          <a:custGeom>
            <a:avLst/>
            <a:gdLst/>
            <a:ahLst/>
            <a:cxnLst/>
            <a:rect l="0" t="0" r="0" b="0"/>
            <a:pathLst>
              <a:path w="169665" h="210898">
                <a:moveTo>
                  <a:pt x="0" y="166249"/>
                </a:moveTo>
                <a:lnTo>
                  <a:pt x="0" y="198750"/>
                </a:lnTo>
                <a:lnTo>
                  <a:pt x="0" y="191533"/>
                </a:lnTo>
                <a:lnTo>
                  <a:pt x="992" y="186082"/>
                </a:lnTo>
                <a:lnTo>
                  <a:pt x="2646" y="179471"/>
                </a:lnTo>
                <a:lnTo>
                  <a:pt x="4741" y="172087"/>
                </a:lnTo>
                <a:lnTo>
                  <a:pt x="9713" y="155945"/>
                </a:lnTo>
                <a:lnTo>
                  <a:pt x="12429" y="147474"/>
                </a:lnTo>
                <a:lnTo>
                  <a:pt x="23383" y="106311"/>
                </a:lnTo>
                <a:lnTo>
                  <a:pt x="30472" y="78665"/>
                </a:lnTo>
                <a:lnTo>
                  <a:pt x="37181" y="58250"/>
                </a:lnTo>
                <a:lnTo>
                  <a:pt x="43640" y="42656"/>
                </a:lnTo>
                <a:lnTo>
                  <a:pt x="49929" y="30275"/>
                </a:lnTo>
                <a:lnTo>
                  <a:pt x="55114" y="21030"/>
                </a:lnTo>
                <a:lnTo>
                  <a:pt x="59563" y="13874"/>
                </a:lnTo>
                <a:lnTo>
                  <a:pt x="63522" y="8111"/>
                </a:lnTo>
                <a:lnTo>
                  <a:pt x="67152" y="4269"/>
                </a:lnTo>
                <a:lnTo>
                  <a:pt x="70565" y="1707"/>
                </a:lnTo>
                <a:lnTo>
                  <a:pt x="73833" y="0"/>
                </a:lnTo>
                <a:lnTo>
                  <a:pt x="77003" y="846"/>
                </a:lnTo>
                <a:lnTo>
                  <a:pt x="80109" y="3395"/>
                </a:lnTo>
                <a:lnTo>
                  <a:pt x="83172" y="7078"/>
                </a:lnTo>
                <a:lnTo>
                  <a:pt x="87198" y="12510"/>
                </a:lnTo>
                <a:lnTo>
                  <a:pt x="96962" y="26483"/>
                </a:lnTo>
                <a:lnTo>
                  <a:pt x="103337" y="40329"/>
                </a:lnTo>
                <a:lnTo>
                  <a:pt x="110563" y="58490"/>
                </a:lnTo>
                <a:lnTo>
                  <a:pt x="118358" y="79527"/>
                </a:lnTo>
                <a:lnTo>
                  <a:pt x="124546" y="97520"/>
                </a:lnTo>
                <a:lnTo>
                  <a:pt x="129663" y="113485"/>
                </a:lnTo>
                <a:lnTo>
                  <a:pt x="138988" y="143790"/>
                </a:lnTo>
                <a:lnTo>
                  <a:pt x="149746" y="177103"/>
                </a:lnTo>
                <a:lnTo>
                  <a:pt x="154401" y="189360"/>
                </a:lnTo>
                <a:lnTo>
                  <a:pt x="158496" y="198524"/>
                </a:lnTo>
                <a:lnTo>
                  <a:pt x="162219" y="205625"/>
                </a:lnTo>
                <a:lnTo>
                  <a:pt x="164701" y="209367"/>
                </a:lnTo>
                <a:lnTo>
                  <a:pt x="166355" y="210869"/>
                </a:lnTo>
                <a:lnTo>
                  <a:pt x="169664" y="210897"/>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0" name="SMARTPenAnnotation23"/>
          <p:cNvSpPr/>
          <p:nvPr/>
        </p:nvSpPr>
        <p:spPr>
          <a:xfrm>
            <a:off x="7243897" y="3750468"/>
            <a:ext cx="166543" cy="264319"/>
          </a:xfrm>
          <a:custGeom>
            <a:avLst/>
            <a:gdLst/>
            <a:ahLst/>
            <a:cxnLst/>
            <a:rect l="0" t="0" r="0" b="0"/>
            <a:pathLst>
              <a:path w="166543" h="264319">
                <a:moveTo>
                  <a:pt x="78446" y="0"/>
                </a:moveTo>
                <a:lnTo>
                  <a:pt x="64225" y="4741"/>
                </a:lnTo>
                <a:lnTo>
                  <a:pt x="58051" y="6137"/>
                </a:lnTo>
                <a:lnTo>
                  <a:pt x="51952" y="7068"/>
                </a:lnTo>
                <a:lnTo>
                  <a:pt x="45900" y="7689"/>
                </a:lnTo>
                <a:lnTo>
                  <a:pt x="39882" y="10087"/>
                </a:lnTo>
                <a:lnTo>
                  <a:pt x="33885" y="13670"/>
                </a:lnTo>
                <a:lnTo>
                  <a:pt x="27903" y="18043"/>
                </a:lnTo>
                <a:lnTo>
                  <a:pt x="22923" y="20959"/>
                </a:lnTo>
                <a:lnTo>
                  <a:pt x="18610" y="22902"/>
                </a:lnTo>
                <a:lnTo>
                  <a:pt x="14743" y="24198"/>
                </a:lnTo>
                <a:lnTo>
                  <a:pt x="11173" y="26054"/>
                </a:lnTo>
                <a:lnTo>
                  <a:pt x="7801" y="28283"/>
                </a:lnTo>
                <a:lnTo>
                  <a:pt x="4560" y="30762"/>
                </a:lnTo>
                <a:lnTo>
                  <a:pt x="2400" y="33406"/>
                </a:lnTo>
                <a:lnTo>
                  <a:pt x="960" y="36162"/>
                </a:lnTo>
                <a:lnTo>
                  <a:pt x="0" y="38991"/>
                </a:lnTo>
                <a:lnTo>
                  <a:pt x="1344" y="41869"/>
                </a:lnTo>
                <a:lnTo>
                  <a:pt x="4224" y="44780"/>
                </a:lnTo>
                <a:lnTo>
                  <a:pt x="8130" y="47713"/>
                </a:lnTo>
                <a:lnTo>
                  <a:pt x="12717" y="50660"/>
                </a:lnTo>
                <a:lnTo>
                  <a:pt x="17759" y="53618"/>
                </a:lnTo>
                <a:lnTo>
                  <a:pt x="23105" y="56581"/>
                </a:lnTo>
                <a:lnTo>
                  <a:pt x="30638" y="59549"/>
                </a:lnTo>
                <a:lnTo>
                  <a:pt x="39629" y="62520"/>
                </a:lnTo>
                <a:lnTo>
                  <a:pt x="49591" y="65492"/>
                </a:lnTo>
                <a:lnTo>
                  <a:pt x="59210" y="69458"/>
                </a:lnTo>
                <a:lnTo>
                  <a:pt x="68599" y="74087"/>
                </a:lnTo>
                <a:lnTo>
                  <a:pt x="77834" y="79157"/>
                </a:lnTo>
                <a:lnTo>
                  <a:pt x="86967" y="84521"/>
                </a:lnTo>
                <a:lnTo>
                  <a:pt x="105055" y="95773"/>
                </a:lnTo>
                <a:lnTo>
                  <a:pt x="114044" y="102544"/>
                </a:lnTo>
                <a:lnTo>
                  <a:pt x="123014" y="110035"/>
                </a:lnTo>
                <a:lnTo>
                  <a:pt x="131971" y="118005"/>
                </a:lnTo>
                <a:lnTo>
                  <a:pt x="139926" y="126295"/>
                </a:lnTo>
                <a:lnTo>
                  <a:pt x="147214" y="134799"/>
                </a:lnTo>
                <a:lnTo>
                  <a:pt x="154058" y="143444"/>
                </a:lnTo>
                <a:lnTo>
                  <a:pt x="158620" y="152184"/>
                </a:lnTo>
                <a:lnTo>
                  <a:pt x="161661" y="160987"/>
                </a:lnTo>
                <a:lnTo>
                  <a:pt x="163688" y="169833"/>
                </a:lnTo>
                <a:lnTo>
                  <a:pt x="165039" y="178706"/>
                </a:lnTo>
                <a:lnTo>
                  <a:pt x="165941" y="187598"/>
                </a:lnTo>
                <a:lnTo>
                  <a:pt x="166542" y="196503"/>
                </a:lnTo>
                <a:lnTo>
                  <a:pt x="164958" y="204424"/>
                </a:lnTo>
                <a:lnTo>
                  <a:pt x="161917" y="211689"/>
                </a:lnTo>
                <a:lnTo>
                  <a:pt x="157907" y="218517"/>
                </a:lnTo>
                <a:lnTo>
                  <a:pt x="152256" y="225053"/>
                </a:lnTo>
                <a:lnTo>
                  <a:pt x="145512" y="231395"/>
                </a:lnTo>
                <a:lnTo>
                  <a:pt x="138040" y="237607"/>
                </a:lnTo>
                <a:lnTo>
                  <a:pt x="130081" y="243733"/>
                </a:lnTo>
                <a:lnTo>
                  <a:pt x="121799" y="249801"/>
                </a:lnTo>
                <a:lnTo>
                  <a:pt x="113301" y="255831"/>
                </a:lnTo>
                <a:lnTo>
                  <a:pt x="105652" y="259851"/>
                </a:lnTo>
                <a:lnTo>
                  <a:pt x="98568" y="262531"/>
                </a:lnTo>
                <a:lnTo>
                  <a:pt x="91860" y="264318"/>
                </a:lnTo>
                <a:lnTo>
                  <a:pt x="84413" y="263524"/>
                </a:lnTo>
                <a:lnTo>
                  <a:pt x="76470" y="261011"/>
                </a:lnTo>
                <a:lnTo>
                  <a:pt x="68200" y="257352"/>
                </a:lnTo>
                <a:lnTo>
                  <a:pt x="60701" y="251935"/>
                </a:lnTo>
                <a:lnTo>
                  <a:pt x="53718" y="245347"/>
                </a:lnTo>
                <a:lnTo>
                  <a:pt x="47078" y="237979"/>
                </a:lnTo>
                <a:lnTo>
                  <a:pt x="41659" y="228106"/>
                </a:lnTo>
                <a:lnTo>
                  <a:pt x="37054" y="216563"/>
                </a:lnTo>
                <a:lnTo>
                  <a:pt x="32992" y="203906"/>
                </a:lnTo>
                <a:lnTo>
                  <a:pt x="30284" y="189516"/>
                </a:lnTo>
                <a:lnTo>
                  <a:pt x="28479" y="173969"/>
                </a:lnTo>
                <a:lnTo>
                  <a:pt x="24868" y="125016"/>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1" name="SMARTPenAnnotation24"/>
          <p:cNvSpPr/>
          <p:nvPr/>
        </p:nvSpPr>
        <p:spPr>
          <a:xfrm>
            <a:off x="7384851" y="3607593"/>
            <a:ext cx="71439" cy="357189"/>
          </a:xfrm>
          <a:custGeom>
            <a:avLst/>
            <a:gdLst/>
            <a:ahLst/>
            <a:cxnLst/>
            <a:rect l="0" t="0" r="0" b="0"/>
            <a:pathLst>
              <a:path w="71439" h="357189">
                <a:moveTo>
                  <a:pt x="0" y="0"/>
                </a:moveTo>
                <a:lnTo>
                  <a:pt x="9482" y="9481"/>
                </a:lnTo>
                <a:lnTo>
                  <a:pt x="12274" y="15250"/>
                </a:lnTo>
                <a:lnTo>
                  <a:pt x="14136" y="22073"/>
                </a:lnTo>
                <a:lnTo>
                  <a:pt x="15377" y="29598"/>
                </a:lnTo>
                <a:lnTo>
                  <a:pt x="17197" y="38584"/>
                </a:lnTo>
                <a:lnTo>
                  <a:pt x="21865" y="59151"/>
                </a:lnTo>
                <a:lnTo>
                  <a:pt x="30071" y="93043"/>
                </a:lnTo>
                <a:lnTo>
                  <a:pt x="54006" y="184001"/>
                </a:lnTo>
                <a:lnTo>
                  <a:pt x="63029" y="222338"/>
                </a:lnTo>
                <a:lnTo>
                  <a:pt x="65832" y="238515"/>
                </a:lnTo>
                <a:lnTo>
                  <a:pt x="67701" y="253268"/>
                </a:lnTo>
                <a:lnTo>
                  <a:pt x="68946" y="267072"/>
                </a:lnTo>
                <a:lnTo>
                  <a:pt x="69777" y="283220"/>
                </a:lnTo>
                <a:lnTo>
                  <a:pt x="71438" y="357188"/>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2" name="SMARTPenAnnotation25"/>
          <p:cNvSpPr/>
          <p:nvPr/>
        </p:nvSpPr>
        <p:spPr>
          <a:xfrm>
            <a:off x="7456289" y="3946921"/>
            <a:ext cx="1" cy="8931"/>
          </a:xfrm>
          <a:custGeom>
            <a:avLst/>
            <a:gdLst/>
            <a:ahLst/>
            <a:cxnLst/>
            <a:rect l="0" t="0" r="0" b="0"/>
            <a:pathLst>
              <a:path w="1" h="8931">
                <a:moveTo>
                  <a:pt x="0" y="8930"/>
                </a:moveTo>
                <a:lnTo>
                  <a:pt x="0"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3" name="SMARTPenAnnotation26"/>
          <p:cNvSpPr/>
          <p:nvPr/>
        </p:nvSpPr>
        <p:spPr>
          <a:xfrm>
            <a:off x="7509867" y="3786187"/>
            <a:ext cx="80368" cy="35720"/>
          </a:xfrm>
          <a:custGeom>
            <a:avLst/>
            <a:gdLst/>
            <a:ahLst/>
            <a:cxnLst/>
            <a:rect l="0" t="0" r="0" b="0"/>
            <a:pathLst>
              <a:path w="80368" h="35720">
                <a:moveTo>
                  <a:pt x="0" y="35719"/>
                </a:moveTo>
                <a:lnTo>
                  <a:pt x="24719" y="23359"/>
                </a:lnTo>
                <a:lnTo>
                  <a:pt x="80367"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4" name="SMARTPenAnnotation27"/>
          <p:cNvSpPr/>
          <p:nvPr/>
        </p:nvSpPr>
        <p:spPr>
          <a:xfrm>
            <a:off x="7617023" y="3777257"/>
            <a:ext cx="116087" cy="158804"/>
          </a:xfrm>
          <a:custGeom>
            <a:avLst/>
            <a:gdLst/>
            <a:ahLst/>
            <a:cxnLst/>
            <a:rect l="0" t="0" r="0" b="0"/>
            <a:pathLst>
              <a:path w="116087" h="158804">
                <a:moveTo>
                  <a:pt x="0" y="26789"/>
                </a:moveTo>
                <a:lnTo>
                  <a:pt x="4741" y="41011"/>
                </a:lnTo>
                <a:lnTo>
                  <a:pt x="8121" y="48176"/>
                </a:lnTo>
                <a:lnTo>
                  <a:pt x="12360" y="55930"/>
                </a:lnTo>
                <a:lnTo>
                  <a:pt x="17169" y="64076"/>
                </a:lnTo>
                <a:lnTo>
                  <a:pt x="20376" y="72483"/>
                </a:lnTo>
                <a:lnTo>
                  <a:pt x="22514" y="81064"/>
                </a:lnTo>
                <a:lnTo>
                  <a:pt x="23939" y="89762"/>
                </a:lnTo>
                <a:lnTo>
                  <a:pt x="24889" y="97544"/>
                </a:lnTo>
                <a:lnTo>
                  <a:pt x="25522" y="104717"/>
                </a:lnTo>
                <a:lnTo>
                  <a:pt x="25944" y="111483"/>
                </a:lnTo>
                <a:lnTo>
                  <a:pt x="26414" y="124293"/>
                </a:lnTo>
                <a:lnTo>
                  <a:pt x="26539" y="130487"/>
                </a:lnTo>
                <a:lnTo>
                  <a:pt x="25629" y="135609"/>
                </a:lnTo>
                <a:lnTo>
                  <a:pt x="24033" y="140015"/>
                </a:lnTo>
                <a:lnTo>
                  <a:pt x="21975" y="143945"/>
                </a:lnTo>
                <a:lnTo>
                  <a:pt x="19610" y="147557"/>
                </a:lnTo>
                <a:lnTo>
                  <a:pt x="17042" y="150958"/>
                </a:lnTo>
                <a:lnTo>
                  <a:pt x="10533" y="158803"/>
                </a:lnTo>
                <a:lnTo>
                  <a:pt x="9006" y="157463"/>
                </a:lnTo>
                <a:lnTo>
                  <a:pt x="6996" y="154585"/>
                </a:lnTo>
                <a:lnTo>
                  <a:pt x="4664" y="150681"/>
                </a:lnTo>
                <a:lnTo>
                  <a:pt x="3109" y="146095"/>
                </a:lnTo>
                <a:lnTo>
                  <a:pt x="2073" y="141053"/>
                </a:lnTo>
                <a:lnTo>
                  <a:pt x="1382" y="135708"/>
                </a:lnTo>
                <a:lnTo>
                  <a:pt x="1914" y="130159"/>
                </a:lnTo>
                <a:lnTo>
                  <a:pt x="3260" y="124476"/>
                </a:lnTo>
                <a:lnTo>
                  <a:pt x="29822" y="44484"/>
                </a:lnTo>
                <a:lnTo>
                  <a:pt x="33772" y="37594"/>
                </a:lnTo>
                <a:lnTo>
                  <a:pt x="38390" y="32008"/>
                </a:lnTo>
                <a:lnTo>
                  <a:pt x="48812" y="22163"/>
                </a:lnTo>
                <a:lnTo>
                  <a:pt x="60059" y="11174"/>
                </a:lnTo>
                <a:lnTo>
                  <a:pt x="64844" y="7449"/>
                </a:lnTo>
                <a:lnTo>
                  <a:pt x="69026" y="4966"/>
                </a:lnTo>
                <a:lnTo>
                  <a:pt x="72806" y="3311"/>
                </a:lnTo>
                <a:lnTo>
                  <a:pt x="77311" y="2208"/>
                </a:lnTo>
                <a:lnTo>
                  <a:pt x="82299" y="1472"/>
                </a:lnTo>
                <a:lnTo>
                  <a:pt x="87608" y="981"/>
                </a:lnTo>
                <a:lnTo>
                  <a:pt x="93132" y="655"/>
                </a:lnTo>
                <a:lnTo>
                  <a:pt x="116086"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5" name="SMARTPenAnnotation28"/>
          <p:cNvSpPr/>
          <p:nvPr/>
        </p:nvSpPr>
        <p:spPr>
          <a:xfrm>
            <a:off x="7693226" y="3759865"/>
            <a:ext cx="289915" cy="113294"/>
          </a:xfrm>
          <a:custGeom>
            <a:avLst/>
            <a:gdLst/>
            <a:ahLst/>
            <a:cxnLst/>
            <a:rect l="0" t="0" r="0" b="0"/>
            <a:pathLst>
              <a:path w="289915" h="113294">
                <a:moveTo>
                  <a:pt x="39883" y="62041"/>
                </a:moveTo>
                <a:lnTo>
                  <a:pt x="9129" y="69729"/>
                </a:lnTo>
                <a:lnTo>
                  <a:pt x="3725" y="73065"/>
                </a:lnTo>
                <a:lnTo>
                  <a:pt x="895" y="75343"/>
                </a:lnTo>
                <a:lnTo>
                  <a:pt x="0" y="77855"/>
                </a:lnTo>
                <a:lnTo>
                  <a:pt x="396" y="80521"/>
                </a:lnTo>
                <a:lnTo>
                  <a:pt x="1652" y="83291"/>
                </a:lnTo>
                <a:lnTo>
                  <a:pt x="4473" y="86129"/>
                </a:lnTo>
                <a:lnTo>
                  <a:pt x="8340" y="89014"/>
                </a:lnTo>
                <a:lnTo>
                  <a:pt x="12901" y="91929"/>
                </a:lnTo>
                <a:lnTo>
                  <a:pt x="16934" y="94865"/>
                </a:lnTo>
                <a:lnTo>
                  <a:pt x="20614" y="97814"/>
                </a:lnTo>
                <a:lnTo>
                  <a:pt x="24061" y="100772"/>
                </a:lnTo>
                <a:lnTo>
                  <a:pt x="29335" y="102744"/>
                </a:lnTo>
                <a:lnTo>
                  <a:pt x="35827" y="104060"/>
                </a:lnTo>
                <a:lnTo>
                  <a:pt x="43132" y="104936"/>
                </a:lnTo>
                <a:lnTo>
                  <a:pt x="49987" y="104528"/>
                </a:lnTo>
                <a:lnTo>
                  <a:pt x="56541" y="103264"/>
                </a:lnTo>
                <a:lnTo>
                  <a:pt x="62895" y="101429"/>
                </a:lnTo>
                <a:lnTo>
                  <a:pt x="77892" y="96745"/>
                </a:lnTo>
                <a:lnTo>
                  <a:pt x="86058" y="94107"/>
                </a:lnTo>
                <a:lnTo>
                  <a:pt x="93487" y="91356"/>
                </a:lnTo>
                <a:lnTo>
                  <a:pt x="100423" y="88529"/>
                </a:lnTo>
                <a:lnTo>
                  <a:pt x="107032" y="85653"/>
                </a:lnTo>
                <a:lnTo>
                  <a:pt x="112430" y="81751"/>
                </a:lnTo>
                <a:lnTo>
                  <a:pt x="117022" y="77165"/>
                </a:lnTo>
                <a:lnTo>
                  <a:pt x="121074" y="72124"/>
                </a:lnTo>
                <a:lnTo>
                  <a:pt x="125761" y="66778"/>
                </a:lnTo>
                <a:lnTo>
                  <a:pt x="130870" y="61231"/>
                </a:lnTo>
                <a:lnTo>
                  <a:pt x="144894" y="46587"/>
                </a:lnTo>
                <a:lnTo>
                  <a:pt x="148586" y="42809"/>
                </a:lnTo>
                <a:lnTo>
                  <a:pt x="151047" y="38305"/>
                </a:lnTo>
                <a:lnTo>
                  <a:pt x="152687" y="33319"/>
                </a:lnTo>
                <a:lnTo>
                  <a:pt x="153781" y="28010"/>
                </a:lnTo>
                <a:lnTo>
                  <a:pt x="154510" y="21494"/>
                </a:lnTo>
                <a:lnTo>
                  <a:pt x="154997" y="14174"/>
                </a:lnTo>
                <a:lnTo>
                  <a:pt x="155536" y="2071"/>
                </a:lnTo>
                <a:lnTo>
                  <a:pt x="155681" y="233"/>
                </a:lnTo>
                <a:lnTo>
                  <a:pt x="155777" y="0"/>
                </a:lnTo>
                <a:lnTo>
                  <a:pt x="155841" y="1829"/>
                </a:lnTo>
                <a:lnTo>
                  <a:pt x="155912" y="9152"/>
                </a:lnTo>
                <a:lnTo>
                  <a:pt x="156923" y="14875"/>
                </a:lnTo>
                <a:lnTo>
                  <a:pt x="158590" y="21668"/>
                </a:lnTo>
                <a:lnTo>
                  <a:pt x="160693" y="29172"/>
                </a:lnTo>
                <a:lnTo>
                  <a:pt x="165675" y="45448"/>
                </a:lnTo>
                <a:lnTo>
                  <a:pt x="168393" y="53956"/>
                </a:lnTo>
                <a:lnTo>
                  <a:pt x="171197" y="61612"/>
                </a:lnTo>
                <a:lnTo>
                  <a:pt x="174058" y="68700"/>
                </a:lnTo>
                <a:lnTo>
                  <a:pt x="176958" y="75410"/>
                </a:lnTo>
                <a:lnTo>
                  <a:pt x="180876" y="81868"/>
                </a:lnTo>
                <a:lnTo>
                  <a:pt x="185472" y="88157"/>
                </a:lnTo>
                <a:lnTo>
                  <a:pt x="190520" y="94335"/>
                </a:lnTo>
                <a:lnTo>
                  <a:pt x="195870" y="99445"/>
                </a:lnTo>
                <a:lnTo>
                  <a:pt x="201422" y="103844"/>
                </a:lnTo>
                <a:lnTo>
                  <a:pt x="207106" y="107769"/>
                </a:lnTo>
                <a:lnTo>
                  <a:pt x="212881" y="110386"/>
                </a:lnTo>
                <a:lnTo>
                  <a:pt x="218715" y="112130"/>
                </a:lnTo>
                <a:lnTo>
                  <a:pt x="224589" y="113293"/>
                </a:lnTo>
                <a:lnTo>
                  <a:pt x="230489" y="113076"/>
                </a:lnTo>
                <a:lnTo>
                  <a:pt x="236407" y="111939"/>
                </a:lnTo>
                <a:lnTo>
                  <a:pt x="242336" y="110189"/>
                </a:lnTo>
                <a:lnTo>
                  <a:pt x="248274" y="108031"/>
                </a:lnTo>
                <a:lnTo>
                  <a:pt x="254216" y="105599"/>
                </a:lnTo>
                <a:lnTo>
                  <a:pt x="260162" y="102986"/>
                </a:lnTo>
                <a:lnTo>
                  <a:pt x="266111" y="99259"/>
                </a:lnTo>
                <a:lnTo>
                  <a:pt x="272061" y="94791"/>
                </a:lnTo>
                <a:lnTo>
                  <a:pt x="289914" y="7990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6" name="SMARTPenAnnotation29"/>
          <p:cNvSpPr/>
          <p:nvPr/>
        </p:nvSpPr>
        <p:spPr>
          <a:xfrm>
            <a:off x="7988526" y="3741539"/>
            <a:ext cx="137490" cy="127823"/>
          </a:xfrm>
          <a:custGeom>
            <a:avLst/>
            <a:gdLst/>
            <a:ahLst/>
            <a:cxnLst/>
            <a:rect l="0" t="0" r="0" b="0"/>
            <a:pathLst>
              <a:path w="137490" h="127823">
                <a:moveTo>
                  <a:pt x="83911" y="0"/>
                </a:moveTo>
                <a:lnTo>
                  <a:pt x="69689" y="4740"/>
                </a:lnTo>
                <a:lnTo>
                  <a:pt x="62524" y="8121"/>
                </a:lnTo>
                <a:lnTo>
                  <a:pt x="54770" y="12359"/>
                </a:lnTo>
                <a:lnTo>
                  <a:pt x="46625" y="17169"/>
                </a:lnTo>
                <a:lnTo>
                  <a:pt x="39210" y="22360"/>
                </a:lnTo>
                <a:lnTo>
                  <a:pt x="32282" y="27805"/>
                </a:lnTo>
                <a:lnTo>
                  <a:pt x="25679" y="33419"/>
                </a:lnTo>
                <a:lnTo>
                  <a:pt x="20285" y="39146"/>
                </a:lnTo>
                <a:lnTo>
                  <a:pt x="15697" y="44949"/>
                </a:lnTo>
                <a:lnTo>
                  <a:pt x="11646" y="50802"/>
                </a:lnTo>
                <a:lnTo>
                  <a:pt x="7953" y="57681"/>
                </a:lnTo>
                <a:lnTo>
                  <a:pt x="4499" y="65242"/>
                </a:lnTo>
                <a:lnTo>
                  <a:pt x="1204" y="73261"/>
                </a:lnTo>
                <a:lnTo>
                  <a:pt x="0" y="80590"/>
                </a:lnTo>
                <a:lnTo>
                  <a:pt x="189" y="87461"/>
                </a:lnTo>
                <a:lnTo>
                  <a:pt x="1307" y="94026"/>
                </a:lnTo>
                <a:lnTo>
                  <a:pt x="3045" y="100387"/>
                </a:lnTo>
                <a:lnTo>
                  <a:pt x="5196" y="106612"/>
                </a:lnTo>
                <a:lnTo>
                  <a:pt x="7622" y="112747"/>
                </a:lnTo>
                <a:lnTo>
                  <a:pt x="12215" y="117828"/>
                </a:lnTo>
                <a:lnTo>
                  <a:pt x="18255" y="122208"/>
                </a:lnTo>
                <a:lnTo>
                  <a:pt x="25257" y="126121"/>
                </a:lnTo>
                <a:lnTo>
                  <a:pt x="33895" y="127736"/>
                </a:lnTo>
                <a:lnTo>
                  <a:pt x="43622" y="127822"/>
                </a:lnTo>
                <a:lnTo>
                  <a:pt x="54075" y="126886"/>
                </a:lnTo>
                <a:lnTo>
                  <a:pt x="65012" y="125270"/>
                </a:lnTo>
                <a:lnTo>
                  <a:pt x="76273" y="123201"/>
                </a:lnTo>
                <a:lnTo>
                  <a:pt x="87749" y="120829"/>
                </a:lnTo>
                <a:lnTo>
                  <a:pt x="98376" y="117264"/>
                </a:lnTo>
                <a:lnTo>
                  <a:pt x="108437" y="112902"/>
                </a:lnTo>
                <a:lnTo>
                  <a:pt x="137489" y="98226"/>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7" name="SMARTPenAnnotation30"/>
          <p:cNvSpPr/>
          <p:nvPr/>
        </p:nvSpPr>
        <p:spPr>
          <a:xfrm>
            <a:off x="8111941" y="3607593"/>
            <a:ext cx="23005" cy="258962"/>
          </a:xfrm>
          <a:custGeom>
            <a:avLst/>
            <a:gdLst/>
            <a:ahLst/>
            <a:cxnLst/>
            <a:rect l="0" t="0" r="0" b="0"/>
            <a:pathLst>
              <a:path w="23005" h="258962">
                <a:moveTo>
                  <a:pt x="5144" y="0"/>
                </a:moveTo>
                <a:lnTo>
                  <a:pt x="5144" y="14221"/>
                </a:lnTo>
                <a:lnTo>
                  <a:pt x="2499" y="52954"/>
                </a:lnTo>
                <a:lnTo>
                  <a:pt x="404" y="79951"/>
                </a:lnTo>
                <a:lnTo>
                  <a:pt x="0" y="101918"/>
                </a:lnTo>
                <a:lnTo>
                  <a:pt x="723" y="120531"/>
                </a:lnTo>
                <a:lnTo>
                  <a:pt x="2197" y="136909"/>
                </a:lnTo>
                <a:lnTo>
                  <a:pt x="6480" y="173627"/>
                </a:lnTo>
                <a:lnTo>
                  <a:pt x="9012" y="193142"/>
                </a:lnTo>
                <a:lnTo>
                  <a:pt x="11691" y="208136"/>
                </a:lnTo>
                <a:lnTo>
                  <a:pt x="23004" y="258961"/>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8" name="SMARTPenAnnotation31"/>
          <p:cNvSpPr/>
          <p:nvPr/>
        </p:nvSpPr>
        <p:spPr>
          <a:xfrm>
            <a:off x="8126015" y="3666500"/>
            <a:ext cx="258962" cy="194637"/>
          </a:xfrm>
          <a:custGeom>
            <a:avLst/>
            <a:gdLst/>
            <a:ahLst/>
            <a:cxnLst/>
            <a:rect l="0" t="0" r="0" b="0"/>
            <a:pathLst>
              <a:path w="258962" h="194637">
                <a:moveTo>
                  <a:pt x="0" y="128617"/>
                </a:moveTo>
                <a:lnTo>
                  <a:pt x="18962" y="128617"/>
                </a:lnTo>
                <a:lnTo>
                  <a:pt x="31494" y="126632"/>
                </a:lnTo>
                <a:lnTo>
                  <a:pt x="46792" y="123325"/>
                </a:lnTo>
                <a:lnTo>
                  <a:pt x="144932" y="99064"/>
                </a:lnTo>
                <a:lnTo>
                  <a:pt x="156153" y="95024"/>
                </a:lnTo>
                <a:lnTo>
                  <a:pt x="166610" y="90347"/>
                </a:lnTo>
                <a:lnTo>
                  <a:pt x="176557" y="85244"/>
                </a:lnTo>
                <a:lnTo>
                  <a:pt x="185173" y="78866"/>
                </a:lnTo>
                <a:lnTo>
                  <a:pt x="192902" y="71637"/>
                </a:lnTo>
                <a:lnTo>
                  <a:pt x="200039" y="63841"/>
                </a:lnTo>
                <a:lnTo>
                  <a:pt x="205789" y="56659"/>
                </a:lnTo>
                <a:lnTo>
                  <a:pt x="210614" y="49887"/>
                </a:lnTo>
                <a:lnTo>
                  <a:pt x="214824" y="43389"/>
                </a:lnTo>
                <a:lnTo>
                  <a:pt x="219614" y="37072"/>
                </a:lnTo>
                <a:lnTo>
                  <a:pt x="224793" y="30875"/>
                </a:lnTo>
                <a:lnTo>
                  <a:pt x="230229" y="24761"/>
                </a:lnTo>
                <a:lnTo>
                  <a:pt x="233853" y="19692"/>
                </a:lnTo>
                <a:lnTo>
                  <a:pt x="236269" y="15321"/>
                </a:lnTo>
                <a:lnTo>
                  <a:pt x="237881" y="11414"/>
                </a:lnTo>
                <a:lnTo>
                  <a:pt x="237962" y="7817"/>
                </a:lnTo>
                <a:lnTo>
                  <a:pt x="237024" y="4428"/>
                </a:lnTo>
                <a:lnTo>
                  <a:pt x="235407" y="1176"/>
                </a:lnTo>
                <a:lnTo>
                  <a:pt x="233337" y="0"/>
                </a:lnTo>
                <a:lnTo>
                  <a:pt x="230964" y="208"/>
                </a:lnTo>
                <a:lnTo>
                  <a:pt x="228390" y="1339"/>
                </a:lnTo>
                <a:lnTo>
                  <a:pt x="226675" y="4077"/>
                </a:lnTo>
                <a:lnTo>
                  <a:pt x="225531" y="7887"/>
                </a:lnTo>
                <a:lnTo>
                  <a:pt x="224767" y="12412"/>
                </a:lnTo>
                <a:lnTo>
                  <a:pt x="223267" y="18404"/>
                </a:lnTo>
                <a:lnTo>
                  <a:pt x="221274" y="25376"/>
                </a:lnTo>
                <a:lnTo>
                  <a:pt x="218954" y="33001"/>
                </a:lnTo>
                <a:lnTo>
                  <a:pt x="217407" y="41060"/>
                </a:lnTo>
                <a:lnTo>
                  <a:pt x="216375" y="49410"/>
                </a:lnTo>
                <a:lnTo>
                  <a:pt x="215688" y="57953"/>
                </a:lnTo>
                <a:lnTo>
                  <a:pt x="214237" y="67617"/>
                </a:lnTo>
                <a:lnTo>
                  <a:pt x="212278" y="78028"/>
                </a:lnTo>
                <a:lnTo>
                  <a:pt x="209980" y="88938"/>
                </a:lnTo>
                <a:lnTo>
                  <a:pt x="208448" y="99187"/>
                </a:lnTo>
                <a:lnTo>
                  <a:pt x="207426" y="108997"/>
                </a:lnTo>
                <a:lnTo>
                  <a:pt x="206746" y="118513"/>
                </a:lnTo>
                <a:lnTo>
                  <a:pt x="206291" y="127835"/>
                </a:lnTo>
                <a:lnTo>
                  <a:pt x="205787" y="146128"/>
                </a:lnTo>
                <a:lnTo>
                  <a:pt x="205502" y="168422"/>
                </a:lnTo>
                <a:lnTo>
                  <a:pt x="206455" y="174005"/>
                </a:lnTo>
                <a:lnTo>
                  <a:pt x="208082" y="178719"/>
                </a:lnTo>
                <a:lnTo>
                  <a:pt x="210159" y="182854"/>
                </a:lnTo>
                <a:lnTo>
                  <a:pt x="211544" y="186603"/>
                </a:lnTo>
                <a:lnTo>
                  <a:pt x="212467" y="190095"/>
                </a:lnTo>
                <a:lnTo>
                  <a:pt x="213082" y="193415"/>
                </a:lnTo>
                <a:lnTo>
                  <a:pt x="215477" y="194636"/>
                </a:lnTo>
                <a:lnTo>
                  <a:pt x="219057" y="194458"/>
                </a:lnTo>
                <a:lnTo>
                  <a:pt x="223429" y="193346"/>
                </a:lnTo>
                <a:lnTo>
                  <a:pt x="228328" y="190621"/>
                </a:lnTo>
                <a:lnTo>
                  <a:pt x="233578" y="186820"/>
                </a:lnTo>
                <a:lnTo>
                  <a:pt x="239062" y="182302"/>
                </a:lnTo>
                <a:lnTo>
                  <a:pt x="243711" y="176313"/>
                </a:lnTo>
                <a:lnTo>
                  <a:pt x="247802" y="169344"/>
                </a:lnTo>
                <a:lnTo>
                  <a:pt x="258961" y="146476"/>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SMARTPenAnnotation32"/>
          <p:cNvSpPr/>
          <p:nvPr/>
        </p:nvSpPr>
        <p:spPr>
          <a:xfrm>
            <a:off x="8440501" y="3661171"/>
            <a:ext cx="382031" cy="182110"/>
          </a:xfrm>
          <a:custGeom>
            <a:avLst/>
            <a:gdLst/>
            <a:ahLst/>
            <a:cxnLst/>
            <a:rect l="0" t="0" r="0" b="0"/>
            <a:pathLst>
              <a:path w="382031" h="182110">
                <a:moveTo>
                  <a:pt x="78420" y="0"/>
                </a:moveTo>
                <a:lnTo>
                  <a:pt x="83161" y="4741"/>
                </a:lnTo>
                <a:lnTo>
                  <a:pt x="85550" y="6137"/>
                </a:lnTo>
                <a:lnTo>
                  <a:pt x="90849" y="7689"/>
                </a:lnTo>
                <a:lnTo>
                  <a:pt x="92660" y="9095"/>
                </a:lnTo>
                <a:lnTo>
                  <a:pt x="93867" y="11025"/>
                </a:lnTo>
                <a:lnTo>
                  <a:pt x="94671" y="13303"/>
                </a:lnTo>
                <a:lnTo>
                  <a:pt x="94215" y="15814"/>
                </a:lnTo>
                <a:lnTo>
                  <a:pt x="91062" y="21250"/>
                </a:lnTo>
                <a:lnTo>
                  <a:pt x="88833" y="24089"/>
                </a:lnTo>
                <a:lnTo>
                  <a:pt x="86354" y="26974"/>
                </a:lnTo>
                <a:lnTo>
                  <a:pt x="83709" y="29889"/>
                </a:lnTo>
                <a:lnTo>
                  <a:pt x="79962" y="32824"/>
                </a:lnTo>
                <a:lnTo>
                  <a:pt x="75479" y="35774"/>
                </a:lnTo>
                <a:lnTo>
                  <a:pt x="70507" y="38732"/>
                </a:lnTo>
                <a:lnTo>
                  <a:pt x="57044" y="47311"/>
                </a:lnTo>
                <a:lnTo>
                  <a:pt x="49286" y="52377"/>
                </a:lnTo>
                <a:lnTo>
                  <a:pt x="42130" y="59723"/>
                </a:lnTo>
                <a:lnTo>
                  <a:pt x="35376" y="68589"/>
                </a:lnTo>
                <a:lnTo>
                  <a:pt x="28888" y="78468"/>
                </a:lnTo>
                <a:lnTo>
                  <a:pt x="23571" y="88031"/>
                </a:lnTo>
                <a:lnTo>
                  <a:pt x="19034" y="97383"/>
                </a:lnTo>
                <a:lnTo>
                  <a:pt x="15016" y="106594"/>
                </a:lnTo>
                <a:lnTo>
                  <a:pt x="11346" y="115711"/>
                </a:lnTo>
                <a:lnTo>
                  <a:pt x="4623" y="133779"/>
                </a:lnTo>
                <a:lnTo>
                  <a:pt x="2433" y="141772"/>
                </a:lnTo>
                <a:lnTo>
                  <a:pt x="973" y="149085"/>
                </a:lnTo>
                <a:lnTo>
                  <a:pt x="0" y="155945"/>
                </a:lnTo>
                <a:lnTo>
                  <a:pt x="1335" y="161510"/>
                </a:lnTo>
                <a:lnTo>
                  <a:pt x="4209" y="166213"/>
                </a:lnTo>
                <a:lnTo>
                  <a:pt x="15091" y="177571"/>
                </a:lnTo>
                <a:lnTo>
                  <a:pt x="18341" y="180889"/>
                </a:lnTo>
                <a:lnTo>
                  <a:pt x="22493" y="182109"/>
                </a:lnTo>
                <a:lnTo>
                  <a:pt x="27244" y="181929"/>
                </a:lnTo>
                <a:lnTo>
                  <a:pt x="38809" y="179084"/>
                </a:lnTo>
                <a:lnTo>
                  <a:pt x="53870" y="174513"/>
                </a:lnTo>
                <a:lnTo>
                  <a:pt x="65194" y="169173"/>
                </a:lnTo>
                <a:lnTo>
                  <a:pt x="69602" y="166360"/>
                </a:lnTo>
                <a:lnTo>
                  <a:pt x="74526" y="162501"/>
                </a:lnTo>
                <a:lnTo>
                  <a:pt x="79793" y="157943"/>
                </a:lnTo>
                <a:lnTo>
                  <a:pt x="85289" y="152921"/>
                </a:lnTo>
                <a:lnTo>
                  <a:pt x="89945" y="146596"/>
                </a:lnTo>
                <a:lnTo>
                  <a:pt x="94041" y="139402"/>
                </a:lnTo>
                <a:lnTo>
                  <a:pt x="110868" y="104899"/>
                </a:lnTo>
                <a:lnTo>
                  <a:pt x="116985" y="92593"/>
                </a:lnTo>
                <a:lnTo>
                  <a:pt x="120005" y="87526"/>
                </a:lnTo>
                <a:lnTo>
                  <a:pt x="123011" y="83155"/>
                </a:lnTo>
                <a:lnTo>
                  <a:pt x="126007" y="79250"/>
                </a:lnTo>
                <a:lnTo>
                  <a:pt x="128996" y="76646"/>
                </a:lnTo>
                <a:lnTo>
                  <a:pt x="131981" y="74910"/>
                </a:lnTo>
                <a:lnTo>
                  <a:pt x="134963" y="73752"/>
                </a:lnTo>
                <a:lnTo>
                  <a:pt x="136952" y="74965"/>
                </a:lnTo>
                <a:lnTo>
                  <a:pt x="138277" y="77758"/>
                </a:lnTo>
                <a:lnTo>
                  <a:pt x="139161" y="81604"/>
                </a:lnTo>
                <a:lnTo>
                  <a:pt x="141734" y="88138"/>
                </a:lnTo>
                <a:lnTo>
                  <a:pt x="145434" y="96462"/>
                </a:lnTo>
                <a:lnTo>
                  <a:pt x="157478" y="121847"/>
                </a:lnTo>
                <a:lnTo>
                  <a:pt x="160891" y="128856"/>
                </a:lnTo>
                <a:lnTo>
                  <a:pt x="164159" y="134522"/>
                </a:lnTo>
                <a:lnTo>
                  <a:pt x="167329" y="139291"/>
                </a:lnTo>
                <a:lnTo>
                  <a:pt x="170435" y="143462"/>
                </a:lnTo>
                <a:lnTo>
                  <a:pt x="174490" y="147235"/>
                </a:lnTo>
                <a:lnTo>
                  <a:pt x="179178" y="150743"/>
                </a:lnTo>
                <a:lnTo>
                  <a:pt x="184287" y="154074"/>
                </a:lnTo>
                <a:lnTo>
                  <a:pt x="189678" y="155302"/>
                </a:lnTo>
                <a:lnTo>
                  <a:pt x="195257" y="155129"/>
                </a:lnTo>
                <a:lnTo>
                  <a:pt x="206746" y="152290"/>
                </a:lnTo>
                <a:lnTo>
                  <a:pt x="218467" y="147721"/>
                </a:lnTo>
                <a:lnTo>
                  <a:pt x="230291" y="142383"/>
                </a:lnTo>
                <a:lnTo>
                  <a:pt x="236222" y="139571"/>
                </a:lnTo>
                <a:lnTo>
                  <a:pt x="243153" y="134719"/>
                </a:lnTo>
                <a:lnTo>
                  <a:pt x="250750" y="128508"/>
                </a:lnTo>
                <a:lnTo>
                  <a:pt x="258792" y="121391"/>
                </a:lnTo>
                <a:lnTo>
                  <a:pt x="273018" y="108191"/>
                </a:lnTo>
                <a:lnTo>
                  <a:pt x="279589" y="101893"/>
                </a:lnTo>
                <a:lnTo>
                  <a:pt x="287939" y="92733"/>
                </a:lnTo>
                <a:lnTo>
                  <a:pt x="297475" y="81666"/>
                </a:lnTo>
                <a:lnTo>
                  <a:pt x="307801" y="69327"/>
                </a:lnTo>
                <a:lnTo>
                  <a:pt x="315676" y="61101"/>
                </a:lnTo>
                <a:lnTo>
                  <a:pt x="321919" y="55617"/>
                </a:lnTo>
                <a:lnTo>
                  <a:pt x="327073" y="51961"/>
                </a:lnTo>
                <a:lnTo>
                  <a:pt x="332493" y="48532"/>
                </a:lnTo>
                <a:lnTo>
                  <a:pt x="338091" y="45253"/>
                </a:lnTo>
                <a:lnTo>
                  <a:pt x="343808" y="42075"/>
                </a:lnTo>
                <a:lnTo>
                  <a:pt x="355451" y="38544"/>
                </a:lnTo>
                <a:lnTo>
                  <a:pt x="382030" y="35719"/>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SMARTPenAnnotation33"/>
          <p:cNvSpPr/>
          <p:nvPr/>
        </p:nvSpPr>
        <p:spPr>
          <a:xfrm>
            <a:off x="8749000" y="3636865"/>
            <a:ext cx="141333" cy="229690"/>
          </a:xfrm>
          <a:custGeom>
            <a:avLst/>
            <a:gdLst/>
            <a:ahLst/>
            <a:cxnLst/>
            <a:rect l="0" t="0" r="0" b="0"/>
            <a:pathLst>
              <a:path w="141333" h="229690">
                <a:moveTo>
                  <a:pt x="118179" y="15377"/>
                </a:moveTo>
                <a:lnTo>
                  <a:pt x="108698" y="5896"/>
                </a:lnTo>
                <a:lnTo>
                  <a:pt x="103921" y="3103"/>
                </a:lnTo>
                <a:lnTo>
                  <a:pt x="98752" y="1241"/>
                </a:lnTo>
                <a:lnTo>
                  <a:pt x="93322" y="0"/>
                </a:lnTo>
                <a:lnTo>
                  <a:pt x="86725" y="164"/>
                </a:lnTo>
                <a:lnTo>
                  <a:pt x="79350" y="1267"/>
                </a:lnTo>
                <a:lnTo>
                  <a:pt x="71457" y="2993"/>
                </a:lnTo>
                <a:lnTo>
                  <a:pt x="63219" y="6129"/>
                </a:lnTo>
                <a:lnTo>
                  <a:pt x="54750" y="10204"/>
                </a:lnTo>
                <a:lnTo>
                  <a:pt x="46128" y="14905"/>
                </a:lnTo>
                <a:lnTo>
                  <a:pt x="37403" y="19031"/>
                </a:lnTo>
                <a:lnTo>
                  <a:pt x="28609" y="22774"/>
                </a:lnTo>
                <a:lnTo>
                  <a:pt x="19770" y="26261"/>
                </a:lnTo>
                <a:lnTo>
                  <a:pt x="12886" y="31563"/>
                </a:lnTo>
                <a:lnTo>
                  <a:pt x="7305" y="38074"/>
                </a:lnTo>
                <a:lnTo>
                  <a:pt x="2591" y="45391"/>
                </a:lnTo>
                <a:lnTo>
                  <a:pt x="441" y="50269"/>
                </a:lnTo>
                <a:lnTo>
                  <a:pt x="0" y="53521"/>
                </a:lnTo>
                <a:lnTo>
                  <a:pt x="697" y="55689"/>
                </a:lnTo>
                <a:lnTo>
                  <a:pt x="4119" y="60744"/>
                </a:lnTo>
                <a:lnTo>
                  <a:pt x="6419" y="63481"/>
                </a:lnTo>
                <a:lnTo>
                  <a:pt x="9939" y="66298"/>
                </a:lnTo>
                <a:lnTo>
                  <a:pt x="14269" y="69168"/>
                </a:lnTo>
                <a:lnTo>
                  <a:pt x="19140" y="72074"/>
                </a:lnTo>
                <a:lnTo>
                  <a:pt x="24372" y="75003"/>
                </a:lnTo>
                <a:lnTo>
                  <a:pt x="35477" y="80903"/>
                </a:lnTo>
                <a:lnTo>
                  <a:pt x="52885" y="89803"/>
                </a:lnTo>
                <a:lnTo>
                  <a:pt x="58775" y="93768"/>
                </a:lnTo>
                <a:lnTo>
                  <a:pt x="64686" y="98395"/>
                </a:lnTo>
                <a:lnTo>
                  <a:pt x="70611" y="103465"/>
                </a:lnTo>
                <a:lnTo>
                  <a:pt x="77537" y="108829"/>
                </a:lnTo>
                <a:lnTo>
                  <a:pt x="85132" y="114389"/>
                </a:lnTo>
                <a:lnTo>
                  <a:pt x="93171" y="120080"/>
                </a:lnTo>
                <a:lnTo>
                  <a:pt x="100515" y="125859"/>
                </a:lnTo>
                <a:lnTo>
                  <a:pt x="107395" y="131695"/>
                </a:lnTo>
                <a:lnTo>
                  <a:pt x="113966" y="137571"/>
                </a:lnTo>
                <a:lnTo>
                  <a:pt x="126559" y="149391"/>
                </a:lnTo>
                <a:lnTo>
                  <a:pt x="132696" y="155321"/>
                </a:lnTo>
                <a:lnTo>
                  <a:pt x="136787" y="162251"/>
                </a:lnTo>
                <a:lnTo>
                  <a:pt x="139514" y="169847"/>
                </a:lnTo>
                <a:lnTo>
                  <a:pt x="141332" y="177888"/>
                </a:lnTo>
                <a:lnTo>
                  <a:pt x="139568" y="185234"/>
                </a:lnTo>
                <a:lnTo>
                  <a:pt x="135415" y="192115"/>
                </a:lnTo>
                <a:lnTo>
                  <a:pt x="129669" y="198686"/>
                </a:lnTo>
                <a:lnTo>
                  <a:pt x="118894" y="205052"/>
                </a:lnTo>
                <a:lnTo>
                  <a:pt x="104765" y="211280"/>
                </a:lnTo>
                <a:lnTo>
                  <a:pt x="55671" y="229689"/>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1" name="SMARTPenAnnotation34"/>
          <p:cNvSpPr/>
          <p:nvPr/>
        </p:nvSpPr>
        <p:spPr>
          <a:xfrm>
            <a:off x="4205882" y="4143375"/>
            <a:ext cx="500064" cy="723305"/>
          </a:xfrm>
          <a:custGeom>
            <a:avLst/>
            <a:gdLst/>
            <a:ahLst/>
            <a:cxnLst/>
            <a:rect l="0" t="0" r="0" b="0"/>
            <a:pathLst>
              <a:path w="500064" h="723305">
                <a:moveTo>
                  <a:pt x="0" y="0"/>
                </a:moveTo>
                <a:lnTo>
                  <a:pt x="8122" y="9113"/>
                </a:lnTo>
                <a:lnTo>
                  <a:pt x="17169" y="21909"/>
                </a:lnTo>
                <a:lnTo>
                  <a:pt x="33097" y="42810"/>
                </a:lnTo>
                <a:lnTo>
                  <a:pt x="42901" y="55329"/>
                </a:lnTo>
                <a:lnTo>
                  <a:pt x="67023" y="87760"/>
                </a:lnTo>
                <a:lnTo>
                  <a:pt x="80401" y="106131"/>
                </a:lnTo>
                <a:lnTo>
                  <a:pt x="100233" y="136238"/>
                </a:lnTo>
                <a:lnTo>
                  <a:pt x="151374" y="217316"/>
                </a:lnTo>
                <a:lnTo>
                  <a:pt x="174338" y="256002"/>
                </a:lnTo>
                <a:lnTo>
                  <a:pt x="194608" y="291715"/>
                </a:lnTo>
                <a:lnTo>
                  <a:pt x="286488" y="458246"/>
                </a:lnTo>
                <a:lnTo>
                  <a:pt x="309063" y="496989"/>
                </a:lnTo>
                <a:lnTo>
                  <a:pt x="329073" y="529763"/>
                </a:lnTo>
                <a:lnTo>
                  <a:pt x="392094" y="627527"/>
                </a:lnTo>
                <a:lnTo>
                  <a:pt x="405263" y="645562"/>
                </a:lnTo>
                <a:lnTo>
                  <a:pt x="418012" y="661554"/>
                </a:lnTo>
                <a:lnTo>
                  <a:pt x="430479" y="676185"/>
                </a:lnTo>
                <a:lnTo>
                  <a:pt x="443752" y="687922"/>
                </a:lnTo>
                <a:lnTo>
                  <a:pt x="457561" y="697732"/>
                </a:lnTo>
                <a:lnTo>
                  <a:pt x="500063" y="723304"/>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2" name="SMARTPenAnnotation35"/>
          <p:cNvSpPr/>
          <p:nvPr/>
        </p:nvSpPr>
        <p:spPr>
          <a:xfrm>
            <a:off x="4973835" y="4779145"/>
            <a:ext cx="375496" cy="762742"/>
          </a:xfrm>
          <a:custGeom>
            <a:avLst/>
            <a:gdLst/>
            <a:ahLst/>
            <a:cxnLst/>
            <a:rect l="0" t="0" r="0" b="0"/>
            <a:pathLst>
              <a:path w="375496" h="762742">
                <a:moveTo>
                  <a:pt x="0" y="51815"/>
                </a:moveTo>
                <a:lnTo>
                  <a:pt x="41982" y="30825"/>
                </a:lnTo>
                <a:lnTo>
                  <a:pt x="49816" y="27900"/>
                </a:lnTo>
                <a:lnTo>
                  <a:pt x="59008" y="24958"/>
                </a:lnTo>
                <a:lnTo>
                  <a:pt x="69105" y="22004"/>
                </a:lnTo>
                <a:lnTo>
                  <a:pt x="90906" y="16077"/>
                </a:lnTo>
                <a:lnTo>
                  <a:pt x="102276" y="13107"/>
                </a:lnTo>
                <a:lnTo>
                  <a:pt x="117794" y="10135"/>
                </a:lnTo>
                <a:lnTo>
                  <a:pt x="136076" y="7161"/>
                </a:lnTo>
                <a:lnTo>
                  <a:pt x="156202" y="4187"/>
                </a:lnTo>
                <a:lnTo>
                  <a:pt x="173588" y="2203"/>
                </a:lnTo>
                <a:lnTo>
                  <a:pt x="189147" y="881"/>
                </a:lnTo>
                <a:lnTo>
                  <a:pt x="203489" y="0"/>
                </a:lnTo>
                <a:lnTo>
                  <a:pt x="215035" y="1397"/>
                </a:lnTo>
                <a:lnTo>
                  <a:pt x="224716" y="4313"/>
                </a:lnTo>
                <a:lnTo>
                  <a:pt x="233154" y="8241"/>
                </a:lnTo>
                <a:lnTo>
                  <a:pt x="238780" y="12843"/>
                </a:lnTo>
                <a:lnTo>
                  <a:pt x="242531" y="17897"/>
                </a:lnTo>
                <a:lnTo>
                  <a:pt x="245031" y="23250"/>
                </a:lnTo>
                <a:lnTo>
                  <a:pt x="245706" y="30787"/>
                </a:lnTo>
                <a:lnTo>
                  <a:pt x="243810" y="49746"/>
                </a:lnTo>
                <a:lnTo>
                  <a:pt x="234368" y="71401"/>
                </a:lnTo>
                <a:lnTo>
                  <a:pt x="204053" y="122381"/>
                </a:lnTo>
                <a:lnTo>
                  <a:pt x="159239" y="193991"/>
                </a:lnTo>
                <a:lnTo>
                  <a:pt x="145847" y="217044"/>
                </a:lnTo>
                <a:lnTo>
                  <a:pt x="134934" y="237375"/>
                </a:lnTo>
                <a:lnTo>
                  <a:pt x="125676" y="255889"/>
                </a:lnTo>
                <a:lnTo>
                  <a:pt x="118510" y="273193"/>
                </a:lnTo>
                <a:lnTo>
                  <a:pt x="112742" y="289689"/>
                </a:lnTo>
                <a:lnTo>
                  <a:pt x="107904" y="305648"/>
                </a:lnTo>
                <a:lnTo>
                  <a:pt x="106663" y="320256"/>
                </a:lnTo>
                <a:lnTo>
                  <a:pt x="107819" y="333963"/>
                </a:lnTo>
                <a:lnTo>
                  <a:pt x="110575" y="347070"/>
                </a:lnTo>
                <a:lnTo>
                  <a:pt x="114396" y="359777"/>
                </a:lnTo>
                <a:lnTo>
                  <a:pt x="118929" y="372217"/>
                </a:lnTo>
                <a:lnTo>
                  <a:pt x="123934" y="384479"/>
                </a:lnTo>
                <a:lnTo>
                  <a:pt x="131240" y="395630"/>
                </a:lnTo>
                <a:lnTo>
                  <a:pt x="140079" y="406041"/>
                </a:lnTo>
                <a:lnTo>
                  <a:pt x="149941" y="415958"/>
                </a:lnTo>
                <a:lnTo>
                  <a:pt x="161477" y="426538"/>
                </a:lnTo>
                <a:lnTo>
                  <a:pt x="174128" y="437560"/>
                </a:lnTo>
                <a:lnTo>
                  <a:pt x="187523" y="448877"/>
                </a:lnTo>
                <a:lnTo>
                  <a:pt x="202406" y="458406"/>
                </a:lnTo>
                <a:lnTo>
                  <a:pt x="218281" y="466743"/>
                </a:lnTo>
                <a:lnTo>
                  <a:pt x="234818" y="474285"/>
                </a:lnTo>
                <a:lnTo>
                  <a:pt x="250803" y="482290"/>
                </a:lnTo>
                <a:lnTo>
                  <a:pt x="266421" y="490603"/>
                </a:lnTo>
                <a:lnTo>
                  <a:pt x="281794" y="499122"/>
                </a:lnTo>
                <a:lnTo>
                  <a:pt x="296011" y="507778"/>
                </a:lnTo>
                <a:lnTo>
                  <a:pt x="309458" y="516525"/>
                </a:lnTo>
                <a:lnTo>
                  <a:pt x="322392" y="525333"/>
                </a:lnTo>
                <a:lnTo>
                  <a:pt x="332998" y="533189"/>
                </a:lnTo>
                <a:lnTo>
                  <a:pt x="342054" y="540410"/>
                </a:lnTo>
                <a:lnTo>
                  <a:pt x="350075" y="547210"/>
                </a:lnTo>
                <a:lnTo>
                  <a:pt x="357407" y="554719"/>
                </a:lnTo>
                <a:lnTo>
                  <a:pt x="364279" y="562702"/>
                </a:lnTo>
                <a:lnTo>
                  <a:pt x="370845" y="571000"/>
                </a:lnTo>
                <a:lnTo>
                  <a:pt x="374230" y="579508"/>
                </a:lnTo>
                <a:lnTo>
                  <a:pt x="375495" y="588158"/>
                </a:lnTo>
                <a:lnTo>
                  <a:pt x="375346" y="596900"/>
                </a:lnTo>
                <a:lnTo>
                  <a:pt x="369888" y="617198"/>
                </a:lnTo>
                <a:lnTo>
                  <a:pt x="365655" y="628167"/>
                </a:lnTo>
                <a:lnTo>
                  <a:pt x="357871" y="638456"/>
                </a:lnTo>
                <a:lnTo>
                  <a:pt x="347722" y="648292"/>
                </a:lnTo>
                <a:lnTo>
                  <a:pt x="335995" y="657826"/>
                </a:lnTo>
                <a:lnTo>
                  <a:pt x="323216" y="667158"/>
                </a:lnTo>
                <a:lnTo>
                  <a:pt x="309735" y="676357"/>
                </a:lnTo>
                <a:lnTo>
                  <a:pt x="295787" y="685465"/>
                </a:lnTo>
                <a:lnTo>
                  <a:pt x="280535" y="694514"/>
                </a:lnTo>
                <a:lnTo>
                  <a:pt x="264415" y="703523"/>
                </a:lnTo>
                <a:lnTo>
                  <a:pt x="247714" y="712507"/>
                </a:lnTo>
                <a:lnTo>
                  <a:pt x="229634" y="720479"/>
                </a:lnTo>
                <a:lnTo>
                  <a:pt x="210637" y="727779"/>
                </a:lnTo>
                <a:lnTo>
                  <a:pt x="172992" y="741181"/>
                </a:lnTo>
                <a:lnTo>
                  <a:pt x="139724" y="753752"/>
                </a:lnTo>
                <a:lnTo>
                  <a:pt x="123908" y="757898"/>
                </a:lnTo>
                <a:lnTo>
                  <a:pt x="108402" y="760662"/>
                </a:lnTo>
                <a:lnTo>
                  <a:pt x="93104" y="762505"/>
                </a:lnTo>
                <a:lnTo>
                  <a:pt x="79929" y="762741"/>
                </a:lnTo>
                <a:lnTo>
                  <a:pt x="68169" y="761907"/>
                </a:lnTo>
                <a:lnTo>
                  <a:pt x="57352" y="760358"/>
                </a:lnTo>
                <a:lnTo>
                  <a:pt x="49149" y="756349"/>
                </a:lnTo>
                <a:lnTo>
                  <a:pt x="42688" y="750700"/>
                </a:lnTo>
                <a:lnTo>
                  <a:pt x="37388" y="743957"/>
                </a:lnTo>
                <a:lnTo>
                  <a:pt x="34848" y="735493"/>
                </a:lnTo>
                <a:lnTo>
                  <a:pt x="34670" y="715506"/>
                </a:lnTo>
                <a:lnTo>
                  <a:pt x="37004" y="703627"/>
                </a:lnTo>
                <a:lnTo>
                  <a:pt x="40545" y="690747"/>
                </a:lnTo>
                <a:lnTo>
                  <a:pt x="44890" y="677200"/>
                </a:lnTo>
                <a:lnTo>
                  <a:pt x="51755" y="662215"/>
                </a:lnTo>
                <a:lnTo>
                  <a:pt x="60300" y="646272"/>
                </a:lnTo>
                <a:lnTo>
                  <a:pt x="89297" y="596526"/>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3" name="SMARTPenAnnotation36"/>
          <p:cNvSpPr/>
          <p:nvPr/>
        </p:nvSpPr>
        <p:spPr>
          <a:xfrm>
            <a:off x="5652492" y="4964906"/>
            <a:ext cx="53579" cy="308569"/>
          </a:xfrm>
          <a:custGeom>
            <a:avLst/>
            <a:gdLst/>
            <a:ahLst/>
            <a:cxnLst/>
            <a:rect l="0" t="0" r="0" b="0"/>
            <a:pathLst>
              <a:path w="53579" h="308569">
                <a:moveTo>
                  <a:pt x="0" y="0"/>
                </a:moveTo>
                <a:lnTo>
                  <a:pt x="0" y="14221"/>
                </a:lnTo>
                <a:lnTo>
                  <a:pt x="1984" y="28332"/>
                </a:lnTo>
                <a:lnTo>
                  <a:pt x="9481" y="70470"/>
                </a:lnTo>
                <a:lnTo>
                  <a:pt x="19427" y="140791"/>
                </a:lnTo>
                <a:lnTo>
                  <a:pt x="33537" y="246106"/>
                </a:lnTo>
                <a:lnTo>
                  <a:pt x="37241" y="271227"/>
                </a:lnTo>
                <a:lnTo>
                  <a:pt x="40702" y="287974"/>
                </a:lnTo>
                <a:lnTo>
                  <a:pt x="44002" y="299139"/>
                </a:lnTo>
                <a:lnTo>
                  <a:pt x="47194" y="306582"/>
                </a:lnTo>
                <a:lnTo>
                  <a:pt x="49322" y="308568"/>
                </a:lnTo>
                <a:lnTo>
                  <a:pt x="50740" y="306915"/>
                </a:lnTo>
                <a:lnTo>
                  <a:pt x="53578" y="294679"/>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4" name="SMARTPenAnnotation37"/>
          <p:cNvSpPr/>
          <p:nvPr/>
        </p:nvSpPr>
        <p:spPr>
          <a:xfrm>
            <a:off x="5444342" y="4777937"/>
            <a:ext cx="868695" cy="835932"/>
          </a:xfrm>
          <a:custGeom>
            <a:avLst/>
            <a:gdLst/>
            <a:ahLst/>
            <a:cxnLst/>
            <a:rect l="0" t="0" r="0" b="0"/>
            <a:pathLst>
              <a:path w="868695" h="835932">
                <a:moveTo>
                  <a:pt x="29556" y="61953"/>
                </a:moveTo>
                <a:lnTo>
                  <a:pt x="15335" y="61953"/>
                </a:lnTo>
                <a:lnTo>
                  <a:pt x="10153" y="60961"/>
                </a:lnTo>
                <a:lnTo>
                  <a:pt x="1750" y="57213"/>
                </a:lnTo>
                <a:lnTo>
                  <a:pt x="105" y="54824"/>
                </a:lnTo>
                <a:lnTo>
                  <a:pt x="0" y="52240"/>
                </a:lnTo>
                <a:lnTo>
                  <a:pt x="922" y="49524"/>
                </a:lnTo>
                <a:lnTo>
                  <a:pt x="4514" y="46722"/>
                </a:lnTo>
                <a:lnTo>
                  <a:pt x="25774" y="37045"/>
                </a:lnTo>
                <a:lnTo>
                  <a:pt x="49373" y="27401"/>
                </a:lnTo>
                <a:lnTo>
                  <a:pt x="63603" y="23044"/>
                </a:lnTo>
                <a:lnTo>
                  <a:pt x="79043" y="19146"/>
                </a:lnTo>
                <a:lnTo>
                  <a:pt x="95290" y="15556"/>
                </a:lnTo>
                <a:lnTo>
                  <a:pt x="114058" y="12170"/>
                </a:lnTo>
                <a:lnTo>
                  <a:pt x="156078" y="5762"/>
                </a:lnTo>
                <a:lnTo>
                  <a:pt x="180381" y="3657"/>
                </a:lnTo>
                <a:lnTo>
                  <a:pt x="206504" y="2253"/>
                </a:lnTo>
                <a:lnTo>
                  <a:pt x="262981" y="693"/>
                </a:lnTo>
                <a:lnTo>
                  <a:pt x="324462" y="0"/>
                </a:lnTo>
                <a:lnTo>
                  <a:pt x="355145" y="1799"/>
                </a:lnTo>
                <a:lnTo>
                  <a:pt x="385521" y="4983"/>
                </a:lnTo>
                <a:lnTo>
                  <a:pt x="415694" y="9090"/>
                </a:lnTo>
                <a:lnTo>
                  <a:pt x="478324" y="18946"/>
                </a:lnTo>
                <a:lnTo>
                  <a:pt x="510305" y="24352"/>
                </a:lnTo>
                <a:lnTo>
                  <a:pt x="541548" y="31924"/>
                </a:lnTo>
                <a:lnTo>
                  <a:pt x="572298" y="40942"/>
                </a:lnTo>
                <a:lnTo>
                  <a:pt x="602720" y="50922"/>
                </a:lnTo>
                <a:lnTo>
                  <a:pt x="630939" y="61544"/>
                </a:lnTo>
                <a:lnTo>
                  <a:pt x="657689" y="72595"/>
                </a:lnTo>
                <a:lnTo>
                  <a:pt x="683459" y="83931"/>
                </a:lnTo>
                <a:lnTo>
                  <a:pt x="706593" y="97441"/>
                </a:lnTo>
                <a:lnTo>
                  <a:pt x="727969" y="112400"/>
                </a:lnTo>
                <a:lnTo>
                  <a:pt x="748172" y="128327"/>
                </a:lnTo>
                <a:lnTo>
                  <a:pt x="766602" y="144898"/>
                </a:lnTo>
                <a:lnTo>
                  <a:pt x="783850" y="161898"/>
                </a:lnTo>
                <a:lnTo>
                  <a:pt x="800309" y="179185"/>
                </a:lnTo>
                <a:lnTo>
                  <a:pt x="814259" y="196662"/>
                </a:lnTo>
                <a:lnTo>
                  <a:pt x="826535" y="214267"/>
                </a:lnTo>
                <a:lnTo>
                  <a:pt x="837695" y="231957"/>
                </a:lnTo>
                <a:lnTo>
                  <a:pt x="847120" y="250695"/>
                </a:lnTo>
                <a:lnTo>
                  <a:pt x="855388" y="270132"/>
                </a:lnTo>
                <a:lnTo>
                  <a:pt x="862884" y="290036"/>
                </a:lnTo>
                <a:lnTo>
                  <a:pt x="866889" y="310251"/>
                </a:lnTo>
                <a:lnTo>
                  <a:pt x="868567" y="330673"/>
                </a:lnTo>
                <a:lnTo>
                  <a:pt x="868694" y="351232"/>
                </a:lnTo>
                <a:lnTo>
                  <a:pt x="866794" y="371884"/>
                </a:lnTo>
                <a:lnTo>
                  <a:pt x="863543" y="392597"/>
                </a:lnTo>
                <a:lnTo>
                  <a:pt x="859391" y="413351"/>
                </a:lnTo>
                <a:lnTo>
                  <a:pt x="852654" y="434133"/>
                </a:lnTo>
                <a:lnTo>
                  <a:pt x="844194" y="454932"/>
                </a:lnTo>
                <a:lnTo>
                  <a:pt x="834585" y="475744"/>
                </a:lnTo>
                <a:lnTo>
                  <a:pt x="822227" y="496563"/>
                </a:lnTo>
                <a:lnTo>
                  <a:pt x="808035" y="517389"/>
                </a:lnTo>
                <a:lnTo>
                  <a:pt x="792620" y="538218"/>
                </a:lnTo>
                <a:lnTo>
                  <a:pt x="774406" y="558057"/>
                </a:lnTo>
                <a:lnTo>
                  <a:pt x="754326" y="577236"/>
                </a:lnTo>
                <a:lnTo>
                  <a:pt x="733001" y="595975"/>
                </a:lnTo>
                <a:lnTo>
                  <a:pt x="709855" y="614421"/>
                </a:lnTo>
                <a:lnTo>
                  <a:pt x="685496" y="632671"/>
                </a:lnTo>
                <a:lnTo>
                  <a:pt x="660325" y="650792"/>
                </a:lnTo>
                <a:lnTo>
                  <a:pt x="633623" y="667832"/>
                </a:lnTo>
                <a:lnTo>
                  <a:pt x="605901" y="684154"/>
                </a:lnTo>
                <a:lnTo>
                  <a:pt x="577497" y="699996"/>
                </a:lnTo>
                <a:lnTo>
                  <a:pt x="519478" y="730827"/>
                </a:lnTo>
                <a:lnTo>
                  <a:pt x="490116" y="745994"/>
                </a:lnTo>
                <a:lnTo>
                  <a:pt x="460620" y="759082"/>
                </a:lnTo>
                <a:lnTo>
                  <a:pt x="431033" y="770784"/>
                </a:lnTo>
                <a:lnTo>
                  <a:pt x="372694" y="791723"/>
                </a:lnTo>
                <a:lnTo>
                  <a:pt x="316999" y="810952"/>
                </a:lnTo>
                <a:lnTo>
                  <a:pt x="290638" y="818262"/>
                </a:lnTo>
                <a:lnTo>
                  <a:pt x="265126" y="824128"/>
                </a:lnTo>
                <a:lnTo>
                  <a:pt x="240181" y="829031"/>
                </a:lnTo>
                <a:lnTo>
                  <a:pt x="218590" y="832299"/>
                </a:lnTo>
                <a:lnTo>
                  <a:pt x="199235" y="834478"/>
                </a:lnTo>
                <a:lnTo>
                  <a:pt x="181370" y="835931"/>
                </a:lnTo>
                <a:lnTo>
                  <a:pt x="166485" y="835907"/>
                </a:lnTo>
                <a:lnTo>
                  <a:pt x="142006" y="833235"/>
                </a:lnTo>
                <a:lnTo>
                  <a:pt x="133297" y="830141"/>
                </a:lnTo>
                <a:lnTo>
                  <a:pt x="126498" y="826094"/>
                </a:lnTo>
                <a:lnTo>
                  <a:pt x="109923" y="812047"/>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5" name="SMARTPenAnnotation38"/>
          <p:cNvSpPr/>
          <p:nvPr/>
        </p:nvSpPr>
        <p:spPr>
          <a:xfrm>
            <a:off x="6241851" y="4830960"/>
            <a:ext cx="500064" cy="1134072"/>
          </a:xfrm>
          <a:custGeom>
            <a:avLst/>
            <a:gdLst/>
            <a:ahLst/>
            <a:cxnLst/>
            <a:rect l="0" t="0" r="0" b="0"/>
            <a:pathLst>
              <a:path w="500064" h="1134072">
                <a:moveTo>
                  <a:pt x="500063" y="0"/>
                </a:moveTo>
                <a:lnTo>
                  <a:pt x="487703" y="34433"/>
                </a:lnTo>
                <a:lnTo>
                  <a:pt x="476710" y="63921"/>
                </a:lnTo>
                <a:lnTo>
                  <a:pt x="461903" y="106793"/>
                </a:lnTo>
                <a:lnTo>
                  <a:pt x="408389" y="247499"/>
                </a:lnTo>
                <a:lnTo>
                  <a:pt x="266812" y="592669"/>
                </a:lnTo>
                <a:lnTo>
                  <a:pt x="195142" y="758792"/>
                </a:lnTo>
                <a:lnTo>
                  <a:pt x="174742" y="802525"/>
                </a:lnTo>
                <a:lnTo>
                  <a:pt x="85777" y="980584"/>
                </a:lnTo>
                <a:lnTo>
                  <a:pt x="69091" y="1011902"/>
                </a:lnTo>
                <a:lnTo>
                  <a:pt x="0" y="1134071"/>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6" name="SMARTPenAnnotation39"/>
          <p:cNvSpPr/>
          <p:nvPr/>
        </p:nvSpPr>
        <p:spPr>
          <a:xfrm>
            <a:off x="6840249" y="5179218"/>
            <a:ext cx="267783" cy="395477"/>
          </a:xfrm>
          <a:custGeom>
            <a:avLst/>
            <a:gdLst/>
            <a:ahLst/>
            <a:cxnLst/>
            <a:rect l="0" t="0" r="0" b="0"/>
            <a:pathLst>
              <a:path w="267783" h="395477">
                <a:moveTo>
                  <a:pt x="8821" y="0"/>
                </a:moveTo>
                <a:lnTo>
                  <a:pt x="4081" y="9481"/>
                </a:lnTo>
                <a:lnTo>
                  <a:pt x="2684" y="15250"/>
                </a:lnTo>
                <a:lnTo>
                  <a:pt x="1753" y="22074"/>
                </a:lnTo>
                <a:lnTo>
                  <a:pt x="1132" y="29598"/>
                </a:lnTo>
                <a:lnTo>
                  <a:pt x="718" y="39576"/>
                </a:lnTo>
                <a:lnTo>
                  <a:pt x="259" y="63892"/>
                </a:lnTo>
                <a:lnTo>
                  <a:pt x="0" y="110213"/>
                </a:lnTo>
                <a:lnTo>
                  <a:pt x="956" y="128045"/>
                </a:lnTo>
                <a:lnTo>
                  <a:pt x="2586" y="146879"/>
                </a:lnTo>
                <a:lnTo>
                  <a:pt x="12330" y="231750"/>
                </a:lnTo>
                <a:lnTo>
                  <a:pt x="17113" y="252727"/>
                </a:lnTo>
                <a:lnTo>
                  <a:pt x="23279" y="272664"/>
                </a:lnTo>
                <a:lnTo>
                  <a:pt x="30366" y="291909"/>
                </a:lnTo>
                <a:lnTo>
                  <a:pt x="38067" y="309700"/>
                </a:lnTo>
                <a:lnTo>
                  <a:pt x="46178" y="326521"/>
                </a:lnTo>
                <a:lnTo>
                  <a:pt x="54561" y="342697"/>
                </a:lnTo>
                <a:lnTo>
                  <a:pt x="63127" y="356457"/>
                </a:lnTo>
                <a:lnTo>
                  <a:pt x="71814" y="368606"/>
                </a:lnTo>
                <a:lnTo>
                  <a:pt x="80582" y="379683"/>
                </a:lnTo>
                <a:lnTo>
                  <a:pt x="90396" y="387068"/>
                </a:lnTo>
                <a:lnTo>
                  <a:pt x="100907" y="391990"/>
                </a:lnTo>
                <a:lnTo>
                  <a:pt x="111884" y="395273"/>
                </a:lnTo>
                <a:lnTo>
                  <a:pt x="122177" y="395476"/>
                </a:lnTo>
                <a:lnTo>
                  <a:pt x="132017" y="393627"/>
                </a:lnTo>
                <a:lnTo>
                  <a:pt x="141554" y="390411"/>
                </a:lnTo>
                <a:lnTo>
                  <a:pt x="150887" y="385289"/>
                </a:lnTo>
                <a:lnTo>
                  <a:pt x="160087" y="378899"/>
                </a:lnTo>
                <a:lnTo>
                  <a:pt x="169196" y="371662"/>
                </a:lnTo>
                <a:lnTo>
                  <a:pt x="178245" y="361876"/>
                </a:lnTo>
                <a:lnTo>
                  <a:pt x="187255" y="350391"/>
                </a:lnTo>
                <a:lnTo>
                  <a:pt x="196238" y="337775"/>
                </a:lnTo>
                <a:lnTo>
                  <a:pt x="204211" y="323409"/>
                </a:lnTo>
                <a:lnTo>
                  <a:pt x="211511" y="307880"/>
                </a:lnTo>
                <a:lnTo>
                  <a:pt x="218362" y="291574"/>
                </a:lnTo>
                <a:lnTo>
                  <a:pt x="223921" y="273758"/>
                </a:lnTo>
                <a:lnTo>
                  <a:pt x="228620" y="254935"/>
                </a:lnTo>
                <a:lnTo>
                  <a:pt x="232744" y="235441"/>
                </a:lnTo>
                <a:lnTo>
                  <a:pt x="236486" y="214508"/>
                </a:lnTo>
                <a:lnTo>
                  <a:pt x="243289" y="170082"/>
                </a:lnTo>
                <a:lnTo>
                  <a:pt x="249620" y="113295"/>
                </a:lnTo>
                <a:lnTo>
                  <a:pt x="254749" y="57299"/>
                </a:lnTo>
                <a:lnTo>
                  <a:pt x="257028" y="22490"/>
                </a:lnTo>
                <a:lnTo>
                  <a:pt x="257637" y="17970"/>
                </a:lnTo>
                <a:lnTo>
                  <a:pt x="258041" y="20909"/>
                </a:lnTo>
                <a:lnTo>
                  <a:pt x="267782" y="80367"/>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7" name="SMARTPenAnnotation40"/>
          <p:cNvSpPr/>
          <p:nvPr/>
        </p:nvSpPr>
        <p:spPr>
          <a:xfrm>
            <a:off x="7215187" y="5366742"/>
            <a:ext cx="17860" cy="89941"/>
          </a:xfrm>
          <a:custGeom>
            <a:avLst/>
            <a:gdLst/>
            <a:ahLst/>
            <a:cxnLst/>
            <a:rect l="0" t="0" r="0" b="0"/>
            <a:pathLst>
              <a:path w="17860" h="89941">
                <a:moveTo>
                  <a:pt x="0" y="0"/>
                </a:moveTo>
                <a:lnTo>
                  <a:pt x="0" y="71534"/>
                </a:lnTo>
                <a:lnTo>
                  <a:pt x="992" y="78447"/>
                </a:lnTo>
                <a:lnTo>
                  <a:pt x="2646" y="84048"/>
                </a:lnTo>
                <a:lnTo>
                  <a:pt x="4741" y="88774"/>
                </a:lnTo>
                <a:lnTo>
                  <a:pt x="7129" y="89940"/>
                </a:lnTo>
                <a:lnTo>
                  <a:pt x="9713" y="88733"/>
                </a:lnTo>
                <a:lnTo>
                  <a:pt x="17859" y="80367"/>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8" name="SMARTPenAnnotation41"/>
          <p:cNvSpPr/>
          <p:nvPr/>
        </p:nvSpPr>
        <p:spPr>
          <a:xfrm>
            <a:off x="7233046" y="5170289"/>
            <a:ext cx="53580" cy="107157"/>
          </a:xfrm>
          <a:custGeom>
            <a:avLst/>
            <a:gdLst/>
            <a:ahLst/>
            <a:cxnLst/>
            <a:rect l="0" t="0" r="0" b="0"/>
            <a:pathLst>
              <a:path w="53580" h="107157">
                <a:moveTo>
                  <a:pt x="0" y="0"/>
                </a:moveTo>
                <a:lnTo>
                  <a:pt x="9482" y="14221"/>
                </a:lnTo>
                <a:lnTo>
                  <a:pt x="13266" y="20394"/>
                </a:lnTo>
                <a:lnTo>
                  <a:pt x="16782" y="26495"/>
                </a:lnTo>
                <a:lnTo>
                  <a:pt x="53579" y="107156"/>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9" name="SMARTPenAnnotation42"/>
          <p:cNvSpPr/>
          <p:nvPr/>
        </p:nvSpPr>
        <p:spPr>
          <a:xfrm>
            <a:off x="7323584" y="5295304"/>
            <a:ext cx="105917" cy="154303"/>
          </a:xfrm>
          <a:custGeom>
            <a:avLst/>
            <a:gdLst/>
            <a:ahLst/>
            <a:cxnLst/>
            <a:rect l="0" t="0" r="0" b="0"/>
            <a:pathLst>
              <a:path w="105917" h="154303">
                <a:moveTo>
                  <a:pt x="7689" y="133946"/>
                </a:moveTo>
                <a:lnTo>
                  <a:pt x="7689" y="154063"/>
                </a:lnTo>
                <a:lnTo>
                  <a:pt x="6697" y="154302"/>
                </a:lnTo>
                <a:lnTo>
                  <a:pt x="5043" y="152478"/>
                </a:lnTo>
                <a:lnTo>
                  <a:pt x="2949" y="149277"/>
                </a:lnTo>
                <a:lnTo>
                  <a:pt x="1552" y="146151"/>
                </a:lnTo>
                <a:lnTo>
                  <a:pt x="621" y="143075"/>
                </a:lnTo>
                <a:lnTo>
                  <a:pt x="0" y="140032"/>
                </a:lnTo>
                <a:lnTo>
                  <a:pt x="579" y="135026"/>
                </a:lnTo>
                <a:lnTo>
                  <a:pt x="1957" y="128713"/>
                </a:lnTo>
                <a:lnTo>
                  <a:pt x="3867" y="121527"/>
                </a:lnTo>
                <a:lnTo>
                  <a:pt x="5142" y="113761"/>
                </a:lnTo>
                <a:lnTo>
                  <a:pt x="5991" y="105606"/>
                </a:lnTo>
                <a:lnTo>
                  <a:pt x="6556" y="97193"/>
                </a:lnTo>
                <a:lnTo>
                  <a:pt x="8918" y="88608"/>
                </a:lnTo>
                <a:lnTo>
                  <a:pt x="12478" y="79908"/>
                </a:lnTo>
                <a:lnTo>
                  <a:pt x="16834" y="71132"/>
                </a:lnTo>
                <a:lnTo>
                  <a:pt x="20732" y="62304"/>
                </a:lnTo>
                <a:lnTo>
                  <a:pt x="24321" y="53442"/>
                </a:lnTo>
                <a:lnTo>
                  <a:pt x="27706" y="44558"/>
                </a:lnTo>
                <a:lnTo>
                  <a:pt x="31949" y="37643"/>
                </a:lnTo>
                <a:lnTo>
                  <a:pt x="36761" y="32040"/>
                </a:lnTo>
                <a:lnTo>
                  <a:pt x="41953" y="27314"/>
                </a:lnTo>
                <a:lnTo>
                  <a:pt x="47399" y="23170"/>
                </a:lnTo>
                <a:lnTo>
                  <a:pt x="53014" y="19416"/>
                </a:lnTo>
                <a:lnTo>
                  <a:pt x="58742" y="15921"/>
                </a:lnTo>
                <a:lnTo>
                  <a:pt x="64544" y="12598"/>
                </a:lnTo>
                <a:lnTo>
                  <a:pt x="76283" y="6261"/>
                </a:lnTo>
                <a:lnTo>
                  <a:pt x="82192" y="4174"/>
                </a:lnTo>
                <a:lnTo>
                  <a:pt x="88116" y="2783"/>
                </a:lnTo>
                <a:lnTo>
                  <a:pt x="105916"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0" name="SMARTPenAnnotation43"/>
          <p:cNvSpPr/>
          <p:nvPr/>
        </p:nvSpPr>
        <p:spPr>
          <a:xfrm>
            <a:off x="7404723" y="5089921"/>
            <a:ext cx="78356" cy="383978"/>
          </a:xfrm>
          <a:custGeom>
            <a:avLst/>
            <a:gdLst/>
            <a:ahLst/>
            <a:cxnLst/>
            <a:rect l="0" t="0" r="0" b="0"/>
            <a:pathLst>
              <a:path w="78356" h="383978">
                <a:moveTo>
                  <a:pt x="78355" y="0"/>
                </a:moveTo>
                <a:lnTo>
                  <a:pt x="73615" y="14222"/>
                </a:lnTo>
                <a:lnTo>
                  <a:pt x="71226" y="20395"/>
                </a:lnTo>
                <a:lnTo>
                  <a:pt x="68641" y="26496"/>
                </a:lnTo>
                <a:lnTo>
                  <a:pt x="65926" y="32546"/>
                </a:lnTo>
                <a:lnTo>
                  <a:pt x="52624" y="60025"/>
                </a:lnTo>
                <a:lnTo>
                  <a:pt x="46318" y="76728"/>
                </a:lnTo>
                <a:lnTo>
                  <a:pt x="39138" y="97785"/>
                </a:lnTo>
                <a:lnTo>
                  <a:pt x="31374" y="121745"/>
                </a:lnTo>
                <a:lnTo>
                  <a:pt x="25206" y="143671"/>
                </a:lnTo>
                <a:lnTo>
                  <a:pt x="20102" y="164242"/>
                </a:lnTo>
                <a:lnTo>
                  <a:pt x="8178" y="218990"/>
                </a:lnTo>
                <a:lnTo>
                  <a:pt x="4781" y="235290"/>
                </a:lnTo>
                <a:lnTo>
                  <a:pt x="2517" y="252110"/>
                </a:lnTo>
                <a:lnTo>
                  <a:pt x="1007" y="269277"/>
                </a:lnTo>
                <a:lnTo>
                  <a:pt x="0" y="286674"/>
                </a:lnTo>
                <a:lnTo>
                  <a:pt x="321" y="301249"/>
                </a:lnTo>
                <a:lnTo>
                  <a:pt x="1528" y="313942"/>
                </a:lnTo>
                <a:lnTo>
                  <a:pt x="3324" y="325381"/>
                </a:lnTo>
                <a:lnTo>
                  <a:pt x="5514" y="335983"/>
                </a:lnTo>
                <a:lnTo>
                  <a:pt x="7967" y="346028"/>
                </a:lnTo>
                <a:lnTo>
                  <a:pt x="10593" y="355701"/>
                </a:lnTo>
                <a:lnTo>
                  <a:pt x="13336" y="363142"/>
                </a:lnTo>
                <a:lnTo>
                  <a:pt x="16158" y="369095"/>
                </a:lnTo>
                <a:lnTo>
                  <a:pt x="19031" y="374056"/>
                </a:lnTo>
                <a:lnTo>
                  <a:pt x="21938" y="377363"/>
                </a:lnTo>
                <a:lnTo>
                  <a:pt x="24869" y="379568"/>
                </a:lnTo>
                <a:lnTo>
                  <a:pt x="33706" y="383977"/>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1" name="SMARTPenAnnotation44"/>
          <p:cNvSpPr/>
          <p:nvPr/>
        </p:nvSpPr>
        <p:spPr>
          <a:xfrm>
            <a:off x="7366992" y="5268515"/>
            <a:ext cx="133946" cy="35720"/>
          </a:xfrm>
          <a:custGeom>
            <a:avLst/>
            <a:gdLst/>
            <a:ahLst/>
            <a:cxnLst/>
            <a:rect l="0" t="0" r="0" b="0"/>
            <a:pathLst>
              <a:path w="133946" h="35720">
                <a:moveTo>
                  <a:pt x="0" y="35719"/>
                </a:moveTo>
                <a:lnTo>
                  <a:pt x="23702" y="30979"/>
                </a:lnTo>
                <a:lnTo>
                  <a:pt x="32668" y="29582"/>
                </a:lnTo>
                <a:lnTo>
                  <a:pt x="40631" y="28651"/>
                </a:lnTo>
                <a:lnTo>
                  <a:pt x="47922" y="28030"/>
                </a:lnTo>
                <a:lnTo>
                  <a:pt x="55761" y="26624"/>
                </a:lnTo>
                <a:lnTo>
                  <a:pt x="63963" y="24695"/>
                </a:lnTo>
                <a:lnTo>
                  <a:pt x="72408" y="22417"/>
                </a:lnTo>
                <a:lnTo>
                  <a:pt x="80021" y="19905"/>
                </a:lnTo>
                <a:lnTo>
                  <a:pt x="87082" y="17239"/>
                </a:lnTo>
                <a:lnTo>
                  <a:pt x="93773" y="14469"/>
                </a:lnTo>
                <a:lnTo>
                  <a:pt x="101211" y="11630"/>
                </a:lnTo>
                <a:lnTo>
                  <a:pt x="133945"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2" name="SMARTPenAnnotation45"/>
          <p:cNvSpPr/>
          <p:nvPr/>
        </p:nvSpPr>
        <p:spPr>
          <a:xfrm>
            <a:off x="7545954" y="5241726"/>
            <a:ext cx="294312" cy="151036"/>
          </a:xfrm>
          <a:custGeom>
            <a:avLst/>
            <a:gdLst/>
            <a:ahLst/>
            <a:cxnLst/>
            <a:rect l="0" t="0" r="0" b="0"/>
            <a:pathLst>
              <a:path w="294312" h="151036">
                <a:moveTo>
                  <a:pt x="8561" y="0"/>
                </a:moveTo>
                <a:lnTo>
                  <a:pt x="8561" y="4741"/>
                </a:lnTo>
                <a:lnTo>
                  <a:pt x="7569" y="9113"/>
                </a:lnTo>
                <a:lnTo>
                  <a:pt x="5916" y="15005"/>
                </a:lnTo>
                <a:lnTo>
                  <a:pt x="3821" y="21910"/>
                </a:lnTo>
                <a:lnTo>
                  <a:pt x="2424" y="28497"/>
                </a:lnTo>
                <a:lnTo>
                  <a:pt x="1493" y="34874"/>
                </a:lnTo>
                <a:lnTo>
                  <a:pt x="872" y="41108"/>
                </a:lnTo>
                <a:lnTo>
                  <a:pt x="459" y="51218"/>
                </a:lnTo>
                <a:lnTo>
                  <a:pt x="0" y="78326"/>
                </a:lnTo>
                <a:lnTo>
                  <a:pt x="869" y="90913"/>
                </a:lnTo>
                <a:lnTo>
                  <a:pt x="2441" y="102281"/>
                </a:lnTo>
                <a:lnTo>
                  <a:pt x="4481" y="112835"/>
                </a:lnTo>
                <a:lnTo>
                  <a:pt x="6833" y="120864"/>
                </a:lnTo>
                <a:lnTo>
                  <a:pt x="9394" y="127209"/>
                </a:lnTo>
                <a:lnTo>
                  <a:pt x="12093" y="132431"/>
                </a:lnTo>
                <a:lnTo>
                  <a:pt x="15876" y="136904"/>
                </a:lnTo>
                <a:lnTo>
                  <a:pt x="20383" y="140879"/>
                </a:lnTo>
                <a:lnTo>
                  <a:pt x="25373" y="144521"/>
                </a:lnTo>
                <a:lnTo>
                  <a:pt x="30682" y="145957"/>
                </a:lnTo>
                <a:lnTo>
                  <a:pt x="36207" y="145922"/>
                </a:lnTo>
                <a:lnTo>
                  <a:pt x="41875" y="144906"/>
                </a:lnTo>
                <a:lnTo>
                  <a:pt x="47637" y="143237"/>
                </a:lnTo>
                <a:lnTo>
                  <a:pt x="53464" y="141132"/>
                </a:lnTo>
                <a:lnTo>
                  <a:pt x="59332" y="138737"/>
                </a:lnTo>
                <a:lnTo>
                  <a:pt x="64237" y="136147"/>
                </a:lnTo>
                <a:lnTo>
                  <a:pt x="68499" y="133429"/>
                </a:lnTo>
                <a:lnTo>
                  <a:pt x="72332" y="130625"/>
                </a:lnTo>
                <a:lnTo>
                  <a:pt x="76872" y="126771"/>
                </a:lnTo>
                <a:lnTo>
                  <a:pt x="81883" y="122217"/>
                </a:lnTo>
                <a:lnTo>
                  <a:pt x="87207" y="117197"/>
                </a:lnTo>
                <a:lnTo>
                  <a:pt x="91750" y="111865"/>
                </a:lnTo>
                <a:lnTo>
                  <a:pt x="95771" y="106327"/>
                </a:lnTo>
                <a:lnTo>
                  <a:pt x="99443" y="100651"/>
                </a:lnTo>
                <a:lnTo>
                  <a:pt x="103875" y="91905"/>
                </a:lnTo>
                <a:lnTo>
                  <a:pt x="108815" y="81114"/>
                </a:lnTo>
                <a:lnTo>
                  <a:pt x="114093" y="68959"/>
                </a:lnTo>
                <a:lnTo>
                  <a:pt x="118602" y="60855"/>
                </a:lnTo>
                <a:lnTo>
                  <a:pt x="122602" y="55453"/>
                </a:lnTo>
                <a:lnTo>
                  <a:pt x="126260" y="51852"/>
                </a:lnTo>
                <a:lnTo>
                  <a:pt x="130684" y="51435"/>
                </a:lnTo>
                <a:lnTo>
                  <a:pt x="135617" y="53142"/>
                </a:lnTo>
                <a:lnTo>
                  <a:pt x="140890" y="56264"/>
                </a:lnTo>
                <a:lnTo>
                  <a:pt x="145398" y="60329"/>
                </a:lnTo>
                <a:lnTo>
                  <a:pt x="149395" y="65024"/>
                </a:lnTo>
                <a:lnTo>
                  <a:pt x="153052" y="70139"/>
                </a:lnTo>
                <a:lnTo>
                  <a:pt x="158467" y="78509"/>
                </a:lnTo>
                <a:lnTo>
                  <a:pt x="172420" y="101039"/>
                </a:lnTo>
                <a:lnTo>
                  <a:pt x="179316" y="111016"/>
                </a:lnTo>
                <a:lnTo>
                  <a:pt x="185898" y="119651"/>
                </a:lnTo>
                <a:lnTo>
                  <a:pt x="192270" y="127393"/>
                </a:lnTo>
                <a:lnTo>
                  <a:pt x="199494" y="133545"/>
                </a:lnTo>
                <a:lnTo>
                  <a:pt x="207288" y="138640"/>
                </a:lnTo>
                <a:lnTo>
                  <a:pt x="215459" y="143028"/>
                </a:lnTo>
                <a:lnTo>
                  <a:pt x="222892" y="145954"/>
                </a:lnTo>
                <a:lnTo>
                  <a:pt x="229831" y="147904"/>
                </a:lnTo>
                <a:lnTo>
                  <a:pt x="236442" y="149205"/>
                </a:lnTo>
                <a:lnTo>
                  <a:pt x="242833" y="150071"/>
                </a:lnTo>
                <a:lnTo>
                  <a:pt x="249078" y="150649"/>
                </a:lnTo>
                <a:lnTo>
                  <a:pt x="255227" y="151035"/>
                </a:lnTo>
                <a:lnTo>
                  <a:pt x="262301" y="150299"/>
                </a:lnTo>
                <a:lnTo>
                  <a:pt x="269995" y="148817"/>
                </a:lnTo>
                <a:lnTo>
                  <a:pt x="294311" y="142875"/>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3" name="SMARTPenAnnotation46"/>
          <p:cNvSpPr/>
          <p:nvPr/>
        </p:nvSpPr>
        <p:spPr>
          <a:xfrm>
            <a:off x="7842443" y="4921439"/>
            <a:ext cx="346081" cy="498882"/>
          </a:xfrm>
          <a:custGeom>
            <a:avLst/>
            <a:gdLst/>
            <a:ahLst/>
            <a:cxnLst/>
            <a:rect l="0" t="0" r="0" b="0"/>
            <a:pathLst>
              <a:path w="346081" h="498882">
                <a:moveTo>
                  <a:pt x="96049" y="320287"/>
                </a:moveTo>
                <a:lnTo>
                  <a:pt x="81827" y="329768"/>
                </a:lnTo>
                <a:lnTo>
                  <a:pt x="75654" y="333553"/>
                </a:lnTo>
                <a:lnTo>
                  <a:pt x="69554" y="337068"/>
                </a:lnTo>
                <a:lnTo>
                  <a:pt x="63503" y="340404"/>
                </a:lnTo>
                <a:lnTo>
                  <a:pt x="57484" y="344613"/>
                </a:lnTo>
                <a:lnTo>
                  <a:pt x="51487" y="349403"/>
                </a:lnTo>
                <a:lnTo>
                  <a:pt x="45505" y="354580"/>
                </a:lnTo>
                <a:lnTo>
                  <a:pt x="36213" y="365625"/>
                </a:lnTo>
                <a:lnTo>
                  <a:pt x="17422" y="393624"/>
                </a:lnTo>
                <a:lnTo>
                  <a:pt x="8849" y="407782"/>
                </a:lnTo>
                <a:lnTo>
                  <a:pt x="2723" y="420690"/>
                </a:lnTo>
                <a:lnTo>
                  <a:pt x="0" y="433041"/>
                </a:lnTo>
                <a:lnTo>
                  <a:pt x="267" y="438120"/>
                </a:lnTo>
                <a:lnTo>
                  <a:pt x="1436" y="442499"/>
                </a:lnTo>
                <a:lnTo>
                  <a:pt x="3208" y="446410"/>
                </a:lnTo>
                <a:lnTo>
                  <a:pt x="6374" y="449018"/>
                </a:lnTo>
                <a:lnTo>
                  <a:pt x="10469" y="450756"/>
                </a:lnTo>
                <a:lnTo>
                  <a:pt x="15183" y="451915"/>
                </a:lnTo>
                <a:lnTo>
                  <a:pt x="20310" y="451695"/>
                </a:lnTo>
                <a:lnTo>
                  <a:pt x="25713" y="450557"/>
                </a:lnTo>
                <a:lnTo>
                  <a:pt x="31298" y="448806"/>
                </a:lnTo>
                <a:lnTo>
                  <a:pt x="37007" y="445654"/>
                </a:lnTo>
                <a:lnTo>
                  <a:pt x="42797" y="441568"/>
                </a:lnTo>
                <a:lnTo>
                  <a:pt x="48642" y="436860"/>
                </a:lnTo>
                <a:lnTo>
                  <a:pt x="55514" y="431736"/>
                </a:lnTo>
                <a:lnTo>
                  <a:pt x="71088" y="420753"/>
                </a:lnTo>
                <a:lnTo>
                  <a:pt x="78416" y="415045"/>
                </a:lnTo>
                <a:lnTo>
                  <a:pt x="85286" y="409256"/>
                </a:lnTo>
                <a:lnTo>
                  <a:pt x="91850" y="403412"/>
                </a:lnTo>
                <a:lnTo>
                  <a:pt x="99203" y="395547"/>
                </a:lnTo>
                <a:lnTo>
                  <a:pt x="107081" y="386336"/>
                </a:lnTo>
                <a:lnTo>
                  <a:pt x="115310" y="376226"/>
                </a:lnTo>
                <a:lnTo>
                  <a:pt x="121788" y="369486"/>
                </a:lnTo>
                <a:lnTo>
                  <a:pt x="131632" y="361997"/>
                </a:lnTo>
                <a:lnTo>
                  <a:pt x="138011" y="357781"/>
                </a:lnTo>
                <a:lnTo>
                  <a:pt x="138907" y="359173"/>
                </a:lnTo>
                <a:lnTo>
                  <a:pt x="139901" y="366013"/>
                </a:lnTo>
                <a:lnTo>
                  <a:pt x="140344" y="378313"/>
                </a:lnTo>
                <a:lnTo>
                  <a:pt x="141532" y="393701"/>
                </a:lnTo>
                <a:lnTo>
                  <a:pt x="143238" y="401972"/>
                </a:lnTo>
                <a:lnTo>
                  <a:pt x="145368" y="410463"/>
                </a:lnTo>
                <a:lnTo>
                  <a:pt x="147780" y="419100"/>
                </a:lnTo>
                <a:lnTo>
                  <a:pt x="153105" y="436633"/>
                </a:lnTo>
                <a:lnTo>
                  <a:pt x="156907" y="443492"/>
                </a:lnTo>
                <a:lnTo>
                  <a:pt x="166423" y="453758"/>
                </a:lnTo>
                <a:lnTo>
                  <a:pt x="171738" y="457885"/>
                </a:lnTo>
                <a:lnTo>
                  <a:pt x="177266" y="461628"/>
                </a:lnTo>
                <a:lnTo>
                  <a:pt x="182936" y="465116"/>
                </a:lnTo>
                <a:lnTo>
                  <a:pt x="189692" y="467442"/>
                </a:lnTo>
                <a:lnTo>
                  <a:pt x="197174" y="468992"/>
                </a:lnTo>
                <a:lnTo>
                  <a:pt x="205137" y="470025"/>
                </a:lnTo>
                <a:lnTo>
                  <a:pt x="213422" y="468730"/>
                </a:lnTo>
                <a:lnTo>
                  <a:pt x="221922" y="465882"/>
                </a:lnTo>
                <a:lnTo>
                  <a:pt x="230566" y="461999"/>
                </a:lnTo>
                <a:lnTo>
                  <a:pt x="238313" y="456433"/>
                </a:lnTo>
                <a:lnTo>
                  <a:pt x="245462" y="449746"/>
                </a:lnTo>
                <a:lnTo>
                  <a:pt x="252213" y="442312"/>
                </a:lnTo>
                <a:lnTo>
                  <a:pt x="259689" y="432395"/>
                </a:lnTo>
                <a:lnTo>
                  <a:pt x="267651" y="420823"/>
                </a:lnTo>
                <a:lnTo>
                  <a:pt x="275934" y="408147"/>
                </a:lnTo>
                <a:lnTo>
                  <a:pt x="283441" y="394735"/>
                </a:lnTo>
                <a:lnTo>
                  <a:pt x="290430" y="380833"/>
                </a:lnTo>
                <a:lnTo>
                  <a:pt x="297074" y="366604"/>
                </a:lnTo>
                <a:lnTo>
                  <a:pt x="302495" y="351165"/>
                </a:lnTo>
                <a:lnTo>
                  <a:pt x="307102" y="334920"/>
                </a:lnTo>
                <a:lnTo>
                  <a:pt x="311164" y="318136"/>
                </a:lnTo>
                <a:lnTo>
                  <a:pt x="314866" y="299009"/>
                </a:lnTo>
                <a:lnTo>
                  <a:pt x="318325" y="278321"/>
                </a:lnTo>
                <a:lnTo>
                  <a:pt x="331006" y="192825"/>
                </a:lnTo>
                <a:lnTo>
                  <a:pt x="333054" y="170820"/>
                </a:lnTo>
                <a:lnTo>
                  <a:pt x="334419" y="148213"/>
                </a:lnTo>
                <a:lnTo>
                  <a:pt x="335937" y="104904"/>
                </a:lnTo>
                <a:lnTo>
                  <a:pt x="336911" y="39324"/>
                </a:lnTo>
                <a:lnTo>
                  <a:pt x="336991" y="25822"/>
                </a:lnTo>
                <a:lnTo>
                  <a:pt x="336052" y="15829"/>
                </a:lnTo>
                <a:lnTo>
                  <a:pt x="332363" y="2079"/>
                </a:lnTo>
                <a:lnTo>
                  <a:pt x="329989" y="0"/>
                </a:lnTo>
                <a:lnTo>
                  <a:pt x="327415" y="598"/>
                </a:lnTo>
                <a:lnTo>
                  <a:pt x="324708" y="2982"/>
                </a:lnTo>
                <a:lnTo>
                  <a:pt x="320917" y="10523"/>
                </a:lnTo>
                <a:lnTo>
                  <a:pt x="316407" y="21505"/>
                </a:lnTo>
                <a:lnTo>
                  <a:pt x="311415" y="34779"/>
                </a:lnTo>
                <a:lnTo>
                  <a:pt x="307095" y="50573"/>
                </a:lnTo>
                <a:lnTo>
                  <a:pt x="303223" y="68048"/>
                </a:lnTo>
                <a:lnTo>
                  <a:pt x="299649" y="86644"/>
                </a:lnTo>
                <a:lnTo>
                  <a:pt x="297267" y="106978"/>
                </a:lnTo>
                <a:lnTo>
                  <a:pt x="295679" y="128472"/>
                </a:lnTo>
                <a:lnTo>
                  <a:pt x="294620" y="150738"/>
                </a:lnTo>
                <a:lnTo>
                  <a:pt x="293443" y="199291"/>
                </a:lnTo>
                <a:lnTo>
                  <a:pt x="293130" y="224741"/>
                </a:lnTo>
                <a:lnTo>
                  <a:pt x="293913" y="249644"/>
                </a:lnTo>
                <a:lnTo>
                  <a:pt x="295427" y="274184"/>
                </a:lnTo>
                <a:lnTo>
                  <a:pt x="297429" y="298481"/>
                </a:lnTo>
                <a:lnTo>
                  <a:pt x="302298" y="344000"/>
                </a:lnTo>
                <a:lnTo>
                  <a:pt x="304986" y="365861"/>
                </a:lnTo>
                <a:lnTo>
                  <a:pt x="308762" y="385396"/>
                </a:lnTo>
                <a:lnTo>
                  <a:pt x="313264" y="403380"/>
                </a:lnTo>
                <a:lnTo>
                  <a:pt x="318250" y="420331"/>
                </a:lnTo>
                <a:lnTo>
                  <a:pt x="323558" y="436593"/>
                </a:lnTo>
                <a:lnTo>
                  <a:pt x="329081" y="452395"/>
                </a:lnTo>
                <a:lnTo>
                  <a:pt x="346080" y="498881"/>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5"/>
          <p:cNvSpPr>
            <a:spLocks noGrp="1"/>
          </p:cNvSpPr>
          <p:nvPr>
            <p:ph type="sldNum" sz="quarter" idx="12"/>
          </p:nvPr>
        </p:nvSpPr>
        <p:spPr>
          <a:noFill/>
        </p:spPr>
        <p:txBody>
          <a:bodyPr/>
          <a:lstStyle/>
          <a:p>
            <a:fld id="{1E7BE11A-6F80-4703-A06D-61E8C4386F73}" type="slidenum">
              <a:rPr lang="en-GB"/>
              <a:pPr/>
              <a:t>42</a:t>
            </a:fld>
            <a:endParaRPr lang="en-GB" dirty="0"/>
          </a:p>
        </p:txBody>
      </p:sp>
      <p:sp>
        <p:nvSpPr>
          <p:cNvPr id="7170" name="Rectangle 2"/>
          <p:cNvSpPr>
            <a:spLocks noGrp="1" noChangeArrowheads="1"/>
          </p:cNvSpPr>
          <p:nvPr>
            <p:ph type="title"/>
          </p:nvPr>
        </p:nvSpPr>
        <p:spPr/>
        <p:txBody>
          <a:bodyPr/>
          <a:lstStyle/>
          <a:p>
            <a:pPr eaLnBrk="1" hangingPunct="1"/>
            <a:r>
              <a:rPr lang="en-GB" sz="4000" dirty="0" smtClean="0">
                <a:latin typeface="+mn-lt"/>
              </a:rPr>
              <a:t>The Technological Environment</a:t>
            </a:r>
          </a:p>
        </p:txBody>
      </p:sp>
      <p:sp>
        <p:nvSpPr>
          <p:cNvPr id="7171" name="Rectangle 3"/>
          <p:cNvSpPr>
            <a:spLocks noGrp="1" noChangeArrowheads="1"/>
          </p:cNvSpPr>
          <p:nvPr>
            <p:ph type="body" idx="1"/>
          </p:nvPr>
        </p:nvSpPr>
        <p:spPr/>
        <p:txBody>
          <a:bodyPr/>
          <a:lstStyle/>
          <a:p>
            <a:pPr eaLnBrk="1" hangingPunct="1"/>
            <a:r>
              <a:rPr lang="en-GB" sz="2800" dirty="0" smtClean="0"/>
              <a:t>This environment is characterised by accelerating rates of change in the means, methods and knowledge that affect the way in which organisations do business (CIM 2008).</a:t>
            </a:r>
          </a:p>
          <a:p>
            <a:pPr eaLnBrk="1" hangingPunct="1">
              <a:buNone/>
            </a:pPr>
            <a:endParaRPr lang="en-GB" sz="2800" dirty="0" smtClean="0"/>
          </a:p>
          <a:p>
            <a:pPr eaLnBrk="1" hangingPunct="1"/>
            <a:r>
              <a:rPr lang="en-GB" sz="2800" dirty="0" smtClean="0"/>
              <a:t>It is the primary means by which the production possibilities of society and the productivity of scarce resources can be expanded, enabling more wants to be satisfied (</a:t>
            </a:r>
            <a:r>
              <a:rPr lang="en-GB" sz="2800" dirty="0" err="1" smtClean="0"/>
              <a:t>Oldroyd</a:t>
            </a:r>
            <a:r>
              <a:rPr lang="en-GB" sz="2800" dirty="0" smtClean="0"/>
              <a:t> 2005).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1000" fill="hold"/>
                                        <p:tgtEl>
                                          <p:spTgt spid="7170"/>
                                        </p:tgtEl>
                                        <p:attrNameLst>
                                          <p:attrName>ppt_x</p:attrName>
                                        </p:attrNameLst>
                                      </p:cBhvr>
                                      <p:tavLst>
                                        <p:tav tm="0">
                                          <p:val>
                                            <p:strVal val="0-#ppt_w/2"/>
                                          </p:val>
                                        </p:tav>
                                        <p:tav tm="100000">
                                          <p:val>
                                            <p:strVal val="#ppt_x"/>
                                          </p:val>
                                        </p:tav>
                                      </p:tavLst>
                                    </p:anim>
                                    <p:anim calcmode="lin" valueType="num">
                                      <p:cBhvr additive="base">
                                        <p:cTn id="8" dur="1000" fill="hold"/>
                                        <p:tgtEl>
                                          <p:spTgt spid="717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1">
                                            <p:txEl>
                                              <p:pRg st="0" end="0"/>
                                            </p:txEl>
                                          </p:spTgt>
                                        </p:tgtEl>
                                        <p:attrNameLst>
                                          <p:attrName>style.visibility</p:attrName>
                                        </p:attrNameLst>
                                      </p:cBhvr>
                                      <p:to>
                                        <p:strVal val="visible"/>
                                      </p:to>
                                    </p:set>
                                    <p:anim calcmode="lin" valueType="num">
                                      <p:cBhvr additive="base">
                                        <p:cTn id="13" dur="1000" fill="hold"/>
                                        <p:tgtEl>
                                          <p:spTgt spid="717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71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1000" fill="hold"/>
                                        <p:tgtEl>
                                          <p:spTgt spid="7171">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717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a:hlinkClick r:id="rId2"/>
          </p:cNvPr>
          <p:cNvPicPr>
            <a:picLocks noChangeAspect="1" noChangeArrowheads="1"/>
          </p:cNvPicPr>
          <p:nvPr/>
        </p:nvPicPr>
        <p:blipFill>
          <a:blip r:embed="rId3" cstate="print"/>
          <a:srcRect/>
          <a:stretch>
            <a:fillRect/>
          </a:stretch>
        </p:blipFill>
        <p:spPr bwMode="auto">
          <a:xfrm>
            <a:off x="1928794" y="1142984"/>
            <a:ext cx="5748347" cy="462611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5"/>
          <p:cNvSpPr>
            <a:spLocks noGrp="1"/>
          </p:cNvSpPr>
          <p:nvPr>
            <p:ph type="sldNum" sz="quarter" idx="12"/>
          </p:nvPr>
        </p:nvSpPr>
        <p:spPr>
          <a:noFill/>
        </p:spPr>
        <p:txBody>
          <a:bodyPr/>
          <a:lstStyle/>
          <a:p>
            <a:fld id="{1280A2DC-9F76-4FDD-8EB8-F49E4FD00F86}" type="slidenum">
              <a:rPr lang="en-GB"/>
              <a:pPr/>
              <a:t>44</a:t>
            </a:fld>
            <a:endParaRPr lang="en-GB"/>
          </a:p>
        </p:txBody>
      </p:sp>
      <p:sp>
        <p:nvSpPr>
          <p:cNvPr id="5122" name="Rectangle 2"/>
          <p:cNvSpPr>
            <a:spLocks noGrp="1" noChangeArrowheads="1"/>
          </p:cNvSpPr>
          <p:nvPr>
            <p:ph type="title"/>
          </p:nvPr>
        </p:nvSpPr>
        <p:spPr/>
        <p:txBody>
          <a:bodyPr/>
          <a:lstStyle/>
          <a:p>
            <a:pPr eaLnBrk="1" hangingPunct="1"/>
            <a:r>
              <a:rPr lang="en-GB" sz="4000" dirty="0" smtClean="0">
                <a:latin typeface="+mn-lt"/>
              </a:rPr>
              <a:t>The Technological Environment</a:t>
            </a:r>
          </a:p>
        </p:txBody>
      </p:sp>
      <p:sp>
        <p:nvSpPr>
          <p:cNvPr id="5123" name="Rectangle 3"/>
          <p:cNvSpPr>
            <a:spLocks noGrp="1" noChangeArrowheads="1"/>
          </p:cNvSpPr>
          <p:nvPr>
            <p:ph type="body" idx="1"/>
          </p:nvPr>
        </p:nvSpPr>
        <p:spPr>
          <a:xfrm>
            <a:off x="0" y="1600200"/>
            <a:ext cx="9144000" cy="4525963"/>
          </a:xfrm>
        </p:spPr>
        <p:txBody>
          <a:bodyPr/>
          <a:lstStyle/>
          <a:p>
            <a:pPr marL="609600" indent="-609600" eaLnBrk="1" hangingPunct="1">
              <a:lnSpc>
                <a:spcPct val="90000"/>
              </a:lnSpc>
            </a:pPr>
            <a:r>
              <a:rPr lang="en-GB" sz="2800" dirty="0" smtClean="0"/>
              <a:t>Key issues in the technological environment </a:t>
            </a:r>
          </a:p>
          <a:p>
            <a:pPr marL="609600" indent="-609600" eaLnBrk="1" hangingPunct="1">
              <a:lnSpc>
                <a:spcPct val="90000"/>
              </a:lnSpc>
              <a:buNone/>
            </a:pPr>
            <a:r>
              <a:rPr lang="en-GB" sz="2800" dirty="0" smtClean="0"/>
              <a:t>	(Hooley </a:t>
            </a:r>
            <a:r>
              <a:rPr lang="en-GB" sz="2800" i="1" dirty="0" smtClean="0"/>
              <a:t>et al</a:t>
            </a:r>
            <a:r>
              <a:rPr lang="en-GB" sz="2800" dirty="0" smtClean="0"/>
              <a:t> 2008):</a:t>
            </a:r>
          </a:p>
          <a:p>
            <a:pPr marL="609600" indent="-609600" eaLnBrk="1" hangingPunct="1">
              <a:lnSpc>
                <a:spcPct val="90000"/>
              </a:lnSpc>
              <a:buNone/>
            </a:pPr>
            <a:endParaRPr lang="en-GB" sz="2800" dirty="0" smtClean="0"/>
          </a:p>
          <a:p>
            <a:pPr marL="609600" indent="-609600" eaLnBrk="1" hangingPunct="1">
              <a:lnSpc>
                <a:spcPct val="90000"/>
              </a:lnSpc>
              <a:buFontTx/>
              <a:buAutoNum type="arabicPeriod"/>
            </a:pPr>
            <a:r>
              <a:rPr lang="en-GB" sz="2800" dirty="0" smtClean="0"/>
              <a:t>Patterns and speed of technological change.</a:t>
            </a:r>
          </a:p>
          <a:p>
            <a:pPr marL="609600" indent="-609600" eaLnBrk="1" hangingPunct="1">
              <a:lnSpc>
                <a:spcPct val="90000"/>
              </a:lnSpc>
              <a:buFontTx/>
              <a:buAutoNum type="arabicPeriod"/>
            </a:pPr>
            <a:r>
              <a:rPr lang="en-GB" sz="2800" dirty="0" smtClean="0"/>
              <a:t>Product life cycles.</a:t>
            </a:r>
          </a:p>
          <a:p>
            <a:pPr marL="609600" indent="-609600" eaLnBrk="1" hangingPunct="1">
              <a:lnSpc>
                <a:spcPct val="90000"/>
              </a:lnSpc>
              <a:buFontTx/>
              <a:buAutoNum type="arabicPeriod"/>
            </a:pPr>
            <a:r>
              <a:rPr lang="en-GB" sz="2800" dirty="0" smtClean="0"/>
              <a:t>The development of the Internet for home shopping.</a:t>
            </a:r>
          </a:p>
          <a:p>
            <a:pPr marL="609600" indent="-609600" eaLnBrk="1" hangingPunct="1">
              <a:lnSpc>
                <a:spcPct val="90000"/>
              </a:lnSpc>
              <a:buFontTx/>
              <a:buAutoNum type="arabicPeriod"/>
            </a:pPr>
            <a:r>
              <a:rPr lang="en-GB" sz="2800" dirty="0" smtClean="0"/>
              <a:t>Use of technology to communicate with customers.</a:t>
            </a:r>
          </a:p>
          <a:p>
            <a:pPr marL="609600" indent="-609600" eaLnBrk="1" hangingPunct="1">
              <a:lnSpc>
                <a:spcPct val="90000"/>
              </a:lnSpc>
            </a:pP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1000" fill="hold"/>
                                        <p:tgtEl>
                                          <p:spTgt spid="5122"/>
                                        </p:tgtEl>
                                        <p:attrNameLst>
                                          <p:attrName>ppt_x</p:attrName>
                                        </p:attrNameLst>
                                      </p:cBhvr>
                                      <p:tavLst>
                                        <p:tav tm="0">
                                          <p:val>
                                            <p:strVal val="0-#ppt_w/2"/>
                                          </p:val>
                                        </p:tav>
                                        <p:tav tm="100000">
                                          <p:val>
                                            <p:strVal val="#ppt_x"/>
                                          </p:val>
                                        </p:tav>
                                      </p:tavLst>
                                    </p:anim>
                                    <p:anim calcmode="lin" valueType="num">
                                      <p:cBhvr additive="base">
                                        <p:cTn id="8" dur="10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 calcmode="lin" valueType="num">
                                      <p:cBhvr additive="base">
                                        <p:cTn id="13" dur="10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anim calcmode="lin" valueType="num">
                                      <p:cBhvr additive="base">
                                        <p:cTn id="19" dur="10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3">
                                            <p:txEl>
                                              <p:pRg st="3" end="3"/>
                                            </p:txEl>
                                          </p:spTgt>
                                        </p:tgtEl>
                                        <p:attrNameLst>
                                          <p:attrName>style.visibility</p:attrName>
                                        </p:attrNameLst>
                                      </p:cBhvr>
                                      <p:to>
                                        <p:strVal val="visible"/>
                                      </p:to>
                                    </p:set>
                                    <p:anim calcmode="lin" valueType="num">
                                      <p:cBhvr additive="base">
                                        <p:cTn id="25" dur="1000" fill="hold"/>
                                        <p:tgtEl>
                                          <p:spTgt spid="5123">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512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23">
                                            <p:txEl>
                                              <p:pRg st="4" end="4"/>
                                            </p:txEl>
                                          </p:spTgt>
                                        </p:tgtEl>
                                        <p:attrNameLst>
                                          <p:attrName>style.visibility</p:attrName>
                                        </p:attrNameLst>
                                      </p:cBhvr>
                                      <p:to>
                                        <p:strVal val="visible"/>
                                      </p:to>
                                    </p:set>
                                    <p:anim calcmode="lin" valueType="num">
                                      <p:cBhvr additive="base">
                                        <p:cTn id="31" dur="1000" fill="hold"/>
                                        <p:tgtEl>
                                          <p:spTgt spid="5123">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512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123">
                                            <p:txEl>
                                              <p:pRg st="5" end="5"/>
                                            </p:txEl>
                                          </p:spTgt>
                                        </p:tgtEl>
                                        <p:attrNameLst>
                                          <p:attrName>style.visibility</p:attrName>
                                        </p:attrNameLst>
                                      </p:cBhvr>
                                      <p:to>
                                        <p:strVal val="visible"/>
                                      </p:to>
                                    </p:set>
                                    <p:anim calcmode="lin" valueType="num">
                                      <p:cBhvr additive="base">
                                        <p:cTn id="37" dur="1000" fill="hold"/>
                                        <p:tgtEl>
                                          <p:spTgt spid="5123">
                                            <p:txEl>
                                              <p:pRg st="5" end="5"/>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512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5123">
                                            <p:txEl>
                                              <p:pRg st="6" end="6"/>
                                            </p:txEl>
                                          </p:spTgt>
                                        </p:tgtEl>
                                        <p:attrNameLst>
                                          <p:attrName>style.visibility</p:attrName>
                                        </p:attrNameLst>
                                      </p:cBhvr>
                                      <p:to>
                                        <p:strVal val="visible"/>
                                      </p:to>
                                    </p:set>
                                    <p:anim calcmode="lin" valueType="num">
                                      <p:cBhvr additive="base">
                                        <p:cTn id="43" dur="1000" fill="hold"/>
                                        <p:tgtEl>
                                          <p:spTgt spid="5123">
                                            <p:txEl>
                                              <p:pRg st="6" end="6"/>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512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p:cNvSpPr>
            <a:spLocks noGrp="1"/>
          </p:cNvSpPr>
          <p:nvPr>
            <p:ph type="sldNum" sz="quarter" idx="12"/>
          </p:nvPr>
        </p:nvSpPr>
        <p:spPr>
          <a:noFill/>
        </p:spPr>
        <p:txBody>
          <a:bodyPr/>
          <a:lstStyle/>
          <a:p>
            <a:fld id="{EDAF5FCF-38D1-4F92-A784-0E69921C7623}" type="slidenum">
              <a:rPr lang="en-GB"/>
              <a:pPr/>
              <a:t>45</a:t>
            </a:fld>
            <a:endParaRPr lang="en-GB"/>
          </a:p>
        </p:txBody>
      </p:sp>
      <p:pic>
        <p:nvPicPr>
          <p:cNvPr id="6" name="Picture 5" descr="fitness-instructor-certification-200X200.jpg">
            <a:hlinkClick r:id="rId2"/>
          </p:cNvPr>
          <p:cNvPicPr>
            <a:picLocks noChangeAspect="1"/>
          </p:cNvPicPr>
          <p:nvPr/>
        </p:nvPicPr>
        <p:blipFill>
          <a:blip r:embed="rId3" cstate="print"/>
          <a:stretch>
            <a:fillRect/>
          </a:stretch>
        </p:blipFill>
        <p:spPr>
          <a:xfrm>
            <a:off x="0" y="0"/>
            <a:ext cx="9144000" cy="6215082"/>
          </a:xfrm>
          <a:prstGeom prst="rect">
            <a:avLst/>
          </a:prstGeom>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6" name="Picture 4" descr="http://www.adventureart.co.uk/blog/wp-content/uploads/20070129_016.jpg"/>
          <p:cNvPicPr>
            <a:picLocks noChangeAspect="1" noChangeArrowheads="1"/>
          </p:cNvPicPr>
          <p:nvPr/>
        </p:nvPicPr>
        <p:blipFill>
          <a:blip r:embed="rId2" cstate="print"/>
          <a:srcRect/>
          <a:stretch>
            <a:fillRect/>
          </a:stretch>
        </p:blipFill>
        <p:spPr bwMode="auto">
          <a:xfrm>
            <a:off x="0" y="0"/>
            <a:ext cx="9144028" cy="6357958"/>
          </a:xfrm>
          <a:prstGeom prst="rect">
            <a:avLst/>
          </a:prstGeom>
          <a:noFill/>
        </p:spPr>
      </p:pic>
      <p:sp>
        <p:nvSpPr>
          <p:cNvPr id="4" name="Rectangle 3"/>
          <p:cNvSpPr/>
          <p:nvPr/>
        </p:nvSpPr>
        <p:spPr>
          <a:xfrm>
            <a:off x="0" y="6429396"/>
            <a:ext cx="5286380" cy="369332"/>
          </a:xfrm>
          <a:prstGeom prst="rect">
            <a:avLst/>
          </a:prstGeom>
        </p:spPr>
        <p:txBody>
          <a:bodyPr wrap="square">
            <a:spAutoFit/>
          </a:bodyPr>
          <a:lstStyle/>
          <a:p>
            <a:r>
              <a:rPr lang="en-GB" dirty="0" smtClean="0">
                <a:hlinkClick r:id="rId3"/>
              </a:rPr>
              <a:t>http://www.youtube.com/watch?v=eX4XVaFjuio</a:t>
            </a:r>
            <a:r>
              <a:rPr lang="en-GB" dirty="0" smtClean="0"/>
              <a:t> </a:t>
            </a:r>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http://www.twohigs.com/images/South_Africa/Sun_City/Valley_of_the_waves.jpg"/>
          <p:cNvPicPr>
            <a:picLocks noChangeAspect="1" noChangeArrowheads="1"/>
          </p:cNvPicPr>
          <p:nvPr/>
        </p:nvPicPr>
        <p:blipFill>
          <a:blip r:embed="rId2" cstate="print"/>
          <a:srcRect/>
          <a:stretch>
            <a:fillRect/>
          </a:stretch>
        </p:blipFill>
        <p:spPr bwMode="auto">
          <a:xfrm>
            <a:off x="0" y="0"/>
            <a:ext cx="9144000" cy="6357958"/>
          </a:xfrm>
          <a:prstGeom prst="rect">
            <a:avLst/>
          </a:prstGeom>
          <a:noFill/>
        </p:spPr>
      </p:pic>
      <p:sp>
        <p:nvSpPr>
          <p:cNvPr id="3" name="Rectangle 2"/>
          <p:cNvSpPr/>
          <p:nvPr/>
        </p:nvSpPr>
        <p:spPr>
          <a:xfrm>
            <a:off x="0" y="6488668"/>
            <a:ext cx="6000760" cy="369332"/>
          </a:xfrm>
          <a:prstGeom prst="rect">
            <a:avLst/>
          </a:prstGeom>
        </p:spPr>
        <p:txBody>
          <a:bodyPr wrap="square">
            <a:spAutoFit/>
          </a:bodyPr>
          <a:lstStyle/>
          <a:p>
            <a:r>
              <a:rPr lang="en-GB" dirty="0" smtClean="0">
                <a:hlinkClick r:id="rId3"/>
              </a:rPr>
              <a:t>http://www.youtube.com/watch?v=t7MtBWf67O0</a:t>
            </a:r>
            <a:r>
              <a:rPr lang="en-GB" dirty="0" smtClean="0"/>
              <a:t> </a:t>
            </a:r>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File:Dubai-Ski-Dubai-11.JPG">
            <a:hlinkClick r:id="rId2"/>
          </p:cNvPr>
          <p:cNvPicPr>
            <a:picLocks noChangeAspect="1" noChangeArrowheads="1"/>
          </p:cNvPicPr>
          <p:nvPr/>
        </p:nvPicPr>
        <p:blipFill>
          <a:blip r:embed="rId3" cstate="print"/>
          <a:srcRect/>
          <a:stretch>
            <a:fillRect/>
          </a:stretch>
        </p:blipFill>
        <p:spPr bwMode="auto">
          <a:xfrm>
            <a:off x="0" y="-1"/>
            <a:ext cx="9144000" cy="6322239"/>
          </a:xfrm>
          <a:prstGeom prst="rect">
            <a:avLst/>
          </a:prstGeom>
          <a:noFill/>
        </p:spPr>
      </p:pic>
      <p:sp>
        <p:nvSpPr>
          <p:cNvPr id="4" name="Rectangle 3"/>
          <p:cNvSpPr/>
          <p:nvPr/>
        </p:nvSpPr>
        <p:spPr>
          <a:xfrm>
            <a:off x="0" y="6488668"/>
            <a:ext cx="8572528" cy="276999"/>
          </a:xfrm>
          <a:prstGeom prst="rect">
            <a:avLst/>
          </a:prstGeom>
        </p:spPr>
        <p:txBody>
          <a:bodyPr wrap="square">
            <a:spAutoFit/>
          </a:bodyPr>
          <a:lstStyle/>
          <a:p>
            <a:r>
              <a:rPr lang="en-GB" sz="1200" dirty="0" smtClean="0">
                <a:hlinkClick r:id="rId4"/>
              </a:rPr>
              <a:t>http://www.yourdiscovery.com/video/how-do-they-do-it-indoor-ski-resort/?cc=GB</a:t>
            </a:r>
            <a:r>
              <a:rPr lang="en-GB" sz="1200" dirty="0" smtClean="0"/>
              <a:t> </a:t>
            </a:r>
            <a:endParaRPr lang="en-GB" sz="1200"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idx="4294967295"/>
          </p:nvPr>
        </p:nvSpPr>
        <p:spPr>
          <a:xfrm>
            <a:off x="428624" y="0"/>
            <a:ext cx="8715375" cy="928688"/>
          </a:xfrm>
        </p:spPr>
        <p:txBody>
          <a:bodyPr>
            <a:normAutofit/>
          </a:bodyPr>
          <a:lstStyle/>
          <a:p>
            <a:pPr algn="l" eaLnBrk="1" hangingPunct="1"/>
            <a:r>
              <a:rPr lang="en-GB" sz="3200" dirty="0" smtClean="0"/>
              <a:t>What are the Key Issues in tech development?</a:t>
            </a:r>
          </a:p>
        </p:txBody>
      </p:sp>
      <p:cxnSp>
        <p:nvCxnSpPr>
          <p:cNvPr id="5" name="Straight Connector 4"/>
          <p:cNvCxnSpPr/>
          <p:nvPr/>
        </p:nvCxnSpPr>
        <p:spPr>
          <a:xfrm flipV="1">
            <a:off x="500063" y="714375"/>
            <a:ext cx="6858000" cy="0"/>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285875" y="1500188"/>
            <a:ext cx="6572250" cy="4492625"/>
          </a:xfr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Text Box 2"/>
          <p:cNvSpPr txBox="1">
            <a:spLocks noChangeArrowheads="1"/>
          </p:cNvSpPr>
          <p:nvPr/>
        </p:nvSpPr>
        <p:spPr bwMode="auto">
          <a:xfrm>
            <a:off x="304800" y="5821363"/>
            <a:ext cx="8534400" cy="550862"/>
          </a:xfrm>
          <a:prstGeom prst="rect">
            <a:avLst/>
          </a:prstGeom>
          <a:noFill/>
          <a:ln w="9525">
            <a:noFill/>
            <a:miter lim="800000"/>
            <a:headEnd/>
            <a:tailEnd/>
          </a:ln>
          <a:effectLst/>
        </p:spPr>
        <p:txBody>
          <a:bodyPr>
            <a:spAutoFit/>
          </a:bodyPr>
          <a:lstStyle/>
          <a:p>
            <a:pPr algn="l" eaLnBrk="0" hangingPunct="0">
              <a:spcBef>
                <a:spcPct val="50000"/>
              </a:spcBef>
            </a:pPr>
            <a:r>
              <a:rPr lang="en-GB" sz="1200"/>
              <a:t>Exhibit 8.2</a:t>
            </a:r>
            <a:r>
              <a:rPr lang="en-GB"/>
              <a:t>  Drivers of internationalisation</a:t>
            </a:r>
          </a:p>
          <a:p>
            <a:pPr algn="l" eaLnBrk="0" hangingPunct="0">
              <a:spcBef>
                <a:spcPct val="50000"/>
              </a:spcBef>
            </a:pPr>
            <a:r>
              <a:rPr lang="en-GB" sz="800" i="1"/>
              <a:t>Source</a:t>
            </a:r>
            <a:r>
              <a:rPr lang="en-GB" sz="800"/>
              <a:t>: Adapted from G. Yip, </a:t>
            </a:r>
            <a:r>
              <a:rPr lang="en-GB" sz="800" i="1"/>
              <a:t>Total Global Strategy II</a:t>
            </a:r>
            <a:r>
              <a:rPr lang="en-GB" sz="800"/>
              <a:t>, FT/Prentice Hall, 2003, Chapter 2</a:t>
            </a:r>
          </a:p>
        </p:txBody>
      </p:sp>
      <p:pic>
        <p:nvPicPr>
          <p:cNvPr id="279555" name="Picture 3" descr="G:\Powerpoint\Pe_Uk\PE133-Johnson\Final files\Gif\ch08\C08NE002.gif"/>
          <p:cNvPicPr>
            <a:picLocks noChangeAspect="1" noChangeArrowheads="1"/>
          </p:cNvPicPr>
          <p:nvPr/>
        </p:nvPicPr>
        <p:blipFill>
          <a:blip r:embed="rId3" cstate="print"/>
          <a:srcRect/>
          <a:stretch>
            <a:fillRect/>
          </a:stretch>
        </p:blipFill>
        <p:spPr bwMode="auto">
          <a:xfrm>
            <a:off x="1524000" y="520700"/>
            <a:ext cx="6096000" cy="5194300"/>
          </a:xfrm>
          <a:prstGeom prst="rect">
            <a:avLst/>
          </a:prstGeom>
          <a:noFill/>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Slide Number Placeholder 5"/>
          <p:cNvSpPr>
            <a:spLocks noGrp="1"/>
          </p:cNvSpPr>
          <p:nvPr>
            <p:ph type="sldNum" sz="quarter" idx="12"/>
          </p:nvPr>
        </p:nvSpPr>
        <p:spPr>
          <a:noFill/>
        </p:spPr>
        <p:txBody>
          <a:bodyPr/>
          <a:lstStyle/>
          <a:p>
            <a:fld id="{551A0A62-E866-40BB-91FC-B74CCC7A0FA1}" type="slidenum">
              <a:rPr lang="en-GB"/>
              <a:pPr/>
              <a:t>51</a:t>
            </a:fld>
            <a:endParaRPr lang="en-GB"/>
          </a:p>
        </p:txBody>
      </p:sp>
      <p:sp>
        <p:nvSpPr>
          <p:cNvPr id="5122" name="Rectangle 2"/>
          <p:cNvSpPr>
            <a:spLocks noGrp="1" noChangeArrowheads="1"/>
          </p:cNvSpPr>
          <p:nvPr>
            <p:ph type="title"/>
          </p:nvPr>
        </p:nvSpPr>
        <p:spPr/>
        <p:txBody>
          <a:bodyPr/>
          <a:lstStyle/>
          <a:p>
            <a:pPr eaLnBrk="1" hangingPunct="1"/>
            <a:r>
              <a:rPr lang="en-GB" sz="4000" smtClean="0"/>
              <a:t>Trends in the Environment</a:t>
            </a:r>
          </a:p>
        </p:txBody>
      </p:sp>
      <p:sp>
        <p:nvSpPr>
          <p:cNvPr id="5123" name="Rectangle 3"/>
          <p:cNvSpPr>
            <a:spLocks noGrp="1" noChangeArrowheads="1"/>
          </p:cNvSpPr>
          <p:nvPr>
            <p:ph type="body" idx="1"/>
          </p:nvPr>
        </p:nvSpPr>
        <p:spPr>
          <a:xfrm>
            <a:off x="457200" y="1600200"/>
            <a:ext cx="8229600" cy="4852988"/>
          </a:xfrm>
        </p:spPr>
        <p:txBody>
          <a:bodyPr/>
          <a:lstStyle/>
          <a:p>
            <a:pPr marL="609600" indent="-609600" eaLnBrk="1" hangingPunct="1">
              <a:lnSpc>
                <a:spcPct val="90000"/>
              </a:lnSpc>
            </a:pPr>
            <a:r>
              <a:rPr lang="en-GB" sz="2800" dirty="0" smtClean="0">
                <a:latin typeface="+mj-lt"/>
              </a:rPr>
              <a:t>It is important to understand the pressures in the external environment and there are a number of ways in which the external environment of many organisations is changing (CIM 2008):</a:t>
            </a:r>
          </a:p>
          <a:p>
            <a:pPr marL="609600" indent="-609600" eaLnBrk="1" hangingPunct="1">
              <a:lnSpc>
                <a:spcPct val="90000"/>
              </a:lnSpc>
              <a:buFontTx/>
              <a:buAutoNum type="arabicPeriod"/>
            </a:pPr>
            <a:r>
              <a:rPr lang="en-GB" sz="2800" dirty="0" smtClean="0">
                <a:latin typeface="+mj-lt"/>
              </a:rPr>
              <a:t>Customers are becoming more knowledgeable.</a:t>
            </a:r>
          </a:p>
          <a:p>
            <a:pPr marL="609600" indent="-609600" eaLnBrk="1" hangingPunct="1">
              <a:lnSpc>
                <a:spcPct val="90000"/>
              </a:lnSpc>
              <a:buFontTx/>
              <a:buAutoNum type="arabicPeriod"/>
            </a:pPr>
            <a:r>
              <a:rPr lang="en-GB" sz="2800" dirty="0" smtClean="0">
                <a:latin typeface="+mj-lt"/>
              </a:rPr>
              <a:t>Customers are becoming more demanding.</a:t>
            </a:r>
          </a:p>
          <a:p>
            <a:pPr marL="609600" indent="-609600" eaLnBrk="1" hangingPunct="1">
              <a:lnSpc>
                <a:spcPct val="90000"/>
              </a:lnSpc>
              <a:buFontTx/>
              <a:buAutoNum type="arabicPeriod"/>
            </a:pPr>
            <a:r>
              <a:rPr lang="en-GB" sz="2800" dirty="0" smtClean="0">
                <a:latin typeface="+mj-lt"/>
              </a:rPr>
              <a:t>Organisations are attempting to satisfy and exceed expectations, so building competitive advantage on service.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1000" fill="hold"/>
                                        <p:tgtEl>
                                          <p:spTgt spid="5122"/>
                                        </p:tgtEl>
                                        <p:attrNameLst>
                                          <p:attrName>ppt_x</p:attrName>
                                        </p:attrNameLst>
                                      </p:cBhvr>
                                      <p:tavLst>
                                        <p:tav tm="0">
                                          <p:val>
                                            <p:strVal val="0-#ppt_w/2"/>
                                          </p:val>
                                        </p:tav>
                                        <p:tav tm="100000">
                                          <p:val>
                                            <p:strVal val="#ppt_x"/>
                                          </p:val>
                                        </p:tav>
                                      </p:tavLst>
                                    </p:anim>
                                    <p:anim calcmode="lin" valueType="num">
                                      <p:cBhvr additive="base">
                                        <p:cTn id="8" dur="10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 calcmode="lin" valueType="num">
                                      <p:cBhvr additive="base">
                                        <p:cTn id="13" dur="10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anim calcmode="lin" valueType="num">
                                      <p:cBhvr additive="base">
                                        <p:cTn id="19" dur="10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3">
                                            <p:txEl>
                                              <p:pRg st="2" end="2"/>
                                            </p:txEl>
                                          </p:spTgt>
                                        </p:tgtEl>
                                        <p:attrNameLst>
                                          <p:attrName>style.visibility</p:attrName>
                                        </p:attrNameLst>
                                      </p:cBhvr>
                                      <p:to>
                                        <p:strVal val="visible"/>
                                      </p:to>
                                    </p:set>
                                    <p:anim calcmode="lin" valueType="num">
                                      <p:cBhvr additive="base">
                                        <p:cTn id="25" dur="10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23">
                                            <p:txEl>
                                              <p:pRg st="3" end="3"/>
                                            </p:txEl>
                                          </p:spTgt>
                                        </p:tgtEl>
                                        <p:attrNameLst>
                                          <p:attrName>style.visibility</p:attrName>
                                        </p:attrNameLst>
                                      </p:cBhvr>
                                      <p:to>
                                        <p:strVal val="visible"/>
                                      </p:to>
                                    </p:set>
                                    <p:anim calcmode="lin" valueType="num">
                                      <p:cBhvr additive="base">
                                        <p:cTn id="31" dur="1000" fill="hold"/>
                                        <p:tgtEl>
                                          <p:spTgt spid="512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512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5"/>
          <p:cNvSpPr>
            <a:spLocks noGrp="1"/>
          </p:cNvSpPr>
          <p:nvPr>
            <p:ph type="sldNum" sz="quarter" idx="12"/>
          </p:nvPr>
        </p:nvSpPr>
        <p:spPr>
          <a:noFill/>
        </p:spPr>
        <p:txBody>
          <a:bodyPr/>
          <a:lstStyle/>
          <a:p>
            <a:fld id="{E69D9163-797A-49EF-BAAA-971CB82A0034}" type="slidenum">
              <a:rPr lang="en-GB"/>
              <a:pPr/>
              <a:t>52</a:t>
            </a:fld>
            <a:endParaRPr lang="en-GB"/>
          </a:p>
        </p:txBody>
      </p:sp>
      <p:sp>
        <p:nvSpPr>
          <p:cNvPr id="6146" name="Rectangle 2"/>
          <p:cNvSpPr>
            <a:spLocks noGrp="1" noChangeArrowheads="1"/>
          </p:cNvSpPr>
          <p:nvPr>
            <p:ph type="title"/>
          </p:nvPr>
        </p:nvSpPr>
        <p:spPr/>
        <p:txBody>
          <a:bodyPr/>
          <a:lstStyle/>
          <a:p>
            <a:pPr eaLnBrk="1" hangingPunct="1"/>
            <a:r>
              <a:rPr lang="en-GB" sz="4000" smtClean="0">
                <a:latin typeface="+mn-lt"/>
              </a:rPr>
              <a:t>Trends in the Environment</a:t>
            </a:r>
          </a:p>
        </p:txBody>
      </p:sp>
      <p:sp>
        <p:nvSpPr>
          <p:cNvPr id="6147" name="Rectangle 3"/>
          <p:cNvSpPr>
            <a:spLocks noGrp="1" noChangeArrowheads="1"/>
          </p:cNvSpPr>
          <p:nvPr>
            <p:ph type="body" idx="1"/>
          </p:nvPr>
        </p:nvSpPr>
        <p:spPr>
          <a:xfrm>
            <a:off x="457200" y="1600200"/>
            <a:ext cx="8229600" cy="4781550"/>
          </a:xfrm>
        </p:spPr>
        <p:txBody>
          <a:bodyPr/>
          <a:lstStyle/>
          <a:p>
            <a:pPr marL="609600" indent="-609600" eaLnBrk="1" hangingPunct="1">
              <a:lnSpc>
                <a:spcPct val="90000"/>
              </a:lnSpc>
              <a:buFontTx/>
              <a:buAutoNum type="arabicPeriod" startAt="4"/>
            </a:pPr>
            <a:r>
              <a:rPr lang="en-GB" sz="2800" dirty="0" smtClean="0"/>
              <a:t>Globalisation means that companies can reach markets anywhere in the world.</a:t>
            </a:r>
          </a:p>
          <a:p>
            <a:pPr marL="609600" indent="-609600" eaLnBrk="1" hangingPunct="1">
              <a:lnSpc>
                <a:spcPct val="90000"/>
              </a:lnSpc>
              <a:buFontTx/>
              <a:buAutoNum type="arabicPeriod" startAt="4"/>
            </a:pPr>
            <a:r>
              <a:rPr lang="en-GB" sz="2800" dirty="0" smtClean="0"/>
              <a:t>There is a discernable trend to greater litigation with the media playing a more visible role.</a:t>
            </a:r>
          </a:p>
          <a:p>
            <a:pPr marL="609600" indent="-609600" eaLnBrk="1" hangingPunct="1">
              <a:lnSpc>
                <a:spcPct val="90000"/>
              </a:lnSpc>
              <a:buFontTx/>
              <a:buAutoNum type="arabicPeriod" startAt="4"/>
            </a:pPr>
            <a:r>
              <a:rPr lang="en-GB" sz="2800" dirty="0" smtClean="0"/>
              <a:t>As technology has developed, the need for a high street presence has declined.</a:t>
            </a:r>
          </a:p>
          <a:p>
            <a:pPr marL="609600" indent="-609600" eaLnBrk="1" hangingPunct="1">
              <a:lnSpc>
                <a:spcPct val="90000"/>
              </a:lnSpc>
              <a:buFontTx/>
              <a:buAutoNum type="arabicPeriod" startAt="4"/>
            </a:pPr>
            <a:r>
              <a:rPr lang="en-GB" sz="2800" dirty="0" smtClean="0"/>
              <a:t>Using technology organisations can respond more quickly.</a:t>
            </a:r>
          </a:p>
          <a:p>
            <a:pPr marL="609600" indent="-609600" eaLnBrk="1" hangingPunct="1">
              <a:lnSpc>
                <a:spcPct val="90000"/>
              </a:lnSpc>
              <a:buFontTx/>
              <a:buAutoNum type="arabicPeriod" startAt="4"/>
            </a:pPr>
            <a:r>
              <a:rPr lang="en-GB" sz="2800" dirty="0" smtClean="0"/>
              <a:t>Customer lifetime loyalty is a key aim for organisations as it is more cost effective.</a:t>
            </a:r>
          </a:p>
          <a:p>
            <a:pPr marL="609600" indent="-609600" eaLnBrk="1" hangingPunct="1">
              <a:lnSpc>
                <a:spcPct val="90000"/>
              </a:lnSpc>
              <a:buFontTx/>
              <a:buAutoNum type="arabicPeriod" startAt="4"/>
            </a:pPr>
            <a:endParaRPr lang="en-GB" sz="28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anim calcmode="lin" valueType="num">
                                      <p:cBhvr additive="base">
                                        <p:cTn id="7" dur="1000" fill="hold"/>
                                        <p:tgtEl>
                                          <p:spTgt spid="6146"/>
                                        </p:tgtEl>
                                        <p:attrNameLst>
                                          <p:attrName>ppt_x</p:attrName>
                                        </p:attrNameLst>
                                      </p:cBhvr>
                                      <p:tavLst>
                                        <p:tav tm="0">
                                          <p:val>
                                            <p:strVal val="0-#ppt_w/2"/>
                                          </p:val>
                                        </p:tav>
                                        <p:tav tm="100000">
                                          <p:val>
                                            <p:strVal val="#ppt_x"/>
                                          </p:val>
                                        </p:tav>
                                      </p:tavLst>
                                    </p:anim>
                                    <p:anim calcmode="lin" valueType="num">
                                      <p:cBhvr additive="base">
                                        <p:cTn id="8" dur="1000" fill="hold"/>
                                        <p:tgtEl>
                                          <p:spTgt spid="614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7">
                                            <p:txEl>
                                              <p:pRg st="0" end="0"/>
                                            </p:txEl>
                                          </p:spTgt>
                                        </p:tgtEl>
                                        <p:attrNameLst>
                                          <p:attrName>style.visibility</p:attrName>
                                        </p:attrNameLst>
                                      </p:cBhvr>
                                      <p:to>
                                        <p:strVal val="visible"/>
                                      </p:to>
                                    </p:set>
                                    <p:anim calcmode="lin" valueType="num">
                                      <p:cBhvr additive="base">
                                        <p:cTn id="13" dur="1000" fill="hold"/>
                                        <p:tgtEl>
                                          <p:spTgt spid="614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7">
                                            <p:txEl>
                                              <p:pRg st="1" end="1"/>
                                            </p:txEl>
                                          </p:spTgt>
                                        </p:tgtEl>
                                        <p:attrNameLst>
                                          <p:attrName>style.visibility</p:attrName>
                                        </p:attrNameLst>
                                      </p:cBhvr>
                                      <p:to>
                                        <p:strVal val="visible"/>
                                      </p:to>
                                    </p:set>
                                    <p:anim calcmode="lin" valueType="num">
                                      <p:cBhvr additive="base">
                                        <p:cTn id="19" dur="1000" fill="hold"/>
                                        <p:tgtEl>
                                          <p:spTgt spid="6147">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147">
                                            <p:txEl>
                                              <p:pRg st="2" end="2"/>
                                            </p:txEl>
                                          </p:spTgt>
                                        </p:tgtEl>
                                        <p:attrNameLst>
                                          <p:attrName>style.visibility</p:attrName>
                                        </p:attrNameLst>
                                      </p:cBhvr>
                                      <p:to>
                                        <p:strVal val="visible"/>
                                      </p:to>
                                    </p:set>
                                    <p:anim calcmode="lin" valueType="num">
                                      <p:cBhvr additive="base">
                                        <p:cTn id="25" dur="1000" fill="hold"/>
                                        <p:tgtEl>
                                          <p:spTgt spid="6147">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61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147">
                                            <p:txEl>
                                              <p:pRg st="3" end="3"/>
                                            </p:txEl>
                                          </p:spTgt>
                                        </p:tgtEl>
                                        <p:attrNameLst>
                                          <p:attrName>style.visibility</p:attrName>
                                        </p:attrNameLst>
                                      </p:cBhvr>
                                      <p:to>
                                        <p:strVal val="visible"/>
                                      </p:to>
                                    </p:set>
                                    <p:anim calcmode="lin" valueType="num">
                                      <p:cBhvr additive="base">
                                        <p:cTn id="31" dur="1000" fill="hold"/>
                                        <p:tgtEl>
                                          <p:spTgt spid="6147">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61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147">
                                            <p:txEl>
                                              <p:pRg st="4" end="4"/>
                                            </p:txEl>
                                          </p:spTgt>
                                        </p:tgtEl>
                                        <p:attrNameLst>
                                          <p:attrName>style.visibility</p:attrName>
                                        </p:attrNameLst>
                                      </p:cBhvr>
                                      <p:to>
                                        <p:strVal val="visible"/>
                                      </p:to>
                                    </p:set>
                                    <p:anim calcmode="lin" valueType="num">
                                      <p:cBhvr additive="base">
                                        <p:cTn id="37" dur="1000" fill="hold"/>
                                        <p:tgtEl>
                                          <p:spTgt spid="6147">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614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latin typeface="Comic Sans MS" pitchFamily="66" charset="0"/>
              </a:rPr>
              <a:t>What is a Scenario?</a:t>
            </a:r>
            <a:endParaRPr lang="en-GB" sz="4000" dirty="0">
              <a:latin typeface="Comic Sans MS" pitchFamily="66" charset="0"/>
            </a:endParaRPr>
          </a:p>
        </p:txBody>
      </p:sp>
      <p:sp>
        <p:nvSpPr>
          <p:cNvPr id="3" name="Content Placeholder 2"/>
          <p:cNvSpPr>
            <a:spLocks noGrp="1"/>
          </p:cNvSpPr>
          <p:nvPr>
            <p:ph idx="1"/>
          </p:nvPr>
        </p:nvSpPr>
        <p:spPr/>
        <p:txBody>
          <a:bodyPr/>
          <a:lstStyle/>
          <a:p>
            <a:r>
              <a:rPr lang="en-GB" sz="2800" b="1" dirty="0" smtClean="0">
                <a:solidFill>
                  <a:srgbClr val="CC0099"/>
                </a:solidFill>
                <a:latin typeface="Comic Sans MS" pitchFamily="66" charset="0"/>
              </a:rPr>
              <a:t>Scenarios</a:t>
            </a:r>
            <a:r>
              <a:rPr lang="en-GB" sz="2800" dirty="0" smtClean="0">
                <a:latin typeface="Comic Sans MS" pitchFamily="66" charset="0"/>
              </a:rPr>
              <a:t> are detailed and plausible views of how the business environment of an organisation might develop in the future based on key drivers for change about which there is a high level of uncertainty.</a:t>
            </a:r>
            <a:endParaRPr lang="en-US" sz="2800" dirty="0" smtClean="0">
              <a:latin typeface="Comic Sans MS" pitchFamily="66" charset="0"/>
            </a:endParaRPr>
          </a:p>
          <a:p>
            <a:endParaRPr lang="en-GB" dirty="0"/>
          </a:p>
        </p:txBody>
      </p:sp>
      <p:sp>
        <p:nvSpPr>
          <p:cNvPr id="4" name="Slide Number Placeholder 3"/>
          <p:cNvSpPr>
            <a:spLocks noGrp="1"/>
          </p:cNvSpPr>
          <p:nvPr>
            <p:ph type="sldNum" sz="quarter" idx="12"/>
          </p:nvPr>
        </p:nvSpPr>
        <p:spPr/>
        <p:txBody>
          <a:bodyPr/>
          <a:lstStyle/>
          <a:p>
            <a:fld id="{D2E27F0B-D1D9-4962-BED2-975B89B4AC3B}" type="slidenum">
              <a:rPr lang="en-GB" smtClean="0"/>
              <a:pPr/>
              <a:t>53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280988" y="5859463"/>
            <a:ext cx="8534400" cy="366712"/>
          </a:xfrm>
          <a:prstGeom prst="rect">
            <a:avLst/>
          </a:prstGeom>
          <a:noFill/>
          <a:ln w="9525">
            <a:noFill/>
            <a:miter lim="800000"/>
            <a:headEnd/>
            <a:tailEnd/>
          </a:ln>
          <a:effectLst/>
        </p:spPr>
        <p:txBody>
          <a:bodyPr>
            <a:spAutoFit/>
          </a:bodyPr>
          <a:lstStyle/>
          <a:p>
            <a:pPr eaLnBrk="0" hangingPunct="0">
              <a:spcBef>
                <a:spcPct val="50000"/>
              </a:spcBef>
            </a:pPr>
            <a:r>
              <a:rPr lang="en-GB" sz="1200"/>
              <a:t>Figure 3.6 </a:t>
            </a:r>
            <a:r>
              <a:rPr lang="en-GB"/>
              <a:t> Environmental influences on the organisation</a:t>
            </a:r>
          </a:p>
        </p:txBody>
      </p:sp>
      <p:pic>
        <p:nvPicPr>
          <p:cNvPr id="17411" name="Picture 3" descr="O:\Graphics\Powerpoint\PE_UK\PE254-Mullins\Final files\GIF\ch03\M03NF006.gif"/>
          <p:cNvPicPr>
            <a:picLocks noChangeAspect="1" noChangeArrowheads="1"/>
          </p:cNvPicPr>
          <p:nvPr/>
        </p:nvPicPr>
        <p:blipFill>
          <a:blip r:embed="rId2" cstate="print"/>
          <a:srcRect/>
          <a:stretch>
            <a:fillRect/>
          </a:stretch>
        </p:blipFill>
        <p:spPr bwMode="auto">
          <a:xfrm>
            <a:off x="344488" y="457200"/>
            <a:ext cx="8461375" cy="5375275"/>
          </a:xfrm>
          <a:prstGeom prst="rect">
            <a:avLst/>
          </a:prstGeom>
          <a:noFill/>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MARTPenAnnotation2"/>
          <p:cNvSpPr/>
          <p:nvPr/>
        </p:nvSpPr>
        <p:spPr>
          <a:xfrm>
            <a:off x="3402902" y="2759273"/>
            <a:ext cx="338638" cy="310620"/>
          </a:xfrm>
          <a:custGeom>
            <a:avLst/>
            <a:gdLst/>
            <a:ahLst/>
            <a:cxnLst/>
            <a:rect l="0" t="0" r="0" b="0"/>
            <a:pathLst>
              <a:path w="338638" h="310620">
                <a:moveTo>
                  <a:pt x="267199" y="0"/>
                </a:moveTo>
                <a:lnTo>
                  <a:pt x="219086" y="0"/>
                </a:lnTo>
                <a:lnTo>
                  <a:pt x="212303" y="992"/>
                </a:lnTo>
                <a:lnTo>
                  <a:pt x="205797" y="2646"/>
                </a:lnTo>
                <a:lnTo>
                  <a:pt x="199476" y="4741"/>
                </a:lnTo>
                <a:lnTo>
                  <a:pt x="192284" y="8121"/>
                </a:lnTo>
                <a:lnTo>
                  <a:pt x="184514" y="12359"/>
                </a:lnTo>
                <a:lnTo>
                  <a:pt x="176357" y="17169"/>
                </a:lnTo>
                <a:lnTo>
                  <a:pt x="167942" y="21368"/>
                </a:lnTo>
                <a:lnTo>
                  <a:pt x="159356" y="25159"/>
                </a:lnTo>
                <a:lnTo>
                  <a:pt x="150655" y="28679"/>
                </a:lnTo>
                <a:lnTo>
                  <a:pt x="140886" y="33010"/>
                </a:lnTo>
                <a:lnTo>
                  <a:pt x="119448" y="43114"/>
                </a:lnTo>
                <a:lnTo>
                  <a:pt x="109167" y="49579"/>
                </a:lnTo>
                <a:lnTo>
                  <a:pt x="99336" y="56865"/>
                </a:lnTo>
                <a:lnTo>
                  <a:pt x="89806" y="64699"/>
                </a:lnTo>
                <a:lnTo>
                  <a:pt x="80476" y="72898"/>
                </a:lnTo>
                <a:lnTo>
                  <a:pt x="71280" y="81341"/>
                </a:lnTo>
                <a:lnTo>
                  <a:pt x="62172" y="89946"/>
                </a:lnTo>
                <a:lnTo>
                  <a:pt x="54116" y="98660"/>
                </a:lnTo>
                <a:lnTo>
                  <a:pt x="46761" y="107445"/>
                </a:lnTo>
                <a:lnTo>
                  <a:pt x="39873" y="116278"/>
                </a:lnTo>
                <a:lnTo>
                  <a:pt x="33297" y="124152"/>
                </a:lnTo>
                <a:lnTo>
                  <a:pt x="26928" y="131385"/>
                </a:lnTo>
                <a:lnTo>
                  <a:pt x="20698" y="138192"/>
                </a:lnTo>
                <a:lnTo>
                  <a:pt x="15553" y="145706"/>
                </a:lnTo>
                <a:lnTo>
                  <a:pt x="11130" y="153692"/>
                </a:lnTo>
                <a:lnTo>
                  <a:pt x="7189" y="161993"/>
                </a:lnTo>
                <a:lnTo>
                  <a:pt x="4562" y="169511"/>
                </a:lnTo>
                <a:lnTo>
                  <a:pt x="2811" y="176507"/>
                </a:lnTo>
                <a:lnTo>
                  <a:pt x="1644" y="183156"/>
                </a:lnTo>
                <a:lnTo>
                  <a:pt x="865" y="190565"/>
                </a:lnTo>
                <a:lnTo>
                  <a:pt x="346" y="198480"/>
                </a:lnTo>
                <a:lnTo>
                  <a:pt x="0" y="206734"/>
                </a:lnTo>
                <a:lnTo>
                  <a:pt x="762" y="214221"/>
                </a:lnTo>
                <a:lnTo>
                  <a:pt x="2262" y="221197"/>
                </a:lnTo>
                <a:lnTo>
                  <a:pt x="4254" y="227832"/>
                </a:lnTo>
                <a:lnTo>
                  <a:pt x="6574" y="234239"/>
                </a:lnTo>
                <a:lnTo>
                  <a:pt x="9113" y="240495"/>
                </a:lnTo>
                <a:lnTo>
                  <a:pt x="11798" y="246651"/>
                </a:lnTo>
                <a:lnTo>
                  <a:pt x="15573" y="252738"/>
                </a:lnTo>
                <a:lnTo>
                  <a:pt x="20073" y="258781"/>
                </a:lnTo>
                <a:lnTo>
                  <a:pt x="25058" y="264794"/>
                </a:lnTo>
                <a:lnTo>
                  <a:pt x="30365" y="270787"/>
                </a:lnTo>
                <a:lnTo>
                  <a:pt x="41554" y="282738"/>
                </a:lnTo>
                <a:lnTo>
                  <a:pt x="48309" y="287711"/>
                </a:lnTo>
                <a:lnTo>
                  <a:pt x="55788" y="292018"/>
                </a:lnTo>
                <a:lnTo>
                  <a:pt x="63750" y="295882"/>
                </a:lnTo>
                <a:lnTo>
                  <a:pt x="73028" y="299450"/>
                </a:lnTo>
                <a:lnTo>
                  <a:pt x="83181" y="302821"/>
                </a:lnTo>
                <a:lnTo>
                  <a:pt x="93919" y="306060"/>
                </a:lnTo>
                <a:lnTo>
                  <a:pt x="104054" y="308220"/>
                </a:lnTo>
                <a:lnTo>
                  <a:pt x="113787" y="309660"/>
                </a:lnTo>
                <a:lnTo>
                  <a:pt x="123252" y="310619"/>
                </a:lnTo>
                <a:lnTo>
                  <a:pt x="133532" y="310267"/>
                </a:lnTo>
                <a:lnTo>
                  <a:pt x="144353" y="309040"/>
                </a:lnTo>
                <a:lnTo>
                  <a:pt x="155536" y="307230"/>
                </a:lnTo>
                <a:lnTo>
                  <a:pt x="166960" y="305031"/>
                </a:lnTo>
                <a:lnTo>
                  <a:pt x="190237" y="299942"/>
                </a:lnTo>
                <a:lnTo>
                  <a:pt x="225654" y="291498"/>
                </a:lnTo>
                <a:lnTo>
                  <a:pt x="237518" y="287598"/>
                </a:lnTo>
                <a:lnTo>
                  <a:pt x="249396" y="283013"/>
                </a:lnTo>
                <a:lnTo>
                  <a:pt x="261284" y="277973"/>
                </a:lnTo>
                <a:lnTo>
                  <a:pt x="272185" y="273620"/>
                </a:lnTo>
                <a:lnTo>
                  <a:pt x="292236" y="266137"/>
                </a:lnTo>
                <a:lnTo>
                  <a:pt x="301749" y="261761"/>
                </a:lnTo>
                <a:lnTo>
                  <a:pt x="311068" y="256859"/>
                </a:lnTo>
                <a:lnTo>
                  <a:pt x="338637" y="241102"/>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SMARTPenAnnotation3"/>
          <p:cNvSpPr/>
          <p:nvPr/>
        </p:nvSpPr>
        <p:spPr>
          <a:xfrm>
            <a:off x="3804612" y="2911754"/>
            <a:ext cx="106592" cy="113503"/>
          </a:xfrm>
          <a:custGeom>
            <a:avLst/>
            <a:gdLst/>
            <a:ahLst/>
            <a:cxnLst/>
            <a:rect l="0" t="0" r="0" b="0"/>
            <a:pathLst>
              <a:path w="106592" h="113503">
                <a:moveTo>
                  <a:pt x="106591" y="8253"/>
                </a:moveTo>
                <a:lnTo>
                  <a:pt x="60788" y="8253"/>
                </a:lnTo>
                <a:lnTo>
                  <a:pt x="56212" y="9246"/>
                </a:lnTo>
                <a:lnTo>
                  <a:pt x="51177" y="10899"/>
                </a:lnTo>
                <a:lnTo>
                  <a:pt x="45835" y="12994"/>
                </a:lnTo>
                <a:lnTo>
                  <a:pt x="40290" y="15383"/>
                </a:lnTo>
                <a:lnTo>
                  <a:pt x="28837" y="20682"/>
                </a:lnTo>
                <a:lnTo>
                  <a:pt x="23997" y="23485"/>
                </a:lnTo>
                <a:lnTo>
                  <a:pt x="19778" y="26345"/>
                </a:lnTo>
                <a:lnTo>
                  <a:pt x="15974" y="29244"/>
                </a:lnTo>
                <a:lnTo>
                  <a:pt x="12445" y="33161"/>
                </a:lnTo>
                <a:lnTo>
                  <a:pt x="9100" y="37757"/>
                </a:lnTo>
                <a:lnTo>
                  <a:pt x="5878" y="42805"/>
                </a:lnTo>
                <a:lnTo>
                  <a:pt x="3730" y="47163"/>
                </a:lnTo>
                <a:lnTo>
                  <a:pt x="2299" y="51060"/>
                </a:lnTo>
                <a:lnTo>
                  <a:pt x="1344" y="54651"/>
                </a:lnTo>
                <a:lnTo>
                  <a:pt x="707" y="59029"/>
                </a:lnTo>
                <a:lnTo>
                  <a:pt x="283" y="63932"/>
                </a:lnTo>
                <a:lnTo>
                  <a:pt x="0" y="69185"/>
                </a:lnTo>
                <a:lnTo>
                  <a:pt x="804" y="74671"/>
                </a:lnTo>
                <a:lnTo>
                  <a:pt x="2332" y="80313"/>
                </a:lnTo>
                <a:lnTo>
                  <a:pt x="4343" y="86059"/>
                </a:lnTo>
                <a:lnTo>
                  <a:pt x="8660" y="90882"/>
                </a:lnTo>
                <a:lnTo>
                  <a:pt x="14514" y="95089"/>
                </a:lnTo>
                <a:lnTo>
                  <a:pt x="27964" y="102409"/>
                </a:lnTo>
                <a:lnTo>
                  <a:pt x="40557" y="108970"/>
                </a:lnTo>
                <a:lnTo>
                  <a:pt x="46694" y="111117"/>
                </a:lnTo>
                <a:lnTo>
                  <a:pt x="52769" y="112548"/>
                </a:lnTo>
                <a:lnTo>
                  <a:pt x="58803" y="113502"/>
                </a:lnTo>
                <a:lnTo>
                  <a:pt x="64810" y="113146"/>
                </a:lnTo>
                <a:lnTo>
                  <a:pt x="70800" y="111916"/>
                </a:lnTo>
                <a:lnTo>
                  <a:pt x="76777" y="110104"/>
                </a:lnTo>
                <a:lnTo>
                  <a:pt x="81754" y="106912"/>
                </a:lnTo>
                <a:lnTo>
                  <a:pt x="86064" y="102799"/>
                </a:lnTo>
                <a:lnTo>
                  <a:pt x="89930" y="98073"/>
                </a:lnTo>
                <a:lnTo>
                  <a:pt x="93499" y="93930"/>
                </a:lnTo>
                <a:lnTo>
                  <a:pt x="96871" y="90176"/>
                </a:lnTo>
                <a:lnTo>
                  <a:pt x="100111" y="86681"/>
                </a:lnTo>
                <a:lnTo>
                  <a:pt x="102271" y="82366"/>
                </a:lnTo>
                <a:lnTo>
                  <a:pt x="103711" y="77506"/>
                </a:lnTo>
                <a:lnTo>
                  <a:pt x="104671" y="72281"/>
                </a:lnTo>
                <a:lnTo>
                  <a:pt x="105310" y="66813"/>
                </a:lnTo>
                <a:lnTo>
                  <a:pt x="105738" y="61184"/>
                </a:lnTo>
                <a:lnTo>
                  <a:pt x="106022" y="55447"/>
                </a:lnTo>
                <a:lnTo>
                  <a:pt x="106338" y="43780"/>
                </a:lnTo>
                <a:lnTo>
                  <a:pt x="106422" y="37891"/>
                </a:lnTo>
                <a:lnTo>
                  <a:pt x="105486" y="31981"/>
                </a:lnTo>
                <a:lnTo>
                  <a:pt x="103870" y="26056"/>
                </a:lnTo>
                <a:lnTo>
                  <a:pt x="101800" y="20122"/>
                </a:lnTo>
                <a:lnTo>
                  <a:pt x="98436" y="15173"/>
                </a:lnTo>
                <a:lnTo>
                  <a:pt x="94209" y="10882"/>
                </a:lnTo>
                <a:lnTo>
                  <a:pt x="89406" y="7030"/>
                </a:lnTo>
                <a:lnTo>
                  <a:pt x="85212" y="4461"/>
                </a:lnTo>
                <a:lnTo>
                  <a:pt x="81425" y="2749"/>
                </a:lnTo>
                <a:lnTo>
                  <a:pt x="77907" y="1607"/>
                </a:lnTo>
                <a:lnTo>
                  <a:pt x="74570" y="846"/>
                </a:lnTo>
                <a:lnTo>
                  <a:pt x="71353" y="338"/>
                </a:lnTo>
                <a:lnTo>
                  <a:pt x="68216" y="0"/>
                </a:lnTo>
                <a:lnTo>
                  <a:pt x="66125" y="767"/>
                </a:lnTo>
                <a:lnTo>
                  <a:pt x="64730" y="2270"/>
                </a:lnTo>
                <a:lnTo>
                  <a:pt x="62493" y="7071"/>
                </a:lnTo>
                <a:lnTo>
                  <a:pt x="64833" y="10374"/>
                </a:lnTo>
                <a:lnTo>
                  <a:pt x="70872" y="17183"/>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SMARTPenAnnotation4"/>
          <p:cNvSpPr/>
          <p:nvPr/>
        </p:nvSpPr>
        <p:spPr>
          <a:xfrm>
            <a:off x="3992843" y="2929490"/>
            <a:ext cx="248759" cy="96525"/>
          </a:xfrm>
          <a:custGeom>
            <a:avLst/>
            <a:gdLst/>
            <a:ahLst/>
            <a:cxnLst/>
            <a:rect l="0" t="0" r="0" b="0"/>
            <a:pathLst>
              <a:path w="248759" h="96525">
                <a:moveTo>
                  <a:pt x="16586" y="26236"/>
                </a:moveTo>
                <a:lnTo>
                  <a:pt x="11846" y="40457"/>
                </a:lnTo>
                <a:lnTo>
                  <a:pt x="10449" y="46631"/>
                </a:lnTo>
                <a:lnTo>
                  <a:pt x="9518" y="52731"/>
                </a:lnTo>
                <a:lnTo>
                  <a:pt x="8898" y="58782"/>
                </a:lnTo>
                <a:lnTo>
                  <a:pt x="8484" y="63808"/>
                </a:lnTo>
                <a:lnTo>
                  <a:pt x="8208" y="68152"/>
                </a:lnTo>
                <a:lnTo>
                  <a:pt x="8024" y="72039"/>
                </a:lnTo>
                <a:lnTo>
                  <a:pt x="6910" y="75623"/>
                </a:lnTo>
                <a:lnTo>
                  <a:pt x="5174" y="79005"/>
                </a:lnTo>
                <a:lnTo>
                  <a:pt x="3025" y="82251"/>
                </a:lnTo>
                <a:lnTo>
                  <a:pt x="1592" y="85407"/>
                </a:lnTo>
                <a:lnTo>
                  <a:pt x="637" y="88504"/>
                </a:lnTo>
                <a:lnTo>
                  <a:pt x="0" y="91561"/>
                </a:lnTo>
                <a:lnTo>
                  <a:pt x="568" y="93598"/>
                </a:lnTo>
                <a:lnTo>
                  <a:pt x="1939" y="94957"/>
                </a:lnTo>
                <a:lnTo>
                  <a:pt x="3845" y="95862"/>
                </a:lnTo>
                <a:lnTo>
                  <a:pt x="5115" y="94482"/>
                </a:lnTo>
                <a:lnTo>
                  <a:pt x="5962" y="91577"/>
                </a:lnTo>
                <a:lnTo>
                  <a:pt x="6527" y="87656"/>
                </a:lnTo>
                <a:lnTo>
                  <a:pt x="7896" y="82066"/>
                </a:lnTo>
                <a:lnTo>
                  <a:pt x="9800" y="75362"/>
                </a:lnTo>
                <a:lnTo>
                  <a:pt x="14563" y="59976"/>
                </a:lnTo>
                <a:lnTo>
                  <a:pt x="19986" y="43216"/>
                </a:lnTo>
                <a:lnTo>
                  <a:pt x="22821" y="35572"/>
                </a:lnTo>
                <a:lnTo>
                  <a:pt x="25704" y="28491"/>
                </a:lnTo>
                <a:lnTo>
                  <a:pt x="28618" y="21786"/>
                </a:lnTo>
                <a:lnTo>
                  <a:pt x="31553" y="16324"/>
                </a:lnTo>
                <a:lnTo>
                  <a:pt x="34501" y="11691"/>
                </a:lnTo>
                <a:lnTo>
                  <a:pt x="37459" y="7609"/>
                </a:lnTo>
                <a:lnTo>
                  <a:pt x="40423" y="4889"/>
                </a:lnTo>
                <a:lnTo>
                  <a:pt x="43392" y="3075"/>
                </a:lnTo>
                <a:lnTo>
                  <a:pt x="46363" y="1865"/>
                </a:lnTo>
                <a:lnTo>
                  <a:pt x="49336" y="2051"/>
                </a:lnTo>
                <a:lnTo>
                  <a:pt x="52310" y="3168"/>
                </a:lnTo>
                <a:lnTo>
                  <a:pt x="55285" y="4904"/>
                </a:lnTo>
                <a:lnTo>
                  <a:pt x="58260" y="7054"/>
                </a:lnTo>
                <a:lnTo>
                  <a:pt x="61236" y="9479"/>
                </a:lnTo>
                <a:lnTo>
                  <a:pt x="64212" y="12088"/>
                </a:lnTo>
                <a:lnTo>
                  <a:pt x="67189" y="14820"/>
                </a:lnTo>
                <a:lnTo>
                  <a:pt x="73141" y="20501"/>
                </a:lnTo>
                <a:lnTo>
                  <a:pt x="103751" y="50899"/>
                </a:lnTo>
                <a:lnTo>
                  <a:pt x="105454" y="50616"/>
                </a:lnTo>
                <a:lnTo>
                  <a:pt x="109992" y="47655"/>
                </a:lnTo>
                <a:lnTo>
                  <a:pt x="112591" y="45476"/>
                </a:lnTo>
                <a:lnTo>
                  <a:pt x="115316" y="43032"/>
                </a:lnTo>
                <a:lnTo>
                  <a:pt x="118125" y="40410"/>
                </a:lnTo>
                <a:lnTo>
                  <a:pt x="119997" y="36677"/>
                </a:lnTo>
                <a:lnTo>
                  <a:pt x="121246" y="32205"/>
                </a:lnTo>
                <a:lnTo>
                  <a:pt x="122078" y="27239"/>
                </a:lnTo>
                <a:lnTo>
                  <a:pt x="123625" y="22936"/>
                </a:lnTo>
                <a:lnTo>
                  <a:pt x="125649" y="19075"/>
                </a:lnTo>
                <a:lnTo>
                  <a:pt x="127990" y="15509"/>
                </a:lnTo>
                <a:lnTo>
                  <a:pt x="130543" y="12139"/>
                </a:lnTo>
                <a:lnTo>
                  <a:pt x="133237" y="8901"/>
                </a:lnTo>
                <a:lnTo>
                  <a:pt x="136025" y="5749"/>
                </a:lnTo>
                <a:lnTo>
                  <a:pt x="138876" y="3649"/>
                </a:lnTo>
                <a:lnTo>
                  <a:pt x="144690" y="1315"/>
                </a:lnTo>
                <a:lnTo>
                  <a:pt x="150581" y="277"/>
                </a:lnTo>
                <a:lnTo>
                  <a:pt x="153541" y="0"/>
                </a:lnTo>
                <a:lnTo>
                  <a:pt x="156507" y="808"/>
                </a:lnTo>
                <a:lnTo>
                  <a:pt x="159476" y="2339"/>
                </a:lnTo>
                <a:lnTo>
                  <a:pt x="162448" y="4351"/>
                </a:lnTo>
                <a:lnTo>
                  <a:pt x="165421" y="6686"/>
                </a:lnTo>
                <a:lnTo>
                  <a:pt x="168396" y="9233"/>
                </a:lnTo>
                <a:lnTo>
                  <a:pt x="171370" y="11925"/>
                </a:lnTo>
                <a:lnTo>
                  <a:pt x="174346" y="15703"/>
                </a:lnTo>
                <a:lnTo>
                  <a:pt x="177322" y="20206"/>
                </a:lnTo>
                <a:lnTo>
                  <a:pt x="180298" y="25193"/>
                </a:lnTo>
                <a:lnTo>
                  <a:pt x="184267" y="30501"/>
                </a:lnTo>
                <a:lnTo>
                  <a:pt x="188897" y="36025"/>
                </a:lnTo>
                <a:lnTo>
                  <a:pt x="193968" y="41692"/>
                </a:lnTo>
                <a:lnTo>
                  <a:pt x="199332" y="48446"/>
                </a:lnTo>
                <a:lnTo>
                  <a:pt x="204894" y="55926"/>
                </a:lnTo>
                <a:lnTo>
                  <a:pt x="210585" y="63889"/>
                </a:lnTo>
                <a:lnTo>
                  <a:pt x="215372" y="71182"/>
                </a:lnTo>
                <a:lnTo>
                  <a:pt x="219555" y="78028"/>
                </a:lnTo>
                <a:lnTo>
                  <a:pt x="223336" y="84576"/>
                </a:lnTo>
                <a:lnTo>
                  <a:pt x="226849" y="88942"/>
                </a:lnTo>
                <a:lnTo>
                  <a:pt x="230184" y="91853"/>
                </a:lnTo>
                <a:lnTo>
                  <a:pt x="233399" y="93793"/>
                </a:lnTo>
                <a:lnTo>
                  <a:pt x="239617" y="95949"/>
                </a:lnTo>
                <a:lnTo>
                  <a:pt x="242664" y="96524"/>
                </a:lnTo>
                <a:lnTo>
                  <a:pt x="244695" y="95915"/>
                </a:lnTo>
                <a:lnTo>
                  <a:pt x="246050" y="94517"/>
                </a:lnTo>
                <a:lnTo>
                  <a:pt x="248758" y="88744"/>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SMARTPenAnnotation5"/>
          <p:cNvSpPr/>
          <p:nvPr/>
        </p:nvSpPr>
        <p:spPr>
          <a:xfrm>
            <a:off x="4268913" y="2916593"/>
            <a:ext cx="140291" cy="260822"/>
          </a:xfrm>
          <a:custGeom>
            <a:avLst/>
            <a:gdLst/>
            <a:ahLst/>
            <a:cxnLst/>
            <a:rect l="0" t="0" r="0" b="0"/>
            <a:pathLst>
              <a:path w="140291" h="260822">
                <a:moveTo>
                  <a:pt x="53055" y="92711"/>
                </a:moveTo>
                <a:lnTo>
                  <a:pt x="53055" y="122309"/>
                </a:lnTo>
                <a:lnTo>
                  <a:pt x="54047" y="130303"/>
                </a:lnTo>
                <a:lnTo>
                  <a:pt x="55701" y="138608"/>
                </a:lnTo>
                <a:lnTo>
                  <a:pt x="57796" y="147122"/>
                </a:lnTo>
                <a:lnTo>
                  <a:pt x="59192" y="158751"/>
                </a:lnTo>
                <a:lnTo>
                  <a:pt x="60123" y="172456"/>
                </a:lnTo>
                <a:lnTo>
                  <a:pt x="61433" y="209605"/>
                </a:lnTo>
                <a:lnTo>
                  <a:pt x="61821" y="235826"/>
                </a:lnTo>
                <a:lnTo>
                  <a:pt x="61876" y="244676"/>
                </a:lnTo>
                <a:lnTo>
                  <a:pt x="60920" y="250575"/>
                </a:lnTo>
                <a:lnTo>
                  <a:pt x="59291" y="254509"/>
                </a:lnTo>
                <a:lnTo>
                  <a:pt x="57212" y="257131"/>
                </a:lnTo>
                <a:lnTo>
                  <a:pt x="54835" y="258879"/>
                </a:lnTo>
                <a:lnTo>
                  <a:pt x="52257" y="260044"/>
                </a:lnTo>
                <a:lnTo>
                  <a:pt x="49547" y="260821"/>
                </a:lnTo>
                <a:lnTo>
                  <a:pt x="46747" y="260347"/>
                </a:lnTo>
                <a:lnTo>
                  <a:pt x="43889" y="259039"/>
                </a:lnTo>
                <a:lnTo>
                  <a:pt x="40991" y="257174"/>
                </a:lnTo>
                <a:lnTo>
                  <a:pt x="38067" y="252955"/>
                </a:lnTo>
                <a:lnTo>
                  <a:pt x="35126" y="247165"/>
                </a:lnTo>
                <a:lnTo>
                  <a:pt x="32173" y="240329"/>
                </a:lnTo>
                <a:lnTo>
                  <a:pt x="29211" y="232795"/>
                </a:lnTo>
                <a:lnTo>
                  <a:pt x="23276" y="216486"/>
                </a:lnTo>
                <a:lnTo>
                  <a:pt x="14356" y="190570"/>
                </a:lnTo>
                <a:lnTo>
                  <a:pt x="11381" y="180771"/>
                </a:lnTo>
                <a:lnTo>
                  <a:pt x="5429" y="159299"/>
                </a:lnTo>
                <a:lnTo>
                  <a:pt x="3445" y="148017"/>
                </a:lnTo>
                <a:lnTo>
                  <a:pt x="2122" y="136527"/>
                </a:lnTo>
                <a:lnTo>
                  <a:pt x="1241" y="124898"/>
                </a:lnTo>
                <a:lnTo>
                  <a:pt x="653" y="113177"/>
                </a:lnTo>
                <a:lnTo>
                  <a:pt x="0" y="89570"/>
                </a:lnTo>
                <a:lnTo>
                  <a:pt x="818" y="77719"/>
                </a:lnTo>
                <a:lnTo>
                  <a:pt x="2355" y="65849"/>
                </a:lnTo>
                <a:lnTo>
                  <a:pt x="4373" y="53967"/>
                </a:lnTo>
                <a:lnTo>
                  <a:pt x="7701" y="44061"/>
                </a:lnTo>
                <a:lnTo>
                  <a:pt x="11905" y="35473"/>
                </a:lnTo>
                <a:lnTo>
                  <a:pt x="16693" y="27764"/>
                </a:lnTo>
                <a:lnTo>
                  <a:pt x="22860" y="21631"/>
                </a:lnTo>
                <a:lnTo>
                  <a:pt x="29949" y="16551"/>
                </a:lnTo>
                <a:lnTo>
                  <a:pt x="37651" y="12172"/>
                </a:lnTo>
                <a:lnTo>
                  <a:pt x="51501" y="4661"/>
                </a:lnTo>
                <a:lnTo>
                  <a:pt x="57972" y="1269"/>
                </a:lnTo>
                <a:lnTo>
                  <a:pt x="65263" y="0"/>
                </a:lnTo>
                <a:lnTo>
                  <a:pt x="73100" y="146"/>
                </a:lnTo>
                <a:lnTo>
                  <a:pt x="81301" y="1235"/>
                </a:lnTo>
                <a:lnTo>
                  <a:pt x="89745" y="2954"/>
                </a:lnTo>
                <a:lnTo>
                  <a:pt x="98351" y="5092"/>
                </a:lnTo>
                <a:lnTo>
                  <a:pt x="107065" y="7509"/>
                </a:lnTo>
                <a:lnTo>
                  <a:pt x="113867" y="10113"/>
                </a:lnTo>
                <a:lnTo>
                  <a:pt x="119393" y="12841"/>
                </a:lnTo>
                <a:lnTo>
                  <a:pt x="124070" y="15652"/>
                </a:lnTo>
                <a:lnTo>
                  <a:pt x="128180" y="19510"/>
                </a:lnTo>
                <a:lnTo>
                  <a:pt x="131912" y="24067"/>
                </a:lnTo>
                <a:lnTo>
                  <a:pt x="135392" y="29089"/>
                </a:lnTo>
                <a:lnTo>
                  <a:pt x="137712" y="34421"/>
                </a:lnTo>
                <a:lnTo>
                  <a:pt x="139259" y="39961"/>
                </a:lnTo>
                <a:lnTo>
                  <a:pt x="140290" y="45638"/>
                </a:lnTo>
                <a:lnTo>
                  <a:pt x="139985" y="50415"/>
                </a:lnTo>
                <a:lnTo>
                  <a:pt x="138790" y="54592"/>
                </a:lnTo>
                <a:lnTo>
                  <a:pt x="137001" y="58369"/>
                </a:lnTo>
                <a:lnTo>
                  <a:pt x="133824" y="62871"/>
                </a:lnTo>
                <a:lnTo>
                  <a:pt x="129721" y="67857"/>
                </a:lnTo>
                <a:lnTo>
                  <a:pt x="125002" y="73165"/>
                </a:lnTo>
                <a:lnTo>
                  <a:pt x="119871" y="77696"/>
                </a:lnTo>
                <a:lnTo>
                  <a:pt x="114467" y="81709"/>
                </a:lnTo>
                <a:lnTo>
                  <a:pt x="108879" y="85377"/>
                </a:lnTo>
                <a:lnTo>
                  <a:pt x="102177" y="88813"/>
                </a:lnTo>
                <a:lnTo>
                  <a:pt x="94733" y="92097"/>
                </a:lnTo>
                <a:lnTo>
                  <a:pt x="86794" y="95278"/>
                </a:lnTo>
                <a:lnTo>
                  <a:pt x="70034" y="101459"/>
                </a:lnTo>
                <a:lnTo>
                  <a:pt x="61398" y="104496"/>
                </a:lnTo>
                <a:lnTo>
                  <a:pt x="54648" y="105529"/>
                </a:lnTo>
                <a:lnTo>
                  <a:pt x="49156" y="105225"/>
                </a:lnTo>
                <a:lnTo>
                  <a:pt x="44503" y="104030"/>
                </a:lnTo>
                <a:lnTo>
                  <a:pt x="40408" y="103234"/>
                </a:lnTo>
                <a:lnTo>
                  <a:pt x="36686" y="102703"/>
                </a:lnTo>
                <a:lnTo>
                  <a:pt x="33213" y="102349"/>
                </a:lnTo>
                <a:lnTo>
                  <a:pt x="29906" y="101121"/>
                </a:lnTo>
                <a:lnTo>
                  <a:pt x="26708" y="99310"/>
                </a:lnTo>
                <a:lnTo>
                  <a:pt x="23584" y="97110"/>
                </a:lnTo>
                <a:lnTo>
                  <a:pt x="22494" y="93660"/>
                </a:lnTo>
                <a:lnTo>
                  <a:pt x="22759" y="89375"/>
                </a:lnTo>
                <a:lnTo>
                  <a:pt x="23928" y="84534"/>
                </a:lnTo>
                <a:lnTo>
                  <a:pt x="26692" y="79322"/>
                </a:lnTo>
                <a:lnTo>
                  <a:pt x="30519" y="73863"/>
                </a:lnTo>
                <a:lnTo>
                  <a:pt x="44126" y="56992"/>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SMARTPenAnnotation6"/>
          <p:cNvSpPr/>
          <p:nvPr/>
        </p:nvSpPr>
        <p:spPr>
          <a:xfrm>
            <a:off x="4518421" y="2904324"/>
            <a:ext cx="178595" cy="111993"/>
          </a:xfrm>
          <a:custGeom>
            <a:avLst/>
            <a:gdLst/>
            <a:ahLst/>
            <a:cxnLst/>
            <a:rect l="0" t="0" r="0" b="0"/>
            <a:pathLst>
              <a:path w="178595" h="111993">
                <a:moveTo>
                  <a:pt x="0" y="104980"/>
                </a:moveTo>
                <a:lnTo>
                  <a:pt x="18962" y="100240"/>
                </a:lnTo>
                <a:lnTo>
                  <a:pt x="25540" y="98843"/>
                </a:lnTo>
                <a:lnTo>
                  <a:pt x="30917" y="97912"/>
                </a:lnTo>
                <a:lnTo>
                  <a:pt x="35495" y="97292"/>
                </a:lnTo>
                <a:lnTo>
                  <a:pt x="40530" y="95886"/>
                </a:lnTo>
                <a:lnTo>
                  <a:pt x="45872" y="93956"/>
                </a:lnTo>
                <a:lnTo>
                  <a:pt x="51417" y="91678"/>
                </a:lnTo>
                <a:lnTo>
                  <a:pt x="56106" y="88175"/>
                </a:lnTo>
                <a:lnTo>
                  <a:pt x="60225" y="83855"/>
                </a:lnTo>
                <a:lnTo>
                  <a:pt x="63963" y="78990"/>
                </a:lnTo>
                <a:lnTo>
                  <a:pt x="67447" y="73763"/>
                </a:lnTo>
                <a:lnTo>
                  <a:pt x="70762" y="68294"/>
                </a:lnTo>
                <a:lnTo>
                  <a:pt x="73964" y="62663"/>
                </a:lnTo>
                <a:lnTo>
                  <a:pt x="76098" y="56925"/>
                </a:lnTo>
                <a:lnTo>
                  <a:pt x="77522" y="51115"/>
                </a:lnTo>
                <a:lnTo>
                  <a:pt x="78470" y="45258"/>
                </a:lnTo>
                <a:lnTo>
                  <a:pt x="79103" y="40361"/>
                </a:lnTo>
                <a:lnTo>
                  <a:pt x="79525" y="36104"/>
                </a:lnTo>
                <a:lnTo>
                  <a:pt x="79805" y="32273"/>
                </a:lnTo>
                <a:lnTo>
                  <a:pt x="78008" y="27735"/>
                </a:lnTo>
                <a:lnTo>
                  <a:pt x="74826" y="22726"/>
                </a:lnTo>
                <a:lnTo>
                  <a:pt x="70720" y="17402"/>
                </a:lnTo>
                <a:lnTo>
                  <a:pt x="66990" y="12860"/>
                </a:lnTo>
                <a:lnTo>
                  <a:pt x="63512" y="8841"/>
                </a:lnTo>
                <a:lnTo>
                  <a:pt x="60201" y="5168"/>
                </a:lnTo>
                <a:lnTo>
                  <a:pt x="56009" y="2720"/>
                </a:lnTo>
                <a:lnTo>
                  <a:pt x="51230" y="1088"/>
                </a:lnTo>
                <a:lnTo>
                  <a:pt x="46060" y="0"/>
                </a:lnTo>
                <a:lnTo>
                  <a:pt x="40629" y="267"/>
                </a:lnTo>
                <a:lnTo>
                  <a:pt x="35023" y="1437"/>
                </a:lnTo>
                <a:lnTo>
                  <a:pt x="29302" y="3209"/>
                </a:lnTo>
                <a:lnTo>
                  <a:pt x="24496" y="6375"/>
                </a:lnTo>
                <a:lnTo>
                  <a:pt x="20300" y="10470"/>
                </a:lnTo>
                <a:lnTo>
                  <a:pt x="16510" y="15184"/>
                </a:lnTo>
                <a:lnTo>
                  <a:pt x="12991" y="20312"/>
                </a:lnTo>
                <a:lnTo>
                  <a:pt x="9653" y="25714"/>
                </a:lnTo>
                <a:lnTo>
                  <a:pt x="6436" y="31300"/>
                </a:lnTo>
                <a:lnTo>
                  <a:pt x="4290" y="37009"/>
                </a:lnTo>
                <a:lnTo>
                  <a:pt x="2860" y="42799"/>
                </a:lnTo>
                <a:lnTo>
                  <a:pt x="1907" y="48643"/>
                </a:lnTo>
                <a:lnTo>
                  <a:pt x="2263" y="54524"/>
                </a:lnTo>
                <a:lnTo>
                  <a:pt x="3494" y="60428"/>
                </a:lnTo>
                <a:lnTo>
                  <a:pt x="5305" y="66349"/>
                </a:lnTo>
                <a:lnTo>
                  <a:pt x="8498" y="72281"/>
                </a:lnTo>
                <a:lnTo>
                  <a:pt x="12611" y="78220"/>
                </a:lnTo>
                <a:lnTo>
                  <a:pt x="17337" y="84163"/>
                </a:lnTo>
                <a:lnTo>
                  <a:pt x="22472" y="89118"/>
                </a:lnTo>
                <a:lnTo>
                  <a:pt x="27880" y="93413"/>
                </a:lnTo>
                <a:lnTo>
                  <a:pt x="33470" y="97269"/>
                </a:lnTo>
                <a:lnTo>
                  <a:pt x="41165" y="100831"/>
                </a:lnTo>
                <a:lnTo>
                  <a:pt x="50264" y="104199"/>
                </a:lnTo>
                <a:lnTo>
                  <a:pt x="60299" y="107436"/>
                </a:lnTo>
                <a:lnTo>
                  <a:pt x="69965" y="109594"/>
                </a:lnTo>
                <a:lnTo>
                  <a:pt x="79385" y="111032"/>
                </a:lnTo>
                <a:lnTo>
                  <a:pt x="88643" y="111992"/>
                </a:lnTo>
                <a:lnTo>
                  <a:pt x="97791" y="111639"/>
                </a:lnTo>
                <a:lnTo>
                  <a:pt x="106866" y="110412"/>
                </a:lnTo>
                <a:lnTo>
                  <a:pt x="115892" y="108601"/>
                </a:lnTo>
                <a:lnTo>
                  <a:pt x="124887" y="106402"/>
                </a:lnTo>
                <a:lnTo>
                  <a:pt x="133860" y="103944"/>
                </a:lnTo>
                <a:lnTo>
                  <a:pt x="142818" y="101313"/>
                </a:lnTo>
                <a:lnTo>
                  <a:pt x="150775" y="96582"/>
                </a:lnTo>
                <a:lnTo>
                  <a:pt x="158064" y="90452"/>
                </a:lnTo>
                <a:lnTo>
                  <a:pt x="178594" y="69261"/>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SMARTPenAnnotation7"/>
          <p:cNvSpPr/>
          <p:nvPr/>
        </p:nvSpPr>
        <p:spPr>
          <a:xfrm>
            <a:off x="4679156" y="2786062"/>
            <a:ext cx="44649" cy="223243"/>
          </a:xfrm>
          <a:custGeom>
            <a:avLst/>
            <a:gdLst/>
            <a:ahLst/>
            <a:cxnLst/>
            <a:rect l="0" t="0" r="0" b="0"/>
            <a:pathLst>
              <a:path w="44649" h="223243">
                <a:moveTo>
                  <a:pt x="0" y="0"/>
                </a:moveTo>
                <a:lnTo>
                  <a:pt x="0" y="37287"/>
                </a:lnTo>
                <a:lnTo>
                  <a:pt x="992" y="46686"/>
                </a:lnTo>
                <a:lnTo>
                  <a:pt x="2646" y="56921"/>
                </a:lnTo>
                <a:lnTo>
                  <a:pt x="4741" y="67713"/>
                </a:lnTo>
                <a:lnTo>
                  <a:pt x="9713" y="90287"/>
                </a:lnTo>
                <a:lnTo>
                  <a:pt x="20990" y="137118"/>
                </a:lnTo>
                <a:lnTo>
                  <a:pt x="23915" y="147966"/>
                </a:lnTo>
                <a:lnTo>
                  <a:pt x="44648" y="223242"/>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SMARTPenAnnotation8"/>
          <p:cNvSpPr/>
          <p:nvPr/>
        </p:nvSpPr>
        <p:spPr>
          <a:xfrm>
            <a:off x="4723804" y="2955726"/>
            <a:ext cx="35720" cy="1"/>
          </a:xfrm>
          <a:custGeom>
            <a:avLst/>
            <a:gdLst/>
            <a:ahLst/>
            <a:cxnLst/>
            <a:rect l="0" t="0" r="0" b="0"/>
            <a:pathLst>
              <a:path w="35720" h="1">
                <a:moveTo>
                  <a:pt x="0" y="0"/>
                </a:moveTo>
                <a:lnTo>
                  <a:pt x="35719"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SMARTPenAnnotation9"/>
          <p:cNvSpPr/>
          <p:nvPr/>
        </p:nvSpPr>
        <p:spPr>
          <a:xfrm>
            <a:off x="4839890" y="3000375"/>
            <a:ext cx="8931" cy="17860"/>
          </a:xfrm>
          <a:custGeom>
            <a:avLst/>
            <a:gdLst/>
            <a:ahLst/>
            <a:cxnLst/>
            <a:rect l="0" t="0" r="0" b="0"/>
            <a:pathLst>
              <a:path w="8931" h="17860">
                <a:moveTo>
                  <a:pt x="0" y="17859"/>
                </a:moveTo>
                <a:lnTo>
                  <a:pt x="8930"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SMARTPenAnnotation10"/>
          <p:cNvSpPr/>
          <p:nvPr/>
        </p:nvSpPr>
        <p:spPr>
          <a:xfrm>
            <a:off x="4902398" y="2875359"/>
            <a:ext cx="26790" cy="160735"/>
          </a:xfrm>
          <a:custGeom>
            <a:avLst/>
            <a:gdLst/>
            <a:ahLst/>
            <a:cxnLst/>
            <a:rect l="0" t="0" r="0" b="0"/>
            <a:pathLst>
              <a:path w="26790" h="160735">
                <a:moveTo>
                  <a:pt x="0" y="0"/>
                </a:moveTo>
                <a:lnTo>
                  <a:pt x="0" y="52664"/>
                </a:lnTo>
                <a:lnTo>
                  <a:pt x="993" y="61898"/>
                </a:lnTo>
                <a:lnTo>
                  <a:pt x="2646" y="71031"/>
                </a:lnTo>
                <a:lnTo>
                  <a:pt x="4741" y="80096"/>
                </a:lnTo>
                <a:lnTo>
                  <a:pt x="7129" y="89116"/>
                </a:lnTo>
                <a:lnTo>
                  <a:pt x="12429" y="107076"/>
                </a:lnTo>
                <a:lnTo>
                  <a:pt x="14239" y="116032"/>
                </a:lnTo>
                <a:lnTo>
                  <a:pt x="15446" y="124980"/>
                </a:lnTo>
                <a:lnTo>
                  <a:pt x="16250" y="133922"/>
                </a:lnTo>
                <a:lnTo>
                  <a:pt x="17779" y="140875"/>
                </a:lnTo>
                <a:lnTo>
                  <a:pt x="19790" y="146502"/>
                </a:lnTo>
                <a:lnTo>
                  <a:pt x="26789" y="160734"/>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 name="SMARTPenAnnotation11"/>
          <p:cNvSpPr/>
          <p:nvPr/>
        </p:nvSpPr>
        <p:spPr>
          <a:xfrm>
            <a:off x="4929187" y="2946796"/>
            <a:ext cx="80368" cy="17861"/>
          </a:xfrm>
          <a:custGeom>
            <a:avLst/>
            <a:gdLst/>
            <a:ahLst/>
            <a:cxnLst/>
            <a:rect l="0" t="0" r="0" b="0"/>
            <a:pathLst>
              <a:path w="80368" h="17861">
                <a:moveTo>
                  <a:pt x="0" y="17860"/>
                </a:moveTo>
                <a:lnTo>
                  <a:pt x="18962" y="13119"/>
                </a:lnTo>
                <a:lnTo>
                  <a:pt x="27524" y="11723"/>
                </a:lnTo>
                <a:lnTo>
                  <a:pt x="36209" y="10792"/>
                </a:lnTo>
                <a:lnTo>
                  <a:pt x="44975" y="10171"/>
                </a:lnTo>
                <a:lnTo>
                  <a:pt x="52804" y="8766"/>
                </a:lnTo>
                <a:lnTo>
                  <a:pt x="60007" y="6836"/>
                </a:lnTo>
                <a:lnTo>
                  <a:pt x="80367"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4" name="SMARTPenAnnotation12"/>
          <p:cNvSpPr/>
          <p:nvPr/>
        </p:nvSpPr>
        <p:spPr>
          <a:xfrm>
            <a:off x="5020414" y="2888369"/>
            <a:ext cx="492782" cy="138208"/>
          </a:xfrm>
          <a:custGeom>
            <a:avLst/>
            <a:gdLst/>
            <a:ahLst/>
            <a:cxnLst/>
            <a:rect l="0" t="0" r="0" b="0"/>
            <a:pathLst>
              <a:path w="492782" h="138208">
                <a:moveTo>
                  <a:pt x="87367" y="49498"/>
                </a:moveTo>
                <a:lnTo>
                  <a:pt x="68406" y="54238"/>
                </a:lnTo>
                <a:lnTo>
                  <a:pt x="60835" y="56627"/>
                </a:lnTo>
                <a:lnTo>
                  <a:pt x="53804" y="59211"/>
                </a:lnTo>
                <a:lnTo>
                  <a:pt x="47132" y="61927"/>
                </a:lnTo>
                <a:lnTo>
                  <a:pt x="40700" y="64729"/>
                </a:lnTo>
                <a:lnTo>
                  <a:pt x="28261" y="70488"/>
                </a:lnTo>
                <a:lnTo>
                  <a:pt x="23158" y="73413"/>
                </a:lnTo>
                <a:lnTo>
                  <a:pt x="18764" y="76356"/>
                </a:lnTo>
                <a:lnTo>
                  <a:pt x="14843" y="79309"/>
                </a:lnTo>
                <a:lnTo>
                  <a:pt x="11236" y="83263"/>
                </a:lnTo>
                <a:lnTo>
                  <a:pt x="7839" y="87883"/>
                </a:lnTo>
                <a:lnTo>
                  <a:pt x="4583" y="92947"/>
                </a:lnTo>
                <a:lnTo>
                  <a:pt x="2412" y="97316"/>
                </a:lnTo>
                <a:lnTo>
                  <a:pt x="965" y="101220"/>
                </a:lnTo>
                <a:lnTo>
                  <a:pt x="0" y="104815"/>
                </a:lnTo>
                <a:lnTo>
                  <a:pt x="349" y="108204"/>
                </a:lnTo>
                <a:lnTo>
                  <a:pt x="1573" y="111456"/>
                </a:lnTo>
                <a:lnTo>
                  <a:pt x="3382" y="114616"/>
                </a:lnTo>
                <a:lnTo>
                  <a:pt x="6572" y="117714"/>
                </a:lnTo>
                <a:lnTo>
                  <a:pt x="10683" y="120772"/>
                </a:lnTo>
                <a:lnTo>
                  <a:pt x="15409" y="123803"/>
                </a:lnTo>
                <a:lnTo>
                  <a:pt x="20543" y="126816"/>
                </a:lnTo>
                <a:lnTo>
                  <a:pt x="25951" y="129817"/>
                </a:lnTo>
                <a:lnTo>
                  <a:pt x="31540" y="132809"/>
                </a:lnTo>
                <a:lnTo>
                  <a:pt x="45688" y="136135"/>
                </a:lnTo>
                <a:lnTo>
                  <a:pt x="53628" y="137021"/>
                </a:lnTo>
                <a:lnTo>
                  <a:pt x="67742" y="135361"/>
                </a:lnTo>
                <a:lnTo>
                  <a:pt x="80629" y="131315"/>
                </a:lnTo>
                <a:lnTo>
                  <a:pt x="86844" y="128847"/>
                </a:lnTo>
                <a:lnTo>
                  <a:pt x="92971" y="126210"/>
                </a:lnTo>
                <a:lnTo>
                  <a:pt x="98048" y="123459"/>
                </a:lnTo>
                <a:lnTo>
                  <a:pt x="102425" y="120634"/>
                </a:lnTo>
                <a:lnTo>
                  <a:pt x="106336" y="117758"/>
                </a:lnTo>
                <a:lnTo>
                  <a:pt x="109935" y="114848"/>
                </a:lnTo>
                <a:lnTo>
                  <a:pt x="113326" y="111916"/>
                </a:lnTo>
                <a:lnTo>
                  <a:pt x="116579" y="108969"/>
                </a:lnTo>
                <a:lnTo>
                  <a:pt x="119740" y="105020"/>
                </a:lnTo>
                <a:lnTo>
                  <a:pt x="122840" y="100403"/>
                </a:lnTo>
                <a:lnTo>
                  <a:pt x="125899" y="95341"/>
                </a:lnTo>
                <a:lnTo>
                  <a:pt x="128929" y="90974"/>
                </a:lnTo>
                <a:lnTo>
                  <a:pt x="131943" y="87071"/>
                </a:lnTo>
                <a:lnTo>
                  <a:pt x="134944" y="83476"/>
                </a:lnTo>
                <a:lnTo>
                  <a:pt x="136944" y="80087"/>
                </a:lnTo>
                <a:lnTo>
                  <a:pt x="138278" y="76836"/>
                </a:lnTo>
                <a:lnTo>
                  <a:pt x="139166" y="73676"/>
                </a:lnTo>
                <a:lnTo>
                  <a:pt x="140751" y="73554"/>
                </a:lnTo>
                <a:lnTo>
                  <a:pt x="142801" y="75458"/>
                </a:lnTo>
                <a:lnTo>
                  <a:pt x="145159" y="78710"/>
                </a:lnTo>
                <a:lnTo>
                  <a:pt x="146730" y="81871"/>
                </a:lnTo>
                <a:lnTo>
                  <a:pt x="147779" y="84971"/>
                </a:lnTo>
                <a:lnTo>
                  <a:pt x="148478" y="88029"/>
                </a:lnTo>
                <a:lnTo>
                  <a:pt x="149935" y="93045"/>
                </a:lnTo>
                <a:lnTo>
                  <a:pt x="154201" y="106555"/>
                </a:lnTo>
                <a:lnTo>
                  <a:pt x="155736" y="112341"/>
                </a:lnTo>
                <a:lnTo>
                  <a:pt x="156759" y="117190"/>
                </a:lnTo>
                <a:lnTo>
                  <a:pt x="157441" y="121415"/>
                </a:lnTo>
                <a:lnTo>
                  <a:pt x="158887" y="125224"/>
                </a:lnTo>
                <a:lnTo>
                  <a:pt x="160844" y="128755"/>
                </a:lnTo>
                <a:lnTo>
                  <a:pt x="163140" y="132102"/>
                </a:lnTo>
                <a:lnTo>
                  <a:pt x="165664" y="134333"/>
                </a:lnTo>
                <a:lnTo>
                  <a:pt x="168339" y="135820"/>
                </a:lnTo>
                <a:lnTo>
                  <a:pt x="175019" y="138207"/>
                </a:lnTo>
                <a:lnTo>
                  <a:pt x="176559" y="136419"/>
                </a:lnTo>
                <a:lnTo>
                  <a:pt x="178579" y="133242"/>
                </a:lnTo>
                <a:lnTo>
                  <a:pt x="180917" y="129140"/>
                </a:lnTo>
                <a:lnTo>
                  <a:pt x="182476" y="125413"/>
                </a:lnTo>
                <a:lnTo>
                  <a:pt x="183515" y="121936"/>
                </a:lnTo>
                <a:lnTo>
                  <a:pt x="184208" y="118626"/>
                </a:lnTo>
                <a:lnTo>
                  <a:pt x="185662" y="114435"/>
                </a:lnTo>
                <a:lnTo>
                  <a:pt x="187623" y="109656"/>
                </a:lnTo>
                <a:lnTo>
                  <a:pt x="189923" y="104486"/>
                </a:lnTo>
                <a:lnTo>
                  <a:pt x="195125" y="93450"/>
                </a:lnTo>
                <a:lnTo>
                  <a:pt x="197901" y="87729"/>
                </a:lnTo>
                <a:lnTo>
                  <a:pt x="202728" y="80938"/>
                </a:lnTo>
                <a:lnTo>
                  <a:pt x="208923" y="73435"/>
                </a:lnTo>
                <a:lnTo>
                  <a:pt x="221759" y="59144"/>
                </a:lnTo>
                <a:lnTo>
                  <a:pt x="230771" y="49486"/>
                </a:lnTo>
                <a:lnTo>
                  <a:pt x="234563" y="46513"/>
                </a:lnTo>
                <a:lnTo>
                  <a:pt x="241423" y="43210"/>
                </a:lnTo>
                <a:lnTo>
                  <a:pt x="250425" y="39096"/>
                </a:lnTo>
                <a:lnTo>
                  <a:pt x="260048" y="34953"/>
                </a:lnTo>
                <a:lnTo>
                  <a:pt x="267632" y="33111"/>
                </a:lnTo>
                <a:lnTo>
                  <a:pt x="272036" y="33613"/>
                </a:lnTo>
                <a:lnTo>
                  <a:pt x="282221" y="36815"/>
                </a:lnTo>
                <a:lnTo>
                  <a:pt x="289699" y="39059"/>
                </a:lnTo>
                <a:lnTo>
                  <a:pt x="308592" y="44196"/>
                </a:lnTo>
                <a:lnTo>
                  <a:pt x="322280" y="47142"/>
                </a:lnTo>
                <a:lnTo>
                  <a:pt x="335564" y="48800"/>
                </a:lnTo>
                <a:lnTo>
                  <a:pt x="348942" y="49360"/>
                </a:lnTo>
                <a:lnTo>
                  <a:pt x="352040" y="48414"/>
                </a:lnTo>
                <a:lnTo>
                  <a:pt x="358127" y="44716"/>
                </a:lnTo>
                <a:lnTo>
                  <a:pt x="364140" y="42412"/>
                </a:lnTo>
                <a:lnTo>
                  <a:pt x="367132" y="41797"/>
                </a:lnTo>
                <a:lnTo>
                  <a:pt x="373102" y="38469"/>
                </a:lnTo>
                <a:lnTo>
                  <a:pt x="376084" y="36192"/>
                </a:lnTo>
                <a:lnTo>
                  <a:pt x="380056" y="32690"/>
                </a:lnTo>
                <a:lnTo>
                  <a:pt x="396900" y="16661"/>
                </a:lnTo>
                <a:lnTo>
                  <a:pt x="397902" y="14708"/>
                </a:lnTo>
                <a:lnTo>
                  <a:pt x="398570" y="12414"/>
                </a:lnTo>
                <a:lnTo>
                  <a:pt x="399015" y="9893"/>
                </a:lnTo>
                <a:lnTo>
                  <a:pt x="398320" y="8211"/>
                </a:lnTo>
                <a:lnTo>
                  <a:pt x="396864" y="7091"/>
                </a:lnTo>
                <a:lnTo>
                  <a:pt x="394901" y="6343"/>
                </a:lnTo>
                <a:lnTo>
                  <a:pt x="393593" y="4853"/>
                </a:lnTo>
                <a:lnTo>
                  <a:pt x="392721" y="2868"/>
                </a:lnTo>
                <a:lnTo>
                  <a:pt x="392139" y="551"/>
                </a:lnTo>
                <a:lnTo>
                  <a:pt x="390759" y="0"/>
                </a:lnTo>
                <a:lnTo>
                  <a:pt x="388847" y="624"/>
                </a:lnTo>
                <a:lnTo>
                  <a:pt x="386581" y="2032"/>
                </a:lnTo>
                <a:lnTo>
                  <a:pt x="381416" y="3597"/>
                </a:lnTo>
                <a:lnTo>
                  <a:pt x="378649" y="4015"/>
                </a:lnTo>
                <a:lnTo>
                  <a:pt x="372930" y="7124"/>
                </a:lnTo>
                <a:lnTo>
                  <a:pt x="370015" y="9342"/>
                </a:lnTo>
                <a:lnTo>
                  <a:pt x="368072" y="11813"/>
                </a:lnTo>
                <a:lnTo>
                  <a:pt x="366778" y="14453"/>
                </a:lnTo>
                <a:lnTo>
                  <a:pt x="365914" y="17205"/>
                </a:lnTo>
                <a:lnTo>
                  <a:pt x="365338" y="20032"/>
                </a:lnTo>
                <a:lnTo>
                  <a:pt x="364954" y="22908"/>
                </a:lnTo>
                <a:lnTo>
                  <a:pt x="364699" y="25819"/>
                </a:lnTo>
                <a:lnTo>
                  <a:pt x="365520" y="27758"/>
                </a:lnTo>
                <a:lnTo>
                  <a:pt x="367061" y="29052"/>
                </a:lnTo>
                <a:lnTo>
                  <a:pt x="369079" y="29914"/>
                </a:lnTo>
                <a:lnTo>
                  <a:pt x="373968" y="33518"/>
                </a:lnTo>
                <a:lnTo>
                  <a:pt x="376661" y="35868"/>
                </a:lnTo>
                <a:lnTo>
                  <a:pt x="380440" y="37435"/>
                </a:lnTo>
                <a:lnTo>
                  <a:pt x="395241" y="39640"/>
                </a:lnTo>
                <a:lnTo>
                  <a:pt x="406431" y="40155"/>
                </a:lnTo>
                <a:lnTo>
                  <a:pt x="417155" y="42277"/>
                </a:lnTo>
                <a:lnTo>
                  <a:pt x="431249" y="45676"/>
                </a:lnTo>
                <a:lnTo>
                  <a:pt x="447590" y="49927"/>
                </a:lnTo>
                <a:lnTo>
                  <a:pt x="460469" y="53752"/>
                </a:lnTo>
                <a:lnTo>
                  <a:pt x="471039" y="57295"/>
                </a:lnTo>
                <a:lnTo>
                  <a:pt x="480070" y="60649"/>
                </a:lnTo>
                <a:lnTo>
                  <a:pt x="486091" y="64870"/>
                </a:lnTo>
                <a:lnTo>
                  <a:pt x="490105" y="69667"/>
                </a:lnTo>
                <a:lnTo>
                  <a:pt x="492781" y="74851"/>
                </a:lnTo>
                <a:lnTo>
                  <a:pt x="492580" y="78306"/>
                </a:lnTo>
                <a:lnTo>
                  <a:pt x="490462" y="80609"/>
                </a:lnTo>
                <a:lnTo>
                  <a:pt x="487066" y="82145"/>
                </a:lnTo>
                <a:lnTo>
                  <a:pt x="480833" y="86145"/>
                </a:lnTo>
                <a:lnTo>
                  <a:pt x="472709" y="91789"/>
                </a:lnTo>
                <a:lnTo>
                  <a:pt x="463324" y="98528"/>
                </a:lnTo>
                <a:lnTo>
                  <a:pt x="451114" y="105997"/>
                </a:lnTo>
                <a:lnTo>
                  <a:pt x="437021" y="113953"/>
                </a:lnTo>
                <a:lnTo>
                  <a:pt x="400072" y="133888"/>
                </a:lnTo>
                <a:lnTo>
                  <a:pt x="398032" y="135523"/>
                </a:lnTo>
                <a:lnTo>
                  <a:pt x="397665" y="136614"/>
                </a:lnTo>
                <a:lnTo>
                  <a:pt x="398411" y="137341"/>
                </a:lnTo>
                <a:lnTo>
                  <a:pt x="400894" y="136833"/>
                </a:lnTo>
                <a:lnTo>
                  <a:pt x="404533" y="135503"/>
                </a:lnTo>
                <a:lnTo>
                  <a:pt x="417765" y="129865"/>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5" name="SMARTPenAnnotation13"/>
          <p:cNvSpPr/>
          <p:nvPr/>
        </p:nvSpPr>
        <p:spPr>
          <a:xfrm>
            <a:off x="2834124" y="2131907"/>
            <a:ext cx="3383088" cy="1776824"/>
          </a:xfrm>
          <a:custGeom>
            <a:avLst/>
            <a:gdLst/>
            <a:ahLst/>
            <a:cxnLst/>
            <a:rect l="0" t="0" r="0" b="0"/>
            <a:pathLst>
              <a:path w="3383088" h="1776824">
                <a:moveTo>
                  <a:pt x="1782524" y="305897"/>
                </a:moveTo>
                <a:lnTo>
                  <a:pt x="1796763" y="260203"/>
                </a:lnTo>
                <a:lnTo>
                  <a:pt x="1798774" y="242925"/>
                </a:lnTo>
                <a:lnTo>
                  <a:pt x="1797022" y="225323"/>
                </a:lnTo>
                <a:lnTo>
                  <a:pt x="1787814" y="189771"/>
                </a:lnTo>
                <a:lnTo>
                  <a:pt x="1774291" y="171934"/>
                </a:lnTo>
                <a:lnTo>
                  <a:pt x="1738013" y="136230"/>
                </a:lnTo>
                <a:lnTo>
                  <a:pt x="1712140" y="121018"/>
                </a:lnTo>
                <a:lnTo>
                  <a:pt x="1647023" y="95084"/>
                </a:lnTo>
                <a:lnTo>
                  <a:pt x="1562576" y="77981"/>
                </a:lnTo>
                <a:lnTo>
                  <a:pt x="1466814" y="67694"/>
                </a:lnTo>
                <a:lnTo>
                  <a:pt x="1386033" y="65654"/>
                </a:lnTo>
                <a:lnTo>
                  <a:pt x="1269847" y="64965"/>
                </a:lnTo>
                <a:lnTo>
                  <a:pt x="1176308" y="74327"/>
                </a:lnTo>
                <a:lnTo>
                  <a:pt x="1074730" y="94409"/>
                </a:lnTo>
                <a:lnTo>
                  <a:pt x="1001951" y="113345"/>
                </a:lnTo>
                <a:lnTo>
                  <a:pt x="927603" y="135983"/>
                </a:lnTo>
                <a:lnTo>
                  <a:pt x="854872" y="162580"/>
                </a:lnTo>
                <a:lnTo>
                  <a:pt x="780213" y="193584"/>
                </a:lnTo>
                <a:lnTo>
                  <a:pt x="665665" y="244507"/>
                </a:lnTo>
                <a:lnTo>
                  <a:pt x="589627" y="280597"/>
                </a:lnTo>
                <a:lnTo>
                  <a:pt x="516145" y="319788"/>
                </a:lnTo>
                <a:lnTo>
                  <a:pt x="446444" y="363003"/>
                </a:lnTo>
                <a:lnTo>
                  <a:pt x="381070" y="409660"/>
                </a:lnTo>
                <a:lnTo>
                  <a:pt x="322249" y="460163"/>
                </a:lnTo>
                <a:lnTo>
                  <a:pt x="266341" y="512374"/>
                </a:lnTo>
                <a:lnTo>
                  <a:pt x="213712" y="565344"/>
                </a:lnTo>
                <a:lnTo>
                  <a:pt x="167170" y="618652"/>
                </a:lnTo>
                <a:lnTo>
                  <a:pt x="128625" y="672110"/>
                </a:lnTo>
                <a:lnTo>
                  <a:pt x="95950" y="725635"/>
                </a:lnTo>
                <a:lnTo>
                  <a:pt x="68199" y="779190"/>
                </a:lnTo>
                <a:lnTo>
                  <a:pt x="55242" y="806965"/>
                </a:lnTo>
                <a:lnTo>
                  <a:pt x="30262" y="864284"/>
                </a:lnTo>
                <a:lnTo>
                  <a:pt x="21022" y="892468"/>
                </a:lnTo>
                <a:lnTo>
                  <a:pt x="8108" y="947595"/>
                </a:lnTo>
                <a:lnTo>
                  <a:pt x="4268" y="975789"/>
                </a:lnTo>
                <a:lnTo>
                  <a:pt x="1707" y="1004508"/>
                </a:lnTo>
                <a:lnTo>
                  <a:pt x="0" y="1033575"/>
                </a:lnTo>
                <a:lnTo>
                  <a:pt x="1839" y="1062875"/>
                </a:lnTo>
                <a:lnTo>
                  <a:pt x="6041" y="1092330"/>
                </a:lnTo>
                <a:lnTo>
                  <a:pt x="11819" y="1121889"/>
                </a:lnTo>
                <a:lnTo>
                  <a:pt x="18648" y="1150525"/>
                </a:lnTo>
                <a:lnTo>
                  <a:pt x="26177" y="1178545"/>
                </a:lnTo>
                <a:lnTo>
                  <a:pt x="34173" y="1206155"/>
                </a:lnTo>
                <a:lnTo>
                  <a:pt x="45457" y="1234483"/>
                </a:lnTo>
                <a:lnTo>
                  <a:pt x="58932" y="1263290"/>
                </a:lnTo>
                <a:lnTo>
                  <a:pt x="73869" y="1292417"/>
                </a:lnTo>
                <a:lnTo>
                  <a:pt x="108986" y="1345947"/>
                </a:lnTo>
                <a:lnTo>
                  <a:pt x="149729" y="1395204"/>
                </a:lnTo>
                <a:lnTo>
                  <a:pt x="197603" y="1440247"/>
                </a:lnTo>
                <a:lnTo>
                  <a:pt x="253938" y="1483418"/>
                </a:lnTo>
                <a:lnTo>
                  <a:pt x="316348" y="1524763"/>
                </a:lnTo>
                <a:lnTo>
                  <a:pt x="383773" y="1562982"/>
                </a:lnTo>
                <a:lnTo>
                  <a:pt x="458719" y="1599813"/>
                </a:lnTo>
                <a:lnTo>
                  <a:pt x="539322" y="1635033"/>
                </a:lnTo>
                <a:lnTo>
                  <a:pt x="624756" y="1667223"/>
                </a:lnTo>
                <a:lnTo>
                  <a:pt x="712335" y="1692775"/>
                </a:lnTo>
                <a:lnTo>
                  <a:pt x="802854" y="1714053"/>
                </a:lnTo>
                <a:lnTo>
                  <a:pt x="899308" y="1733432"/>
                </a:lnTo>
                <a:lnTo>
                  <a:pt x="1003692" y="1749321"/>
                </a:lnTo>
                <a:lnTo>
                  <a:pt x="1057920" y="1756336"/>
                </a:lnTo>
                <a:lnTo>
                  <a:pt x="1112923" y="1762005"/>
                </a:lnTo>
                <a:lnTo>
                  <a:pt x="1224309" y="1770949"/>
                </a:lnTo>
                <a:lnTo>
                  <a:pt x="1281396" y="1773732"/>
                </a:lnTo>
                <a:lnTo>
                  <a:pt x="1397743" y="1776823"/>
                </a:lnTo>
                <a:lnTo>
                  <a:pt x="1456550" y="1775663"/>
                </a:lnTo>
                <a:lnTo>
                  <a:pt x="1515599" y="1772905"/>
                </a:lnTo>
                <a:lnTo>
                  <a:pt x="1635117" y="1764549"/>
                </a:lnTo>
                <a:lnTo>
                  <a:pt x="1757689" y="1754221"/>
                </a:lnTo>
                <a:lnTo>
                  <a:pt x="1819546" y="1746704"/>
                </a:lnTo>
                <a:lnTo>
                  <a:pt x="1881619" y="1737724"/>
                </a:lnTo>
                <a:lnTo>
                  <a:pt x="1943838" y="1727769"/>
                </a:lnTo>
                <a:lnTo>
                  <a:pt x="2006152" y="1716171"/>
                </a:lnTo>
                <a:lnTo>
                  <a:pt x="2130953" y="1690055"/>
                </a:lnTo>
                <a:lnTo>
                  <a:pt x="2318356" y="1647462"/>
                </a:lnTo>
                <a:lnTo>
                  <a:pt x="2378862" y="1630883"/>
                </a:lnTo>
                <a:lnTo>
                  <a:pt x="2438051" y="1612885"/>
                </a:lnTo>
                <a:lnTo>
                  <a:pt x="2496363" y="1593941"/>
                </a:lnTo>
                <a:lnTo>
                  <a:pt x="2553096" y="1573374"/>
                </a:lnTo>
                <a:lnTo>
                  <a:pt x="2608778" y="1551726"/>
                </a:lnTo>
                <a:lnTo>
                  <a:pt x="2663758" y="1529356"/>
                </a:lnTo>
                <a:lnTo>
                  <a:pt x="2767181" y="1483334"/>
                </a:lnTo>
                <a:lnTo>
                  <a:pt x="2865071" y="1435429"/>
                </a:lnTo>
                <a:lnTo>
                  <a:pt x="2958187" y="1384372"/>
                </a:lnTo>
                <a:lnTo>
                  <a:pt x="3041244" y="1331915"/>
                </a:lnTo>
                <a:lnTo>
                  <a:pt x="3115861" y="1277843"/>
                </a:lnTo>
                <a:lnTo>
                  <a:pt x="3149650" y="1249533"/>
                </a:lnTo>
                <a:lnTo>
                  <a:pt x="3182098" y="1220737"/>
                </a:lnTo>
                <a:lnTo>
                  <a:pt x="3210674" y="1192611"/>
                </a:lnTo>
                <a:lnTo>
                  <a:pt x="3260948" y="1137547"/>
                </a:lnTo>
                <a:lnTo>
                  <a:pt x="3283085" y="1109370"/>
                </a:lnTo>
                <a:lnTo>
                  <a:pt x="3303796" y="1080662"/>
                </a:lnTo>
                <a:lnTo>
                  <a:pt x="3323557" y="1051603"/>
                </a:lnTo>
                <a:lnTo>
                  <a:pt x="3339708" y="1022308"/>
                </a:lnTo>
                <a:lnTo>
                  <a:pt x="3353451" y="992856"/>
                </a:lnTo>
                <a:lnTo>
                  <a:pt x="3365590" y="963299"/>
                </a:lnTo>
                <a:lnTo>
                  <a:pt x="3373683" y="933673"/>
                </a:lnTo>
                <a:lnTo>
                  <a:pt x="3379078" y="904000"/>
                </a:lnTo>
                <a:lnTo>
                  <a:pt x="3382674" y="874297"/>
                </a:lnTo>
                <a:lnTo>
                  <a:pt x="3383087" y="844572"/>
                </a:lnTo>
                <a:lnTo>
                  <a:pt x="3381379" y="814834"/>
                </a:lnTo>
                <a:lnTo>
                  <a:pt x="3378255" y="785087"/>
                </a:lnTo>
                <a:lnTo>
                  <a:pt x="3372204" y="755334"/>
                </a:lnTo>
                <a:lnTo>
                  <a:pt x="3364201" y="725576"/>
                </a:lnTo>
                <a:lnTo>
                  <a:pt x="3354898" y="695816"/>
                </a:lnTo>
                <a:lnTo>
                  <a:pt x="3342742" y="666054"/>
                </a:lnTo>
                <a:lnTo>
                  <a:pt x="3328685" y="636291"/>
                </a:lnTo>
                <a:lnTo>
                  <a:pt x="3313360" y="606527"/>
                </a:lnTo>
                <a:lnTo>
                  <a:pt x="3295207" y="576762"/>
                </a:lnTo>
                <a:lnTo>
                  <a:pt x="3275167" y="546997"/>
                </a:lnTo>
                <a:lnTo>
                  <a:pt x="3253869" y="517232"/>
                </a:lnTo>
                <a:lnTo>
                  <a:pt x="3230741" y="487467"/>
                </a:lnTo>
                <a:lnTo>
                  <a:pt x="3206393" y="457702"/>
                </a:lnTo>
                <a:lnTo>
                  <a:pt x="3181230" y="427936"/>
                </a:lnTo>
                <a:lnTo>
                  <a:pt x="3124169" y="373697"/>
                </a:lnTo>
                <a:lnTo>
                  <a:pt x="3061436" y="323132"/>
                </a:lnTo>
                <a:lnTo>
                  <a:pt x="2993867" y="274200"/>
                </a:lnTo>
                <a:lnTo>
                  <a:pt x="2918857" y="225995"/>
                </a:lnTo>
                <a:lnTo>
                  <a:pt x="2838225" y="180096"/>
                </a:lnTo>
                <a:lnTo>
                  <a:pt x="2752779" y="139853"/>
                </a:lnTo>
                <a:lnTo>
                  <a:pt x="2662548" y="104769"/>
                </a:lnTo>
                <a:lnTo>
                  <a:pt x="2568536" y="73632"/>
                </a:lnTo>
                <a:lnTo>
                  <a:pt x="2470530" y="46564"/>
                </a:lnTo>
                <a:lnTo>
                  <a:pt x="2368101" y="26596"/>
                </a:lnTo>
                <a:lnTo>
                  <a:pt x="2263046" y="12099"/>
                </a:lnTo>
                <a:lnTo>
                  <a:pt x="2210028" y="6845"/>
                </a:lnTo>
                <a:lnTo>
                  <a:pt x="2156824" y="2349"/>
                </a:lnTo>
                <a:lnTo>
                  <a:pt x="2102502" y="344"/>
                </a:lnTo>
                <a:lnTo>
                  <a:pt x="2047436" y="0"/>
                </a:lnTo>
                <a:lnTo>
                  <a:pt x="1991875" y="763"/>
                </a:lnTo>
                <a:lnTo>
                  <a:pt x="1936974" y="3255"/>
                </a:lnTo>
                <a:lnTo>
                  <a:pt x="1882514" y="6902"/>
                </a:lnTo>
                <a:lnTo>
                  <a:pt x="1828348" y="11317"/>
                </a:lnTo>
                <a:lnTo>
                  <a:pt x="1774378" y="19221"/>
                </a:lnTo>
                <a:lnTo>
                  <a:pt x="1720539" y="29452"/>
                </a:lnTo>
                <a:lnTo>
                  <a:pt x="1666786" y="41233"/>
                </a:lnTo>
                <a:lnTo>
                  <a:pt x="1562083" y="70198"/>
                </a:lnTo>
                <a:lnTo>
                  <a:pt x="1461308" y="104900"/>
                </a:lnTo>
                <a:lnTo>
                  <a:pt x="1366910" y="146781"/>
                </a:lnTo>
                <a:lnTo>
                  <a:pt x="1277992" y="191853"/>
                </a:lnTo>
                <a:lnTo>
                  <a:pt x="1148516" y="261249"/>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6" name="SMARTPenAnnotation14"/>
          <p:cNvSpPr/>
          <p:nvPr/>
        </p:nvSpPr>
        <p:spPr>
          <a:xfrm>
            <a:off x="5777507" y="1705570"/>
            <a:ext cx="767954" cy="598290"/>
          </a:xfrm>
          <a:custGeom>
            <a:avLst/>
            <a:gdLst/>
            <a:ahLst/>
            <a:cxnLst/>
            <a:rect l="0" t="0" r="0" b="0"/>
            <a:pathLst>
              <a:path w="767954" h="598290">
                <a:moveTo>
                  <a:pt x="0" y="598289"/>
                </a:moveTo>
                <a:lnTo>
                  <a:pt x="29599" y="568691"/>
                </a:lnTo>
                <a:lnTo>
                  <a:pt x="39576" y="559705"/>
                </a:lnTo>
                <a:lnTo>
                  <a:pt x="226214" y="402547"/>
                </a:lnTo>
                <a:lnTo>
                  <a:pt x="334366" y="313852"/>
                </a:lnTo>
                <a:lnTo>
                  <a:pt x="367770" y="288610"/>
                </a:lnTo>
                <a:lnTo>
                  <a:pt x="400954" y="264836"/>
                </a:lnTo>
                <a:lnTo>
                  <a:pt x="433990" y="242042"/>
                </a:lnTo>
                <a:lnTo>
                  <a:pt x="465936" y="218908"/>
                </a:lnTo>
                <a:lnTo>
                  <a:pt x="588498" y="127393"/>
                </a:lnTo>
                <a:lnTo>
                  <a:pt x="767953"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7" name="SMARTPenAnnotation15"/>
          <p:cNvSpPr/>
          <p:nvPr/>
        </p:nvSpPr>
        <p:spPr>
          <a:xfrm>
            <a:off x="7081242" y="1169789"/>
            <a:ext cx="2647" cy="1"/>
          </a:xfrm>
          <a:custGeom>
            <a:avLst/>
            <a:gdLst/>
            <a:ahLst/>
            <a:cxnLst/>
            <a:rect l="0" t="0" r="0" b="0"/>
            <a:pathLst>
              <a:path w="2647" h="1">
                <a:moveTo>
                  <a:pt x="0" y="0"/>
                </a:moveTo>
                <a:lnTo>
                  <a:pt x="2646" y="0"/>
                </a:lnTo>
                <a:close/>
              </a:path>
            </a:pathLst>
          </a:custGeom>
          <a:ln w="3810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SMARTPenAnnotation16"/>
          <p:cNvSpPr/>
          <p:nvPr/>
        </p:nvSpPr>
        <p:spPr>
          <a:xfrm>
            <a:off x="6784225" y="1160859"/>
            <a:ext cx="332736" cy="598290"/>
          </a:xfrm>
          <a:custGeom>
            <a:avLst/>
            <a:gdLst/>
            <a:ahLst/>
            <a:cxnLst/>
            <a:rect l="0" t="0" r="0" b="0"/>
            <a:pathLst>
              <a:path w="332736" h="598290">
                <a:moveTo>
                  <a:pt x="297017" y="0"/>
                </a:moveTo>
                <a:lnTo>
                  <a:pt x="262678" y="0"/>
                </a:lnTo>
                <a:lnTo>
                  <a:pt x="253288" y="992"/>
                </a:lnTo>
                <a:lnTo>
                  <a:pt x="244052" y="2646"/>
                </a:lnTo>
                <a:lnTo>
                  <a:pt x="234917" y="4740"/>
                </a:lnTo>
                <a:lnTo>
                  <a:pt x="224860" y="8121"/>
                </a:lnTo>
                <a:lnTo>
                  <a:pt x="214185" y="12359"/>
                </a:lnTo>
                <a:lnTo>
                  <a:pt x="203101" y="17169"/>
                </a:lnTo>
                <a:lnTo>
                  <a:pt x="190750" y="23352"/>
                </a:lnTo>
                <a:lnTo>
                  <a:pt x="177555" y="30451"/>
                </a:lnTo>
                <a:lnTo>
                  <a:pt x="163798" y="38160"/>
                </a:lnTo>
                <a:lnTo>
                  <a:pt x="150657" y="47268"/>
                </a:lnTo>
                <a:lnTo>
                  <a:pt x="137928" y="57309"/>
                </a:lnTo>
                <a:lnTo>
                  <a:pt x="125474" y="67972"/>
                </a:lnTo>
                <a:lnTo>
                  <a:pt x="112209" y="80041"/>
                </a:lnTo>
                <a:lnTo>
                  <a:pt x="84242" y="106680"/>
                </a:lnTo>
                <a:lnTo>
                  <a:pt x="70830" y="120730"/>
                </a:lnTo>
                <a:lnTo>
                  <a:pt x="57921" y="135057"/>
                </a:lnTo>
                <a:lnTo>
                  <a:pt x="45347" y="149569"/>
                </a:lnTo>
                <a:lnTo>
                  <a:pt x="34978" y="165197"/>
                </a:lnTo>
                <a:lnTo>
                  <a:pt x="26083" y="181569"/>
                </a:lnTo>
                <a:lnTo>
                  <a:pt x="18167" y="198437"/>
                </a:lnTo>
                <a:lnTo>
                  <a:pt x="11898" y="214642"/>
                </a:lnTo>
                <a:lnTo>
                  <a:pt x="6727" y="230408"/>
                </a:lnTo>
                <a:lnTo>
                  <a:pt x="2287" y="245878"/>
                </a:lnTo>
                <a:lnTo>
                  <a:pt x="319" y="262145"/>
                </a:lnTo>
                <a:lnTo>
                  <a:pt x="0" y="278943"/>
                </a:lnTo>
                <a:lnTo>
                  <a:pt x="779" y="296095"/>
                </a:lnTo>
                <a:lnTo>
                  <a:pt x="3283" y="311498"/>
                </a:lnTo>
                <a:lnTo>
                  <a:pt x="6937" y="325736"/>
                </a:lnTo>
                <a:lnTo>
                  <a:pt x="11356" y="339196"/>
                </a:lnTo>
                <a:lnTo>
                  <a:pt x="17279" y="352139"/>
                </a:lnTo>
                <a:lnTo>
                  <a:pt x="24205" y="364736"/>
                </a:lnTo>
                <a:lnTo>
                  <a:pt x="31798" y="377102"/>
                </a:lnTo>
                <a:lnTo>
                  <a:pt x="40829" y="387331"/>
                </a:lnTo>
                <a:lnTo>
                  <a:pt x="50819" y="396135"/>
                </a:lnTo>
                <a:lnTo>
                  <a:pt x="61447" y="403988"/>
                </a:lnTo>
                <a:lnTo>
                  <a:pt x="73494" y="409224"/>
                </a:lnTo>
                <a:lnTo>
                  <a:pt x="86486" y="412714"/>
                </a:lnTo>
                <a:lnTo>
                  <a:pt x="100109" y="415041"/>
                </a:lnTo>
                <a:lnTo>
                  <a:pt x="113159" y="416593"/>
                </a:lnTo>
                <a:lnTo>
                  <a:pt x="125828" y="417627"/>
                </a:lnTo>
                <a:lnTo>
                  <a:pt x="138242" y="418316"/>
                </a:lnTo>
                <a:lnTo>
                  <a:pt x="150488" y="416792"/>
                </a:lnTo>
                <a:lnTo>
                  <a:pt x="162619" y="413791"/>
                </a:lnTo>
                <a:lnTo>
                  <a:pt x="174677" y="409806"/>
                </a:lnTo>
                <a:lnTo>
                  <a:pt x="185691" y="405165"/>
                </a:lnTo>
                <a:lnTo>
                  <a:pt x="196010" y="400086"/>
                </a:lnTo>
                <a:lnTo>
                  <a:pt x="205866" y="394716"/>
                </a:lnTo>
                <a:lnTo>
                  <a:pt x="215414" y="388160"/>
                </a:lnTo>
                <a:lnTo>
                  <a:pt x="224756" y="380812"/>
                </a:lnTo>
                <a:lnTo>
                  <a:pt x="233960" y="372937"/>
                </a:lnTo>
                <a:lnTo>
                  <a:pt x="241088" y="365703"/>
                </a:lnTo>
                <a:lnTo>
                  <a:pt x="246832" y="358896"/>
                </a:lnTo>
                <a:lnTo>
                  <a:pt x="258441" y="343193"/>
                </a:lnTo>
                <a:lnTo>
                  <a:pt x="259393" y="343889"/>
                </a:lnTo>
                <a:lnTo>
                  <a:pt x="260451" y="349954"/>
                </a:lnTo>
                <a:lnTo>
                  <a:pt x="260734" y="359311"/>
                </a:lnTo>
                <a:lnTo>
                  <a:pt x="261224" y="438814"/>
                </a:lnTo>
                <a:lnTo>
                  <a:pt x="262241" y="455261"/>
                </a:lnTo>
                <a:lnTo>
                  <a:pt x="263911" y="471187"/>
                </a:lnTo>
                <a:lnTo>
                  <a:pt x="266016" y="486766"/>
                </a:lnTo>
                <a:lnTo>
                  <a:pt x="269404" y="501120"/>
                </a:lnTo>
                <a:lnTo>
                  <a:pt x="273648" y="514658"/>
                </a:lnTo>
                <a:lnTo>
                  <a:pt x="278460" y="527652"/>
                </a:lnTo>
                <a:lnTo>
                  <a:pt x="284646" y="539292"/>
                </a:lnTo>
                <a:lnTo>
                  <a:pt x="291746" y="550028"/>
                </a:lnTo>
                <a:lnTo>
                  <a:pt x="299456" y="560162"/>
                </a:lnTo>
                <a:lnTo>
                  <a:pt x="306580" y="568902"/>
                </a:lnTo>
                <a:lnTo>
                  <a:pt x="313315" y="576713"/>
                </a:lnTo>
                <a:lnTo>
                  <a:pt x="332735" y="59828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9" name="SMARTPenAnnotation17"/>
          <p:cNvSpPr/>
          <p:nvPr/>
        </p:nvSpPr>
        <p:spPr>
          <a:xfrm>
            <a:off x="7215187" y="1393031"/>
            <a:ext cx="196454" cy="358053"/>
          </a:xfrm>
          <a:custGeom>
            <a:avLst/>
            <a:gdLst/>
            <a:ahLst/>
            <a:cxnLst/>
            <a:rect l="0" t="0" r="0" b="0"/>
            <a:pathLst>
              <a:path w="196454" h="358053">
                <a:moveTo>
                  <a:pt x="196453" y="0"/>
                </a:moveTo>
                <a:lnTo>
                  <a:pt x="191713" y="14221"/>
                </a:lnTo>
                <a:lnTo>
                  <a:pt x="188332" y="22379"/>
                </a:lnTo>
                <a:lnTo>
                  <a:pt x="184093" y="31787"/>
                </a:lnTo>
                <a:lnTo>
                  <a:pt x="179284" y="42027"/>
                </a:lnTo>
                <a:lnTo>
                  <a:pt x="158065" y="82509"/>
                </a:lnTo>
                <a:lnTo>
                  <a:pt x="144072" y="108584"/>
                </a:lnTo>
                <a:lnTo>
                  <a:pt x="132759" y="131921"/>
                </a:lnTo>
                <a:lnTo>
                  <a:pt x="123232" y="153431"/>
                </a:lnTo>
                <a:lnTo>
                  <a:pt x="67144" y="288270"/>
                </a:lnTo>
                <a:lnTo>
                  <a:pt x="59645" y="304297"/>
                </a:lnTo>
                <a:lnTo>
                  <a:pt x="51670" y="319943"/>
                </a:lnTo>
                <a:lnTo>
                  <a:pt x="43376" y="335334"/>
                </a:lnTo>
                <a:lnTo>
                  <a:pt x="36855" y="345595"/>
                </a:lnTo>
                <a:lnTo>
                  <a:pt x="31516" y="352436"/>
                </a:lnTo>
                <a:lnTo>
                  <a:pt x="26963" y="356996"/>
                </a:lnTo>
                <a:lnTo>
                  <a:pt x="22937" y="358052"/>
                </a:lnTo>
                <a:lnTo>
                  <a:pt x="19260" y="356772"/>
                </a:lnTo>
                <a:lnTo>
                  <a:pt x="15817" y="353934"/>
                </a:lnTo>
                <a:lnTo>
                  <a:pt x="12529" y="348073"/>
                </a:lnTo>
                <a:lnTo>
                  <a:pt x="9345" y="340197"/>
                </a:lnTo>
                <a:lnTo>
                  <a:pt x="0" y="31253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SMARTPenAnnotation18"/>
          <p:cNvSpPr/>
          <p:nvPr/>
        </p:nvSpPr>
        <p:spPr>
          <a:xfrm>
            <a:off x="7188398" y="1419820"/>
            <a:ext cx="187524" cy="196454"/>
          </a:xfrm>
          <a:custGeom>
            <a:avLst/>
            <a:gdLst/>
            <a:ahLst/>
            <a:cxnLst/>
            <a:rect l="0" t="0" r="0" b="0"/>
            <a:pathLst>
              <a:path w="187524" h="196454">
                <a:moveTo>
                  <a:pt x="0" y="0"/>
                </a:moveTo>
                <a:lnTo>
                  <a:pt x="9482" y="18962"/>
                </a:lnTo>
                <a:lnTo>
                  <a:pt x="19219" y="35461"/>
                </a:lnTo>
                <a:lnTo>
                  <a:pt x="48560" y="82899"/>
                </a:lnTo>
                <a:lnTo>
                  <a:pt x="62139" y="102891"/>
                </a:lnTo>
                <a:lnTo>
                  <a:pt x="74168" y="119195"/>
                </a:lnTo>
                <a:lnTo>
                  <a:pt x="85165" y="133042"/>
                </a:lnTo>
                <a:lnTo>
                  <a:pt x="95472" y="145249"/>
                </a:lnTo>
                <a:lnTo>
                  <a:pt x="105319" y="156364"/>
                </a:lnTo>
                <a:lnTo>
                  <a:pt x="114862" y="166750"/>
                </a:lnTo>
                <a:lnTo>
                  <a:pt x="124199" y="174667"/>
                </a:lnTo>
                <a:lnTo>
                  <a:pt x="133401" y="180937"/>
                </a:lnTo>
                <a:lnTo>
                  <a:pt x="142512" y="186109"/>
                </a:lnTo>
                <a:lnTo>
                  <a:pt x="151563" y="189557"/>
                </a:lnTo>
                <a:lnTo>
                  <a:pt x="160573" y="191856"/>
                </a:lnTo>
                <a:lnTo>
                  <a:pt x="187523" y="196453"/>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1" name="SMARTPenAnnotation19"/>
          <p:cNvSpPr/>
          <p:nvPr/>
        </p:nvSpPr>
        <p:spPr>
          <a:xfrm>
            <a:off x="7509867" y="1395483"/>
            <a:ext cx="428626" cy="184359"/>
          </a:xfrm>
          <a:custGeom>
            <a:avLst/>
            <a:gdLst/>
            <a:ahLst/>
            <a:cxnLst/>
            <a:rect l="0" t="0" r="0" b="0"/>
            <a:pathLst>
              <a:path w="428626" h="184359">
                <a:moveTo>
                  <a:pt x="0" y="77915"/>
                </a:moveTo>
                <a:lnTo>
                  <a:pt x="4740" y="96877"/>
                </a:lnTo>
                <a:lnTo>
                  <a:pt x="6137" y="104447"/>
                </a:lnTo>
                <a:lnTo>
                  <a:pt x="7067" y="111478"/>
                </a:lnTo>
                <a:lnTo>
                  <a:pt x="7688" y="118150"/>
                </a:lnTo>
                <a:lnTo>
                  <a:pt x="8102" y="125574"/>
                </a:lnTo>
                <a:lnTo>
                  <a:pt x="8561" y="141761"/>
                </a:lnTo>
                <a:lnTo>
                  <a:pt x="9677" y="149252"/>
                </a:lnTo>
                <a:lnTo>
                  <a:pt x="11412" y="156231"/>
                </a:lnTo>
                <a:lnTo>
                  <a:pt x="13561" y="162868"/>
                </a:lnTo>
                <a:lnTo>
                  <a:pt x="14994" y="168285"/>
                </a:lnTo>
                <a:lnTo>
                  <a:pt x="15949" y="172888"/>
                </a:lnTo>
                <a:lnTo>
                  <a:pt x="16586" y="176949"/>
                </a:lnTo>
                <a:lnTo>
                  <a:pt x="18002" y="179656"/>
                </a:lnTo>
                <a:lnTo>
                  <a:pt x="19939" y="181461"/>
                </a:lnTo>
                <a:lnTo>
                  <a:pt x="25436" y="184358"/>
                </a:lnTo>
                <a:lnTo>
                  <a:pt x="28833" y="179463"/>
                </a:lnTo>
                <a:lnTo>
                  <a:pt x="31128" y="175379"/>
                </a:lnTo>
                <a:lnTo>
                  <a:pt x="34643" y="170672"/>
                </a:lnTo>
                <a:lnTo>
                  <a:pt x="38970" y="165550"/>
                </a:lnTo>
                <a:lnTo>
                  <a:pt x="43840" y="160151"/>
                </a:lnTo>
                <a:lnTo>
                  <a:pt x="48078" y="152583"/>
                </a:lnTo>
                <a:lnTo>
                  <a:pt x="51895" y="143568"/>
                </a:lnTo>
                <a:lnTo>
                  <a:pt x="55433" y="133590"/>
                </a:lnTo>
                <a:lnTo>
                  <a:pt x="58784" y="122969"/>
                </a:lnTo>
                <a:lnTo>
                  <a:pt x="65152" y="100585"/>
                </a:lnTo>
                <a:lnTo>
                  <a:pt x="69231" y="90052"/>
                </a:lnTo>
                <a:lnTo>
                  <a:pt x="73935" y="80053"/>
                </a:lnTo>
                <a:lnTo>
                  <a:pt x="79056" y="70411"/>
                </a:lnTo>
                <a:lnTo>
                  <a:pt x="84454" y="61006"/>
                </a:lnTo>
                <a:lnTo>
                  <a:pt x="90037" y="51759"/>
                </a:lnTo>
                <a:lnTo>
                  <a:pt x="95743" y="42619"/>
                </a:lnTo>
                <a:lnTo>
                  <a:pt x="101531" y="34540"/>
                </a:lnTo>
                <a:lnTo>
                  <a:pt x="107375" y="27170"/>
                </a:lnTo>
                <a:lnTo>
                  <a:pt x="113256" y="20273"/>
                </a:lnTo>
                <a:lnTo>
                  <a:pt x="118168" y="14682"/>
                </a:lnTo>
                <a:lnTo>
                  <a:pt x="126272" y="5824"/>
                </a:lnTo>
                <a:lnTo>
                  <a:pt x="130814" y="3066"/>
                </a:lnTo>
                <a:lnTo>
                  <a:pt x="141152" y="0"/>
                </a:lnTo>
                <a:lnTo>
                  <a:pt x="146687" y="175"/>
                </a:lnTo>
                <a:lnTo>
                  <a:pt x="158130" y="3015"/>
                </a:lnTo>
                <a:lnTo>
                  <a:pt x="163959" y="6153"/>
                </a:lnTo>
                <a:lnTo>
                  <a:pt x="169829" y="10230"/>
                </a:lnTo>
                <a:lnTo>
                  <a:pt x="175727" y="14932"/>
                </a:lnTo>
                <a:lnTo>
                  <a:pt x="181644" y="20052"/>
                </a:lnTo>
                <a:lnTo>
                  <a:pt x="187572" y="25449"/>
                </a:lnTo>
                <a:lnTo>
                  <a:pt x="193509" y="31031"/>
                </a:lnTo>
                <a:lnTo>
                  <a:pt x="199451" y="37729"/>
                </a:lnTo>
                <a:lnTo>
                  <a:pt x="205397" y="45171"/>
                </a:lnTo>
                <a:lnTo>
                  <a:pt x="211346" y="53109"/>
                </a:lnTo>
                <a:lnTo>
                  <a:pt x="217295" y="62370"/>
                </a:lnTo>
                <a:lnTo>
                  <a:pt x="223247" y="72513"/>
                </a:lnTo>
                <a:lnTo>
                  <a:pt x="229198" y="83243"/>
                </a:lnTo>
                <a:lnTo>
                  <a:pt x="235150" y="92381"/>
                </a:lnTo>
                <a:lnTo>
                  <a:pt x="241103" y="100458"/>
                </a:lnTo>
                <a:lnTo>
                  <a:pt x="247056" y="107826"/>
                </a:lnTo>
                <a:lnTo>
                  <a:pt x="253008" y="113731"/>
                </a:lnTo>
                <a:lnTo>
                  <a:pt x="258961" y="118659"/>
                </a:lnTo>
                <a:lnTo>
                  <a:pt x="264914" y="122937"/>
                </a:lnTo>
                <a:lnTo>
                  <a:pt x="276820" y="127690"/>
                </a:lnTo>
                <a:lnTo>
                  <a:pt x="282773" y="128958"/>
                </a:lnTo>
                <a:lnTo>
                  <a:pt x="288726" y="127819"/>
                </a:lnTo>
                <a:lnTo>
                  <a:pt x="294679" y="125075"/>
                </a:lnTo>
                <a:lnTo>
                  <a:pt x="300633" y="121261"/>
                </a:lnTo>
                <a:lnTo>
                  <a:pt x="306586" y="116734"/>
                </a:lnTo>
                <a:lnTo>
                  <a:pt x="312539" y="111732"/>
                </a:lnTo>
                <a:lnTo>
                  <a:pt x="318492" y="106413"/>
                </a:lnTo>
                <a:lnTo>
                  <a:pt x="324445" y="99890"/>
                </a:lnTo>
                <a:lnTo>
                  <a:pt x="330398" y="92565"/>
                </a:lnTo>
                <a:lnTo>
                  <a:pt x="336351" y="84705"/>
                </a:lnTo>
                <a:lnTo>
                  <a:pt x="343297" y="76489"/>
                </a:lnTo>
                <a:lnTo>
                  <a:pt x="350904" y="68034"/>
                </a:lnTo>
                <a:lnTo>
                  <a:pt x="366301" y="51695"/>
                </a:lnTo>
                <a:lnTo>
                  <a:pt x="398492" y="18851"/>
                </a:lnTo>
                <a:lnTo>
                  <a:pt x="404566" y="14726"/>
                </a:lnTo>
                <a:lnTo>
                  <a:pt x="410602" y="11977"/>
                </a:lnTo>
                <a:lnTo>
                  <a:pt x="428625" y="6477"/>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SMARTPenAnnotation20"/>
          <p:cNvSpPr/>
          <p:nvPr/>
        </p:nvSpPr>
        <p:spPr>
          <a:xfrm>
            <a:off x="7894257" y="1437791"/>
            <a:ext cx="160322" cy="232061"/>
          </a:xfrm>
          <a:custGeom>
            <a:avLst/>
            <a:gdLst/>
            <a:ahLst/>
            <a:cxnLst/>
            <a:rect l="0" t="0" r="0" b="0"/>
            <a:pathLst>
              <a:path w="160322" h="232061">
                <a:moveTo>
                  <a:pt x="62094" y="17748"/>
                </a:moveTo>
                <a:lnTo>
                  <a:pt x="39029" y="10059"/>
                </a:lnTo>
                <a:lnTo>
                  <a:pt x="34314" y="9370"/>
                </a:lnTo>
                <a:lnTo>
                  <a:pt x="31668" y="9186"/>
                </a:lnTo>
                <a:lnTo>
                  <a:pt x="28912" y="8071"/>
                </a:lnTo>
                <a:lnTo>
                  <a:pt x="26082" y="6336"/>
                </a:lnTo>
                <a:lnTo>
                  <a:pt x="23203" y="4186"/>
                </a:lnTo>
                <a:lnTo>
                  <a:pt x="20292" y="2754"/>
                </a:lnTo>
                <a:lnTo>
                  <a:pt x="17359" y="1799"/>
                </a:lnTo>
                <a:lnTo>
                  <a:pt x="10263" y="266"/>
                </a:lnTo>
                <a:lnTo>
                  <a:pt x="6646" y="56"/>
                </a:lnTo>
                <a:lnTo>
                  <a:pt x="4293" y="0"/>
                </a:lnTo>
                <a:lnTo>
                  <a:pt x="2724" y="955"/>
                </a:lnTo>
                <a:lnTo>
                  <a:pt x="1678" y="2584"/>
                </a:lnTo>
                <a:lnTo>
                  <a:pt x="981" y="4662"/>
                </a:lnTo>
                <a:lnTo>
                  <a:pt x="516" y="8032"/>
                </a:lnTo>
                <a:lnTo>
                  <a:pt x="206" y="12262"/>
                </a:lnTo>
                <a:lnTo>
                  <a:pt x="0" y="17067"/>
                </a:lnTo>
                <a:lnTo>
                  <a:pt x="854" y="23247"/>
                </a:lnTo>
                <a:lnTo>
                  <a:pt x="2416" y="30344"/>
                </a:lnTo>
                <a:lnTo>
                  <a:pt x="4450" y="38051"/>
                </a:lnTo>
                <a:lnTo>
                  <a:pt x="7790" y="46166"/>
                </a:lnTo>
                <a:lnTo>
                  <a:pt x="12000" y="54553"/>
                </a:lnTo>
                <a:lnTo>
                  <a:pt x="16792" y="63120"/>
                </a:lnTo>
                <a:lnTo>
                  <a:pt x="21971" y="71809"/>
                </a:lnTo>
                <a:lnTo>
                  <a:pt x="33017" y="89400"/>
                </a:lnTo>
                <a:lnTo>
                  <a:pt x="39733" y="98258"/>
                </a:lnTo>
                <a:lnTo>
                  <a:pt x="47186" y="107140"/>
                </a:lnTo>
                <a:lnTo>
                  <a:pt x="55132" y="116038"/>
                </a:lnTo>
                <a:lnTo>
                  <a:pt x="62414" y="124946"/>
                </a:lnTo>
                <a:lnTo>
                  <a:pt x="69253" y="133862"/>
                </a:lnTo>
                <a:lnTo>
                  <a:pt x="75796" y="142782"/>
                </a:lnTo>
                <a:lnTo>
                  <a:pt x="83135" y="151706"/>
                </a:lnTo>
                <a:lnTo>
                  <a:pt x="91005" y="160631"/>
                </a:lnTo>
                <a:lnTo>
                  <a:pt x="106693" y="177494"/>
                </a:lnTo>
                <a:lnTo>
                  <a:pt x="113655" y="184768"/>
                </a:lnTo>
                <a:lnTo>
                  <a:pt x="160321" y="23206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SMARTPenAnnotation21"/>
          <p:cNvSpPr/>
          <p:nvPr/>
        </p:nvSpPr>
        <p:spPr>
          <a:xfrm>
            <a:off x="6170414" y="2482453"/>
            <a:ext cx="767954" cy="357188"/>
          </a:xfrm>
          <a:custGeom>
            <a:avLst/>
            <a:gdLst/>
            <a:ahLst/>
            <a:cxnLst/>
            <a:rect l="0" t="0" r="0" b="0"/>
            <a:pathLst>
              <a:path w="767954" h="357188">
                <a:moveTo>
                  <a:pt x="0" y="357187"/>
                </a:moveTo>
                <a:lnTo>
                  <a:pt x="18962" y="347707"/>
                </a:lnTo>
                <a:lnTo>
                  <a:pt x="29508" y="341937"/>
                </a:lnTo>
                <a:lnTo>
                  <a:pt x="54456" y="327589"/>
                </a:lnTo>
                <a:lnTo>
                  <a:pt x="70038" y="319596"/>
                </a:lnTo>
                <a:lnTo>
                  <a:pt x="87371" y="311290"/>
                </a:lnTo>
                <a:lnTo>
                  <a:pt x="105873" y="302777"/>
                </a:lnTo>
                <a:lnTo>
                  <a:pt x="126144" y="292140"/>
                </a:lnTo>
                <a:lnTo>
                  <a:pt x="147596" y="280088"/>
                </a:lnTo>
                <a:lnTo>
                  <a:pt x="218357" y="239424"/>
                </a:lnTo>
                <a:lnTo>
                  <a:pt x="243798" y="225100"/>
                </a:lnTo>
                <a:lnTo>
                  <a:pt x="271672" y="210590"/>
                </a:lnTo>
                <a:lnTo>
                  <a:pt x="331749" y="181239"/>
                </a:lnTo>
                <a:lnTo>
                  <a:pt x="426930" y="136823"/>
                </a:lnTo>
                <a:lnTo>
                  <a:pt x="459245" y="122965"/>
                </a:lnTo>
                <a:lnTo>
                  <a:pt x="767953"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SMARTPenAnnotation22"/>
          <p:cNvSpPr/>
          <p:nvPr/>
        </p:nvSpPr>
        <p:spPr>
          <a:xfrm>
            <a:off x="7127250" y="2128737"/>
            <a:ext cx="207542" cy="493504"/>
          </a:xfrm>
          <a:custGeom>
            <a:avLst/>
            <a:gdLst/>
            <a:ahLst/>
            <a:cxnLst/>
            <a:rect l="0" t="0" r="0" b="0"/>
            <a:pathLst>
              <a:path w="207542" h="493504">
                <a:moveTo>
                  <a:pt x="7570" y="291208"/>
                </a:moveTo>
                <a:lnTo>
                  <a:pt x="2830" y="300689"/>
                </a:lnTo>
                <a:lnTo>
                  <a:pt x="2425" y="305466"/>
                </a:lnTo>
                <a:lnTo>
                  <a:pt x="5605" y="320678"/>
                </a:lnTo>
                <a:lnTo>
                  <a:pt x="7980" y="332903"/>
                </a:lnTo>
                <a:lnTo>
                  <a:pt x="12052" y="343142"/>
                </a:lnTo>
                <a:lnTo>
                  <a:pt x="14523" y="356954"/>
                </a:lnTo>
                <a:lnTo>
                  <a:pt x="15182" y="364804"/>
                </a:lnTo>
                <a:lnTo>
                  <a:pt x="16613" y="373014"/>
                </a:lnTo>
                <a:lnTo>
                  <a:pt x="18560" y="381464"/>
                </a:lnTo>
                <a:lnTo>
                  <a:pt x="20850" y="390074"/>
                </a:lnTo>
                <a:lnTo>
                  <a:pt x="23394" y="404932"/>
                </a:lnTo>
                <a:lnTo>
                  <a:pt x="24525" y="419143"/>
                </a:lnTo>
                <a:lnTo>
                  <a:pt x="25027" y="435380"/>
                </a:lnTo>
                <a:lnTo>
                  <a:pt x="25310" y="465997"/>
                </a:lnTo>
                <a:lnTo>
                  <a:pt x="22730" y="480678"/>
                </a:lnTo>
                <a:lnTo>
                  <a:pt x="17730" y="493447"/>
                </a:lnTo>
                <a:lnTo>
                  <a:pt x="16328" y="493503"/>
                </a:lnTo>
                <a:lnTo>
                  <a:pt x="14400" y="492548"/>
                </a:lnTo>
                <a:lnTo>
                  <a:pt x="12124" y="490919"/>
                </a:lnTo>
                <a:lnTo>
                  <a:pt x="10605" y="487849"/>
                </a:lnTo>
                <a:lnTo>
                  <a:pt x="8919" y="479145"/>
                </a:lnTo>
                <a:lnTo>
                  <a:pt x="7477" y="472062"/>
                </a:lnTo>
                <a:lnTo>
                  <a:pt x="3229" y="453608"/>
                </a:lnTo>
                <a:lnTo>
                  <a:pt x="1700" y="442139"/>
                </a:lnTo>
                <a:lnTo>
                  <a:pt x="680" y="429532"/>
                </a:lnTo>
                <a:lnTo>
                  <a:pt x="0" y="416166"/>
                </a:lnTo>
                <a:lnTo>
                  <a:pt x="539" y="401302"/>
                </a:lnTo>
                <a:lnTo>
                  <a:pt x="1890" y="385440"/>
                </a:lnTo>
                <a:lnTo>
                  <a:pt x="3783" y="368912"/>
                </a:lnTo>
                <a:lnTo>
                  <a:pt x="5046" y="350948"/>
                </a:lnTo>
                <a:lnTo>
                  <a:pt x="5887" y="332027"/>
                </a:lnTo>
                <a:lnTo>
                  <a:pt x="6448" y="312468"/>
                </a:lnTo>
                <a:lnTo>
                  <a:pt x="8806" y="291490"/>
                </a:lnTo>
                <a:lnTo>
                  <a:pt x="12363" y="269568"/>
                </a:lnTo>
                <a:lnTo>
                  <a:pt x="16719" y="247016"/>
                </a:lnTo>
                <a:lnTo>
                  <a:pt x="21606" y="225035"/>
                </a:lnTo>
                <a:lnTo>
                  <a:pt x="32330" y="182092"/>
                </a:lnTo>
                <a:lnTo>
                  <a:pt x="38959" y="160917"/>
                </a:lnTo>
                <a:lnTo>
                  <a:pt x="46355" y="139855"/>
                </a:lnTo>
                <a:lnTo>
                  <a:pt x="54262" y="118869"/>
                </a:lnTo>
                <a:lnTo>
                  <a:pt x="62511" y="100909"/>
                </a:lnTo>
                <a:lnTo>
                  <a:pt x="70986" y="84967"/>
                </a:lnTo>
                <a:lnTo>
                  <a:pt x="79613" y="70370"/>
                </a:lnTo>
                <a:lnTo>
                  <a:pt x="88341" y="56670"/>
                </a:lnTo>
                <a:lnTo>
                  <a:pt x="97136" y="43568"/>
                </a:lnTo>
                <a:lnTo>
                  <a:pt x="105976" y="30865"/>
                </a:lnTo>
                <a:lnTo>
                  <a:pt x="114846" y="21404"/>
                </a:lnTo>
                <a:lnTo>
                  <a:pt x="123736" y="14104"/>
                </a:lnTo>
                <a:lnTo>
                  <a:pt x="132639" y="8245"/>
                </a:lnTo>
                <a:lnTo>
                  <a:pt x="141551" y="4339"/>
                </a:lnTo>
                <a:lnTo>
                  <a:pt x="150469" y="1736"/>
                </a:lnTo>
                <a:lnTo>
                  <a:pt x="159390" y="0"/>
                </a:lnTo>
                <a:lnTo>
                  <a:pt x="167323" y="827"/>
                </a:lnTo>
                <a:lnTo>
                  <a:pt x="174595" y="3363"/>
                </a:lnTo>
                <a:lnTo>
                  <a:pt x="181428" y="7038"/>
                </a:lnTo>
                <a:lnTo>
                  <a:pt x="186975" y="12464"/>
                </a:lnTo>
                <a:lnTo>
                  <a:pt x="191666" y="19059"/>
                </a:lnTo>
                <a:lnTo>
                  <a:pt x="195785" y="26431"/>
                </a:lnTo>
                <a:lnTo>
                  <a:pt x="199523" y="36307"/>
                </a:lnTo>
                <a:lnTo>
                  <a:pt x="203007" y="47852"/>
                </a:lnTo>
                <a:lnTo>
                  <a:pt x="206322" y="60510"/>
                </a:lnTo>
                <a:lnTo>
                  <a:pt x="207541" y="74901"/>
                </a:lnTo>
                <a:lnTo>
                  <a:pt x="207360" y="90449"/>
                </a:lnTo>
                <a:lnTo>
                  <a:pt x="206248" y="106767"/>
                </a:lnTo>
                <a:lnTo>
                  <a:pt x="203521" y="122606"/>
                </a:lnTo>
                <a:lnTo>
                  <a:pt x="199720" y="138127"/>
                </a:lnTo>
                <a:lnTo>
                  <a:pt x="195201" y="153435"/>
                </a:lnTo>
                <a:lnTo>
                  <a:pt x="189212" y="169594"/>
                </a:lnTo>
                <a:lnTo>
                  <a:pt x="182243" y="186319"/>
                </a:lnTo>
                <a:lnTo>
                  <a:pt x="174620" y="203423"/>
                </a:lnTo>
                <a:lnTo>
                  <a:pt x="165569" y="219786"/>
                </a:lnTo>
                <a:lnTo>
                  <a:pt x="155567" y="235656"/>
                </a:lnTo>
                <a:lnTo>
                  <a:pt x="134862" y="265526"/>
                </a:lnTo>
                <a:lnTo>
                  <a:pt x="115738" y="292030"/>
                </a:lnTo>
                <a:lnTo>
                  <a:pt x="105479" y="302670"/>
                </a:lnTo>
                <a:lnTo>
                  <a:pt x="94671" y="311748"/>
                </a:lnTo>
                <a:lnTo>
                  <a:pt x="83497" y="319784"/>
                </a:lnTo>
                <a:lnTo>
                  <a:pt x="74063" y="325142"/>
                </a:lnTo>
                <a:lnTo>
                  <a:pt x="65789" y="328713"/>
                </a:lnTo>
                <a:lnTo>
                  <a:pt x="58288" y="331094"/>
                </a:lnTo>
                <a:lnTo>
                  <a:pt x="52297" y="331689"/>
                </a:lnTo>
                <a:lnTo>
                  <a:pt x="47310" y="331094"/>
                </a:lnTo>
                <a:lnTo>
                  <a:pt x="42992" y="329705"/>
                </a:lnTo>
                <a:lnTo>
                  <a:pt x="40115" y="326794"/>
                </a:lnTo>
                <a:lnTo>
                  <a:pt x="38197" y="322870"/>
                </a:lnTo>
                <a:lnTo>
                  <a:pt x="34359" y="309067"/>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SMARTPenAnnotation23"/>
          <p:cNvSpPr/>
          <p:nvPr/>
        </p:nvSpPr>
        <p:spPr>
          <a:xfrm>
            <a:off x="7403079" y="2375872"/>
            <a:ext cx="169297" cy="165504"/>
          </a:xfrm>
          <a:custGeom>
            <a:avLst/>
            <a:gdLst/>
            <a:ahLst/>
            <a:cxnLst/>
            <a:rect l="0" t="0" r="0" b="0"/>
            <a:pathLst>
              <a:path w="169297" h="165504">
                <a:moveTo>
                  <a:pt x="8561" y="124440"/>
                </a:moveTo>
                <a:lnTo>
                  <a:pt x="8561" y="138661"/>
                </a:lnTo>
                <a:lnTo>
                  <a:pt x="7569" y="144835"/>
                </a:lnTo>
                <a:lnTo>
                  <a:pt x="5916" y="150935"/>
                </a:lnTo>
                <a:lnTo>
                  <a:pt x="872" y="165503"/>
                </a:lnTo>
                <a:lnTo>
                  <a:pt x="459" y="164714"/>
                </a:lnTo>
                <a:lnTo>
                  <a:pt x="183" y="162203"/>
                </a:lnTo>
                <a:lnTo>
                  <a:pt x="0" y="158545"/>
                </a:lnTo>
                <a:lnTo>
                  <a:pt x="869" y="152138"/>
                </a:lnTo>
                <a:lnTo>
                  <a:pt x="2441" y="143897"/>
                </a:lnTo>
                <a:lnTo>
                  <a:pt x="4481" y="134435"/>
                </a:lnTo>
                <a:lnTo>
                  <a:pt x="6833" y="125150"/>
                </a:lnTo>
                <a:lnTo>
                  <a:pt x="9394" y="115984"/>
                </a:lnTo>
                <a:lnTo>
                  <a:pt x="12093" y="106896"/>
                </a:lnTo>
                <a:lnTo>
                  <a:pt x="17738" y="86216"/>
                </a:lnTo>
                <a:lnTo>
                  <a:pt x="20632" y="75145"/>
                </a:lnTo>
                <a:lnTo>
                  <a:pt x="24545" y="65779"/>
                </a:lnTo>
                <a:lnTo>
                  <a:pt x="29140" y="57552"/>
                </a:lnTo>
                <a:lnTo>
                  <a:pt x="34186" y="50082"/>
                </a:lnTo>
                <a:lnTo>
                  <a:pt x="39535" y="43118"/>
                </a:lnTo>
                <a:lnTo>
                  <a:pt x="45085" y="36491"/>
                </a:lnTo>
                <a:lnTo>
                  <a:pt x="50770" y="30089"/>
                </a:lnTo>
                <a:lnTo>
                  <a:pt x="56544" y="24828"/>
                </a:lnTo>
                <a:lnTo>
                  <a:pt x="62378" y="20329"/>
                </a:lnTo>
                <a:lnTo>
                  <a:pt x="68252" y="16337"/>
                </a:lnTo>
                <a:lnTo>
                  <a:pt x="75144" y="12684"/>
                </a:lnTo>
                <a:lnTo>
                  <a:pt x="82716" y="9256"/>
                </a:lnTo>
                <a:lnTo>
                  <a:pt x="90739" y="5979"/>
                </a:lnTo>
                <a:lnTo>
                  <a:pt x="98073" y="3794"/>
                </a:lnTo>
                <a:lnTo>
                  <a:pt x="104947" y="2338"/>
                </a:lnTo>
                <a:lnTo>
                  <a:pt x="111514" y="1367"/>
                </a:lnTo>
                <a:lnTo>
                  <a:pt x="118868" y="719"/>
                </a:lnTo>
                <a:lnTo>
                  <a:pt x="126748" y="288"/>
                </a:lnTo>
                <a:lnTo>
                  <a:pt x="134977" y="0"/>
                </a:lnTo>
                <a:lnTo>
                  <a:pt x="142448" y="800"/>
                </a:lnTo>
                <a:lnTo>
                  <a:pt x="149413" y="2326"/>
                </a:lnTo>
                <a:lnTo>
                  <a:pt x="169296" y="8354"/>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6" name="SMARTPenAnnotation24"/>
          <p:cNvSpPr/>
          <p:nvPr/>
        </p:nvSpPr>
        <p:spPr>
          <a:xfrm>
            <a:off x="7590234" y="2428875"/>
            <a:ext cx="35720" cy="35025"/>
          </a:xfrm>
          <a:custGeom>
            <a:avLst/>
            <a:gdLst/>
            <a:ahLst/>
            <a:cxnLst/>
            <a:rect l="0" t="0" r="0" b="0"/>
            <a:pathLst>
              <a:path w="35720" h="35025">
                <a:moveTo>
                  <a:pt x="0" y="0"/>
                </a:moveTo>
                <a:lnTo>
                  <a:pt x="0" y="14221"/>
                </a:lnTo>
                <a:lnTo>
                  <a:pt x="992" y="19402"/>
                </a:lnTo>
                <a:lnTo>
                  <a:pt x="2646" y="23849"/>
                </a:lnTo>
                <a:lnTo>
                  <a:pt x="4741" y="27805"/>
                </a:lnTo>
                <a:lnTo>
                  <a:pt x="7129" y="30443"/>
                </a:lnTo>
                <a:lnTo>
                  <a:pt x="9713" y="32201"/>
                </a:lnTo>
                <a:lnTo>
                  <a:pt x="12429" y="33374"/>
                </a:lnTo>
                <a:lnTo>
                  <a:pt x="15232" y="34155"/>
                </a:lnTo>
                <a:lnTo>
                  <a:pt x="18092" y="34676"/>
                </a:lnTo>
                <a:lnTo>
                  <a:pt x="20991" y="35024"/>
                </a:lnTo>
                <a:lnTo>
                  <a:pt x="23915" y="34263"/>
                </a:lnTo>
                <a:lnTo>
                  <a:pt x="26858" y="32764"/>
                </a:lnTo>
                <a:lnTo>
                  <a:pt x="35719" y="2678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7" name="SMARTPenAnnotation25"/>
          <p:cNvSpPr/>
          <p:nvPr/>
        </p:nvSpPr>
        <p:spPr>
          <a:xfrm>
            <a:off x="7617023" y="2241351"/>
            <a:ext cx="8931" cy="8931"/>
          </a:xfrm>
          <a:custGeom>
            <a:avLst/>
            <a:gdLst/>
            <a:ahLst/>
            <a:cxnLst/>
            <a:rect l="0" t="0" r="0" b="0"/>
            <a:pathLst>
              <a:path w="8931" h="8931">
                <a:moveTo>
                  <a:pt x="0" y="0"/>
                </a:moveTo>
                <a:lnTo>
                  <a:pt x="8930" y="893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8" name="SMARTPenAnnotation26"/>
          <p:cNvSpPr/>
          <p:nvPr/>
        </p:nvSpPr>
        <p:spPr>
          <a:xfrm>
            <a:off x="7679531" y="2331336"/>
            <a:ext cx="167701" cy="176978"/>
          </a:xfrm>
          <a:custGeom>
            <a:avLst/>
            <a:gdLst/>
            <a:ahLst/>
            <a:cxnLst/>
            <a:rect l="0" t="0" r="0" b="0"/>
            <a:pathLst>
              <a:path w="167701" h="176978">
                <a:moveTo>
                  <a:pt x="0" y="115398"/>
                </a:moveTo>
                <a:lnTo>
                  <a:pt x="0" y="124879"/>
                </a:lnTo>
                <a:lnTo>
                  <a:pt x="992" y="129656"/>
                </a:lnTo>
                <a:lnTo>
                  <a:pt x="2646" y="134825"/>
                </a:lnTo>
                <a:lnTo>
                  <a:pt x="4741" y="140256"/>
                </a:lnTo>
                <a:lnTo>
                  <a:pt x="7129" y="144868"/>
                </a:lnTo>
                <a:lnTo>
                  <a:pt x="9713" y="148935"/>
                </a:lnTo>
                <a:lnTo>
                  <a:pt x="12428" y="152639"/>
                </a:lnTo>
                <a:lnTo>
                  <a:pt x="16223" y="157093"/>
                </a:lnTo>
                <a:lnTo>
                  <a:pt x="20737" y="162046"/>
                </a:lnTo>
                <a:lnTo>
                  <a:pt x="25731" y="167332"/>
                </a:lnTo>
                <a:lnTo>
                  <a:pt x="31045" y="170857"/>
                </a:lnTo>
                <a:lnTo>
                  <a:pt x="36571" y="173207"/>
                </a:lnTo>
                <a:lnTo>
                  <a:pt x="42241" y="174773"/>
                </a:lnTo>
                <a:lnTo>
                  <a:pt x="48996" y="175817"/>
                </a:lnTo>
                <a:lnTo>
                  <a:pt x="56476" y="176513"/>
                </a:lnTo>
                <a:lnTo>
                  <a:pt x="64440" y="176977"/>
                </a:lnTo>
                <a:lnTo>
                  <a:pt x="72726" y="176295"/>
                </a:lnTo>
                <a:lnTo>
                  <a:pt x="81226" y="174847"/>
                </a:lnTo>
                <a:lnTo>
                  <a:pt x="89869" y="172890"/>
                </a:lnTo>
                <a:lnTo>
                  <a:pt x="98608" y="168609"/>
                </a:lnTo>
                <a:lnTo>
                  <a:pt x="107410" y="162778"/>
                </a:lnTo>
                <a:lnTo>
                  <a:pt x="116255" y="155914"/>
                </a:lnTo>
                <a:lnTo>
                  <a:pt x="124136" y="148362"/>
                </a:lnTo>
                <a:lnTo>
                  <a:pt x="131375" y="140350"/>
                </a:lnTo>
                <a:lnTo>
                  <a:pt x="138184" y="132033"/>
                </a:lnTo>
                <a:lnTo>
                  <a:pt x="143717" y="123511"/>
                </a:lnTo>
                <a:lnTo>
                  <a:pt x="148397" y="114854"/>
                </a:lnTo>
                <a:lnTo>
                  <a:pt x="159725" y="91094"/>
                </a:lnTo>
                <a:lnTo>
                  <a:pt x="163037" y="84312"/>
                </a:lnTo>
                <a:lnTo>
                  <a:pt x="165246" y="76815"/>
                </a:lnTo>
                <a:lnTo>
                  <a:pt x="166719" y="68840"/>
                </a:lnTo>
                <a:lnTo>
                  <a:pt x="167700" y="60547"/>
                </a:lnTo>
                <a:lnTo>
                  <a:pt x="167362" y="53034"/>
                </a:lnTo>
                <a:lnTo>
                  <a:pt x="166145" y="46040"/>
                </a:lnTo>
                <a:lnTo>
                  <a:pt x="164342" y="39394"/>
                </a:lnTo>
                <a:lnTo>
                  <a:pt x="162147" y="32979"/>
                </a:lnTo>
                <a:lnTo>
                  <a:pt x="159692" y="26717"/>
                </a:lnTo>
                <a:lnTo>
                  <a:pt x="157063" y="20559"/>
                </a:lnTo>
                <a:lnTo>
                  <a:pt x="154317" y="15461"/>
                </a:lnTo>
                <a:lnTo>
                  <a:pt x="151495" y="11070"/>
                </a:lnTo>
                <a:lnTo>
                  <a:pt x="148622" y="7151"/>
                </a:lnTo>
                <a:lnTo>
                  <a:pt x="145714" y="4538"/>
                </a:lnTo>
                <a:lnTo>
                  <a:pt x="142783" y="2796"/>
                </a:lnTo>
                <a:lnTo>
                  <a:pt x="135691" y="0"/>
                </a:lnTo>
                <a:lnTo>
                  <a:pt x="135109" y="763"/>
                </a:lnTo>
                <a:lnTo>
                  <a:pt x="134721" y="2264"/>
                </a:lnTo>
                <a:lnTo>
                  <a:pt x="133945" y="8242"/>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9" name="SMARTPenAnnotation27"/>
          <p:cNvSpPr/>
          <p:nvPr/>
        </p:nvSpPr>
        <p:spPr>
          <a:xfrm>
            <a:off x="7911909" y="2154972"/>
            <a:ext cx="258756" cy="320167"/>
          </a:xfrm>
          <a:custGeom>
            <a:avLst/>
            <a:gdLst/>
            <a:ahLst/>
            <a:cxnLst/>
            <a:rect l="0" t="0" r="0" b="0"/>
            <a:pathLst>
              <a:path w="258756" h="320167">
                <a:moveTo>
                  <a:pt x="35512" y="211395"/>
                </a:moveTo>
                <a:lnTo>
                  <a:pt x="21291" y="206654"/>
                </a:lnTo>
                <a:lnTo>
                  <a:pt x="16110" y="206250"/>
                </a:lnTo>
                <a:lnTo>
                  <a:pt x="11663" y="206973"/>
                </a:lnTo>
                <a:lnTo>
                  <a:pt x="7707" y="208447"/>
                </a:lnTo>
                <a:lnTo>
                  <a:pt x="5069" y="210421"/>
                </a:lnTo>
                <a:lnTo>
                  <a:pt x="3310" y="212730"/>
                </a:lnTo>
                <a:lnTo>
                  <a:pt x="2138" y="215262"/>
                </a:lnTo>
                <a:lnTo>
                  <a:pt x="835" y="220720"/>
                </a:lnTo>
                <a:lnTo>
                  <a:pt x="257" y="227446"/>
                </a:lnTo>
                <a:lnTo>
                  <a:pt x="0" y="237049"/>
                </a:lnTo>
                <a:lnTo>
                  <a:pt x="923" y="241396"/>
                </a:lnTo>
                <a:lnTo>
                  <a:pt x="4596" y="248872"/>
                </a:lnTo>
                <a:lnTo>
                  <a:pt x="9534" y="258148"/>
                </a:lnTo>
                <a:lnTo>
                  <a:pt x="12240" y="263399"/>
                </a:lnTo>
                <a:lnTo>
                  <a:pt x="16029" y="267893"/>
                </a:lnTo>
                <a:lnTo>
                  <a:pt x="20540" y="271880"/>
                </a:lnTo>
                <a:lnTo>
                  <a:pt x="25530" y="275531"/>
                </a:lnTo>
                <a:lnTo>
                  <a:pt x="29850" y="278957"/>
                </a:lnTo>
                <a:lnTo>
                  <a:pt x="37295" y="285409"/>
                </a:lnTo>
                <a:lnTo>
                  <a:pt x="40670" y="286535"/>
                </a:lnTo>
                <a:lnTo>
                  <a:pt x="43912" y="286293"/>
                </a:lnTo>
                <a:lnTo>
                  <a:pt x="50160" y="284370"/>
                </a:lnTo>
                <a:lnTo>
                  <a:pt x="56244" y="283516"/>
                </a:lnTo>
                <a:lnTo>
                  <a:pt x="59255" y="282296"/>
                </a:lnTo>
                <a:lnTo>
                  <a:pt x="65247" y="278294"/>
                </a:lnTo>
                <a:lnTo>
                  <a:pt x="67241" y="274846"/>
                </a:lnTo>
                <a:lnTo>
                  <a:pt x="69458" y="265723"/>
                </a:lnTo>
                <a:lnTo>
                  <a:pt x="71041" y="259520"/>
                </a:lnTo>
                <a:lnTo>
                  <a:pt x="73089" y="252408"/>
                </a:lnTo>
                <a:lnTo>
                  <a:pt x="78764" y="233828"/>
                </a:lnTo>
                <a:lnTo>
                  <a:pt x="80222" y="232303"/>
                </a:lnTo>
                <a:lnTo>
                  <a:pt x="82186" y="231287"/>
                </a:lnTo>
                <a:lnTo>
                  <a:pt x="84487" y="230609"/>
                </a:lnTo>
                <a:lnTo>
                  <a:pt x="87014" y="231150"/>
                </a:lnTo>
                <a:lnTo>
                  <a:pt x="92468" y="234396"/>
                </a:lnTo>
                <a:lnTo>
                  <a:pt x="94318" y="237643"/>
                </a:lnTo>
                <a:lnTo>
                  <a:pt x="96375" y="246543"/>
                </a:lnTo>
                <a:lnTo>
                  <a:pt x="97916" y="252686"/>
                </a:lnTo>
                <a:lnTo>
                  <a:pt x="99935" y="259758"/>
                </a:lnTo>
                <a:lnTo>
                  <a:pt x="102273" y="267449"/>
                </a:lnTo>
                <a:lnTo>
                  <a:pt x="106809" y="276546"/>
                </a:lnTo>
                <a:lnTo>
                  <a:pt x="112809" y="286579"/>
                </a:lnTo>
                <a:lnTo>
                  <a:pt x="119786" y="297236"/>
                </a:lnTo>
                <a:lnTo>
                  <a:pt x="125429" y="305333"/>
                </a:lnTo>
                <a:lnTo>
                  <a:pt x="130183" y="311724"/>
                </a:lnTo>
                <a:lnTo>
                  <a:pt x="134345" y="316976"/>
                </a:lnTo>
                <a:lnTo>
                  <a:pt x="138112" y="319485"/>
                </a:lnTo>
                <a:lnTo>
                  <a:pt x="141615" y="320166"/>
                </a:lnTo>
                <a:lnTo>
                  <a:pt x="144943" y="319628"/>
                </a:lnTo>
                <a:lnTo>
                  <a:pt x="149146" y="318277"/>
                </a:lnTo>
                <a:lnTo>
                  <a:pt x="153932" y="316384"/>
                </a:lnTo>
                <a:lnTo>
                  <a:pt x="159107" y="314130"/>
                </a:lnTo>
                <a:lnTo>
                  <a:pt x="164542" y="309650"/>
                </a:lnTo>
                <a:lnTo>
                  <a:pt x="170149" y="303688"/>
                </a:lnTo>
                <a:lnTo>
                  <a:pt x="175871" y="296736"/>
                </a:lnTo>
                <a:lnTo>
                  <a:pt x="180679" y="289125"/>
                </a:lnTo>
                <a:lnTo>
                  <a:pt x="184876" y="281074"/>
                </a:lnTo>
                <a:lnTo>
                  <a:pt x="188667" y="272730"/>
                </a:lnTo>
                <a:lnTo>
                  <a:pt x="191194" y="263199"/>
                </a:lnTo>
                <a:lnTo>
                  <a:pt x="192878" y="252876"/>
                </a:lnTo>
                <a:lnTo>
                  <a:pt x="194000" y="242026"/>
                </a:lnTo>
                <a:lnTo>
                  <a:pt x="195741" y="229831"/>
                </a:lnTo>
                <a:lnTo>
                  <a:pt x="200322" y="203052"/>
                </a:lnTo>
                <a:lnTo>
                  <a:pt x="200947" y="188966"/>
                </a:lnTo>
                <a:lnTo>
                  <a:pt x="200373" y="174614"/>
                </a:lnTo>
                <a:lnTo>
                  <a:pt x="198998" y="160085"/>
                </a:lnTo>
                <a:lnTo>
                  <a:pt x="198081" y="145438"/>
                </a:lnTo>
                <a:lnTo>
                  <a:pt x="197062" y="115935"/>
                </a:lnTo>
                <a:lnTo>
                  <a:pt x="195798" y="101122"/>
                </a:lnTo>
                <a:lnTo>
                  <a:pt x="193963" y="86286"/>
                </a:lnTo>
                <a:lnTo>
                  <a:pt x="183890" y="17349"/>
                </a:lnTo>
                <a:lnTo>
                  <a:pt x="183048" y="6624"/>
                </a:lnTo>
                <a:lnTo>
                  <a:pt x="183479" y="1459"/>
                </a:lnTo>
                <a:lnTo>
                  <a:pt x="184758" y="0"/>
                </a:lnTo>
                <a:lnTo>
                  <a:pt x="185611" y="2996"/>
                </a:lnTo>
                <a:lnTo>
                  <a:pt x="186180" y="8962"/>
                </a:lnTo>
                <a:lnTo>
                  <a:pt x="186559" y="16909"/>
                </a:lnTo>
                <a:lnTo>
                  <a:pt x="188796" y="32128"/>
                </a:lnTo>
                <a:lnTo>
                  <a:pt x="196573" y="75497"/>
                </a:lnTo>
                <a:lnTo>
                  <a:pt x="201426" y="96983"/>
                </a:lnTo>
                <a:lnTo>
                  <a:pt x="206645" y="117261"/>
                </a:lnTo>
                <a:lnTo>
                  <a:pt x="218728" y="161620"/>
                </a:lnTo>
                <a:lnTo>
                  <a:pt x="234020" y="221023"/>
                </a:lnTo>
                <a:lnTo>
                  <a:pt x="240280" y="242618"/>
                </a:lnTo>
                <a:lnTo>
                  <a:pt x="245446" y="258007"/>
                </a:lnTo>
                <a:lnTo>
                  <a:pt x="249883" y="269259"/>
                </a:lnTo>
                <a:lnTo>
                  <a:pt x="254811" y="279115"/>
                </a:lnTo>
                <a:lnTo>
                  <a:pt x="258755" y="282832"/>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0" name="SMARTPenAnnotation28"/>
          <p:cNvSpPr/>
          <p:nvPr/>
        </p:nvSpPr>
        <p:spPr>
          <a:xfrm>
            <a:off x="8152804" y="2348507"/>
            <a:ext cx="26790" cy="5146"/>
          </a:xfrm>
          <a:custGeom>
            <a:avLst/>
            <a:gdLst/>
            <a:ahLst/>
            <a:cxnLst/>
            <a:rect l="0" t="0" r="0" b="0"/>
            <a:pathLst>
              <a:path w="26790" h="5146">
                <a:moveTo>
                  <a:pt x="0" y="0"/>
                </a:moveTo>
                <a:lnTo>
                  <a:pt x="9481" y="4741"/>
                </a:lnTo>
                <a:lnTo>
                  <a:pt x="13266" y="5145"/>
                </a:lnTo>
                <a:lnTo>
                  <a:pt x="16781" y="4422"/>
                </a:lnTo>
                <a:lnTo>
                  <a:pt x="26789"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1" name="SMARTPenAnnotation29"/>
          <p:cNvSpPr/>
          <p:nvPr/>
        </p:nvSpPr>
        <p:spPr>
          <a:xfrm>
            <a:off x="8271207" y="2317821"/>
            <a:ext cx="211997" cy="173562"/>
          </a:xfrm>
          <a:custGeom>
            <a:avLst/>
            <a:gdLst/>
            <a:ahLst/>
            <a:cxnLst/>
            <a:rect l="0" t="0" r="0" b="0"/>
            <a:pathLst>
              <a:path w="211997" h="173562">
                <a:moveTo>
                  <a:pt x="6613" y="57475"/>
                </a:moveTo>
                <a:lnTo>
                  <a:pt x="25574" y="62216"/>
                </a:lnTo>
                <a:lnTo>
                  <a:pt x="33145" y="63612"/>
                </a:lnTo>
                <a:lnTo>
                  <a:pt x="40176" y="64543"/>
                </a:lnTo>
                <a:lnTo>
                  <a:pt x="46848" y="65164"/>
                </a:lnTo>
                <a:lnTo>
                  <a:pt x="53280" y="65578"/>
                </a:lnTo>
                <a:lnTo>
                  <a:pt x="65719" y="66037"/>
                </a:lnTo>
                <a:lnTo>
                  <a:pt x="70821" y="65168"/>
                </a:lnTo>
                <a:lnTo>
                  <a:pt x="75216" y="63596"/>
                </a:lnTo>
                <a:lnTo>
                  <a:pt x="94137" y="53944"/>
                </a:lnTo>
                <a:lnTo>
                  <a:pt x="98697" y="51152"/>
                </a:lnTo>
                <a:lnTo>
                  <a:pt x="102729" y="48299"/>
                </a:lnTo>
                <a:lnTo>
                  <a:pt x="106409" y="45405"/>
                </a:lnTo>
                <a:lnTo>
                  <a:pt x="108862" y="41491"/>
                </a:lnTo>
                <a:lnTo>
                  <a:pt x="110498" y="36897"/>
                </a:lnTo>
                <a:lnTo>
                  <a:pt x="111589" y="31850"/>
                </a:lnTo>
                <a:lnTo>
                  <a:pt x="111323" y="27493"/>
                </a:lnTo>
                <a:lnTo>
                  <a:pt x="110154" y="23597"/>
                </a:lnTo>
                <a:lnTo>
                  <a:pt x="108383" y="20007"/>
                </a:lnTo>
                <a:lnTo>
                  <a:pt x="105217" y="16621"/>
                </a:lnTo>
                <a:lnTo>
                  <a:pt x="101123" y="13372"/>
                </a:lnTo>
                <a:lnTo>
                  <a:pt x="96408" y="10214"/>
                </a:lnTo>
                <a:lnTo>
                  <a:pt x="91281" y="7116"/>
                </a:lnTo>
                <a:lnTo>
                  <a:pt x="85879" y="4059"/>
                </a:lnTo>
                <a:lnTo>
                  <a:pt x="80293" y="1028"/>
                </a:lnTo>
                <a:lnTo>
                  <a:pt x="73592" y="0"/>
                </a:lnTo>
                <a:lnTo>
                  <a:pt x="66149" y="307"/>
                </a:lnTo>
                <a:lnTo>
                  <a:pt x="58210" y="1504"/>
                </a:lnTo>
                <a:lnTo>
                  <a:pt x="50933" y="3294"/>
                </a:lnTo>
                <a:lnTo>
                  <a:pt x="44097" y="5480"/>
                </a:lnTo>
                <a:lnTo>
                  <a:pt x="37556" y="7929"/>
                </a:lnTo>
                <a:lnTo>
                  <a:pt x="31210" y="11546"/>
                </a:lnTo>
                <a:lnTo>
                  <a:pt x="24995" y="15941"/>
                </a:lnTo>
                <a:lnTo>
                  <a:pt x="18868" y="20856"/>
                </a:lnTo>
                <a:lnTo>
                  <a:pt x="13791" y="26117"/>
                </a:lnTo>
                <a:lnTo>
                  <a:pt x="9413" y="31609"/>
                </a:lnTo>
                <a:lnTo>
                  <a:pt x="5504" y="37255"/>
                </a:lnTo>
                <a:lnTo>
                  <a:pt x="2897" y="43995"/>
                </a:lnTo>
                <a:lnTo>
                  <a:pt x="1160" y="51465"/>
                </a:lnTo>
                <a:lnTo>
                  <a:pt x="0" y="59422"/>
                </a:lnTo>
                <a:lnTo>
                  <a:pt x="1212" y="67702"/>
                </a:lnTo>
                <a:lnTo>
                  <a:pt x="4005" y="76200"/>
                </a:lnTo>
                <a:lnTo>
                  <a:pt x="7851" y="84841"/>
                </a:lnTo>
                <a:lnTo>
                  <a:pt x="13391" y="93579"/>
                </a:lnTo>
                <a:lnTo>
                  <a:pt x="20062" y="102380"/>
                </a:lnTo>
                <a:lnTo>
                  <a:pt x="27485" y="111224"/>
                </a:lnTo>
                <a:lnTo>
                  <a:pt x="36402" y="119105"/>
                </a:lnTo>
                <a:lnTo>
                  <a:pt x="46317" y="126343"/>
                </a:lnTo>
                <a:lnTo>
                  <a:pt x="56895" y="133153"/>
                </a:lnTo>
                <a:lnTo>
                  <a:pt x="68907" y="138685"/>
                </a:lnTo>
                <a:lnTo>
                  <a:pt x="81877" y="143365"/>
                </a:lnTo>
                <a:lnTo>
                  <a:pt x="95484" y="147477"/>
                </a:lnTo>
                <a:lnTo>
                  <a:pt x="110509" y="151211"/>
                </a:lnTo>
                <a:lnTo>
                  <a:pt x="126478" y="154693"/>
                </a:lnTo>
                <a:lnTo>
                  <a:pt x="158113" y="161206"/>
                </a:lnTo>
                <a:lnTo>
                  <a:pt x="211996" y="173561"/>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2" name="SMARTPenAnnotation30"/>
          <p:cNvSpPr/>
          <p:nvPr/>
        </p:nvSpPr>
        <p:spPr>
          <a:xfrm>
            <a:off x="6170414" y="3366492"/>
            <a:ext cx="669727" cy="95844"/>
          </a:xfrm>
          <a:custGeom>
            <a:avLst/>
            <a:gdLst/>
            <a:ahLst/>
            <a:cxnLst/>
            <a:rect l="0" t="0" r="0" b="0"/>
            <a:pathLst>
              <a:path w="669727" h="95844">
                <a:moveTo>
                  <a:pt x="0" y="0"/>
                </a:moveTo>
                <a:lnTo>
                  <a:pt x="9481" y="9481"/>
                </a:lnTo>
                <a:lnTo>
                  <a:pt x="15250" y="13266"/>
                </a:lnTo>
                <a:lnTo>
                  <a:pt x="22073" y="16781"/>
                </a:lnTo>
                <a:lnTo>
                  <a:pt x="29598" y="20117"/>
                </a:lnTo>
                <a:lnTo>
                  <a:pt x="114952" y="55801"/>
                </a:lnTo>
                <a:lnTo>
                  <a:pt x="135174" y="62997"/>
                </a:lnTo>
                <a:lnTo>
                  <a:pt x="156592" y="69780"/>
                </a:lnTo>
                <a:lnTo>
                  <a:pt x="178808" y="76285"/>
                </a:lnTo>
                <a:lnTo>
                  <a:pt x="203542" y="81614"/>
                </a:lnTo>
                <a:lnTo>
                  <a:pt x="229952" y="86160"/>
                </a:lnTo>
                <a:lnTo>
                  <a:pt x="257481" y="90182"/>
                </a:lnTo>
                <a:lnTo>
                  <a:pt x="285755" y="92863"/>
                </a:lnTo>
                <a:lnTo>
                  <a:pt x="314527" y="94651"/>
                </a:lnTo>
                <a:lnTo>
                  <a:pt x="343630" y="95843"/>
                </a:lnTo>
                <a:lnTo>
                  <a:pt x="373946" y="95645"/>
                </a:lnTo>
                <a:lnTo>
                  <a:pt x="405071" y="94521"/>
                </a:lnTo>
                <a:lnTo>
                  <a:pt x="436734" y="92780"/>
                </a:lnTo>
                <a:lnTo>
                  <a:pt x="498375" y="88199"/>
                </a:lnTo>
                <a:lnTo>
                  <a:pt x="528703" y="85588"/>
                </a:lnTo>
                <a:lnTo>
                  <a:pt x="557851" y="81863"/>
                </a:lnTo>
                <a:lnTo>
                  <a:pt x="586213" y="77396"/>
                </a:lnTo>
                <a:lnTo>
                  <a:pt x="669726" y="62508"/>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3" name="SMARTPenAnnotation31"/>
          <p:cNvSpPr/>
          <p:nvPr/>
        </p:nvSpPr>
        <p:spPr>
          <a:xfrm>
            <a:off x="6944757" y="3214687"/>
            <a:ext cx="248670" cy="356242"/>
          </a:xfrm>
          <a:custGeom>
            <a:avLst/>
            <a:gdLst/>
            <a:ahLst/>
            <a:cxnLst/>
            <a:rect l="0" t="0" r="0" b="0"/>
            <a:pathLst>
              <a:path w="248670" h="356242">
                <a:moveTo>
                  <a:pt x="207922" y="0"/>
                </a:moveTo>
                <a:lnTo>
                  <a:pt x="184220" y="0"/>
                </a:lnTo>
                <a:lnTo>
                  <a:pt x="173269" y="992"/>
                </a:lnTo>
                <a:lnTo>
                  <a:pt x="162000" y="2646"/>
                </a:lnTo>
                <a:lnTo>
                  <a:pt x="110657" y="12429"/>
                </a:lnTo>
                <a:lnTo>
                  <a:pt x="84657" y="18092"/>
                </a:lnTo>
                <a:lnTo>
                  <a:pt x="72168" y="20991"/>
                </a:lnTo>
                <a:lnTo>
                  <a:pt x="60864" y="24908"/>
                </a:lnTo>
                <a:lnTo>
                  <a:pt x="50352" y="29504"/>
                </a:lnTo>
                <a:lnTo>
                  <a:pt x="16835" y="46398"/>
                </a:lnTo>
                <a:lnTo>
                  <a:pt x="11077" y="50775"/>
                </a:lnTo>
                <a:lnTo>
                  <a:pt x="6247" y="55678"/>
                </a:lnTo>
                <a:lnTo>
                  <a:pt x="2035" y="60931"/>
                </a:lnTo>
                <a:lnTo>
                  <a:pt x="219" y="66418"/>
                </a:lnTo>
                <a:lnTo>
                  <a:pt x="0" y="72060"/>
                </a:lnTo>
                <a:lnTo>
                  <a:pt x="846" y="77806"/>
                </a:lnTo>
                <a:lnTo>
                  <a:pt x="3395" y="83620"/>
                </a:lnTo>
                <a:lnTo>
                  <a:pt x="7079" y="89481"/>
                </a:lnTo>
                <a:lnTo>
                  <a:pt x="11519" y="95373"/>
                </a:lnTo>
                <a:lnTo>
                  <a:pt x="18448" y="101285"/>
                </a:lnTo>
                <a:lnTo>
                  <a:pt x="27036" y="107211"/>
                </a:lnTo>
                <a:lnTo>
                  <a:pt x="36730" y="113146"/>
                </a:lnTo>
                <a:lnTo>
                  <a:pt x="47161" y="119087"/>
                </a:lnTo>
                <a:lnTo>
                  <a:pt x="163067" y="181939"/>
                </a:lnTo>
                <a:lnTo>
                  <a:pt x="178019" y="189754"/>
                </a:lnTo>
                <a:lnTo>
                  <a:pt x="190964" y="196948"/>
                </a:lnTo>
                <a:lnTo>
                  <a:pt x="202570" y="203728"/>
                </a:lnTo>
                <a:lnTo>
                  <a:pt x="213284" y="210233"/>
                </a:lnTo>
                <a:lnTo>
                  <a:pt x="222410" y="216553"/>
                </a:lnTo>
                <a:lnTo>
                  <a:pt x="230480" y="222752"/>
                </a:lnTo>
                <a:lnTo>
                  <a:pt x="237843" y="228869"/>
                </a:lnTo>
                <a:lnTo>
                  <a:pt x="242753" y="235923"/>
                </a:lnTo>
                <a:lnTo>
                  <a:pt x="246025" y="243602"/>
                </a:lnTo>
                <a:lnTo>
                  <a:pt x="248207" y="251698"/>
                </a:lnTo>
                <a:lnTo>
                  <a:pt x="248669" y="259080"/>
                </a:lnTo>
                <a:lnTo>
                  <a:pt x="247986" y="265986"/>
                </a:lnTo>
                <a:lnTo>
                  <a:pt x="246537" y="272574"/>
                </a:lnTo>
                <a:lnTo>
                  <a:pt x="242595" y="279943"/>
                </a:lnTo>
                <a:lnTo>
                  <a:pt x="236991" y="287831"/>
                </a:lnTo>
                <a:lnTo>
                  <a:pt x="230278" y="296067"/>
                </a:lnTo>
                <a:lnTo>
                  <a:pt x="221834" y="303542"/>
                </a:lnTo>
                <a:lnTo>
                  <a:pt x="212236" y="310510"/>
                </a:lnTo>
                <a:lnTo>
                  <a:pt x="201868" y="317140"/>
                </a:lnTo>
                <a:lnTo>
                  <a:pt x="190988" y="322552"/>
                </a:lnTo>
                <a:lnTo>
                  <a:pt x="179766" y="327151"/>
                </a:lnTo>
                <a:lnTo>
                  <a:pt x="168315" y="331210"/>
                </a:lnTo>
                <a:lnTo>
                  <a:pt x="156713" y="335901"/>
                </a:lnTo>
                <a:lnTo>
                  <a:pt x="145010" y="341012"/>
                </a:lnTo>
                <a:lnTo>
                  <a:pt x="133238" y="346404"/>
                </a:lnTo>
                <a:lnTo>
                  <a:pt x="121422" y="349998"/>
                </a:lnTo>
                <a:lnTo>
                  <a:pt x="109575" y="352395"/>
                </a:lnTo>
                <a:lnTo>
                  <a:pt x="97710" y="353992"/>
                </a:lnTo>
                <a:lnTo>
                  <a:pt x="85830" y="355057"/>
                </a:lnTo>
                <a:lnTo>
                  <a:pt x="73941" y="355767"/>
                </a:lnTo>
                <a:lnTo>
                  <a:pt x="62047" y="356241"/>
                </a:lnTo>
                <a:lnTo>
                  <a:pt x="52132" y="355564"/>
                </a:lnTo>
                <a:lnTo>
                  <a:pt x="43539" y="354121"/>
                </a:lnTo>
                <a:lnTo>
                  <a:pt x="35826" y="352167"/>
                </a:lnTo>
                <a:lnTo>
                  <a:pt x="30683" y="348879"/>
                </a:lnTo>
                <a:lnTo>
                  <a:pt x="27255" y="344703"/>
                </a:lnTo>
                <a:lnTo>
                  <a:pt x="24970" y="339935"/>
                </a:lnTo>
                <a:lnTo>
                  <a:pt x="24439" y="333780"/>
                </a:lnTo>
                <a:lnTo>
                  <a:pt x="25076" y="326699"/>
                </a:lnTo>
                <a:lnTo>
                  <a:pt x="29328" y="30360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4" name="SMARTPenAnnotation32"/>
          <p:cNvSpPr/>
          <p:nvPr/>
        </p:nvSpPr>
        <p:spPr>
          <a:xfrm>
            <a:off x="7270636" y="3309863"/>
            <a:ext cx="191766" cy="371516"/>
          </a:xfrm>
          <a:custGeom>
            <a:avLst/>
            <a:gdLst/>
            <a:ahLst/>
            <a:cxnLst/>
            <a:rect l="0" t="0" r="0" b="0"/>
            <a:pathLst>
              <a:path w="191766" h="371516">
                <a:moveTo>
                  <a:pt x="24918" y="136996"/>
                </a:moveTo>
                <a:lnTo>
                  <a:pt x="24918" y="186711"/>
                </a:lnTo>
                <a:lnTo>
                  <a:pt x="25910" y="198913"/>
                </a:lnTo>
                <a:lnTo>
                  <a:pt x="27565" y="212008"/>
                </a:lnTo>
                <a:lnTo>
                  <a:pt x="32047" y="242765"/>
                </a:lnTo>
                <a:lnTo>
                  <a:pt x="37347" y="282892"/>
                </a:lnTo>
                <a:lnTo>
                  <a:pt x="40150" y="299744"/>
                </a:lnTo>
                <a:lnTo>
                  <a:pt x="43010" y="313956"/>
                </a:lnTo>
                <a:lnTo>
                  <a:pt x="45909" y="326407"/>
                </a:lnTo>
                <a:lnTo>
                  <a:pt x="47842" y="336691"/>
                </a:lnTo>
                <a:lnTo>
                  <a:pt x="49131" y="345533"/>
                </a:lnTo>
                <a:lnTo>
                  <a:pt x="49990" y="353411"/>
                </a:lnTo>
                <a:lnTo>
                  <a:pt x="53590" y="364811"/>
                </a:lnTo>
                <a:lnTo>
                  <a:pt x="55939" y="369240"/>
                </a:lnTo>
                <a:lnTo>
                  <a:pt x="56512" y="371200"/>
                </a:lnTo>
                <a:lnTo>
                  <a:pt x="55903" y="371515"/>
                </a:lnTo>
                <a:lnTo>
                  <a:pt x="54505" y="370732"/>
                </a:lnTo>
                <a:lnTo>
                  <a:pt x="50305" y="364572"/>
                </a:lnTo>
                <a:lnTo>
                  <a:pt x="45131" y="354227"/>
                </a:lnTo>
                <a:lnTo>
                  <a:pt x="42362" y="347301"/>
                </a:lnTo>
                <a:lnTo>
                  <a:pt x="39523" y="339707"/>
                </a:lnTo>
                <a:lnTo>
                  <a:pt x="35648" y="330676"/>
                </a:lnTo>
                <a:lnTo>
                  <a:pt x="26049" y="310058"/>
                </a:lnTo>
                <a:lnTo>
                  <a:pt x="21703" y="298011"/>
                </a:lnTo>
                <a:lnTo>
                  <a:pt x="17814" y="285019"/>
                </a:lnTo>
                <a:lnTo>
                  <a:pt x="14229" y="271397"/>
                </a:lnTo>
                <a:lnTo>
                  <a:pt x="10847" y="256362"/>
                </a:lnTo>
                <a:lnTo>
                  <a:pt x="4443" y="223782"/>
                </a:lnTo>
                <a:lnTo>
                  <a:pt x="2338" y="205767"/>
                </a:lnTo>
                <a:lnTo>
                  <a:pt x="935" y="186812"/>
                </a:lnTo>
                <a:lnTo>
                  <a:pt x="0" y="167230"/>
                </a:lnTo>
                <a:lnTo>
                  <a:pt x="369" y="149215"/>
                </a:lnTo>
                <a:lnTo>
                  <a:pt x="1606" y="132243"/>
                </a:lnTo>
                <a:lnTo>
                  <a:pt x="3424" y="115968"/>
                </a:lnTo>
                <a:lnTo>
                  <a:pt x="5628" y="100157"/>
                </a:lnTo>
                <a:lnTo>
                  <a:pt x="10722" y="69360"/>
                </a:lnTo>
                <a:lnTo>
                  <a:pt x="15454" y="56187"/>
                </a:lnTo>
                <a:lnTo>
                  <a:pt x="21585" y="44428"/>
                </a:lnTo>
                <a:lnTo>
                  <a:pt x="28650" y="33612"/>
                </a:lnTo>
                <a:lnTo>
                  <a:pt x="36335" y="25409"/>
                </a:lnTo>
                <a:lnTo>
                  <a:pt x="44436" y="18948"/>
                </a:lnTo>
                <a:lnTo>
                  <a:pt x="52813" y="13650"/>
                </a:lnTo>
                <a:lnTo>
                  <a:pt x="62366" y="9124"/>
                </a:lnTo>
                <a:lnTo>
                  <a:pt x="72704" y="5116"/>
                </a:lnTo>
                <a:lnTo>
                  <a:pt x="83564" y="1451"/>
                </a:lnTo>
                <a:lnTo>
                  <a:pt x="93781" y="0"/>
                </a:lnTo>
                <a:lnTo>
                  <a:pt x="103569" y="24"/>
                </a:lnTo>
                <a:lnTo>
                  <a:pt x="113071" y="1033"/>
                </a:lnTo>
                <a:lnTo>
                  <a:pt x="122382" y="3690"/>
                </a:lnTo>
                <a:lnTo>
                  <a:pt x="131566" y="7446"/>
                </a:lnTo>
                <a:lnTo>
                  <a:pt x="140665" y="11934"/>
                </a:lnTo>
                <a:lnTo>
                  <a:pt x="149708" y="15918"/>
                </a:lnTo>
                <a:lnTo>
                  <a:pt x="158713" y="19567"/>
                </a:lnTo>
                <a:lnTo>
                  <a:pt x="167693" y="22991"/>
                </a:lnTo>
                <a:lnTo>
                  <a:pt x="174671" y="27258"/>
                </a:lnTo>
                <a:lnTo>
                  <a:pt x="180316" y="32087"/>
                </a:lnTo>
                <a:lnTo>
                  <a:pt x="185071" y="37291"/>
                </a:lnTo>
                <a:lnTo>
                  <a:pt x="188242" y="42745"/>
                </a:lnTo>
                <a:lnTo>
                  <a:pt x="191765" y="54096"/>
                </a:lnTo>
                <a:lnTo>
                  <a:pt x="191712" y="58909"/>
                </a:lnTo>
                <a:lnTo>
                  <a:pt x="190684" y="63110"/>
                </a:lnTo>
                <a:lnTo>
                  <a:pt x="189007" y="66903"/>
                </a:lnTo>
                <a:lnTo>
                  <a:pt x="184912" y="71415"/>
                </a:lnTo>
                <a:lnTo>
                  <a:pt x="179206" y="76408"/>
                </a:lnTo>
                <a:lnTo>
                  <a:pt x="172425" y="81722"/>
                </a:lnTo>
                <a:lnTo>
                  <a:pt x="164928" y="87248"/>
                </a:lnTo>
                <a:lnTo>
                  <a:pt x="148661" y="98680"/>
                </a:lnTo>
                <a:lnTo>
                  <a:pt x="138170" y="103515"/>
                </a:lnTo>
                <a:lnTo>
                  <a:pt x="126217" y="107730"/>
                </a:lnTo>
                <a:lnTo>
                  <a:pt x="101689" y="115059"/>
                </a:lnTo>
                <a:lnTo>
                  <a:pt x="61690" y="127849"/>
                </a:lnTo>
                <a:lnTo>
                  <a:pt x="52410" y="130898"/>
                </a:lnTo>
                <a:lnTo>
                  <a:pt x="43246" y="131938"/>
                </a:lnTo>
                <a:lnTo>
                  <a:pt x="34160" y="131640"/>
                </a:lnTo>
                <a:lnTo>
                  <a:pt x="25127" y="130449"/>
                </a:lnTo>
                <a:lnTo>
                  <a:pt x="18112" y="128662"/>
                </a:lnTo>
                <a:lnTo>
                  <a:pt x="12443" y="126479"/>
                </a:lnTo>
                <a:lnTo>
                  <a:pt x="7672" y="124032"/>
                </a:lnTo>
                <a:lnTo>
                  <a:pt x="5483" y="120415"/>
                </a:lnTo>
                <a:lnTo>
                  <a:pt x="5016" y="116020"/>
                </a:lnTo>
                <a:lnTo>
                  <a:pt x="5698" y="111106"/>
                </a:lnTo>
                <a:lnTo>
                  <a:pt x="9099" y="103000"/>
                </a:lnTo>
                <a:lnTo>
                  <a:pt x="15989" y="92347"/>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5" name="SMARTPenAnnotation33"/>
          <p:cNvSpPr/>
          <p:nvPr/>
        </p:nvSpPr>
        <p:spPr>
          <a:xfrm>
            <a:off x="7507075" y="3261720"/>
            <a:ext cx="199246" cy="170534"/>
          </a:xfrm>
          <a:custGeom>
            <a:avLst/>
            <a:gdLst/>
            <a:ahLst/>
            <a:cxnLst/>
            <a:rect l="0" t="0" r="0" b="0"/>
            <a:pathLst>
              <a:path w="199246" h="170534">
                <a:moveTo>
                  <a:pt x="74229" y="86912"/>
                </a:moveTo>
                <a:lnTo>
                  <a:pt x="78970" y="96393"/>
                </a:lnTo>
                <a:lnTo>
                  <a:pt x="81358" y="99186"/>
                </a:lnTo>
                <a:lnTo>
                  <a:pt x="83943" y="101048"/>
                </a:lnTo>
                <a:lnTo>
                  <a:pt x="89461" y="103117"/>
                </a:lnTo>
                <a:lnTo>
                  <a:pt x="95220" y="104036"/>
                </a:lnTo>
                <a:lnTo>
                  <a:pt x="98145" y="103289"/>
                </a:lnTo>
                <a:lnTo>
                  <a:pt x="104041" y="99813"/>
                </a:lnTo>
                <a:lnTo>
                  <a:pt x="107994" y="96505"/>
                </a:lnTo>
                <a:lnTo>
                  <a:pt x="112614" y="92315"/>
                </a:lnTo>
                <a:lnTo>
                  <a:pt x="117678" y="87538"/>
                </a:lnTo>
                <a:lnTo>
                  <a:pt x="121055" y="83361"/>
                </a:lnTo>
                <a:lnTo>
                  <a:pt x="123306" y="79584"/>
                </a:lnTo>
                <a:lnTo>
                  <a:pt x="124807" y="76073"/>
                </a:lnTo>
                <a:lnTo>
                  <a:pt x="125807" y="71749"/>
                </a:lnTo>
                <a:lnTo>
                  <a:pt x="126473" y="66882"/>
                </a:lnTo>
                <a:lnTo>
                  <a:pt x="126918" y="61652"/>
                </a:lnTo>
                <a:lnTo>
                  <a:pt x="127214" y="55189"/>
                </a:lnTo>
                <a:lnTo>
                  <a:pt x="127544" y="40071"/>
                </a:lnTo>
                <a:lnTo>
                  <a:pt x="125648" y="32864"/>
                </a:lnTo>
                <a:lnTo>
                  <a:pt x="122398" y="26076"/>
                </a:lnTo>
                <a:lnTo>
                  <a:pt x="118249" y="19566"/>
                </a:lnTo>
                <a:lnTo>
                  <a:pt x="113497" y="14233"/>
                </a:lnTo>
                <a:lnTo>
                  <a:pt x="108346" y="9686"/>
                </a:lnTo>
                <a:lnTo>
                  <a:pt x="102927" y="5663"/>
                </a:lnTo>
                <a:lnTo>
                  <a:pt x="96337" y="2980"/>
                </a:lnTo>
                <a:lnTo>
                  <a:pt x="88968" y="1192"/>
                </a:lnTo>
                <a:lnTo>
                  <a:pt x="81078" y="0"/>
                </a:lnTo>
                <a:lnTo>
                  <a:pt x="72842" y="197"/>
                </a:lnTo>
                <a:lnTo>
                  <a:pt x="64376" y="1321"/>
                </a:lnTo>
                <a:lnTo>
                  <a:pt x="55754" y="3062"/>
                </a:lnTo>
                <a:lnTo>
                  <a:pt x="48021" y="6208"/>
                </a:lnTo>
                <a:lnTo>
                  <a:pt x="40882" y="10289"/>
                </a:lnTo>
                <a:lnTo>
                  <a:pt x="34139" y="14994"/>
                </a:lnTo>
                <a:lnTo>
                  <a:pt x="27658" y="20116"/>
                </a:lnTo>
                <a:lnTo>
                  <a:pt x="21354" y="25514"/>
                </a:lnTo>
                <a:lnTo>
                  <a:pt x="15166" y="31097"/>
                </a:lnTo>
                <a:lnTo>
                  <a:pt x="10049" y="37796"/>
                </a:lnTo>
                <a:lnTo>
                  <a:pt x="5646" y="45238"/>
                </a:lnTo>
                <a:lnTo>
                  <a:pt x="1718" y="53177"/>
                </a:lnTo>
                <a:lnTo>
                  <a:pt x="92" y="62437"/>
                </a:lnTo>
                <a:lnTo>
                  <a:pt x="0" y="72580"/>
                </a:lnTo>
                <a:lnTo>
                  <a:pt x="930" y="83311"/>
                </a:lnTo>
                <a:lnTo>
                  <a:pt x="3535" y="93441"/>
                </a:lnTo>
                <a:lnTo>
                  <a:pt x="7256" y="103171"/>
                </a:lnTo>
                <a:lnTo>
                  <a:pt x="11721" y="112634"/>
                </a:lnTo>
                <a:lnTo>
                  <a:pt x="16682" y="121920"/>
                </a:lnTo>
                <a:lnTo>
                  <a:pt x="21973" y="131087"/>
                </a:lnTo>
                <a:lnTo>
                  <a:pt x="27486" y="140174"/>
                </a:lnTo>
                <a:lnTo>
                  <a:pt x="34137" y="147225"/>
                </a:lnTo>
                <a:lnTo>
                  <a:pt x="41548" y="152918"/>
                </a:lnTo>
                <a:lnTo>
                  <a:pt x="49466" y="157705"/>
                </a:lnTo>
                <a:lnTo>
                  <a:pt x="58712" y="161889"/>
                </a:lnTo>
                <a:lnTo>
                  <a:pt x="68846" y="165670"/>
                </a:lnTo>
                <a:lnTo>
                  <a:pt x="79570" y="169183"/>
                </a:lnTo>
                <a:lnTo>
                  <a:pt x="90688" y="170533"/>
                </a:lnTo>
                <a:lnTo>
                  <a:pt x="102069" y="170441"/>
                </a:lnTo>
                <a:lnTo>
                  <a:pt x="113625" y="169387"/>
                </a:lnTo>
                <a:lnTo>
                  <a:pt x="125298" y="167692"/>
                </a:lnTo>
                <a:lnTo>
                  <a:pt x="137048" y="165570"/>
                </a:lnTo>
                <a:lnTo>
                  <a:pt x="148851" y="163163"/>
                </a:lnTo>
                <a:lnTo>
                  <a:pt x="159695" y="158582"/>
                </a:lnTo>
                <a:lnTo>
                  <a:pt x="169902" y="152552"/>
                </a:lnTo>
                <a:lnTo>
                  <a:pt x="199245" y="131561"/>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6" name="SMARTPenAnnotation34"/>
          <p:cNvSpPr/>
          <p:nvPr/>
        </p:nvSpPr>
        <p:spPr>
          <a:xfrm>
            <a:off x="7699301" y="3232546"/>
            <a:ext cx="149895" cy="168584"/>
          </a:xfrm>
          <a:custGeom>
            <a:avLst/>
            <a:gdLst/>
            <a:ahLst/>
            <a:cxnLst/>
            <a:rect l="0" t="0" r="0" b="0"/>
            <a:pathLst>
              <a:path w="149895" h="168584">
                <a:moveTo>
                  <a:pt x="69527" y="0"/>
                </a:moveTo>
                <a:lnTo>
                  <a:pt x="60046" y="4741"/>
                </a:lnTo>
                <a:lnTo>
                  <a:pt x="55269" y="8122"/>
                </a:lnTo>
                <a:lnTo>
                  <a:pt x="50099" y="12360"/>
                </a:lnTo>
                <a:lnTo>
                  <a:pt x="44669" y="17170"/>
                </a:lnTo>
                <a:lnTo>
                  <a:pt x="39064" y="21368"/>
                </a:lnTo>
                <a:lnTo>
                  <a:pt x="33344" y="25160"/>
                </a:lnTo>
                <a:lnTo>
                  <a:pt x="27545" y="28680"/>
                </a:lnTo>
                <a:lnTo>
                  <a:pt x="22687" y="34003"/>
                </a:lnTo>
                <a:lnTo>
                  <a:pt x="18457" y="40528"/>
                </a:lnTo>
                <a:lnTo>
                  <a:pt x="14644" y="47855"/>
                </a:lnTo>
                <a:lnTo>
                  <a:pt x="11110" y="55716"/>
                </a:lnTo>
                <a:lnTo>
                  <a:pt x="7762" y="63933"/>
                </a:lnTo>
                <a:lnTo>
                  <a:pt x="4538" y="72388"/>
                </a:lnTo>
                <a:lnTo>
                  <a:pt x="2388" y="80009"/>
                </a:lnTo>
                <a:lnTo>
                  <a:pt x="956" y="87073"/>
                </a:lnTo>
                <a:lnTo>
                  <a:pt x="0" y="93768"/>
                </a:lnTo>
                <a:lnTo>
                  <a:pt x="356" y="101207"/>
                </a:lnTo>
                <a:lnTo>
                  <a:pt x="1584" y="109143"/>
                </a:lnTo>
                <a:lnTo>
                  <a:pt x="3396" y="117411"/>
                </a:lnTo>
                <a:lnTo>
                  <a:pt x="5596" y="124907"/>
                </a:lnTo>
                <a:lnTo>
                  <a:pt x="8054" y="131889"/>
                </a:lnTo>
                <a:lnTo>
                  <a:pt x="10686" y="138528"/>
                </a:lnTo>
                <a:lnTo>
                  <a:pt x="15417" y="144938"/>
                </a:lnTo>
                <a:lnTo>
                  <a:pt x="21547" y="151196"/>
                </a:lnTo>
                <a:lnTo>
                  <a:pt x="28611" y="157352"/>
                </a:lnTo>
                <a:lnTo>
                  <a:pt x="36296" y="161456"/>
                </a:lnTo>
                <a:lnTo>
                  <a:pt x="44396" y="164192"/>
                </a:lnTo>
                <a:lnTo>
                  <a:pt x="52773" y="166016"/>
                </a:lnTo>
                <a:lnTo>
                  <a:pt x="61334" y="167232"/>
                </a:lnTo>
                <a:lnTo>
                  <a:pt x="70018" y="168043"/>
                </a:lnTo>
                <a:lnTo>
                  <a:pt x="78784" y="168583"/>
                </a:lnTo>
                <a:lnTo>
                  <a:pt x="88597" y="167952"/>
                </a:lnTo>
                <a:lnTo>
                  <a:pt x="99107" y="166538"/>
                </a:lnTo>
                <a:lnTo>
                  <a:pt x="110083" y="164604"/>
                </a:lnTo>
                <a:lnTo>
                  <a:pt x="119384" y="162322"/>
                </a:lnTo>
                <a:lnTo>
                  <a:pt x="127570" y="159808"/>
                </a:lnTo>
                <a:lnTo>
                  <a:pt x="149894" y="15180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7" name="SMARTPenAnnotation35"/>
          <p:cNvSpPr/>
          <p:nvPr/>
        </p:nvSpPr>
        <p:spPr>
          <a:xfrm>
            <a:off x="7911703" y="3295054"/>
            <a:ext cx="53579" cy="65355"/>
          </a:xfrm>
          <a:custGeom>
            <a:avLst/>
            <a:gdLst/>
            <a:ahLst/>
            <a:cxnLst/>
            <a:rect l="0" t="0" r="0" b="0"/>
            <a:pathLst>
              <a:path w="53579" h="65355">
                <a:moveTo>
                  <a:pt x="0" y="0"/>
                </a:moveTo>
                <a:lnTo>
                  <a:pt x="4740" y="14221"/>
                </a:lnTo>
                <a:lnTo>
                  <a:pt x="6136" y="20395"/>
                </a:lnTo>
                <a:lnTo>
                  <a:pt x="7067" y="26495"/>
                </a:lnTo>
                <a:lnTo>
                  <a:pt x="7688" y="32546"/>
                </a:lnTo>
                <a:lnTo>
                  <a:pt x="9094" y="38565"/>
                </a:lnTo>
                <a:lnTo>
                  <a:pt x="11024" y="44561"/>
                </a:lnTo>
                <a:lnTo>
                  <a:pt x="13302" y="50544"/>
                </a:lnTo>
                <a:lnTo>
                  <a:pt x="15813" y="55524"/>
                </a:lnTo>
                <a:lnTo>
                  <a:pt x="18480" y="59836"/>
                </a:lnTo>
                <a:lnTo>
                  <a:pt x="21249" y="63704"/>
                </a:lnTo>
                <a:lnTo>
                  <a:pt x="24088" y="65290"/>
                </a:lnTo>
                <a:lnTo>
                  <a:pt x="26973" y="65354"/>
                </a:lnTo>
                <a:lnTo>
                  <a:pt x="29888" y="64406"/>
                </a:lnTo>
                <a:lnTo>
                  <a:pt x="33815" y="61789"/>
                </a:lnTo>
                <a:lnTo>
                  <a:pt x="38419" y="58060"/>
                </a:lnTo>
                <a:lnTo>
                  <a:pt x="53578" y="4464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8" name="SMARTPenAnnotation36"/>
          <p:cNvSpPr/>
          <p:nvPr/>
        </p:nvSpPr>
        <p:spPr>
          <a:xfrm>
            <a:off x="7974210" y="3107531"/>
            <a:ext cx="8931" cy="35720"/>
          </a:xfrm>
          <a:custGeom>
            <a:avLst/>
            <a:gdLst/>
            <a:ahLst/>
            <a:cxnLst/>
            <a:rect l="0" t="0" r="0" b="0"/>
            <a:pathLst>
              <a:path w="8931" h="35720">
                <a:moveTo>
                  <a:pt x="0" y="0"/>
                </a:moveTo>
                <a:lnTo>
                  <a:pt x="0" y="14221"/>
                </a:lnTo>
                <a:lnTo>
                  <a:pt x="993" y="19403"/>
                </a:lnTo>
                <a:lnTo>
                  <a:pt x="2647" y="23849"/>
                </a:lnTo>
                <a:lnTo>
                  <a:pt x="8930" y="3571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SMARTPenAnnotation37"/>
          <p:cNvSpPr/>
          <p:nvPr/>
        </p:nvSpPr>
        <p:spPr>
          <a:xfrm>
            <a:off x="7922918" y="2897732"/>
            <a:ext cx="265606" cy="494840"/>
          </a:xfrm>
          <a:custGeom>
            <a:avLst/>
            <a:gdLst/>
            <a:ahLst/>
            <a:cxnLst/>
            <a:rect l="0" t="0" r="0" b="0"/>
            <a:pathLst>
              <a:path w="265606" h="494840">
                <a:moveTo>
                  <a:pt x="113800" y="334814"/>
                </a:moveTo>
                <a:lnTo>
                  <a:pt x="54178" y="364626"/>
                </a:lnTo>
                <a:lnTo>
                  <a:pt x="48255" y="368579"/>
                </a:lnTo>
                <a:lnTo>
                  <a:pt x="42322" y="373199"/>
                </a:lnTo>
                <a:lnTo>
                  <a:pt x="36382" y="378264"/>
                </a:lnTo>
                <a:lnTo>
                  <a:pt x="30439" y="383624"/>
                </a:lnTo>
                <a:lnTo>
                  <a:pt x="18542" y="394872"/>
                </a:lnTo>
                <a:lnTo>
                  <a:pt x="13584" y="400650"/>
                </a:lnTo>
                <a:lnTo>
                  <a:pt x="5429" y="412361"/>
                </a:lnTo>
                <a:lnTo>
                  <a:pt x="1143" y="424181"/>
                </a:lnTo>
                <a:lnTo>
                  <a:pt x="0" y="430110"/>
                </a:lnTo>
                <a:lnTo>
                  <a:pt x="1376" y="444637"/>
                </a:lnTo>
                <a:lnTo>
                  <a:pt x="5295" y="460023"/>
                </a:lnTo>
                <a:lnTo>
                  <a:pt x="10345" y="473476"/>
                </a:lnTo>
                <a:lnTo>
                  <a:pt x="14071" y="478849"/>
                </a:lnTo>
                <a:lnTo>
                  <a:pt x="18542" y="483423"/>
                </a:lnTo>
                <a:lnTo>
                  <a:pt x="23505" y="487465"/>
                </a:lnTo>
                <a:lnTo>
                  <a:pt x="28798" y="490160"/>
                </a:lnTo>
                <a:lnTo>
                  <a:pt x="34312" y="491956"/>
                </a:lnTo>
                <a:lnTo>
                  <a:pt x="39972" y="493154"/>
                </a:lnTo>
                <a:lnTo>
                  <a:pt x="45730" y="493952"/>
                </a:lnTo>
                <a:lnTo>
                  <a:pt x="51553" y="494484"/>
                </a:lnTo>
                <a:lnTo>
                  <a:pt x="57420" y="494839"/>
                </a:lnTo>
                <a:lnTo>
                  <a:pt x="63315" y="493091"/>
                </a:lnTo>
                <a:lnTo>
                  <a:pt x="69229" y="489942"/>
                </a:lnTo>
                <a:lnTo>
                  <a:pt x="75157" y="485857"/>
                </a:lnTo>
                <a:lnTo>
                  <a:pt x="80100" y="481150"/>
                </a:lnTo>
                <a:lnTo>
                  <a:pt x="88239" y="470629"/>
                </a:lnTo>
                <a:lnTo>
                  <a:pt x="95163" y="459338"/>
                </a:lnTo>
                <a:lnTo>
                  <a:pt x="101548" y="447705"/>
                </a:lnTo>
                <a:lnTo>
                  <a:pt x="107694" y="435920"/>
                </a:lnTo>
                <a:lnTo>
                  <a:pt x="111086" y="421422"/>
                </a:lnTo>
                <a:lnTo>
                  <a:pt x="111991" y="413389"/>
                </a:lnTo>
                <a:lnTo>
                  <a:pt x="112594" y="405057"/>
                </a:lnTo>
                <a:lnTo>
                  <a:pt x="112996" y="396525"/>
                </a:lnTo>
                <a:lnTo>
                  <a:pt x="113443" y="380101"/>
                </a:lnTo>
                <a:lnTo>
                  <a:pt x="113754" y="351937"/>
                </a:lnTo>
                <a:lnTo>
                  <a:pt x="112777" y="350198"/>
                </a:lnTo>
                <a:lnTo>
                  <a:pt x="111134" y="350031"/>
                </a:lnTo>
                <a:lnTo>
                  <a:pt x="109046" y="350912"/>
                </a:lnTo>
                <a:lnTo>
                  <a:pt x="107654" y="354476"/>
                </a:lnTo>
                <a:lnTo>
                  <a:pt x="106108" y="366373"/>
                </a:lnTo>
                <a:lnTo>
                  <a:pt x="105696" y="377682"/>
                </a:lnTo>
                <a:lnTo>
                  <a:pt x="105237" y="408768"/>
                </a:lnTo>
                <a:lnTo>
                  <a:pt x="106107" y="422812"/>
                </a:lnTo>
                <a:lnTo>
                  <a:pt x="107680" y="435151"/>
                </a:lnTo>
                <a:lnTo>
                  <a:pt x="109720" y="446354"/>
                </a:lnTo>
                <a:lnTo>
                  <a:pt x="114633" y="461448"/>
                </a:lnTo>
                <a:lnTo>
                  <a:pt x="117332" y="466861"/>
                </a:lnTo>
                <a:lnTo>
                  <a:pt x="121115" y="470471"/>
                </a:lnTo>
                <a:lnTo>
                  <a:pt x="125622" y="472877"/>
                </a:lnTo>
                <a:lnTo>
                  <a:pt x="130612" y="474481"/>
                </a:lnTo>
                <a:lnTo>
                  <a:pt x="134930" y="474559"/>
                </a:lnTo>
                <a:lnTo>
                  <a:pt x="138800" y="473618"/>
                </a:lnTo>
                <a:lnTo>
                  <a:pt x="142374" y="471999"/>
                </a:lnTo>
                <a:lnTo>
                  <a:pt x="146740" y="468934"/>
                </a:lnTo>
                <a:lnTo>
                  <a:pt x="151635" y="464908"/>
                </a:lnTo>
                <a:lnTo>
                  <a:pt x="156883" y="460239"/>
                </a:lnTo>
                <a:lnTo>
                  <a:pt x="162366" y="454149"/>
                </a:lnTo>
                <a:lnTo>
                  <a:pt x="168005" y="447113"/>
                </a:lnTo>
                <a:lnTo>
                  <a:pt x="173750" y="439446"/>
                </a:lnTo>
                <a:lnTo>
                  <a:pt x="178571" y="430366"/>
                </a:lnTo>
                <a:lnTo>
                  <a:pt x="182778" y="420343"/>
                </a:lnTo>
                <a:lnTo>
                  <a:pt x="186574" y="409693"/>
                </a:lnTo>
                <a:lnTo>
                  <a:pt x="190098" y="398624"/>
                </a:lnTo>
                <a:lnTo>
                  <a:pt x="196658" y="375742"/>
                </a:lnTo>
                <a:lnTo>
                  <a:pt x="199797" y="362100"/>
                </a:lnTo>
                <a:lnTo>
                  <a:pt x="205930" y="331066"/>
                </a:lnTo>
                <a:lnTo>
                  <a:pt x="207962" y="315448"/>
                </a:lnTo>
                <a:lnTo>
                  <a:pt x="209317" y="300076"/>
                </a:lnTo>
                <a:lnTo>
                  <a:pt x="210220" y="284866"/>
                </a:lnTo>
                <a:lnTo>
                  <a:pt x="211224" y="252092"/>
                </a:lnTo>
                <a:lnTo>
                  <a:pt x="211492" y="235018"/>
                </a:lnTo>
                <a:lnTo>
                  <a:pt x="210678" y="217682"/>
                </a:lnTo>
                <a:lnTo>
                  <a:pt x="209143" y="200171"/>
                </a:lnTo>
                <a:lnTo>
                  <a:pt x="207128" y="182545"/>
                </a:lnTo>
                <a:lnTo>
                  <a:pt x="202243" y="147084"/>
                </a:lnTo>
                <a:lnTo>
                  <a:pt x="199551" y="129294"/>
                </a:lnTo>
                <a:lnTo>
                  <a:pt x="195773" y="111480"/>
                </a:lnTo>
                <a:lnTo>
                  <a:pt x="191268" y="93652"/>
                </a:lnTo>
                <a:lnTo>
                  <a:pt x="181965" y="60943"/>
                </a:lnTo>
                <a:lnTo>
                  <a:pt x="174523" y="36485"/>
                </a:lnTo>
                <a:lnTo>
                  <a:pt x="170157" y="26787"/>
                </a:lnTo>
                <a:lnTo>
                  <a:pt x="165262" y="18338"/>
                </a:lnTo>
                <a:lnTo>
                  <a:pt x="160014" y="10721"/>
                </a:lnTo>
                <a:lnTo>
                  <a:pt x="155524" y="5643"/>
                </a:lnTo>
                <a:lnTo>
                  <a:pt x="151537" y="2257"/>
                </a:lnTo>
                <a:lnTo>
                  <a:pt x="147888" y="0"/>
                </a:lnTo>
                <a:lnTo>
                  <a:pt x="145456" y="1472"/>
                </a:lnTo>
                <a:lnTo>
                  <a:pt x="143833" y="5430"/>
                </a:lnTo>
                <a:lnTo>
                  <a:pt x="142031" y="19749"/>
                </a:lnTo>
                <a:lnTo>
                  <a:pt x="141550" y="30513"/>
                </a:lnTo>
                <a:lnTo>
                  <a:pt x="141016" y="56695"/>
                </a:lnTo>
                <a:lnTo>
                  <a:pt x="140779" y="88174"/>
                </a:lnTo>
                <a:lnTo>
                  <a:pt x="141709" y="105895"/>
                </a:lnTo>
                <a:lnTo>
                  <a:pt x="143320" y="124655"/>
                </a:lnTo>
                <a:lnTo>
                  <a:pt x="145386" y="144107"/>
                </a:lnTo>
                <a:lnTo>
                  <a:pt x="148749" y="165012"/>
                </a:lnTo>
                <a:lnTo>
                  <a:pt x="152974" y="186886"/>
                </a:lnTo>
                <a:lnTo>
                  <a:pt x="157776" y="209407"/>
                </a:lnTo>
                <a:lnTo>
                  <a:pt x="162961" y="230373"/>
                </a:lnTo>
                <a:lnTo>
                  <a:pt x="168402" y="250304"/>
                </a:lnTo>
                <a:lnTo>
                  <a:pt x="174014" y="269544"/>
                </a:lnTo>
                <a:lnTo>
                  <a:pt x="180732" y="287332"/>
                </a:lnTo>
                <a:lnTo>
                  <a:pt x="188187" y="304152"/>
                </a:lnTo>
                <a:lnTo>
                  <a:pt x="196134" y="320326"/>
                </a:lnTo>
                <a:lnTo>
                  <a:pt x="204408" y="335077"/>
                </a:lnTo>
                <a:lnTo>
                  <a:pt x="212901" y="348880"/>
                </a:lnTo>
                <a:lnTo>
                  <a:pt x="221539" y="362051"/>
                </a:lnTo>
                <a:lnTo>
                  <a:pt x="230275" y="372816"/>
                </a:lnTo>
                <a:lnTo>
                  <a:pt x="239075" y="381977"/>
                </a:lnTo>
                <a:lnTo>
                  <a:pt x="265605" y="406252"/>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SMARTPenAnnotation38"/>
          <p:cNvSpPr/>
          <p:nvPr/>
        </p:nvSpPr>
        <p:spPr>
          <a:xfrm>
            <a:off x="8233171" y="3303984"/>
            <a:ext cx="26790" cy="8931"/>
          </a:xfrm>
          <a:custGeom>
            <a:avLst/>
            <a:gdLst/>
            <a:ahLst/>
            <a:cxnLst/>
            <a:rect l="0" t="0" r="0" b="0"/>
            <a:pathLst>
              <a:path w="26790" h="8931">
                <a:moveTo>
                  <a:pt x="0" y="8930"/>
                </a:moveTo>
                <a:lnTo>
                  <a:pt x="26789"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1" name="SMARTPenAnnotation39"/>
          <p:cNvSpPr/>
          <p:nvPr/>
        </p:nvSpPr>
        <p:spPr>
          <a:xfrm>
            <a:off x="8313539" y="3170039"/>
            <a:ext cx="8930" cy="142876"/>
          </a:xfrm>
          <a:custGeom>
            <a:avLst/>
            <a:gdLst/>
            <a:ahLst/>
            <a:cxnLst/>
            <a:rect l="0" t="0" r="0" b="0"/>
            <a:pathLst>
              <a:path w="8930" h="142876">
                <a:moveTo>
                  <a:pt x="0" y="0"/>
                </a:moveTo>
                <a:lnTo>
                  <a:pt x="0" y="37286"/>
                </a:lnTo>
                <a:lnTo>
                  <a:pt x="992" y="48670"/>
                </a:lnTo>
                <a:lnTo>
                  <a:pt x="2646" y="62212"/>
                </a:lnTo>
                <a:lnTo>
                  <a:pt x="4740" y="77193"/>
                </a:lnTo>
                <a:lnTo>
                  <a:pt x="6136" y="90157"/>
                </a:lnTo>
                <a:lnTo>
                  <a:pt x="7067" y="101777"/>
                </a:lnTo>
                <a:lnTo>
                  <a:pt x="8102" y="120640"/>
                </a:lnTo>
                <a:lnTo>
                  <a:pt x="8929" y="14287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2" name="SMARTPenAnnotation40"/>
          <p:cNvSpPr/>
          <p:nvPr/>
        </p:nvSpPr>
        <p:spPr>
          <a:xfrm>
            <a:off x="8379184" y="3107531"/>
            <a:ext cx="128572" cy="245794"/>
          </a:xfrm>
          <a:custGeom>
            <a:avLst/>
            <a:gdLst/>
            <a:ahLst/>
            <a:cxnLst/>
            <a:rect l="0" t="0" r="0" b="0"/>
            <a:pathLst>
              <a:path w="128572" h="245794">
                <a:moveTo>
                  <a:pt x="32581" y="0"/>
                </a:moveTo>
                <a:lnTo>
                  <a:pt x="23100" y="9481"/>
                </a:lnTo>
                <a:lnTo>
                  <a:pt x="18323" y="15250"/>
                </a:lnTo>
                <a:lnTo>
                  <a:pt x="13154" y="22073"/>
                </a:lnTo>
                <a:lnTo>
                  <a:pt x="7724" y="29598"/>
                </a:lnTo>
                <a:lnTo>
                  <a:pt x="4103" y="35607"/>
                </a:lnTo>
                <a:lnTo>
                  <a:pt x="1690" y="40605"/>
                </a:lnTo>
                <a:lnTo>
                  <a:pt x="81" y="44929"/>
                </a:lnTo>
                <a:lnTo>
                  <a:pt x="0" y="49797"/>
                </a:lnTo>
                <a:lnTo>
                  <a:pt x="939" y="55026"/>
                </a:lnTo>
                <a:lnTo>
                  <a:pt x="2557" y="60496"/>
                </a:lnTo>
                <a:lnTo>
                  <a:pt x="6612" y="66128"/>
                </a:lnTo>
                <a:lnTo>
                  <a:pt x="12292" y="71866"/>
                </a:lnTo>
                <a:lnTo>
                  <a:pt x="19055" y="77676"/>
                </a:lnTo>
                <a:lnTo>
                  <a:pt x="52275" y="104815"/>
                </a:lnTo>
                <a:lnTo>
                  <a:pt x="64563" y="115518"/>
                </a:lnTo>
                <a:lnTo>
                  <a:pt x="76722" y="126621"/>
                </a:lnTo>
                <a:lnTo>
                  <a:pt x="88799" y="137992"/>
                </a:lnTo>
                <a:lnTo>
                  <a:pt x="97840" y="147557"/>
                </a:lnTo>
                <a:lnTo>
                  <a:pt x="104860" y="155918"/>
                </a:lnTo>
                <a:lnTo>
                  <a:pt x="110533" y="163477"/>
                </a:lnTo>
                <a:lnTo>
                  <a:pt x="115307" y="170500"/>
                </a:lnTo>
                <a:lnTo>
                  <a:pt x="119481" y="177166"/>
                </a:lnTo>
                <a:lnTo>
                  <a:pt x="123257" y="183595"/>
                </a:lnTo>
                <a:lnTo>
                  <a:pt x="125774" y="189865"/>
                </a:lnTo>
                <a:lnTo>
                  <a:pt x="127452" y="196030"/>
                </a:lnTo>
                <a:lnTo>
                  <a:pt x="128571" y="202124"/>
                </a:lnTo>
                <a:lnTo>
                  <a:pt x="128324" y="208171"/>
                </a:lnTo>
                <a:lnTo>
                  <a:pt x="127168" y="214187"/>
                </a:lnTo>
                <a:lnTo>
                  <a:pt x="125404" y="220182"/>
                </a:lnTo>
                <a:lnTo>
                  <a:pt x="122245" y="225171"/>
                </a:lnTo>
                <a:lnTo>
                  <a:pt x="118154" y="229489"/>
                </a:lnTo>
                <a:lnTo>
                  <a:pt x="113442" y="233360"/>
                </a:lnTo>
                <a:lnTo>
                  <a:pt x="108317" y="235940"/>
                </a:lnTo>
                <a:lnTo>
                  <a:pt x="102915" y="237660"/>
                </a:lnTo>
                <a:lnTo>
                  <a:pt x="97330" y="238808"/>
                </a:lnTo>
                <a:lnTo>
                  <a:pt x="90630" y="240565"/>
                </a:lnTo>
                <a:lnTo>
                  <a:pt x="83187" y="242728"/>
                </a:lnTo>
                <a:lnTo>
                  <a:pt x="75248" y="245162"/>
                </a:lnTo>
                <a:lnTo>
                  <a:pt x="67970" y="245793"/>
                </a:lnTo>
                <a:lnTo>
                  <a:pt x="61135" y="245221"/>
                </a:lnTo>
                <a:lnTo>
                  <a:pt x="54595" y="243848"/>
                </a:lnTo>
                <a:lnTo>
                  <a:pt x="49241" y="240948"/>
                </a:lnTo>
                <a:lnTo>
                  <a:pt x="44680" y="237031"/>
                </a:lnTo>
                <a:lnTo>
                  <a:pt x="40647" y="232434"/>
                </a:lnTo>
                <a:lnTo>
                  <a:pt x="36966" y="227386"/>
                </a:lnTo>
                <a:lnTo>
                  <a:pt x="33520" y="222036"/>
                </a:lnTo>
                <a:lnTo>
                  <a:pt x="23651" y="205383"/>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3" name="SMARTPenAnnotation41"/>
          <p:cNvSpPr/>
          <p:nvPr/>
        </p:nvSpPr>
        <p:spPr>
          <a:xfrm>
            <a:off x="8536781" y="3080742"/>
            <a:ext cx="35720" cy="267891"/>
          </a:xfrm>
          <a:custGeom>
            <a:avLst/>
            <a:gdLst/>
            <a:ahLst/>
            <a:cxnLst/>
            <a:rect l="0" t="0" r="0" b="0"/>
            <a:pathLst>
              <a:path w="35720" h="267891">
                <a:moveTo>
                  <a:pt x="0" y="0"/>
                </a:moveTo>
                <a:lnTo>
                  <a:pt x="4741" y="18962"/>
                </a:lnTo>
                <a:lnTo>
                  <a:pt x="6137" y="32485"/>
                </a:lnTo>
                <a:lnTo>
                  <a:pt x="7068" y="49438"/>
                </a:lnTo>
                <a:lnTo>
                  <a:pt x="7688" y="68677"/>
                </a:lnTo>
                <a:lnTo>
                  <a:pt x="10087" y="90433"/>
                </a:lnTo>
                <a:lnTo>
                  <a:pt x="35719" y="26789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4" name="SMARTPenAnnotation42"/>
          <p:cNvSpPr/>
          <p:nvPr/>
        </p:nvSpPr>
        <p:spPr>
          <a:xfrm>
            <a:off x="8599289" y="3214687"/>
            <a:ext cx="98227" cy="17860"/>
          </a:xfrm>
          <a:custGeom>
            <a:avLst/>
            <a:gdLst/>
            <a:ahLst/>
            <a:cxnLst/>
            <a:rect l="0" t="0" r="0" b="0"/>
            <a:pathLst>
              <a:path w="98227" h="17860">
                <a:moveTo>
                  <a:pt x="0" y="0"/>
                </a:moveTo>
                <a:lnTo>
                  <a:pt x="14221" y="4741"/>
                </a:lnTo>
                <a:lnTo>
                  <a:pt x="20394" y="6137"/>
                </a:lnTo>
                <a:lnTo>
                  <a:pt x="26495" y="7068"/>
                </a:lnTo>
                <a:lnTo>
                  <a:pt x="32546" y="7688"/>
                </a:lnTo>
                <a:lnTo>
                  <a:pt x="40549" y="9095"/>
                </a:lnTo>
                <a:lnTo>
                  <a:pt x="49853" y="11024"/>
                </a:lnTo>
                <a:lnTo>
                  <a:pt x="60025" y="13302"/>
                </a:lnTo>
                <a:lnTo>
                  <a:pt x="68789" y="14821"/>
                </a:lnTo>
                <a:lnTo>
                  <a:pt x="76617" y="15834"/>
                </a:lnTo>
                <a:lnTo>
                  <a:pt x="98226" y="1785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5" name="SMARTPenAnnotation43"/>
          <p:cNvSpPr/>
          <p:nvPr/>
        </p:nvSpPr>
        <p:spPr>
          <a:xfrm>
            <a:off x="5000625" y="4045148"/>
            <a:ext cx="258961" cy="642938"/>
          </a:xfrm>
          <a:custGeom>
            <a:avLst/>
            <a:gdLst/>
            <a:ahLst/>
            <a:cxnLst/>
            <a:rect l="0" t="0" r="0" b="0"/>
            <a:pathLst>
              <a:path w="258961" h="642938">
                <a:moveTo>
                  <a:pt x="0" y="0"/>
                </a:moveTo>
                <a:lnTo>
                  <a:pt x="9481" y="14221"/>
                </a:lnTo>
                <a:lnTo>
                  <a:pt x="14258" y="23371"/>
                </a:lnTo>
                <a:lnTo>
                  <a:pt x="19427" y="34433"/>
                </a:lnTo>
                <a:lnTo>
                  <a:pt x="46722" y="97311"/>
                </a:lnTo>
                <a:lnTo>
                  <a:pt x="66075" y="138830"/>
                </a:lnTo>
                <a:lnTo>
                  <a:pt x="87905" y="184733"/>
                </a:lnTo>
                <a:lnTo>
                  <a:pt x="110837" y="234901"/>
                </a:lnTo>
                <a:lnTo>
                  <a:pt x="134258" y="289609"/>
                </a:lnTo>
                <a:lnTo>
                  <a:pt x="146060" y="318088"/>
                </a:lnTo>
                <a:lnTo>
                  <a:pt x="156905" y="346996"/>
                </a:lnTo>
                <a:lnTo>
                  <a:pt x="167111" y="376190"/>
                </a:lnTo>
                <a:lnTo>
                  <a:pt x="176891" y="405575"/>
                </a:lnTo>
                <a:lnTo>
                  <a:pt x="198342" y="464682"/>
                </a:lnTo>
                <a:lnTo>
                  <a:pt x="209619" y="494335"/>
                </a:lnTo>
                <a:lnTo>
                  <a:pt x="220113" y="524026"/>
                </a:lnTo>
                <a:lnTo>
                  <a:pt x="258960" y="642937"/>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6" name="SMARTPenAnnotation44"/>
          <p:cNvSpPr/>
          <p:nvPr/>
        </p:nvSpPr>
        <p:spPr>
          <a:xfrm>
            <a:off x="4938209" y="4920257"/>
            <a:ext cx="348167" cy="381336"/>
          </a:xfrm>
          <a:custGeom>
            <a:avLst/>
            <a:gdLst/>
            <a:ahLst/>
            <a:cxnLst/>
            <a:rect l="0" t="0" r="0" b="0"/>
            <a:pathLst>
              <a:path w="348167" h="381336">
                <a:moveTo>
                  <a:pt x="312447" y="0"/>
                </a:moveTo>
                <a:lnTo>
                  <a:pt x="275161" y="12429"/>
                </a:lnTo>
                <a:lnTo>
                  <a:pt x="252881" y="20738"/>
                </a:lnTo>
                <a:lnTo>
                  <a:pt x="239993" y="25731"/>
                </a:lnTo>
                <a:lnTo>
                  <a:pt x="226441" y="32038"/>
                </a:lnTo>
                <a:lnTo>
                  <a:pt x="212446" y="39218"/>
                </a:lnTo>
                <a:lnTo>
                  <a:pt x="198155" y="46982"/>
                </a:lnTo>
                <a:lnTo>
                  <a:pt x="182674" y="56126"/>
                </a:lnTo>
                <a:lnTo>
                  <a:pt x="149598" y="76870"/>
                </a:lnTo>
                <a:lnTo>
                  <a:pt x="133436" y="88950"/>
                </a:lnTo>
                <a:lnTo>
                  <a:pt x="117700" y="101964"/>
                </a:lnTo>
                <a:lnTo>
                  <a:pt x="102249" y="115601"/>
                </a:lnTo>
                <a:lnTo>
                  <a:pt x="71851" y="143983"/>
                </a:lnTo>
                <a:lnTo>
                  <a:pt x="56800" y="158496"/>
                </a:lnTo>
                <a:lnTo>
                  <a:pt x="43789" y="173134"/>
                </a:lnTo>
                <a:lnTo>
                  <a:pt x="32138" y="187852"/>
                </a:lnTo>
                <a:lnTo>
                  <a:pt x="21395" y="202625"/>
                </a:lnTo>
                <a:lnTo>
                  <a:pt x="13240" y="217435"/>
                </a:lnTo>
                <a:lnTo>
                  <a:pt x="6812" y="232269"/>
                </a:lnTo>
                <a:lnTo>
                  <a:pt x="1534" y="247120"/>
                </a:lnTo>
                <a:lnTo>
                  <a:pt x="0" y="261981"/>
                </a:lnTo>
                <a:lnTo>
                  <a:pt x="961" y="276850"/>
                </a:lnTo>
                <a:lnTo>
                  <a:pt x="3587" y="291723"/>
                </a:lnTo>
                <a:lnTo>
                  <a:pt x="8314" y="305607"/>
                </a:lnTo>
                <a:lnTo>
                  <a:pt x="14441" y="318832"/>
                </a:lnTo>
                <a:lnTo>
                  <a:pt x="21503" y="331617"/>
                </a:lnTo>
                <a:lnTo>
                  <a:pt x="31172" y="342126"/>
                </a:lnTo>
                <a:lnTo>
                  <a:pt x="42579" y="351115"/>
                </a:lnTo>
                <a:lnTo>
                  <a:pt x="55144" y="359093"/>
                </a:lnTo>
                <a:lnTo>
                  <a:pt x="70466" y="365403"/>
                </a:lnTo>
                <a:lnTo>
                  <a:pt x="87627" y="370602"/>
                </a:lnTo>
                <a:lnTo>
                  <a:pt x="106012" y="375060"/>
                </a:lnTo>
                <a:lnTo>
                  <a:pt x="125214" y="378033"/>
                </a:lnTo>
                <a:lnTo>
                  <a:pt x="144961" y="380014"/>
                </a:lnTo>
                <a:lnTo>
                  <a:pt x="165071" y="381335"/>
                </a:lnTo>
                <a:lnTo>
                  <a:pt x="186415" y="381224"/>
                </a:lnTo>
                <a:lnTo>
                  <a:pt x="208582" y="380157"/>
                </a:lnTo>
                <a:lnTo>
                  <a:pt x="231297" y="378454"/>
                </a:lnTo>
                <a:lnTo>
                  <a:pt x="254378" y="375334"/>
                </a:lnTo>
                <a:lnTo>
                  <a:pt x="277704" y="371270"/>
                </a:lnTo>
                <a:lnTo>
                  <a:pt x="348166" y="357188"/>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7" name="SMARTPenAnnotation45"/>
          <p:cNvSpPr/>
          <p:nvPr/>
        </p:nvSpPr>
        <p:spPr>
          <a:xfrm>
            <a:off x="5298646" y="5045273"/>
            <a:ext cx="199083" cy="219502"/>
          </a:xfrm>
          <a:custGeom>
            <a:avLst/>
            <a:gdLst/>
            <a:ahLst/>
            <a:cxnLst/>
            <a:rect l="0" t="0" r="0" b="0"/>
            <a:pathLst>
              <a:path w="199083" h="219502">
                <a:moveTo>
                  <a:pt x="121674" y="0"/>
                </a:moveTo>
                <a:lnTo>
                  <a:pt x="107453" y="0"/>
                </a:lnTo>
                <a:lnTo>
                  <a:pt x="102271" y="993"/>
                </a:lnTo>
                <a:lnTo>
                  <a:pt x="97824" y="2646"/>
                </a:lnTo>
                <a:lnTo>
                  <a:pt x="89246" y="7129"/>
                </a:lnTo>
                <a:lnTo>
                  <a:pt x="61792" y="20991"/>
                </a:lnTo>
                <a:lnTo>
                  <a:pt x="55956" y="24908"/>
                </a:lnTo>
                <a:lnTo>
                  <a:pt x="50081" y="29504"/>
                </a:lnTo>
                <a:lnTo>
                  <a:pt x="44179" y="34552"/>
                </a:lnTo>
                <a:lnTo>
                  <a:pt x="38261" y="40894"/>
                </a:lnTo>
                <a:lnTo>
                  <a:pt x="32331" y="48099"/>
                </a:lnTo>
                <a:lnTo>
                  <a:pt x="26393" y="55879"/>
                </a:lnTo>
                <a:lnTo>
                  <a:pt x="20450" y="65034"/>
                </a:lnTo>
                <a:lnTo>
                  <a:pt x="14504" y="75105"/>
                </a:lnTo>
                <a:lnTo>
                  <a:pt x="8556" y="85790"/>
                </a:lnTo>
                <a:lnTo>
                  <a:pt x="4590" y="97873"/>
                </a:lnTo>
                <a:lnTo>
                  <a:pt x="1946" y="110889"/>
                </a:lnTo>
                <a:lnTo>
                  <a:pt x="184" y="124528"/>
                </a:lnTo>
                <a:lnTo>
                  <a:pt x="0" y="136596"/>
                </a:lnTo>
                <a:lnTo>
                  <a:pt x="871" y="147619"/>
                </a:lnTo>
                <a:lnTo>
                  <a:pt x="2443" y="157944"/>
                </a:lnTo>
                <a:lnTo>
                  <a:pt x="6468" y="167804"/>
                </a:lnTo>
                <a:lnTo>
                  <a:pt x="12128" y="177354"/>
                </a:lnTo>
                <a:lnTo>
                  <a:pt x="18877" y="186697"/>
                </a:lnTo>
                <a:lnTo>
                  <a:pt x="26354" y="194910"/>
                </a:lnTo>
                <a:lnTo>
                  <a:pt x="34314" y="202369"/>
                </a:lnTo>
                <a:lnTo>
                  <a:pt x="42598" y="209327"/>
                </a:lnTo>
                <a:lnTo>
                  <a:pt x="52090" y="213965"/>
                </a:lnTo>
                <a:lnTo>
                  <a:pt x="62386" y="217058"/>
                </a:lnTo>
                <a:lnTo>
                  <a:pt x="73219" y="219119"/>
                </a:lnTo>
                <a:lnTo>
                  <a:pt x="84410" y="219501"/>
                </a:lnTo>
                <a:lnTo>
                  <a:pt x="95839" y="218764"/>
                </a:lnTo>
                <a:lnTo>
                  <a:pt x="107427" y="217280"/>
                </a:lnTo>
                <a:lnTo>
                  <a:pt x="119122" y="214307"/>
                </a:lnTo>
                <a:lnTo>
                  <a:pt x="130886" y="210340"/>
                </a:lnTo>
                <a:lnTo>
                  <a:pt x="142698" y="205711"/>
                </a:lnTo>
                <a:lnTo>
                  <a:pt x="153550" y="200640"/>
                </a:lnTo>
                <a:lnTo>
                  <a:pt x="163760" y="195276"/>
                </a:lnTo>
                <a:lnTo>
                  <a:pt x="173544" y="189715"/>
                </a:lnTo>
                <a:lnTo>
                  <a:pt x="181059" y="182039"/>
                </a:lnTo>
                <a:lnTo>
                  <a:pt x="187061" y="172953"/>
                </a:lnTo>
                <a:lnTo>
                  <a:pt x="192054" y="162927"/>
                </a:lnTo>
                <a:lnTo>
                  <a:pt x="195383" y="153267"/>
                </a:lnTo>
                <a:lnTo>
                  <a:pt x="197603" y="143849"/>
                </a:lnTo>
                <a:lnTo>
                  <a:pt x="199082" y="134595"/>
                </a:lnTo>
                <a:lnTo>
                  <a:pt x="199076" y="125449"/>
                </a:lnTo>
                <a:lnTo>
                  <a:pt x="198080" y="116375"/>
                </a:lnTo>
                <a:lnTo>
                  <a:pt x="196424" y="107348"/>
                </a:lnTo>
                <a:lnTo>
                  <a:pt x="193335" y="98355"/>
                </a:lnTo>
                <a:lnTo>
                  <a:pt x="189292" y="89382"/>
                </a:lnTo>
                <a:lnTo>
                  <a:pt x="184612" y="80424"/>
                </a:lnTo>
                <a:lnTo>
                  <a:pt x="178516" y="72468"/>
                </a:lnTo>
                <a:lnTo>
                  <a:pt x="171474" y="65179"/>
                </a:lnTo>
                <a:lnTo>
                  <a:pt x="163804" y="58336"/>
                </a:lnTo>
                <a:lnTo>
                  <a:pt x="155714" y="51789"/>
                </a:lnTo>
                <a:lnTo>
                  <a:pt x="147344" y="45440"/>
                </a:lnTo>
                <a:lnTo>
                  <a:pt x="138787" y="39223"/>
                </a:lnTo>
                <a:lnTo>
                  <a:pt x="130106" y="34086"/>
                </a:lnTo>
                <a:lnTo>
                  <a:pt x="121342" y="29669"/>
                </a:lnTo>
                <a:lnTo>
                  <a:pt x="112523" y="25733"/>
                </a:lnTo>
                <a:lnTo>
                  <a:pt x="104659" y="24100"/>
                </a:lnTo>
                <a:lnTo>
                  <a:pt x="97433" y="24004"/>
                </a:lnTo>
                <a:lnTo>
                  <a:pt x="90630" y="24933"/>
                </a:lnTo>
                <a:lnTo>
                  <a:pt x="84111" y="25552"/>
                </a:lnTo>
                <a:lnTo>
                  <a:pt x="77780" y="25964"/>
                </a:lnTo>
                <a:lnTo>
                  <a:pt x="71576" y="26239"/>
                </a:lnTo>
                <a:lnTo>
                  <a:pt x="67439" y="28407"/>
                </a:lnTo>
                <a:lnTo>
                  <a:pt x="64682" y="31836"/>
                </a:lnTo>
                <a:lnTo>
                  <a:pt x="60255" y="42118"/>
                </a:lnTo>
                <a:lnTo>
                  <a:pt x="61877" y="43953"/>
                </a:lnTo>
                <a:lnTo>
                  <a:pt x="64942" y="46170"/>
                </a:lnTo>
                <a:lnTo>
                  <a:pt x="77025" y="53578"/>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8" name="SMARTPenAnnotation46"/>
          <p:cNvSpPr/>
          <p:nvPr/>
        </p:nvSpPr>
        <p:spPr>
          <a:xfrm>
            <a:off x="5527476" y="5011994"/>
            <a:ext cx="366118" cy="196737"/>
          </a:xfrm>
          <a:custGeom>
            <a:avLst/>
            <a:gdLst/>
            <a:ahLst/>
            <a:cxnLst/>
            <a:rect l="0" t="0" r="0" b="0"/>
            <a:pathLst>
              <a:path w="366118" h="196737">
                <a:moveTo>
                  <a:pt x="0" y="42209"/>
                </a:moveTo>
                <a:lnTo>
                  <a:pt x="0" y="51690"/>
                </a:lnTo>
                <a:lnTo>
                  <a:pt x="2977" y="62420"/>
                </a:lnTo>
                <a:lnTo>
                  <a:pt x="7938" y="77511"/>
                </a:lnTo>
                <a:lnTo>
                  <a:pt x="14221" y="95509"/>
                </a:lnTo>
                <a:lnTo>
                  <a:pt x="18411" y="110484"/>
                </a:lnTo>
                <a:lnTo>
                  <a:pt x="21204" y="123445"/>
                </a:lnTo>
                <a:lnTo>
                  <a:pt x="23065" y="135062"/>
                </a:lnTo>
                <a:lnTo>
                  <a:pt x="24307" y="144790"/>
                </a:lnTo>
                <a:lnTo>
                  <a:pt x="25135" y="153261"/>
                </a:lnTo>
                <a:lnTo>
                  <a:pt x="25686" y="160892"/>
                </a:lnTo>
                <a:lnTo>
                  <a:pt x="26054" y="167963"/>
                </a:lnTo>
                <a:lnTo>
                  <a:pt x="26462" y="181113"/>
                </a:lnTo>
                <a:lnTo>
                  <a:pt x="27563" y="186405"/>
                </a:lnTo>
                <a:lnTo>
                  <a:pt x="29290" y="190926"/>
                </a:lnTo>
                <a:lnTo>
                  <a:pt x="31433" y="194931"/>
                </a:lnTo>
                <a:lnTo>
                  <a:pt x="32862" y="196610"/>
                </a:lnTo>
                <a:lnTo>
                  <a:pt x="33814" y="196736"/>
                </a:lnTo>
                <a:lnTo>
                  <a:pt x="34449" y="195829"/>
                </a:lnTo>
                <a:lnTo>
                  <a:pt x="35155" y="192174"/>
                </a:lnTo>
                <a:lnTo>
                  <a:pt x="35343" y="189810"/>
                </a:lnTo>
                <a:lnTo>
                  <a:pt x="37452" y="180298"/>
                </a:lnTo>
                <a:lnTo>
                  <a:pt x="55803" y="105029"/>
                </a:lnTo>
                <a:lnTo>
                  <a:pt x="59030" y="94011"/>
                </a:lnTo>
                <a:lnTo>
                  <a:pt x="62174" y="84681"/>
                </a:lnTo>
                <a:lnTo>
                  <a:pt x="65262" y="76477"/>
                </a:lnTo>
                <a:lnTo>
                  <a:pt x="68313" y="69023"/>
                </a:lnTo>
                <a:lnTo>
                  <a:pt x="71339" y="62069"/>
                </a:lnTo>
                <a:lnTo>
                  <a:pt x="74349" y="55449"/>
                </a:lnTo>
                <a:lnTo>
                  <a:pt x="77347" y="50043"/>
                </a:lnTo>
                <a:lnTo>
                  <a:pt x="80338" y="45448"/>
                </a:lnTo>
                <a:lnTo>
                  <a:pt x="83324" y="41391"/>
                </a:lnTo>
                <a:lnTo>
                  <a:pt x="86308" y="39679"/>
                </a:lnTo>
                <a:lnTo>
                  <a:pt x="89288" y="39530"/>
                </a:lnTo>
                <a:lnTo>
                  <a:pt x="92268" y="40423"/>
                </a:lnTo>
                <a:lnTo>
                  <a:pt x="95247" y="43003"/>
                </a:lnTo>
                <a:lnTo>
                  <a:pt x="98224" y="46707"/>
                </a:lnTo>
                <a:lnTo>
                  <a:pt x="101201" y="51161"/>
                </a:lnTo>
                <a:lnTo>
                  <a:pt x="104179" y="56114"/>
                </a:lnTo>
                <a:lnTo>
                  <a:pt x="107156" y="61401"/>
                </a:lnTo>
                <a:lnTo>
                  <a:pt x="110133" y="66910"/>
                </a:lnTo>
                <a:lnTo>
                  <a:pt x="115093" y="78520"/>
                </a:lnTo>
                <a:lnTo>
                  <a:pt x="128543" y="112586"/>
                </a:lnTo>
                <a:lnTo>
                  <a:pt x="134313" y="125838"/>
                </a:lnTo>
                <a:lnTo>
                  <a:pt x="139151" y="135665"/>
                </a:lnTo>
                <a:lnTo>
                  <a:pt x="143369" y="143208"/>
                </a:lnTo>
                <a:lnTo>
                  <a:pt x="147173" y="148237"/>
                </a:lnTo>
                <a:lnTo>
                  <a:pt x="150702" y="151590"/>
                </a:lnTo>
                <a:lnTo>
                  <a:pt x="154046" y="153825"/>
                </a:lnTo>
                <a:lnTo>
                  <a:pt x="157268" y="154322"/>
                </a:lnTo>
                <a:lnTo>
                  <a:pt x="160407" y="153662"/>
                </a:lnTo>
                <a:lnTo>
                  <a:pt x="163493" y="152229"/>
                </a:lnTo>
                <a:lnTo>
                  <a:pt x="167535" y="149290"/>
                </a:lnTo>
                <a:lnTo>
                  <a:pt x="172213" y="145347"/>
                </a:lnTo>
                <a:lnTo>
                  <a:pt x="177316" y="140733"/>
                </a:lnTo>
                <a:lnTo>
                  <a:pt x="181711" y="134681"/>
                </a:lnTo>
                <a:lnTo>
                  <a:pt x="185633" y="127669"/>
                </a:lnTo>
                <a:lnTo>
                  <a:pt x="189240" y="120018"/>
                </a:lnTo>
                <a:lnTo>
                  <a:pt x="193629" y="111941"/>
                </a:lnTo>
                <a:lnTo>
                  <a:pt x="198539" y="103580"/>
                </a:lnTo>
                <a:lnTo>
                  <a:pt x="209287" y="86352"/>
                </a:lnTo>
                <a:lnTo>
                  <a:pt x="220678" y="68773"/>
                </a:lnTo>
                <a:lnTo>
                  <a:pt x="225501" y="59919"/>
                </a:lnTo>
                <a:lnTo>
                  <a:pt x="229710" y="51039"/>
                </a:lnTo>
                <a:lnTo>
                  <a:pt x="233507" y="42142"/>
                </a:lnTo>
                <a:lnTo>
                  <a:pt x="238023" y="34227"/>
                </a:lnTo>
                <a:lnTo>
                  <a:pt x="243018" y="26965"/>
                </a:lnTo>
                <a:lnTo>
                  <a:pt x="248332" y="20140"/>
                </a:lnTo>
                <a:lnTo>
                  <a:pt x="253860" y="14598"/>
                </a:lnTo>
                <a:lnTo>
                  <a:pt x="259529" y="9911"/>
                </a:lnTo>
                <a:lnTo>
                  <a:pt x="265292" y="5794"/>
                </a:lnTo>
                <a:lnTo>
                  <a:pt x="274343" y="1220"/>
                </a:lnTo>
                <a:lnTo>
                  <a:pt x="278145" y="0"/>
                </a:lnTo>
                <a:lnTo>
                  <a:pt x="281672" y="1171"/>
                </a:lnTo>
                <a:lnTo>
                  <a:pt x="285016" y="3937"/>
                </a:lnTo>
                <a:lnTo>
                  <a:pt x="288238" y="7764"/>
                </a:lnTo>
                <a:lnTo>
                  <a:pt x="292369" y="12300"/>
                </a:lnTo>
                <a:lnTo>
                  <a:pt x="302252" y="22632"/>
                </a:lnTo>
                <a:lnTo>
                  <a:pt x="305681" y="29158"/>
                </a:lnTo>
                <a:lnTo>
                  <a:pt x="307967" y="36485"/>
                </a:lnTo>
                <a:lnTo>
                  <a:pt x="309491" y="44346"/>
                </a:lnTo>
                <a:lnTo>
                  <a:pt x="312492" y="56532"/>
                </a:lnTo>
                <a:lnTo>
                  <a:pt x="321117" y="88593"/>
                </a:lnTo>
                <a:lnTo>
                  <a:pt x="328919" y="115410"/>
                </a:lnTo>
                <a:lnTo>
                  <a:pt x="332389" y="126728"/>
                </a:lnTo>
                <a:lnTo>
                  <a:pt x="334702" y="137250"/>
                </a:lnTo>
                <a:lnTo>
                  <a:pt x="336244" y="147241"/>
                </a:lnTo>
                <a:lnTo>
                  <a:pt x="337272" y="156879"/>
                </a:lnTo>
                <a:lnTo>
                  <a:pt x="338950" y="163304"/>
                </a:lnTo>
                <a:lnTo>
                  <a:pt x="341060" y="167587"/>
                </a:lnTo>
                <a:lnTo>
                  <a:pt x="343459" y="170443"/>
                </a:lnTo>
                <a:lnTo>
                  <a:pt x="346051" y="171355"/>
                </a:lnTo>
                <a:lnTo>
                  <a:pt x="348771" y="170970"/>
                </a:lnTo>
                <a:lnTo>
                  <a:pt x="351577" y="169721"/>
                </a:lnTo>
                <a:lnTo>
                  <a:pt x="357339" y="165688"/>
                </a:lnTo>
                <a:lnTo>
                  <a:pt x="366117" y="15829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9" name="SMARTPenAnnotation47"/>
          <p:cNvSpPr/>
          <p:nvPr/>
        </p:nvSpPr>
        <p:spPr>
          <a:xfrm>
            <a:off x="5938242" y="4968583"/>
            <a:ext cx="357188" cy="181726"/>
          </a:xfrm>
          <a:custGeom>
            <a:avLst/>
            <a:gdLst/>
            <a:ahLst/>
            <a:cxnLst/>
            <a:rect l="0" t="0" r="0" b="0"/>
            <a:pathLst>
              <a:path w="357188" h="181726">
                <a:moveTo>
                  <a:pt x="0" y="76690"/>
                </a:moveTo>
                <a:lnTo>
                  <a:pt x="0" y="141737"/>
                </a:lnTo>
                <a:lnTo>
                  <a:pt x="992" y="150812"/>
                </a:lnTo>
                <a:lnTo>
                  <a:pt x="2646" y="160831"/>
                </a:lnTo>
                <a:lnTo>
                  <a:pt x="4740" y="171480"/>
                </a:lnTo>
                <a:lnTo>
                  <a:pt x="6137" y="177586"/>
                </a:lnTo>
                <a:lnTo>
                  <a:pt x="7067" y="180665"/>
                </a:lnTo>
                <a:lnTo>
                  <a:pt x="7688" y="181725"/>
                </a:lnTo>
                <a:lnTo>
                  <a:pt x="9094" y="181441"/>
                </a:lnTo>
                <a:lnTo>
                  <a:pt x="13302" y="178477"/>
                </a:lnTo>
                <a:lnTo>
                  <a:pt x="15813" y="175306"/>
                </a:lnTo>
                <a:lnTo>
                  <a:pt x="18480" y="171207"/>
                </a:lnTo>
                <a:lnTo>
                  <a:pt x="21250" y="166491"/>
                </a:lnTo>
                <a:lnTo>
                  <a:pt x="24088" y="161362"/>
                </a:lnTo>
                <a:lnTo>
                  <a:pt x="29888" y="150371"/>
                </a:lnTo>
                <a:lnTo>
                  <a:pt x="33816" y="143670"/>
                </a:lnTo>
                <a:lnTo>
                  <a:pt x="47833" y="121010"/>
                </a:lnTo>
                <a:lnTo>
                  <a:pt x="51732" y="114174"/>
                </a:lnTo>
                <a:lnTo>
                  <a:pt x="55324" y="107633"/>
                </a:lnTo>
                <a:lnTo>
                  <a:pt x="58711" y="100295"/>
                </a:lnTo>
                <a:lnTo>
                  <a:pt x="61961" y="92427"/>
                </a:lnTo>
                <a:lnTo>
                  <a:pt x="65119" y="84204"/>
                </a:lnTo>
                <a:lnTo>
                  <a:pt x="69210" y="76738"/>
                </a:lnTo>
                <a:lnTo>
                  <a:pt x="73921" y="69778"/>
                </a:lnTo>
                <a:lnTo>
                  <a:pt x="79046" y="63152"/>
                </a:lnTo>
                <a:lnTo>
                  <a:pt x="83455" y="57743"/>
                </a:lnTo>
                <a:lnTo>
                  <a:pt x="87387" y="53144"/>
                </a:lnTo>
                <a:lnTo>
                  <a:pt x="96085" y="43376"/>
                </a:lnTo>
                <a:lnTo>
                  <a:pt x="97791" y="43567"/>
                </a:lnTo>
                <a:lnTo>
                  <a:pt x="102333" y="46424"/>
                </a:lnTo>
                <a:lnTo>
                  <a:pt x="103940" y="49567"/>
                </a:lnTo>
                <a:lnTo>
                  <a:pt x="105012" y="53648"/>
                </a:lnTo>
                <a:lnTo>
                  <a:pt x="105727" y="58352"/>
                </a:lnTo>
                <a:lnTo>
                  <a:pt x="107195" y="64464"/>
                </a:lnTo>
                <a:lnTo>
                  <a:pt x="109167" y="71516"/>
                </a:lnTo>
                <a:lnTo>
                  <a:pt x="111473" y="79194"/>
                </a:lnTo>
                <a:lnTo>
                  <a:pt x="114002" y="89274"/>
                </a:lnTo>
                <a:lnTo>
                  <a:pt x="119459" y="113702"/>
                </a:lnTo>
                <a:lnTo>
                  <a:pt x="122304" y="123193"/>
                </a:lnTo>
                <a:lnTo>
                  <a:pt x="125192" y="130512"/>
                </a:lnTo>
                <a:lnTo>
                  <a:pt x="128110" y="136384"/>
                </a:lnTo>
                <a:lnTo>
                  <a:pt x="131047" y="140299"/>
                </a:lnTo>
                <a:lnTo>
                  <a:pt x="133997" y="142908"/>
                </a:lnTo>
                <a:lnTo>
                  <a:pt x="136956" y="144648"/>
                </a:lnTo>
                <a:lnTo>
                  <a:pt x="142891" y="146581"/>
                </a:lnTo>
                <a:lnTo>
                  <a:pt x="145861" y="147097"/>
                </a:lnTo>
                <a:lnTo>
                  <a:pt x="149827" y="145456"/>
                </a:lnTo>
                <a:lnTo>
                  <a:pt x="154455" y="142377"/>
                </a:lnTo>
                <a:lnTo>
                  <a:pt x="159525" y="138342"/>
                </a:lnTo>
                <a:lnTo>
                  <a:pt x="163896" y="133666"/>
                </a:lnTo>
                <a:lnTo>
                  <a:pt x="167803" y="128564"/>
                </a:lnTo>
                <a:lnTo>
                  <a:pt x="220388" y="49717"/>
                </a:lnTo>
                <a:lnTo>
                  <a:pt x="226301" y="41841"/>
                </a:lnTo>
                <a:lnTo>
                  <a:pt x="232226" y="34605"/>
                </a:lnTo>
                <a:lnTo>
                  <a:pt x="238162" y="27798"/>
                </a:lnTo>
                <a:lnTo>
                  <a:pt x="243110" y="21275"/>
                </a:lnTo>
                <a:lnTo>
                  <a:pt x="247401" y="14942"/>
                </a:lnTo>
                <a:lnTo>
                  <a:pt x="251255" y="8736"/>
                </a:lnTo>
                <a:lnTo>
                  <a:pt x="255808" y="4598"/>
                </a:lnTo>
                <a:lnTo>
                  <a:pt x="260827" y="1839"/>
                </a:lnTo>
                <a:lnTo>
                  <a:pt x="266158" y="0"/>
                </a:lnTo>
                <a:lnTo>
                  <a:pt x="269712" y="759"/>
                </a:lnTo>
                <a:lnTo>
                  <a:pt x="272082" y="3249"/>
                </a:lnTo>
                <a:lnTo>
                  <a:pt x="273661" y="6893"/>
                </a:lnTo>
                <a:lnTo>
                  <a:pt x="278062" y="16235"/>
                </a:lnTo>
                <a:lnTo>
                  <a:pt x="280624" y="21503"/>
                </a:lnTo>
                <a:lnTo>
                  <a:pt x="283325" y="27993"/>
                </a:lnTo>
                <a:lnTo>
                  <a:pt x="286117" y="35295"/>
                </a:lnTo>
                <a:lnTo>
                  <a:pt x="288972" y="43141"/>
                </a:lnTo>
                <a:lnTo>
                  <a:pt x="291866" y="57300"/>
                </a:lnTo>
                <a:lnTo>
                  <a:pt x="294788" y="75670"/>
                </a:lnTo>
                <a:lnTo>
                  <a:pt x="297729" y="96846"/>
                </a:lnTo>
                <a:lnTo>
                  <a:pt x="300681" y="111955"/>
                </a:lnTo>
                <a:lnTo>
                  <a:pt x="303641" y="123020"/>
                </a:lnTo>
                <a:lnTo>
                  <a:pt x="306607" y="131390"/>
                </a:lnTo>
                <a:lnTo>
                  <a:pt x="309577" y="137961"/>
                </a:lnTo>
                <a:lnTo>
                  <a:pt x="312548" y="143334"/>
                </a:lnTo>
                <a:lnTo>
                  <a:pt x="315522" y="147908"/>
                </a:lnTo>
                <a:lnTo>
                  <a:pt x="318497" y="149966"/>
                </a:lnTo>
                <a:lnTo>
                  <a:pt x="321471" y="150345"/>
                </a:lnTo>
                <a:lnTo>
                  <a:pt x="328415" y="149113"/>
                </a:lnTo>
                <a:lnTo>
                  <a:pt x="338115" y="148566"/>
                </a:lnTo>
                <a:lnTo>
                  <a:pt x="342488" y="146435"/>
                </a:lnTo>
                <a:lnTo>
                  <a:pt x="346396" y="143031"/>
                </a:lnTo>
                <a:lnTo>
                  <a:pt x="357187" y="130268"/>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0" name="SMARTPenAnnotation48"/>
          <p:cNvSpPr/>
          <p:nvPr/>
        </p:nvSpPr>
        <p:spPr>
          <a:xfrm>
            <a:off x="6334933" y="4931841"/>
            <a:ext cx="380193" cy="179722"/>
          </a:xfrm>
          <a:custGeom>
            <a:avLst/>
            <a:gdLst/>
            <a:ahLst/>
            <a:cxnLst/>
            <a:rect l="0" t="0" r="0" b="0"/>
            <a:pathLst>
              <a:path w="380193" h="179722">
                <a:moveTo>
                  <a:pt x="5145" y="24135"/>
                </a:moveTo>
                <a:lnTo>
                  <a:pt x="5145" y="38356"/>
                </a:lnTo>
                <a:lnTo>
                  <a:pt x="4153" y="47507"/>
                </a:lnTo>
                <a:lnTo>
                  <a:pt x="2499" y="58567"/>
                </a:lnTo>
                <a:lnTo>
                  <a:pt x="405" y="70903"/>
                </a:lnTo>
                <a:lnTo>
                  <a:pt x="0" y="84087"/>
                </a:lnTo>
                <a:lnTo>
                  <a:pt x="723" y="97837"/>
                </a:lnTo>
                <a:lnTo>
                  <a:pt x="2197" y="111965"/>
                </a:lnTo>
                <a:lnTo>
                  <a:pt x="4172" y="123368"/>
                </a:lnTo>
                <a:lnTo>
                  <a:pt x="6481" y="132955"/>
                </a:lnTo>
                <a:lnTo>
                  <a:pt x="9011" y="141329"/>
                </a:lnTo>
                <a:lnTo>
                  <a:pt x="11692" y="147905"/>
                </a:lnTo>
                <a:lnTo>
                  <a:pt x="14470" y="153281"/>
                </a:lnTo>
                <a:lnTo>
                  <a:pt x="17315" y="157858"/>
                </a:lnTo>
                <a:lnTo>
                  <a:pt x="20204" y="161901"/>
                </a:lnTo>
                <a:lnTo>
                  <a:pt x="23121" y="165588"/>
                </a:lnTo>
                <a:lnTo>
                  <a:pt x="26059" y="169039"/>
                </a:lnTo>
                <a:lnTo>
                  <a:pt x="30002" y="172331"/>
                </a:lnTo>
                <a:lnTo>
                  <a:pt x="34614" y="175518"/>
                </a:lnTo>
                <a:lnTo>
                  <a:pt x="39674" y="178635"/>
                </a:lnTo>
                <a:lnTo>
                  <a:pt x="44039" y="179721"/>
                </a:lnTo>
                <a:lnTo>
                  <a:pt x="47942" y="179453"/>
                </a:lnTo>
                <a:lnTo>
                  <a:pt x="51536" y="178282"/>
                </a:lnTo>
                <a:lnTo>
                  <a:pt x="55915" y="175517"/>
                </a:lnTo>
                <a:lnTo>
                  <a:pt x="60820" y="171689"/>
                </a:lnTo>
                <a:lnTo>
                  <a:pt x="66074" y="167153"/>
                </a:lnTo>
                <a:lnTo>
                  <a:pt x="70569" y="162144"/>
                </a:lnTo>
                <a:lnTo>
                  <a:pt x="74558" y="156821"/>
                </a:lnTo>
                <a:lnTo>
                  <a:pt x="78209" y="151288"/>
                </a:lnTo>
                <a:lnTo>
                  <a:pt x="81636" y="145614"/>
                </a:lnTo>
                <a:lnTo>
                  <a:pt x="84912" y="139848"/>
                </a:lnTo>
                <a:lnTo>
                  <a:pt x="88089" y="134019"/>
                </a:lnTo>
                <a:lnTo>
                  <a:pt x="92190" y="125172"/>
                </a:lnTo>
                <a:lnTo>
                  <a:pt x="110387" y="83266"/>
                </a:lnTo>
                <a:lnTo>
                  <a:pt x="117403" y="68275"/>
                </a:lnTo>
                <a:lnTo>
                  <a:pt x="123829" y="54998"/>
                </a:lnTo>
                <a:lnTo>
                  <a:pt x="125940" y="51655"/>
                </a:lnTo>
                <a:lnTo>
                  <a:pt x="127346" y="50420"/>
                </a:lnTo>
                <a:lnTo>
                  <a:pt x="128284" y="50588"/>
                </a:lnTo>
                <a:lnTo>
                  <a:pt x="129902" y="54668"/>
                </a:lnTo>
                <a:lnTo>
                  <a:pt x="131973" y="61358"/>
                </a:lnTo>
                <a:lnTo>
                  <a:pt x="134345" y="69787"/>
                </a:lnTo>
                <a:lnTo>
                  <a:pt x="135927" y="77390"/>
                </a:lnTo>
                <a:lnTo>
                  <a:pt x="136981" y="84443"/>
                </a:lnTo>
                <a:lnTo>
                  <a:pt x="137684" y="91129"/>
                </a:lnTo>
                <a:lnTo>
                  <a:pt x="139145" y="97571"/>
                </a:lnTo>
                <a:lnTo>
                  <a:pt x="141111" y="103850"/>
                </a:lnTo>
                <a:lnTo>
                  <a:pt x="143414" y="110021"/>
                </a:lnTo>
                <a:lnTo>
                  <a:pt x="145941" y="116119"/>
                </a:lnTo>
                <a:lnTo>
                  <a:pt x="148618" y="122169"/>
                </a:lnTo>
                <a:lnTo>
                  <a:pt x="151395" y="128186"/>
                </a:lnTo>
                <a:lnTo>
                  <a:pt x="154239" y="133190"/>
                </a:lnTo>
                <a:lnTo>
                  <a:pt x="157127" y="137518"/>
                </a:lnTo>
                <a:lnTo>
                  <a:pt x="160044" y="141395"/>
                </a:lnTo>
                <a:lnTo>
                  <a:pt x="162981" y="143980"/>
                </a:lnTo>
                <a:lnTo>
                  <a:pt x="165932" y="145704"/>
                </a:lnTo>
                <a:lnTo>
                  <a:pt x="171855" y="147619"/>
                </a:lnTo>
                <a:lnTo>
                  <a:pt x="177795" y="148470"/>
                </a:lnTo>
                <a:lnTo>
                  <a:pt x="180769" y="147705"/>
                </a:lnTo>
                <a:lnTo>
                  <a:pt x="186718" y="144208"/>
                </a:lnTo>
                <a:lnTo>
                  <a:pt x="190686" y="140895"/>
                </a:lnTo>
                <a:lnTo>
                  <a:pt x="195315" y="136702"/>
                </a:lnTo>
                <a:lnTo>
                  <a:pt x="200386" y="131922"/>
                </a:lnTo>
                <a:lnTo>
                  <a:pt x="205751" y="125758"/>
                </a:lnTo>
                <a:lnTo>
                  <a:pt x="211312" y="118673"/>
                </a:lnTo>
                <a:lnTo>
                  <a:pt x="217004" y="110973"/>
                </a:lnTo>
                <a:lnTo>
                  <a:pt x="221790" y="102863"/>
                </a:lnTo>
                <a:lnTo>
                  <a:pt x="225974" y="94480"/>
                </a:lnTo>
                <a:lnTo>
                  <a:pt x="229754" y="85914"/>
                </a:lnTo>
                <a:lnTo>
                  <a:pt x="236244" y="75243"/>
                </a:lnTo>
                <a:lnTo>
                  <a:pt x="244539" y="63168"/>
                </a:lnTo>
                <a:lnTo>
                  <a:pt x="254038" y="50157"/>
                </a:lnTo>
                <a:lnTo>
                  <a:pt x="262355" y="39499"/>
                </a:lnTo>
                <a:lnTo>
                  <a:pt x="269884" y="30409"/>
                </a:lnTo>
                <a:lnTo>
                  <a:pt x="276888" y="22364"/>
                </a:lnTo>
                <a:lnTo>
                  <a:pt x="283541" y="16009"/>
                </a:lnTo>
                <a:lnTo>
                  <a:pt x="289961" y="10780"/>
                </a:lnTo>
                <a:lnTo>
                  <a:pt x="296225" y="6302"/>
                </a:lnTo>
                <a:lnTo>
                  <a:pt x="302386" y="3317"/>
                </a:lnTo>
                <a:lnTo>
                  <a:pt x="308478" y="1327"/>
                </a:lnTo>
                <a:lnTo>
                  <a:pt x="314523" y="0"/>
                </a:lnTo>
                <a:lnTo>
                  <a:pt x="319545" y="107"/>
                </a:lnTo>
                <a:lnTo>
                  <a:pt x="323886" y="1171"/>
                </a:lnTo>
                <a:lnTo>
                  <a:pt x="327771" y="2873"/>
                </a:lnTo>
                <a:lnTo>
                  <a:pt x="331354" y="5992"/>
                </a:lnTo>
                <a:lnTo>
                  <a:pt x="334735" y="10055"/>
                </a:lnTo>
                <a:lnTo>
                  <a:pt x="337981" y="14749"/>
                </a:lnTo>
                <a:lnTo>
                  <a:pt x="340144" y="19862"/>
                </a:lnTo>
                <a:lnTo>
                  <a:pt x="341588" y="25255"/>
                </a:lnTo>
                <a:lnTo>
                  <a:pt x="342550" y="30835"/>
                </a:lnTo>
                <a:lnTo>
                  <a:pt x="343191" y="37531"/>
                </a:lnTo>
                <a:lnTo>
                  <a:pt x="343619" y="44972"/>
                </a:lnTo>
                <a:lnTo>
                  <a:pt x="343903" y="52909"/>
                </a:lnTo>
                <a:lnTo>
                  <a:pt x="345085" y="61177"/>
                </a:lnTo>
                <a:lnTo>
                  <a:pt x="346866" y="69666"/>
                </a:lnTo>
                <a:lnTo>
                  <a:pt x="349045" y="78301"/>
                </a:lnTo>
                <a:lnTo>
                  <a:pt x="350497" y="86043"/>
                </a:lnTo>
                <a:lnTo>
                  <a:pt x="351465" y="93188"/>
                </a:lnTo>
                <a:lnTo>
                  <a:pt x="352111" y="99936"/>
                </a:lnTo>
                <a:lnTo>
                  <a:pt x="353533" y="106419"/>
                </a:lnTo>
                <a:lnTo>
                  <a:pt x="355474" y="112726"/>
                </a:lnTo>
                <a:lnTo>
                  <a:pt x="357760" y="118914"/>
                </a:lnTo>
                <a:lnTo>
                  <a:pt x="360276" y="124032"/>
                </a:lnTo>
                <a:lnTo>
                  <a:pt x="362946" y="128436"/>
                </a:lnTo>
                <a:lnTo>
                  <a:pt x="365718" y="132365"/>
                </a:lnTo>
                <a:lnTo>
                  <a:pt x="367566" y="135976"/>
                </a:lnTo>
                <a:lnTo>
                  <a:pt x="368798" y="139375"/>
                </a:lnTo>
                <a:lnTo>
                  <a:pt x="369619" y="142634"/>
                </a:lnTo>
                <a:lnTo>
                  <a:pt x="371159" y="144806"/>
                </a:lnTo>
                <a:lnTo>
                  <a:pt x="373177" y="146254"/>
                </a:lnTo>
                <a:lnTo>
                  <a:pt x="380192" y="149151"/>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1" name="SMARTPenAnnotation49"/>
          <p:cNvSpPr/>
          <p:nvPr/>
        </p:nvSpPr>
        <p:spPr>
          <a:xfrm>
            <a:off x="6768812" y="4964906"/>
            <a:ext cx="26681" cy="89219"/>
          </a:xfrm>
          <a:custGeom>
            <a:avLst/>
            <a:gdLst/>
            <a:ahLst/>
            <a:cxnLst/>
            <a:rect l="0" t="0" r="0" b="0"/>
            <a:pathLst>
              <a:path w="26681" h="89219">
                <a:moveTo>
                  <a:pt x="8820" y="0"/>
                </a:moveTo>
                <a:lnTo>
                  <a:pt x="4080" y="14221"/>
                </a:lnTo>
                <a:lnTo>
                  <a:pt x="2683" y="20395"/>
                </a:lnTo>
                <a:lnTo>
                  <a:pt x="1753" y="26495"/>
                </a:lnTo>
                <a:lnTo>
                  <a:pt x="1132" y="32546"/>
                </a:lnTo>
                <a:lnTo>
                  <a:pt x="718" y="40548"/>
                </a:lnTo>
                <a:lnTo>
                  <a:pt x="259" y="60024"/>
                </a:lnTo>
                <a:lnTo>
                  <a:pt x="0" y="83821"/>
                </a:lnTo>
                <a:lnTo>
                  <a:pt x="956" y="87630"/>
                </a:lnTo>
                <a:lnTo>
                  <a:pt x="2585" y="89178"/>
                </a:lnTo>
                <a:lnTo>
                  <a:pt x="4663" y="89218"/>
                </a:lnTo>
                <a:lnTo>
                  <a:pt x="8034" y="88252"/>
                </a:lnTo>
                <a:lnTo>
                  <a:pt x="12265" y="86616"/>
                </a:lnTo>
                <a:lnTo>
                  <a:pt x="26680" y="80367"/>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2" name="SMARTPenAnnotation50"/>
          <p:cNvSpPr/>
          <p:nvPr/>
        </p:nvSpPr>
        <p:spPr>
          <a:xfrm>
            <a:off x="6866929" y="4732734"/>
            <a:ext cx="26422" cy="303610"/>
          </a:xfrm>
          <a:custGeom>
            <a:avLst/>
            <a:gdLst/>
            <a:ahLst/>
            <a:cxnLst/>
            <a:rect l="0" t="0" r="0" b="0"/>
            <a:pathLst>
              <a:path w="26422" h="303610">
                <a:moveTo>
                  <a:pt x="0" y="0"/>
                </a:moveTo>
                <a:lnTo>
                  <a:pt x="17124" y="8562"/>
                </a:lnTo>
                <a:lnTo>
                  <a:pt x="17840" y="212750"/>
                </a:lnTo>
                <a:lnTo>
                  <a:pt x="18839" y="225177"/>
                </a:lnTo>
                <a:lnTo>
                  <a:pt x="20497" y="236438"/>
                </a:lnTo>
                <a:lnTo>
                  <a:pt x="22595" y="246922"/>
                </a:lnTo>
                <a:lnTo>
                  <a:pt x="23993" y="255896"/>
                </a:lnTo>
                <a:lnTo>
                  <a:pt x="24925" y="263863"/>
                </a:lnTo>
                <a:lnTo>
                  <a:pt x="25547" y="271159"/>
                </a:lnTo>
                <a:lnTo>
                  <a:pt x="25961" y="278007"/>
                </a:lnTo>
                <a:lnTo>
                  <a:pt x="26421" y="290907"/>
                </a:lnTo>
                <a:lnTo>
                  <a:pt x="25551" y="295141"/>
                </a:lnTo>
                <a:lnTo>
                  <a:pt x="23979" y="297964"/>
                </a:lnTo>
                <a:lnTo>
                  <a:pt x="17860" y="30360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3" name="SMARTPenAnnotation51"/>
          <p:cNvSpPr/>
          <p:nvPr/>
        </p:nvSpPr>
        <p:spPr>
          <a:xfrm>
            <a:off x="6875859" y="4938117"/>
            <a:ext cx="142876" cy="8930"/>
          </a:xfrm>
          <a:custGeom>
            <a:avLst/>
            <a:gdLst/>
            <a:ahLst/>
            <a:cxnLst/>
            <a:rect l="0" t="0" r="0" b="0"/>
            <a:pathLst>
              <a:path w="142876" h="8930">
                <a:moveTo>
                  <a:pt x="0" y="0"/>
                </a:moveTo>
                <a:lnTo>
                  <a:pt x="18962" y="0"/>
                </a:lnTo>
                <a:lnTo>
                  <a:pt x="27524" y="992"/>
                </a:lnTo>
                <a:lnTo>
                  <a:pt x="36209" y="2646"/>
                </a:lnTo>
                <a:lnTo>
                  <a:pt x="44975" y="4740"/>
                </a:lnTo>
                <a:lnTo>
                  <a:pt x="56772" y="6137"/>
                </a:lnTo>
                <a:lnTo>
                  <a:pt x="70590" y="7067"/>
                </a:lnTo>
                <a:lnTo>
                  <a:pt x="98843" y="8102"/>
                </a:lnTo>
                <a:lnTo>
                  <a:pt x="142875" y="892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4" name="SMARTPenAnnotation52"/>
          <p:cNvSpPr/>
          <p:nvPr/>
        </p:nvSpPr>
        <p:spPr>
          <a:xfrm>
            <a:off x="7081242" y="4920257"/>
            <a:ext cx="80368" cy="250033"/>
          </a:xfrm>
          <a:custGeom>
            <a:avLst/>
            <a:gdLst/>
            <a:ahLst/>
            <a:cxnLst/>
            <a:rect l="0" t="0" r="0" b="0"/>
            <a:pathLst>
              <a:path w="80368" h="250033">
                <a:moveTo>
                  <a:pt x="80367" y="0"/>
                </a:moveTo>
                <a:lnTo>
                  <a:pt x="70886" y="23703"/>
                </a:lnTo>
                <a:lnTo>
                  <a:pt x="67101" y="34654"/>
                </a:lnTo>
                <a:lnTo>
                  <a:pt x="63586" y="45923"/>
                </a:lnTo>
                <a:lnTo>
                  <a:pt x="60249" y="57405"/>
                </a:lnTo>
                <a:lnTo>
                  <a:pt x="56041" y="70020"/>
                </a:lnTo>
                <a:lnTo>
                  <a:pt x="32384" y="136495"/>
                </a:lnTo>
                <a:lnTo>
                  <a:pt x="24566" y="159458"/>
                </a:lnTo>
                <a:lnTo>
                  <a:pt x="18361" y="181712"/>
                </a:lnTo>
                <a:lnTo>
                  <a:pt x="13233" y="203493"/>
                </a:lnTo>
                <a:lnTo>
                  <a:pt x="0" y="250032"/>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5" name="SMARTPenAnnotation53"/>
          <p:cNvSpPr/>
          <p:nvPr/>
        </p:nvSpPr>
        <p:spPr>
          <a:xfrm>
            <a:off x="7143750" y="4991695"/>
            <a:ext cx="89297" cy="53579"/>
          </a:xfrm>
          <a:custGeom>
            <a:avLst/>
            <a:gdLst/>
            <a:ahLst/>
            <a:cxnLst/>
            <a:rect l="0" t="0" r="0" b="0"/>
            <a:pathLst>
              <a:path w="89297" h="53579">
                <a:moveTo>
                  <a:pt x="0" y="0"/>
                </a:moveTo>
                <a:lnTo>
                  <a:pt x="14221" y="9481"/>
                </a:lnTo>
                <a:lnTo>
                  <a:pt x="21387" y="13266"/>
                </a:lnTo>
                <a:lnTo>
                  <a:pt x="29140" y="16781"/>
                </a:lnTo>
                <a:lnTo>
                  <a:pt x="37286" y="20117"/>
                </a:lnTo>
                <a:lnTo>
                  <a:pt x="46686" y="25318"/>
                </a:lnTo>
                <a:lnTo>
                  <a:pt x="56920" y="31761"/>
                </a:lnTo>
                <a:lnTo>
                  <a:pt x="89296" y="53578"/>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6" name="SMARTPenAnnotation54"/>
          <p:cNvSpPr/>
          <p:nvPr/>
        </p:nvSpPr>
        <p:spPr>
          <a:xfrm>
            <a:off x="5598914" y="5420320"/>
            <a:ext cx="264445" cy="339015"/>
          </a:xfrm>
          <a:custGeom>
            <a:avLst/>
            <a:gdLst/>
            <a:ahLst/>
            <a:cxnLst/>
            <a:rect l="0" t="0" r="0" b="0"/>
            <a:pathLst>
              <a:path w="264445" h="339015">
                <a:moveTo>
                  <a:pt x="0" y="0"/>
                </a:moveTo>
                <a:lnTo>
                  <a:pt x="0" y="9481"/>
                </a:lnTo>
                <a:lnTo>
                  <a:pt x="992" y="15250"/>
                </a:lnTo>
                <a:lnTo>
                  <a:pt x="2646" y="22073"/>
                </a:lnTo>
                <a:lnTo>
                  <a:pt x="4740" y="29598"/>
                </a:lnTo>
                <a:lnTo>
                  <a:pt x="6136" y="39576"/>
                </a:lnTo>
                <a:lnTo>
                  <a:pt x="7067" y="51189"/>
                </a:lnTo>
                <a:lnTo>
                  <a:pt x="7688" y="63891"/>
                </a:lnTo>
                <a:lnTo>
                  <a:pt x="9094" y="77321"/>
                </a:lnTo>
                <a:lnTo>
                  <a:pt x="11024" y="91235"/>
                </a:lnTo>
                <a:lnTo>
                  <a:pt x="21249" y="153951"/>
                </a:lnTo>
                <a:lnTo>
                  <a:pt x="26973" y="199061"/>
                </a:lnTo>
                <a:lnTo>
                  <a:pt x="29888" y="224981"/>
                </a:lnTo>
                <a:lnTo>
                  <a:pt x="32824" y="245237"/>
                </a:lnTo>
                <a:lnTo>
                  <a:pt x="35773" y="261718"/>
                </a:lnTo>
                <a:lnTo>
                  <a:pt x="38731" y="275681"/>
                </a:lnTo>
                <a:lnTo>
                  <a:pt x="42688" y="287968"/>
                </a:lnTo>
                <a:lnTo>
                  <a:pt x="47310" y="299135"/>
                </a:lnTo>
                <a:lnTo>
                  <a:pt x="52376" y="309556"/>
                </a:lnTo>
                <a:lnTo>
                  <a:pt x="56745" y="315512"/>
                </a:lnTo>
                <a:lnTo>
                  <a:pt x="60651" y="318489"/>
                </a:lnTo>
                <a:lnTo>
                  <a:pt x="64246" y="319483"/>
                </a:lnTo>
                <a:lnTo>
                  <a:pt x="66643" y="319152"/>
                </a:lnTo>
                <a:lnTo>
                  <a:pt x="68241" y="317940"/>
                </a:lnTo>
                <a:lnTo>
                  <a:pt x="72001" y="311963"/>
                </a:lnTo>
                <a:lnTo>
                  <a:pt x="96108" y="275568"/>
                </a:lnTo>
                <a:lnTo>
                  <a:pt x="101775" y="266063"/>
                </a:lnTo>
                <a:lnTo>
                  <a:pt x="107537" y="255759"/>
                </a:lnTo>
                <a:lnTo>
                  <a:pt x="113363" y="244920"/>
                </a:lnTo>
                <a:lnTo>
                  <a:pt x="120224" y="234717"/>
                </a:lnTo>
                <a:lnTo>
                  <a:pt x="127774" y="224939"/>
                </a:lnTo>
                <a:lnTo>
                  <a:pt x="135784" y="215444"/>
                </a:lnTo>
                <a:lnTo>
                  <a:pt x="144101" y="207129"/>
                </a:lnTo>
                <a:lnTo>
                  <a:pt x="152622" y="199602"/>
                </a:lnTo>
                <a:lnTo>
                  <a:pt x="161279" y="192599"/>
                </a:lnTo>
                <a:lnTo>
                  <a:pt x="170027" y="186938"/>
                </a:lnTo>
                <a:lnTo>
                  <a:pt x="178835" y="182172"/>
                </a:lnTo>
                <a:lnTo>
                  <a:pt x="187684" y="178003"/>
                </a:lnTo>
                <a:lnTo>
                  <a:pt x="196560" y="176216"/>
                </a:lnTo>
                <a:lnTo>
                  <a:pt x="205454" y="176016"/>
                </a:lnTo>
                <a:lnTo>
                  <a:pt x="214360" y="176875"/>
                </a:lnTo>
                <a:lnTo>
                  <a:pt x="222281" y="178440"/>
                </a:lnTo>
                <a:lnTo>
                  <a:pt x="229547" y="180476"/>
                </a:lnTo>
                <a:lnTo>
                  <a:pt x="236375" y="182825"/>
                </a:lnTo>
                <a:lnTo>
                  <a:pt x="242911" y="187367"/>
                </a:lnTo>
                <a:lnTo>
                  <a:pt x="249253" y="193373"/>
                </a:lnTo>
                <a:lnTo>
                  <a:pt x="255466" y="200353"/>
                </a:lnTo>
                <a:lnTo>
                  <a:pt x="259607" y="206990"/>
                </a:lnTo>
                <a:lnTo>
                  <a:pt x="262368" y="213400"/>
                </a:lnTo>
                <a:lnTo>
                  <a:pt x="264209" y="219657"/>
                </a:lnTo>
                <a:lnTo>
                  <a:pt x="264444" y="226805"/>
                </a:lnTo>
                <a:lnTo>
                  <a:pt x="263608" y="234547"/>
                </a:lnTo>
                <a:lnTo>
                  <a:pt x="262059" y="242685"/>
                </a:lnTo>
                <a:lnTo>
                  <a:pt x="259042" y="251087"/>
                </a:lnTo>
                <a:lnTo>
                  <a:pt x="255046" y="259664"/>
                </a:lnTo>
                <a:lnTo>
                  <a:pt x="250397" y="268360"/>
                </a:lnTo>
                <a:lnTo>
                  <a:pt x="245315" y="276141"/>
                </a:lnTo>
                <a:lnTo>
                  <a:pt x="239942" y="283312"/>
                </a:lnTo>
                <a:lnTo>
                  <a:pt x="234375" y="290078"/>
                </a:lnTo>
                <a:lnTo>
                  <a:pt x="226695" y="296573"/>
                </a:lnTo>
                <a:lnTo>
                  <a:pt x="217607" y="302887"/>
                </a:lnTo>
                <a:lnTo>
                  <a:pt x="207579" y="309081"/>
                </a:lnTo>
                <a:lnTo>
                  <a:pt x="196925" y="315194"/>
                </a:lnTo>
                <a:lnTo>
                  <a:pt x="174504" y="327279"/>
                </a:lnTo>
                <a:lnTo>
                  <a:pt x="162969" y="331295"/>
                </a:lnTo>
                <a:lnTo>
                  <a:pt x="151310" y="333973"/>
                </a:lnTo>
                <a:lnTo>
                  <a:pt x="139569" y="335758"/>
                </a:lnTo>
                <a:lnTo>
                  <a:pt x="128764" y="336948"/>
                </a:lnTo>
                <a:lnTo>
                  <a:pt x="118585" y="337741"/>
                </a:lnTo>
                <a:lnTo>
                  <a:pt x="100329" y="338623"/>
                </a:lnTo>
                <a:lnTo>
                  <a:pt x="85601" y="339014"/>
                </a:lnTo>
                <a:lnTo>
                  <a:pt x="78895" y="338127"/>
                </a:lnTo>
                <a:lnTo>
                  <a:pt x="72440" y="336543"/>
                </a:lnTo>
                <a:lnTo>
                  <a:pt x="66153" y="334495"/>
                </a:lnTo>
                <a:lnTo>
                  <a:pt x="60969" y="331145"/>
                </a:lnTo>
                <a:lnTo>
                  <a:pt x="56521" y="326927"/>
                </a:lnTo>
                <a:lnTo>
                  <a:pt x="52563" y="322131"/>
                </a:lnTo>
                <a:lnTo>
                  <a:pt x="51909" y="316949"/>
                </a:lnTo>
                <a:lnTo>
                  <a:pt x="53458" y="311510"/>
                </a:lnTo>
                <a:lnTo>
                  <a:pt x="56474" y="305900"/>
                </a:lnTo>
                <a:lnTo>
                  <a:pt x="60470" y="300176"/>
                </a:lnTo>
                <a:lnTo>
                  <a:pt x="65118" y="294375"/>
                </a:lnTo>
                <a:lnTo>
                  <a:pt x="70201" y="288523"/>
                </a:lnTo>
                <a:lnTo>
                  <a:pt x="76566" y="281646"/>
                </a:lnTo>
                <a:lnTo>
                  <a:pt x="91576" y="266066"/>
                </a:lnTo>
                <a:lnTo>
                  <a:pt x="100738" y="258737"/>
                </a:lnTo>
                <a:lnTo>
                  <a:pt x="110815" y="251866"/>
                </a:lnTo>
                <a:lnTo>
                  <a:pt x="142875" y="232172"/>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7" name="SMARTPenAnnotation55"/>
          <p:cNvSpPr/>
          <p:nvPr/>
        </p:nvSpPr>
        <p:spPr>
          <a:xfrm>
            <a:off x="5876102" y="5599957"/>
            <a:ext cx="303242" cy="109624"/>
          </a:xfrm>
          <a:custGeom>
            <a:avLst/>
            <a:gdLst/>
            <a:ahLst/>
            <a:cxnLst/>
            <a:rect l="0" t="0" r="0" b="0"/>
            <a:pathLst>
              <a:path w="303242" h="109624">
                <a:moveTo>
                  <a:pt x="8562" y="7886"/>
                </a:moveTo>
                <a:lnTo>
                  <a:pt x="3822" y="17367"/>
                </a:lnTo>
                <a:lnTo>
                  <a:pt x="2425" y="23136"/>
                </a:lnTo>
                <a:lnTo>
                  <a:pt x="1494" y="29960"/>
                </a:lnTo>
                <a:lnTo>
                  <a:pt x="873" y="37484"/>
                </a:lnTo>
                <a:lnTo>
                  <a:pt x="459" y="44486"/>
                </a:lnTo>
                <a:lnTo>
                  <a:pt x="0" y="57556"/>
                </a:lnTo>
                <a:lnTo>
                  <a:pt x="870" y="63820"/>
                </a:lnTo>
                <a:lnTo>
                  <a:pt x="2441" y="69981"/>
                </a:lnTo>
                <a:lnTo>
                  <a:pt x="4482" y="76072"/>
                </a:lnTo>
                <a:lnTo>
                  <a:pt x="7826" y="82117"/>
                </a:lnTo>
                <a:lnTo>
                  <a:pt x="12040" y="88131"/>
                </a:lnTo>
                <a:lnTo>
                  <a:pt x="16834" y="94125"/>
                </a:lnTo>
                <a:lnTo>
                  <a:pt x="22014" y="98121"/>
                </a:lnTo>
                <a:lnTo>
                  <a:pt x="27451" y="100784"/>
                </a:lnTo>
                <a:lnTo>
                  <a:pt x="33061" y="102561"/>
                </a:lnTo>
                <a:lnTo>
                  <a:pt x="39777" y="103745"/>
                </a:lnTo>
                <a:lnTo>
                  <a:pt x="47232" y="104535"/>
                </a:lnTo>
                <a:lnTo>
                  <a:pt x="55178" y="105061"/>
                </a:lnTo>
                <a:lnTo>
                  <a:pt x="63452" y="104419"/>
                </a:lnTo>
                <a:lnTo>
                  <a:pt x="71944" y="102999"/>
                </a:lnTo>
                <a:lnTo>
                  <a:pt x="80582" y="101060"/>
                </a:lnTo>
                <a:lnTo>
                  <a:pt x="89317" y="98776"/>
                </a:lnTo>
                <a:lnTo>
                  <a:pt x="98118" y="96260"/>
                </a:lnTo>
                <a:lnTo>
                  <a:pt x="106961" y="93591"/>
                </a:lnTo>
                <a:lnTo>
                  <a:pt x="115833" y="89828"/>
                </a:lnTo>
                <a:lnTo>
                  <a:pt x="124724" y="85334"/>
                </a:lnTo>
                <a:lnTo>
                  <a:pt x="133628" y="80354"/>
                </a:lnTo>
                <a:lnTo>
                  <a:pt x="141549" y="75050"/>
                </a:lnTo>
                <a:lnTo>
                  <a:pt x="148814" y="69529"/>
                </a:lnTo>
                <a:lnTo>
                  <a:pt x="155641" y="63865"/>
                </a:lnTo>
                <a:lnTo>
                  <a:pt x="162177" y="58104"/>
                </a:lnTo>
                <a:lnTo>
                  <a:pt x="174731" y="46411"/>
                </a:lnTo>
                <a:lnTo>
                  <a:pt x="179865" y="40515"/>
                </a:lnTo>
                <a:lnTo>
                  <a:pt x="184279" y="34600"/>
                </a:lnTo>
                <a:lnTo>
                  <a:pt x="188215" y="28671"/>
                </a:lnTo>
                <a:lnTo>
                  <a:pt x="190838" y="22735"/>
                </a:lnTo>
                <a:lnTo>
                  <a:pt x="192587" y="16793"/>
                </a:lnTo>
                <a:lnTo>
                  <a:pt x="195880" y="0"/>
                </a:lnTo>
                <a:lnTo>
                  <a:pt x="195949" y="1637"/>
                </a:lnTo>
                <a:lnTo>
                  <a:pt x="196025" y="8747"/>
                </a:lnTo>
                <a:lnTo>
                  <a:pt x="197036" y="15406"/>
                </a:lnTo>
                <a:lnTo>
                  <a:pt x="198704" y="23813"/>
                </a:lnTo>
                <a:lnTo>
                  <a:pt x="200808" y="33387"/>
                </a:lnTo>
                <a:lnTo>
                  <a:pt x="202210" y="42746"/>
                </a:lnTo>
                <a:lnTo>
                  <a:pt x="203145" y="51962"/>
                </a:lnTo>
                <a:lnTo>
                  <a:pt x="203768" y="61083"/>
                </a:lnTo>
                <a:lnTo>
                  <a:pt x="206168" y="69148"/>
                </a:lnTo>
                <a:lnTo>
                  <a:pt x="209753" y="76508"/>
                </a:lnTo>
                <a:lnTo>
                  <a:pt x="214127" y="83400"/>
                </a:lnTo>
                <a:lnTo>
                  <a:pt x="219027" y="88986"/>
                </a:lnTo>
                <a:lnTo>
                  <a:pt x="224278" y="93703"/>
                </a:lnTo>
                <a:lnTo>
                  <a:pt x="229763" y="97840"/>
                </a:lnTo>
                <a:lnTo>
                  <a:pt x="235404" y="101590"/>
                </a:lnTo>
                <a:lnTo>
                  <a:pt x="241149" y="105081"/>
                </a:lnTo>
                <a:lnTo>
                  <a:pt x="246964" y="108402"/>
                </a:lnTo>
                <a:lnTo>
                  <a:pt x="253817" y="109623"/>
                </a:lnTo>
                <a:lnTo>
                  <a:pt x="261362" y="109446"/>
                </a:lnTo>
                <a:lnTo>
                  <a:pt x="269369" y="108335"/>
                </a:lnTo>
                <a:lnTo>
                  <a:pt x="276691" y="107594"/>
                </a:lnTo>
                <a:lnTo>
                  <a:pt x="283556" y="107100"/>
                </a:lnTo>
                <a:lnTo>
                  <a:pt x="303241" y="106113"/>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8" name="SMARTPenAnnotation56"/>
          <p:cNvSpPr/>
          <p:nvPr/>
        </p:nvSpPr>
        <p:spPr>
          <a:xfrm>
            <a:off x="6250781" y="5589984"/>
            <a:ext cx="26790" cy="128345"/>
          </a:xfrm>
          <a:custGeom>
            <a:avLst/>
            <a:gdLst/>
            <a:ahLst/>
            <a:cxnLst/>
            <a:rect l="0" t="0" r="0" b="0"/>
            <a:pathLst>
              <a:path w="26790" h="128345">
                <a:moveTo>
                  <a:pt x="0" y="0"/>
                </a:moveTo>
                <a:lnTo>
                  <a:pt x="0" y="32546"/>
                </a:lnTo>
                <a:lnTo>
                  <a:pt x="992" y="42533"/>
                </a:lnTo>
                <a:lnTo>
                  <a:pt x="2646" y="55145"/>
                </a:lnTo>
                <a:lnTo>
                  <a:pt x="4741" y="69505"/>
                </a:lnTo>
                <a:lnTo>
                  <a:pt x="6137" y="81064"/>
                </a:lnTo>
                <a:lnTo>
                  <a:pt x="7068" y="90753"/>
                </a:lnTo>
                <a:lnTo>
                  <a:pt x="8102" y="105819"/>
                </a:lnTo>
                <a:lnTo>
                  <a:pt x="8562" y="115823"/>
                </a:lnTo>
                <a:lnTo>
                  <a:pt x="9677" y="119879"/>
                </a:lnTo>
                <a:lnTo>
                  <a:pt x="11412" y="123576"/>
                </a:lnTo>
                <a:lnTo>
                  <a:pt x="13561" y="127032"/>
                </a:lnTo>
                <a:lnTo>
                  <a:pt x="15986" y="128344"/>
                </a:lnTo>
                <a:lnTo>
                  <a:pt x="18595" y="128227"/>
                </a:lnTo>
                <a:lnTo>
                  <a:pt x="26789" y="125016"/>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9" name="SMARTPenAnnotation57"/>
          <p:cNvSpPr/>
          <p:nvPr/>
        </p:nvSpPr>
        <p:spPr>
          <a:xfrm>
            <a:off x="6322218" y="5464968"/>
            <a:ext cx="8931" cy="8931"/>
          </a:xfrm>
          <a:custGeom>
            <a:avLst/>
            <a:gdLst/>
            <a:ahLst/>
            <a:cxnLst/>
            <a:rect l="0" t="0" r="0" b="0"/>
            <a:pathLst>
              <a:path w="8931" h="8931">
                <a:moveTo>
                  <a:pt x="0" y="8930"/>
                </a:moveTo>
                <a:lnTo>
                  <a:pt x="8930"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0" name="SMARTPenAnnotation58"/>
          <p:cNvSpPr/>
          <p:nvPr/>
        </p:nvSpPr>
        <p:spPr>
          <a:xfrm>
            <a:off x="6393656" y="5402460"/>
            <a:ext cx="44649" cy="321470"/>
          </a:xfrm>
          <a:custGeom>
            <a:avLst/>
            <a:gdLst/>
            <a:ahLst/>
            <a:cxnLst/>
            <a:rect l="0" t="0" r="0" b="0"/>
            <a:pathLst>
              <a:path w="44649" h="321470">
                <a:moveTo>
                  <a:pt x="0" y="0"/>
                </a:moveTo>
                <a:lnTo>
                  <a:pt x="0" y="79951"/>
                </a:lnTo>
                <a:lnTo>
                  <a:pt x="992" y="111840"/>
                </a:lnTo>
                <a:lnTo>
                  <a:pt x="4741" y="184314"/>
                </a:lnTo>
                <a:lnTo>
                  <a:pt x="7129" y="213165"/>
                </a:lnTo>
                <a:lnTo>
                  <a:pt x="9713" y="236368"/>
                </a:lnTo>
                <a:lnTo>
                  <a:pt x="12428" y="255806"/>
                </a:lnTo>
                <a:lnTo>
                  <a:pt x="15231" y="270748"/>
                </a:lnTo>
                <a:lnTo>
                  <a:pt x="18091" y="282694"/>
                </a:lnTo>
                <a:lnTo>
                  <a:pt x="20991" y="292643"/>
                </a:lnTo>
                <a:lnTo>
                  <a:pt x="22924" y="300267"/>
                </a:lnTo>
                <a:lnTo>
                  <a:pt x="24212" y="306343"/>
                </a:lnTo>
                <a:lnTo>
                  <a:pt x="25071" y="311385"/>
                </a:lnTo>
                <a:lnTo>
                  <a:pt x="26636" y="314746"/>
                </a:lnTo>
                <a:lnTo>
                  <a:pt x="28671" y="316987"/>
                </a:lnTo>
                <a:lnTo>
                  <a:pt x="31020" y="318481"/>
                </a:lnTo>
                <a:lnTo>
                  <a:pt x="33579" y="319477"/>
                </a:lnTo>
                <a:lnTo>
                  <a:pt x="36276" y="320141"/>
                </a:lnTo>
                <a:lnTo>
                  <a:pt x="44648" y="32146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1" name="SMARTPenAnnotation59"/>
          <p:cNvSpPr/>
          <p:nvPr/>
        </p:nvSpPr>
        <p:spPr>
          <a:xfrm>
            <a:off x="6450496" y="5319207"/>
            <a:ext cx="255700" cy="367076"/>
          </a:xfrm>
          <a:custGeom>
            <a:avLst/>
            <a:gdLst/>
            <a:ahLst/>
            <a:cxnLst/>
            <a:rect l="0" t="0" r="0" b="0"/>
            <a:pathLst>
              <a:path w="255700" h="367076">
                <a:moveTo>
                  <a:pt x="86035" y="243988"/>
                </a:moveTo>
                <a:lnTo>
                  <a:pt x="81295" y="234507"/>
                </a:lnTo>
                <a:lnTo>
                  <a:pt x="78906" y="231714"/>
                </a:lnTo>
                <a:lnTo>
                  <a:pt x="76321" y="229852"/>
                </a:lnTo>
                <a:lnTo>
                  <a:pt x="70803" y="227784"/>
                </a:lnTo>
                <a:lnTo>
                  <a:pt x="65045" y="226864"/>
                </a:lnTo>
                <a:lnTo>
                  <a:pt x="61127" y="227611"/>
                </a:lnTo>
                <a:lnTo>
                  <a:pt x="56531" y="229101"/>
                </a:lnTo>
                <a:lnTo>
                  <a:pt x="51483" y="231087"/>
                </a:lnTo>
                <a:lnTo>
                  <a:pt x="47125" y="234395"/>
                </a:lnTo>
                <a:lnTo>
                  <a:pt x="39637" y="243362"/>
                </a:lnTo>
                <a:lnTo>
                  <a:pt x="35260" y="248532"/>
                </a:lnTo>
                <a:lnTo>
                  <a:pt x="30357" y="253962"/>
                </a:lnTo>
                <a:lnTo>
                  <a:pt x="19617" y="265288"/>
                </a:lnTo>
                <a:lnTo>
                  <a:pt x="8230" y="276936"/>
                </a:lnTo>
                <a:lnTo>
                  <a:pt x="4399" y="283813"/>
                </a:lnTo>
                <a:lnTo>
                  <a:pt x="1845" y="291374"/>
                </a:lnTo>
                <a:lnTo>
                  <a:pt x="143" y="299391"/>
                </a:lnTo>
                <a:lnTo>
                  <a:pt x="0" y="306720"/>
                </a:lnTo>
                <a:lnTo>
                  <a:pt x="897" y="313591"/>
                </a:lnTo>
                <a:lnTo>
                  <a:pt x="2488" y="320156"/>
                </a:lnTo>
                <a:lnTo>
                  <a:pt x="4539" y="326516"/>
                </a:lnTo>
                <a:lnTo>
                  <a:pt x="6900" y="332741"/>
                </a:lnTo>
                <a:lnTo>
                  <a:pt x="9466" y="338875"/>
                </a:lnTo>
                <a:lnTo>
                  <a:pt x="14153" y="343957"/>
                </a:lnTo>
                <a:lnTo>
                  <a:pt x="20254" y="348337"/>
                </a:lnTo>
                <a:lnTo>
                  <a:pt x="27298" y="352249"/>
                </a:lnTo>
                <a:lnTo>
                  <a:pt x="34971" y="355850"/>
                </a:lnTo>
                <a:lnTo>
                  <a:pt x="43063" y="359242"/>
                </a:lnTo>
                <a:lnTo>
                  <a:pt x="51433" y="362496"/>
                </a:lnTo>
                <a:lnTo>
                  <a:pt x="59991" y="364665"/>
                </a:lnTo>
                <a:lnTo>
                  <a:pt x="68672" y="366111"/>
                </a:lnTo>
                <a:lnTo>
                  <a:pt x="77436" y="367075"/>
                </a:lnTo>
                <a:lnTo>
                  <a:pt x="86256" y="366726"/>
                </a:lnTo>
                <a:lnTo>
                  <a:pt x="95112" y="365501"/>
                </a:lnTo>
                <a:lnTo>
                  <a:pt x="103993" y="363692"/>
                </a:lnTo>
                <a:lnTo>
                  <a:pt x="111898" y="359509"/>
                </a:lnTo>
                <a:lnTo>
                  <a:pt x="119151" y="353744"/>
                </a:lnTo>
                <a:lnTo>
                  <a:pt x="125972" y="346925"/>
                </a:lnTo>
                <a:lnTo>
                  <a:pt x="133495" y="340394"/>
                </a:lnTo>
                <a:lnTo>
                  <a:pt x="141488" y="334055"/>
                </a:lnTo>
                <a:lnTo>
                  <a:pt x="149792" y="327845"/>
                </a:lnTo>
                <a:lnTo>
                  <a:pt x="156321" y="319736"/>
                </a:lnTo>
                <a:lnTo>
                  <a:pt x="161666" y="310362"/>
                </a:lnTo>
                <a:lnTo>
                  <a:pt x="166221" y="300144"/>
                </a:lnTo>
                <a:lnTo>
                  <a:pt x="176574" y="278207"/>
                </a:lnTo>
                <a:lnTo>
                  <a:pt x="182113" y="266800"/>
                </a:lnTo>
                <a:lnTo>
                  <a:pt x="186798" y="254235"/>
                </a:lnTo>
                <a:lnTo>
                  <a:pt x="190914" y="240898"/>
                </a:lnTo>
                <a:lnTo>
                  <a:pt x="194650" y="227045"/>
                </a:lnTo>
                <a:lnTo>
                  <a:pt x="198133" y="206896"/>
                </a:lnTo>
                <a:lnTo>
                  <a:pt x="201446" y="182549"/>
                </a:lnTo>
                <a:lnTo>
                  <a:pt x="204648" y="155403"/>
                </a:lnTo>
                <a:lnTo>
                  <a:pt x="206782" y="132345"/>
                </a:lnTo>
                <a:lnTo>
                  <a:pt x="208205" y="112013"/>
                </a:lnTo>
                <a:lnTo>
                  <a:pt x="209153" y="93497"/>
                </a:lnTo>
                <a:lnTo>
                  <a:pt x="210207" y="49111"/>
                </a:lnTo>
                <a:lnTo>
                  <a:pt x="210488" y="24773"/>
                </a:lnTo>
                <a:lnTo>
                  <a:pt x="209684" y="10532"/>
                </a:lnTo>
                <a:lnTo>
                  <a:pt x="208154" y="3023"/>
                </a:lnTo>
                <a:lnTo>
                  <a:pt x="206144" y="0"/>
                </a:lnTo>
                <a:lnTo>
                  <a:pt x="204803" y="1955"/>
                </a:lnTo>
                <a:lnTo>
                  <a:pt x="203909" y="7226"/>
                </a:lnTo>
                <a:lnTo>
                  <a:pt x="203313" y="14710"/>
                </a:lnTo>
                <a:lnTo>
                  <a:pt x="201923" y="24659"/>
                </a:lnTo>
                <a:lnTo>
                  <a:pt x="197733" y="48943"/>
                </a:lnTo>
                <a:lnTo>
                  <a:pt x="196219" y="64349"/>
                </a:lnTo>
                <a:lnTo>
                  <a:pt x="195209" y="81564"/>
                </a:lnTo>
                <a:lnTo>
                  <a:pt x="194088" y="118222"/>
                </a:lnTo>
                <a:lnTo>
                  <a:pt x="193310" y="208170"/>
                </a:lnTo>
                <a:lnTo>
                  <a:pt x="194262" y="225070"/>
                </a:lnTo>
                <a:lnTo>
                  <a:pt x="195889" y="241298"/>
                </a:lnTo>
                <a:lnTo>
                  <a:pt x="197967" y="257078"/>
                </a:lnTo>
                <a:lnTo>
                  <a:pt x="200343" y="270573"/>
                </a:lnTo>
                <a:lnTo>
                  <a:pt x="202920" y="282548"/>
                </a:lnTo>
                <a:lnTo>
                  <a:pt x="205630" y="293506"/>
                </a:lnTo>
                <a:lnTo>
                  <a:pt x="208430" y="302797"/>
                </a:lnTo>
                <a:lnTo>
                  <a:pt x="211288" y="310976"/>
                </a:lnTo>
                <a:lnTo>
                  <a:pt x="214185" y="318412"/>
                </a:lnTo>
                <a:lnTo>
                  <a:pt x="218101" y="323370"/>
                </a:lnTo>
                <a:lnTo>
                  <a:pt x="222696" y="326675"/>
                </a:lnTo>
                <a:lnTo>
                  <a:pt x="227744" y="328878"/>
                </a:lnTo>
                <a:lnTo>
                  <a:pt x="233093" y="330347"/>
                </a:lnTo>
                <a:lnTo>
                  <a:pt x="238645" y="331326"/>
                </a:lnTo>
                <a:lnTo>
                  <a:pt x="255699" y="33328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2" name="SMARTPenAnnotation60"/>
          <p:cNvSpPr/>
          <p:nvPr/>
        </p:nvSpPr>
        <p:spPr>
          <a:xfrm>
            <a:off x="6777632" y="5539820"/>
            <a:ext cx="383978" cy="126514"/>
          </a:xfrm>
          <a:custGeom>
            <a:avLst/>
            <a:gdLst/>
            <a:ahLst/>
            <a:cxnLst/>
            <a:rect l="0" t="0" r="0" b="0"/>
            <a:pathLst>
              <a:path w="383978" h="126514">
                <a:moveTo>
                  <a:pt x="0" y="50164"/>
                </a:moveTo>
                <a:lnTo>
                  <a:pt x="0" y="115211"/>
                </a:lnTo>
                <a:lnTo>
                  <a:pt x="993" y="120318"/>
                </a:lnTo>
                <a:lnTo>
                  <a:pt x="2647" y="123722"/>
                </a:lnTo>
                <a:lnTo>
                  <a:pt x="4741" y="125992"/>
                </a:lnTo>
                <a:lnTo>
                  <a:pt x="8122" y="126513"/>
                </a:lnTo>
                <a:lnTo>
                  <a:pt x="17170" y="124446"/>
                </a:lnTo>
                <a:lnTo>
                  <a:pt x="21369" y="121513"/>
                </a:lnTo>
                <a:lnTo>
                  <a:pt x="25160" y="117574"/>
                </a:lnTo>
                <a:lnTo>
                  <a:pt x="28680" y="112963"/>
                </a:lnTo>
                <a:lnTo>
                  <a:pt x="33011" y="107905"/>
                </a:lnTo>
                <a:lnTo>
                  <a:pt x="37882" y="102549"/>
                </a:lnTo>
                <a:lnTo>
                  <a:pt x="43115" y="96994"/>
                </a:lnTo>
                <a:lnTo>
                  <a:pt x="51564" y="86344"/>
                </a:lnTo>
                <a:lnTo>
                  <a:pt x="74180" y="55992"/>
                </a:lnTo>
                <a:lnTo>
                  <a:pt x="84180" y="43135"/>
                </a:lnTo>
                <a:lnTo>
                  <a:pt x="92831" y="32580"/>
                </a:lnTo>
                <a:lnTo>
                  <a:pt x="100583" y="23559"/>
                </a:lnTo>
                <a:lnTo>
                  <a:pt x="106743" y="17544"/>
                </a:lnTo>
                <a:lnTo>
                  <a:pt x="111842" y="13534"/>
                </a:lnTo>
                <a:lnTo>
                  <a:pt x="116234" y="10862"/>
                </a:lnTo>
                <a:lnTo>
                  <a:pt x="121145" y="8087"/>
                </a:lnTo>
                <a:lnTo>
                  <a:pt x="131895" y="2359"/>
                </a:lnTo>
                <a:lnTo>
                  <a:pt x="136547" y="1427"/>
                </a:lnTo>
                <a:lnTo>
                  <a:pt x="140641" y="1797"/>
                </a:lnTo>
                <a:lnTo>
                  <a:pt x="144362" y="3037"/>
                </a:lnTo>
                <a:lnTo>
                  <a:pt x="147835" y="4855"/>
                </a:lnTo>
                <a:lnTo>
                  <a:pt x="151143" y="7060"/>
                </a:lnTo>
                <a:lnTo>
                  <a:pt x="154341" y="9522"/>
                </a:lnTo>
                <a:lnTo>
                  <a:pt x="157464" y="13148"/>
                </a:lnTo>
                <a:lnTo>
                  <a:pt x="160539" y="17548"/>
                </a:lnTo>
                <a:lnTo>
                  <a:pt x="163580" y="22468"/>
                </a:lnTo>
                <a:lnTo>
                  <a:pt x="165608" y="28723"/>
                </a:lnTo>
                <a:lnTo>
                  <a:pt x="166961" y="35870"/>
                </a:lnTo>
                <a:lnTo>
                  <a:pt x="167862" y="43611"/>
                </a:lnTo>
                <a:lnTo>
                  <a:pt x="170447" y="51748"/>
                </a:lnTo>
                <a:lnTo>
                  <a:pt x="174155" y="60150"/>
                </a:lnTo>
                <a:lnTo>
                  <a:pt x="178611" y="68728"/>
                </a:lnTo>
                <a:lnTo>
                  <a:pt x="182574" y="75438"/>
                </a:lnTo>
                <a:lnTo>
                  <a:pt x="186208" y="80904"/>
                </a:lnTo>
                <a:lnTo>
                  <a:pt x="189624" y="85540"/>
                </a:lnTo>
                <a:lnTo>
                  <a:pt x="192892" y="90616"/>
                </a:lnTo>
                <a:lnTo>
                  <a:pt x="196064" y="95983"/>
                </a:lnTo>
                <a:lnTo>
                  <a:pt x="199170" y="101546"/>
                </a:lnTo>
                <a:lnTo>
                  <a:pt x="202234" y="105254"/>
                </a:lnTo>
                <a:lnTo>
                  <a:pt x="205268" y="107727"/>
                </a:lnTo>
                <a:lnTo>
                  <a:pt x="208283" y="109375"/>
                </a:lnTo>
                <a:lnTo>
                  <a:pt x="214279" y="111207"/>
                </a:lnTo>
                <a:lnTo>
                  <a:pt x="217267" y="111695"/>
                </a:lnTo>
                <a:lnTo>
                  <a:pt x="225878" y="109592"/>
                </a:lnTo>
                <a:lnTo>
                  <a:pt x="230953" y="107642"/>
                </a:lnTo>
                <a:lnTo>
                  <a:pt x="236320" y="105350"/>
                </a:lnTo>
                <a:lnTo>
                  <a:pt x="247576" y="100157"/>
                </a:lnTo>
                <a:lnTo>
                  <a:pt x="253355" y="96391"/>
                </a:lnTo>
                <a:lnTo>
                  <a:pt x="259193" y="91897"/>
                </a:lnTo>
                <a:lnTo>
                  <a:pt x="265069" y="86916"/>
                </a:lnTo>
                <a:lnTo>
                  <a:pt x="269978" y="81610"/>
                </a:lnTo>
                <a:lnTo>
                  <a:pt x="274244" y="76089"/>
                </a:lnTo>
                <a:lnTo>
                  <a:pt x="292958" y="48229"/>
                </a:lnTo>
                <a:lnTo>
                  <a:pt x="297501" y="40937"/>
                </a:lnTo>
                <a:lnTo>
                  <a:pt x="301521" y="34090"/>
                </a:lnTo>
                <a:lnTo>
                  <a:pt x="305194" y="27542"/>
                </a:lnTo>
                <a:lnTo>
                  <a:pt x="310619" y="21192"/>
                </a:lnTo>
                <a:lnTo>
                  <a:pt x="317213" y="14974"/>
                </a:lnTo>
                <a:lnTo>
                  <a:pt x="324584" y="8845"/>
                </a:lnTo>
                <a:lnTo>
                  <a:pt x="330492" y="4759"/>
                </a:lnTo>
                <a:lnTo>
                  <a:pt x="335422" y="2034"/>
                </a:lnTo>
                <a:lnTo>
                  <a:pt x="339701" y="218"/>
                </a:lnTo>
                <a:lnTo>
                  <a:pt x="342553" y="0"/>
                </a:lnTo>
                <a:lnTo>
                  <a:pt x="344455" y="846"/>
                </a:lnTo>
                <a:lnTo>
                  <a:pt x="347560" y="4433"/>
                </a:lnTo>
                <a:lnTo>
                  <a:pt x="352247" y="9334"/>
                </a:lnTo>
                <a:lnTo>
                  <a:pt x="355879" y="12030"/>
                </a:lnTo>
                <a:lnTo>
                  <a:pt x="360284" y="14820"/>
                </a:lnTo>
                <a:lnTo>
                  <a:pt x="365204" y="17671"/>
                </a:lnTo>
                <a:lnTo>
                  <a:pt x="369478" y="20565"/>
                </a:lnTo>
                <a:lnTo>
                  <a:pt x="373319" y="23485"/>
                </a:lnTo>
                <a:lnTo>
                  <a:pt x="383977" y="3230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3" name="SMARTPenAnnotation61"/>
          <p:cNvSpPr/>
          <p:nvPr/>
        </p:nvSpPr>
        <p:spPr>
          <a:xfrm>
            <a:off x="7190717" y="5456515"/>
            <a:ext cx="229367" cy="381610"/>
          </a:xfrm>
          <a:custGeom>
            <a:avLst/>
            <a:gdLst/>
            <a:ahLst/>
            <a:cxnLst/>
            <a:rect l="0" t="0" r="0" b="0"/>
            <a:pathLst>
              <a:path w="229367" h="381610">
                <a:moveTo>
                  <a:pt x="131626" y="17383"/>
                </a:moveTo>
                <a:lnTo>
                  <a:pt x="117405" y="12643"/>
                </a:lnTo>
                <a:lnTo>
                  <a:pt x="111231" y="10254"/>
                </a:lnTo>
                <a:lnTo>
                  <a:pt x="105132" y="7670"/>
                </a:lnTo>
                <a:lnTo>
                  <a:pt x="99080" y="4954"/>
                </a:lnTo>
                <a:lnTo>
                  <a:pt x="93062" y="3144"/>
                </a:lnTo>
                <a:lnTo>
                  <a:pt x="87065" y="1937"/>
                </a:lnTo>
                <a:lnTo>
                  <a:pt x="81083" y="1132"/>
                </a:lnTo>
                <a:lnTo>
                  <a:pt x="74118" y="596"/>
                </a:lnTo>
                <a:lnTo>
                  <a:pt x="66498" y="239"/>
                </a:lnTo>
                <a:lnTo>
                  <a:pt x="58442" y="0"/>
                </a:lnTo>
                <a:lnTo>
                  <a:pt x="51087" y="1826"/>
                </a:lnTo>
                <a:lnTo>
                  <a:pt x="44199" y="5027"/>
                </a:lnTo>
                <a:lnTo>
                  <a:pt x="37623" y="9146"/>
                </a:lnTo>
                <a:lnTo>
                  <a:pt x="31254" y="13876"/>
                </a:lnTo>
                <a:lnTo>
                  <a:pt x="25024" y="19014"/>
                </a:lnTo>
                <a:lnTo>
                  <a:pt x="18886" y="24423"/>
                </a:lnTo>
                <a:lnTo>
                  <a:pt x="13802" y="31007"/>
                </a:lnTo>
                <a:lnTo>
                  <a:pt x="9421" y="38371"/>
                </a:lnTo>
                <a:lnTo>
                  <a:pt x="5508" y="46258"/>
                </a:lnTo>
                <a:lnTo>
                  <a:pt x="2898" y="54493"/>
                </a:lnTo>
                <a:lnTo>
                  <a:pt x="1159" y="62958"/>
                </a:lnTo>
                <a:lnTo>
                  <a:pt x="0" y="71579"/>
                </a:lnTo>
                <a:lnTo>
                  <a:pt x="1212" y="80303"/>
                </a:lnTo>
                <a:lnTo>
                  <a:pt x="4003" y="89095"/>
                </a:lnTo>
                <a:lnTo>
                  <a:pt x="7849" y="97933"/>
                </a:lnTo>
                <a:lnTo>
                  <a:pt x="12397" y="105810"/>
                </a:lnTo>
                <a:lnTo>
                  <a:pt x="17414" y="113045"/>
                </a:lnTo>
                <a:lnTo>
                  <a:pt x="22742" y="119853"/>
                </a:lnTo>
                <a:lnTo>
                  <a:pt x="29272" y="125384"/>
                </a:lnTo>
                <a:lnTo>
                  <a:pt x="36600" y="130064"/>
                </a:lnTo>
                <a:lnTo>
                  <a:pt x="44463" y="134175"/>
                </a:lnTo>
                <a:lnTo>
                  <a:pt x="52681" y="136916"/>
                </a:lnTo>
                <a:lnTo>
                  <a:pt x="61137" y="138744"/>
                </a:lnTo>
                <a:lnTo>
                  <a:pt x="69751" y="139962"/>
                </a:lnTo>
                <a:lnTo>
                  <a:pt x="78470" y="140774"/>
                </a:lnTo>
                <a:lnTo>
                  <a:pt x="87259" y="141316"/>
                </a:lnTo>
                <a:lnTo>
                  <a:pt x="96095" y="141677"/>
                </a:lnTo>
                <a:lnTo>
                  <a:pt x="104962" y="140925"/>
                </a:lnTo>
                <a:lnTo>
                  <a:pt x="113851" y="139432"/>
                </a:lnTo>
                <a:lnTo>
                  <a:pt x="122752" y="137444"/>
                </a:lnTo>
                <a:lnTo>
                  <a:pt x="130671" y="134135"/>
                </a:lnTo>
                <a:lnTo>
                  <a:pt x="137935" y="129944"/>
                </a:lnTo>
                <a:lnTo>
                  <a:pt x="144762" y="125166"/>
                </a:lnTo>
                <a:lnTo>
                  <a:pt x="150306" y="119996"/>
                </a:lnTo>
                <a:lnTo>
                  <a:pt x="154993" y="114565"/>
                </a:lnTo>
                <a:lnTo>
                  <a:pt x="159110" y="108960"/>
                </a:lnTo>
                <a:lnTo>
                  <a:pt x="162848" y="103239"/>
                </a:lnTo>
                <a:lnTo>
                  <a:pt x="169646" y="91591"/>
                </a:lnTo>
                <a:lnTo>
                  <a:pt x="172848" y="84714"/>
                </a:lnTo>
                <a:lnTo>
                  <a:pt x="175975" y="77154"/>
                </a:lnTo>
                <a:lnTo>
                  <a:pt x="179051" y="69136"/>
                </a:lnTo>
                <a:lnTo>
                  <a:pt x="181102" y="61807"/>
                </a:lnTo>
                <a:lnTo>
                  <a:pt x="182470" y="54937"/>
                </a:lnTo>
                <a:lnTo>
                  <a:pt x="183381" y="48372"/>
                </a:lnTo>
                <a:lnTo>
                  <a:pt x="184981" y="42011"/>
                </a:lnTo>
                <a:lnTo>
                  <a:pt x="187040" y="35786"/>
                </a:lnTo>
                <a:lnTo>
                  <a:pt x="189405" y="29652"/>
                </a:lnTo>
                <a:lnTo>
                  <a:pt x="190981" y="23578"/>
                </a:lnTo>
                <a:lnTo>
                  <a:pt x="192033" y="17544"/>
                </a:lnTo>
                <a:lnTo>
                  <a:pt x="192733" y="11538"/>
                </a:lnTo>
                <a:lnTo>
                  <a:pt x="194192" y="7533"/>
                </a:lnTo>
                <a:lnTo>
                  <a:pt x="196157" y="4863"/>
                </a:lnTo>
                <a:lnTo>
                  <a:pt x="201699" y="578"/>
                </a:lnTo>
                <a:lnTo>
                  <a:pt x="202154" y="1219"/>
                </a:lnTo>
                <a:lnTo>
                  <a:pt x="203786" y="7853"/>
                </a:lnTo>
                <a:lnTo>
                  <a:pt x="207684" y="16786"/>
                </a:lnTo>
                <a:lnTo>
                  <a:pt x="210079" y="27370"/>
                </a:lnTo>
                <a:lnTo>
                  <a:pt x="210717" y="32971"/>
                </a:lnTo>
                <a:lnTo>
                  <a:pt x="212135" y="40673"/>
                </a:lnTo>
                <a:lnTo>
                  <a:pt x="218871" y="72460"/>
                </a:lnTo>
                <a:lnTo>
                  <a:pt x="224311" y="102385"/>
                </a:lnTo>
                <a:lnTo>
                  <a:pt x="226158" y="116715"/>
                </a:lnTo>
                <a:lnTo>
                  <a:pt x="227389" y="130237"/>
                </a:lnTo>
                <a:lnTo>
                  <a:pt x="228210" y="143221"/>
                </a:lnTo>
                <a:lnTo>
                  <a:pt x="228758" y="156837"/>
                </a:lnTo>
                <a:lnTo>
                  <a:pt x="229366" y="185196"/>
                </a:lnTo>
                <a:lnTo>
                  <a:pt x="227544" y="202681"/>
                </a:lnTo>
                <a:lnTo>
                  <a:pt x="224345" y="222274"/>
                </a:lnTo>
                <a:lnTo>
                  <a:pt x="220228" y="243274"/>
                </a:lnTo>
                <a:lnTo>
                  <a:pt x="214506" y="262235"/>
                </a:lnTo>
                <a:lnTo>
                  <a:pt x="207715" y="279836"/>
                </a:lnTo>
                <a:lnTo>
                  <a:pt x="200212" y="296532"/>
                </a:lnTo>
                <a:lnTo>
                  <a:pt x="193225" y="310638"/>
                </a:lnTo>
                <a:lnTo>
                  <a:pt x="186583" y="323019"/>
                </a:lnTo>
                <a:lnTo>
                  <a:pt x="180170" y="334250"/>
                </a:lnTo>
                <a:lnTo>
                  <a:pt x="173911" y="342729"/>
                </a:lnTo>
                <a:lnTo>
                  <a:pt x="167754" y="349374"/>
                </a:lnTo>
                <a:lnTo>
                  <a:pt x="161664" y="354796"/>
                </a:lnTo>
                <a:lnTo>
                  <a:pt x="154628" y="359404"/>
                </a:lnTo>
                <a:lnTo>
                  <a:pt x="146961" y="363467"/>
                </a:lnTo>
                <a:lnTo>
                  <a:pt x="138873" y="367168"/>
                </a:lnTo>
                <a:lnTo>
                  <a:pt x="130504" y="370628"/>
                </a:lnTo>
                <a:lnTo>
                  <a:pt x="121949" y="373926"/>
                </a:lnTo>
                <a:lnTo>
                  <a:pt x="113268" y="377118"/>
                </a:lnTo>
                <a:lnTo>
                  <a:pt x="104505" y="379245"/>
                </a:lnTo>
                <a:lnTo>
                  <a:pt x="95687" y="380664"/>
                </a:lnTo>
                <a:lnTo>
                  <a:pt x="86830" y="381609"/>
                </a:lnTo>
                <a:lnTo>
                  <a:pt x="78942" y="381248"/>
                </a:lnTo>
                <a:lnTo>
                  <a:pt x="71699" y="380014"/>
                </a:lnTo>
                <a:lnTo>
                  <a:pt x="64886" y="378199"/>
                </a:lnTo>
                <a:lnTo>
                  <a:pt x="58359" y="375998"/>
                </a:lnTo>
                <a:lnTo>
                  <a:pt x="52023" y="373538"/>
                </a:lnTo>
                <a:lnTo>
                  <a:pt x="45816" y="370905"/>
                </a:lnTo>
                <a:lnTo>
                  <a:pt x="40685" y="368158"/>
                </a:lnTo>
                <a:lnTo>
                  <a:pt x="36272" y="365335"/>
                </a:lnTo>
                <a:lnTo>
                  <a:pt x="32338" y="362460"/>
                </a:lnTo>
                <a:lnTo>
                  <a:pt x="29715" y="358559"/>
                </a:lnTo>
                <a:lnTo>
                  <a:pt x="26801" y="348934"/>
                </a:lnTo>
                <a:lnTo>
                  <a:pt x="27016" y="342596"/>
                </a:lnTo>
                <a:lnTo>
                  <a:pt x="28152" y="335395"/>
                </a:lnTo>
                <a:lnTo>
                  <a:pt x="33400" y="312063"/>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4" name="SMARTPenAnnotation62"/>
          <p:cNvSpPr/>
          <p:nvPr/>
        </p:nvSpPr>
        <p:spPr>
          <a:xfrm>
            <a:off x="7509867" y="5447477"/>
            <a:ext cx="145507" cy="195140"/>
          </a:xfrm>
          <a:custGeom>
            <a:avLst/>
            <a:gdLst/>
            <a:ahLst/>
            <a:cxnLst/>
            <a:rect l="0" t="0" r="0" b="0"/>
            <a:pathLst>
              <a:path w="145507" h="195140">
                <a:moveTo>
                  <a:pt x="107156" y="8562"/>
                </a:moveTo>
                <a:lnTo>
                  <a:pt x="102416" y="3822"/>
                </a:lnTo>
                <a:lnTo>
                  <a:pt x="100027" y="2425"/>
                </a:lnTo>
                <a:lnTo>
                  <a:pt x="97443" y="1494"/>
                </a:lnTo>
                <a:lnTo>
                  <a:pt x="94727" y="873"/>
                </a:lnTo>
                <a:lnTo>
                  <a:pt x="87956" y="459"/>
                </a:lnTo>
                <a:lnTo>
                  <a:pt x="67203" y="0"/>
                </a:lnTo>
                <a:lnTo>
                  <a:pt x="55716" y="869"/>
                </a:lnTo>
                <a:lnTo>
                  <a:pt x="44089" y="2441"/>
                </a:lnTo>
                <a:lnTo>
                  <a:pt x="32370" y="4482"/>
                </a:lnTo>
                <a:lnTo>
                  <a:pt x="25549" y="6834"/>
                </a:lnTo>
                <a:lnTo>
                  <a:pt x="21993" y="9394"/>
                </a:lnTo>
                <a:lnTo>
                  <a:pt x="20615" y="12093"/>
                </a:lnTo>
                <a:lnTo>
                  <a:pt x="20689" y="14884"/>
                </a:lnTo>
                <a:lnTo>
                  <a:pt x="21730" y="17738"/>
                </a:lnTo>
                <a:lnTo>
                  <a:pt x="23416" y="20632"/>
                </a:lnTo>
                <a:lnTo>
                  <a:pt x="26525" y="23554"/>
                </a:lnTo>
                <a:lnTo>
                  <a:pt x="30582" y="26494"/>
                </a:lnTo>
                <a:lnTo>
                  <a:pt x="41373" y="33399"/>
                </a:lnTo>
                <a:lnTo>
                  <a:pt x="107377" y="77179"/>
                </a:lnTo>
                <a:lnTo>
                  <a:pt x="115240" y="83079"/>
                </a:lnTo>
                <a:lnTo>
                  <a:pt x="122468" y="88998"/>
                </a:lnTo>
                <a:lnTo>
                  <a:pt x="129270" y="94928"/>
                </a:lnTo>
                <a:lnTo>
                  <a:pt x="134797" y="100866"/>
                </a:lnTo>
                <a:lnTo>
                  <a:pt x="139474" y="106809"/>
                </a:lnTo>
                <a:lnTo>
                  <a:pt x="143584" y="112755"/>
                </a:lnTo>
                <a:lnTo>
                  <a:pt x="145332" y="119695"/>
                </a:lnTo>
                <a:lnTo>
                  <a:pt x="145506" y="127300"/>
                </a:lnTo>
                <a:lnTo>
                  <a:pt x="144629" y="135345"/>
                </a:lnTo>
                <a:lnTo>
                  <a:pt x="143052" y="142693"/>
                </a:lnTo>
                <a:lnTo>
                  <a:pt x="141008" y="149576"/>
                </a:lnTo>
                <a:lnTo>
                  <a:pt x="138654" y="156150"/>
                </a:lnTo>
                <a:lnTo>
                  <a:pt x="135100" y="161524"/>
                </a:lnTo>
                <a:lnTo>
                  <a:pt x="130746" y="166099"/>
                </a:lnTo>
                <a:lnTo>
                  <a:pt x="125859" y="170141"/>
                </a:lnTo>
                <a:lnTo>
                  <a:pt x="119625" y="174820"/>
                </a:lnTo>
                <a:lnTo>
                  <a:pt x="104760" y="185311"/>
                </a:lnTo>
                <a:lnTo>
                  <a:pt x="96629" y="188902"/>
                </a:lnTo>
                <a:lnTo>
                  <a:pt x="88232" y="191297"/>
                </a:lnTo>
                <a:lnTo>
                  <a:pt x="79658" y="192893"/>
                </a:lnTo>
                <a:lnTo>
                  <a:pt x="69971" y="193957"/>
                </a:lnTo>
                <a:lnTo>
                  <a:pt x="59546" y="194666"/>
                </a:lnTo>
                <a:lnTo>
                  <a:pt x="48628" y="195139"/>
                </a:lnTo>
                <a:lnTo>
                  <a:pt x="38371" y="194462"/>
                </a:lnTo>
                <a:lnTo>
                  <a:pt x="28558" y="193019"/>
                </a:lnTo>
                <a:lnTo>
                  <a:pt x="0" y="18715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5" name="SMARTPenAnnotation63"/>
          <p:cNvSpPr/>
          <p:nvPr/>
        </p:nvSpPr>
        <p:spPr>
          <a:xfrm>
            <a:off x="3286125" y="4063007"/>
            <a:ext cx="312540" cy="732236"/>
          </a:xfrm>
          <a:custGeom>
            <a:avLst/>
            <a:gdLst/>
            <a:ahLst/>
            <a:cxnLst/>
            <a:rect l="0" t="0" r="0" b="0"/>
            <a:pathLst>
              <a:path w="312540" h="732236">
                <a:moveTo>
                  <a:pt x="312539" y="0"/>
                </a:moveTo>
                <a:lnTo>
                  <a:pt x="312539" y="37287"/>
                </a:lnTo>
                <a:lnTo>
                  <a:pt x="309893" y="56921"/>
                </a:lnTo>
                <a:lnTo>
                  <a:pt x="300110" y="106604"/>
                </a:lnTo>
                <a:lnTo>
                  <a:pt x="296315" y="122663"/>
                </a:lnTo>
                <a:lnTo>
                  <a:pt x="286808" y="159028"/>
                </a:lnTo>
                <a:lnTo>
                  <a:pt x="280502" y="178448"/>
                </a:lnTo>
                <a:lnTo>
                  <a:pt x="273321" y="198341"/>
                </a:lnTo>
                <a:lnTo>
                  <a:pt x="201678" y="379702"/>
                </a:lnTo>
                <a:lnTo>
                  <a:pt x="189022" y="407916"/>
                </a:lnTo>
                <a:lnTo>
                  <a:pt x="175624" y="435656"/>
                </a:lnTo>
                <a:lnTo>
                  <a:pt x="118475" y="549077"/>
                </a:lnTo>
                <a:lnTo>
                  <a:pt x="103788" y="576395"/>
                </a:lnTo>
                <a:lnTo>
                  <a:pt x="89036" y="602545"/>
                </a:lnTo>
                <a:lnTo>
                  <a:pt x="74240" y="627915"/>
                </a:lnTo>
                <a:lnTo>
                  <a:pt x="59415" y="650782"/>
                </a:lnTo>
                <a:lnTo>
                  <a:pt x="44571" y="671980"/>
                </a:lnTo>
                <a:lnTo>
                  <a:pt x="0" y="73223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6" name="SMARTPenAnnotation64"/>
          <p:cNvSpPr/>
          <p:nvPr/>
        </p:nvSpPr>
        <p:spPr>
          <a:xfrm>
            <a:off x="2614159" y="5072062"/>
            <a:ext cx="294010" cy="228402"/>
          </a:xfrm>
          <a:custGeom>
            <a:avLst/>
            <a:gdLst/>
            <a:ahLst/>
            <a:cxnLst/>
            <a:rect l="0" t="0" r="0" b="0"/>
            <a:pathLst>
              <a:path w="294010" h="228402">
                <a:moveTo>
                  <a:pt x="145114" y="0"/>
                </a:moveTo>
                <a:lnTo>
                  <a:pt x="112568" y="0"/>
                </a:lnTo>
                <a:lnTo>
                  <a:pt x="105557" y="1984"/>
                </a:lnTo>
                <a:lnTo>
                  <a:pt x="97907" y="5292"/>
                </a:lnTo>
                <a:lnTo>
                  <a:pt x="89830" y="9481"/>
                </a:lnTo>
                <a:lnTo>
                  <a:pt x="81469" y="14258"/>
                </a:lnTo>
                <a:lnTo>
                  <a:pt x="72918" y="19427"/>
                </a:lnTo>
                <a:lnTo>
                  <a:pt x="64241" y="24858"/>
                </a:lnTo>
                <a:lnTo>
                  <a:pt x="56472" y="31455"/>
                </a:lnTo>
                <a:lnTo>
                  <a:pt x="49309" y="38829"/>
                </a:lnTo>
                <a:lnTo>
                  <a:pt x="42548" y="46722"/>
                </a:lnTo>
                <a:lnTo>
                  <a:pt x="35065" y="54961"/>
                </a:lnTo>
                <a:lnTo>
                  <a:pt x="18813" y="72052"/>
                </a:lnTo>
                <a:lnTo>
                  <a:pt x="12296" y="81769"/>
                </a:lnTo>
                <a:lnTo>
                  <a:pt x="6959" y="92216"/>
                </a:lnTo>
                <a:lnTo>
                  <a:pt x="2409" y="103149"/>
                </a:lnTo>
                <a:lnTo>
                  <a:pt x="368" y="113415"/>
                </a:lnTo>
                <a:lnTo>
                  <a:pt x="0" y="123234"/>
                </a:lnTo>
                <a:lnTo>
                  <a:pt x="746" y="132758"/>
                </a:lnTo>
                <a:lnTo>
                  <a:pt x="2236" y="143076"/>
                </a:lnTo>
                <a:lnTo>
                  <a:pt x="4221" y="153923"/>
                </a:lnTo>
                <a:lnTo>
                  <a:pt x="6537" y="165123"/>
                </a:lnTo>
                <a:lnTo>
                  <a:pt x="12050" y="175567"/>
                </a:lnTo>
                <a:lnTo>
                  <a:pt x="19693" y="185505"/>
                </a:lnTo>
                <a:lnTo>
                  <a:pt x="28758" y="195107"/>
                </a:lnTo>
                <a:lnTo>
                  <a:pt x="39762" y="203494"/>
                </a:lnTo>
                <a:lnTo>
                  <a:pt x="52059" y="211069"/>
                </a:lnTo>
                <a:lnTo>
                  <a:pt x="65218" y="218103"/>
                </a:lnTo>
                <a:lnTo>
                  <a:pt x="78952" y="222793"/>
                </a:lnTo>
                <a:lnTo>
                  <a:pt x="93068" y="225920"/>
                </a:lnTo>
                <a:lnTo>
                  <a:pt x="107440" y="228003"/>
                </a:lnTo>
                <a:lnTo>
                  <a:pt x="122975" y="228401"/>
                </a:lnTo>
                <a:lnTo>
                  <a:pt x="139284" y="227673"/>
                </a:lnTo>
                <a:lnTo>
                  <a:pt x="156110" y="226196"/>
                </a:lnTo>
                <a:lnTo>
                  <a:pt x="172289" y="223227"/>
                </a:lnTo>
                <a:lnTo>
                  <a:pt x="188035" y="219263"/>
                </a:lnTo>
                <a:lnTo>
                  <a:pt x="203494" y="214636"/>
                </a:lnTo>
                <a:lnTo>
                  <a:pt x="216776" y="209567"/>
                </a:lnTo>
                <a:lnTo>
                  <a:pt x="228607" y="204204"/>
                </a:lnTo>
                <a:lnTo>
                  <a:pt x="239472" y="198644"/>
                </a:lnTo>
                <a:lnTo>
                  <a:pt x="249691" y="190969"/>
                </a:lnTo>
                <a:lnTo>
                  <a:pt x="259480" y="181882"/>
                </a:lnTo>
                <a:lnTo>
                  <a:pt x="268983" y="171857"/>
                </a:lnTo>
                <a:lnTo>
                  <a:pt x="276311" y="162196"/>
                </a:lnTo>
                <a:lnTo>
                  <a:pt x="282188" y="152779"/>
                </a:lnTo>
                <a:lnTo>
                  <a:pt x="287098" y="143525"/>
                </a:lnTo>
                <a:lnTo>
                  <a:pt x="290372" y="134379"/>
                </a:lnTo>
                <a:lnTo>
                  <a:pt x="292554" y="125304"/>
                </a:lnTo>
                <a:lnTo>
                  <a:pt x="294009" y="116278"/>
                </a:lnTo>
                <a:lnTo>
                  <a:pt x="293987" y="107285"/>
                </a:lnTo>
                <a:lnTo>
                  <a:pt x="292980" y="98312"/>
                </a:lnTo>
                <a:lnTo>
                  <a:pt x="291316" y="89354"/>
                </a:lnTo>
                <a:lnTo>
                  <a:pt x="287230" y="80405"/>
                </a:lnTo>
                <a:lnTo>
                  <a:pt x="281530" y="71463"/>
                </a:lnTo>
                <a:lnTo>
                  <a:pt x="274753" y="62525"/>
                </a:lnTo>
                <a:lnTo>
                  <a:pt x="266267" y="54582"/>
                </a:lnTo>
                <a:lnTo>
                  <a:pt x="256640" y="47302"/>
                </a:lnTo>
                <a:lnTo>
                  <a:pt x="246254" y="40464"/>
                </a:lnTo>
                <a:lnTo>
                  <a:pt x="236353" y="34914"/>
                </a:lnTo>
                <a:lnTo>
                  <a:pt x="226776" y="30221"/>
                </a:lnTo>
                <a:lnTo>
                  <a:pt x="217415" y="26101"/>
                </a:lnTo>
                <a:lnTo>
                  <a:pt x="206213" y="23353"/>
                </a:lnTo>
                <a:lnTo>
                  <a:pt x="193784" y="21522"/>
                </a:lnTo>
                <a:lnTo>
                  <a:pt x="180537" y="20301"/>
                </a:lnTo>
                <a:lnTo>
                  <a:pt x="168730" y="19487"/>
                </a:lnTo>
                <a:lnTo>
                  <a:pt x="157881" y="18945"/>
                </a:lnTo>
                <a:lnTo>
                  <a:pt x="147672" y="18583"/>
                </a:lnTo>
                <a:lnTo>
                  <a:pt x="136898" y="20326"/>
                </a:lnTo>
                <a:lnTo>
                  <a:pt x="125746" y="23473"/>
                </a:lnTo>
                <a:lnTo>
                  <a:pt x="114342" y="27555"/>
                </a:lnTo>
                <a:lnTo>
                  <a:pt x="104756" y="32260"/>
                </a:lnTo>
                <a:lnTo>
                  <a:pt x="96380" y="37382"/>
                </a:lnTo>
                <a:lnTo>
                  <a:pt x="88813" y="42781"/>
                </a:lnTo>
                <a:lnTo>
                  <a:pt x="82775" y="49356"/>
                </a:lnTo>
                <a:lnTo>
                  <a:pt x="77758" y="56717"/>
                </a:lnTo>
                <a:lnTo>
                  <a:pt x="73421" y="64600"/>
                </a:lnTo>
                <a:lnTo>
                  <a:pt x="70530" y="72833"/>
                </a:lnTo>
                <a:lnTo>
                  <a:pt x="68602" y="81297"/>
                </a:lnTo>
                <a:lnTo>
                  <a:pt x="67317" y="89917"/>
                </a:lnTo>
                <a:lnTo>
                  <a:pt x="67452" y="98640"/>
                </a:lnTo>
                <a:lnTo>
                  <a:pt x="68535" y="107432"/>
                </a:lnTo>
                <a:lnTo>
                  <a:pt x="70249" y="116270"/>
                </a:lnTo>
                <a:lnTo>
                  <a:pt x="73376" y="123154"/>
                </a:lnTo>
                <a:lnTo>
                  <a:pt x="77445" y="128736"/>
                </a:lnTo>
                <a:lnTo>
                  <a:pt x="82142" y="133449"/>
                </a:lnTo>
                <a:lnTo>
                  <a:pt x="89242" y="137583"/>
                </a:lnTo>
                <a:lnTo>
                  <a:pt x="97944" y="141332"/>
                </a:lnTo>
                <a:lnTo>
                  <a:pt x="127255" y="15180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7" name="SMARTPenAnnotation65"/>
          <p:cNvSpPr/>
          <p:nvPr/>
        </p:nvSpPr>
        <p:spPr>
          <a:xfrm>
            <a:off x="3011087" y="5055560"/>
            <a:ext cx="373265" cy="266534"/>
          </a:xfrm>
          <a:custGeom>
            <a:avLst/>
            <a:gdLst/>
            <a:ahLst/>
            <a:cxnLst/>
            <a:rect l="0" t="0" r="0" b="0"/>
            <a:pathLst>
              <a:path w="373265" h="266534">
                <a:moveTo>
                  <a:pt x="42866" y="87940"/>
                </a:moveTo>
                <a:lnTo>
                  <a:pt x="33385" y="92680"/>
                </a:lnTo>
                <a:lnTo>
                  <a:pt x="26084" y="95007"/>
                </a:lnTo>
                <a:lnTo>
                  <a:pt x="22748" y="95628"/>
                </a:lnTo>
                <a:lnTo>
                  <a:pt x="19532" y="98026"/>
                </a:lnTo>
                <a:lnTo>
                  <a:pt x="13313" y="105983"/>
                </a:lnTo>
                <a:lnTo>
                  <a:pt x="7242" y="113487"/>
                </a:lnTo>
                <a:lnTo>
                  <a:pt x="4233" y="116878"/>
                </a:lnTo>
                <a:lnTo>
                  <a:pt x="2228" y="122114"/>
                </a:lnTo>
                <a:lnTo>
                  <a:pt x="891" y="128582"/>
                </a:lnTo>
                <a:lnTo>
                  <a:pt x="0" y="135871"/>
                </a:lnTo>
                <a:lnTo>
                  <a:pt x="398" y="142714"/>
                </a:lnTo>
                <a:lnTo>
                  <a:pt x="1656" y="149261"/>
                </a:lnTo>
                <a:lnTo>
                  <a:pt x="3486" y="155609"/>
                </a:lnTo>
                <a:lnTo>
                  <a:pt x="6691" y="162818"/>
                </a:lnTo>
                <a:lnTo>
                  <a:pt x="10812" y="170601"/>
                </a:lnTo>
                <a:lnTo>
                  <a:pt x="15543" y="178766"/>
                </a:lnTo>
                <a:lnTo>
                  <a:pt x="20682" y="186193"/>
                </a:lnTo>
                <a:lnTo>
                  <a:pt x="26092" y="193130"/>
                </a:lnTo>
                <a:lnTo>
                  <a:pt x="31683" y="199738"/>
                </a:lnTo>
                <a:lnTo>
                  <a:pt x="38387" y="205136"/>
                </a:lnTo>
                <a:lnTo>
                  <a:pt x="45833" y="209727"/>
                </a:lnTo>
                <a:lnTo>
                  <a:pt x="53774" y="213779"/>
                </a:lnTo>
                <a:lnTo>
                  <a:pt x="62044" y="217473"/>
                </a:lnTo>
                <a:lnTo>
                  <a:pt x="70534" y="220928"/>
                </a:lnTo>
                <a:lnTo>
                  <a:pt x="79171" y="224224"/>
                </a:lnTo>
                <a:lnTo>
                  <a:pt x="88897" y="225428"/>
                </a:lnTo>
                <a:lnTo>
                  <a:pt x="99350" y="225239"/>
                </a:lnTo>
                <a:lnTo>
                  <a:pt x="110288" y="224121"/>
                </a:lnTo>
                <a:lnTo>
                  <a:pt x="120556" y="222384"/>
                </a:lnTo>
                <a:lnTo>
                  <a:pt x="130378" y="220233"/>
                </a:lnTo>
                <a:lnTo>
                  <a:pt x="139902" y="217808"/>
                </a:lnTo>
                <a:lnTo>
                  <a:pt x="149229" y="214205"/>
                </a:lnTo>
                <a:lnTo>
                  <a:pt x="158423" y="209820"/>
                </a:lnTo>
                <a:lnTo>
                  <a:pt x="167529" y="204912"/>
                </a:lnTo>
                <a:lnTo>
                  <a:pt x="175584" y="198663"/>
                </a:lnTo>
                <a:lnTo>
                  <a:pt x="182938" y="191521"/>
                </a:lnTo>
                <a:lnTo>
                  <a:pt x="189826" y="183782"/>
                </a:lnTo>
                <a:lnTo>
                  <a:pt x="202770" y="169893"/>
                </a:lnTo>
                <a:lnTo>
                  <a:pt x="208999" y="163411"/>
                </a:lnTo>
                <a:lnTo>
                  <a:pt x="214145" y="157106"/>
                </a:lnTo>
                <a:lnTo>
                  <a:pt x="218567" y="150918"/>
                </a:lnTo>
                <a:lnTo>
                  <a:pt x="222508" y="144807"/>
                </a:lnTo>
                <a:lnTo>
                  <a:pt x="225135" y="138750"/>
                </a:lnTo>
                <a:lnTo>
                  <a:pt x="226886" y="132727"/>
                </a:lnTo>
                <a:lnTo>
                  <a:pt x="228054" y="126727"/>
                </a:lnTo>
                <a:lnTo>
                  <a:pt x="228832" y="120743"/>
                </a:lnTo>
                <a:lnTo>
                  <a:pt x="229351" y="114770"/>
                </a:lnTo>
                <a:lnTo>
                  <a:pt x="229928" y="103833"/>
                </a:lnTo>
                <a:lnTo>
                  <a:pt x="230252" y="94082"/>
                </a:lnTo>
                <a:lnTo>
                  <a:pt x="230298" y="94019"/>
                </a:lnTo>
                <a:lnTo>
                  <a:pt x="230362" y="101317"/>
                </a:lnTo>
                <a:lnTo>
                  <a:pt x="230371" y="105787"/>
                </a:lnTo>
                <a:lnTo>
                  <a:pt x="231369" y="114721"/>
                </a:lnTo>
                <a:lnTo>
                  <a:pt x="235124" y="140522"/>
                </a:lnTo>
                <a:lnTo>
                  <a:pt x="237515" y="153753"/>
                </a:lnTo>
                <a:lnTo>
                  <a:pt x="240100" y="166541"/>
                </a:lnTo>
                <a:lnTo>
                  <a:pt x="242817" y="179036"/>
                </a:lnTo>
                <a:lnTo>
                  <a:pt x="245619" y="190343"/>
                </a:lnTo>
                <a:lnTo>
                  <a:pt x="248480" y="200857"/>
                </a:lnTo>
                <a:lnTo>
                  <a:pt x="251379" y="210842"/>
                </a:lnTo>
                <a:lnTo>
                  <a:pt x="255297" y="220476"/>
                </a:lnTo>
                <a:lnTo>
                  <a:pt x="259893" y="229875"/>
                </a:lnTo>
                <a:lnTo>
                  <a:pt x="264941" y="239119"/>
                </a:lnTo>
                <a:lnTo>
                  <a:pt x="269299" y="246272"/>
                </a:lnTo>
                <a:lnTo>
                  <a:pt x="273196" y="252034"/>
                </a:lnTo>
                <a:lnTo>
                  <a:pt x="276787" y="256867"/>
                </a:lnTo>
                <a:lnTo>
                  <a:pt x="281164" y="260089"/>
                </a:lnTo>
                <a:lnTo>
                  <a:pt x="291320" y="263669"/>
                </a:lnTo>
                <a:lnTo>
                  <a:pt x="296807" y="262640"/>
                </a:lnTo>
                <a:lnTo>
                  <a:pt x="308195" y="256204"/>
                </a:lnTo>
                <a:lnTo>
                  <a:pt x="313017" y="251710"/>
                </a:lnTo>
                <a:lnTo>
                  <a:pt x="317224" y="246729"/>
                </a:lnTo>
                <a:lnTo>
                  <a:pt x="321022" y="241424"/>
                </a:lnTo>
                <a:lnTo>
                  <a:pt x="325538" y="233919"/>
                </a:lnTo>
                <a:lnTo>
                  <a:pt x="330532" y="224947"/>
                </a:lnTo>
                <a:lnTo>
                  <a:pt x="335847" y="214996"/>
                </a:lnTo>
                <a:lnTo>
                  <a:pt x="339389" y="205386"/>
                </a:lnTo>
                <a:lnTo>
                  <a:pt x="341751" y="196003"/>
                </a:lnTo>
                <a:lnTo>
                  <a:pt x="345368" y="175655"/>
                </a:lnTo>
                <a:lnTo>
                  <a:pt x="350283" y="150075"/>
                </a:lnTo>
                <a:lnTo>
                  <a:pt x="350998" y="137301"/>
                </a:lnTo>
                <a:lnTo>
                  <a:pt x="350482" y="124816"/>
                </a:lnTo>
                <a:lnTo>
                  <a:pt x="349147" y="112523"/>
                </a:lnTo>
                <a:lnTo>
                  <a:pt x="347264" y="100360"/>
                </a:lnTo>
                <a:lnTo>
                  <a:pt x="345017" y="88283"/>
                </a:lnTo>
                <a:lnTo>
                  <a:pt x="339874" y="64279"/>
                </a:lnTo>
                <a:lnTo>
                  <a:pt x="334281" y="40382"/>
                </a:lnTo>
                <a:lnTo>
                  <a:pt x="331400" y="30438"/>
                </a:lnTo>
                <a:lnTo>
                  <a:pt x="328488" y="21824"/>
                </a:lnTo>
                <a:lnTo>
                  <a:pt x="325554" y="14097"/>
                </a:lnTo>
                <a:lnTo>
                  <a:pt x="322606" y="8945"/>
                </a:lnTo>
                <a:lnTo>
                  <a:pt x="319648" y="5511"/>
                </a:lnTo>
                <a:lnTo>
                  <a:pt x="312513" y="0"/>
                </a:lnTo>
                <a:lnTo>
                  <a:pt x="311537" y="7183"/>
                </a:lnTo>
                <a:lnTo>
                  <a:pt x="311277" y="13266"/>
                </a:lnTo>
                <a:lnTo>
                  <a:pt x="310988" y="27962"/>
                </a:lnTo>
                <a:lnTo>
                  <a:pt x="310911" y="36048"/>
                </a:lnTo>
                <a:lnTo>
                  <a:pt x="311851" y="45408"/>
                </a:lnTo>
                <a:lnTo>
                  <a:pt x="313471" y="55616"/>
                </a:lnTo>
                <a:lnTo>
                  <a:pt x="315542" y="66391"/>
                </a:lnTo>
                <a:lnTo>
                  <a:pt x="339439" y="178946"/>
                </a:lnTo>
                <a:lnTo>
                  <a:pt x="344761" y="195243"/>
                </a:lnTo>
                <a:lnTo>
                  <a:pt x="351286" y="211069"/>
                </a:lnTo>
                <a:lnTo>
                  <a:pt x="358612" y="226581"/>
                </a:lnTo>
                <a:lnTo>
                  <a:pt x="363496" y="237914"/>
                </a:lnTo>
                <a:lnTo>
                  <a:pt x="366752" y="246462"/>
                </a:lnTo>
                <a:lnTo>
                  <a:pt x="373264" y="266533"/>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8" name="SMARTPenAnnotation66"/>
          <p:cNvSpPr/>
          <p:nvPr/>
        </p:nvSpPr>
        <p:spPr>
          <a:xfrm>
            <a:off x="3366492" y="5214937"/>
            <a:ext cx="151805" cy="8931"/>
          </a:xfrm>
          <a:custGeom>
            <a:avLst/>
            <a:gdLst/>
            <a:ahLst/>
            <a:cxnLst/>
            <a:rect l="0" t="0" r="0" b="0"/>
            <a:pathLst>
              <a:path w="151805" h="8931">
                <a:moveTo>
                  <a:pt x="0" y="8930"/>
                </a:moveTo>
                <a:lnTo>
                  <a:pt x="107076" y="8930"/>
                </a:lnTo>
                <a:lnTo>
                  <a:pt x="116032" y="7938"/>
                </a:lnTo>
                <a:lnTo>
                  <a:pt x="124980" y="6284"/>
                </a:lnTo>
                <a:lnTo>
                  <a:pt x="151804"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9" name="SMARTPenAnnotation67"/>
          <p:cNvSpPr/>
          <p:nvPr/>
        </p:nvSpPr>
        <p:spPr>
          <a:xfrm>
            <a:off x="3539631" y="5197078"/>
            <a:ext cx="23315" cy="8930"/>
          </a:xfrm>
          <a:custGeom>
            <a:avLst/>
            <a:gdLst/>
            <a:ahLst/>
            <a:cxnLst/>
            <a:rect l="0" t="0" r="0" b="0"/>
            <a:pathLst>
              <a:path w="23315" h="8930">
                <a:moveTo>
                  <a:pt x="23314" y="8929"/>
                </a:moveTo>
                <a:lnTo>
                  <a:pt x="9093" y="4189"/>
                </a:lnTo>
                <a:lnTo>
                  <a:pt x="4903" y="3785"/>
                </a:lnTo>
                <a:lnTo>
                  <a:pt x="2110" y="4507"/>
                </a:lnTo>
                <a:lnTo>
                  <a:pt x="249" y="5981"/>
                </a:lnTo>
                <a:lnTo>
                  <a:pt x="0" y="6964"/>
                </a:lnTo>
                <a:lnTo>
                  <a:pt x="826" y="7619"/>
                </a:lnTo>
                <a:lnTo>
                  <a:pt x="4540" y="8670"/>
                </a:lnTo>
                <a:lnTo>
                  <a:pt x="6829" y="7765"/>
                </a:lnTo>
                <a:lnTo>
                  <a:pt x="10340" y="6169"/>
                </a:lnTo>
                <a:lnTo>
                  <a:pt x="23314"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0" name="SMARTPenAnnotation68"/>
          <p:cNvSpPr/>
          <p:nvPr/>
        </p:nvSpPr>
        <p:spPr>
          <a:xfrm>
            <a:off x="3509694" y="4942231"/>
            <a:ext cx="276494" cy="344145"/>
          </a:xfrm>
          <a:custGeom>
            <a:avLst/>
            <a:gdLst/>
            <a:ahLst/>
            <a:cxnLst/>
            <a:rect l="0" t="0" r="0" b="0"/>
            <a:pathLst>
              <a:path w="276494" h="344145">
                <a:moveTo>
                  <a:pt x="62181" y="254847"/>
                </a:moveTo>
                <a:lnTo>
                  <a:pt x="57440" y="245366"/>
                </a:lnTo>
                <a:lnTo>
                  <a:pt x="55051" y="242573"/>
                </a:lnTo>
                <a:lnTo>
                  <a:pt x="52467" y="240711"/>
                </a:lnTo>
                <a:lnTo>
                  <a:pt x="49752" y="239470"/>
                </a:lnTo>
                <a:lnTo>
                  <a:pt x="44965" y="238643"/>
                </a:lnTo>
                <a:lnTo>
                  <a:pt x="38797" y="238090"/>
                </a:lnTo>
                <a:lnTo>
                  <a:pt x="31709" y="237722"/>
                </a:lnTo>
                <a:lnTo>
                  <a:pt x="24999" y="240454"/>
                </a:lnTo>
                <a:lnTo>
                  <a:pt x="18541" y="245251"/>
                </a:lnTo>
                <a:lnTo>
                  <a:pt x="12252" y="251427"/>
                </a:lnTo>
                <a:lnTo>
                  <a:pt x="8059" y="257527"/>
                </a:lnTo>
                <a:lnTo>
                  <a:pt x="5263" y="263579"/>
                </a:lnTo>
                <a:lnTo>
                  <a:pt x="3400" y="269598"/>
                </a:lnTo>
                <a:lnTo>
                  <a:pt x="2157" y="275595"/>
                </a:lnTo>
                <a:lnTo>
                  <a:pt x="1329" y="281578"/>
                </a:lnTo>
                <a:lnTo>
                  <a:pt x="777" y="287550"/>
                </a:lnTo>
                <a:lnTo>
                  <a:pt x="409" y="293516"/>
                </a:lnTo>
                <a:lnTo>
                  <a:pt x="0" y="305437"/>
                </a:lnTo>
                <a:lnTo>
                  <a:pt x="883" y="311394"/>
                </a:lnTo>
                <a:lnTo>
                  <a:pt x="2464" y="317349"/>
                </a:lnTo>
                <a:lnTo>
                  <a:pt x="4510" y="323304"/>
                </a:lnTo>
                <a:lnTo>
                  <a:pt x="7859" y="328267"/>
                </a:lnTo>
                <a:lnTo>
                  <a:pt x="12075" y="332567"/>
                </a:lnTo>
                <a:lnTo>
                  <a:pt x="16871" y="336425"/>
                </a:lnTo>
                <a:lnTo>
                  <a:pt x="22052" y="338998"/>
                </a:lnTo>
                <a:lnTo>
                  <a:pt x="27491" y="340713"/>
                </a:lnTo>
                <a:lnTo>
                  <a:pt x="33101" y="341856"/>
                </a:lnTo>
                <a:lnTo>
                  <a:pt x="38825" y="342619"/>
                </a:lnTo>
                <a:lnTo>
                  <a:pt x="44626" y="343127"/>
                </a:lnTo>
                <a:lnTo>
                  <a:pt x="50478" y="343466"/>
                </a:lnTo>
                <a:lnTo>
                  <a:pt x="57355" y="342700"/>
                </a:lnTo>
                <a:lnTo>
                  <a:pt x="64917" y="341196"/>
                </a:lnTo>
                <a:lnTo>
                  <a:pt x="72934" y="339202"/>
                </a:lnTo>
                <a:lnTo>
                  <a:pt x="79272" y="335889"/>
                </a:lnTo>
                <a:lnTo>
                  <a:pt x="84489" y="331695"/>
                </a:lnTo>
                <a:lnTo>
                  <a:pt x="88959" y="326915"/>
                </a:lnTo>
                <a:lnTo>
                  <a:pt x="93923" y="320752"/>
                </a:lnTo>
                <a:lnTo>
                  <a:pt x="99217" y="313666"/>
                </a:lnTo>
                <a:lnTo>
                  <a:pt x="104731" y="305966"/>
                </a:lnTo>
                <a:lnTo>
                  <a:pt x="108407" y="297856"/>
                </a:lnTo>
                <a:lnTo>
                  <a:pt x="110857" y="289472"/>
                </a:lnTo>
                <a:lnTo>
                  <a:pt x="112491" y="280907"/>
                </a:lnTo>
                <a:lnTo>
                  <a:pt x="113580" y="267259"/>
                </a:lnTo>
                <a:lnTo>
                  <a:pt x="114306" y="250223"/>
                </a:lnTo>
                <a:lnTo>
                  <a:pt x="115328" y="198906"/>
                </a:lnTo>
                <a:lnTo>
                  <a:pt x="115472" y="184811"/>
                </a:lnTo>
                <a:lnTo>
                  <a:pt x="114575" y="170453"/>
                </a:lnTo>
                <a:lnTo>
                  <a:pt x="112985" y="155920"/>
                </a:lnTo>
                <a:lnTo>
                  <a:pt x="110933" y="141271"/>
                </a:lnTo>
                <a:lnTo>
                  <a:pt x="106589" y="123567"/>
                </a:lnTo>
                <a:lnTo>
                  <a:pt x="100716" y="103827"/>
                </a:lnTo>
                <a:lnTo>
                  <a:pt x="79384" y="38815"/>
                </a:lnTo>
                <a:lnTo>
                  <a:pt x="75634" y="28474"/>
                </a:lnTo>
                <a:lnTo>
                  <a:pt x="72142" y="19595"/>
                </a:lnTo>
                <a:lnTo>
                  <a:pt x="64148" y="569"/>
                </a:lnTo>
                <a:lnTo>
                  <a:pt x="63492" y="0"/>
                </a:lnTo>
                <a:lnTo>
                  <a:pt x="63055" y="613"/>
                </a:lnTo>
                <a:lnTo>
                  <a:pt x="62763" y="2014"/>
                </a:lnTo>
                <a:lnTo>
                  <a:pt x="62440" y="11508"/>
                </a:lnTo>
                <a:lnTo>
                  <a:pt x="62353" y="18207"/>
                </a:lnTo>
                <a:lnTo>
                  <a:pt x="63288" y="27633"/>
                </a:lnTo>
                <a:lnTo>
                  <a:pt x="64903" y="38879"/>
                </a:lnTo>
                <a:lnTo>
                  <a:pt x="66972" y="51337"/>
                </a:lnTo>
                <a:lnTo>
                  <a:pt x="70336" y="65595"/>
                </a:lnTo>
                <a:lnTo>
                  <a:pt x="74563" y="81054"/>
                </a:lnTo>
                <a:lnTo>
                  <a:pt x="84551" y="114106"/>
                </a:lnTo>
                <a:lnTo>
                  <a:pt x="112984" y="201550"/>
                </a:lnTo>
                <a:lnTo>
                  <a:pt x="124778" y="234466"/>
                </a:lnTo>
                <a:lnTo>
                  <a:pt x="130701" y="250190"/>
                </a:lnTo>
                <a:lnTo>
                  <a:pt x="137627" y="264640"/>
                </a:lnTo>
                <a:lnTo>
                  <a:pt x="145220" y="278243"/>
                </a:lnTo>
                <a:lnTo>
                  <a:pt x="153259" y="291280"/>
                </a:lnTo>
                <a:lnTo>
                  <a:pt x="161595" y="301956"/>
                </a:lnTo>
                <a:lnTo>
                  <a:pt x="170129" y="311058"/>
                </a:lnTo>
                <a:lnTo>
                  <a:pt x="178794" y="319109"/>
                </a:lnTo>
                <a:lnTo>
                  <a:pt x="187548" y="325470"/>
                </a:lnTo>
                <a:lnTo>
                  <a:pt x="196360" y="330702"/>
                </a:lnTo>
                <a:lnTo>
                  <a:pt x="205212" y="335183"/>
                </a:lnTo>
                <a:lnTo>
                  <a:pt x="214089" y="338169"/>
                </a:lnTo>
                <a:lnTo>
                  <a:pt x="222984" y="340161"/>
                </a:lnTo>
                <a:lnTo>
                  <a:pt x="231891" y="341488"/>
                </a:lnTo>
                <a:lnTo>
                  <a:pt x="240805" y="342373"/>
                </a:lnTo>
                <a:lnTo>
                  <a:pt x="249724" y="342963"/>
                </a:lnTo>
                <a:lnTo>
                  <a:pt x="276493" y="344144"/>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SMARTPenAnnotation69"/>
          <p:cNvSpPr/>
          <p:nvPr/>
        </p:nvSpPr>
        <p:spPr>
          <a:xfrm>
            <a:off x="3742583" y="5134570"/>
            <a:ext cx="615105" cy="159185"/>
          </a:xfrm>
          <a:custGeom>
            <a:avLst/>
            <a:gdLst/>
            <a:ahLst/>
            <a:cxnLst/>
            <a:rect l="0" t="0" r="0" b="0"/>
            <a:pathLst>
              <a:path w="615105" h="159185">
                <a:moveTo>
                  <a:pt x="115042" y="62508"/>
                </a:moveTo>
                <a:lnTo>
                  <a:pt x="110301" y="53027"/>
                </a:lnTo>
                <a:lnTo>
                  <a:pt x="107912" y="50234"/>
                </a:lnTo>
                <a:lnTo>
                  <a:pt x="105328" y="48372"/>
                </a:lnTo>
                <a:lnTo>
                  <a:pt x="99810" y="45311"/>
                </a:lnTo>
                <a:lnTo>
                  <a:pt x="94051" y="40643"/>
                </a:lnTo>
                <a:lnTo>
                  <a:pt x="90134" y="39994"/>
                </a:lnTo>
                <a:lnTo>
                  <a:pt x="69589" y="43435"/>
                </a:lnTo>
                <a:lnTo>
                  <a:pt x="58129" y="45101"/>
                </a:lnTo>
                <a:lnTo>
                  <a:pt x="46422" y="49149"/>
                </a:lnTo>
                <a:lnTo>
                  <a:pt x="40522" y="52609"/>
                </a:lnTo>
                <a:lnTo>
                  <a:pt x="34604" y="56901"/>
                </a:lnTo>
                <a:lnTo>
                  <a:pt x="28674" y="61747"/>
                </a:lnTo>
                <a:lnTo>
                  <a:pt x="22737" y="66962"/>
                </a:lnTo>
                <a:lnTo>
                  <a:pt x="16794" y="72422"/>
                </a:lnTo>
                <a:lnTo>
                  <a:pt x="10848" y="78047"/>
                </a:lnTo>
                <a:lnTo>
                  <a:pt x="6884" y="83782"/>
                </a:lnTo>
                <a:lnTo>
                  <a:pt x="4241" y="89589"/>
                </a:lnTo>
                <a:lnTo>
                  <a:pt x="2479" y="95444"/>
                </a:lnTo>
                <a:lnTo>
                  <a:pt x="1305" y="101332"/>
                </a:lnTo>
                <a:lnTo>
                  <a:pt x="522" y="107243"/>
                </a:lnTo>
                <a:lnTo>
                  <a:pt x="0" y="113167"/>
                </a:lnTo>
                <a:lnTo>
                  <a:pt x="1636" y="119101"/>
                </a:lnTo>
                <a:lnTo>
                  <a:pt x="4711" y="125041"/>
                </a:lnTo>
                <a:lnTo>
                  <a:pt x="8746" y="130986"/>
                </a:lnTo>
                <a:lnTo>
                  <a:pt x="13420" y="135941"/>
                </a:lnTo>
                <a:lnTo>
                  <a:pt x="18520" y="140237"/>
                </a:lnTo>
                <a:lnTo>
                  <a:pt x="23905" y="144093"/>
                </a:lnTo>
                <a:lnTo>
                  <a:pt x="37825" y="148377"/>
                </a:lnTo>
                <a:lnTo>
                  <a:pt x="53934" y="150281"/>
                </a:lnTo>
                <a:lnTo>
                  <a:pt x="71016" y="151127"/>
                </a:lnTo>
                <a:lnTo>
                  <a:pt x="102107" y="151604"/>
                </a:lnTo>
                <a:lnTo>
                  <a:pt x="112372" y="150679"/>
                </a:lnTo>
                <a:lnTo>
                  <a:pt x="122191" y="149069"/>
                </a:lnTo>
                <a:lnTo>
                  <a:pt x="131715" y="147005"/>
                </a:lnTo>
                <a:lnTo>
                  <a:pt x="141040" y="143644"/>
                </a:lnTo>
                <a:lnTo>
                  <a:pt x="150233" y="139419"/>
                </a:lnTo>
                <a:lnTo>
                  <a:pt x="181634" y="123120"/>
                </a:lnTo>
                <a:lnTo>
                  <a:pt x="187218" y="119783"/>
                </a:lnTo>
                <a:lnTo>
                  <a:pt x="191933" y="116566"/>
                </a:lnTo>
                <a:lnTo>
                  <a:pt x="196068" y="113430"/>
                </a:lnTo>
                <a:lnTo>
                  <a:pt x="198825" y="109354"/>
                </a:lnTo>
                <a:lnTo>
                  <a:pt x="200663" y="104653"/>
                </a:lnTo>
                <a:lnTo>
                  <a:pt x="201888" y="99534"/>
                </a:lnTo>
                <a:lnTo>
                  <a:pt x="202705" y="95130"/>
                </a:lnTo>
                <a:lnTo>
                  <a:pt x="203249" y="91201"/>
                </a:lnTo>
                <a:lnTo>
                  <a:pt x="203612" y="87590"/>
                </a:lnTo>
                <a:lnTo>
                  <a:pt x="203854" y="84190"/>
                </a:lnTo>
                <a:lnTo>
                  <a:pt x="204016" y="80931"/>
                </a:lnTo>
                <a:lnTo>
                  <a:pt x="204195" y="74665"/>
                </a:lnTo>
                <a:lnTo>
                  <a:pt x="204274" y="68572"/>
                </a:lnTo>
                <a:lnTo>
                  <a:pt x="209257" y="65559"/>
                </a:lnTo>
                <a:lnTo>
                  <a:pt x="217539" y="62557"/>
                </a:lnTo>
                <a:lnTo>
                  <a:pt x="228021" y="59564"/>
                </a:lnTo>
                <a:lnTo>
                  <a:pt x="236995" y="56577"/>
                </a:lnTo>
                <a:lnTo>
                  <a:pt x="244961" y="53593"/>
                </a:lnTo>
                <a:lnTo>
                  <a:pt x="252256" y="50611"/>
                </a:lnTo>
                <a:lnTo>
                  <a:pt x="259104" y="47631"/>
                </a:lnTo>
                <a:lnTo>
                  <a:pt x="272004" y="41675"/>
                </a:lnTo>
                <a:lnTo>
                  <a:pt x="286998" y="38366"/>
                </a:lnTo>
                <a:lnTo>
                  <a:pt x="301591" y="36503"/>
                </a:lnTo>
                <a:lnTo>
                  <a:pt x="301915" y="36241"/>
                </a:lnTo>
                <a:lnTo>
                  <a:pt x="292891" y="35874"/>
                </a:lnTo>
                <a:lnTo>
                  <a:pt x="288179" y="37806"/>
                </a:lnTo>
                <a:lnTo>
                  <a:pt x="283052" y="41079"/>
                </a:lnTo>
                <a:lnTo>
                  <a:pt x="277650" y="45246"/>
                </a:lnTo>
                <a:lnTo>
                  <a:pt x="271072" y="49015"/>
                </a:lnTo>
                <a:lnTo>
                  <a:pt x="263710" y="52521"/>
                </a:lnTo>
                <a:lnTo>
                  <a:pt x="255826" y="55850"/>
                </a:lnTo>
                <a:lnTo>
                  <a:pt x="248585" y="60054"/>
                </a:lnTo>
                <a:lnTo>
                  <a:pt x="241774" y="64840"/>
                </a:lnTo>
                <a:lnTo>
                  <a:pt x="235249" y="70016"/>
                </a:lnTo>
                <a:lnTo>
                  <a:pt x="229906" y="75451"/>
                </a:lnTo>
                <a:lnTo>
                  <a:pt x="225352" y="81058"/>
                </a:lnTo>
                <a:lnTo>
                  <a:pt x="221324" y="86781"/>
                </a:lnTo>
                <a:lnTo>
                  <a:pt x="217647" y="92581"/>
                </a:lnTo>
                <a:lnTo>
                  <a:pt x="214203" y="98431"/>
                </a:lnTo>
                <a:lnTo>
                  <a:pt x="210915" y="104316"/>
                </a:lnTo>
                <a:lnTo>
                  <a:pt x="209715" y="110224"/>
                </a:lnTo>
                <a:lnTo>
                  <a:pt x="209907" y="116147"/>
                </a:lnTo>
                <a:lnTo>
                  <a:pt x="211028" y="122080"/>
                </a:lnTo>
                <a:lnTo>
                  <a:pt x="214751" y="128019"/>
                </a:lnTo>
                <a:lnTo>
                  <a:pt x="220210" y="133963"/>
                </a:lnTo>
                <a:lnTo>
                  <a:pt x="226825" y="139910"/>
                </a:lnTo>
                <a:lnTo>
                  <a:pt x="234213" y="143875"/>
                </a:lnTo>
                <a:lnTo>
                  <a:pt x="250358" y="148280"/>
                </a:lnTo>
                <a:lnTo>
                  <a:pt x="267456" y="152884"/>
                </a:lnTo>
                <a:lnTo>
                  <a:pt x="285969" y="157245"/>
                </a:lnTo>
                <a:lnTo>
                  <a:pt x="296462" y="158408"/>
                </a:lnTo>
                <a:lnTo>
                  <a:pt x="307426" y="159184"/>
                </a:lnTo>
                <a:lnTo>
                  <a:pt x="318704" y="158708"/>
                </a:lnTo>
                <a:lnTo>
                  <a:pt x="330192" y="157399"/>
                </a:lnTo>
                <a:lnTo>
                  <a:pt x="341819" y="155534"/>
                </a:lnTo>
                <a:lnTo>
                  <a:pt x="352547" y="153299"/>
                </a:lnTo>
                <a:lnTo>
                  <a:pt x="362675" y="150816"/>
                </a:lnTo>
                <a:lnTo>
                  <a:pt x="372404" y="148169"/>
                </a:lnTo>
                <a:lnTo>
                  <a:pt x="391151" y="142582"/>
                </a:lnTo>
                <a:lnTo>
                  <a:pt x="400318" y="139703"/>
                </a:lnTo>
                <a:lnTo>
                  <a:pt x="408414" y="135799"/>
                </a:lnTo>
                <a:lnTo>
                  <a:pt x="415795" y="131213"/>
                </a:lnTo>
                <a:lnTo>
                  <a:pt x="422700" y="126170"/>
                </a:lnTo>
                <a:lnTo>
                  <a:pt x="428295" y="121817"/>
                </a:lnTo>
                <a:lnTo>
                  <a:pt x="433018" y="117922"/>
                </a:lnTo>
                <a:lnTo>
                  <a:pt x="437159" y="114334"/>
                </a:lnTo>
                <a:lnTo>
                  <a:pt x="440911" y="109956"/>
                </a:lnTo>
                <a:lnTo>
                  <a:pt x="444405" y="105055"/>
                </a:lnTo>
                <a:lnTo>
                  <a:pt x="452402" y="92409"/>
                </a:lnTo>
                <a:lnTo>
                  <a:pt x="453495" y="88034"/>
                </a:lnTo>
                <a:lnTo>
                  <a:pt x="453786" y="85478"/>
                </a:lnTo>
                <a:lnTo>
                  <a:pt x="453981" y="84767"/>
                </a:lnTo>
                <a:lnTo>
                  <a:pt x="454110" y="85285"/>
                </a:lnTo>
                <a:lnTo>
                  <a:pt x="454197" y="86622"/>
                </a:lnTo>
                <a:lnTo>
                  <a:pt x="453262" y="88506"/>
                </a:lnTo>
                <a:lnTo>
                  <a:pt x="449578" y="93245"/>
                </a:lnTo>
                <a:lnTo>
                  <a:pt x="448199" y="95897"/>
                </a:lnTo>
                <a:lnTo>
                  <a:pt x="447279" y="98658"/>
                </a:lnTo>
                <a:lnTo>
                  <a:pt x="446666" y="101491"/>
                </a:lnTo>
                <a:lnTo>
                  <a:pt x="447250" y="105364"/>
                </a:lnTo>
                <a:lnTo>
                  <a:pt x="448631" y="109930"/>
                </a:lnTo>
                <a:lnTo>
                  <a:pt x="450544" y="114958"/>
                </a:lnTo>
                <a:lnTo>
                  <a:pt x="451819" y="119303"/>
                </a:lnTo>
                <a:lnTo>
                  <a:pt x="452669" y="123191"/>
                </a:lnTo>
                <a:lnTo>
                  <a:pt x="453236" y="126776"/>
                </a:lnTo>
                <a:lnTo>
                  <a:pt x="454606" y="130158"/>
                </a:lnTo>
                <a:lnTo>
                  <a:pt x="456512" y="133405"/>
                </a:lnTo>
                <a:lnTo>
                  <a:pt x="458774" y="136562"/>
                </a:lnTo>
                <a:lnTo>
                  <a:pt x="462267" y="138666"/>
                </a:lnTo>
                <a:lnTo>
                  <a:pt x="471439" y="141004"/>
                </a:lnTo>
                <a:lnTo>
                  <a:pt x="487760" y="142321"/>
                </a:lnTo>
                <a:lnTo>
                  <a:pt x="492505" y="140521"/>
                </a:lnTo>
                <a:lnTo>
                  <a:pt x="496660" y="137337"/>
                </a:lnTo>
                <a:lnTo>
                  <a:pt x="503923" y="129499"/>
                </a:lnTo>
                <a:lnTo>
                  <a:pt x="510459" y="122709"/>
                </a:lnTo>
                <a:lnTo>
                  <a:pt x="518551" y="111571"/>
                </a:lnTo>
                <a:lnTo>
                  <a:pt x="543418" y="75384"/>
                </a:lnTo>
                <a:lnTo>
                  <a:pt x="554415" y="61170"/>
                </a:lnTo>
                <a:lnTo>
                  <a:pt x="563731" y="50702"/>
                </a:lnTo>
                <a:lnTo>
                  <a:pt x="571926" y="42731"/>
                </a:lnTo>
                <a:lnTo>
                  <a:pt x="578381" y="35433"/>
                </a:lnTo>
                <a:lnTo>
                  <a:pt x="583676" y="28583"/>
                </a:lnTo>
                <a:lnTo>
                  <a:pt x="615104"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SMARTPenAnnotation70"/>
          <p:cNvSpPr/>
          <p:nvPr/>
        </p:nvSpPr>
        <p:spPr>
          <a:xfrm>
            <a:off x="4304109" y="5100092"/>
            <a:ext cx="128624" cy="204143"/>
          </a:xfrm>
          <a:custGeom>
            <a:avLst/>
            <a:gdLst/>
            <a:ahLst/>
            <a:cxnLst/>
            <a:rect l="0" t="0" r="0" b="0"/>
            <a:pathLst>
              <a:path w="128624" h="204143">
                <a:moveTo>
                  <a:pt x="80367" y="7689"/>
                </a:moveTo>
                <a:lnTo>
                  <a:pt x="70886" y="2949"/>
                </a:lnTo>
                <a:lnTo>
                  <a:pt x="67101" y="1552"/>
                </a:lnTo>
                <a:lnTo>
                  <a:pt x="63586" y="621"/>
                </a:lnTo>
                <a:lnTo>
                  <a:pt x="60250" y="0"/>
                </a:lnTo>
                <a:lnTo>
                  <a:pt x="55049" y="579"/>
                </a:lnTo>
                <a:lnTo>
                  <a:pt x="48606" y="1957"/>
                </a:lnTo>
                <a:lnTo>
                  <a:pt x="41334" y="3868"/>
                </a:lnTo>
                <a:lnTo>
                  <a:pt x="36486" y="6133"/>
                </a:lnTo>
                <a:lnTo>
                  <a:pt x="33253" y="8636"/>
                </a:lnTo>
                <a:lnTo>
                  <a:pt x="28066" y="15042"/>
                </a:lnTo>
                <a:lnTo>
                  <a:pt x="29625" y="16560"/>
                </a:lnTo>
                <a:lnTo>
                  <a:pt x="32648" y="18564"/>
                </a:lnTo>
                <a:lnTo>
                  <a:pt x="36648" y="20892"/>
                </a:lnTo>
                <a:lnTo>
                  <a:pt x="40307" y="24428"/>
                </a:lnTo>
                <a:lnTo>
                  <a:pt x="43739" y="28770"/>
                </a:lnTo>
                <a:lnTo>
                  <a:pt x="47018" y="33649"/>
                </a:lnTo>
                <a:lnTo>
                  <a:pt x="52181" y="37895"/>
                </a:lnTo>
                <a:lnTo>
                  <a:pt x="58600" y="41716"/>
                </a:lnTo>
                <a:lnTo>
                  <a:pt x="65856" y="45257"/>
                </a:lnTo>
                <a:lnTo>
                  <a:pt x="72677" y="49601"/>
                </a:lnTo>
                <a:lnTo>
                  <a:pt x="79209" y="54482"/>
                </a:lnTo>
                <a:lnTo>
                  <a:pt x="85549" y="59720"/>
                </a:lnTo>
                <a:lnTo>
                  <a:pt x="91759" y="64205"/>
                </a:lnTo>
                <a:lnTo>
                  <a:pt x="97883" y="68187"/>
                </a:lnTo>
                <a:lnTo>
                  <a:pt x="103951" y="71833"/>
                </a:lnTo>
                <a:lnTo>
                  <a:pt x="108988" y="76249"/>
                </a:lnTo>
                <a:lnTo>
                  <a:pt x="113338" y="81177"/>
                </a:lnTo>
                <a:lnTo>
                  <a:pt x="117231" y="86446"/>
                </a:lnTo>
                <a:lnTo>
                  <a:pt x="120818" y="91944"/>
                </a:lnTo>
                <a:lnTo>
                  <a:pt x="124202" y="97593"/>
                </a:lnTo>
                <a:lnTo>
                  <a:pt x="127449" y="103344"/>
                </a:lnTo>
                <a:lnTo>
                  <a:pt x="128623" y="109162"/>
                </a:lnTo>
                <a:lnTo>
                  <a:pt x="128412" y="115025"/>
                </a:lnTo>
                <a:lnTo>
                  <a:pt x="127280" y="120918"/>
                </a:lnTo>
                <a:lnTo>
                  <a:pt x="125533" y="126831"/>
                </a:lnTo>
                <a:lnTo>
                  <a:pt x="123376" y="132758"/>
                </a:lnTo>
                <a:lnTo>
                  <a:pt x="120946" y="138693"/>
                </a:lnTo>
                <a:lnTo>
                  <a:pt x="117342" y="143642"/>
                </a:lnTo>
                <a:lnTo>
                  <a:pt x="112954" y="147934"/>
                </a:lnTo>
                <a:lnTo>
                  <a:pt x="108045" y="151787"/>
                </a:lnTo>
                <a:lnTo>
                  <a:pt x="102788" y="156340"/>
                </a:lnTo>
                <a:lnTo>
                  <a:pt x="97299" y="161360"/>
                </a:lnTo>
                <a:lnTo>
                  <a:pt x="91655" y="166691"/>
                </a:lnTo>
                <a:lnTo>
                  <a:pt x="84916" y="171237"/>
                </a:lnTo>
                <a:lnTo>
                  <a:pt x="77446" y="175260"/>
                </a:lnTo>
                <a:lnTo>
                  <a:pt x="60218" y="183368"/>
                </a:lnTo>
                <a:lnTo>
                  <a:pt x="39331" y="193586"/>
                </a:lnTo>
                <a:lnTo>
                  <a:pt x="31182" y="197104"/>
                </a:lnTo>
                <a:lnTo>
                  <a:pt x="24756" y="199450"/>
                </a:lnTo>
                <a:lnTo>
                  <a:pt x="19481" y="201014"/>
                </a:lnTo>
                <a:lnTo>
                  <a:pt x="14972" y="202057"/>
                </a:lnTo>
                <a:lnTo>
                  <a:pt x="10973" y="202752"/>
                </a:lnTo>
                <a:lnTo>
                  <a:pt x="0" y="204142"/>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3" name="SMARTPenAnnotation71"/>
          <p:cNvSpPr/>
          <p:nvPr/>
        </p:nvSpPr>
        <p:spPr>
          <a:xfrm>
            <a:off x="4179461" y="1294804"/>
            <a:ext cx="374680" cy="892970"/>
          </a:xfrm>
          <a:custGeom>
            <a:avLst/>
            <a:gdLst/>
            <a:ahLst/>
            <a:cxnLst/>
            <a:rect l="0" t="0" r="0" b="0"/>
            <a:pathLst>
              <a:path w="374680" h="892970">
                <a:moveTo>
                  <a:pt x="8562" y="892969"/>
                </a:moveTo>
                <a:lnTo>
                  <a:pt x="3822" y="878748"/>
                </a:lnTo>
                <a:lnTo>
                  <a:pt x="874" y="850942"/>
                </a:lnTo>
                <a:lnTo>
                  <a:pt x="184" y="826334"/>
                </a:lnTo>
                <a:lnTo>
                  <a:pt x="0" y="812827"/>
                </a:lnTo>
                <a:lnTo>
                  <a:pt x="870" y="797869"/>
                </a:lnTo>
                <a:lnTo>
                  <a:pt x="2442" y="781944"/>
                </a:lnTo>
                <a:lnTo>
                  <a:pt x="4482" y="765374"/>
                </a:lnTo>
                <a:lnTo>
                  <a:pt x="7826" y="746390"/>
                </a:lnTo>
                <a:lnTo>
                  <a:pt x="12040" y="725797"/>
                </a:lnTo>
                <a:lnTo>
                  <a:pt x="16834" y="704130"/>
                </a:lnTo>
                <a:lnTo>
                  <a:pt x="23006" y="680756"/>
                </a:lnTo>
                <a:lnTo>
                  <a:pt x="30098" y="656244"/>
                </a:lnTo>
                <a:lnTo>
                  <a:pt x="37802" y="630973"/>
                </a:lnTo>
                <a:lnTo>
                  <a:pt x="46907" y="605195"/>
                </a:lnTo>
                <a:lnTo>
                  <a:pt x="56946" y="579081"/>
                </a:lnTo>
                <a:lnTo>
                  <a:pt x="67607" y="552741"/>
                </a:lnTo>
                <a:lnTo>
                  <a:pt x="79675" y="525260"/>
                </a:lnTo>
                <a:lnTo>
                  <a:pt x="144461" y="385139"/>
                </a:lnTo>
                <a:lnTo>
                  <a:pt x="157701" y="357963"/>
                </a:lnTo>
                <a:lnTo>
                  <a:pt x="185640" y="303954"/>
                </a:lnTo>
                <a:lnTo>
                  <a:pt x="200036" y="278042"/>
                </a:lnTo>
                <a:lnTo>
                  <a:pt x="229260" y="228085"/>
                </a:lnTo>
                <a:lnTo>
                  <a:pt x="247967" y="198689"/>
                </a:lnTo>
                <a:lnTo>
                  <a:pt x="269369" y="166194"/>
                </a:lnTo>
                <a:lnTo>
                  <a:pt x="374679" y="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SMARTPenAnnotation72"/>
          <p:cNvSpPr/>
          <p:nvPr/>
        </p:nvSpPr>
        <p:spPr>
          <a:xfrm>
            <a:off x="4638753" y="651867"/>
            <a:ext cx="347329" cy="565508"/>
          </a:xfrm>
          <a:custGeom>
            <a:avLst/>
            <a:gdLst/>
            <a:ahLst/>
            <a:cxnLst/>
            <a:rect l="0" t="0" r="0" b="0"/>
            <a:pathLst>
              <a:path w="347329" h="565508">
                <a:moveTo>
                  <a:pt x="272575" y="0"/>
                </a:moveTo>
                <a:lnTo>
                  <a:pt x="248872" y="4740"/>
                </a:lnTo>
                <a:lnTo>
                  <a:pt x="236930" y="8121"/>
                </a:lnTo>
                <a:lnTo>
                  <a:pt x="224006" y="12359"/>
                </a:lnTo>
                <a:lnTo>
                  <a:pt x="210430" y="17169"/>
                </a:lnTo>
                <a:lnTo>
                  <a:pt x="198403" y="22360"/>
                </a:lnTo>
                <a:lnTo>
                  <a:pt x="187408" y="27805"/>
                </a:lnTo>
                <a:lnTo>
                  <a:pt x="177101" y="33419"/>
                </a:lnTo>
                <a:lnTo>
                  <a:pt x="167254" y="39147"/>
                </a:lnTo>
                <a:lnTo>
                  <a:pt x="148375" y="50802"/>
                </a:lnTo>
                <a:lnTo>
                  <a:pt x="141158" y="57680"/>
                </a:lnTo>
                <a:lnTo>
                  <a:pt x="130493" y="73261"/>
                </a:lnTo>
                <a:lnTo>
                  <a:pt x="125091" y="87461"/>
                </a:lnTo>
                <a:lnTo>
                  <a:pt x="123650" y="94026"/>
                </a:lnTo>
                <a:lnTo>
                  <a:pt x="124675" y="101379"/>
                </a:lnTo>
                <a:lnTo>
                  <a:pt x="131104" y="117487"/>
                </a:lnTo>
                <a:lnTo>
                  <a:pt x="136589" y="124957"/>
                </a:lnTo>
                <a:lnTo>
                  <a:pt x="143222" y="131922"/>
                </a:lnTo>
                <a:lnTo>
                  <a:pt x="150621" y="138549"/>
                </a:lnTo>
                <a:lnTo>
                  <a:pt x="159522" y="145944"/>
                </a:lnTo>
                <a:lnTo>
                  <a:pt x="179996" y="162098"/>
                </a:lnTo>
                <a:lnTo>
                  <a:pt x="192996" y="170573"/>
                </a:lnTo>
                <a:lnTo>
                  <a:pt x="207617" y="179200"/>
                </a:lnTo>
                <a:lnTo>
                  <a:pt x="238743" y="196722"/>
                </a:lnTo>
                <a:lnTo>
                  <a:pt x="269114" y="214432"/>
                </a:lnTo>
                <a:lnTo>
                  <a:pt x="282174" y="223322"/>
                </a:lnTo>
                <a:lnTo>
                  <a:pt x="293857" y="232225"/>
                </a:lnTo>
                <a:lnTo>
                  <a:pt x="304622" y="241137"/>
                </a:lnTo>
                <a:lnTo>
                  <a:pt x="314776" y="251047"/>
                </a:lnTo>
                <a:lnTo>
                  <a:pt x="324521" y="261622"/>
                </a:lnTo>
                <a:lnTo>
                  <a:pt x="333995" y="272641"/>
                </a:lnTo>
                <a:lnTo>
                  <a:pt x="340310" y="283956"/>
                </a:lnTo>
                <a:lnTo>
                  <a:pt x="344521" y="295468"/>
                </a:lnTo>
                <a:lnTo>
                  <a:pt x="347328" y="307111"/>
                </a:lnTo>
                <a:lnTo>
                  <a:pt x="347215" y="318842"/>
                </a:lnTo>
                <a:lnTo>
                  <a:pt x="345155" y="330632"/>
                </a:lnTo>
                <a:lnTo>
                  <a:pt x="341798" y="342460"/>
                </a:lnTo>
                <a:lnTo>
                  <a:pt x="336582" y="354314"/>
                </a:lnTo>
                <a:lnTo>
                  <a:pt x="330129" y="366186"/>
                </a:lnTo>
                <a:lnTo>
                  <a:pt x="322851" y="378069"/>
                </a:lnTo>
                <a:lnTo>
                  <a:pt x="313037" y="390952"/>
                </a:lnTo>
                <a:lnTo>
                  <a:pt x="301534" y="404502"/>
                </a:lnTo>
                <a:lnTo>
                  <a:pt x="288905" y="418496"/>
                </a:lnTo>
                <a:lnTo>
                  <a:pt x="274531" y="431794"/>
                </a:lnTo>
                <a:lnTo>
                  <a:pt x="258996" y="444628"/>
                </a:lnTo>
                <a:lnTo>
                  <a:pt x="242687" y="457153"/>
                </a:lnTo>
                <a:lnTo>
                  <a:pt x="225860" y="469472"/>
                </a:lnTo>
                <a:lnTo>
                  <a:pt x="191289" y="493743"/>
                </a:lnTo>
                <a:lnTo>
                  <a:pt x="138357" y="529719"/>
                </a:lnTo>
                <a:lnTo>
                  <a:pt x="120589" y="538685"/>
                </a:lnTo>
                <a:lnTo>
                  <a:pt x="102790" y="545655"/>
                </a:lnTo>
                <a:lnTo>
                  <a:pt x="84971" y="551293"/>
                </a:lnTo>
                <a:lnTo>
                  <a:pt x="54589" y="560204"/>
                </a:lnTo>
                <a:lnTo>
                  <a:pt x="40930" y="563969"/>
                </a:lnTo>
                <a:lnTo>
                  <a:pt x="29840" y="565487"/>
                </a:lnTo>
                <a:lnTo>
                  <a:pt x="20463" y="565507"/>
                </a:lnTo>
                <a:lnTo>
                  <a:pt x="12227" y="564528"/>
                </a:lnTo>
                <a:lnTo>
                  <a:pt x="6736" y="561891"/>
                </a:lnTo>
                <a:lnTo>
                  <a:pt x="3075" y="558149"/>
                </a:lnTo>
                <a:lnTo>
                  <a:pt x="635" y="553669"/>
                </a:lnTo>
                <a:lnTo>
                  <a:pt x="0" y="547706"/>
                </a:lnTo>
                <a:lnTo>
                  <a:pt x="1941" y="533144"/>
                </a:lnTo>
                <a:lnTo>
                  <a:pt x="6824" y="525093"/>
                </a:lnTo>
                <a:lnTo>
                  <a:pt x="14048" y="516749"/>
                </a:lnTo>
                <a:lnTo>
                  <a:pt x="22833" y="508210"/>
                </a:lnTo>
                <a:lnTo>
                  <a:pt x="33650" y="499541"/>
                </a:lnTo>
                <a:lnTo>
                  <a:pt x="45823" y="490785"/>
                </a:lnTo>
                <a:lnTo>
                  <a:pt x="58899" y="481971"/>
                </a:lnTo>
                <a:lnTo>
                  <a:pt x="74562" y="473119"/>
                </a:lnTo>
                <a:lnTo>
                  <a:pt x="91949" y="464241"/>
                </a:lnTo>
                <a:lnTo>
                  <a:pt x="110486" y="455345"/>
                </a:lnTo>
                <a:lnTo>
                  <a:pt x="149603" y="437524"/>
                </a:lnTo>
                <a:lnTo>
                  <a:pt x="169758" y="428604"/>
                </a:lnTo>
                <a:lnTo>
                  <a:pt x="189147" y="420674"/>
                </a:lnTo>
                <a:lnTo>
                  <a:pt x="208027" y="413402"/>
                </a:lnTo>
                <a:lnTo>
                  <a:pt x="263645" y="392906"/>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5" name="SMARTPenAnnotation73"/>
          <p:cNvSpPr/>
          <p:nvPr/>
        </p:nvSpPr>
        <p:spPr>
          <a:xfrm>
            <a:off x="5033551" y="904193"/>
            <a:ext cx="261754" cy="161938"/>
          </a:xfrm>
          <a:custGeom>
            <a:avLst/>
            <a:gdLst/>
            <a:ahLst/>
            <a:cxnLst/>
            <a:rect l="0" t="0" r="0" b="0"/>
            <a:pathLst>
              <a:path w="261754" h="161938">
                <a:moveTo>
                  <a:pt x="47441" y="131650"/>
                </a:moveTo>
                <a:lnTo>
                  <a:pt x="61662" y="122169"/>
                </a:lnTo>
                <a:lnTo>
                  <a:pt x="67836" y="118384"/>
                </a:lnTo>
                <a:lnTo>
                  <a:pt x="73936" y="114869"/>
                </a:lnTo>
                <a:lnTo>
                  <a:pt x="79987" y="111533"/>
                </a:lnTo>
                <a:lnTo>
                  <a:pt x="86005" y="107325"/>
                </a:lnTo>
                <a:lnTo>
                  <a:pt x="92002" y="102535"/>
                </a:lnTo>
                <a:lnTo>
                  <a:pt x="97984" y="97357"/>
                </a:lnTo>
                <a:lnTo>
                  <a:pt x="102964" y="90929"/>
                </a:lnTo>
                <a:lnTo>
                  <a:pt x="107277" y="83667"/>
                </a:lnTo>
                <a:lnTo>
                  <a:pt x="121327" y="55365"/>
                </a:lnTo>
                <a:lnTo>
                  <a:pt x="123488" y="49043"/>
                </a:lnTo>
                <a:lnTo>
                  <a:pt x="124927" y="42845"/>
                </a:lnTo>
                <a:lnTo>
                  <a:pt x="125888" y="36728"/>
                </a:lnTo>
                <a:lnTo>
                  <a:pt x="126528" y="30665"/>
                </a:lnTo>
                <a:lnTo>
                  <a:pt x="126954" y="24640"/>
                </a:lnTo>
                <a:lnTo>
                  <a:pt x="127239" y="18638"/>
                </a:lnTo>
                <a:lnTo>
                  <a:pt x="125444" y="13645"/>
                </a:lnTo>
                <a:lnTo>
                  <a:pt x="122263" y="9324"/>
                </a:lnTo>
                <a:lnTo>
                  <a:pt x="118159" y="5451"/>
                </a:lnTo>
                <a:lnTo>
                  <a:pt x="113438" y="2869"/>
                </a:lnTo>
                <a:lnTo>
                  <a:pt x="108306" y="1148"/>
                </a:lnTo>
                <a:lnTo>
                  <a:pt x="102900" y="0"/>
                </a:lnTo>
                <a:lnTo>
                  <a:pt x="96320" y="227"/>
                </a:lnTo>
                <a:lnTo>
                  <a:pt x="88957" y="1371"/>
                </a:lnTo>
                <a:lnTo>
                  <a:pt x="81071" y="3125"/>
                </a:lnTo>
                <a:lnTo>
                  <a:pt x="72838" y="5287"/>
                </a:lnTo>
                <a:lnTo>
                  <a:pt x="64372" y="7721"/>
                </a:lnTo>
                <a:lnTo>
                  <a:pt x="55752" y="10335"/>
                </a:lnTo>
                <a:lnTo>
                  <a:pt x="48020" y="15055"/>
                </a:lnTo>
                <a:lnTo>
                  <a:pt x="40882" y="21178"/>
                </a:lnTo>
                <a:lnTo>
                  <a:pt x="34139" y="28236"/>
                </a:lnTo>
                <a:lnTo>
                  <a:pt x="27659" y="35919"/>
                </a:lnTo>
                <a:lnTo>
                  <a:pt x="21354" y="44017"/>
                </a:lnTo>
                <a:lnTo>
                  <a:pt x="15167" y="52392"/>
                </a:lnTo>
                <a:lnTo>
                  <a:pt x="10050" y="61944"/>
                </a:lnTo>
                <a:lnTo>
                  <a:pt x="5647" y="72281"/>
                </a:lnTo>
                <a:lnTo>
                  <a:pt x="1719" y="83141"/>
                </a:lnTo>
                <a:lnTo>
                  <a:pt x="92" y="93358"/>
                </a:lnTo>
                <a:lnTo>
                  <a:pt x="0" y="103145"/>
                </a:lnTo>
                <a:lnTo>
                  <a:pt x="930" y="112647"/>
                </a:lnTo>
                <a:lnTo>
                  <a:pt x="4528" y="120966"/>
                </a:lnTo>
                <a:lnTo>
                  <a:pt x="9903" y="128496"/>
                </a:lnTo>
                <a:lnTo>
                  <a:pt x="16462" y="135501"/>
                </a:lnTo>
                <a:lnTo>
                  <a:pt x="24804" y="141162"/>
                </a:lnTo>
                <a:lnTo>
                  <a:pt x="34334" y="145929"/>
                </a:lnTo>
                <a:lnTo>
                  <a:pt x="44656" y="150099"/>
                </a:lnTo>
                <a:lnTo>
                  <a:pt x="56498" y="153871"/>
                </a:lnTo>
                <a:lnTo>
                  <a:pt x="69354" y="157378"/>
                </a:lnTo>
                <a:lnTo>
                  <a:pt x="82886" y="160709"/>
                </a:lnTo>
                <a:lnTo>
                  <a:pt x="97860" y="161937"/>
                </a:lnTo>
                <a:lnTo>
                  <a:pt x="113796" y="161763"/>
                </a:lnTo>
                <a:lnTo>
                  <a:pt x="130373" y="160655"/>
                </a:lnTo>
                <a:lnTo>
                  <a:pt x="147377" y="157932"/>
                </a:lnTo>
                <a:lnTo>
                  <a:pt x="164667" y="154133"/>
                </a:lnTo>
                <a:lnTo>
                  <a:pt x="182146" y="149615"/>
                </a:lnTo>
                <a:lnTo>
                  <a:pt x="198760" y="144619"/>
                </a:lnTo>
                <a:lnTo>
                  <a:pt x="214797" y="139304"/>
                </a:lnTo>
                <a:lnTo>
                  <a:pt x="261753" y="122721"/>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6" name="SMARTPenAnnotation74"/>
          <p:cNvSpPr/>
          <p:nvPr/>
        </p:nvSpPr>
        <p:spPr>
          <a:xfrm>
            <a:off x="5218310" y="866179"/>
            <a:ext cx="344886" cy="201671"/>
          </a:xfrm>
          <a:custGeom>
            <a:avLst/>
            <a:gdLst/>
            <a:ahLst/>
            <a:cxnLst/>
            <a:rect l="0" t="0" r="0" b="0"/>
            <a:pathLst>
              <a:path w="344886" h="201671">
                <a:moveTo>
                  <a:pt x="157361" y="0"/>
                </a:moveTo>
                <a:lnTo>
                  <a:pt x="138400" y="4741"/>
                </a:lnTo>
                <a:lnTo>
                  <a:pt x="130830" y="6137"/>
                </a:lnTo>
                <a:lnTo>
                  <a:pt x="123799" y="7068"/>
                </a:lnTo>
                <a:lnTo>
                  <a:pt x="117127" y="7689"/>
                </a:lnTo>
                <a:lnTo>
                  <a:pt x="109702" y="10087"/>
                </a:lnTo>
                <a:lnTo>
                  <a:pt x="101776" y="13670"/>
                </a:lnTo>
                <a:lnTo>
                  <a:pt x="93516" y="18043"/>
                </a:lnTo>
                <a:lnTo>
                  <a:pt x="85032" y="22943"/>
                </a:lnTo>
                <a:lnTo>
                  <a:pt x="76400" y="28194"/>
                </a:lnTo>
                <a:lnTo>
                  <a:pt x="67668" y="33679"/>
                </a:lnTo>
                <a:lnTo>
                  <a:pt x="59863" y="40312"/>
                </a:lnTo>
                <a:lnTo>
                  <a:pt x="52675" y="47711"/>
                </a:lnTo>
                <a:lnTo>
                  <a:pt x="45898" y="55620"/>
                </a:lnTo>
                <a:lnTo>
                  <a:pt x="39397" y="63869"/>
                </a:lnTo>
                <a:lnTo>
                  <a:pt x="33078" y="72345"/>
                </a:lnTo>
                <a:lnTo>
                  <a:pt x="26881" y="80972"/>
                </a:lnTo>
                <a:lnTo>
                  <a:pt x="20765" y="90692"/>
                </a:lnTo>
                <a:lnTo>
                  <a:pt x="14703" y="101141"/>
                </a:lnTo>
                <a:lnTo>
                  <a:pt x="8678" y="112076"/>
                </a:lnTo>
                <a:lnTo>
                  <a:pt x="4661" y="122342"/>
                </a:lnTo>
                <a:lnTo>
                  <a:pt x="1983" y="132163"/>
                </a:lnTo>
                <a:lnTo>
                  <a:pt x="197" y="141687"/>
                </a:lnTo>
                <a:lnTo>
                  <a:pt x="0" y="151013"/>
                </a:lnTo>
                <a:lnTo>
                  <a:pt x="860" y="160206"/>
                </a:lnTo>
                <a:lnTo>
                  <a:pt x="2425" y="169312"/>
                </a:lnTo>
                <a:lnTo>
                  <a:pt x="5454" y="177367"/>
                </a:lnTo>
                <a:lnTo>
                  <a:pt x="9457" y="184721"/>
                </a:lnTo>
                <a:lnTo>
                  <a:pt x="14110" y="191609"/>
                </a:lnTo>
                <a:lnTo>
                  <a:pt x="19197" y="196200"/>
                </a:lnTo>
                <a:lnTo>
                  <a:pt x="24571" y="199261"/>
                </a:lnTo>
                <a:lnTo>
                  <a:pt x="30140" y="201302"/>
                </a:lnTo>
                <a:lnTo>
                  <a:pt x="36828" y="201670"/>
                </a:lnTo>
                <a:lnTo>
                  <a:pt x="44264" y="200923"/>
                </a:lnTo>
                <a:lnTo>
                  <a:pt x="52197" y="199433"/>
                </a:lnTo>
                <a:lnTo>
                  <a:pt x="71596" y="195132"/>
                </a:lnTo>
                <a:lnTo>
                  <a:pt x="82325" y="192596"/>
                </a:lnTo>
                <a:lnTo>
                  <a:pt x="92454" y="188921"/>
                </a:lnTo>
                <a:lnTo>
                  <a:pt x="102184" y="184486"/>
                </a:lnTo>
                <a:lnTo>
                  <a:pt x="111646" y="179546"/>
                </a:lnTo>
                <a:lnTo>
                  <a:pt x="119939" y="174267"/>
                </a:lnTo>
                <a:lnTo>
                  <a:pt x="127453" y="168764"/>
                </a:lnTo>
                <a:lnTo>
                  <a:pt x="134445" y="163111"/>
                </a:lnTo>
                <a:lnTo>
                  <a:pt x="142084" y="156366"/>
                </a:lnTo>
                <a:lnTo>
                  <a:pt x="158509" y="140934"/>
                </a:lnTo>
                <a:lnTo>
                  <a:pt x="179750" y="120251"/>
                </a:lnTo>
                <a:lnTo>
                  <a:pt x="186178" y="112910"/>
                </a:lnTo>
                <a:lnTo>
                  <a:pt x="192447" y="105039"/>
                </a:lnTo>
                <a:lnTo>
                  <a:pt x="198612" y="96815"/>
                </a:lnTo>
                <a:lnTo>
                  <a:pt x="203713" y="90340"/>
                </a:lnTo>
                <a:lnTo>
                  <a:pt x="208106" y="85032"/>
                </a:lnTo>
                <a:lnTo>
                  <a:pt x="219181" y="72233"/>
                </a:lnTo>
                <a:lnTo>
                  <a:pt x="220403" y="80898"/>
                </a:lnTo>
                <a:lnTo>
                  <a:pt x="224406" y="114337"/>
                </a:lnTo>
                <a:lnTo>
                  <a:pt x="226863" y="128811"/>
                </a:lnTo>
                <a:lnTo>
                  <a:pt x="229492" y="140444"/>
                </a:lnTo>
                <a:lnTo>
                  <a:pt x="232237" y="150184"/>
                </a:lnTo>
                <a:lnTo>
                  <a:pt x="235060" y="158662"/>
                </a:lnTo>
                <a:lnTo>
                  <a:pt x="237934" y="166298"/>
                </a:lnTo>
                <a:lnTo>
                  <a:pt x="240842" y="173373"/>
                </a:lnTo>
                <a:lnTo>
                  <a:pt x="243773" y="178090"/>
                </a:lnTo>
                <a:lnTo>
                  <a:pt x="246719" y="181235"/>
                </a:lnTo>
                <a:lnTo>
                  <a:pt x="249676" y="183331"/>
                </a:lnTo>
                <a:lnTo>
                  <a:pt x="258252" y="185660"/>
                </a:lnTo>
                <a:lnTo>
                  <a:pt x="263317" y="186281"/>
                </a:lnTo>
                <a:lnTo>
                  <a:pt x="267686" y="184711"/>
                </a:lnTo>
                <a:lnTo>
                  <a:pt x="271591" y="181680"/>
                </a:lnTo>
                <a:lnTo>
                  <a:pt x="275186" y="177675"/>
                </a:lnTo>
                <a:lnTo>
                  <a:pt x="279567" y="174012"/>
                </a:lnTo>
                <a:lnTo>
                  <a:pt x="284473" y="170579"/>
                </a:lnTo>
                <a:lnTo>
                  <a:pt x="289727" y="167297"/>
                </a:lnTo>
                <a:lnTo>
                  <a:pt x="295215" y="163125"/>
                </a:lnTo>
                <a:lnTo>
                  <a:pt x="300858" y="158360"/>
                </a:lnTo>
                <a:lnTo>
                  <a:pt x="306603" y="153198"/>
                </a:lnTo>
                <a:lnTo>
                  <a:pt x="320925" y="139526"/>
                </a:lnTo>
                <a:lnTo>
                  <a:pt x="344885" y="116086"/>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SMARTPenAnnotation75"/>
          <p:cNvSpPr/>
          <p:nvPr/>
        </p:nvSpPr>
        <p:spPr>
          <a:xfrm>
            <a:off x="5481841" y="830460"/>
            <a:ext cx="152060" cy="265702"/>
          </a:xfrm>
          <a:custGeom>
            <a:avLst/>
            <a:gdLst/>
            <a:ahLst/>
            <a:cxnLst/>
            <a:rect l="0" t="0" r="0" b="0"/>
            <a:pathLst>
              <a:path w="152060" h="265702">
                <a:moveTo>
                  <a:pt x="143862" y="0"/>
                </a:moveTo>
                <a:lnTo>
                  <a:pt x="129640" y="4741"/>
                </a:lnTo>
                <a:lnTo>
                  <a:pt x="123467" y="7129"/>
                </a:lnTo>
                <a:lnTo>
                  <a:pt x="117367" y="9714"/>
                </a:lnTo>
                <a:lnTo>
                  <a:pt x="111316" y="12429"/>
                </a:lnTo>
                <a:lnTo>
                  <a:pt x="104305" y="15232"/>
                </a:lnTo>
                <a:lnTo>
                  <a:pt x="88578" y="20991"/>
                </a:lnTo>
                <a:lnTo>
                  <a:pt x="80217" y="24908"/>
                </a:lnTo>
                <a:lnTo>
                  <a:pt x="71666" y="29504"/>
                </a:lnTo>
                <a:lnTo>
                  <a:pt x="62989" y="34552"/>
                </a:lnTo>
                <a:lnTo>
                  <a:pt x="52244" y="39902"/>
                </a:lnTo>
                <a:lnTo>
                  <a:pt x="40119" y="45453"/>
                </a:lnTo>
                <a:lnTo>
                  <a:pt x="27075" y="51138"/>
                </a:lnTo>
                <a:lnTo>
                  <a:pt x="17386" y="55920"/>
                </a:lnTo>
                <a:lnTo>
                  <a:pt x="9935" y="60101"/>
                </a:lnTo>
                <a:lnTo>
                  <a:pt x="3976" y="63880"/>
                </a:lnTo>
                <a:lnTo>
                  <a:pt x="995" y="66399"/>
                </a:lnTo>
                <a:lnTo>
                  <a:pt x="0" y="68079"/>
                </a:lnTo>
                <a:lnTo>
                  <a:pt x="329" y="69199"/>
                </a:lnTo>
                <a:lnTo>
                  <a:pt x="3340" y="73089"/>
                </a:lnTo>
                <a:lnTo>
                  <a:pt x="5532" y="75515"/>
                </a:lnTo>
                <a:lnTo>
                  <a:pt x="9970" y="78125"/>
                </a:lnTo>
                <a:lnTo>
                  <a:pt x="15905" y="80857"/>
                </a:lnTo>
                <a:lnTo>
                  <a:pt x="22839" y="83670"/>
                </a:lnTo>
                <a:lnTo>
                  <a:pt x="30438" y="87530"/>
                </a:lnTo>
                <a:lnTo>
                  <a:pt x="38480" y="92088"/>
                </a:lnTo>
                <a:lnTo>
                  <a:pt x="46818" y="97111"/>
                </a:lnTo>
                <a:lnTo>
                  <a:pt x="56346" y="102444"/>
                </a:lnTo>
                <a:lnTo>
                  <a:pt x="77515" y="113661"/>
                </a:lnTo>
                <a:lnTo>
                  <a:pt x="87725" y="119430"/>
                </a:lnTo>
                <a:lnTo>
                  <a:pt x="97507" y="125261"/>
                </a:lnTo>
                <a:lnTo>
                  <a:pt x="107006" y="131133"/>
                </a:lnTo>
                <a:lnTo>
                  <a:pt x="115323" y="137031"/>
                </a:lnTo>
                <a:lnTo>
                  <a:pt x="122851" y="142948"/>
                </a:lnTo>
                <a:lnTo>
                  <a:pt x="129854" y="148877"/>
                </a:lnTo>
                <a:lnTo>
                  <a:pt x="135516" y="155806"/>
                </a:lnTo>
                <a:lnTo>
                  <a:pt x="140282" y="163402"/>
                </a:lnTo>
                <a:lnTo>
                  <a:pt x="144452" y="171443"/>
                </a:lnTo>
                <a:lnTo>
                  <a:pt x="147232" y="179780"/>
                </a:lnTo>
                <a:lnTo>
                  <a:pt x="149085" y="188314"/>
                </a:lnTo>
                <a:lnTo>
                  <a:pt x="150320" y="196980"/>
                </a:lnTo>
                <a:lnTo>
                  <a:pt x="151144" y="204742"/>
                </a:lnTo>
                <a:lnTo>
                  <a:pt x="151693" y="211901"/>
                </a:lnTo>
                <a:lnTo>
                  <a:pt x="152059" y="218658"/>
                </a:lnTo>
                <a:lnTo>
                  <a:pt x="149326" y="224155"/>
                </a:lnTo>
                <a:lnTo>
                  <a:pt x="144529" y="228812"/>
                </a:lnTo>
                <a:lnTo>
                  <a:pt x="138353" y="232909"/>
                </a:lnTo>
                <a:lnTo>
                  <a:pt x="132251" y="237624"/>
                </a:lnTo>
                <a:lnTo>
                  <a:pt x="126200" y="242752"/>
                </a:lnTo>
                <a:lnTo>
                  <a:pt x="120181" y="248155"/>
                </a:lnTo>
                <a:lnTo>
                  <a:pt x="113191" y="252750"/>
                </a:lnTo>
                <a:lnTo>
                  <a:pt x="105556" y="256805"/>
                </a:lnTo>
                <a:lnTo>
                  <a:pt x="97489" y="260500"/>
                </a:lnTo>
                <a:lnTo>
                  <a:pt x="89134" y="262964"/>
                </a:lnTo>
                <a:lnTo>
                  <a:pt x="80588" y="264606"/>
                </a:lnTo>
                <a:lnTo>
                  <a:pt x="71913" y="265701"/>
                </a:lnTo>
                <a:lnTo>
                  <a:pt x="63154" y="265439"/>
                </a:lnTo>
                <a:lnTo>
                  <a:pt x="54338" y="264272"/>
                </a:lnTo>
                <a:lnTo>
                  <a:pt x="45484" y="262502"/>
                </a:lnTo>
                <a:lnTo>
                  <a:pt x="38589" y="260329"/>
                </a:lnTo>
                <a:lnTo>
                  <a:pt x="33000" y="257889"/>
                </a:lnTo>
                <a:lnTo>
                  <a:pt x="28282" y="255270"/>
                </a:lnTo>
                <a:lnTo>
                  <a:pt x="25137" y="251539"/>
                </a:lnTo>
                <a:lnTo>
                  <a:pt x="23040" y="247068"/>
                </a:lnTo>
                <a:lnTo>
                  <a:pt x="21642" y="242103"/>
                </a:lnTo>
                <a:lnTo>
                  <a:pt x="21702" y="236808"/>
                </a:lnTo>
                <a:lnTo>
                  <a:pt x="22735" y="231294"/>
                </a:lnTo>
                <a:lnTo>
                  <a:pt x="27776" y="214313"/>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SMARTPenAnnotation76"/>
          <p:cNvSpPr/>
          <p:nvPr/>
        </p:nvSpPr>
        <p:spPr>
          <a:xfrm>
            <a:off x="5672679" y="893560"/>
            <a:ext cx="479876" cy="165137"/>
          </a:xfrm>
          <a:custGeom>
            <a:avLst/>
            <a:gdLst/>
            <a:ahLst/>
            <a:cxnLst/>
            <a:rect l="0" t="0" r="0" b="0"/>
            <a:pathLst>
              <a:path w="479876" h="165137">
                <a:moveTo>
                  <a:pt x="140547" y="17268"/>
                </a:moveTo>
                <a:lnTo>
                  <a:pt x="135807" y="12527"/>
                </a:lnTo>
                <a:lnTo>
                  <a:pt x="132426" y="11131"/>
                </a:lnTo>
                <a:lnTo>
                  <a:pt x="118187" y="9165"/>
                </a:lnTo>
                <a:lnTo>
                  <a:pt x="107128" y="8706"/>
                </a:lnTo>
                <a:lnTo>
                  <a:pt x="92952" y="11147"/>
                </a:lnTo>
                <a:lnTo>
                  <a:pt x="85004" y="13187"/>
                </a:lnTo>
                <a:lnTo>
                  <a:pt x="76730" y="16532"/>
                </a:lnTo>
                <a:lnTo>
                  <a:pt x="68236" y="20746"/>
                </a:lnTo>
                <a:lnTo>
                  <a:pt x="59598" y="25540"/>
                </a:lnTo>
                <a:lnTo>
                  <a:pt x="51855" y="30720"/>
                </a:lnTo>
                <a:lnTo>
                  <a:pt x="44708" y="36158"/>
                </a:lnTo>
                <a:lnTo>
                  <a:pt x="37959" y="41767"/>
                </a:lnTo>
                <a:lnTo>
                  <a:pt x="31475" y="48483"/>
                </a:lnTo>
                <a:lnTo>
                  <a:pt x="25168" y="55938"/>
                </a:lnTo>
                <a:lnTo>
                  <a:pt x="18980" y="63884"/>
                </a:lnTo>
                <a:lnTo>
                  <a:pt x="13861" y="73150"/>
                </a:lnTo>
                <a:lnTo>
                  <a:pt x="9457" y="83296"/>
                </a:lnTo>
                <a:lnTo>
                  <a:pt x="5529" y="94029"/>
                </a:lnTo>
                <a:lnTo>
                  <a:pt x="2910" y="103168"/>
                </a:lnTo>
                <a:lnTo>
                  <a:pt x="1164" y="111246"/>
                </a:lnTo>
                <a:lnTo>
                  <a:pt x="0" y="118615"/>
                </a:lnTo>
                <a:lnTo>
                  <a:pt x="216" y="125512"/>
                </a:lnTo>
                <a:lnTo>
                  <a:pt x="1352" y="132095"/>
                </a:lnTo>
                <a:lnTo>
                  <a:pt x="3102" y="138467"/>
                </a:lnTo>
                <a:lnTo>
                  <a:pt x="7246" y="142716"/>
                </a:lnTo>
                <a:lnTo>
                  <a:pt x="12984" y="145548"/>
                </a:lnTo>
                <a:lnTo>
                  <a:pt x="26306" y="148695"/>
                </a:lnTo>
                <a:lnTo>
                  <a:pt x="38840" y="150094"/>
                </a:lnTo>
                <a:lnTo>
                  <a:pt x="53672" y="148070"/>
                </a:lnTo>
                <a:lnTo>
                  <a:pt x="92188" y="138686"/>
                </a:lnTo>
                <a:lnTo>
                  <a:pt x="101363" y="134924"/>
                </a:lnTo>
                <a:lnTo>
                  <a:pt x="109463" y="130432"/>
                </a:lnTo>
                <a:lnTo>
                  <a:pt x="141463" y="108964"/>
                </a:lnTo>
                <a:lnTo>
                  <a:pt x="149095" y="102211"/>
                </a:lnTo>
                <a:lnTo>
                  <a:pt x="156167" y="94732"/>
                </a:lnTo>
                <a:lnTo>
                  <a:pt x="162867" y="86770"/>
                </a:lnTo>
                <a:lnTo>
                  <a:pt x="168325" y="79478"/>
                </a:lnTo>
                <a:lnTo>
                  <a:pt x="172957" y="72632"/>
                </a:lnTo>
                <a:lnTo>
                  <a:pt x="177036" y="66083"/>
                </a:lnTo>
                <a:lnTo>
                  <a:pt x="180748" y="59733"/>
                </a:lnTo>
                <a:lnTo>
                  <a:pt x="184215" y="53516"/>
                </a:lnTo>
                <a:lnTo>
                  <a:pt x="187518" y="47386"/>
                </a:lnTo>
                <a:lnTo>
                  <a:pt x="190713" y="42307"/>
                </a:lnTo>
                <a:lnTo>
                  <a:pt x="193835" y="37930"/>
                </a:lnTo>
                <a:lnTo>
                  <a:pt x="196908" y="34019"/>
                </a:lnTo>
                <a:lnTo>
                  <a:pt x="198957" y="34388"/>
                </a:lnTo>
                <a:lnTo>
                  <a:pt x="200323" y="37611"/>
                </a:lnTo>
                <a:lnTo>
                  <a:pt x="201233" y="42736"/>
                </a:lnTo>
                <a:lnTo>
                  <a:pt x="201841" y="49129"/>
                </a:lnTo>
                <a:lnTo>
                  <a:pt x="202246" y="56368"/>
                </a:lnTo>
                <a:lnTo>
                  <a:pt x="202695" y="72349"/>
                </a:lnTo>
                <a:lnTo>
                  <a:pt x="203041" y="134653"/>
                </a:lnTo>
                <a:lnTo>
                  <a:pt x="204038" y="142158"/>
                </a:lnTo>
                <a:lnTo>
                  <a:pt x="205694" y="149145"/>
                </a:lnTo>
                <a:lnTo>
                  <a:pt x="207791" y="155787"/>
                </a:lnTo>
                <a:lnTo>
                  <a:pt x="210181" y="160216"/>
                </a:lnTo>
                <a:lnTo>
                  <a:pt x="212767" y="163168"/>
                </a:lnTo>
                <a:lnTo>
                  <a:pt x="215482" y="165136"/>
                </a:lnTo>
                <a:lnTo>
                  <a:pt x="219278" y="164464"/>
                </a:lnTo>
                <a:lnTo>
                  <a:pt x="223792" y="162031"/>
                </a:lnTo>
                <a:lnTo>
                  <a:pt x="228786" y="158425"/>
                </a:lnTo>
                <a:lnTo>
                  <a:pt x="234099" y="154037"/>
                </a:lnTo>
                <a:lnTo>
                  <a:pt x="239627" y="149127"/>
                </a:lnTo>
                <a:lnTo>
                  <a:pt x="245295" y="143869"/>
                </a:lnTo>
                <a:lnTo>
                  <a:pt x="251059" y="137387"/>
                </a:lnTo>
                <a:lnTo>
                  <a:pt x="256886" y="130090"/>
                </a:lnTo>
                <a:lnTo>
                  <a:pt x="262755" y="122248"/>
                </a:lnTo>
                <a:lnTo>
                  <a:pt x="274568" y="105597"/>
                </a:lnTo>
                <a:lnTo>
                  <a:pt x="298320" y="70655"/>
                </a:lnTo>
                <a:lnTo>
                  <a:pt x="312864" y="47610"/>
                </a:lnTo>
                <a:lnTo>
                  <a:pt x="320909" y="34519"/>
                </a:lnTo>
                <a:lnTo>
                  <a:pt x="328257" y="23808"/>
                </a:lnTo>
                <a:lnTo>
                  <a:pt x="335141" y="14682"/>
                </a:lnTo>
                <a:lnTo>
                  <a:pt x="341713" y="6614"/>
                </a:lnTo>
                <a:lnTo>
                  <a:pt x="347088" y="2228"/>
                </a:lnTo>
                <a:lnTo>
                  <a:pt x="351663" y="296"/>
                </a:lnTo>
                <a:lnTo>
                  <a:pt x="355705" y="0"/>
                </a:lnTo>
                <a:lnTo>
                  <a:pt x="358400" y="1787"/>
                </a:lnTo>
                <a:lnTo>
                  <a:pt x="360196" y="4963"/>
                </a:lnTo>
                <a:lnTo>
                  <a:pt x="361394" y="9065"/>
                </a:lnTo>
                <a:lnTo>
                  <a:pt x="377301" y="76463"/>
                </a:lnTo>
                <a:lnTo>
                  <a:pt x="383711" y="97411"/>
                </a:lnTo>
                <a:lnTo>
                  <a:pt x="389969" y="113361"/>
                </a:lnTo>
                <a:lnTo>
                  <a:pt x="396125" y="125978"/>
                </a:lnTo>
                <a:lnTo>
                  <a:pt x="401221" y="135382"/>
                </a:lnTo>
                <a:lnTo>
                  <a:pt x="405611" y="142643"/>
                </a:lnTo>
                <a:lnTo>
                  <a:pt x="409530" y="148476"/>
                </a:lnTo>
                <a:lnTo>
                  <a:pt x="413135" y="152365"/>
                </a:lnTo>
                <a:lnTo>
                  <a:pt x="416530" y="154958"/>
                </a:lnTo>
                <a:lnTo>
                  <a:pt x="419786" y="156686"/>
                </a:lnTo>
                <a:lnTo>
                  <a:pt x="422948" y="156846"/>
                </a:lnTo>
                <a:lnTo>
                  <a:pt x="426049" y="155961"/>
                </a:lnTo>
                <a:lnTo>
                  <a:pt x="442895" y="147410"/>
                </a:lnTo>
                <a:lnTo>
                  <a:pt x="447284" y="143717"/>
                </a:lnTo>
                <a:lnTo>
                  <a:pt x="451203" y="139270"/>
                </a:lnTo>
                <a:lnTo>
                  <a:pt x="479875" y="9763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SMARTPenAnnotation77"/>
          <p:cNvSpPr/>
          <p:nvPr/>
        </p:nvSpPr>
        <p:spPr>
          <a:xfrm>
            <a:off x="6096149" y="490659"/>
            <a:ext cx="322573" cy="557589"/>
          </a:xfrm>
          <a:custGeom>
            <a:avLst/>
            <a:gdLst/>
            <a:ahLst/>
            <a:cxnLst/>
            <a:rect l="0" t="0" r="0" b="0"/>
            <a:pathLst>
              <a:path w="322573" h="557589">
                <a:moveTo>
                  <a:pt x="127843" y="384450"/>
                </a:moveTo>
                <a:lnTo>
                  <a:pt x="118362" y="379709"/>
                </a:lnTo>
                <a:lnTo>
                  <a:pt x="113584" y="379305"/>
                </a:lnTo>
                <a:lnTo>
                  <a:pt x="108415" y="380028"/>
                </a:lnTo>
                <a:lnTo>
                  <a:pt x="102985" y="381502"/>
                </a:lnTo>
                <a:lnTo>
                  <a:pt x="95396" y="384469"/>
                </a:lnTo>
                <a:lnTo>
                  <a:pt x="86368" y="388431"/>
                </a:lnTo>
                <a:lnTo>
                  <a:pt x="76380" y="393057"/>
                </a:lnTo>
                <a:lnTo>
                  <a:pt x="67738" y="399118"/>
                </a:lnTo>
                <a:lnTo>
                  <a:pt x="59991" y="406135"/>
                </a:lnTo>
                <a:lnTo>
                  <a:pt x="46093" y="420877"/>
                </a:lnTo>
                <a:lnTo>
                  <a:pt x="33301" y="434043"/>
                </a:lnTo>
                <a:lnTo>
                  <a:pt x="27112" y="441325"/>
                </a:lnTo>
                <a:lnTo>
                  <a:pt x="21002" y="449155"/>
                </a:lnTo>
                <a:lnTo>
                  <a:pt x="14943" y="457352"/>
                </a:lnTo>
                <a:lnTo>
                  <a:pt x="5566" y="474398"/>
                </a:lnTo>
                <a:lnTo>
                  <a:pt x="1676" y="483111"/>
                </a:lnTo>
                <a:lnTo>
                  <a:pt x="76" y="490903"/>
                </a:lnTo>
                <a:lnTo>
                  <a:pt x="0" y="498083"/>
                </a:lnTo>
                <a:lnTo>
                  <a:pt x="2563" y="511352"/>
                </a:lnTo>
                <a:lnTo>
                  <a:pt x="7010" y="523864"/>
                </a:lnTo>
                <a:lnTo>
                  <a:pt x="9584" y="527994"/>
                </a:lnTo>
                <a:lnTo>
                  <a:pt x="12292" y="530748"/>
                </a:lnTo>
                <a:lnTo>
                  <a:pt x="15091" y="532583"/>
                </a:lnTo>
                <a:lnTo>
                  <a:pt x="23491" y="534623"/>
                </a:lnTo>
                <a:lnTo>
                  <a:pt x="28509" y="535167"/>
                </a:lnTo>
                <a:lnTo>
                  <a:pt x="33839" y="535529"/>
                </a:lnTo>
                <a:lnTo>
                  <a:pt x="39377" y="535771"/>
                </a:lnTo>
                <a:lnTo>
                  <a:pt x="45053" y="535932"/>
                </a:lnTo>
                <a:lnTo>
                  <a:pt x="50821" y="535047"/>
                </a:lnTo>
                <a:lnTo>
                  <a:pt x="56652" y="533465"/>
                </a:lnTo>
                <a:lnTo>
                  <a:pt x="62523" y="531419"/>
                </a:lnTo>
                <a:lnTo>
                  <a:pt x="68421" y="528070"/>
                </a:lnTo>
                <a:lnTo>
                  <a:pt x="74337" y="523853"/>
                </a:lnTo>
                <a:lnTo>
                  <a:pt x="80267" y="519057"/>
                </a:lnTo>
                <a:lnTo>
                  <a:pt x="89500" y="511083"/>
                </a:lnTo>
                <a:lnTo>
                  <a:pt x="96911" y="503239"/>
                </a:lnTo>
                <a:lnTo>
                  <a:pt x="106661" y="487667"/>
                </a:lnTo>
                <a:lnTo>
                  <a:pt x="115834" y="470485"/>
                </a:lnTo>
                <a:lnTo>
                  <a:pt x="123844" y="453819"/>
                </a:lnTo>
                <a:lnTo>
                  <a:pt x="126065" y="445707"/>
                </a:lnTo>
                <a:lnTo>
                  <a:pt x="127650" y="443148"/>
                </a:lnTo>
                <a:lnTo>
                  <a:pt x="129698" y="441441"/>
                </a:lnTo>
                <a:lnTo>
                  <a:pt x="132057" y="440303"/>
                </a:lnTo>
                <a:lnTo>
                  <a:pt x="133629" y="440537"/>
                </a:lnTo>
                <a:lnTo>
                  <a:pt x="134677" y="441685"/>
                </a:lnTo>
                <a:lnTo>
                  <a:pt x="138817" y="450567"/>
                </a:lnTo>
                <a:lnTo>
                  <a:pt x="150580" y="474359"/>
                </a:lnTo>
                <a:lnTo>
                  <a:pt x="155899" y="486061"/>
                </a:lnTo>
                <a:lnTo>
                  <a:pt x="160438" y="496839"/>
                </a:lnTo>
                <a:lnTo>
                  <a:pt x="164455" y="507001"/>
                </a:lnTo>
                <a:lnTo>
                  <a:pt x="174211" y="523584"/>
                </a:lnTo>
                <a:lnTo>
                  <a:pt x="179591" y="530784"/>
                </a:lnTo>
                <a:lnTo>
                  <a:pt x="185162" y="536576"/>
                </a:lnTo>
                <a:lnTo>
                  <a:pt x="190860" y="541430"/>
                </a:lnTo>
                <a:lnTo>
                  <a:pt x="196644" y="545658"/>
                </a:lnTo>
                <a:lnTo>
                  <a:pt x="205715" y="553002"/>
                </a:lnTo>
                <a:lnTo>
                  <a:pt x="209523" y="556349"/>
                </a:lnTo>
                <a:lnTo>
                  <a:pt x="214047" y="557588"/>
                </a:lnTo>
                <a:lnTo>
                  <a:pt x="219046" y="557422"/>
                </a:lnTo>
                <a:lnTo>
                  <a:pt x="224364" y="556320"/>
                </a:lnTo>
                <a:lnTo>
                  <a:pt x="229893" y="553600"/>
                </a:lnTo>
                <a:lnTo>
                  <a:pt x="235564" y="549803"/>
                </a:lnTo>
                <a:lnTo>
                  <a:pt x="241329" y="545287"/>
                </a:lnTo>
                <a:lnTo>
                  <a:pt x="250380" y="532331"/>
                </a:lnTo>
                <a:lnTo>
                  <a:pt x="257710" y="515659"/>
                </a:lnTo>
                <a:lnTo>
                  <a:pt x="261054" y="505657"/>
                </a:lnTo>
                <a:lnTo>
                  <a:pt x="264275" y="495020"/>
                </a:lnTo>
                <a:lnTo>
                  <a:pt x="267415" y="482968"/>
                </a:lnTo>
                <a:lnTo>
                  <a:pt x="273549" y="456348"/>
                </a:lnTo>
                <a:lnTo>
                  <a:pt x="287520" y="361834"/>
                </a:lnTo>
                <a:lnTo>
                  <a:pt x="296803" y="294959"/>
                </a:lnTo>
                <a:lnTo>
                  <a:pt x="302990" y="242438"/>
                </a:lnTo>
                <a:lnTo>
                  <a:pt x="307115" y="199486"/>
                </a:lnTo>
                <a:lnTo>
                  <a:pt x="315567" y="95820"/>
                </a:lnTo>
                <a:lnTo>
                  <a:pt x="320417" y="40865"/>
                </a:lnTo>
                <a:lnTo>
                  <a:pt x="322572" y="9826"/>
                </a:lnTo>
                <a:lnTo>
                  <a:pt x="322154" y="2740"/>
                </a:lnTo>
                <a:lnTo>
                  <a:pt x="320884" y="0"/>
                </a:lnTo>
                <a:lnTo>
                  <a:pt x="319045" y="158"/>
                </a:lnTo>
                <a:lnTo>
                  <a:pt x="311709" y="13562"/>
                </a:lnTo>
                <a:lnTo>
                  <a:pt x="306976" y="24082"/>
                </a:lnTo>
                <a:lnTo>
                  <a:pt x="302827" y="38041"/>
                </a:lnTo>
                <a:lnTo>
                  <a:pt x="299069" y="54292"/>
                </a:lnTo>
                <a:lnTo>
                  <a:pt x="281169" y="144498"/>
                </a:lnTo>
                <a:lnTo>
                  <a:pt x="277685" y="170904"/>
                </a:lnTo>
                <a:lnTo>
                  <a:pt x="275362" y="197438"/>
                </a:lnTo>
                <a:lnTo>
                  <a:pt x="273814" y="224056"/>
                </a:lnTo>
                <a:lnTo>
                  <a:pt x="272094" y="274799"/>
                </a:lnTo>
                <a:lnTo>
                  <a:pt x="271635" y="299443"/>
                </a:lnTo>
                <a:lnTo>
                  <a:pt x="273314" y="322818"/>
                </a:lnTo>
                <a:lnTo>
                  <a:pt x="276417" y="345346"/>
                </a:lnTo>
                <a:lnTo>
                  <a:pt x="288577" y="41123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0" name="SMARTPenAnnotation78"/>
          <p:cNvSpPr/>
          <p:nvPr/>
        </p:nvSpPr>
        <p:spPr>
          <a:xfrm>
            <a:off x="2562820" y="1518046"/>
            <a:ext cx="732235" cy="678658"/>
          </a:xfrm>
          <a:custGeom>
            <a:avLst/>
            <a:gdLst/>
            <a:ahLst/>
            <a:cxnLst/>
            <a:rect l="0" t="0" r="0" b="0"/>
            <a:pathLst>
              <a:path w="732235" h="678658">
                <a:moveTo>
                  <a:pt x="732234" y="678657"/>
                </a:moveTo>
                <a:lnTo>
                  <a:pt x="671245" y="617668"/>
                </a:lnTo>
                <a:lnTo>
                  <a:pt x="583415" y="534578"/>
                </a:lnTo>
                <a:lnTo>
                  <a:pt x="552654" y="508190"/>
                </a:lnTo>
                <a:lnTo>
                  <a:pt x="523217" y="484645"/>
                </a:lnTo>
                <a:lnTo>
                  <a:pt x="388853" y="380732"/>
                </a:lnTo>
                <a:lnTo>
                  <a:pt x="321743" y="328235"/>
                </a:lnTo>
                <a:lnTo>
                  <a:pt x="269066" y="285300"/>
                </a:lnTo>
                <a:lnTo>
                  <a:pt x="226010" y="248739"/>
                </a:lnTo>
                <a:lnTo>
                  <a:pt x="189368" y="216428"/>
                </a:lnTo>
                <a:lnTo>
                  <a:pt x="127489" y="159360"/>
                </a:lnTo>
                <a:lnTo>
                  <a:pt x="99876" y="133029"/>
                </a:lnTo>
                <a:lnTo>
                  <a:pt x="76505" y="106546"/>
                </a:lnTo>
                <a:lnTo>
                  <a:pt x="55965" y="79960"/>
                </a:lnTo>
                <a:lnTo>
                  <a:pt x="0"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1" name="SMARTPenAnnotation79"/>
          <p:cNvSpPr/>
          <p:nvPr/>
        </p:nvSpPr>
        <p:spPr>
          <a:xfrm>
            <a:off x="1764573" y="939508"/>
            <a:ext cx="434728" cy="482882"/>
          </a:xfrm>
          <a:custGeom>
            <a:avLst/>
            <a:gdLst/>
            <a:ahLst/>
            <a:cxnLst/>
            <a:rect l="0" t="0" r="0" b="0"/>
            <a:pathLst>
              <a:path w="434728" h="482882">
                <a:moveTo>
                  <a:pt x="298184" y="51687"/>
                </a:moveTo>
                <a:lnTo>
                  <a:pt x="302925" y="42206"/>
                </a:lnTo>
                <a:lnTo>
                  <a:pt x="305252" y="32260"/>
                </a:lnTo>
                <a:lnTo>
                  <a:pt x="306562" y="18149"/>
                </a:lnTo>
                <a:lnTo>
                  <a:pt x="306746" y="14446"/>
                </a:lnTo>
                <a:lnTo>
                  <a:pt x="304884" y="10984"/>
                </a:lnTo>
                <a:lnTo>
                  <a:pt x="297524" y="4493"/>
                </a:lnTo>
                <a:lnTo>
                  <a:pt x="291791" y="2365"/>
                </a:lnTo>
                <a:lnTo>
                  <a:pt x="284992" y="946"/>
                </a:lnTo>
                <a:lnTo>
                  <a:pt x="277484" y="0"/>
                </a:lnTo>
                <a:lnTo>
                  <a:pt x="268509" y="1354"/>
                </a:lnTo>
                <a:lnTo>
                  <a:pt x="258557" y="4241"/>
                </a:lnTo>
                <a:lnTo>
                  <a:pt x="247954" y="8150"/>
                </a:lnTo>
                <a:lnTo>
                  <a:pt x="235924" y="13733"/>
                </a:lnTo>
                <a:lnTo>
                  <a:pt x="222943" y="20431"/>
                </a:lnTo>
                <a:lnTo>
                  <a:pt x="209328" y="27873"/>
                </a:lnTo>
                <a:lnTo>
                  <a:pt x="161724" y="52568"/>
                </a:lnTo>
                <a:lnTo>
                  <a:pt x="144703" y="62196"/>
                </a:lnTo>
                <a:lnTo>
                  <a:pt x="127402" y="72584"/>
                </a:lnTo>
                <a:lnTo>
                  <a:pt x="109916" y="83478"/>
                </a:lnTo>
                <a:lnTo>
                  <a:pt x="94289" y="94709"/>
                </a:lnTo>
                <a:lnTo>
                  <a:pt x="79902" y="106165"/>
                </a:lnTo>
                <a:lnTo>
                  <a:pt x="66343" y="117771"/>
                </a:lnTo>
                <a:lnTo>
                  <a:pt x="54326" y="128485"/>
                </a:lnTo>
                <a:lnTo>
                  <a:pt x="33038" y="148327"/>
                </a:lnTo>
                <a:lnTo>
                  <a:pt x="27162" y="157786"/>
                </a:lnTo>
                <a:lnTo>
                  <a:pt x="24237" y="167068"/>
                </a:lnTo>
                <a:lnTo>
                  <a:pt x="23280" y="176233"/>
                </a:lnTo>
                <a:lnTo>
                  <a:pt x="24625" y="184327"/>
                </a:lnTo>
                <a:lnTo>
                  <a:pt x="31412" y="198612"/>
                </a:lnTo>
                <a:lnTo>
                  <a:pt x="38977" y="204207"/>
                </a:lnTo>
                <a:lnTo>
                  <a:pt x="48981" y="208929"/>
                </a:lnTo>
                <a:lnTo>
                  <a:pt x="60611" y="213070"/>
                </a:lnTo>
                <a:lnTo>
                  <a:pt x="75310" y="216822"/>
                </a:lnTo>
                <a:lnTo>
                  <a:pt x="92055" y="220316"/>
                </a:lnTo>
                <a:lnTo>
                  <a:pt x="110163" y="223638"/>
                </a:lnTo>
                <a:lnTo>
                  <a:pt x="130173" y="225852"/>
                </a:lnTo>
                <a:lnTo>
                  <a:pt x="151450" y="227328"/>
                </a:lnTo>
                <a:lnTo>
                  <a:pt x="173572" y="228312"/>
                </a:lnTo>
                <a:lnTo>
                  <a:pt x="196258" y="229961"/>
                </a:lnTo>
                <a:lnTo>
                  <a:pt x="242631" y="234438"/>
                </a:lnTo>
                <a:lnTo>
                  <a:pt x="265118" y="238013"/>
                </a:lnTo>
                <a:lnTo>
                  <a:pt x="287054" y="242381"/>
                </a:lnTo>
                <a:lnTo>
                  <a:pt x="308623" y="247277"/>
                </a:lnTo>
                <a:lnTo>
                  <a:pt x="348465" y="255363"/>
                </a:lnTo>
                <a:lnTo>
                  <a:pt x="367423" y="258909"/>
                </a:lnTo>
                <a:lnTo>
                  <a:pt x="384031" y="264249"/>
                </a:lnTo>
                <a:lnTo>
                  <a:pt x="399072" y="270785"/>
                </a:lnTo>
                <a:lnTo>
                  <a:pt x="413068" y="278120"/>
                </a:lnTo>
                <a:lnTo>
                  <a:pt x="422398" y="284994"/>
                </a:lnTo>
                <a:lnTo>
                  <a:pt x="428619" y="291561"/>
                </a:lnTo>
                <a:lnTo>
                  <a:pt x="432765" y="297923"/>
                </a:lnTo>
                <a:lnTo>
                  <a:pt x="434538" y="305141"/>
                </a:lnTo>
                <a:lnTo>
                  <a:pt x="434727" y="312930"/>
                </a:lnTo>
                <a:lnTo>
                  <a:pt x="433861" y="321099"/>
                </a:lnTo>
                <a:lnTo>
                  <a:pt x="428323" y="330514"/>
                </a:lnTo>
                <a:lnTo>
                  <a:pt x="419670" y="340759"/>
                </a:lnTo>
                <a:lnTo>
                  <a:pt x="408941" y="351558"/>
                </a:lnTo>
                <a:lnTo>
                  <a:pt x="395834" y="361734"/>
                </a:lnTo>
                <a:lnTo>
                  <a:pt x="381144" y="371494"/>
                </a:lnTo>
                <a:lnTo>
                  <a:pt x="365397" y="380978"/>
                </a:lnTo>
                <a:lnTo>
                  <a:pt x="346961" y="391269"/>
                </a:lnTo>
                <a:lnTo>
                  <a:pt x="305311" y="413287"/>
                </a:lnTo>
                <a:lnTo>
                  <a:pt x="282100" y="423722"/>
                </a:lnTo>
                <a:lnTo>
                  <a:pt x="257696" y="433656"/>
                </a:lnTo>
                <a:lnTo>
                  <a:pt x="232496" y="443255"/>
                </a:lnTo>
                <a:lnTo>
                  <a:pt x="208752" y="451638"/>
                </a:lnTo>
                <a:lnTo>
                  <a:pt x="163848" y="466245"/>
                </a:lnTo>
                <a:lnTo>
                  <a:pt x="142150" y="471926"/>
                </a:lnTo>
                <a:lnTo>
                  <a:pt x="120740" y="476706"/>
                </a:lnTo>
                <a:lnTo>
                  <a:pt x="99521" y="480884"/>
                </a:lnTo>
                <a:lnTo>
                  <a:pt x="80414" y="482678"/>
                </a:lnTo>
                <a:lnTo>
                  <a:pt x="62715" y="482881"/>
                </a:lnTo>
                <a:lnTo>
                  <a:pt x="45955" y="482025"/>
                </a:lnTo>
                <a:lnTo>
                  <a:pt x="32797" y="479470"/>
                </a:lnTo>
                <a:lnTo>
                  <a:pt x="22041" y="475782"/>
                </a:lnTo>
                <a:lnTo>
                  <a:pt x="12885" y="471339"/>
                </a:lnTo>
                <a:lnTo>
                  <a:pt x="6782" y="466392"/>
                </a:lnTo>
                <a:lnTo>
                  <a:pt x="2713" y="461110"/>
                </a:lnTo>
                <a:lnTo>
                  <a:pt x="0" y="455605"/>
                </a:lnTo>
                <a:lnTo>
                  <a:pt x="1168" y="447965"/>
                </a:lnTo>
                <a:lnTo>
                  <a:pt x="4924" y="438904"/>
                </a:lnTo>
                <a:lnTo>
                  <a:pt x="10404" y="428894"/>
                </a:lnTo>
                <a:lnTo>
                  <a:pt x="20010" y="418252"/>
                </a:lnTo>
                <a:lnTo>
                  <a:pt x="32368" y="407189"/>
                </a:lnTo>
                <a:lnTo>
                  <a:pt x="74942" y="373156"/>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2" name="SMARTPenAnnotation80"/>
          <p:cNvSpPr/>
          <p:nvPr/>
        </p:nvSpPr>
        <p:spPr>
          <a:xfrm>
            <a:off x="2238595" y="1044773"/>
            <a:ext cx="359945" cy="199241"/>
          </a:xfrm>
          <a:custGeom>
            <a:avLst/>
            <a:gdLst/>
            <a:ahLst/>
            <a:cxnLst/>
            <a:rect l="0" t="0" r="0" b="0"/>
            <a:pathLst>
              <a:path w="359945" h="199241">
                <a:moveTo>
                  <a:pt x="118842" y="26789"/>
                </a:moveTo>
                <a:lnTo>
                  <a:pt x="104621" y="31529"/>
                </a:lnTo>
                <a:lnTo>
                  <a:pt x="98447" y="33918"/>
                </a:lnTo>
                <a:lnTo>
                  <a:pt x="92347" y="36503"/>
                </a:lnTo>
                <a:lnTo>
                  <a:pt x="86296" y="39218"/>
                </a:lnTo>
                <a:lnTo>
                  <a:pt x="58818" y="52520"/>
                </a:lnTo>
                <a:lnTo>
                  <a:pt x="50052" y="57834"/>
                </a:lnTo>
                <a:lnTo>
                  <a:pt x="42224" y="63361"/>
                </a:lnTo>
                <a:lnTo>
                  <a:pt x="35021" y="69029"/>
                </a:lnTo>
                <a:lnTo>
                  <a:pt x="28235" y="75785"/>
                </a:lnTo>
                <a:lnTo>
                  <a:pt x="21726" y="83266"/>
                </a:lnTo>
                <a:lnTo>
                  <a:pt x="15403" y="91229"/>
                </a:lnTo>
                <a:lnTo>
                  <a:pt x="10195" y="99515"/>
                </a:lnTo>
                <a:lnTo>
                  <a:pt x="5731" y="108015"/>
                </a:lnTo>
                <a:lnTo>
                  <a:pt x="1763" y="116658"/>
                </a:lnTo>
                <a:lnTo>
                  <a:pt x="110" y="125397"/>
                </a:lnTo>
                <a:lnTo>
                  <a:pt x="0" y="134200"/>
                </a:lnTo>
                <a:lnTo>
                  <a:pt x="919" y="143045"/>
                </a:lnTo>
                <a:lnTo>
                  <a:pt x="4508" y="150926"/>
                </a:lnTo>
                <a:lnTo>
                  <a:pt x="9877" y="158164"/>
                </a:lnTo>
                <a:lnTo>
                  <a:pt x="16433" y="164974"/>
                </a:lnTo>
                <a:lnTo>
                  <a:pt x="24773" y="171498"/>
                </a:lnTo>
                <a:lnTo>
                  <a:pt x="34301" y="177832"/>
                </a:lnTo>
                <a:lnTo>
                  <a:pt x="44622" y="184039"/>
                </a:lnTo>
                <a:lnTo>
                  <a:pt x="57456" y="189169"/>
                </a:lnTo>
                <a:lnTo>
                  <a:pt x="71965" y="193582"/>
                </a:lnTo>
                <a:lnTo>
                  <a:pt x="87591" y="197515"/>
                </a:lnTo>
                <a:lnTo>
                  <a:pt x="103961" y="199146"/>
                </a:lnTo>
                <a:lnTo>
                  <a:pt x="120828" y="199240"/>
                </a:lnTo>
                <a:lnTo>
                  <a:pt x="138025" y="198311"/>
                </a:lnTo>
                <a:lnTo>
                  <a:pt x="155443" y="194715"/>
                </a:lnTo>
                <a:lnTo>
                  <a:pt x="173008" y="189341"/>
                </a:lnTo>
                <a:lnTo>
                  <a:pt x="190672" y="182782"/>
                </a:lnTo>
                <a:lnTo>
                  <a:pt x="208400" y="174441"/>
                </a:lnTo>
                <a:lnTo>
                  <a:pt x="226173" y="164911"/>
                </a:lnTo>
                <a:lnTo>
                  <a:pt x="243974" y="154589"/>
                </a:lnTo>
                <a:lnTo>
                  <a:pt x="259810" y="143739"/>
                </a:lnTo>
                <a:lnTo>
                  <a:pt x="274337" y="132537"/>
                </a:lnTo>
                <a:lnTo>
                  <a:pt x="287989" y="121100"/>
                </a:lnTo>
                <a:lnTo>
                  <a:pt x="300068" y="108515"/>
                </a:lnTo>
                <a:lnTo>
                  <a:pt x="311097" y="95164"/>
                </a:lnTo>
                <a:lnTo>
                  <a:pt x="321426" y="81302"/>
                </a:lnTo>
                <a:lnTo>
                  <a:pt x="330296" y="66107"/>
                </a:lnTo>
                <a:lnTo>
                  <a:pt x="338194" y="50025"/>
                </a:lnTo>
                <a:lnTo>
                  <a:pt x="359944"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3" name="SMARTPenAnnotation81"/>
          <p:cNvSpPr/>
          <p:nvPr/>
        </p:nvSpPr>
        <p:spPr>
          <a:xfrm>
            <a:off x="2491382" y="901898"/>
            <a:ext cx="446486" cy="285552"/>
          </a:xfrm>
          <a:custGeom>
            <a:avLst/>
            <a:gdLst/>
            <a:ahLst/>
            <a:cxnLst/>
            <a:rect l="0" t="0" r="0" b="0"/>
            <a:pathLst>
              <a:path w="446486" h="285552">
                <a:moveTo>
                  <a:pt x="0" y="0"/>
                </a:moveTo>
                <a:lnTo>
                  <a:pt x="0" y="9481"/>
                </a:lnTo>
                <a:lnTo>
                  <a:pt x="993" y="16242"/>
                </a:lnTo>
                <a:lnTo>
                  <a:pt x="2646" y="24719"/>
                </a:lnTo>
                <a:lnTo>
                  <a:pt x="26651" y="133206"/>
                </a:lnTo>
                <a:lnTo>
                  <a:pt x="34634" y="165202"/>
                </a:lnTo>
                <a:lnTo>
                  <a:pt x="41941" y="191494"/>
                </a:lnTo>
                <a:lnTo>
                  <a:pt x="48797" y="213983"/>
                </a:lnTo>
                <a:lnTo>
                  <a:pt x="55352" y="230960"/>
                </a:lnTo>
                <a:lnTo>
                  <a:pt x="61706" y="244262"/>
                </a:lnTo>
                <a:lnTo>
                  <a:pt x="67926" y="255115"/>
                </a:lnTo>
                <a:lnTo>
                  <a:pt x="74058" y="264334"/>
                </a:lnTo>
                <a:lnTo>
                  <a:pt x="80130" y="272465"/>
                </a:lnTo>
                <a:lnTo>
                  <a:pt x="86162" y="279870"/>
                </a:lnTo>
                <a:lnTo>
                  <a:pt x="92168" y="283814"/>
                </a:lnTo>
                <a:lnTo>
                  <a:pt x="98157" y="285452"/>
                </a:lnTo>
                <a:lnTo>
                  <a:pt x="104133" y="285551"/>
                </a:lnTo>
                <a:lnTo>
                  <a:pt x="110102" y="283633"/>
                </a:lnTo>
                <a:lnTo>
                  <a:pt x="122025" y="276210"/>
                </a:lnTo>
                <a:lnTo>
                  <a:pt x="127983" y="271453"/>
                </a:lnTo>
                <a:lnTo>
                  <a:pt x="133939" y="266296"/>
                </a:lnTo>
                <a:lnTo>
                  <a:pt x="139895" y="260875"/>
                </a:lnTo>
                <a:lnTo>
                  <a:pt x="145849" y="253292"/>
                </a:lnTo>
                <a:lnTo>
                  <a:pt x="151803" y="244267"/>
                </a:lnTo>
                <a:lnTo>
                  <a:pt x="157757" y="234282"/>
                </a:lnTo>
                <a:lnTo>
                  <a:pt x="169664" y="215250"/>
                </a:lnTo>
                <a:lnTo>
                  <a:pt x="175617" y="206008"/>
                </a:lnTo>
                <a:lnTo>
                  <a:pt x="181570" y="195878"/>
                </a:lnTo>
                <a:lnTo>
                  <a:pt x="187524" y="185155"/>
                </a:lnTo>
                <a:lnTo>
                  <a:pt x="193477" y="174039"/>
                </a:lnTo>
                <a:lnTo>
                  <a:pt x="199430" y="163651"/>
                </a:lnTo>
                <a:lnTo>
                  <a:pt x="205383" y="153749"/>
                </a:lnTo>
                <a:lnTo>
                  <a:pt x="211336" y="144171"/>
                </a:lnTo>
                <a:lnTo>
                  <a:pt x="217289" y="136794"/>
                </a:lnTo>
                <a:lnTo>
                  <a:pt x="223243" y="130883"/>
                </a:lnTo>
                <a:lnTo>
                  <a:pt x="229196" y="125951"/>
                </a:lnTo>
                <a:lnTo>
                  <a:pt x="235149" y="123655"/>
                </a:lnTo>
                <a:lnTo>
                  <a:pt x="241102" y="123116"/>
                </a:lnTo>
                <a:lnTo>
                  <a:pt x="253008" y="125164"/>
                </a:lnTo>
                <a:lnTo>
                  <a:pt x="264914" y="129381"/>
                </a:lnTo>
                <a:lnTo>
                  <a:pt x="269875" y="133879"/>
                </a:lnTo>
                <a:lnTo>
                  <a:pt x="274175" y="139854"/>
                </a:lnTo>
                <a:lnTo>
                  <a:pt x="278033" y="146814"/>
                </a:lnTo>
                <a:lnTo>
                  <a:pt x="282590" y="153439"/>
                </a:lnTo>
                <a:lnTo>
                  <a:pt x="287612" y="159839"/>
                </a:lnTo>
                <a:lnTo>
                  <a:pt x="292945" y="166091"/>
                </a:lnTo>
                <a:lnTo>
                  <a:pt x="319412" y="198591"/>
                </a:lnTo>
                <a:lnTo>
                  <a:pt x="328035" y="207800"/>
                </a:lnTo>
                <a:lnTo>
                  <a:pt x="335768" y="214932"/>
                </a:lnTo>
                <a:lnTo>
                  <a:pt x="342908" y="220679"/>
                </a:lnTo>
                <a:lnTo>
                  <a:pt x="350645" y="224510"/>
                </a:lnTo>
                <a:lnTo>
                  <a:pt x="358779" y="227064"/>
                </a:lnTo>
                <a:lnTo>
                  <a:pt x="367178" y="228766"/>
                </a:lnTo>
                <a:lnTo>
                  <a:pt x="374762" y="228909"/>
                </a:lnTo>
                <a:lnTo>
                  <a:pt x="388480" y="226422"/>
                </a:lnTo>
                <a:lnTo>
                  <a:pt x="395909" y="224370"/>
                </a:lnTo>
                <a:lnTo>
                  <a:pt x="412100" y="219444"/>
                </a:lnTo>
                <a:lnTo>
                  <a:pt x="419593" y="215749"/>
                </a:lnTo>
                <a:lnTo>
                  <a:pt x="426573" y="211301"/>
                </a:lnTo>
                <a:lnTo>
                  <a:pt x="446485" y="196453"/>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4" name="SMARTPenAnnotation82"/>
          <p:cNvSpPr/>
          <p:nvPr/>
        </p:nvSpPr>
        <p:spPr>
          <a:xfrm>
            <a:off x="2828640" y="845760"/>
            <a:ext cx="519993" cy="241344"/>
          </a:xfrm>
          <a:custGeom>
            <a:avLst/>
            <a:gdLst/>
            <a:ahLst/>
            <a:cxnLst/>
            <a:rect l="0" t="0" r="0" b="0"/>
            <a:pathLst>
              <a:path w="519993" h="241344">
                <a:moveTo>
                  <a:pt x="189594" y="127575"/>
                </a:moveTo>
                <a:lnTo>
                  <a:pt x="175372" y="122835"/>
                </a:lnTo>
                <a:lnTo>
                  <a:pt x="160453" y="120508"/>
                </a:lnTo>
                <a:lnTo>
                  <a:pt x="152307" y="119887"/>
                </a:lnTo>
                <a:lnTo>
                  <a:pt x="143900" y="119473"/>
                </a:lnTo>
                <a:lnTo>
                  <a:pt x="126621" y="119014"/>
                </a:lnTo>
                <a:lnTo>
                  <a:pt x="100159" y="118755"/>
                </a:lnTo>
                <a:lnTo>
                  <a:pt x="91275" y="120703"/>
                </a:lnTo>
                <a:lnTo>
                  <a:pt x="82377" y="123986"/>
                </a:lnTo>
                <a:lnTo>
                  <a:pt x="73467" y="128159"/>
                </a:lnTo>
                <a:lnTo>
                  <a:pt x="64551" y="132925"/>
                </a:lnTo>
                <a:lnTo>
                  <a:pt x="55631" y="138087"/>
                </a:lnTo>
                <a:lnTo>
                  <a:pt x="46707" y="143513"/>
                </a:lnTo>
                <a:lnTo>
                  <a:pt x="28854" y="154833"/>
                </a:lnTo>
                <a:lnTo>
                  <a:pt x="19926" y="160630"/>
                </a:lnTo>
                <a:lnTo>
                  <a:pt x="12982" y="167471"/>
                </a:lnTo>
                <a:lnTo>
                  <a:pt x="7360" y="175009"/>
                </a:lnTo>
                <a:lnTo>
                  <a:pt x="2621" y="183010"/>
                </a:lnTo>
                <a:lnTo>
                  <a:pt x="453" y="190329"/>
                </a:lnTo>
                <a:lnTo>
                  <a:pt x="0" y="197192"/>
                </a:lnTo>
                <a:lnTo>
                  <a:pt x="690" y="203752"/>
                </a:lnTo>
                <a:lnTo>
                  <a:pt x="3135" y="210110"/>
                </a:lnTo>
                <a:lnTo>
                  <a:pt x="6749" y="216333"/>
                </a:lnTo>
                <a:lnTo>
                  <a:pt x="11142" y="222466"/>
                </a:lnTo>
                <a:lnTo>
                  <a:pt x="17048" y="227547"/>
                </a:lnTo>
                <a:lnTo>
                  <a:pt x="23962" y="231926"/>
                </a:lnTo>
                <a:lnTo>
                  <a:pt x="31548" y="235838"/>
                </a:lnTo>
                <a:lnTo>
                  <a:pt x="40574" y="238446"/>
                </a:lnTo>
                <a:lnTo>
                  <a:pt x="50559" y="240184"/>
                </a:lnTo>
                <a:lnTo>
                  <a:pt x="61185" y="241343"/>
                </a:lnTo>
                <a:lnTo>
                  <a:pt x="72238" y="241124"/>
                </a:lnTo>
                <a:lnTo>
                  <a:pt x="83576" y="239985"/>
                </a:lnTo>
                <a:lnTo>
                  <a:pt x="95103" y="238234"/>
                </a:lnTo>
                <a:lnTo>
                  <a:pt x="106756" y="236074"/>
                </a:lnTo>
                <a:lnTo>
                  <a:pt x="130288" y="231029"/>
                </a:lnTo>
                <a:lnTo>
                  <a:pt x="140134" y="227302"/>
                </a:lnTo>
                <a:lnTo>
                  <a:pt x="148684" y="222833"/>
                </a:lnTo>
                <a:lnTo>
                  <a:pt x="156367" y="217870"/>
                </a:lnTo>
                <a:lnTo>
                  <a:pt x="163474" y="212576"/>
                </a:lnTo>
                <a:lnTo>
                  <a:pt x="170196" y="207063"/>
                </a:lnTo>
                <a:lnTo>
                  <a:pt x="176662" y="201403"/>
                </a:lnTo>
                <a:lnTo>
                  <a:pt x="180973" y="194653"/>
                </a:lnTo>
                <a:lnTo>
                  <a:pt x="183847" y="187177"/>
                </a:lnTo>
                <a:lnTo>
                  <a:pt x="185762" y="179216"/>
                </a:lnTo>
                <a:lnTo>
                  <a:pt x="186047" y="171924"/>
                </a:lnTo>
                <a:lnTo>
                  <a:pt x="185245" y="165079"/>
                </a:lnTo>
                <a:lnTo>
                  <a:pt x="183718" y="158531"/>
                </a:lnTo>
                <a:lnTo>
                  <a:pt x="181708" y="152181"/>
                </a:lnTo>
                <a:lnTo>
                  <a:pt x="179376" y="145964"/>
                </a:lnTo>
                <a:lnTo>
                  <a:pt x="176829" y="139834"/>
                </a:lnTo>
                <a:lnTo>
                  <a:pt x="173146" y="133764"/>
                </a:lnTo>
                <a:lnTo>
                  <a:pt x="168707" y="127732"/>
                </a:lnTo>
                <a:lnTo>
                  <a:pt x="163763" y="121727"/>
                </a:lnTo>
                <a:lnTo>
                  <a:pt x="157491" y="116731"/>
                </a:lnTo>
                <a:lnTo>
                  <a:pt x="150332" y="112408"/>
                </a:lnTo>
                <a:lnTo>
                  <a:pt x="135433" y="105952"/>
                </a:lnTo>
                <a:lnTo>
                  <a:pt x="122197" y="103082"/>
                </a:lnTo>
                <a:lnTo>
                  <a:pt x="109700" y="101807"/>
                </a:lnTo>
                <a:lnTo>
                  <a:pt x="103589" y="101467"/>
                </a:lnTo>
                <a:lnTo>
                  <a:pt x="98523" y="102232"/>
                </a:lnTo>
                <a:lnTo>
                  <a:pt x="90248" y="105728"/>
                </a:lnTo>
                <a:lnTo>
                  <a:pt x="83263" y="110590"/>
                </a:lnTo>
                <a:lnTo>
                  <a:pt x="80011" y="113275"/>
                </a:lnTo>
                <a:lnTo>
                  <a:pt x="78836" y="115065"/>
                </a:lnTo>
                <a:lnTo>
                  <a:pt x="79044" y="116259"/>
                </a:lnTo>
                <a:lnTo>
                  <a:pt x="80175" y="117054"/>
                </a:lnTo>
                <a:lnTo>
                  <a:pt x="97241" y="119324"/>
                </a:lnTo>
                <a:lnTo>
                  <a:pt x="111837" y="123247"/>
                </a:lnTo>
                <a:lnTo>
                  <a:pt x="120889" y="123697"/>
                </a:lnTo>
                <a:lnTo>
                  <a:pt x="130892" y="123006"/>
                </a:lnTo>
                <a:lnTo>
                  <a:pt x="141530" y="121552"/>
                </a:lnTo>
                <a:lnTo>
                  <a:pt x="151598" y="119591"/>
                </a:lnTo>
                <a:lnTo>
                  <a:pt x="161287" y="117292"/>
                </a:lnTo>
                <a:lnTo>
                  <a:pt x="202964" y="106472"/>
                </a:lnTo>
                <a:lnTo>
                  <a:pt x="212398" y="103585"/>
                </a:lnTo>
                <a:lnTo>
                  <a:pt x="228172" y="97731"/>
                </a:lnTo>
                <a:lnTo>
                  <a:pt x="236149" y="93788"/>
                </a:lnTo>
                <a:lnTo>
                  <a:pt x="244443" y="89176"/>
                </a:lnTo>
                <a:lnTo>
                  <a:pt x="252949" y="84116"/>
                </a:lnTo>
                <a:lnTo>
                  <a:pt x="259612" y="79751"/>
                </a:lnTo>
                <a:lnTo>
                  <a:pt x="269661" y="72255"/>
                </a:lnTo>
                <a:lnTo>
                  <a:pt x="272737" y="68867"/>
                </a:lnTo>
                <a:lnTo>
                  <a:pt x="274789" y="65616"/>
                </a:lnTo>
                <a:lnTo>
                  <a:pt x="277068" y="59358"/>
                </a:lnTo>
                <a:lnTo>
                  <a:pt x="278080" y="53270"/>
                </a:lnTo>
                <a:lnTo>
                  <a:pt x="277358" y="51249"/>
                </a:lnTo>
                <a:lnTo>
                  <a:pt x="275885" y="49902"/>
                </a:lnTo>
                <a:lnTo>
                  <a:pt x="273910" y="49004"/>
                </a:lnTo>
                <a:lnTo>
                  <a:pt x="261650" y="47740"/>
                </a:lnTo>
                <a:lnTo>
                  <a:pt x="251054" y="50091"/>
                </a:lnTo>
                <a:lnTo>
                  <a:pt x="245450" y="52106"/>
                </a:lnTo>
                <a:lnTo>
                  <a:pt x="233932" y="59638"/>
                </a:lnTo>
                <a:lnTo>
                  <a:pt x="228082" y="64424"/>
                </a:lnTo>
                <a:lnTo>
                  <a:pt x="223190" y="71584"/>
                </a:lnTo>
                <a:lnTo>
                  <a:pt x="218937" y="80326"/>
                </a:lnTo>
                <a:lnTo>
                  <a:pt x="215109" y="90123"/>
                </a:lnTo>
                <a:lnTo>
                  <a:pt x="212557" y="99630"/>
                </a:lnTo>
                <a:lnTo>
                  <a:pt x="210856" y="108945"/>
                </a:lnTo>
                <a:lnTo>
                  <a:pt x="209722" y="118132"/>
                </a:lnTo>
                <a:lnTo>
                  <a:pt x="208966" y="127233"/>
                </a:lnTo>
                <a:lnTo>
                  <a:pt x="208462" y="136277"/>
                </a:lnTo>
                <a:lnTo>
                  <a:pt x="208125" y="145283"/>
                </a:lnTo>
                <a:lnTo>
                  <a:pt x="209886" y="154263"/>
                </a:lnTo>
                <a:lnTo>
                  <a:pt x="213044" y="163227"/>
                </a:lnTo>
                <a:lnTo>
                  <a:pt x="217133" y="172179"/>
                </a:lnTo>
                <a:lnTo>
                  <a:pt x="222836" y="180131"/>
                </a:lnTo>
                <a:lnTo>
                  <a:pt x="229615" y="187417"/>
                </a:lnTo>
                <a:lnTo>
                  <a:pt x="237111" y="194259"/>
                </a:lnTo>
                <a:lnTo>
                  <a:pt x="245084" y="199813"/>
                </a:lnTo>
                <a:lnTo>
                  <a:pt x="253376" y="204507"/>
                </a:lnTo>
                <a:lnTo>
                  <a:pt x="261881" y="208629"/>
                </a:lnTo>
                <a:lnTo>
                  <a:pt x="271520" y="210384"/>
                </a:lnTo>
                <a:lnTo>
                  <a:pt x="281914" y="210563"/>
                </a:lnTo>
                <a:lnTo>
                  <a:pt x="292813" y="209689"/>
                </a:lnTo>
                <a:lnTo>
                  <a:pt x="303055" y="208115"/>
                </a:lnTo>
                <a:lnTo>
                  <a:pt x="312860" y="206073"/>
                </a:lnTo>
                <a:lnTo>
                  <a:pt x="322373" y="203720"/>
                </a:lnTo>
                <a:lnTo>
                  <a:pt x="332683" y="199174"/>
                </a:lnTo>
                <a:lnTo>
                  <a:pt x="343526" y="193167"/>
                </a:lnTo>
                <a:lnTo>
                  <a:pt x="354723" y="186186"/>
                </a:lnTo>
                <a:lnTo>
                  <a:pt x="365164" y="178556"/>
                </a:lnTo>
                <a:lnTo>
                  <a:pt x="375102" y="170492"/>
                </a:lnTo>
                <a:lnTo>
                  <a:pt x="384703" y="162140"/>
                </a:lnTo>
                <a:lnTo>
                  <a:pt x="392096" y="153595"/>
                </a:lnTo>
                <a:lnTo>
                  <a:pt x="398018" y="144922"/>
                </a:lnTo>
                <a:lnTo>
                  <a:pt x="402957" y="136163"/>
                </a:lnTo>
                <a:lnTo>
                  <a:pt x="407242" y="126355"/>
                </a:lnTo>
                <a:lnTo>
                  <a:pt x="411091" y="115848"/>
                </a:lnTo>
                <a:lnTo>
                  <a:pt x="414649" y="104874"/>
                </a:lnTo>
                <a:lnTo>
                  <a:pt x="417022" y="93590"/>
                </a:lnTo>
                <a:lnTo>
                  <a:pt x="418603" y="82098"/>
                </a:lnTo>
                <a:lnTo>
                  <a:pt x="419657" y="70468"/>
                </a:lnTo>
                <a:lnTo>
                  <a:pt x="420360" y="59738"/>
                </a:lnTo>
                <a:lnTo>
                  <a:pt x="421141" y="39879"/>
                </a:lnTo>
                <a:lnTo>
                  <a:pt x="420357" y="31408"/>
                </a:lnTo>
                <a:lnTo>
                  <a:pt x="418842" y="23776"/>
                </a:lnTo>
                <a:lnTo>
                  <a:pt x="416840" y="16704"/>
                </a:lnTo>
                <a:lnTo>
                  <a:pt x="413521" y="10997"/>
                </a:lnTo>
                <a:lnTo>
                  <a:pt x="409324" y="6200"/>
                </a:lnTo>
                <a:lnTo>
                  <a:pt x="404542" y="2010"/>
                </a:lnTo>
                <a:lnTo>
                  <a:pt x="400361" y="209"/>
                </a:lnTo>
                <a:lnTo>
                  <a:pt x="396582" y="0"/>
                </a:lnTo>
                <a:lnTo>
                  <a:pt x="393070" y="854"/>
                </a:lnTo>
                <a:lnTo>
                  <a:pt x="383877" y="7093"/>
                </a:lnTo>
                <a:lnTo>
                  <a:pt x="378647" y="11535"/>
                </a:lnTo>
                <a:lnTo>
                  <a:pt x="374168" y="16481"/>
                </a:lnTo>
                <a:lnTo>
                  <a:pt x="370191" y="21762"/>
                </a:lnTo>
                <a:lnTo>
                  <a:pt x="366546" y="27268"/>
                </a:lnTo>
                <a:lnTo>
                  <a:pt x="364117" y="33915"/>
                </a:lnTo>
                <a:lnTo>
                  <a:pt x="362497" y="41322"/>
                </a:lnTo>
                <a:lnTo>
                  <a:pt x="361418" y="49237"/>
                </a:lnTo>
                <a:lnTo>
                  <a:pt x="361690" y="56499"/>
                </a:lnTo>
                <a:lnTo>
                  <a:pt x="362864" y="63324"/>
                </a:lnTo>
                <a:lnTo>
                  <a:pt x="364638" y="69858"/>
                </a:lnTo>
                <a:lnTo>
                  <a:pt x="367806" y="75207"/>
                </a:lnTo>
                <a:lnTo>
                  <a:pt x="371902" y="79764"/>
                </a:lnTo>
                <a:lnTo>
                  <a:pt x="376617" y="83795"/>
                </a:lnTo>
                <a:lnTo>
                  <a:pt x="382737" y="86482"/>
                </a:lnTo>
                <a:lnTo>
                  <a:pt x="397474" y="89468"/>
                </a:lnTo>
                <a:lnTo>
                  <a:pt x="405571" y="88280"/>
                </a:lnTo>
                <a:lnTo>
                  <a:pt x="413946" y="85503"/>
                </a:lnTo>
                <a:lnTo>
                  <a:pt x="422506" y="81668"/>
                </a:lnTo>
                <a:lnTo>
                  <a:pt x="431189" y="77127"/>
                </a:lnTo>
                <a:lnTo>
                  <a:pt x="439954" y="72115"/>
                </a:lnTo>
                <a:lnTo>
                  <a:pt x="448774" y="66789"/>
                </a:lnTo>
                <a:lnTo>
                  <a:pt x="458623" y="61254"/>
                </a:lnTo>
                <a:lnTo>
                  <a:pt x="480149" y="49813"/>
                </a:lnTo>
                <a:lnTo>
                  <a:pt x="489462" y="41999"/>
                </a:lnTo>
                <a:lnTo>
                  <a:pt x="497654" y="32822"/>
                </a:lnTo>
                <a:lnTo>
                  <a:pt x="519992" y="256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5" name="SMARTPenAnnotation83"/>
          <p:cNvSpPr/>
          <p:nvPr/>
        </p:nvSpPr>
        <p:spPr>
          <a:xfrm>
            <a:off x="3348632" y="571500"/>
            <a:ext cx="107158" cy="392907"/>
          </a:xfrm>
          <a:custGeom>
            <a:avLst/>
            <a:gdLst/>
            <a:ahLst/>
            <a:cxnLst/>
            <a:rect l="0" t="0" r="0" b="0"/>
            <a:pathLst>
              <a:path w="107158" h="392907">
                <a:moveTo>
                  <a:pt x="0" y="0"/>
                </a:moveTo>
                <a:lnTo>
                  <a:pt x="4741" y="14221"/>
                </a:lnTo>
                <a:lnTo>
                  <a:pt x="7129" y="19402"/>
                </a:lnTo>
                <a:lnTo>
                  <a:pt x="9714" y="23849"/>
                </a:lnTo>
                <a:lnTo>
                  <a:pt x="12429" y="27805"/>
                </a:lnTo>
                <a:lnTo>
                  <a:pt x="15232" y="33419"/>
                </a:lnTo>
                <a:lnTo>
                  <a:pt x="18092" y="40139"/>
                </a:lnTo>
                <a:lnTo>
                  <a:pt x="20991" y="47595"/>
                </a:lnTo>
                <a:lnTo>
                  <a:pt x="23916" y="54550"/>
                </a:lnTo>
                <a:lnTo>
                  <a:pt x="26858" y="61171"/>
                </a:lnTo>
                <a:lnTo>
                  <a:pt x="29812" y="67570"/>
                </a:lnTo>
                <a:lnTo>
                  <a:pt x="32773" y="76796"/>
                </a:lnTo>
                <a:lnTo>
                  <a:pt x="35740" y="87908"/>
                </a:lnTo>
                <a:lnTo>
                  <a:pt x="38709" y="100277"/>
                </a:lnTo>
                <a:lnTo>
                  <a:pt x="39697" y="111500"/>
                </a:lnTo>
                <a:lnTo>
                  <a:pt x="39363" y="121958"/>
                </a:lnTo>
                <a:lnTo>
                  <a:pt x="38148" y="131907"/>
                </a:lnTo>
                <a:lnTo>
                  <a:pt x="37339" y="147469"/>
                </a:lnTo>
                <a:lnTo>
                  <a:pt x="36439" y="188573"/>
                </a:lnTo>
                <a:lnTo>
                  <a:pt x="35933" y="247696"/>
                </a:lnTo>
                <a:lnTo>
                  <a:pt x="36853" y="265341"/>
                </a:lnTo>
                <a:lnTo>
                  <a:pt x="38460" y="282066"/>
                </a:lnTo>
                <a:lnTo>
                  <a:pt x="40523" y="298177"/>
                </a:lnTo>
                <a:lnTo>
                  <a:pt x="42890" y="312886"/>
                </a:lnTo>
                <a:lnTo>
                  <a:pt x="45461" y="326661"/>
                </a:lnTo>
                <a:lnTo>
                  <a:pt x="48167" y="339813"/>
                </a:lnTo>
                <a:lnTo>
                  <a:pt x="50963" y="350565"/>
                </a:lnTo>
                <a:lnTo>
                  <a:pt x="53819" y="359718"/>
                </a:lnTo>
                <a:lnTo>
                  <a:pt x="56715" y="367804"/>
                </a:lnTo>
                <a:lnTo>
                  <a:pt x="60631" y="374187"/>
                </a:lnTo>
                <a:lnTo>
                  <a:pt x="65225" y="379434"/>
                </a:lnTo>
                <a:lnTo>
                  <a:pt x="70273" y="383925"/>
                </a:lnTo>
                <a:lnTo>
                  <a:pt x="75622" y="386918"/>
                </a:lnTo>
                <a:lnTo>
                  <a:pt x="81172" y="388914"/>
                </a:lnTo>
                <a:lnTo>
                  <a:pt x="86857" y="390245"/>
                </a:lnTo>
                <a:lnTo>
                  <a:pt x="91639" y="391132"/>
                </a:lnTo>
                <a:lnTo>
                  <a:pt x="95820" y="391723"/>
                </a:lnTo>
                <a:lnTo>
                  <a:pt x="107157" y="392906"/>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6" name="SMARTPenAnnotation84"/>
          <p:cNvSpPr/>
          <p:nvPr/>
        </p:nvSpPr>
        <p:spPr>
          <a:xfrm>
            <a:off x="3494097" y="732234"/>
            <a:ext cx="163366" cy="283823"/>
          </a:xfrm>
          <a:custGeom>
            <a:avLst/>
            <a:gdLst/>
            <a:ahLst/>
            <a:cxnLst/>
            <a:rect l="0" t="0" r="0" b="0"/>
            <a:pathLst>
              <a:path w="163366" h="283823">
                <a:moveTo>
                  <a:pt x="122426" y="0"/>
                </a:moveTo>
                <a:lnTo>
                  <a:pt x="108205" y="4740"/>
                </a:lnTo>
                <a:lnTo>
                  <a:pt x="102031" y="7129"/>
                </a:lnTo>
                <a:lnTo>
                  <a:pt x="95931" y="9714"/>
                </a:lnTo>
                <a:lnTo>
                  <a:pt x="89880" y="12429"/>
                </a:lnTo>
                <a:lnTo>
                  <a:pt x="80885" y="17215"/>
                </a:lnTo>
                <a:lnTo>
                  <a:pt x="38741" y="40993"/>
                </a:lnTo>
                <a:lnTo>
                  <a:pt x="30917" y="45188"/>
                </a:lnTo>
                <a:lnTo>
                  <a:pt x="25701" y="49969"/>
                </a:lnTo>
                <a:lnTo>
                  <a:pt x="22224" y="55141"/>
                </a:lnTo>
                <a:lnTo>
                  <a:pt x="19906" y="60573"/>
                </a:lnTo>
                <a:lnTo>
                  <a:pt x="18361" y="66179"/>
                </a:lnTo>
                <a:lnTo>
                  <a:pt x="17330" y="71900"/>
                </a:lnTo>
                <a:lnTo>
                  <a:pt x="16643" y="77699"/>
                </a:lnTo>
                <a:lnTo>
                  <a:pt x="18170" y="82557"/>
                </a:lnTo>
                <a:lnTo>
                  <a:pt x="21172" y="86788"/>
                </a:lnTo>
                <a:lnTo>
                  <a:pt x="25158" y="90601"/>
                </a:lnTo>
                <a:lnTo>
                  <a:pt x="30792" y="94135"/>
                </a:lnTo>
                <a:lnTo>
                  <a:pt x="37524" y="97483"/>
                </a:lnTo>
                <a:lnTo>
                  <a:pt x="44988" y="100707"/>
                </a:lnTo>
                <a:lnTo>
                  <a:pt x="63866" y="109582"/>
                </a:lnTo>
                <a:lnTo>
                  <a:pt x="74456" y="114726"/>
                </a:lnTo>
                <a:lnTo>
                  <a:pt x="84493" y="120140"/>
                </a:lnTo>
                <a:lnTo>
                  <a:pt x="94161" y="125734"/>
                </a:lnTo>
                <a:lnTo>
                  <a:pt x="103583" y="131448"/>
                </a:lnTo>
                <a:lnTo>
                  <a:pt x="112840" y="136249"/>
                </a:lnTo>
                <a:lnTo>
                  <a:pt x="121988" y="140442"/>
                </a:lnTo>
                <a:lnTo>
                  <a:pt x="131064" y="144230"/>
                </a:lnTo>
                <a:lnTo>
                  <a:pt x="139099" y="148739"/>
                </a:lnTo>
                <a:lnTo>
                  <a:pt x="146440" y="153730"/>
                </a:lnTo>
                <a:lnTo>
                  <a:pt x="153318" y="159041"/>
                </a:lnTo>
                <a:lnTo>
                  <a:pt x="157903" y="164566"/>
                </a:lnTo>
                <a:lnTo>
                  <a:pt x="160960" y="170234"/>
                </a:lnTo>
                <a:lnTo>
                  <a:pt x="162998" y="175997"/>
                </a:lnTo>
                <a:lnTo>
                  <a:pt x="163365" y="181824"/>
                </a:lnTo>
                <a:lnTo>
                  <a:pt x="162617" y="187692"/>
                </a:lnTo>
                <a:lnTo>
                  <a:pt x="161126" y="193589"/>
                </a:lnTo>
                <a:lnTo>
                  <a:pt x="157156" y="200497"/>
                </a:lnTo>
                <a:lnTo>
                  <a:pt x="151532" y="208079"/>
                </a:lnTo>
                <a:lnTo>
                  <a:pt x="144807" y="216110"/>
                </a:lnTo>
                <a:lnTo>
                  <a:pt x="136354" y="223448"/>
                </a:lnTo>
                <a:lnTo>
                  <a:pt x="126751" y="230325"/>
                </a:lnTo>
                <a:lnTo>
                  <a:pt x="116379" y="236893"/>
                </a:lnTo>
                <a:lnTo>
                  <a:pt x="105496" y="243257"/>
                </a:lnTo>
                <a:lnTo>
                  <a:pt x="94272" y="249484"/>
                </a:lnTo>
                <a:lnTo>
                  <a:pt x="82821" y="255619"/>
                </a:lnTo>
                <a:lnTo>
                  <a:pt x="71218" y="260702"/>
                </a:lnTo>
                <a:lnTo>
                  <a:pt x="59514" y="265083"/>
                </a:lnTo>
                <a:lnTo>
                  <a:pt x="47742" y="268995"/>
                </a:lnTo>
                <a:lnTo>
                  <a:pt x="37910" y="272596"/>
                </a:lnTo>
                <a:lnTo>
                  <a:pt x="29372" y="275988"/>
                </a:lnTo>
                <a:lnTo>
                  <a:pt x="21694" y="279242"/>
                </a:lnTo>
                <a:lnTo>
                  <a:pt x="15584" y="281411"/>
                </a:lnTo>
                <a:lnTo>
                  <a:pt x="10518" y="282858"/>
                </a:lnTo>
                <a:lnTo>
                  <a:pt x="6149" y="283822"/>
                </a:lnTo>
                <a:lnTo>
                  <a:pt x="3236" y="283472"/>
                </a:lnTo>
                <a:lnTo>
                  <a:pt x="1294" y="282247"/>
                </a:lnTo>
                <a:lnTo>
                  <a:pt x="0" y="280438"/>
                </a:lnTo>
                <a:lnTo>
                  <a:pt x="1121" y="278240"/>
                </a:lnTo>
                <a:lnTo>
                  <a:pt x="3853" y="275782"/>
                </a:lnTo>
                <a:lnTo>
                  <a:pt x="15270" y="267891"/>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7" name="SMARTPenAnnotation85"/>
          <p:cNvSpPr/>
          <p:nvPr/>
        </p:nvSpPr>
        <p:spPr>
          <a:xfrm>
            <a:off x="1696640" y="2500453"/>
            <a:ext cx="1339454" cy="124901"/>
          </a:xfrm>
          <a:custGeom>
            <a:avLst/>
            <a:gdLst/>
            <a:ahLst/>
            <a:cxnLst/>
            <a:rect l="0" t="0" r="0" b="0"/>
            <a:pathLst>
              <a:path w="1339454" h="124901">
                <a:moveTo>
                  <a:pt x="1339453" y="17718"/>
                </a:moveTo>
                <a:lnTo>
                  <a:pt x="1302167" y="5290"/>
                </a:lnTo>
                <a:lnTo>
                  <a:pt x="1262260" y="1468"/>
                </a:lnTo>
                <a:lnTo>
                  <a:pt x="1227093" y="574"/>
                </a:lnTo>
                <a:lnTo>
                  <a:pt x="1138444" y="0"/>
                </a:lnTo>
                <a:lnTo>
                  <a:pt x="1111189" y="946"/>
                </a:lnTo>
                <a:lnTo>
                  <a:pt x="1051802" y="4641"/>
                </a:lnTo>
                <a:lnTo>
                  <a:pt x="1003819" y="9993"/>
                </a:lnTo>
                <a:lnTo>
                  <a:pt x="617914" y="60174"/>
                </a:lnTo>
                <a:lnTo>
                  <a:pt x="249792" y="112682"/>
                </a:lnTo>
                <a:lnTo>
                  <a:pt x="193317" y="119723"/>
                </a:lnTo>
                <a:lnTo>
                  <a:pt x="146737" y="123425"/>
                </a:lnTo>
                <a:lnTo>
                  <a:pt x="106755" y="124900"/>
                </a:lnTo>
                <a:lnTo>
                  <a:pt x="0" y="124875"/>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8" name="SMARTPenAnnotation86"/>
          <p:cNvSpPr/>
          <p:nvPr/>
        </p:nvSpPr>
        <p:spPr>
          <a:xfrm>
            <a:off x="364027" y="2000250"/>
            <a:ext cx="368208" cy="419696"/>
          </a:xfrm>
          <a:custGeom>
            <a:avLst/>
            <a:gdLst/>
            <a:ahLst/>
            <a:cxnLst/>
            <a:rect l="0" t="0" r="0" b="0"/>
            <a:pathLst>
              <a:path w="368208" h="419696">
                <a:moveTo>
                  <a:pt x="368207" y="0"/>
                </a:moveTo>
                <a:lnTo>
                  <a:pt x="236275" y="65965"/>
                </a:lnTo>
                <a:lnTo>
                  <a:pt x="212784" y="78703"/>
                </a:lnTo>
                <a:lnTo>
                  <a:pt x="165515" y="106086"/>
                </a:lnTo>
                <a:lnTo>
                  <a:pt x="144774" y="120333"/>
                </a:lnTo>
                <a:lnTo>
                  <a:pt x="125986" y="134792"/>
                </a:lnTo>
                <a:lnTo>
                  <a:pt x="108500" y="149393"/>
                </a:lnTo>
                <a:lnTo>
                  <a:pt x="90889" y="166072"/>
                </a:lnTo>
                <a:lnTo>
                  <a:pt x="73196" y="184136"/>
                </a:lnTo>
                <a:lnTo>
                  <a:pt x="55447" y="203125"/>
                </a:lnTo>
                <a:lnTo>
                  <a:pt x="40638" y="222729"/>
                </a:lnTo>
                <a:lnTo>
                  <a:pt x="27788" y="242743"/>
                </a:lnTo>
                <a:lnTo>
                  <a:pt x="16246" y="263032"/>
                </a:lnTo>
                <a:lnTo>
                  <a:pt x="8550" y="281519"/>
                </a:lnTo>
                <a:lnTo>
                  <a:pt x="3420" y="298804"/>
                </a:lnTo>
                <a:lnTo>
                  <a:pt x="0" y="315288"/>
                </a:lnTo>
                <a:lnTo>
                  <a:pt x="697" y="331239"/>
                </a:lnTo>
                <a:lnTo>
                  <a:pt x="4138" y="346834"/>
                </a:lnTo>
                <a:lnTo>
                  <a:pt x="9408" y="362191"/>
                </a:lnTo>
                <a:lnTo>
                  <a:pt x="18875" y="374414"/>
                </a:lnTo>
                <a:lnTo>
                  <a:pt x="31139" y="384546"/>
                </a:lnTo>
                <a:lnTo>
                  <a:pt x="45269" y="393286"/>
                </a:lnTo>
                <a:lnTo>
                  <a:pt x="61633" y="400105"/>
                </a:lnTo>
                <a:lnTo>
                  <a:pt x="79489" y="405642"/>
                </a:lnTo>
                <a:lnTo>
                  <a:pt x="98337" y="410327"/>
                </a:lnTo>
                <a:lnTo>
                  <a:pt x="118841" y="413449"/>
                </a:lnTo>
                <a:lnTo>
                  <a:pt x="140447" y="415531"/>
                </a:lnTo>
                <a:lnTo>
                  <a:pt x="207473" y="419695"/>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9" name="SMARTPenAnnotation87"/>
          <p:cNvSpPr/>
          <p:nvPr/>
        </p:nvSpPr>
        <p:spPr>
          <a:xfrm>
            <a:off x="780257" y="2152054"/>
            <a:ext cx="273447" cy="247072"/>
          </a:xfrm>
          <a:custGeom>
            <a:avLst/>
            <a:gdLst/>
            <a:ahLst/>
            <a:cxnLst/>
            <a:rect l="0" t="0" r="0" b="0"/>
            <a:pathLst>
              <a:path w="273447" h="247072">
                <a:moveTo>
                  <a:pt x="273446" y="0"/>
                </a:moveTo>
                <a:lnTo>
                  <a:pt x="254484" y="0"/>
                </a:lnTo>
                <a:lnTo>
                  <a:pt x="246914" y="992"/>
                </a:lnTo>
                <a:lnTo>
                  <a:pt x="239883" y="2646"/>
                </a:lnTo>
                <a:lnTo>
                  <a:pt x="209600" y="12429"/>
                </a:lnTo>
                <a:lnTo>
                  <a:pt x="195163" y="18208"/>
                </a:lnTo>
                <a:lnTo>
                  <a:pt x="155310" y="35212"/>
                </a:lnTo>
                <a:lnTo>
                  <a:pt x="137141" y="44311"/>
                </a:lnTo>
                <a:lnTo>
                  <a:pt x="121061" y="53353"/>
                </a:lnTo>
                <a:lnTo>
                  <a:pt x="106371" y="62358"/>
                </a:lnTo>
                <a:lnTo>
                  <a:pt x="92610" y="71338"/>
                </a:lnTo>
                <a:lnTo>
                  <a:pt x="79466" y="80301"/>
                </a:lnTo>
                <a:lnTo>
                  <a:pt x="66735" y="89253"/>
                </a:lnTo>
                <a:lnTo>
                  <a:pt x="54279" y="99189"/>
                </a:lnTo>
                <a:lnTo>
                  <a:pt x="42007" y="109782"/>
                </a:lnTo>
                <a:lnTo>
                  <a:pt x="29856" y="120813"/>
                </a:lnTo>
                <a:lnTo>
                  <a:pt x="20764" y="132136"/>
                </a:lnTo>
                <a:lnTo>
                  <a:pt x="13710" y="143653"/>
                </a:lnTo>
                <a:lnTo>
                  <a:pt x="8015" y="155300"/>
                </a:lnTo>
                <a:lnTo>
                  <a:pt x="4218" y="167033"/>
                </a:lnTo>
                <a:lnTo>
                  <a:pt x="1687" y="178825"/>
                </a:lnTo>
                <a:lnTo>
                  <a:pt x="0" y="190654"/>
                </a:lnTo>
                <a:lnTo>
                  <a:pt x="1852" y="201517"/>
                </a:lnTo>
                <a:lnTo>
                  <a:pt x="6063" y="211735"/>
                </a:lnTo>
                <a:lnTo>
                  <a:pt x="11847" y="221524"/>
                </a:lnTo>
                <a:lnTo>
                  <a:pt x="19671" y="229042"/>
                </a:lnTo>
                <a:lnTo>
                  <a:pt x="28856" y="235046"/>
                </a:lnTo>
                <a:lnTo>
                  <a:pt x="38949" y="240041"/>
                </a:lnTo>
                <a:lnTo>
                  <a:pt x="50638" y="243372"/>
                </a:lnTo>
                <a:lnTo>
                  <a:pt x="63391" y="245591"/>
                </a:lnTo>
                <a:lnTo>
                  <a:pt x="76855" y="247071"/>
                </a:lnTo>
                <a:lnTo>
                  <a:pt x="91784" y="246074"/>
                </a:lnTo>
                <a:lnTo>
                  <a:pt x="107689" y="243424"/>
                </a:lnTo>
                <a:lnTo>
                  <a:pt x="124246" y="239674"/>
                </a:lnTo>
                <a:lnTo>
                  <a:pt x="139253" y="235189"/>
                </a:lnTo>
                <a:lnTo>
                  <a:pt x="153226" y="230214"/>
                </a:lnTo>
                <a:lnTo>
                  <a:pt x="166510" y="224914"/>
                </a:lnTo>
                <a:lnTo>
                  <a:pt x="179335" y="218404"/>
                </a:lnTo>
                <a:lnTo>
                  <a:pt x="191854" y="211087"/>
                </a:lnTo>
                <a:lnTo>
                  <a:pt x="204168" y="203233"/>
                </a:lnTo>
                <a:lnTo>
                  <a:pt x="214362" y="194027"/>
                </a:lnTo>
                <a:lnTo>
                  <a:pt x="223143" y="183922"/>
                </a:lnTo>
                <a:lnTo>
                  <a:pt x="230981" y="173216"/>
                </a:lnTo>
                <a:lnTo>
                  <a:pt x="237198" y="163103"/>
                </a:lnTo>
                <a:lnTo>
                  <a:pt x="242335" y="153383"/>
                </a:lnTo>
                <a:lnTo>
                  <a:pt x="246752" y="143928"/>
                </a:lnTo>
                <a:lnTo>
                  <a:pt x="250689" y="133655"/>
                </a:lnTo>
                <a:lnTo>
                  <a:pt x="254306" y="122838"/>
                </a:lnTo>
                <a:lnTo>
                  <a:pt x="257709" y="111658"/>
                </a:lnTo>
                <a:lnTo>
                  <a:pt x="258986" y="101227"/>
                </a:lnTo>
                <a:lnTo>
                  <a:pt x="258845" y="91298"/>
                </a:lnTo>
                <a:lnTo>
                  <a:pt x="257759" y="81701"/>
                </a:lnTo>
                <a:lnTo>
                  <a:pt x="256042" y="73319"/>
                </a:lnTo>
                <a:lnTo>
                  <a:pt x="253906" y="65747"/>
                </a:lnTo>
                <a:lnTo>
                  <a:pt x="251490" y="58714"/>
                </a:lnTo>
                <a:lnTo>
                  <a:pt x="247894" y="53033"/>
                </a:lnTo>
                <a:lnTo>
                  <a:pt x="243513" y="48254"/>
                </a:lnTo>
                <a:lnTo>
                  <a:pt x="238608" y="44076"/>
                </a:lnTo>
                <a:lnTo>
                  <a:pt x="233353" y="40298"/>
                </a:lnTo>
                <a:lnTo>
                  <a:pt x="227866" y="36787"/>
                </a:lnTo>
                <a:lnTo>
                  <a:pt x="222223" y="33455"/>
                </a:lnTo>
                <a:lnTo>
                  <a:pt x="217469" y="31233"/>
                </a:lnTo>
                <a:lnTo>
                  <a:pt x="209541" y="28764"/>
                </a:lnTo>
                <a:lnTo>
                  <a:pt x="209014" y="27114"/>
                </a:lnTo>
                <a:lnTo>
                  <a:pt x="210648" y="25021"/>
                </a:lnTo>
                <a:lnTo>
                  <a:pt x="219868" y="1786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0" name="SMARTPenAnnotation88"/>
          <p:cNvSpPr/>
          <p:nvPr/>
        </p:nvSpPr>
        <p:spPr>
          <a:xfrm>
            <a:off x="1116210" y="1905808"/>
            <a:ext cx="80369" cy="415911"/>
          </a:xfrm>
          <a:custGeom>
            <a:avLst/>
            <a:gdLst/>
            <a:ahLst/>
            <a:cxnLst/>
            <a:rect l="0" t="0" r="0" b="0"/>
            <a:pathLst>
              <a:path w="80369" h="415911">
                <a:moveTo>
                  <a:pt x="0" y="5145"/>
                </a:moveTo>
                <a:lnTo>
                  <a:pt x="0" y="0"/>
                </a:lnTo>
                <a:lnTo>
                  <a:pt x="0" y="107265"/>
                </a:lnTo>
                <a:lnTo>
                  <a:pt x="993" y="127795"/>
                </a:lnTo>
                <a:lnTo>
                  <a:pt x="2646" y="148427"/>
                </a:lnTo>
                <a:lnTo>
                  <a:pt x="4741" y="169127"/>
                </a:lnTo>
                <a:lnTo>
                  <a:pt x="17170" y="264627"/>
                </a:lnTo>
                <a:lnTo>
                  <a:pt x="25160" y="317254"/>
                </a:lnTo>
                <a:lnTo>
                  <a:pt x="28680" y="338233"/>
                </a:lnTo>
                <a:lnTo>
                  <a:pt x="33011" y="355196"/>
                </a:lnTo>
                <a:lnTo>
                  <a:pt x="37882" y="369481"/>
                </a:lnTo>
                <a:lnTo>
                  <a:pt x="43114" y="381981"/>
                </a:lnTo>
                <a:lnTo>
                  <a:pt x="48587" y="391306"/>
                </a:lnTo>
                <a:lnTo>
                  <a:pt x="54220" y="398516"/>
                </a:lnTo>
                <a:lnTo>
                  <a:pt x="59959" y="404314"/>
                </a:lnTo>
                <a:lnTo>
                  <a:pt x="64777" y="408179"/>
                </a:lnTo>
                <a:lnTo>
                  <a:pt x="68982" y="410756"/>
                </a:lnTo>
                <a:lnTo>
                  <a:pt x="80368" y="41591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1" name="SMARTPenAnnotation89"/>
          <p:cNvSpPr/>
          <p:nvPr/>
        </p:nvSpPr>
        <p:spPr>
          <a:xfrm>
            <a:off x="1251397" y="1893093"/>
            <a:ext cx="52338" cy="491134"/>
          </a:xfrm>
          <a:custGeom>
            <a:avLst/>
            <a:gdLst/>
            <a:ahLst/>
            <a:cxnLst/>
            <a:rect l="0" t="0" r="0" b="0"/>
            <a:pathLst>
              <a:path w="52338" h="491134">
                <a:moveTo>
                  <a:pt x="7688" y="0"/>
                </a:moveTo>
                <a:lnTo>
                  <a:pt x="2948" y="18962"/>
                </a:lnTo>
                <a:lnTo>
                  <a:pt x="1552" y="30501"/>
                </a:lnTo>
                <a:lnTo>
                  <a:pt x="621" y="44146"/>
                </a:lnTo>
                <a:lnTo>
                  <a:pt x="0" y="59197"/>
                </a:lnTo>
                <a:lnTo>
                  <a:pt x="3867" y="232073"/>
                </a:lnTo>
                <a:lnTo>
                  <a:pt x="6133" y="285684"/>
                </a:lnTo>
                <a:lnTo>
                  <a:pt x="8636" y="327378"/>
                </a:lnTo>
                <a:lnTo>
                  <a:pt x="11297" y="361127"/>
                </a:lnTo>
                <a:lnTo>
                  <a:pt x="14063" y="387595"/>
                </a:lnTo>
                <a:lnTo>
                  <a:pt x="16899" y="409210"/>
                </a:lnTo>
                <a:lnTo>
                  <a:pt x="19782" y="427588"/>
                </a:lnTo>
                <a:lnTo>
                  <a:pt x="22696" y="441824"/>
                </a:lnTo>
                <a:lnTo>
                  <a:pt x="25631" y="453300"/>
                </a:lnTo>
                <a:lnTo>
                  <a:pt x="28580" y="462934"/>
                </a:lnTo>
                <a:lnTo>
                  <a:pt x="32530" y="470349"/>
                </a:lnTo>
                <a:lnTo>
                  <a:pt x="37148" y="476285"/>
                </a:lnTo>
                <a:lnTo>
                  <a:pt x="52337" y="491133"/>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2" name="SMARTPenAnnotation90"/>
          <p:cNvSpPr/>
          <p:nvPr/>
        </p:nvSpPr>
        <p:spPr>
          <a:xfrm>
            <a:off x="1423097" y="2130651"/>
            <a:ext cx="300333" cy="215263"/>
          </a:xfrm>
          <a:custGeom>
            <a:avLst/>
            <a:gdLst/>
            <a:ahLst/>
            <a:cxnLst/>
            <a:rect l="0" t="0" r="0" b="0"/>
            <a:pathLst>
              <a:path w="300333" h="215263">
                <a:moveTo>
                  <a:pt x="32442" y="137489"/>
                </a:moveTo>
                <a:lnTo>
                  <a:pt x="91547" y="107936"/>
                </a:lnTo>
                <a:lnTo>
                  <a:pt x="96650" y="102905"/>
                </a:lnTo>
                <a:lnTo>
                  <a:pt x="101044" y="96573"/>
                </a:lnTo>
                <a:lnTo>
                  <a:pt x="108572" y="82593"/>
                </a:lnTo>
                <a:lnTo>
                  <a:pt x="115225" y="69766"/>
                </a:lnTo>
                <a:lnTo>
                  <a:pt x="117396" y="62575"/>
                </a:lnTo>
                <a:lnTo>
                  <a:pt x="118844" y="54804"/>
                </a:lnTo>
                <a:lnTo>
                  <a:pt x="119809" y="46647"/>
                </a:lnTo>
                <a:lnTo>
                  <a:pt x="119460" y="39224"/>
                </a:lnTo>
                <a:lnTo>
                  <a:pt x="118235" y="32292"/>
                </a:lnTo>
                <a:lnTo>
                  <a:pt x="116426" y="25686"/>
                </a:lnTo>
                <a:lnTo>
                  <a:pt x="113236" y="20289"/>
                </a:lnTo>
                <a:lnTo>
                  <a:pt x="109125" y="15700"/>
                </a:lnTo>
                <a:lnTo>
                  <a:pt x="104400" y="11648"/>
                </a:lnTo>
                <a:lnTo>
                  <a:pt x="98273" y="7954"/>
                </a:lnTo>
                <a:lnTo>
                  <a:pt x="91212" y="4500"/>
                </a:lnTo>
                <a:lnTo>
                  <a:pt x="83528" y="1205"/>
                </a:lnTo>
                <a:lnTo>
                  <a:pt x="76421" y="0"/>
                </a:lnTo>
                <a:lnTo>
                  <a:pt x="69699" y="189"/>
                </a:lnTo>
                <a:lnTo>
                  <a:pt x="63233" y="1307"/>
                </a:lnTo>
                <a:lnTo>
                  <a:pt x="55946" y="4037"/>
                </a:lnTo>
                <a:lnTo>
                  <a:pt x="48111" y="7841"/>
                </a:lnTo>
                <a:lnTo>
                  <a:pt x="39911" y="12362"/>
                </a:lnTo>
                <a:lnTo>
                  <a:pt x="33453" y="18352"/>
                </a:lnTo>
                <a:lnTo>
                  <a:pt x="28155" y="25323"/>
                </a:lnTo>
                <a:lnTo>
                  <a:pt x="23631" y="32946"/>
                </a:lnTo>
                <a:lnTo>
                  <a:pt x="18630" y="41997"/>
                </a:lnTo>
                <a:lnTo>
                  <a:pt x="7782" y="62637"/>
                </a:lnTo>
                <a:lnTo>
                  <a:pt x="4096" y="73697"/>
                </a:lnTo>
                <a:lnTo>
                  <a:pt x="1638" y="85039"/>
                </a:lnTo>
                <a:lnTo>
                  <a:pt x="0" y="96569"/>
                </a:lnTo>
                <a:lnTo>
                  <a:pt x="892" y="108225"/>
                </a:lnTo>
                <a:lnTo>
                  <a:pt x="3471" y="119964"/>
                </a:lnTo>
                <a:lnTo>
                  <a:pt x="7175" y="131759"/>
                </a:lnTo>
                <a:lnTo>
                  <a:pt x="11628" y="143591"/>
                </a:lnTo>
                <a:lnTo>
                  <a:pt x="16582" y="155448"/>
                </a:lnTo>
                <a:lnTo>
                  <a:pt x="21868" y="167321"/>
                </a:lnTo>
                <a:lnTo>
                  <a:pt x="29362" y="177221"/>
                </a:lnTo>
                <a:lnTo>
                  <a:pt x="38326" y="185805"/>
                </a:lnTo>
                <a:lnTo>
                  <a:pt x="48271" y="193512"/>
                </a:lnTo>
                <a:lnTo>
                  <a:pt x="59861" y="199643"/>
                </a:lnTo>
                <a:lnTo>
                  <a:pt x="72550" y="204722"/>
                </a:lnTo>
                <a:lnTo>
                  <a:pt x="85969" y="209100"/>
                </a:lnTo>
                <a:lnTo>
                  <a:pt x="100869" y="212019"/>
                </a:lnTo>
                <a:lnTo>
                  <a:pt x="116755" y="213964"/>
                </a:lnTo>
                <a:lnTo>
                  <a:pt x="133299" y="215262"/>
                </a:lnTo>
                <a:lnTo>
                  <a:pt x="149289" y="214142"/>
                </a:lnTo>
                <a:lnTo>
                  <a:pt x="164910" y="211412"/>
                </a:lnTo>
                <a:lnTo>
                  <a:pt x="180285" y="207607"/>
                </a:lnTo>
                <a:lnTo>
                  <a:pt x="196488" y="203086"/>
                </a:lnTo>
                <a:lnTo>
                  <a:pt x="230367" y="192771"/>
                </a:lnTo>
                <a:lnTo>
                  <a:pt x="245751" y="186250"/>
                </a:lnTo>
                <a:lnTo>
                  <a:pt x="259976" y="178926"/>
                </a:lnTo>
                <a:lnTo>
                  <a:pt x="300332" y="155349"/>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3" name="SMARTPenAnnotation91"/>
          <p:cNvSpPr/>
          <p:nvPr/>
        </p:nvSpPr>
        <p:spPr>
          <a:xfrm>
            <a:off x="1618569" y="2072814"/>
            <a:ext cx="734328" cy="520691"/>
          </a:xfrm>
          <a:custGeom>
            <a:avLst/>
            <a:gdLst/>
            <a:ahLst/>
            <a:cxnLst/>
            <a:rect l="0" t="0" r="0" b="0"/>
            <a:pathLst>
              <a:path w="734328" h="520691">
                <a:moveTo>
                  <a:pt x="131649" y="16732"/>
                </a:moveTo>
                <a:lnTo>
                  <a:pt x="109576" y="29092"/>
                </a:lnTo>
                <a:lnTo>
                  <a:pt x="88398" y="44538"/>
                </a:lnTo>
                <a:lnTo>
                  <a:pt x="74723" y="56872"/>
                </a:lnTo>
                <a:lnTo>
                  <a:pt x="58724" y="72275"/>
                </a:lnTo>
                <a:lnTo>
                  <a:pt x="51282" y="81542"/>
                </a:lnTo>
                <a:lnTo>
                  <a:pt x="44337" y="91689"/>
                </a:lnTo>
                <a:lnTo>
                  <a:pt x="37722" y="102422"/>
                </a:lnTo>
                <a:lnTo>
                  <a:pt x="32320" y="112554"/>
                </a:lnTo>
                <a:lnTo>
                  <a:pt x="27727" y="122285"/>
                </a:lnTo>
                <a:lnTo>
                  <a:pt x="23673" y="131750"/>
                </a:lnTo>
                <a:lnTo>
                  <a:pt x="19167" y="147557"/>
                </a:lnTo>
                <a:lnTo>
                  <a:pt x="17966" y="154550"/>
                </a:lnTo>
                <a:lnTo>
                  <a:pt x="19150" y="160205"/>
                </a:lnTo>
                <a:lnTo>
                  <a:pt x="21923" y="164967"/>
                </a:lnTo>
                <a:lnTo>
                  <a:pt x="25756" y="169133"/>
                </a:lnTo>
                <a:lnTo>
                  <a:pt x="31288" y="170919"/>
                </a:lnTo>
                <a:lnTo>
                  <a:pt x="45373" y="170257"/>
                </a:lnTo>
                <a:lnTo>
                  <a:pt x="61554" y="164010"/>
                </a:lnTo>
                <a:lnTo>
                  <a:pt x="78668" y="154619"/>
                </a:lnTo>
                <a:lnTo>
                  <a:pt x="96196" y="143830"/>
                </a:lnTo>
                <a:lnTo>
                  <a:pt x="113908" y="129775"/>
                </a:lnTo>
                <a:lnTo>
                  <a:pt x="130710" y="114599"/>
                </a:lnTo>
                <a:lnTo>
                  <a:pt x="144791" y="101239"/>
                </a:lnTo>
                <a:lnTo>
                  <a:pt x="168616" y="77821"/>
                </a:lnTo>
                <a:lnTo>
                  <a:pt x="173161" y="74325"/>
                </a:lnTo>
                <a:lnTo>
                  <a:pt x="175199" y="73979"/>
                </a:lnTo>
                <a:lnTo>
                  <a:pt x="175565" y="75733"/>
                </a:lnTo>
                <a:lnTo>
                  <a:pt x="173825" y="85832"/>
                </a:lnTo>
                <a:lnTo>
                  <a:pt x="166600" y="120865"/>
                </a:lnTo>
                <a:lnTo>
                  <a:pt x="161895" y="140724"/>
                </a:lnTo>
                <a:lnTo>
                  <a:pt x="128454" y="270095"/>
                </a:lnTo>
                <a:lnTo>
                  <a:pt x="98878" y="376551"/>
                </a:lnTo>
                <a:lnTo>
                  <a:pt x="91943" y="395518"/>
                </a:lnTo>
                <a:lnTo>
                  <a:pt x="84342" y="413123"/>
                </a:lnTo>
                <a:lnTo>
                  <a:pt x="55497" y="472283"/>
                </a:lnTo>
                <a:lnTo>
                  <a:pt x="49131" y="484144"/>
                </a:lnTo>
                <a:lnTo>
                  <a:pt x="42903" y="495028"/>
                </a:lnTo>
                <a:lnTo>
                  <a:pt x="36766" y="505260"/>
                </a:lnTo>
                <a:lnTo>
                  <a:pt x="30691" y="512082"/>
                </a:lnTo>
                <a:lnTo>
                  <a:pt x="24656" y="516629"/>
                </a:lnTo>
                <a:lnTo>
                  <a:pt x="18649" y="519661"/>
                </a:lnTo>
                <a:lnTo>
                  <a:pt x="13651" y="520690"/>
                </a:lnTo>
                <a:lnTo>
                  <a:pt x="9328" y="520384"/>
                </a:lnTo>
                <a:lnTo>
                  <a:pt x="5453" y="519188"/>
                </a:lnTo>
                <a:lnTo>
                  <a:pt x="2870" y="514421"/>
                </a:lnTo>
                <a:lnTo>
                  <a:pt x="0" y="498542"/>
                </a:lnTo>
                <a:lnTo>
                  <a:pt x="1219" y="487759"/>
                </a:lnTo>
                <a:lnTo>
                  <a:pt x="4016" y="475610"/>
                </a:lnTo>
                <a:lnTo>
                  <a:pt x="7865" y="462549"/>
                </a:lnTo>
                <a:lnTo>
                  <a:pt x="13408" y="446896"/>
                </a:lnTo>
                <a:lnTo>
                  <a:pt x="20080" y="429516"/>
                </a:lnTo>
                <a:lnTo>
                  <a:pt x="27504" y="410984"/>
                </a:lnTo>
                <a:lnTo>
                  <a:pt x="36422" y="390692"/>
                </a:lnTo>
                <a:lnTo>
                  <a:pt x="56915" y="346978"/>
                </a:lnTo>
                <a:lnTo>
                  <a:pt x="67936" y="325201"/>
                </a:lnTo>
                <a:lnTo>
                  <a:pt x="90764" y="282483"/>
                </a:lnTo>
                <a:lnTo>
                  <a:pt x="103400" y="262360"/>
                </a:lnTo>
                <a:lnTo>
                  <a:pt x="116785" y="242992"/>
                </a:lnTo>
                <a:lnTo>
                  <a:pt x="130670" y="224127"/>
                </a:lnTo>
                <a:lnTo>
                  <a:pt x="144887" y="207581"/>
                </a:lnTo>
                <a:lnTo>
                  <a:pt x="159326" y="192582"/>
                </a:lnTo>
                <a:lnTo>
                  <a:pt x="173913" y="178614"/>
                </a:lnTo>
                <a:lnTo>
                  <a:pt x="187606" y="167318"/>
                </a:lnTo>
                <a:lnTo>
                  <a:pt x="200704" y="157802"/>
                </a:lnTo>
                <a:lnTo>
                  <a:pt x="213405" y="149474"/>
                </a:lnTo>
                <a:lnTo>
                  <a:pt x="225840" y="142930"/>
                </a:lnTo>
                <a:lnTo>
                  <a:pt x="238100" y="137575"/>
                </a:lnTo>
                <a:lnTo>
                  <a:pt x="250241" y="133013"/>
                </a:lnTo>
                <a:lnTo>
                  <a:pt x="262304" y="130964"/>
                </a:lnTo>
                <a:lnTo>
                  <a:pt x="274315" y="130590"/>
                </a:lnTo>
                <a:lnTo>
                  <a:pt x="286291" y="131333"/>
                </a:lnTo>
                <a:lnTo>
                  <a:pt x="307535" y="137450"/>
                </a:lnTo>
                <a:lnTo>
                  <a:pt x="326899" y="145791"/>
                </a:lnTo>
                <a:lnTo>
                  <a:pt x="345427" y="152805"/>
                </a:lnTo>
                <a:lnTo>
                  <a:pt x="352550" y="157057"/>
                </a:lnTo>
                <a:lnTo>
                  <a:pt x="363111" y="167073"/>
                </a:lnTo>
                <a:lnTo>
                  <a:pt x="371113" y="178139"/>
                </a:lnTo>
                <a:lnTo>
                  <a:pt x="374635" y="183868"/>
                </a:lnTo>
                <a:lnTo>
                  <a:pt x="374007" y="184711"/>
                </a:lnTo>
                <a:lnTo>
                  <a:pt x="359894" y="172668"/>
                </a:lnTo>
                <a:lnTo>
                  <a:pt x="348516" y="161774"/>
                </a:lnTo>
                <a:lnTo>
                  <a:pt x="321473" y="135004"/>
                </a:lnTo>
                <a:lnTo>
                  <a:pt x="310273" y="126514"/>
                </a:lnTo>
                <a:lnTo>
                  <a:pt x="307287" y="125639"/>
                </a:lnTo>
                <a:lnTo>
                  <a:pt x="305296" y="127040"/>
                </a:lnTo>
                <a:lnTo>
                  <a:pt x="303968" y="129958"/>
                </a:lnTo>
                <a:lnTo>
                  <a:pt x="303083" y="133888"/>
                </a:lnTo>
                <a:lnTo>
                  <a:pt x="303485" y="138492"/>
                </a:lnTo>
                <a:lnTo>
                  <a:pt x="306578" y="148900"/>
                </a:lnTo>
                <a:lnTo>
                  <a:pt x="313906" y="160140"/>
                </a:lnTo>
                <a:lnTo>
                  <a:pt x="324769" y="172743"/>
                </a:lnTo>
                <a:lnTo>
                  <a:pt x="339520" y="188266"/>
                </a:lnTo>
                <a:lnTo>
                  <a:pt x="355997" y="202441"/>
                </a:lnTo>
                <a:lnTo>
                  <a:pt x="364558" y="208999"/>
                </a:lnTo>
                <a:lnTo>
                  <a:pt x="384654" y="218932"/>
                </a:lnTo>
                <a:lnTo>
                  <a:pt x="405822" y="226653"/>
                </a:lnTo>
                <a:lnTo>
                  <a:pt x="425152" y="233393"/>
                </a:lnTo>
                <a:lnTo>
                  <a:pt x="434474" y="234594"/>
                </a:lnTo>
                <a:lnTo>
                  <a:pt x="452769" y="233284"/>
                </a:lnTo>
                <a:lnTo>
                  <a:pt x="470823" y="226748"/>
                </a:lnTo>
                <a:lnTo>
                  <a:pt x="488768" y="217229"/>
                </a:lnTo>
                <a:lnTo>
                  <a:pt x="506666" y="206384"/>
                </a:lnTo>
                <a:lnTo>
                  <a:pt x="521896" y="192303"/>
                </a:lnTo>
                <a:lnTo>
                  <a:pt x="528736" y="184381"/>
                </a:lnTo>
                <a:lnTo>
                  <a:pt x="534288" y="175131"/>
                </a:lnTo>
                <a:lnTo>
                  <a:pt x="538981" y="164995"/>
                </a:lnTo>
                <a:lnTo>
                  <a:pt x="543102" y="154270"/>
                </a:lnTo>
                <a:lnTo>
                  <a:pt x="547834" y="143151"/>
                </a:lnTo>
                <a:lnTo>
                  <a:pt x="558383" y="120212"/>
                </a:lnTo>
                <a:lnTo>
                  <a:pt x="562982" y="109532"/>
                </a:lnTo>
                <a:lnTo>
                  <a:pt x="567041" y="99434"/>
                </a:lnTo>
                <a:lnTo>
                  <a:pt x="570738" y="89726"/>
                </a:lnTo>
                <a:lnTo>
                  <a:pt x="574195" y="79286"/>
                </a:lnTo>
                <a:lnTo>
                  <a:pt x="577493" y="68356"/>
                </a:lnTo>
                <a:lnTo>
                  <a:pt x="580683" y="57102"/>
                </a:lnTo>
                <a:lnTo>
                  <a:pt x="584794" y="47614"/>
                </a:lnTo>
                <a:lnTo>
                  <a:pt x="594654" y="31780"/>
                </a:lnTo>
                <a:lnTo>
                  <a:pt x="603005" y="18129"/>
                </a:lnTo>
                <a:lnTo>
                  <a:pt x="606621" y="11710"/>
                </a:lnTo>
                <a:lnTo>
                  <a:pt x="610023" y="7431"/>
                </a:lnTo>
                <a:lnTo>
                  <a:pt x="613284" y="4578"/>
                </a:lnTo>
                <a:lnTo>
                  <a:pt x="616450" y="2677"/>
                </a:lnTo>
                <a:lnTo>
                  <a:pt x="622614" y="564"/>
                </a:lnTo>
                <a:lnTo>
                  <a:pt x="625646" y="0"/>
                </a:lnTo>
                <a:lnTo>
                  <a:pt x="634308" y="2020"/>
                </a:lnTo>
                <a:lnTo>
                  <a:pt x="639396" y="3947"/>
                </a:lnTo>
                <a:lnTo>
                  <a:pt x="660924" y="16672"/>
                </a:lnTo>
                <a:lnTo>
                  <a:pt x="674999" y="25622"/>
                </a:lnTo>
                <a:lnTo>
                  <a:pt x="693284" y="38212"/>
                </a:lnTo>
                <a:lnTo>
                  <a:pt x="713107" y="54379"/>
                </a:lnTo>
                <a:lnTo>
                  <a:pt x="714749" y="58697"/>
                </a:lnTo>
                <a:lnTo>
                  <a:pt x="714851" y="63561"/>
                </a:lnTo>
                <a:lnTo>
                  <a:pt x="713927" y="68787"/>
                </a:lnTo>
                <a:lnTo>
                  <a:pt x="711326" y="73264"/>
                </a:lnTo>
                <a:lnTo>
                  <a:pt x="703145" y="80883"/>
                </a:lnTo>
                <a:lnTo>
                  <a:pt x="687603" y="87577"/>
                </a:lnTo>
                <a:lnTo>
                  <a:pt x="665482" y="96836"/>
                </a:lnTo>
                <a:lnTo>
                  <a:pt x="651249" y="104861"/>
                </a:lnTo>
                <a:lnTo>
                  <a:pt x="635807" y="114180"/>
                </a:lnTo>
                <a:lnTo>
                  <a:pt x="613357" y="129826"/>
                </a:lnTo>
                <a:lnTo>
                  <a:pt x="597757" y="143395"/>
                </a:lnTo>
                <a:lnTo>
                  <a:pt x="587517" y="156040"/>
                </a:lnTo>
                <a:lnTo>
                  <a:pt x="586373" y="161198"/>
                </a:lnTo>
                <a:lnTo>
                  <a:pt x="587596" y="165629"/>
                </a:lnTo>
                <a:lnTo>
                  <a:pt x="598797" y="179251"/>
                </a:lnTo>
                <a:lnTo>
                  <a:pt x="603815" y="184609"/>
                </a:lnTo>
                <a:lnTo>
                  <a:pt x="619975" y="193209"/>
                </a:lnTo>
                <a:lnTo>
                  <a:pt x="640386" y="201331"/>
                </a:lnTo>
                <a:lnTo>
                  <a:pt x="662687" y="211555"/>
                </a:lnTo>
                <a:lnTo>
                  <a:pt x="697555" y="228467"/>
                </a:lnTo>
                <a:lnTo>
                  <a:pt x="715876" y="240152"/>
                </a:lnTo>
                <a:lnTo>
                  <a:pt x="723540" y="246046"/>
                </a:lnTo>
                <a:lnTo>
                  <a:pt x="728649" y="252952"/>
                </a:lnTo>
                <a:lnTo>
                  <a:pt x="734327" y="268563"/>
                </a:lnTo>
                <a:lnTo>
                  <a:pt x="733856" y="276893"/>
                </a:lnTo>
                <a:lnTo>
                  <a:pt x="731558" y="285423"/>
                </a:lnTo>
                <a:lnTo>
                  <a:pt x="728041" y="294086"/>
                </a:lnTo>
                <a:lnTo>
                  <a:pt x="721728" y="303830"/>
                </a:lnTo>
                <a:lnTo>
                  <a:pt x="713551" y="314295"/>
                </a:lnTo>
                <a:lnTo>
                  <a:pt x="704131" y="325240"/>
                </a:lnTo>
                <a:lnTo>
                  <a:pt x="691897" y="336506"/>
                </a:lnTo>
                <a:lnTo>
                  <a:pt x="677789" y="347985"/>
                </a:lnTo>
                <a:lnTo>
                  <a:pt x="662430" y="359606"/>
                </a:lnTo>
                <a:lnTo>
                  <a:pt x="643261" y="370331"/>
                </a:lnTo>
                <a:lnTo>
                  <a:pt x="621552" y="380457"/>
                </a:lnTo>
                <a:lnTo>
                  <a:pt x="551345" y="409639"/>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4" name="SMARTPenAnnotation92"/>
          <p:cNvSpPr/>
          <p:nvPr/>
        </p:nvSpPr>
        <p:spPr>
          <a:xfrm>
            <a:off x="477058" y="2848570"/>
            <a:ext cx="31935" cy="457423"/>
          </a:xfrm>
          <a:custGeom>
            <a:avLst/>
            <a:gdLst/>
            <a:ahLst/>
            <a:cxnLst/>
            <a:rect l="0" t="0" r="0" b="0"/>
            <a:pathLst>
              <a:path w="31935" h="457423">
                <a:moveTo>
                  <a:pt x="5145" y="0"/>
                </a:moveTo>
                <a:lnTo>
                  <a:pt x="5145" y="49715"/>
                </a:lnTo>
                <a:lnTo>
                  <a:pt x="2499" y="96179"/>
                </a:lnTo>
                <a:lnTo>
                  <a:pt x="404" y="126627"/>
                </a:lnTo>
                <a:lnTo>
                  <a:pt x="0" y="170738"/>
                </a:lnTo>
                <a:lnTo>
                  <a:pt x="2197" y="283251"/>
                </a:lnTo>
                <a:lnTo>
                  <a:pt x="4171" y="327740"/>
                </a:lnTo>
                <a:lnTo>
                  <a:pt x="6480" y="362360"/>
                </a:lnTo>
                <a:lnTo>
                  <a:pt x="10699" y="411080"/>
                </a:lnTo>
                <a:lnTo>
                  <a:pt x="12574" y="439348"/>
                </a:lnTo>
                <a:lnTo>
                  <a:pt x="14066" y="447680"/>
                </a:lnTo>
                <a:lnTo>
                  <a:pt x="16053" y="453235"/>
                </a:lnTo>
                <a:lnTo>
                  <a:pt x="18370" y="456937"/>
                </a:lnTo>
                <a:lnTo>
                  <a:pt x="20907" y="457422"/>
                </a:lnTo>
                <a:lnTo>
                  <a:pt x="23590" y="455760"/>
                </a:lnTo>
                <a:lnTo>
                  <a:pt x="31934" y="446484"/>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5" name="SMARTPenAnnotation93"/>
          <p:cNvSpPr/>
          <p:nvPr/>
        </p:nvSpPr>
        <p:spPr>
          <a:xfrm>
            <a:off x="634007" y="3000375"/>
            <a:ext cx="178595" cy="98227"/>
          </a:xfrm>
          <a:custGeom>
            <a:avLst/>
            <a:gdLst/>
            <a:ahLst/>
            <a:cxnLst/>
            <a:rect l="0" t="0" r="0" b="0"/>
            <a:pathLst>
              <a:path w="178595" h="98227">
                <a:moveTo>
                  <a:pt x="0" y="98226"/>
                </a:moveTo>
                <a:lnTo>
                  <a:pt x="18962" y="98226"/>
                </a:lnTo>
                <a:lnTo>
                  <a:pt x="27524" y="97234"/>
                </a:lnTo>
                <a:lnTo>
                  <a:pt x="36209" y="95580"/>
                </a:lnTo>
                <a:lnTo>
                  <a:pt x="76275" y="85797"/>
                </a:lnTo>
                <a:lnTo>
                  <a:pt x="86569" y="81011"/>
                </a:lnTo>
                <a:lnTo>
                  <a:pt x="96408" y="74843"/>
                </a:lnTo>
                <a:lnTo>
                  <a:pt x="105944" y="67754"/>
                </a:lnTo>
                <a:lnTo>
                  <a:pt x="115278" y="60052"/>
                </a:lnTo>
                <a:lnTo>
                  <a:pt x="124477" y="51941"/>
                </a:lnTo>
                <a:lnTo>
                  <a:pt x="142636" y="34991"/>
                </a:lnTo>
                <a:lnTo>
                  <a:pt x="178594"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6" name="SMARTPenAnnotation94"/>
          <p:cNvSpPr/>
          <p:nvPr/>
        </p:nvSpPr>
        <p:spPr>
          <a:xfrm>
            <a:off x="750093" y="2750343"/>
            <a:ext cx="44650" cy="565948"/>
          </a:xfrm>
          <a:custGeom>
            <a:avLst/>
            <a:gdLst/>
            <a:ahLst/>
            <a:cxnLst/>
            <a:rect l="0" t="0" r="0" b="0"/>
            <a:pathLst>
              <a:path w="44650" h="565948">
                <a:moveTo>
                  <a:pt x="0" y="0"/>
                </a:moveTo>
                <a:lnTo>
                  <a:pt x="0" y="385690"/>
                </a:lnTo>
                <a:lnTo>
                  <a:pt x="992" y="412900"/>
                </a:lnTo>
                <a:lnTo>
                  <a:pt x="2646" y="437986"/>
                </a:lnTo>
                <a:lnTo>
                  <a:pt x="4741" y="461655"/>
                </a:lnTo>
                <a:lnTo>
                  <a:pt x="7129" y="482395"/>
                </a:lnTo>
                <a:lnTo>
                  <a:pt x="9714" y="501182"/>
                </a:lnTo>
                <a:lnTo>
                  <a:pt x="12429" y="518669"/>
                </a:lnTo>
                <a:lnTo>
                  <a:pt x="15231" y="532310"/>
                </a:lnTo>
                <a:lnTo>
                  <a:pt x="18092" y="543390"/>
                </a:lnTo>
                <a:lnTo>
                  <a:pt x="20991" y="552760"/>
                </a:lnTo>
                <a:lnTo>
                  <a:pt x="23916" y="559007"/>
                </a:lnTo>
                <a:lnTo>
                  <a:pt x="26858" y="563171"/>
                </a:lnTo>
                <a:lnTo>
                  <a:pt x="29812" y="565947"/>
                </a:lnTo>
                <a:lnTo>
                  <a:pt x="32773" y="565814"/>
                </a:lnTo>
                <a:lnTo>
                  <a:pt x="35739" y="563741"/>
                </a:lnTo>
                <a:lnTo>
                  <a:pt x="44649" y="553641"/>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7" name="SMARTPenAnnotation95"/>
          <p:cNvSpPr/>
          <p:nvPr/>
        </p:nvSpPr>
        <p:spPr>
          <a:xfrm>
            <a:off x="911359" y="2902148"/>
            <a:ext cx="290079" cy="311281"/>
          </a:xfrm>
          <a:custGeom>
            <a:avLst/>
            <a:gdLst/>
            <a:ahLst/>
            <a:cxnLst/>
            <a:rect l="0" t="0" r="0" b="0"/>
            <a:pathLst>
              <a:path w="290079" h="311281">
                <a:moveTo>
                  <a:pt x="53047" y="0"/>
                </a:moveTo>
                <a:lnTo>
                  <a:pt x="48306" y="9481"/>
                </a:lnTo>
                <a:lnTo>
                  <a:pt x="44926" y="14258"/>
                </a:lnTo>
                <a:lnTo>
                  <a:pt x="40687" y="19427"/>
                </a:lnTo>
                <a:lnTo>
                  <a:pt x="35877" y="24858"/>
                </a:lnTo>
                <a:lnTo>
                  <a:pt x="31679" y="31455"/>
                </a:lnTo>
                <a:lnTo>
                  <a:pt x="27887" y="38829"/>
                </a:lnTo>
                <a:lnTo>
                  <a:pt x="24367" y="46722"/>
                </a:lnTo>
                <a:lnTo>
                  <a:pt x="21029" y="55953"/>
                </a:lnTo>
                <a:lnTo>
                  <a:pt x="17811" y="66075"/>
                </a:lnTo>
                <a:lnTo>
                  <a:pt x="14673" y="76792"/>
                </a:lnTo>
                <a:lnTo>
                  <a:pt x="11589" y="88898"/>
                </a:lnTo>
                <a:lnTo>
                  <a:pt x="5517" y="115578"/>
                </a:lnTo>
                <a:lnTo>
                  <a:pt x="3501" y="129638"/>
                </a:lnTo>
                <a:lnTo>
                  <a:pt x="2157" y="143972"/>
                </a:lnTo>
                <a:lnTo>
                  <a:pt x="1261" y="158489"/>
                </a:lnTo>
                <a:lnTo>
                  <a:pt x="265" y="187849"/>
                </a:lnTo>
                <a:lnTo>
                  <a:pt x="0" y="202623"/>
                </a:lnTo>
                <a:lnTo>
                  <a:pt x="1807" y="216441"/>
                </a:lnTo>
                <a:lnTo>
                  <a:pt x="4996" y="229623"/>
                </a:lnTo>
                <a:lnTo>
                  <a:pt x="9107" y="242379"/>
                </a:lnTo>
                <a:lnTo>
                  <a:pt x="13832" y="253859"/>
                </a:lnTo>
                <a:lnTo>
                  <a:pt x="18966" y="264489"/>
                </a:lnTo>
                <a:lnTo>
                  <a:pt x="24373" y="274553"/>
                </a:lnTo>
                <a:lnTo>
                  <a:pt x="31947" y="283246"/>
                </a:lnTo>
                <a:lnTo>
                  <a:pt x="40964" y="291026"/>
                </a:lnTo>
                <a:lnTo>
                  <a:pt x="50945" y="298197"/>
                </a:lnTo>
                <a:lnTo>
                  <a:pt x="62560" y="302978"/>
                </a:lnTo>
                <a:lnTo>
                  <a:pt x="75264" y="306165"/>
                </a:lnTo>
                <a:lnTo>
                  <a:pt x="88694" y="308290"/>
                </a:lnTo>
                <a:lnTo>
                  <a:pt x="102608" y="309706"/>
                </a:lnTo>
                <a:lnTo>
                  <a:pt x="116846" y="310651"/>
                </a:lnTo>
                <a:lnTo>
                  <a:pt x="131298" y="311280"/>
                </a:lnTo>
                <a:lnTo>
                  <a:pt x="145894" y="309715"/>
                </a:lnTo>
                <a:lnTo>
                  <a:pt x="160586" y="306688"/>
                </a:lnTo>
                <a:lnTo>
                  <a:pt x="215069" y="292311"/>
                </a:lnTo>
                <a:lnTo>
                  <a:pt x="227538" y="287148"/>
                </a:lnTo>
                <a:lnTo>
                  <a:pt x="239820" y="280729"/>
                </a:lnTo>
                <a:lnTo>
                  <a:pt x="251976" y="273473"/>
                </a:lnTo>
                <a:lnTo>
                  <a:pt x="262065" y="266651"/>
                </a:lnTo>
                <a:lnTo>
                  <a:pt x="270775" y="260119"/>
                </a:lnTo>
                <a:lnTo>
                  <a:pt x="278566" y="253780"/>
                </a:lnTo>
                <a:lnTo>
                  <a:pt x="283760" y="245585"/>
                </a:lnTo>
                <a:lnTo>
                  <a:pt x="287223" y="236153"/>
                </a:lnTo>
                <a:lnTo>
                  <a:pt x="289531" y="225896"/>
                </a:lnTo>
                <a:lnTo>
                  <a:pt x="290078" y="215090"/>
                </a:lnTo>
                <a:lnTo>
                  <a:pt x="289450" y="203917"/>
                </a:lnTo>
                <a:lnTo>
                  <a:pt x="285219" y="169664"/>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8" name="SMARTPenAnnotation96"/>
          <p:cNvSpPr/>
          <p:nvPr/>
        </p:nvSpPr>
        <p:spPr>
          <a:xfrm>
            <a:off x="964406" y="2812851"/>
            <a:ext cx="232173" cy="62509"/>
          </a:xfrm>
          <a:custGeom>
            <a:avLst/>
            <a:gdLst/>
            <a:ahLst/>
            <a:cxnLst/>
            <a:rect l="0" t="0" r="0" b="0"/>
            <a:pathLst>
              <a:path w="232173" h="62509">
                <a:moveTo>
                  <a:pt x="0" y="62508"/>
                </a:moveTo>
                <a:lnTo>
                  <a:pt x="18962" y="57767"/>
                </a:lnTo>
                <a:lnTo>
                  <a:pt x="97120" y="35858"/>
                </a:lnTo>
                <a:lnTo>
                  <a:pt x="126262" y="26882"/>
                </a:lnTo>
                <a:lnTo>
                  <a:pt x="153628" y="17921"/>
                </a:lnTo>
                <a:lnTo>
                  <a:pt x="232172"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9" name="SMARTPenAnnotation97"/>
          <p:cNvSpPr/>
          <p:nvPr/>
        </p:nvSpPr>
        <p:spPr>
          <a:xfrm>
            <a:off x="884039" y="2893218"/>
            <a:ext cx="375047" cy="148021"/>
          </a:xfrm>
          <a:custGeom>
            <a:avLst/>
            <a:gdLst/>
            <a:ahLst/>
            <a:cxnLst/>
            <a:rect l="0" t="0" r="0" b="0"/>
            <a:pathLst>
              <a:path w="375047" h="148021">
                <a:moveTo>
                  <a:pt x="0" y="142875"/>
                </a:moveTo>
                <a:lnTo>
                  <a:pt x="18961" y="147616"/>
                </a:lnTo>
                <a:lnTo>
                  <a:pt x="27524" y="148020"/>
                </a:lnTo>
                <a:lnTo>
                  <a:pt x="36208" y="147297"/>
                </a:lnTo>
                <a:lnTo>
                  <a:pt x="44975" y="145823"/>
                </a:lnTo>
                <a:lnTo>
                  <a:pt x="54788" y="143848"/>
                </a:lnTo>
                <a:lnTo>
                  <a:pt x="76274" y="139008"/>
                </a:lnTo>
                <a:lnTo>
                  <a:pt x="89545" y="135336"/>
                </a:lnTo>
                <a:lnTo>
                  <a:pt x="120165" y="125965"/>
                </a:lnTo>
                <a:lnTo>
                  <a:pt x="137656" y="119695"/>
                </a:lnTo>
                <a:lnTo>
                  <a:pt x="175613" y="104792"/>
                </a:lnTo>
                <a:lnTo>
                  <a:pt x="194466" y="96650"/>
                </a:lnTo>
                <a:lnTo>
                  <a:pt x="231288" y="79667"/>
                </a:lnTo>
                <a:lnTo>
                  <a:pt x="250434" y="69979"/>
                </a:lnTo>
                <a:lnTo>
                  <a:pt x="290228" y="48630"/>
                </a:lnTo>
                <a:lnTo>
                  <a:pt x="325774" y="28559"/>
                </a:lnTo>
                <a:lnTo>
                  <a:pt x="375046"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0" name="SMARTPenAnnotation98"/>
          <p:cNvSpPr/>
          <p:nvPr/>
        </p:nvSpPr>
        <p:spPr>
          <a:xfrm>
            <a:off x="1178718" y="2643187"/>
            <a:ext cx="348259" cy="785814"/>
          </a:xfrm>
          <a:custGeom>
            <a:avLst/>
            <a:gdLst/>
            <a:ahLst/>
            <a:cxnLst/>
            <a:rect l="0" t="0" r="0" b="0"/>
            <a:pathLst>
              <a:path w="348259" h="785814">
                <a:moveTo>
                  <a:pt x="348258" y="0"/>
                </a:moveTo>
                <a:lnTo>
                  <a:pt x="338545" y="22073"/>
                </a:lnTo>
                <a:lnTo>
                  <a:pt x="331043" y="39576"/>
                </a:lnTo>
                <a:lnTo>
                  <a:pt x="324875" y="51189"/>
                </a:lnTo>
                <a:lnTo>
                  <a:pt x="317786" y="63891"/>
                </a:lnTo>
                <a:lnTo>
                  <a:pt x="311076" y="78313"/>
                </a:lnTo>
                <a:lnTo>
                  <a:pt x="304619" y="93881"/>
                </a:lnTo>
                <a:lnTo>
                  <a:pt x="298329" y="110212"/>
                </a:lnTo>
                <a:lnTo>
                  <a:pt x="270174" y="173337"/>
                </a:lnTo>
                <a:lnTo>
                  <a:pt x="234179" y="250672"/>
                </a:lnTo>
                <a:lnTo>
                  <a:pt x="201645" y="318115"/>
                </a:lnTo>
                <a:lnTo>
                  <a:pt x="187016" y="349991"/>
                </a:lnTo>
                <a:lnTo>
                  <a:pt x="160178" y="411867"/>
                </a:lnTo>
                <a:lnTo>
                  <a:pt x="146473" y="441265"/>
                </a:lnTo>
                <a:lnTo>
                  <a:pt x="132375" y="469794"/>
                </a:lnTo>
                <a:lnTo>
                  <a:pt x="118016" y="497743"/>
                </a:lnTo>
                <a:lnTo>
                  <a:pt x="105466" y="524313"/>
                </a:lnTo>
                <a:lnTo>
                  <a:pt x="94124" y="549964"/>
                </a:lnTo>
                <a:lnTo>
                  <a:pt x="83585" y="575002"/>
                </a:lnTo>
                <a:lnTo>
                  <a:pt x="72591" y="598639"/>
                </a:lnTo>
                <a:lnTo>
                  <a:pt x="61292" y="621343"/>
                </a:lnTo>
                <a:lnTo>
                  <a:pt x="49791" y="643424"/>
                </a:lnTo>
                <a:lnTo>
                  <a:pt x="40140" y="664098"/>
                </a:lnTo>
                <a:lnTo>
                  <a:pt x="31721" y="683833"/>
                </a:lnTo>
                <a:lnTo>
                  <a:pt x="24124" y="702944"/>
                </a:lnTo>
                <a:lnTo>
                  <a:pt x="18067" y="719653"/>
                </a:lnTo>
                <a:lnTo>
                  <a:pt x="13037" y="734761"/>
                </a:lnTo>
                <a:lnTo>
                  <a:pt x="5794" y="759154"/>
                </a:lnTo>
                <a:lnTo>
                  <a:pt x="3863" y="767048"/>
                </a:lnTo>
                <a:lnTo>
                  <a:pt x="0" y="785813"/>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1" name="SMARTPenAnnotation99"/>
          <p:cNvSpPr/>
          <p:nvPr/>
        </p:nvSpPr>
        <p:spPr>
          <a:xfrm>
            <a:off x="1535919" y="2741970"/>
            <a:ext cx="377569" cy="486822"/>
          </a:xfrm>
          <a:custGeom>
            <a:avLst/>
            <a:gdLst/>
            <a:ahLst/>
            <a:cxnLst/>
            <a:rect l="0" t="0" r="0" b="0"/>
            <a:pathLst>
              <a:path w="377569" h="486822">
                <a:moveTo>
                  <a:pt x="44635" y="124459"/>
                </a:moveTo>
                <a:lnTo>
                  <a:pt x="35154" y="129200"/>
                </a:lnTo>
                <a:lnTo>
                  <a:pt x="32362" y="132581"/>
                </a:lnTo>
                <a:lnTo>
                  <a:pt x="30500" y="136819"/>
                </a:lnTo>
                <a:lnTo>
                  <a:pt x="27439" y="147812"/>
                </a:lnTo>
                <a:lnTo>
                  <a:pt x="20137" y="170735"/>
                </a:lnTo>
                <a:lnTo>
                  <a:pt x="14565" y="187690"/>
                </a:lnTo>
                <a:lnTo>
                  <a:pt x="11690" y="198363"/>
                </a:lnTo>
                <a:lnTo>
                  <a:pt x="8781" y="210440"/>
                </a:lnTo>
                <a:lnTo>
                  <a:pt x="5850" y="223452"/>
                </a:lnTo>
                <a:lnTo>
                  <a:pt x="3895" y="238079"/>
                </a:lnTo>
                <a:lnTo>
                  <a:pt x="2593" y="253784"/>
                </a:lnTo>
                <a:lnTo>
                  <a:pt x="1724" y="270207"/>
                </a:lnTo>
                <a:lnTo>
                  <a:pt x="759" y="317559"/>
                </a:lnTo>
                <a:lnTo>
                  <a:pt x="0" y="482872"/>
                </a:lnTo>
                <a:lnTo>
                  <a:pt x="988" y="486432"/>
                </a:lnTo>
                <a:lnTo>
                  <a:pt x="2639" y="486821"/>
                </a:lnTo>
                <a:lnTo>
                  <a:pt x="4731" y="485097"/>
                </a:lnTo>
                <a:lnTo>
                  <a:pt x="7056" y="472596"/>
                </a:lnTo>
                <a:lnTo>
                  <a:pt x="7676" y="463707"/>
                </a:lnTo>
                <a:lnTo>
                  <a:pt x="8090" y="451828"/>
                </a:lnTo>
                <a:lnTo>
                  <a:pt x="8549" y="422753"/>
                </a:lnTo>
                <a:lnTo>
                  <a:pt x="9664" y="406666"/>
                </a:lnTo>
                <a:lnTo>
                  <a:pt x="11399" y="389987"/>
                </a:lnTo>
                <a:lnTo>
                  <a:pt x="29898" y="250027"/>
                </a:lnTo>
                <a:lnTo>
                  <a:pt x="33818" y="228014"/>
                </a:lnTo>
                <a:lnTo>
                  <a:pt x="38416" y="206395"/>
                </a:lnTo>
                <a:lnTo>
                  <a:pt x="43466" y="185036"/>
                </a:lnTo>
                <a:lnTo>
                  <a:pt x="48817" y="164844"/>
                </a:lnTo>
                <a:lnTo>
                  <a:pt x="60053" y="126533"/>
                </a:lnTo>
                <a:lnTo>
                  <a:pt x="66820" y="109967"/>
                </a:lnTo>
                <a:lnTo>
                  <a:pt x="74308" y="94954"/>
                </a:lnTo>
                <a:lnTo>
                  <a:pt x="82276" y="80976"/>
                </a:lnTo>
                <a:lnTo>
                  <a:pt x="90565" y="68682"/>
                </a:lnTo>
                <a:lnTo>
                  <a:pt x="99068" y="57509"/>
                </a:lnTo>
                <a:lnTo>
                  <a:pt x="107713" y="47083"/>
                </a:lnTo>
                <a:lnTo>
                  <a:pt x="118437" y="39141"/>
                </a:lnTo>
                <a:lnTo>
                  <a:pt x="130547" y="32854"/>
                </a:lnTo>
                <a:lnTo>
                  <a:pt x="143582" y="27670"/>
                </a:lnTo>
                <a:lnTo>
                  <a:pt x="156240" y="23222"/>
                </a:lnTo>
                <a:lnTo>
                  <a:pt x="168648" y="19265"/>
                </a:lnTo>
                <a:lnTo>
                  <a:pt x="180888" y="15634"/>
                </a:lnTo>
                <a:lnTo>
                  <a:pt x="194010" y="12222"/>
                </a:lnTo>
                <a:lnTo>
                  <a:pt x="221818" y="5784"/>
                </a:lnTo>
                <a:lnTo>
                  <a:pt x="236179" y="3671"/>
                </a:lnTo>
                <a:lnTo>
                  <a:pt x="250714" y="2262"/>
                </a:lnTo>
                <a:lnTo>
                  <a:pt x="265365" y="1322"/>
                </a:lnTo>
                <a:lnTo>
                  <a:pt x="292227" y="279"/>
                </a:lnTo>
                <a:lnTo>
                  <a:pt x="304946" y="0"/>
                </a:lnTo>
                <a:lnTo>
                  <a:pt x="316403" y="807"/>
                </a:lnTo>
                <a:lnTo>
                  <a:pt x="327017" y="2337"/>
                </a:lnTo>
                <a:lnTo>
                  <a:pt x="337069" y="4349"/>
                </a:lnTo>
                <a:lnTo>
                  <a:pt x="345755" y="7675"/>
                </a:lnTo>
                <a:lnTo>
                  <a:pt x="353530" y="11876"/>
                </a:lnTo>
                <a:lnTo>
                  <a:pt x="360698" y="16662"/>
                </a:lnTo>
                <a:lnTo>
                  <a:pt x="371308" y="27271"/>
                </a:lnTo>
                <a:lnTo>
                  <a:pt x="375526" y="32878"/>
                </a:lnTo>
                <a:lnTo>
                  <a:pt x="377347" y="37608"/>
                </a:lnTo>
                <a:lnTo>
                  <a:pt x="377568" y="41754"/>
                </a:lnTo>
                <a:lnTo>
                  <a:pt x="375034" y="53022"/>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2" name="SMARTPenAnnotation100"/>
          <p:cNvSpPr/>
          <p:nvPr/>
        </p:nvSpPr>
        <p:spPr>
          <a:xfrm>
            <a:off x="1544835" y="2911078"/>
            <a:ext cx="321470" cy="116087"/>
          </a:xfrm>
          <a:custGeom>
            <a:avLst/>
            <a:gdLst/>
            <a:ahLst/>
            <a:cxnLst/>
            <a:rect l="0" t="0" r="0" b="0"/>
            <a:pathLst>
              <a:path w="321470" h="116087">
                <a:moveTo>
                  <a:pt x="0" y="116086"/>
                </a:moveTo>
                <a:lnTo>
                  <a:pt x="14222" y="111345"/>
                </a:lnTo>
                <a:lnTo>
                  <a:pt x="90484" y="88280"/>
                </a:lnTo>
                <a:lnTo>
                  <a:pt x="107948" y="82666"/>
                </a:lnTo>
                <a:lnTo>
                  <a:pt x="124551" y="76939"/>
                </a:lnTo>
                <a:lnTo>
                  <a:pt x="230396" y="38084"/>
                </a:lnTo>
                <a:lnTo>
                  <a:pt x="252816" y="29358"/>
                </a:lnTo>
                <a:lnTo>
                  <a:pt x="271732" y="21556"/>
                </a:lnTo>
                <a:lnTo>
                  <a:pt x="321469"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3" name="SMARTPenAnnotation101"/>
          <p:cNvSpPr/>
          <p:nvPr/>
        </p:nvSpPr>
        <p:spPr>
          <a:xfrm>
            <a:off x="1797155" y="2920007"/>
            <a:ext cx="319181" cy="293797"/>
          </a:xfrm>
          <a:custGeom>
            <a:avLst/>
            <a:gdLst/>
            <a:ahLst/>
            <a:cxnLst/>
            <a:rect l="0" t="0" r="0" b="0"/>
            <a:pathLst>
              <a:path w="319181" h="293797">
                <a:moveTo>
                  <a:pt x="87009" y="0"/>
                </a:moveTo>
                <a:lnTo>
                  <a:pt x="72787" y="14222"/>
                </a:lnTo>
                <a:lnTo>
                  <a:pt x="66614" y="21387"/>
                </a:lnTo>
                <a:lnTo>
                  <a:pt x="60513" y="29141"/>
                </a:lnTo>
                <a:lnTo>
                  <a:pt x="54462" y="37287"/>
                </a:lnTo>
                <a:lnTo>
                  <a:pt x="48444" y="47679"/>
                </a:lnTo>
                <a:lnTo>
                  <a:pt x="42447" y="59567"/>
                </a:lnTo>
                <a:lnTo>
                  <a:pt x="30493" y="85014"/>
                </a:lnTo>
                <a:lnTo>
                  <a:pt x="18565" y="109552"/>
                </a:lnTo>
                <a:lnTo>
                  <a:pt x="13598" y="123637"/>
                </a:lnTo>
                <a:lnTo>
                  <a:pt x="9295" y="138979"/>
                </a:lnTo>
                <a:lnTo>
                  <a:pt x="5434" y="155161"/>
                </a:lnTo>
                <a:lnTo>
                  <a:pt x="2860" y="169917"/>
                </a:lnTo>
                <a:lnTo>
                  <a:pt x="1144" y="183724"/>
                </a:lnTo>
                <a:lnTo>
                  <a:pt x="0" y="196897"/>
                </a:lnTo>
                <a:lnTo>
                  <a:pt x="1222" y="209647"/>
                </a:lnTo>
                <a:lnTo>
                  <a:pt x="4020" y="222116"/>
                </a:lnTo>
                <a:lnTo>
                  <a:pt x="7871" y="234398"/>
                </a:lnTo>
                <a:lnTo>
                  <a:pt x="13414" y="245562"/>
                </a:lnTo>
                <a:lnTo>
                  <a:pt x="20086" y="255982"/>
                </a:lnTo>
                <a:lnTo>
                  <a:pt x="27511" y="265905"/>
                </a:lnTo>
                <a:lnTo>
                  <a:pt x="36429" y="273512"/>
                </a:lnTo>
                <a:lnTo>
                  <a:pt x="46344" y="279576"/>
                </a:lnTo>
                <a:lnTo>
                  <a:pt x="56922" y="284611"/>
                </a:lnTo>
                <a:lnTo>
                  <a:pt x="68935" y="287967"/>
                </a:lnTo>
                <a:lnTo>
                  <a:pt x="81905" y="290205"/>
                </a:lnTo>
                <a:lnTo>
                  <a:pt x="95513" y="291696"/>
                </a:lnTo>
                <a:lnTo>
                  <a:pt x="109545" y="292691"/>
                </a:lnTo>
                <a:lnTo>
                  <a:pt x="123861" y="293354"/>
                </a:lnTo>
                <a:lnTo>
                  <a:pt x="138366" y="293796"/>
                </a:lnTo>
                <a:lnTo>
                  <a:pt x="152997" y="292106"/>
                </a:lnTo>
                <a:lnTo>
                  <a:pt x="167712" y="288995"/>
                </a:lnTo>
                <a:lnTo>
                  <a:pt x="182482" y="284937"/>
                </a:lnTo>
                <a:lnTo>
                  <a:pt x="197291" y="280248"/>
                </a:lnTo>
                <a:lnTo>
                  <a:pt x="212124" y="275136"/>
                </a:lnTo>
                <a:lnTo>
                  <a:pt x="226973" y="269745"/>
                </a:lnTo>
                <a:lnTo>
                  <a:pt x="239850" y="263174"/>
                </a:lnTo>
                <a:lnTo>
                  <a:pt x="251411" y="255816"/>
                </a:lnTo>
                <a:lnTo>
                  <a:pt x="262094" y="247935"/>
                </a:lnTo>
                <a:lnTo>
                  <a:pt x="272193" y="239704"/>
                </a:lnTo>
                <a:lnTo>
                  <a:pt x="281903" y="231240"/>
                </a:lnTo>
                <a:lnTo>
                  <a:pt x="291352" y="222621"/>
                </a:lnTo>
                <a:lnTo>
                  <a:pt x="298644" y="213898"/>
                </a:lnTo>
                <a:lnTo>
                  <a:pt x="304497" y="205107"/>
                </a:lnTo>
                <a:lnTo>
                  <a:pt x="319180" y="178594"/>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4" name="SMARTPenAnnotation102"/>
          <p:cNvSpPr/>
          <p:nvPr/>
        </p:nvSpPr>
        <p:spPr>
          <a:xfrm>
            <a:off x="1839515" y="2788300"/>
            <a:ext cx="405918" cy="104919"/>
          </a:xfrm>
          <a:custGeom>
            <a:avLst/>
            <a:gdLst/>
            <a:ahLst/>
            <a:cxnLst/>
            <a:rect l="0" t="0" r="0" b="0"/>
            <a:pathLst>
              <a:path w="405918" h="104919">
                <a:moveTo>
                  <a:pt x="0" y="104918"/>
                </a:moveTo>
                <a:lnTo>
                  <a:pt x="18962" y="100178"/>
                </a:lnTo>
                <a:lnTo>
                  <a:pt x="41500" y="95205"/>
                </a:lnTo>
                <a:lnTo>
                  <a:pt x="54456" y="92490"/>
                </a:lnTo>
                <a:lnTo>
                  <a:pt x="69046" y="88695"/>
                </a:lnTo>
                <a:lnTo>
                  <a:pt x="84726" y="84181"/>
                </a:lnTo>
                <a:lnTo>
                  <a:pt x="156404" y="63055"/>
                </a:lnTo>
                <a:lnTo>
                  <a:pt x="190589" y="53197"/>
                </a:lnTo>
                <a:lnTo>
                  <a:pt x="219333" y="45633"/>
                </a:lnTo>
                <a:lnTo>
                  <a:pt x="244449" y="39598"/>
                </a:lnTo>
                <a:lnTo>
                  <a:pt x="267145" y="34582"/>
                </a:lnTo>
                <a:lnTo>
                  <a:pt x="287238" y="29254"/>
                </a:lnTo>
                <a:lnTo>
                  <a:pt x="305593" y="23718"/>
                </a:lnTo>
                <a:lnTo>
                  <a:pt x="322791" y="18042"/>
                </a:lnTo>
                <a:lnTo>
                  <a:pt x="338226" y="13267"/>
                </a:lnTo>
                <a:lnTo>
                  <a:pt x="365958" y="5314"/>
                </a:lnTo>
                <a:lnTo>
                  <a:pt x="376925" y="2797"/>
                </a:lnTo>
                <a:lnTo>
                  <a:pt x="386221" y="1119"/>
                </a:lnTo>
                <a:lnTo>
                  <a:pt x="394403" y="0"/>
                </a:lnTo>
                <a:lnTo>
                  <a:pt x="399857" y="246"/>
                </a:lnTo>
                <a:lnTo>
                  <a:pt x="403493" y="1402"/>
                </a:lnTo>
                <a:lnTo>
                  <a:pt x="405917" y="3166"/>
                </a:lnTo>
                <a:lnTo>
                  <a:pt x="405549" y="5333"/>
                </a:lnTo>
                <a:lnTo>
                  <a:pt x="403319" y="7770"/>
                </a:lnTo>
                <a:lnTo>
                  <a:pt x="399848" y="10388"/>
                </a:lnTo>
                <a:lnTo>
                  <a:pt x="392573" y="14117"/>
                </a:lnTo>
                <a:lnTo>
                  <a:pt x="382762" y="18587"/>
                </a:lnTo>
                <a:lnTo>
                  <a:pt x="348258" y="33481"/>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5" name="SMARTPenAnnotation103"/>
          <p:cNvSpPr/>
          <p:nvPr/>
        </p:nvSpPr>
        <p:spPr>
          <a:xfrm>
            <a:off x="1830585" y="3036093"/>
            <a:ext cx="312541" cy="53579"/>
          </a:xfrm>
          <a:custGeom>
            <a:avLst/>
            <a:gdLst/>
            <a:ahLst/>
            <a:cxnLst/>
            <a:rect l="0" t="0" r="0" b="0"/>
            <a:pathLst>
              <a:path w="312541" h="53579">
                <a:moveTo>
                  <a:pt x="0" y="53578"/>
                </a:moveTo>
                <a:lnTo>
                  <a:pt x="14222" y="53578"/>
                </a:lnTo>
                <a:lnTo>
                  <a:pt x="30317" y="51594"/>
                </a:lnTo>
                <a:lnTo>
                  <a:pt x="79951" y="44098"/>
                </a:lnTo>
                <a:lnTo>
                  <a:pt x="106879" y="39320"/>
                </a:lnTo>
                <a:lnTo>
                  <a:pt x="312540"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6" name="SMARTPenAnnotation104"/>
          <p:cNvSpPr/>
          <p:nvPr/>
        </p:nvSpPr>
        <p:spPr>
          <a:xfrm>
            <a:off x="1893093" y="3723679"/>
            <a:ext cx="642939" cy="482204"/>
          </a:xfrm>
          <a:custGeom>
            <a:avLst/>
            <a:gdLst/>
            <a:ahLst/>
            <a:cxnLst/>
            <a:rect l="0" t="0" r="0" b="0"/>
            <a:pathLst>
              <a:path w="642939" h="482204">
                <a:moveTo>
                  <a:pt x="642938" y="0"/>
                </a:moveTo>
                <a:lnTo>
                  <a:pt x="619236" y="14221"/>
                </a:lnTo>
                <a:lnTo>
                  <a:pt x="605308" y="23372"/>
                </a:lnTo>
                <a:lnTo>
                  <a:pt x="571312" y="46768"/>
                </a:lnTo>
                <a:lnTo>
                  <a:pt x="382617" y="186950"/>
                </a:lnTo>
                <a:lnTo>
                  <a:pt x="0" y="482203"/>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7" name="SMARTPenAnnotation105"/>
          <p:cNvSpPr/>
          <p:nvPr/>
        </p:nvSpPr>
        <p:spPr>
          <a:xfrm>
            <a:off x="469414" y="4179093"/>
            <a:ext cx="334258" cy="520151"/>
          </a:xfrm>
          <a:custGeom>
            <a:avLst/>
            <a:gdLst/>
            <a:ahLst/>
            <a:cxnLst/>
            <a:rect l="0" t="0" r="0" b="0"/>
            <a:pathLst>
              <a:path w="334258" h="520151">
                <a:moveTo>
                  <a:pt x="334257" y="0"/>
                </a:moveTo>
                <a:lnTo>
                  <a:pt x="315296" y="4741"/>
                </a:lnTo>
                <a:lnTo>
                  <a:pt x="305741" y="8121"/>
                </a:lnTo>
                <a:lnTo>
                  <a:pt x="295403" y="12360"/>
                </a:lnTo>
                <a:lnTo>
                  <a:pt x="284542" y="17169"/>
                </a:lnTo>
                <a:lnTo>
                  <a:pt x="272340" y="23353"/>
                </a:lnTo>
                <a:lnTo>
                  <a:pt x="259245" y="30451"/>
                </a:lnTo>
                <a:lnTo>
                  <a:pt x="245554" y="38160"/>
                </a:lnTo>
                <a:lnTo>
                  <a:pt x="230473" y="48260"/>
                </a:lnTo>
                <a:lnTo>
                  <a:pt x="214466" y="59955"/>
                </a:lnTo>
                <a:lnTo>
                  <a:pt x="197842" y="72712"/>
                </a:lnTo>
                <a:lnTo>
                  <a:pt x="180806" y="87170"/>
                </a:lnTo>
                <a:lnTo>
                  <a:pt x="163496" y="102762"/>
                </a:lnTo>
                <a:lnTo>
                  <a:pt x="146002" y="119110"/>
                </a:lnTo>
                <a:lnTo>
                  <a:pt x="128387" y="136953"/>
                </a:lnTo>
                <a:lnTo>
                  <a:pt x="110690" y="155795"/>
                </a:lnTo>
                <a:lnTo>
                  <a:pt x="92939" y="175301"/>
                </a:lnTo>
                <a:lnTo>
                  <a:pt x="77136" y="195250"/>
                </a:lnTo>
                <a:lnTo>
                  <a:pt x="62632" y="215495"/>
                </a:lnTo>
                <a:lnTo>
                  <a:pt x="48994" y="235937"/>
                </a:lnTo>
                <a:lnTo>
                  <a:pt x="36926" y="257502"/>
                </a:lnTo>
                <a:lnTo>
                  <a:pt x="25903" y="279817"/>
                </a:lnTo>
                <a:lnTo>
                  <a:pt x="15579" y="302631"/>
                </a:lnTo>
                <a:lnTo>
                  <a:pt x="8696" y="324785"/>
                </a:lnTo>
                <a:lnTo>
                  <a:pt x="4107" y="346500"/>
                </a:lnTo>
                <a:lnTo>
                  <a:pt x="1048" y="367922"/>
                </a:lnTo>
                <a:lnTo>
                  <a:pt x="0" y="388156"/>
                </a:lnTo>
                <a:lnTo>
                  <a:pt x="294" y="407599"/>
                </a:lnTo>
                <a:lnTo>
                  <a:pt x="1483" y="426514"/>
                </a:lnTo>
                <a:lnTo>
                  <a:pt x="6243" y="443093"/>
                </a:lnTo>
                <a:lnTo>
                  <a:pt x="13386" y="458114"/>
                </a:lnTo>
                <a:lnTo>
                  <a:pt x="22117" y="472097"/>
                </a:lnTo>
                <a:lnTo>
                  <a:pt x="31906" y="483404"/>
                </a:lnTo>
                <a:lnTo>
                  <a:pt x="42401" y="492925"/>
                </a:lnTo>
                <a:lnTo>
                  <a:pt x="53366" y="501257"/>
                </a:lnTo>
                <a:lnTo>
                  <a:pt x="67621" y="507805"/>
                </a:lnTo>
                <a:lnTo>
                  <a:pt x="84070" y="513161"/>
                </a:lnTo>
                <a:lnTo>
                  <a:pt x="101982" y="517725"/>
                </a:lnTo>
                <a:lnTo>
                  <a:pt x="120868" y="519775"/>
                </a:lnTo>
                <a:lnTo>
                  <a:pt x="140404" y="520150"/>
                </a:lnTo>
                <a:lnTo>
                  <a:pt x="160373" y="519407"/>
                </a:lnTo>
                <a:lnTo>
                  <a:pt x="180632" y="515935"/>
                </a:lnTo>
                <a:lnTo>
                  <a:pt x="201082" y="510645"/>
                </a:lnTo>
                <a:lnTo>
                  <a:pt x="262820" y="491133"/>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8" name="SMARTPenAnnotation106"/>
          <p:cNvSpPr/>
          <p:nvPr/>
        </p:nvSpPr>
        <p:spPr>
          <a:xfrm>
            <a:off x="857250" y="4223742"/>
            <a:ext cx="62508" cy="473274"/>
          </a:xfrm>
          <a:custGeom>
            <a:avLst/>
            <a:gdLst/>
            <a:ahLst/>
            <a:cxnLst/>
            <a:rect l="0" t="0" r="0" b="0"/>
            <a:pathLst>
              <a:path w="62508" h="473274">
                <a:moveTo>
                  <a:pt x="0" y="0"/>
                </a:moveTo>
                <a:lnTo>
                  <a:pt x="0" y="68677"/>
                </a:lnTo>
                <a:lnTo>
                  <a:pt x="992" y="88449"/>
                </a:lnTo>
                <a:lnTo>
                  <a:pt x="2645" y="108575"/>
                </a:lnTo>
                <a:lnTo>
                  <a:pt x="4740" y="128938"/>
                </a:lnTo>
                <a:lnTo>
                  <a:pt x="6136" y="150451"/>
                </a:lnTo>
                <a:lnTo>
                  <a:pt x="7067" y="172730"/>
                </a:lnTo>
                <a:lnTo>
                  <a:pt x="7688" y="195520"/>
                </a:lnTo>
                <a:lnTo>
                  <a:pt x="9094" y="218651"/>
                </a:lnTo>
                <a:lnTo>
                  <a:pt x="11023" y="242010"/>
                </a:lnTo>
                <a:lnTo>
                  <a:pt x="15813" y="288138"/>
                </a:lnTo>
                <a:lnTo>
                  <a:pt x="21249" y="331790"/>
                </a:lnTo>
                <a:lnTo>
                  <a:pt x="29888" y="390672"/>
                </a:lnTo>
                <a:lnTo>
                  <a:pt x="32823" y="407292"/>
                </a:lnTo>
                <a:lnTo>
                  <a:pt x="35773" y="422341"/>
                </a:lnTo>
                <a:lnTo>
                  <a:pt x="38731" y="436342"/>
                </a:lnTo>
                <a:lnTo>
                  <a:pt x="41696" y="447660"/>
                </a:lnTo>
                <a:lnTo>
                  <a:pt x="44664" y="457190"/>
                </a:lnTo>
                <a:lnTo>
                  <a:pt x="47635" y="465528"/>
                </a:lnTo>
                <a:lnTo>
                  <a:pt x="50608" y="470094"/>
                </a:lnTo>
                <a:lnTo>
                  <a:pt x="53582" y="472146"/>
                </a:lnTo>
                <a:lnTo>
                  <a:pt x="62507" y="473273"/>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9" name="SMARTPenAnnotation107"/>
          <p:cNvSpPr/>
          <p:nvPr/>
        </p:nvSpPr>
        <p:spPr>
          <a:xfrm>
            <a:off x="1019593" y="4478109"/>
            <a:ext cx="266283" cy="241658"/>
          </a:xfrm>
          <a:custGeom>
            <a:avLst/>
            <a:gdLst/>
            <a:ahLst/>
            <a:cxnLst/>
            <a:rect l="0" t="0" r="0" b="0"/>
            <a:pathLst>
              <a:path w="266283" h="241658">
                <a:moveTo>
                  <a:pt x="16250" y="49242"/>
                </a:moveTo>
                <a:lnTo>
                  <a:pt x="3821" y="98958"/>
                </a:lnTo>
                <a:lnTo>
                  <a:pt x="2011" y="110167"/>
                </a:lnTo>
                <a:lnTo>
                  <a:pt x="804" y="121609"/>
                </a:lnTo>
                <a:lnTo>
                  <a:pt x="0" y="133205"/>
                </a:lnTo>
                <a:lnTo>
                  <a:pt x="456" y="144905"/>
                </a:lnTo>
                <a:lnTo>
                  <a:pt x="1752" y="156673"/>
                </a:lnTo>
                <a:lnTo>
                  <a:pt x="3608" y="168488"/>
                </a:lnTo>
                <a:lnTo>
                  <a:pt x="5838" y="180333"/>
                </a:lnTo>
                <a:lnTo>
                  <a:pt x="10961" y="204078"/>
                </a:lnTo>
                <a:lnTo>
                  <a:pt x="14708" y="213981"/>
                </a:lnTo>
                <a:lnTo>
                  <a:pt x="19191" y="222568"/>
                </a:lnTo>
                <a:lnTo>
                  <a:pt x="24164" y="230277"/>
                </a:lnTo>
                <a:lnTo>
                  <a:pt x="30456" y="235417"/>
                </a:lnTo>
                <a:lnTo>
                  <a:pt x="37627" y="238843"/>
                </a:lnTo>
                <a:lnTo>
                  <a:pt x="45384" y="241127"/>
                </a:lnTo>
                <a:lnTo>
                  <a:pt x="54524" y="241657"/>
                </a:lnTo>
                <a:lnTo>
                  <a:pt x="64587" y="241019"/>
                </a:lnTo>
                <a:lnTo>
                  <a:pt x="75264" y="239601"/>
                </a:lnTo>
                <a:lnTo>
                  <a:pt x="85358" y="235679"/>
                </a:lnTo>
                <a:lnTo>
                  <a:pt x="95064" y="230088"/>
                </a:lnTo>
                <a:lnTo>
                  <a:pt x="104512" y="223385"/>
                </a:lnTo>
                <a:lnTo>
                  <a:pt x="114779" y="214947"/>
                </a:lnTo>
                <a:lnTo>
                  <a:pt x="125592" y="205352"/>
                </a:lnTo>
                <a:lnTo>
                  <a:pt x="136770" y="194987"/>
                </a:lnTo>
                <a:lnTo>
                  <a:pt x="147198" y="183116"/>
                </a:lnTo>
                <a:lnTo>
                  <a:pt x="157127" y="170242"/>
                </a:lnTo>
                <a:lnTo>
                  <a:pt x="166723" y="156698"/>
                </a:lnTo>
                <a:lnTo>
                  <a:pt x="175104" y="143700"/>
                </a:lnTo>
                <a:lnTo>
                  <a:pt x="182676" y="131066"/>
                </a:lnTo>
                <a:lnTo>
                  <a:pt x="189709" y="118673"/>
                </a:lnTo>
                <a:lnTo>
                  <a:pt x="195389" y="106444"/>
                </a:lnTo>
                <a:lnTo>
                  <a:pt x="200168" y="94322"/>
                </a:lnTo>
                <a:lnTo>
                  <a:pt x="224319" y="24127"/>
                </a:lnTo>
                <a:lnTo>
                  <a:pt x="228384" y="13647"/>
                </a:lnTo>
                <a:lnTo>
                  <a:pt x="232087" y="4676"/>
                </a:lnTo>
                <a:lnTo>
                  <a:pt x="234555" y="680"/>
                </a:lnTo>
                <a:lnTo>
                  <a:pt x="236201" y="0"/>
                </a:lnTo>
                <a:lnTo>
                  <a:pt x="237298" y="1531"/>
                </a:lnTo>
                <a:lnTo>
                  <a:pt x="237038" y="10489"/>
                </a:lnTo>
                <a:lnTo>
                  <a:pt x="235871" y="24399"/>
                </a:lnTo>
                <a:lnTo>
                  <a:pt x="234102" y="41610"/>
                </a:lnTo>
                <a:lnTo>
                  <a:pt x="232922" y="61021"/>
                </a:lnTo>
                <a:lnTo>
                  <a:pt x="231611" y="103756"/>
                </a:lnTo>
                <a:lnTo>
                  <a:pt x="232254" y="121304"/>
                </a:lnTo>
                <a:lnTo>
                  <a:pt x="233675" y="135978"/>
                </a:lnTo>
                <a:lnTo>
                  <a:pt x="235614" y="148738"/>
                </a:lnTo>
                <a:lnTo>
                  <a:pt x="237899" y="158237"/>
                </a:lnTo>
                <a:lnTo>
                  <a:pt x="240414" y="165561"/>
                </a:lnTo>
                <a:lnTo>
                  <a:pt x="243084" y="171437"/>
                </a:lnTo>
                <a:lnTo>
                  <a:pt x="245855" y="174361"/>
                </a:lnTo>
                <a:lnTo>
                  <a:pt x="248695" y="175319"/>
                </a:lnTo>
                <a:lnTo>
                  <a:pt x="251581" y="174965"/>
                </a:lnTo>
                <a:lnTo>
                  <a:pt x="254497" y="171753"/>
                </a:lnTo>
                <a:lnTo>
                  <a:pt x="257433" y="166635"/>
                </a:lnTo>
                <a:lnTo>
                  <a:pt x="266282" y="147469"/>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0" name="SMARTPenAnnotation108"/>
          <p:cNvSpPr/>
          <p:nvPr/>
        </p:nvSpPr>
        <p:spPr>
          <a:xfrm>
            <a:off x="1259085" y="4188023"/>
            <a:ext cx="256254" cy="497620"/>
          </a:xfrm>
          <a:custGeom>
            <a:avLst/>
            <a:gdLst/>
            <a:ahLst/>
            <a:cxnLst/>
            <a:rect l="0" t="0" r="0" b="0"/>
            <a:pathLst>
              <a:path w="256254" h="497620">
                <a:moveTo>
                  <a:pt x="0" y="0"/>
                </a:moveTo>
                <a:lnTo>
                  <a:pt x="0" y="14221"/>
                </a:lnTo>
                <a:lnTo>
                  <a:pt x="9481" y="136836"/>
                </a:lnTo>
                <a:lnTo>
                  <a:pt x="16782" y="215928"/>
                </a:lnTo>
                <a:lnTo>
                  <a:pt x="20118" y="248132"/>
                </a:lnTo>
                <a:lnTo>
                  <a:pt x="29116" y="315664"/>
                </a:lnTo>
                <a:lnTo>
                  <a:pt x="34293" y="350341"/>
                </a:lnTo>
                <a:lnTo>
                  <a:pt x="38738" y="377428"/>
                </a:lnTo>
                <a:lnTo>
                  <a:pt x="42692" y="399455"/>
                </a:lnTo>
                <a:lnTo>
                  <a:pt x="46321" y="418108"/>
                </a:lnTo>
                <a:lnTo>
                  <a:pt x="48740" y="432528"/>
                </a:lnTo>
                <a:lnTo>
                  <a:pt x="50353" y="444126"/>
                </a:lnTo>
                <a:lnTo>
                  <a:pt x="51428" y="453841"/>
                </a:lnTo>
                <a:lnTo>
                  <a:pt x="55269" y="467282"/>
                </a:lnTo>
                <a:lnTo>
                  <a:pt x="57682" y="472256"/>
                </a:lnTo>
                <a:lnTo>
                  <a:pt x="59291" y="474580"/>
                </a:lnTo>
                <a:lnTo>
                  <a:pt x="60363" y="475136"/>
                </a:lnTo>
                <a:lnTo>
                  <a:pt x="61078" y="474516"/>
                </a:lnTo>
                <a:lnTo>
                  <a:pt x="61873" y="468534"/>
                </a:lnTo>
                <a:lnTo>
                  <a:pt x="63218" y="457276"/>
                </a:lnTo>
                <a:lnTo>
                  <a:pt x="64966" y="448718"/>
                </a:lnTo>
                <a:lnTo>
                  <a:pt x="69554" y="428625"/>
                </a:lnTo>
                <a:lnTo>
                  <a:pt x="74900" y="406467"/>
                </a:lnTo>
                <a:lnTo>
                  <a:pt x="78707" y="395001"/>
                </a:lnTo>
                <a:lnTo>
                  <a:pt x="83229" y="383389"/>
                </a:lnTo>
                <a:lnTo>
                  <a:pt x="88228" y="371678"/>
                </a:lnTo>
                <a:lnTo>
                  <a:pt x="99075" y="348084"/>
                </a:lnTo>
                <a:lnTo>
                  <a:pt x="104745" y="336236"/>
                </a:lnTo>
                <a:lnTo>
                  <a:pt x="111502" y="326352"/>
                </a:lnTo>
                <a:lnTo>
                  <a:pt x="118983" y="317779"/>
                </a:lnTo>
                <a:lnTo>
                  <a:pt x="126948" y="310079"/>
                </a:lnTo>
                <a:lnTo>
                  <a:pt x="136226" y="303954"/>
                </a:lnTo>
                <a:lnTo>
                  <a:pt x="146380" y="298878"/>
                </a:lnTo>
                <a:lnTo>
                  <a:pt x="157118" y="294502"/>
                </a:lnTo>
                <a:lnTo>
                  <a:pt x="167253" y="292577"/>
                </a:lnTo>
                <a:lnTo>
                  <a:pt x="176987" y="292286"/>
                </a:lnTo>
                <a:lnTo>
                  <a:pt x="186452" y="293084"/>
                </a:lnTo>
                <a:lnTo>
                  <a:pt x="194747" y="295600"/>
                </a:lnTo>
                <a:lnTo>
                  <a:pt x="202261" y="299262"/>
                </a:lnTo>
                <a:lnTo>
                  <a:pt x="216894" y="308623"/>
                </a:lnTo>
                <a:lnTo>
                  <a:pt x="233319" y="319397"/>
                </a:lnTo>
                <a:lnTo>
                  <a:pt x="239882" y="326041"/>
                </a:lnTo>
                <a:lnTo>
                  <a:pt x="245250" y="333446"/>
                </a:lnTo>
                <a:lnTo>
                  <a:pt x="249820" y="341360"/>
                </a:lnTo>
                <a:lnTo>
                  <a:pt x="252867" y="350605"/>
                </a:lnTo>
                <a:lnTo>
                  <a:pt x="254899" y="360737"/>
                </a:lnTo>
                <a:lnTo>
                  <a:pt x="256253" y="371460"/>
                </a:lnTo>
                <a:lnTo>
                  <a:pt x="255171" y="381585"/>
                </a:lnTo>
                <a:lnTo>
                  <a:pt x="252466" y="391312"/>
                </a:lnTo>
                <a:lnTo>
                  <a:pt x="248678" y="400773"/>
                </a:lnTo>
                <a:lnTo>
                  <a:pt x="244168" y="410057"/>
                </a:lnTo>
                <a:lnTo>
                  <a:pt x="239178" y="419223"/>
                </a:lnTo>
                <a:lnTo>
                  <a:pt x="233866" y="428310"/>
                </a:lnTo>
                <a:lnTo>
                  <a:pt x="226356" y="437345"/>
                </a:lnTo>
                <a:lnTo>
                  <a:pt x="217381" y="446344"/>
                </a:lnTo>
                <a:lnTo>
                  <a:pt x="207428" y="455321"/>
                </a:lnTo>
                <a:lnTo>
                  <a:pt x="197817" y="463289"/>
                </a:lnTo>
                <a:lnTo>
                  <a:pt x="188433" y="470586"/>
                </a:lnTo>
                <a:lnTo>
                  <a:pt x="179200" y="477435"/>
                </a:lnTo>
                <a:lnTo>
                  <a:pt x="170069" y="482993"/>
                </a:lnTo>
                <a:lnTo>
                  <a:pt x="161004" y="487691"/>
                </a:lnTo>
                <a:lnTo>
                  <a:pt x="151985" y="491814"/>
                </a:lnTo>
                <a:lnTo>
                  <a:pt x="142995" y="494564"/>
                </a:lnTo>
                <a:lnTo>
                  <a:pt x="134026" y="496397"/>
                </a:lnTo>
                <a:lnTo>
                  <a:pt x="125069" y="497619"/>
                </a:lnTo>
                <a:lnTo>
                  <a:pt x="118106" y="496449"/>
                </a:lnTo>
                <a:lnTo>
                  <a:pt x="112472" y="493685"/>
                </a:lnTo>
                <a:lnTo>
                  <a:pt x="107724" y="489858"/>
                </a:lnTo>
                <a:lnTo>
                  <a:pt x="105550" y="485322"/>
                </a:lnTo>
                <a:lnTo>
                  <a:pt x="105094" y="480314"/>
                </a:lnTo>
                <a:lnTo>
                  <a:pt x="105781" y="474990"/>
                </a:lnTo>
                <a:lnTo>
                  <a:pt x="108224" y="467473"/>
                </a:lnTo>
                <a:lnTo>
                  <a:pt x="111837" y="458492"/>
                </a:lnTo>
                <a:lnTo>
                  <a:pt x="116230" y="448537"/>
                </a:lnTo>
                <a:lnTo>
                  <a:pt x="123128" y="438923"/>
                </a:lnTo>
                <a:lnTo>
                  <a:pt x="131695" y="429537"/>
                </a:lnTo>
                <a:lnTo>
                  <a:pt x="160735" y="401836"/>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1" name="SMARTPenAnnotation109"/>
          <p:cNvSpPr/>
          <p:nvPr/>
        </p:nvSpPr>
        <p:spPr>
          <a:xfrm>
            <a:off x="1651992" y="4411265"/>
            <a:ext cx="177393" cy="262316"/>
          </a:xfrm>
          <a:custGeom>
            <a:avLst/>
            <a:gdLst/>
            <a:ahLst/>
            <a:cxnLst/>
            <a:rect l="0" t="0" r="0" b="0"/>
            <a:pathLst>
              <a:path w="177393" h="262316">
                <a:moveTo>
                  <a:pt x="151804" y="0"/>
                </a:moveTo>
                <a:lnTo>
                  <a:pt x="137583" y="4741"/>
                </a:lnTo>
                <a:lnTo>
                  <a:pt x="131409" y="6137"/>
                </a:lnTo>
                <a:lnTo>
                  <a:pt x="125309" y="7068"/>
                </a:lnTo>
                <a:lnTo>
                  <a:pt x="119258" y="7688"/>
                </a:lnTo>
                <a:lnTo>
                  <a:pt x="113240" y="9095"/>
                </a:lnTo>
                <a:lnTo>
                  <a:pt x="107243" y="11024"/>
                </a:lnTo>
                <a:lnTo>
                  <a:pt x="101261" y="13302"/>
                </a:lnTo>
                <a:lnTo>
                  <a:pt x="86677" y="18480"/>
                </a:lnTo>
                <a:lnTo>
                  <a:pt x="53060" y="29889"/>
                </a:lnTo>
                <a:lnTo>
                  <a:pt x="46288" y="33816"/>
                </a:lnTo>
                <a:lnTo>
                  <a:pt x="40780" y="38419"/>
                </a:lnTo>
                <a:lnTo>
                  <a:pt x="36116" y="43472"/>
                </a:lnTo>
                <a:lnTo>
                  <a:pt x="32015" y="46841"/>
                </a:lnTo>
                <a:lnTo>
                  <a:pt x="28288" y="49087"/>
                </a:lnTo>
                <a:lnTo>
                  <a:pt x="24812" y="50584"/>
                </a:lnTo>
                <a:lnTo>
                  <a:pt x="23487" y="52574"/>
                </a:lnTo>
                <a:lnTo>
                  <a:pt x="23595" y="54893"/>
                </a:lnTo>
                <a:lnTo>
                  <a:pt x="24660" y="57431"/>
                </a:lnTo>
                <a:lnTo>
                  <a:pt x="27354" y="60116"/>
                </a:lnTo>
                <a:lnTo>
                  <a:pt x="31134" y="62897"/>
                </a:lnTo>
                <a:lnTo>
                  <a:pt x="35639" y="65744"/>
                </a:lnTo>
                <a:lnTo>
                  <a:pt x="42611" y="67642"/>
                </a:lnTo>
                <a:lnTo>
                  <a:pt x="51227" y="68907"/>
                </a:lnTo>
                <a:lnTo>
                  <a:pt x="60941" y="69751"/>
                </a:lnTo>
                <a:lnTo>
                  <a:pt x="70392" y="71305"/>
                </a:lnTo>
                <a:lnTo>
                  <a:pt x="79670" y="73334"/>
                </a:lnTo>
                <a:lnTo>
                  <a:pt x="88832" y="75678"/>
                </a:lnTo>
                <a:lnTo>
                  <a:pt x="97917" y="78234"/>
                </a:lnTo>
                <a:lnTo>
                  <a:pt x="115948" y="83719"/>
                </a:lnTo>
                <a:lnTo>
                  <a:pt x="124924" y="87563"/>
                </a:lnTo>
                <a:lnTo>
                  <a:pt x="133884" y="92109"/>
                </a:lnTo>
                <a:lnTo>
                  <a:pt x="142834" y="97125"/>
                </a:lnTo>
                <a:lnTo>
                  <a:pt x="150785" y="102453"/>
                </a:lnTo>
                <a:lnTo>
                  <a:pt x="158070" y="107990"/>
                </a:lnTo>
                <a:lnTo>
                  <a:pt x="164911" y="113665"/>
                </a:lnTo>
                <a:lnTo>
                  <a:pt x="169472" y="119433"/>
                </a:lnTo>
                <a:lnTo>
                  <a:pt x="172512" y="125263"/>
                </a:lnTo>
                <a:lnTo>
                  <a:pt x="174539" y="131134"/>
                </a:lnTo>
                <a:lnTo>
                  <a:pt x="175891" y="137032"/>
                </a:lnTo>
                <a:lnTo>
                  <a:pt x="176792" y="142948"/>
                </a:lnTo>
                <a:lnTo>
                  <a:pt x="177392" y="148877"/>
                </a:lnTo>
                <a:lnTo>
                  <a:pt x="175808" y="154814"/>
                </a:lnTo>
                <a:lnTo>
                  <a:pt x="172768" y="160756"/>
                </a:lnTo>
                <a:lnTo>
                  <a:pt x="168757" y="166702"/>
                </a:lnTo>
                <a:lnTo>
                  <a:pt x="163106" y="173643"/>
                </a:lnTo>
                <a:lnTo>
                  <a:pt x="156362" y="181246"/>
                </a:lnTo>
                <a:lnTo>
                  <a:pt x="148890" y="189292"/>
                </a:lnTo>
                <a:lnTo>
                  <a:pt x="139939" y="196640"/>
                </a:lnTo>
                <a:lnTo>
                  <a:pt x="130004" y="203523"/>
                </a:lnTo>
                <a:lnTo>
                  <a:pt x="119411" y="210096"/>
                </a:lnTo>
                <a:lnTo>
                  <a:pt x="108381" y="217455"/>
                </a:lnTo>
                <a:lnTo>
                  <a:pt x="85542" y="233568"/>
                </a:lnTo>
                <a:lnTo>
                  <a:pt x="74887" y="240048"/>
                </a:lnTo>
                <a:lnTo>
                  <a:pt x="64807" y="245360"/>
                </a:lnTo>
                <a:lnTo>
                  <a:pt x="55111" y="249894"/>
                </a:lnTo>
                <a:lnTo>
                  <a:pt x="45670" y="253909"/>
                </a:lnTo>
                <a:lnTo>
                  <a:pt x="36400" y="257577"/>
                </a:lnTo>
                <a:lnTo>
                  <a:pt x="27243" y="261015"/>
                </a:lnTo>
                <a:lnTo>
                  <a:pt x="20146" y="262315"/>
                </a:lnTo>
                <a:lnTo>
                  <a:pt x="14423" y="262189"/>
                </a:lnTo>
                <a:lnTo>
                  <a:pt x="9615" y="261113"/>
                </a:lnTo>
                <a:lnTo>
                  <a:pt x="6410" y="259404"/>
                </a:lnTo>
                <a:lnTo>
                  <a:pt x="4273" y="257272"/>
                </a:lnTo>
                <a:lnTo>
                  <a:pt x="0" y="250031"/>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2" name="SMARTPenAnnotation110"/>
          <p:cNvSpPr/>
          <p:nvPr/>
        </p:nvSpPr>
        <p:spPr>
          <a:xfrm>
            <a:off x="3482578" y="562570"/>
            <a:ext cx="482204" cy="1696641"/>
          </a:xfrm>
          <a:custGeom>
            <a:avLst/>
            <a:gdLst/>
            <a:ahLst/>
            <a:cxnLst/>
            <a:rect l="0" t="0" r="0" b="0"/>
            <a:pathLst>
              <a:path w="482204" h="1696641">
                <a:moveTo>
                  <a:pt x="0" y="1696640"/>
                </a:moveTo>
                <a:lnTo>
                  <a:pt x="9480" y="1687160"/>
                </a:lnTo>
                <a:lnTo>
                  <a:pt x="16781" y="1674567"/>
                </a:lnTo>
                <a:lnTo>
                  <a:pt x="28294" y="1642182"/>
                </a:lnTo>
                <a:lnTo>
                  <a:pt x="53255" y="1561642"/>
                </a:lnTo>
                <a:lnTo>
                  <a:pt x="64276" y="1522306"/>
                </a:lnTo>
                <a:lnTo>
                  <a:pt x="73609" y="1486160"/>
                </a:lnTo>
                <a:lnTo>
                  <a:pt x="81815" y="1452140"/>
                </a:lnTo>
                <a:lnTo>
                  <a:pt x="109453" y="1350841"/>
                </a:lnTo>
                <a:lnTo>
                  <a:pt x="126547" y="1290490"/>
                </a:lnTo>
                <a:lnTo>
                  <a:pt x="153477" y="1186392"/>
                </a:lnTo>
                <a:lnTo>
                  <a:pt x="176361" y="1093824"/>
                </a:lnTo>
                <a:lnTo>
                  <a:pt x="235246" y="874317"/>
                </a:lnTo>
                <a:lnTo>
                  <a:pt x="261650" y="785460"/>
                </a:lnTo>
                <a:lnTo>
                  <a:pt x="275636" y="740929"/>
                </a:lnTo>
                <a:lnTo>
                  <a:pt x="399948" y="300004"/>
                </a:lnTo>
                <a:lnTo>
                  <a:pt x="482203"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3" name="SMARTPenAnnotation111"/>
          <p:cNvSpPr/>
          <p:nvPr/>
        </p:nvSpPr>
        <p:spPr>
          <a:xfrm>
            <a:off x="4007121" y="196597"/>
            <a:ext cx="271960" cy="327558"/>
          </a:xfrm>
          <a:custGeom>
            <a:avLst/>
            <a:gdLst/>
            <a:ahLst/>
            <a:cxnLst/>
            <a:rect l="0" t="0" r="0" b="0"/>
            <a:pathLst>
              <a:path w="271960" h="327558">
                <a:moveTo>
                  <a:pt x="127324" y="26645"/>
                </a:moveTo>
                <a:lnTo>
                  <a:pt x="141545" y="21904"/>
                </a:lnTo>
                <a:lnTo>
                  <a:pt x="146727" y="20508"/>
                </a:lnTo>
                <a:lnTo>
                  <a:pt x="155129" y="18956"/>
                </a:lnTo>
                <a:lnTo>
                  <a:pt x="157767" y="17550"/>
                </a:lnTo>
                <a:lnTo>
                  <a:pt x="159526" y="15621"/>
                </a:lnTo>
                <a:lnTo>
                  <a:pt x="160698" y="13342"/>
                </a:lnTo>
                <a:lnTo>
                  <a:pt x="162001" y="8165"/>
                </a:lnTo>
                <a:lnTo>
                  <a:pt x="162348" y="5395"/>
                </a:lnTo>
                <a:lnTo>
                  <a:pt x="161587" y="3549"/>
                </a:lnTo>
                <a:lnTo>
                  <a:pt x="160088" y="2318"/>
                </a:lnTo>
                <a:lnTo>
                  <a:pt x="158096" y="1497"/>
                </a:lnTo>
                <a:lnTo>
                  <a:pt x="150553" y="342"/>
                </a:lnTo>
                <a:lnTo>
                  <a:pt x="142278" y="72"/>
                </a:lnTo>
                <a:lnTo>
                  <a:pt x="137293" y="0"/>
                </a:lnTo>
                <a:lnTo>
                  <a:pt x="131986" y="944"/>
                </a:lnTo>
                <a:lnTo>
                  <a:pt x="126463" y="2566"/>
                </a:lnTo>
                <a:lnTo>
                  <a:pt x="120797" y="4639"/>
                </a:lnTo>
                <a:lnTo>
                  <a:pt x="113051" y="7013"/>
                </a:lnTo>
                <a:lnTo>
                  <a:pt x="93860" y="12297"/>
                </a:lnTo>
                <a:lnTo>
                  <a:pt x="83187" y="16087"/>
                </a:lnTo>
                <a:lnTo>
                  <a:pt x="72102" y="20599"/>
                </a:lnTo>
                <a:lnTo>
                  <a:pt x="60744" y="25591"/>
                </a:lnTo>
                <a:lnTo>
                  <a:pt x="53171" y="30903"/>
                </a:lnTo>
                <a:lnTo>
                  <a:pt x="48124" y="36429"/>
                </a:lnTo>
                <a:lnTo>
                  <a:pt x="44758" y="42097"/>
                </a:lnTo>
                <a:lnTo>
                  <a:pt x="45491" y="48853"/>
                </a:lnTo>
                <a:lnTo>
                  <a:pt x="48956" y="56333"/>
                </a:lnTo>
                <a:lnTo>
                  <a:pt x="54243" y="64296"/>
                </a:lnTo>
                <a:lnTo>
                  <a:pt x="62728" y="71589"/>
                </a:lnTo>
                <a:lnTo>
                  <a:pt x="73346" y="78436"/>
                </a:lnTo>
                <a:lnTo>
                  <a:pt x="85386" y="84985"/>
                </a:lnTo>
                <a:lnTo>
                  <a:pt x="99365" y="91335"/>
                </a:lnTo>
                <a:lnTo>
                  <a:pt x="114638" y="97553"/>
                </a:lnTo>
                <a:lnTo>
                  <a:pt x="130773" y="103682"/>
                </a:lnTo>
                <a:lnTo>
                  <a:pt x="146490" y="110745"/>
                </a:lnTo>
                <a:lnTo>
                  <a:pt x="161929" y="118431"/>
                </a:lnTo>
                <a:lnTo>
                  <a:pt x="204716" y="140822"/>
                </a:lnTo>
                <a:lnTo>
                  <a:pt x="217613" y="147412"/>
                </a:lnTo>
                <a:lnTo>
                  <a:pt x="229189" y="153789"/>
                </a:lnTo>
                <a:lnTo>
                  <a:pt x="239882" y="160025"/>
                </a:lnTo>
                <a:lnTo>
                  <a:pt x="249988" y="166166"/>
                </a:lnTo>
                <a:lnTo>
                  <a:pt x="257717" y="173237"/>
                </a:lnTo>
                <a:lnTo>
                  <a:pt x="263862" y="180928"/>
                </a:lnTo>
                <a:lnTo>
                  <a:pt x="268951" y="189031"/>
                </a:lnTo>
                <a:lnTo>
                  <a:pt x="271351" y="196418"/>
                </a:lnTo>
                <a:lnTo>
                  <a:pt x="271959" y="203327"/>
                </a:lnTo>
                <a:lnTo>
                  <a:pt x="271372" y="209917"/>
                </a:lnTo>
                <a:lnTo>
                  <a:pt x="268005" y="217287"/>
                </a:lnTo>
                <a:lnTo>
                  <a:pt x="262783" y="225177"/>
                </a:lnTo>
                <a:lnTo>
                  <a:pt x="256325" y="233414"/>
                </a:lnTo>
                <a:lnTo>
                  <a:pt x="247059" y="241881"/>
                </a:lnTo>
                <a:lnTo>
                  <a:pt x="235921" y="250503"/>
                </a:lnTo>
                <a:lnTo>
                  <a:pt x="223534" y="259227"/>
                </a:lnTo>
                <a:lnTo>
                  <a:pt x="210316" y="267028"/>
                </a:lnTo>
                <a:lnTo>
                  <a:pt x="196542" y="274213"/>
                </a:lnTo>
                <a:lnTo>
                  <a:pt x="134052" y="304742"/>
                </a:lnTo>
                <a:lnTo>
                  <a:pt x="117918" y="311262"/>
                </a:lnTo>
                <a:lnTo>
                  <a:pt x="102202" y="316600"/>
                </a:lnTo>
                <a:lnTo>
                  <a:pt x="86763" y="321152"/>
                </a:lnTo>
                <a:lnTo>
                  <a:pt x="72502" y="324186"/>
                </a:lnTo>
                <a:lnTo>
                  <a:pt x="59026" y="326209"/>
                </a:lnTo>
                <a:lnTo>
                  <a:pt x="46073" y="327557"/>
                </a:lnTo>
                <a:lnTo>
                  <a:pt x="35453" y="326472"/>
                </a:lnTo>
                <a:lnTo>
                  <a:pt x="26390" y="323764"/>
                </a:lnTo>
                <a:lnTo>
                  <a:pt x="18362" y="319974"/>
                </a:lnTo>
                <a:lnTo>
                  <a:pt x="12019" y="315463"/>
                </a:lnTo>
                <a:lnTo>
                  <a:pt x="6797" y="310472"/>
                </a:lnTo>
                <a:lnTo>
                  <a:pt x="2324" y="305160"/>
                </a:lnTo>
                <a:lnTo>
                  <a:pt x="335" y="297649"/>
                </a:lnTo>
                <a:lnTo>
                  <a:pt x="0" y="288674"/>
                </a:lnTo>
                <a:lnTo>
                  <a:pt x="770" y="278721"/>
                </a:lnTo>
                <a:lnTo>
                  <a:pt x="3267" y="268118"/>
                </a:lnTo>
                <a:lnTo>
                  <a:pt x="6916" y="257080"/>
                </a:lnTo>
                <a:lnTo>
                  <a:pt x="11333" y="245752"/>
                </a:lnTo>
                <a:lnTo>
                  <a:pt x="17255" y="235224"/>
                </a:lnTo>
                <a:lnTo>
                  <a:pt x="24179" y="225229"/>
                </a:lnTo>
                <a:lnTo>
                  <a:pt x="46957" y="196309"/>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4" name="SMARTPenAnnotation112"/>
          <p:cNvSpPr/>
          <p:nvPr/>
        </p:nvSpPr>
        <p:spPr>
          <a:xfrm>
            <a:off x="4348757" y="196453"/>
            <a:ext cx="53579" cy="261329"/>
          </a:xfrm>
          <a:custGeom>
            <a:avLst/>
            <a:gdLst/>
            <a:ahLst/>
            <a:cxnLst/>
            <a:rect l="0" t="0" r="0" b="0"/>
            <a:pathLst>
              <a:path w="53579" h="261329">
                <a:moveTo>
                  <a:pt x="0" y="0"/>
                </a:moveTo>
                <a:lnTo>
                  <a:pt x="4741" y="18961"/>
                </a:lnTo>
                <a:lnTo>
                  <a:pt x="5145" y="28516"/>
                </a:lnTo>
                <a:lnTo>
                  <a:pt x="4423" y="38854"/>
                </a:lnTo>
                <a:lnTo>
                  <a:pt x="2948" y="49715"/>
                </a:lnTo>
                <a:lnTo>
                  <a:pt x="1966" y="62909"/>
                </a:lnTo>
                <a:lnTo>
                  <a:pt x="1311" y="77658"/>
                </a:lnTo>
                <a:lnTo>
                  <a:pt x="583" y="108928"/>
                </a:lnTo>
                <a:lnTo>
                  <a:pt x="77" y="179648"/>
                </a:lnTo>
                <a:lnTo>
                  <a:pt x="1044" y="192195"/>
                </a:lnTo>
                <a:lnTo>
                  <a:pt x="2680" y="204528"/>
                </a:lnTo>
                <a:lnTo>
                  <a:pt x="4764" y="216719"/>
                </a:lnTo>
                <a:lnTo>
                  <a:pt x="7144" y="226831"/>
                </a:lnTo>
                <a:lnTo>
                  <a:pt x="9724" y="235556"/>
                </a:lnTo>
                <a:lnTo>
                  <a:pt x="12436" y="243358"/>
                </a:lnTo>
                <a:lnTo>
                  <a:pt x="16228" y="249551"/>
                </a:lnTo>
                <a:lnTo>
                  <a:pt x="20741" y="254672"/>
                </a:lnTo>
                <a:lnTo>
                  <a:pt x="25734" y="259078"/>
                </a:lnTo>
                <a:lnTo>
                  <a:pt x="30054" y="261023"/>
                </a:lnTo>
                <a:lnTo>
                  <a:pt x="33927" y="261328"/>
                </a:lnTo>
                <a:lnTo>
                  <a:pt x="37501" y="260539"/>
                </a:lnTo>
                <a:lnTo>
                  <a:pt x="40876" y="259021"/>
                </a:lnTo>
                <a:lnTo>
                  <a:pt x="44118" y="257016"/>
                </a:lnTo>
                <a:lnTo>
                  <a:pt x="53578" y="250031"/>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5" name="SMARTPenAnnotation113"/>
          <p:cNvSpPr/>
          <p:nvPr/>
        </p:nvSpPr>
        <p:spPr>
          <a:xfrm>
            <a:off x="4366617" y="339328"/>
            <a:ext cx="80368" cy="14075"/>
          </a:xfrm>
          <a:custGeom>
            <a:avLst/>
            <a:gdLst/>
            <a:ahLst/>
            <a:cxnLst/>
            <a:rect l="0" t="0" r="0" b="0"/>
            <a:pathLst>
              <a:path w="80368" h="14075">
                <a:moveTo>
                  <a:pt x="0" y="8929"/>
                </a:moveTo>
                <a:lnTo>
                  <a:pt x="18961" y="13670"/>
                </a:lnTo>
                <a:lnTo>
                  <a:pt x="26531" y="14074"/>
                </a:lnTo>
                <a:lnTo>
                  <a:pt x="33563" y="13351"/>
                </a:lnTo>
                <a:lnTo>
                  <a:pt x="40234" y="11877"/>
                </a:lnTo>
                <a:lnTo>
                  <a:pt x="47659" y="9902"/>
                </a:lnTo>
                <a:lnTo>
                  <a:pt x="80367"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6" name="SMARTPenAnnotation114"/>
          <p:cNvSpPr/>
          <p:nvPr/>
        </p:nvSpPr>
        <p:spPr>
          <a:xfrm>
            <a:off x="4413451" y="312539"/>
            <a:ext cx="256776" cy="116087"/>
          </a:xfrm>
          <a:custGeom>
            <a:avLst/>
            <a:gdLst/>
            <a:ahLst/>
            <a:cxnLst/>
            <a:rect l="0" t="0" r="0" b="0"/>
            <a:pathLst>
              <a:path w="256776" h="116087">
                <a:moveTo>
                  <a:pt x="69252" y="0"/>
                </a:moveTo>
                <a:lnTo>
                  <a:pt x="64511" y="4740"/>
                </a:lnTo>
                <a:lnTo>
                  <a:pt x="58154" y="9113"/>
                </a:lnTo>
                <a:lnTo>
                  <a:pt x="37861" y="21909"/>
                </a:lnTo>
                <a:lnTo>
                  <a:pt x="29473" y="28497"/>
                </a:lnTo>
                <a:lnTo>
                  <a:pt x="22889" y="34873"/>
                </a:lnTo>
                <a:lnTo>
                  <a:pt x="17507" y="41108"/>
                </a:lnTo>
                <a:lnTo>
                  <a:pt x="12927" y="47249"/>
                </a:lnTo>
                <a:lnTo>
                  <a:pt x="8882" y="53327"/>
                </a:lnTo>
                <a:lnTo>
                  <a:pt x="5193" y="59364"/>
                </a:lnTo>
                <a:lnTo>
                  <a:pt x="2733" y="65373"/>
                </a:lnTo>
                <a:lnTo>
                  <a:pt x="1093" y="71363"/>
                </a:lnTo>
                <a:lnTo>
                  <a:pt x="0" y="77341"/>
                </a:lnTo>
                <a:lnTo>
                  <a:pt x="264" y="82318"/>
                </a:lnTo>
                <a:lnTo>
                  <a:pt x="1432" y="86629"/>
                </a:lnTo>
                <a:lnTo>
                  <a:pt x="3203" y="90494"/>
                </a:lnTo>
                <a:lnTo>
                  <a:pt x="6367" y="94064"/>
                </a:lnTo>
                <a:lnTo>
                  <a:pt x="10462" y="97436"/>
                </a:lnTo>
                <a:lnTo>
                  <a:pt x="15175" y="100676"/>
                </a:lnTo>
                <a:lnTo>
                  <a:pt x="21294" y="103828"/>
                </a:lnTo>
                <a:lnTo>
                  <a:pt x="28351" y="106922"/>
                </a:lnTo>
                <a:lnTo>
                  <a:pt x="36031" y="109976"/>
                </a:lnTo>
                <a:lnTo>
                  <a:pt x="45121" y="111020"/>
                </a:lnTo>
                <a:lnTo>
                  <a:pt x="55149" y="110724"/>
                </a:lnTo>
                <a:lnTo>
                  <a:pt x="65803" y="109535"/>
                </a:lnTo>
                <a:lnTo>
                  <a:pt x="76874" y="107750"/>
                </a:lnTo>
                <a:lnTo>
                  <a:pt x="88224" y="105567"/>
                </a:lnTo>
                <a:lnTo>
                  <a:pt x="99759" y="103120"/>
                </a:lnTo>
                <a:lnTo>
                  <a:pt x="110426" y="100497"/>
                </a:lnTo>
                <a:lnTo>
                  <a:pt x="120514" y="97756"/>
                </a:lnTo>
                <a:lnTo>
                  <a:pt x="130215" y="94936"/>
                </a:lnTo>
                <a:lnTo>
                  <a:pt x="138668" y="91072"/>
                </a:lnTo>
                <a:lnTo>
                  <a:pt x="146287" y="86511"/>
                </a:lnTo>
                <a:lnTo>
                  <a:pt x="153351" y="81486"/>
                </a:lnTo>
                <a:lnTo>
                  <a:pt x="160044" y="76152"/>
                </a:lnTo>
                <a:lnTo>
                  <a:pt x="166491" y="70612"/>
                </a:lnTo>
                <a:lnTo>
                  <a:pt x="172773" y="64934"/>
                </a:lnTo>
                <a:lnTo>
                  <a:pt x="185045" y="53333"/>
                </a:lnTo>
                <a:lnTo>
                  <a:pt x="191096" y="47462"/>
                </a:lnTo>
                <a:lnTo>
                  <a:pt x="195130" y="41563"/>
                </a:lnTo>
                <a:lnTo>
                  <a:pt x="197819" y="35646"/>
                </a:lnTo>
                <a:lnTo>
                  <a:pt x="199611" y="29717"/>
                </a:lnTo>
                <a:lnTo>
                  <a:pt x="200806" y="23780"/>
                </a:lnTo>
                <a:lnTo>
                  <a:pt x="201603" y="17837"/>
                </a:lnTo>
                <a:lnTo>
                  <a:pt x="202135" y="11891"/>
                </a:lnTo>
                <a:lnTo>
                  <a:pt x="202489" y="8920"/>
                </a:lnTo>
                <a:lnTo>
                  <a:pt x="202725" y="7931"/>
                </a:lnTo>
                <a:lnTo>
                  <a:pt x="202883" y="8264"/>
                </a:lnTo>
                <a:lnTo>
                  <a:pt x="202987" y="10470"/>
                </a:lnTo>
                <a:lnTo>
                  <a:pt x="203135" y="23056"/>
                </a:lnTo>
                <a:lnTo>
                  <a:pt x="203169" y="33729"/>
                </a:lnTo>
                <a:lnTo>
                  <a:pt x="204171" y="40345"/>
                </a:lnTo>
                <a:lnTo>
                  <a:pt x="205830" y="47732"/>
                </a:lnTo>
                <a:lnTo>
                  <a:pt x="207929" y="55634"/>
                </a:lnTo>
                <a:lnTo>
                  <a:pt x="209328" y="62886"/>
                </a:lnTo>
                <a:lnTo>
                  <a:pt x="210261" y="69705"/>
                </a:lnTo>
                <a:lnTo>
                  <a:pt x="210883" y="76236"/>
                </a:lnTo>
                <a:lnTo>
                  <a:pt x="213282" y="82574"/>
                </a:lnTo>
                <a:lnTo>
                  <a:pt x="216865" y="88783"/>
                </a:lnTo>
                <a:lnTo>
                  <a:pt x="221239" y="94907"/>
                </a:lnTo>
                <a:lnTo>
                  <a:pt x="225147" y="99982"/>
                </a:lnTo>
                <a:lnTo>
                  <a:pt x="228745" y="104358"/>
                </a:lnTo>
                <a:lnTo>
                  <a:pt x="232135" y="108267"/>
                </a:lnTo>
                <a:lnTo>
                  <a:pt x="236380" y="110873"/>
                </a:lnTo>
                <a:lnTo>
                  <a:pt x="241194" y="112611"/>
                </a:lnTo>
                <a:lnTo>
                  <a:pt x="256775" y="116086"/>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7" name="SMARTPenAnnotation115"/>
          <p:cNvSpPr/>
          <p:nvPr/>
        </p:nvSpPr>
        <p:spPr>
          <a:xfrm>
            <a:off x="4688562" y="104199"/>
            <a:ext cx="178118" cy="322219"/>
          </a:xfrm>
          <a:custGeom>
            <a:avLst/>
            <a:gdLst/>
            <a:ahLst/>
            <a:cxnLst/>
            <a:rect l="0" t="0" r="0" b="0"/>
            <a:pathLst>
              <a:path w="178118" h="322219">
                <a:moveTo>
                  <a:pt x="17383" y="208340"/>
                </a:moveTo>
                <a:lnTo>
                  <a:pt x="12643" y="222561"/>
                </a:lnTo>
                <a:lnTo>
                  <a:pt x="7669" y="232189"/>
                </a:lnTo>
                <a:lnTo>
                  <a:pt x="4954" y="236145"/>
                </a:lnTo>
                <a:lnTo>
                  <a:pt x="1937" y="245833"/>
                </a:lnTo>
                <a:lnTo>
                  <a:pt x="1132" y="251195"/>
                </a:lnTo>
                <a:lnTo>
                  <a:pt x="596" y="257746"/>
                </a:lnTo>
                <a:lnTo>
                  <a:pt x="239" y="265089"/>
                </a:lnTo>
                <a:lnTo>
                  <a:pt x="0" y="272962"/>
                </a:lnTo>
                <a:lnTo>
                  <a:pt x="834" y="279202"/>
                </a:lnTo>
                <a:lnTo>
                  <a:pt x="4405" y="288782"/>
                </a:lnTo>
                <a:lnTo>
                  <a:pt x="11994" y="304494"/>
                </a:lnTo>
                <a:lnTo>
                  <a:pt x="15775" y="309153"/>
                </a:lnTo>
                <a:lnTo>
                  <a:pt x="20280" y="313252"/>
                </a:lnTo>
                <a:lnTo>
                  <a:pt x="25267" y="316976"/>
                </a:lnTo>
                <a:lnTo>
                  <a:pt x="30576" y="319459"/>
                </a:lnTo>
                <a:lnTo>
                  <a:pt x="36101" y="321115"/>
                </a:lnTo>
                <a:lnTo>
                  <a:pt x="41768" y="322218"/>
                </a:lnTo>
                <a:lnTo>
                  <a:pt x="48522" y="321962"/>
                </a:lnTo>
                <a:lnTo>
                  <a:pt x="56002" y="320799"/>
                </a:lnTo>
                <a:lnTo>
                  <a:pt x="63964" y="319031"/>
                </a:lnTo>
                <a:lnTo>
                  <a:pt x="72250" y="315868"/>
                </a:lnTo>
                <a:lnTo>
                  <a:pt x="80750" y="311775"/>
                </a:lnTo>
                <a:lnTo>
                  <a:pt x="89393" y="307062"/>
                </a:lnTo>
                <a:lnTo>
                  <a:pt x="97140" y="300944"/>
                </a:lnTo>
                <a:lnTo>
                  <a:pt x="104289" y="293888"/>
                </a:lnTo>
                <a:lnTo>
                  <a:pt x="111039" y="286208"/>
                </a:lnTo>
                <a:lnTo>
                  <a:pt x="116531" y="279103"/>
                </a:lnTo>
                <a:lnTo>
                  <a:pt x="121185" y="272383"/>
                </a:lnTo>
                <a:lnTo>
                  <a:pt x="125279" y="265918"/>
                </a:lnTo>
                <a:lnTo>
                  <a:pt x="129994" y="257639"/>
                </a:lnTo>
                <a:lnTo>
                  <a:pt x="140523" y="237857"/>
                </a:lnTo>
                <a:lnTo>
                  <a:pt x="145117" y="227026"/>
                </a:lnTo>
                <a:lnTo>
                  <a:pt x="149172" y="215836"/>
                </a:lnTo>
                <a:lnTo>
                  <a:pt x="152867" y="204408"/>
                </a:lnTo>
                <a:lnTo>
                  <a:pt x="155331" y="191828"/>
                </a:lnTo>
                <a:lnTo>
                  <a:pt x="156973" y="178480"/>
                </a:lnTo>
                <a:lnTo>
                  <a:pt x="158068" y="164621"/>
                </a:lnTo>
                <a:lnTo>
                  <a:pt x="158798" y="146451"/>
                </a:lnTo>
                <a:lnTo>
                  <a:pt x="159609" y="102451"/>
                </a:lnTo>
                <a:lnTo>
                  <a:pt x="158833" y="84169"/>
                </a:lnTo>
                <a:lnTo>
                  <a:pt x="157323" y="69005"/>
                </a:lnTo>
                <a:lnTo>
                  <a:pt x="155325" y="55918"/>
                </a:lnTo>
                <a:lnTo>
                  <a:pt x="153001" y="44218"/>
                </a:lnTo>
                <a:lnTo>
                  <a:pt x="150459" y="33441"/>
                </a:lnTo>
                <a:lnTo>
                  <a:pt x="143991" y="8978"/>
                </a:lnTo>
                <a:lnTo>
                  <a:pt x="140460" y="2987"/>
                </a:lnTo>
                <a:lnTo>
                  <a:pt x="138130" y="0"/>
                </a:lnTo>
                <a:lnTo>
                  <a:pt x="135584" y="1978"/>
                </a:lnTo>
                <a:lnTo>
                  <a:pt x="132894" y="7265"/>
                </a:lnTo>
                <a:lnTo>
                  <a:pt x="130110" y="14759"/>
                </a:lnTo>
                <a:lnTo>
                  <a:pt x="127260" y="24715"/>
                </a:lnTo>
                <a:lnTo>
                  <a:pt x="124369" y="36314"/>
                </a:lnTo>
                <a:lnTo>
                  <a:pt x="121449" y="49007"/>
                </a:lnTo>
                <a:lnTo>
                  <a:pt x="119503" y="64415"/>
                </a:lnTo>
                <a:lnTo>
                  <a:pt x="118205" y="81632"/>
                </a:lnTo>
                <a:lnTo>
                  <a:pt x="117340" y="100055"/>
                </a:lnTo>
                <a:lnTo>
                  <a:pt x="117755" y="119283"/>
                </a:lnTo>
                <a:lnTo>
                  <a:pt x="119025" y="139047"/>
                </a:lnTo>
                <a:lnTo>
                  <a:pt x="120863" y="159168"/>
                </a:lnTo>
                <a:lnTo>
                  <a:pt x="124072" y="177543"/>
                </a:lnTo>
                <a:lnTo>
                  <a:pt x="128197" y="194754"/>
                </a:lnTo>
                <a:lnTo>
                  <a:pt x="132931" y="211189"/>
                </a:lnTo>
                <a:lnTo>
                  <a:pt x="138071" y="225122"/>
                </a:lnTo>
                <a:lnTo>
                  <a:pt x="143482" y="237387"/>
                </a:lnTo>
                <a:lnTo>
                  <a:pt x="149074" y="248541"/>
                </a:lnTo>
                <a:lnTo>
                  <a:pt x="154786" y="257960"/>
                </a:lnTo>
                <a:lnTo>
                  <a:pt x="160579" y="266225"/>
                </a:lnTo>
                <a:lnTo>
                  <a:pt x="178117" y="288707"/>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8" name="SMARTPenAnnotation116"/>
          <p:cNvSpPr/>
          <p:nvPr/>
        </p:nvSpPr>
        <p:spPr>
          <a:xfrm>
            <a:off x="4930428" y="312539"/>
            <a:ext cx="25549" cy="98227"/>
          </a:xfrm>
          <a:custGeom>
            <a:avLst/>
            <a:gdLst/>
            <a:ahLst/>
            <a:cxnLst/>
            <a:rect l="0" t="0" r="0" b="0"/>
            <a:pathLst>
              <a:path w="25549" h="98227">
                <a:moveTo>
                  <a:pt x="7689" y="0"/>
                </a:moveTo>
                <a:lnTo>
                  <a:pt x="7689" y="14221"/>
                </a:lnTo>
                <a:lnTo>
                  <a:pt x="6697" y="20395"/>
                </a:lnTo>
                <a:lnTo>
                  <a:pt x="5043" y="26495"/>
                </a:lnTo>
                <a:lnTo>
                  <a:pt x="2949" y="32546"/>
                </a:lnTo>
                <a:lnTo>
                  <a:pt x="1552" y="39556"/>
                </a:lnTo>
                <a:lnTo>
                  <a:pt x="621" y="47207"/>
                </a:lnTo>
                <a:lnTo>
                  <a:pt x="0" y="55284"/>
                </a:lnTo>
                <a:lnTo>
                  <a:pt x="579" y="62652"/>
                </a:lnTo>
                <a:lnTo>
                  <a:pt x="1956" y="69549"/>
                </a:lnTo>
                <a:lnTo>
                  <a:pt x="3868" y="76132"/>
                </a:lnTo>
                <a:lnTo>
                  <a:pt x="6133" y="81512"/>
                </a:lnTo>
                <a:lnTo>
                  <a:pt x="8636" y="86091"/>
                </a:lnTo>
                <a:lnTo>
                  <a:pt x="11297" y="90136"/>
                </a:lnTo>
                <a:lnTo>
                  <a:pt x="14063" y="92833"/>
                </a:lnTo>
                <a:lnTo>
                  <a:pt x="16899" y="94631"/>
                </a:lnTo>
                <a:lnTo>
                  <a:pt x="25548" y="98226"/>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9" name="SMARTPenAnnotation117"/>
          <p:cNvSpPr/>
          <p:nvPr/>
        </p:nvSpPr>
        <p:spPr>
          <a:xfrm>
            <a:off x="5009554" y="258960"/>
            <a:ext cx="8931" cy="1"/>
          </a:xfrm>
          <a:custGeom>
            <a:avLst/>
            <a:gdLst/>
            <a:ahLst/>
            <a:cxnLst/>
            <a:rect l="0" t="0" r="0" b="0"/>
            <a:pathLst>
              <a:path w="8931" h="1">
                <a:moveTo>
                  <a:pt x="0" y="0"/>
                </a:moveTo>
                <a:lnTo>
                  <a:pt x="8930"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0" name="SMARTPenAnnotation118"/>
          <p:cNvSpPr/>
          <p:nvPr/>
        </p:nvSpPr>
        <p:spPr>
          <a:xfrm>
            <a:off x="5057988" y="337502"/>
            <a:ext cx="281966" cy="100053"/>
          </a:xfrm>
          <a:custGeom>
            <a:avLst/>
            <a:gdLst/>
            <a:ahLst/>
            <a:cxnLst/>
            <a:rect l="0" t="0" r="0" b="0"/>
            <a:pathLst>
              <a:path w="281966" h="100053">
                <a:moveTo>
                  <a:pt x="5144" y="1826"/>
                </a:moveTo>
                <a:lnTo>
                  <a:pt x="404" y="16047"/>
                </a:lnTo>
                <a:lnTo>
                  <a:pt x="0" y="23213"/>
                </a:lnTo>
                <a:lnTo>
                  <a:pt x="722" y="30967"/>
                </a:lnTo>
                <a:lnTo>
                  <a:pt x="2196" y="39112"/>
                </a:lnTo>
                <a:lnTo>
                  <a:pt x="4172" y="46527"/>
                </a:lnTo>
                <a:lnTo>
                  <a:pt x="6480" y="53455"/>
                </a:lnTo>
                <a:lnTo>
                  <a:pt x="9011" y="60058"/>
                </a:lnTo>
                <a:lnTo>
                  <a:pt x="12683" y="66444"/>
                </a:lnTo>
                <a:lnTo>
                  <a:pt x="17116" y="72686"/>
                </a:lnTo>
                <a:lnTo>
                  <a:pt x="22055" y="78831"/>
                </a:lnTo>
                <a:lnTo>
                  <a:pt x="27332" y="83921"/>
                </a:lnTo>
                <a:lnTo>
                  <a:pt x="32835" y="88306"/>
                </a:lnTo>
                <a:lnTo>
                  <a:pt x="38487" y="92221"/>
                </a:lnTo>
                <a:lnTo>
                  <a:pt x="46224" y="94831"/>
                </a:lnTo>
                <a:lnTo>
                  <a:pt x="55351" y="96572"/>
                </a:lnTo>
                <a:lnTo>
                  <a:pt x="65405" y="97732"/>
                </a:lnTo>
                <a:lnTo>
                  <a:pt x="75083" y="97513"/>
                </a:lnTo>
                <a:lnTo>
                  <a:pt x="84513" y="96375"/>
                </a:lnTo>
                <a:lnTo>
                  <a:pt x="93775" y="94624"/>
                </a:lnTo>
                <a:lnTo>
                  <a:pt x="102927" y="92465"/>
                </a:lnTo>
                <a:lnTo>
                  <a:pt x="112004" y="90033"/>
                </a:lnTo>
                <a:lnTo>
                  <a:pt x="121033" y="87420"/>
                </a:lnTo>
                <a:lnTo>
                  <a:pt x="130029" y="83693"/>
                </a:lnTo>
                <a:lnTo>
                  <a:pt x="139002" y="79224"/>
                </a:lnTo>
                <a:lnTo>
                  <a:pt x="155918" y="69959"/>
                </a:lnTo>
                <a:lnTo>
                  <a:pt x="170051" y="62534"/>
                </a:lnTo>
                <a:lnTo>
                  <a:pt x="175605" y="58173"/>
                </a:lnTo>
                <a:lnTo>
                  <a:pt x="180301" y="53281"/>
                </a:lnTo>
                <a:lnTo>
                  <a:pt x="184423" y="48036"/>
                </a:lnTo>
                <a:lnTo>
                  <a:pt x="188164" y="42554"/>
                </a:lnTo>
                <a:lnTo>
                  <a:pt x="191650" y="36915"/>
                </a:lnTo>
                <a:lnTo>
                  <a:pt x="194966" y="31172"/>
                </a:lnTo>
                <a:lnTo>
                  <a:pt x="197176" y="25359"/>
                </a:lnTo>
                <a:lnTo>
                  <a:pt x="198650" y="19499"/>
                </a:lnTo>
                <a:lnTo>
                  <a:pt x="199632" y="13608"/>
                </a:lnTo>
                <a:lnTo>
                  <a:pt x="200288" y="8688"/>
                </a:lnTo>
                <a:lnTo>
                  <a:pt x="200724" y="4416"/>
                </a:lnTo>
                <a:lnTo>
                  <a:pt x="201015" y="576"/>
                </a:lnTo>
                <a:lnTo>
                  <a:pt x="201209" y="0"/>
                </a:lnTo>
                <a:lnTo>
                  <a:pt x="201339" y="1601"/>
                </a:lnTo>
                <a:lnTo>
                  <a:pt x="201425" y="4652"/>
                </a:lnTo>
                <a:lnTo>
                  <a:pt x="201546" y="18428"/>
                </a:lnTo>
                <a:lnTo>
                  <a:pt x="202556" y="24800"/>
                </a:lnTo>
                <a:lnTo>
                  <a:pt x="204221" y="32025"/>
                </a:lnTo>
                <a:lnTo>
                  <a:pt x="206323" y="39818"/>
                </a:lnTo>
                <a:lnTo>
                  <a:pt x="208716" y="46997"/>
                </a:lnTo>
                <a:lnTo>
                  <a:pt x="211304" y="53768"/>
                </a:lnTo>
                <a:lnTo>
                  <a:pt x="214022" y="60267"/>
                </a:lnTo>
                <a:lnTo>
                  <a:pt x="217818" y="66583"/>
                </a:lnTo>
                <a:lnTo>
                  <a:pt x="222333" y="72779"/>
                </a:lnTo>
                <a:lnTo>
                  <a:pt x="227328" y="78893"/>
                </a:lnTo>
                <a:lnTo>
                  <a:pt x="232642" y="83962"/>
                </a:lnTo>
                <a:lnTo>
                  <a:pt x="238168" y="88333"/>
                </a:lnTo>
                <a:lnTo>
                  <a:pt x="243837" y="92239"/>
                </a:lnTo>
                <a:lnTo>
                  <a:pt x="249601" y="94844"/>
                </a:lnTo>
                <a:lnTo>
                  <a:pt x="255428" y="96580"/>
                </a:lnTo>
                <a:lnTo>
                  <a:pt x="261297" y="97737"/>
                </a:lnTo>
                <a:lnTo>
                  <a:pt x="266202" y="98509"/>
                </a:lnTo>
                <a:lnTo>
                  <a:pt x="270464" y="99023"/>
                </a:lnTo>
                <a:lnTo>
                  <a:pt x="281965" y="100052"/>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1" name="SMARTPenAnnotation119"/>
          <p:cNvSpPr/>
          <p:nvPr/>
        </p:nvSpPr>
        <p:spPr>
          <a:xfrm>
            <a:off x="5348882" y="190056"/>
            <a:ext cx="661591" cy="236784"/>
          </a:xfrm>
          <a:custGeom>
            <a:avLst/>
            <a:gdLst/>
            <a:ahLst/>
            <a:cxnLst/>
            <a:rect l="0" t="0" r="0" b="0"/>
            <a:pathLst>
              <a:path w="661591" h="236784">
                <a:moveTo>
                  <a:pt x="0" y="158201"/>
                </a:moveTo>
                <a:lnTo>
                  <a:pt x="0" y="190748"/>
                </a:lnTo>
                <a:lnTo>
                  <a:pt x="993" y="198750"/>
                </a:lnTo>
                <a:lnTo>
                  <a:pt x="2646" y="208054"/>
                </a:lnTo>
                <a:lnTo>
                  <a:pt x="4741" y="218226"/>
                </a:lnTo>
                <a:lnTo>
                  <a:pt x="7129" y="225007"/>
                </a:lnTo>
                <a:lnTo>
                  <a:pt x="9714" y="229527"/>
                </a:lnTo>
                <a:lnTo>
                  <a:pt x="12429" y="232541"/>
                </a:lnTo>
                <a:lnTo>
                  <a:pt x="15232" y="234550"/>
                </a:lnTo>
                <a:lnTo>
                  <a:pt x="20991" y="236783"/>
                </a:lnTo>
                <a:lnTo>
                  <a:pt x="23916" y="235394"/>
                </a:lnTo>
                <a:lnTo>
                  <a:pt x="29812" y="228558"/>
                </a:lnTo>
                <a:lnTo>
                  <a:pt x="35740" y="221552"/>
                </a:lnTo>
                <a:lnTo>
                  <a:pt x="38709" y="218294"/>
                </a:lnTo>
                <a:lnTo>
                  <a:pt x="41681" y="213146"/>
                </a:lnTo>
                <a:lnTo>
                  <a:pt x="44655" y="206737"/>
                </a:lnTo>
                <a:lnTo>
                  <a:pt x="47630" y="199488"/>
                </a:lnTo>
                <a:lnTo>
                  <a:pt x="53581" y="187710"/>
                </a:lnTo>
                <a:lnTo>
                  <a:pt x="70778" y="156103"/>
                </a:lnTo>
                <a:lnTo>
                  <a:pt x="78935" y="143904"/>
                </a:lnTo>
                <a:lnTo>
                  <a:pt x="86358" y="134779"/>
                </a:lnTo>
                <a:lnTo>
                  <a:pt x="93291" y="127704"/>
                </a:lnTo>
                <a:lnTo>
                  <a:pt x="98905" y="122987"/>
                </a:lnTo>
                <a:lnTo>
                  <a:pt x="107789" y="117746"/>
                </a:lnTo>
                <a:lnTo>
                  <a:pt x="111547" y="117340"/>
                </a:lnTo>
                <a:lnTo>
                  <a:pt x="115044" y="118062"/>
                </a:lnTo>
                <a:lnTo>
                  <a:pt x="118368" y="119536"/>
                </a:lnTo>
                <a:lnTo>
                  <a:pt x="121576" y="123495"/>
                </a:lnTo>
                <a:lnTo>
                  <a:pt x="124707" y="129110"/>
                </a:lnTo>
                <a:lnTo>
                  <a:pt x="127787" y="135831"/>
                </a:lnTo>
                <a:lnTo>
                  <a:pt x="131824" y="142295"/>
                </a:lnTo>
                <a:lnTo>
                  <a:pt x="136500" y="148590"/>
                </a:lnTo>
                <a:lnTo>
                  <a:pt x="141602" y="154770"/>
                </a:lnTo>
                <a:lnTo>
                  <a:pt x="145995" y="159883"/>
                </a:lnTo>
                <a:lnTo>
                  <a:pt x="149916" y="164283"/>
                </a:lnTo>
                <a:lnTo>
                  <a:pt x="153522" y="168209"/>
                </a:lnTo>
                <a:lnTo>
                  <a:pt x="162821" y="175217"/>
                </a:lnTo>
                <a:lnTo>
                  <a:pt x="168078" y="178475"/>
                </a:lnTo>
                <a:lnTo>
                  <a:pt x="181858" y="182095"/>
                </a:lnTo>
                <a:lnTo>
                  <a:pt x="196912" y="183703"/>
                </a:lnTo>
                <a:lnTo>
                  <a:pt x="210217" y="184418"/>
                </a:lnTo>
                <a:lnTo>
                  <a:pt x="225391" y="182090"/>
                </a:lnTo>
                <a:lnTo>
                  <a:pt x="240072" y="177748"/>
                </a:lnTo>
                <a:lnTo>
                  <a:pt x="249904" y="172511"/>
                </a:lnTo>
                <a:lnTo>
                  <a:pt x="260228" y="166876"/>
                </a:lnTo>
                <a:lnTo>
                  <a:pt x="271430" y="160073"/>
                </a:lnTo>
                <a:lnTo>
                  <a:pt x="277196" y="155480"/>
                </a:lnTo>
                <a:lnTo>
                  <a:pt x="283024" y="150434"/>
                </a:lnTo>
                <a:lnTo>
                  <a:pt x="292146" y="142181"/>
                </a:lnTo>
                <a:lnTo>
                  <a:pt x="295967" y="138592"/>
                </a:lnTo>
                <a:lnTo>
                  <a:pt x="299507" y="134214"/>
                </a:lnTo>
                <a:lnTo>
                  <a:pt x="302859" y="129311"/>
                </a:lnTo>
                <a:lnTo>
                  <a:pt x="306086" y="124059"/>
                </a:lnTo>
                <a:lnTo>
                  <a:pt x="310221" y="118572"/>
                </a:lnTo>
                <a:lnTo>
                  <a:pt x="314962" y="112930"/>
                </a:lnTo>
                <a:lnTo>
                  <a:pt x="320108" y="107185"/>
                </a:lnTo>
                <a:lnTo>
                  <a:pt x="331117" y="95509"/>
                </a:lnTo>
                <a:lnTo>
                  <a:pt x="336831" y="89617"/>
                </a:lnTo>
                <a:lnTo>
                  <a:pt x="342624" y="84697"/>
                </a:lnTo>
                <a:lnTo>
                  <a:pt x="348471" y="80425"/>
                </a:lnTo>
                <a:lnTo>
                  <a:pt x="359266" y="73033"/>
                </a:lnTo>
                <a:lnTo>
                  <a:pt x="367372" y="66440"/>
                </a:lnTo>
                <a:lnTo>
                  <a:pt x="374282" y="62848"/>
                </a:lnTo>
                <a:lnTo>
                  <a:pt x="377514" y="61890"/>
                </a:lnTo>
                <a:lnTo>
                  <a:pt x="380660" y="62244"/>
                </a:lnTo>
                <a:lnTo>
                  <a:pt x="383750" y="63472"/>
                </a:lnTo>
                <a:lnTo>
                  <a:pt x="390821" y="68474"/>
                </a:lnTo>
                <a:lnTo>
                  <a:pt x="395485" y="72586"/>
                </a:lnTo>
                <a:lnTo>
                  <a:pt x="400579" y="77312"/>
                </a:lnTo>
                <a:lnTo>
                  <a:pt x="417228" y="93444"/>
                </a:lnTo>
                <a:lnTo>
                  <a:pt x="424004" y="99155"/>
                </a:lnTo>
                <a:lnTo>
                  <a:pt x="431498" y="104946"/>
                </a:lnTo>
                <a:lnTo>
                  <a:pt x="439470" y="110792"/>
                </a:lnTo>
                <a:lnTo>
                  <a:pt x="446769" y="115681"/>
                </a:lnTo>
                <a:lnTo>
                  <a:pt x="453620" y="119933"/>
                </a:lnTo>
                <a:lnTo>
                  <a:pt x="466523" y="126310"/>
                </a:lnTo>
                <a:lnTo>
                  <a:pt x="484944" y="129901"/>
                </a:lnTo>
                <a:lnTo>
                  <a:pt x="496981" y="130740"/>
                </a:lnTo>
                <a:lnTo>
                  <a:pt x="501977" y="129972"/>
                </a:lnTo>
                <a:lnTo>
                  <a:pt x="510174" y="126473"/>
                </a:lnTo>
                <a:lnTo>
                  <a:pt x="517124" y="121610"/>
                </a:lnTo>
                <a:lnTo>
                  <a:pt x="524513" y="116142"/>
                </a:lnTo>
                <a:lnTo>
                  <a:pt x="534411" y="110404"/>
                </a:lnTo>
                <a:lnTo>
                  <a:pt x="538837" y="106493"/>
                </a:lnTo>
                <a:lnTo>
                  <a:pt x="542779" y="101901"/>
                </a:lnTo>
                <a:lnTo>
                  <a:pt x="546400" y="96855"/>
                </a:lnTo>
                <a:lnTo>
                  <a:pt x="560977" y="75532"/>
                </a:lnTo>
                <a:lnTo>
                  <a:pt x="566469" y="66378"/>
                </a:lnTo>
                <a:lnTo>
                  <a:pt x="572115" y="56306"/>
                </a:lnTo>
                <a:lnTo>
                  <a:pt x="577863" y="45623"/>
                </a:lnTo>
                <a:lnTo>
                  <a:pt x="581695" y="36516"/>
                </a:lnTo>
                <a:lnTo>
                  <a:pt x="584250" y="28461"/>
                </a:lnTo>
                <a:lnTo>
                  <a:pt x="585953" y="21106"/>
                </a:lnTo>
                <a:lnTo>
                  <a:pt x="586097" y="15211"/>
                </a:lnTo>
                <a:lnTo>
                  <a:pt x="585200" y="10288"/>
                </a:lnTo>
                <a:lnTo>
                  <a:pt x="583610" y="6014"/>
                </a:lnTo>
                <a:lnTo>
                  <a:pt x="581558" y="3165"/>
                </a:lnTo>
                <a:lnTo>
                  <a:pt x="579198" y="1266"/>
                </a:lnTo>
                <a:lnTo>
                  <a:pt x="576632" y="0"/>
                </a:lnTo>
                <a:lnTo>
                  <a:pt x="573929" y="148"/>
                </a:lnTo>
                <a:lnTo>
                  <a:pt x="571135" y="1238"/>
                </a:lnTo>
                <a:lnTo>
                  <a:pt x="568280" y="2958"/>
                </a:lnTo>
                <a:lnTo>
                  <a:pt x="566377" y="7081"/>
                </a:lnTo>
                <a:lnTo>
                  <a:pt x="565108" y="12806"/>
                </a:lnTo>
                <a:lnTo>
                  <a:pt x="564262" y="19599"/>
                </a:lnTo>
                <a:lnTo>
                  <a:pt x="563698" y="27104"/>
                </a:lnTo>
                <a:lnTo>
                  <a:pt x="563323" y="35085"/>
                </a:lnTo>
                <a:lnTo>
                  <a:pt x="563072" y="43381"/>
                </a:lnTo>
                <a:lnTo>
                  <a:pt x="564889" y="51889"/>
                </a:lnTo>
                <a:lnTo>
                  <a:pt x="568085" y="60537"/>
                </a:lnTo>
                <a:lnTo>
                  <a:pt x="572200" y="69280"/>
                </a:lnTo>
                <a:lnTo>
                  <a:pt x="577920" y="78084"/>
                </a:lnTo>
                <a:lnTo>
                  <a:pt x="584710" y="86931"/>
                </a:lnTo>
                <a:lnTo>
                  <a:pt x="592213" y="95805"/>
                </a:lnTo>
                <a:lnTo>
                  <a:pt x="600192" y="102713"/>
                </a:lnTo>
                <a:lnTo>
                  <a:pt x="608487" y="108311"/>
                </a:lnTo>
                <a:lnTo>
                  <a:pt x="624650" y="117176"/>
                </a:lnTo>
                <a:lnTo>
                  <a:pt x="638448" y="124424"/>
                </a:lnTo>
                <a:lnTo>
                  <a:pt x="644906" y="129730"/>
                </a:lnTo>
                <a:lnTo>
                  <a:pt x="651195" y="136244"/>
                </a:lnTo>
                <a:lnTo>
                  <a:pt x="657372" y="143563"/>
                </a:lnTo>
                <a:lnTo>
                  <a:pt x="660498" y="148442"/>
                </a:lnTo>
                <a:lnTo>
                  <a:pt x="661590" y="151695"/>
                </a:lnTo>
                <a:lnTo>
                  <a:pt x="661326" y="153864"/>
                </a:lnTo>
                <a:lnTo>
                  <a:pt x="655196" y="158286"/>
                </a:lnTo>
                <a:lnTo>
                  <a:pt x="645157" y="164211"/>
                </a:lnTo>
                <a:lnTo>
                  <a:pt x="632511" y="171138"/>
                </a:lnTo>
                <a:lnTo>
                  <a:pt x="621104" y="176747"/>
                </a:lnTo>
                <a:lnTo>
                  <a:pt x="610522" y="181479"/>
                </a:lnTo>
                <a:lnTo>
                  <a:pt x="600492" y="185626"/>
                </a:lnTo>
                <a:lnTo>
                  <a:pt x="589836" y="190375"/>
                </a:lnTo>
                <a:lnTo>
                  <a:pt x="567413" y="200944"/>
                </a:lnTo>
                <a:lnTo>
                  <a:pt x="549509" y="206964"/>
                </a:lnTo>
                <a:lnTo>
                  <a:pt x="553641" y="20285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6" descr="G:\Powerpoint\Pe_Uk\PE133-Johnson\Final files\Gif\ch02\C02NE001.gif"/>
          <p:cNvPicPr>
            <a:picLocks noChangeAspect="1" noChangeArrowheads="1"/>
          </p:cNvPicPr>
          <p:nvPr/>
        </p:nvPicPr>
        <p:blipFill>
          <a:blip r:embed="rId2" cstate="print"/>
          <a:srcRect/>
          <a:stretch>
            <a:fillRect/>
          </a:stretch>
        </p:blipFill>
        <p:spPr bwMode="auto">
          <a:xfrm>
            <a:off x="428596" y="285728"/>
            <a:ext cx="8350202" cy="5929354"/>
          </a:xfrm>
          <a:prstGeom prst="rect">
            <a:avLst/>
          </a:prstGeom>
          <a:noFill/>
        </p:spPr>
      </p:pic>
      <p:sp>
        <p:nvSpPr>
          <p:cNvPr id="6" name="Slide Number Placeholder 5"/>
          <p:cNvSpPr>
            <a:spLocks noGrp="1"/>
          </p:cNvSpPr>
          <p:nvPr>
            <p:ph type="sldNum" sz="quarter" idx="12"/>
          </p:nvPr>
        </p:nvSpPr>
        <p:spPr/>
        <p:txBody>
          <a:bodyPr/>
          <a:lstStyle/>
          <a:p>
            <a:fld id="{D2E27F0B-D1D9-4962-BED2-975B89B4AC3B}" type="slidenum">
              <a:rPr lang="en-GB" smtClean="0"/>
              <a:pPr/>
              <a:t>56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0-#ppt_w/2"/>
                                          </p:val>
                                        </p:tav>
                                        <p:tav tm="100000">
                                          <p:val>
                                            <p:strVal val="#ppt_x"/>
                                          </p:val>
                                        </p:tav>
                                      </p:tavLst>
                                    </p:anim>
                                    <p:anim calcmode="lin" valueType="num">
                                      <p:cBhvr additive="base">
                                        <p:cTn id="8"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85794"/>
          </a:xfrm>
        </p:spPr>
        <p:txBody>
          <a:bodyPr>
            <a:normAutofit/>
          </a:bodyPr>
          <a:lstStyle/>
          <a:p>
            <a:r>
              <a:rPr lang="en-GB" sz="4000" dirty="0" smtClean="0">
                <a:latin typeface="+mn-lt"/>
              </a:rPr>
              <a:t>The Five Forces Framework (Porter)</a:t>
            </a:r>
            <a:endParaRPr lang="en-GB" sz="4000" dirty="0">
              <a:latin typeface="+mn-lt"/>
            </a:endParaRPr>
          </a:p>
        </p:txBody>
      </p:sp>
      <p:sp>
        <p:nvSpPr>
          <p:cNvPr id="3" name="Slide Number Placeholder 2"/>
          <p:cNvSpPr>
            <a:spLocks noGrp="1"/>
          </p:cNvSpPr>
          <p:nvPr>
            <p:ph type="sldNum" sz="quarter" idx="12"/>
          </p:nvPr>
        </p:nvSpPr>
        <p:spPr/>
        <p:txBody>
          <a:bodyPr/>
          <a:lstStyle/>
          <a:p>
            <a:fld id="{D2E27F0B-D1D9-4962-BED2-975B89B4AC3B}" type="slidenum">
              <a:rPr lang="en-GB" smtClean="0"/>
              <a:pPr/>
              <a:t>57</a:t>
            </a:fld>
            <a:endParaRPr lang="en-GB"/>
          </a:p>
        </p:txBody>
      </p:sp>
      <p:pic>
        <p:nvPicPr>
          <p:cNvPr id="4" name="Picture 3" descr="G:\Powerpoint\Pe_Uk\PE133-Johnson\Final files\Gif\ch02\C02NE002.gif"/>
          <p:cNvPicPr>
            <a:picLocks noChangeAspect="1" noChangeArrowheads="1"/>
          </p:cNvPicPr>
          <p:nvPr/>
        </p:nvPicPr>
        <p:blipFill>
          <a:blip r:embed="rId3" cstate="print"/>
          <a:srcRect/>
          <a:stretch>
            <a:fillRect/>
          </a:stretch>
        </p:blipFill>
        <p:spPr bwMode="auto">
          <a:xfrm>
            <a:off x="1071538" y="714356"/>
            <a:ext cx="7215238" cy="5350626"/>
          </a:xfrm>
          <a:prstGeom prst="rect">
            <a:avLst/>
          </a:prstGeom>
          <a:noFill/>
        </p:spPr>
      </p:pic>
      <p:sp>
        <p:nvSpPr>
          <p:cNvPr id="5" name="SMARTPenAnnotation0"/>
          <p:cNvSpPr/>
          <p:nvPr/>
        </p:nvSpPr>
        <p:spPr>
          <a:xfrm>
            <a:off x="3259335" y="6438304"/>
            <a:ext cx="53580" cy="44650"/>
          </a:xfrm>
          <a:custGeom>
            <a:avLst/>
            <a:gdLst/>
            <a:ahLst/>
            <a:cxnLst/>
            <a:rect l="0" t="0" r="0" b="0"/>
            <a:pathLst>
              <a:path w="53580" h="44650">
                <a:moveTo>
                  <a:pt x="0" y="44649"/>
                </a:moveTo>
                <a:lnTo>
                  <a:pt x="23703" y="25687"/>
                </a:lnTo>
                <a:lnTo>
                  <a:pt x="31677" y="19109"/>
                </a:lnTo>
                <a:lnTo>
                  <a:pt x="37985" y="13732"/>
                </a:lnTo>
                <a:lnTo>
                  <a:pt x="53579" y="0"/>
                </a:lnTo>
              </a:path>
            </a:pathLst>
          </a:custGeom>
          <a:ln w="38100" cap="flat" cmpd="sng" algn="ctr">
            <a:solidFill>
              <a:srgbClr val="FF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SMARTPenAnnotation1"/>
          <p:cNvSpPr/>
          <p:nvPr/>
        </p:nvSpPr>
        <p:spPr>
          <a:xfrm>
            <a:off x="3187898" y="6366867"/>
            <a:ext cx="2647" cy="1"/>
          </a:xfrm>
          <a:custGeom>
            <a:avLst/>
            <a:gdLst/>
            <a:ahLst/>
            <a:cxnLst/>
            <a:rect l="0" t="0" r="0" b="0"/>
            <a:pathLst>
              <a:path w="2647" h="1">
                <a:moveTo>
                  <a:pt x="0" y="0"/>
                </a:moveTo>
                <a:lnTo>
                  <a:pt x="2646" y="0"/>
                </a:lnTo>
                <a:close/>
              </a:path>
            </a:pathLst>
          </a:custGeom>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1000" fill="hold"/>
                                        <p:tgtEl>
                                          <p:spTgt spid="4"/>
                                        </p:tgtEl>
                                        <p:attrNameLst>
                                          <p:attrName>ppt_x</p:attrName>
                                        </p:attrNameLst>
                                      </p:cBhvr>
                                      <p:tavLst>
                                        <p:tav tm="0">
                                          <p:val>
                                            <p:strVal val="0-#ppt_w/2"/>
                                          </p:val>
                                        </p:tav>
                                        <p:tav tm="100000">
                                          <p:val>
                                            <p:strVal val="#ppt_x"/>
                                          </p:val>
                                        </p:tav>
                                      </p:tavLst>
                                    </p:anim>
                                    <p:anim calcmode="lin" valueType="num">
                                      <p:cBhvr additive="base">
                                        <p:cTn id="14" dur="10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MARTPenAnnotation120"/>
          <p:cNvSpPr/>
          <p:nvPr/>
        </p:nvSpPr>
        <p:spPr>
          <a:xfrm>
            <a:off x="3437929" y="2571750"/>
            <a:ext cx="44650" cy="401836"/>
          </a:xfrm>
          <a:custGeom>
            <a:avLst/>
            <a:gdLst/>
            <a:ahLst/>
            <a:cxnLst/>
            <a:rect l="0" t="0" r="0" b="0"/>
            <a:pathLst>
              <a:path w="44650" h="401836">
                <a:moveTo>
                  <a:pt x="0" y="0"/>
                </a:moveTo>
                <a:lnTo>
                  <a:pt x="0" y="17169"/>
                </a:lnTo>
                <a:lnTo>
                  <a:pt x="992" y="27321"/>
                </a:lnTo>
                <a:lnTo>
                  <a:pt x="4741" y="57122"/>
                </a:lnTo>
                <a:lnTo>
                  <a:pt x="12429" y="108206"/>
                </a:lnTo>
                <a:lnTo>
                  <a:pt x="29812" y="214404"/>
                </a:lnTo>
                <a:lnTo>
                  <a:pt x="31781" y="232233"/>
                </a:lnTo>
                <a:lnTo>
                  <a:pt x="33094" y="250072"/>
                </a:lnTo>
                <a:lnTo>
                  <a:pt x="34552" y="283783"/>
                </a:lnTo>
                <a:lnTo>
                  <a:pt x="35373" y="325075"/>
                </a:lnTo>
                <a:lnTo>
                  <a:pt x="35565" y="350191"/>
                </a:lnTo>
                <a:lnTo>
                  <a:pt x="36609" y="363437"/>
                </a:lnTo>
                <a:lnTo>
                  <a:pt x="38297" y="377229"/>
                </a:lnTo>
                <a:lnTo>
                  <a:pt x="40414" y="391384"/>
                </a:lnTo>
                <a:lnTo>
                  <a:pt x="41826" y="398837"/>
                </a:lnTo>
                <a:lnTo>
                  <a:pt x="42767" y="401821"/>
                </a:lnTo>
                <a:lnTo>
                  <a:pt x="44649" y="401835"/>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 name="SMARTPenAnnotation121"/>
          <p:cNvSpPr/>
          <p:nvPr/>
        </p:nvSpPr>
        <p:spPr>
          <a:xfrm>
            <a:off x="3303984" y="2235431"/>
            <a:ext cx="427484" cy="550632"/>
          </a:xfrm>
          <a:custGeom>
            <a:avLst/>
            <a:gdLst/>
            <a:ahLst/>
            <a:cxnLst/>
            <a:rect l="0" t="0" r="0" b="0"/>
            <a:pathLst>
              <a:path w="427484" h="550632">
                <a:moveTo>
                  <a:pt x="0" y="327389"/>
                </a:moveTo>
                <a:lnTo>
                  <a:pt x="4741" y="308427"/>
                </a:lnTo>
                <a:lnTo>
                  <a:pt x="7129" y="299865"/>
                </a:lnTo>
                <a:lnTo>
                  <a:pt x="12429" y="282414"/>
                </a:lnTo>
                <a:lnTo>
                  <a:pt x="16223" y="272601"/>
                </a:lnTo>
                <a:lnTo>
                  <a:pt x="20737" y="262090"/>
                </a:lnTo>
                <a:lnTo>
                  <a:pt x="25731" y="251114"/>
                </a:lnTo>
                <a:lnTo>
                  <a:pt x="35013" y="234867"/>
                </a:lnTo>
                <a:lnTo>
                  <a:pt x="47155" y="215106"/>
                </a:lnTo>
                <a:lnTo>
                  <a:pt x="61202" y="193003"/>
                </a:lnTo>
                <a:lnTo>
                  <a:pt x="75528" y="174298"/>
                </a:lnTo>
                <a:lnTo>
                  <a:pt x="90039" y="157859"/>
                </a:lnTo>
                <a:lnTo>
                  <a:pt x="148975" y="98220"/>
                </a:lnTo>
                <a:lnTo>
                  <a:pt x="163809" y="84321"/>
                </a:lnTo>
                <a:lnTo>
                  <a:pt x="178659" y="71086"/>
                </a:lnTo>
                <a:lnTo>
                  <a:pt x="193520" y="58293"/>
                </a:lnTo>
                <a:lnTo>
                  <a:pt x="209381" y="46789"/>
                </a:lnTo>
                <a:lnTo>
                  <a:pt x="225907" y="36142"/>
                </a:lnTo>
                <a:lnTo>
                  <a:pt x="242878" y="26068"/>
                </a:lnTo>
                <a:lnTo>
                  <a:pt x="259153" y="18360"/>
                </a:lnTo>
                <a:lnTo>
                  <a:pt x="274964" y="12229"/>
                </a:lnTo>
                <a:lnTo>
                  <a:pt x="290465" y="7149"/>
                </a:lnTo>
                <a:lnTo>
                  <a:pt x="304769" y="3763"/>
                </a:lnTo>
                <a:lnTo>
                  <a:pt x="318273" y="1505"/>
                </a:lnTo>
                <a:lnTo>
                  <a:pt x="331244" y="0"/>
                </a:lnTo>
                <a:lnTo>
                  <a:pt x="343861" y="982"/>
                </a:lnTo>
                <a:lnTo>
                  <a:pt x="356241" y="3620"/>
                </a:lnTo>
                <a:lnTo>
                  <a:pt x="368462" y="7363"/>
                </a:lnTo>
                <a:lnTo>
                  <a:pt x="378595" y="12835"/>
                </a:lnTo>
                <a:lnTo>
                  <a:pt x="387334" y="19460"/>
                </a:lnTo>
                <a:lnTo>
                  <a:pt x="395144" y="26853"/>
                </a:lnTo>
                <a:lnTo>
                  <a:pt x="402336" y="36742"/>
                </a:lnTo>
                <a:lnTo>
                  <a:pt x="409114" y="48296"/>
                </a:lnTo>
                <a:lnTo>
                  <a:pt x="415618" y="60960"/>
                </a:lnTo>
                <a:lnTo>
                  <a:pt x="419954" y="75356"/>
                </a:lnTo>
                <a:lnTo>
                  <a:pt x="422844" y="90906"/>
                </a:lnTo>
                <a:lnTo>
                  <a:pt x="424771" y="107226"/>
                </a:lnTo>
                <a:lnTo>
                  <a:pt x="426056" y="124059"/>
                </a:lnTo>
                <a:lnTo>
                  <a:pt x="426912" y="141234"/>
                </a:lnTo>
                <a:lnTo>
                  <a:pt x="427483" y="158637"/>
                </a:lnTo>
                <a:lnTo>
                  <a:pt x="424887" y="177185"/>
                </a:lnTo>
                <a:lnTo>
                  <a:pt x="420180" y="196495"/>
                </a:lnTo>
                <a:lnTo>
                  <a:pt x="414065" y="216314"/>
                </a:lnTo>
                <a:lnTo>
                  <a:pt x="407012" y="235479"/>
                </a:lnTo>
                <a:lnTo>
                  <a:pt x="399334" y="254210"/>
                </a:lnTo>
                <a:lnTo>
                  <a:pt x="391238" y="272650"/>
                </a:lnTo>
                <a:lnTo>
                  <a:pt x="381872" y="290896"/>
                </a:lnTo>
                <a:lnTo>
                  <a:pt x="371660" y="309013"/>
                </a:lnTo>
                <a:lnTo>
                  <a:pt x="360882" y="327045"/>
                </a:lnTo>
                <a:lnTo>
                  <a:pt x="348737" y="344027"/>
                </a:lnTo>
                <a:lnTo>
                  <a:pt x="335679" y="360309"/>
                </a:lnTo>
                <a:lnTo>
                  <a:pt x="308933" y="391629"/>
                </a:lnTo>
                <a:lnTo>
                  <a:pt x="247364" y="467124"/>
                </a:lnTo>
                <a:lnTo>
                  <a:pt x="235355" y="480076"/>
                </a:lnTo>
                <a:lnTo>
                  <a:pt x="223379" y="491688"/>
                </a:lnTo>
                <a:lnTo>
                  <a:pt x="211427" y="502406"/>
                </a:lnTo>
                <a:lnTo>
                  <a:pt x="200483" y="511536"/>
                </a:lnTo>
                <a:lnTo>
                  <a:pt x="190210" y="519607"/>
                </a:lnTo>
                <a:lnTo>
                  <a:pt x="180385" y="526972"/>
                </a:lnTo>
                <a:lnTo>
                  <a:pt x="171850" y="532874"/>
                </a:lnTo>
                <a:lnTo>
                  <a:pt x="164176" y="537801"/>
                </a:lnTo>
                <a:lnTo>
                  <a:pt x="142875" y="550631"/>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SMARTPenAnnotation122"/>
          <p:cNvSpPr/>
          <p:nvPr/>
        </p:nvSpPr>
        <p:spPr>
          <a:xfrm>
            <a:off x="3661708" y="2786062"/>
            <a:ext cx="105653" cy="115484"/>
          </a:xfrm>
          <a:custGeom>
            <a:avLst/>
            <a:gdLst/>
            <a:ahLst/>
            <a:cxnLst/>
            <a:rect l="0" t="0" r="0" b="0"/>
            <a:pathLst>
              <a:path w="105653" h="115484">
                <a:moveTo>
                  <a:pt x="70901" y="0"/>
                </a:moveTo>
                <a:lnTo>
                  <a:pt x="38355" y="0"/>
                </a:lnTo>
                <a:lnTo>
                  <a:pt x="33328" y="992"/>
                </a:lnTo>
                <a:lnTo>
                  <a:pt x="28986" y="2646"/>
                </a:lnTo>
                <a:lnTo>
                  <a:pt x="25098" y="4741"/>
                </a:lnTo>
                <a:lnTo>
                  <a:pt x="21514" y="8121"/>
                </a:lnTo>
                <a:lnTo>
                  <a:pt x="18133" y="12360"/>
                </a:lnTo>
                <a:lnTo>
                  <a:pt x="14886" y="17169"/>
                </a:lnTo>
                <a:lnTo>
                  <a:pt x="11729" y="23352"/>
                </a:lnTo>
                <a:lnTo>
                  <a:pt x="8633" y="30451"/>
                </a:lnTo>
                <a:lnTo>
                  <a:pt x="5577" y="38160"/>
                </a:lnTo>
                <a:lnTo>
                  <a:pt x="3539" y="45284"/>
                </a:lnTo>
                <a:lnTo>
                  <a:pt x="2180" y="52017"/>
                </a:lnTo>
                <a:lnTo>
                  <a:pt x="1275" y="58491"/>
                </a:lnTo>
                <a:lnTo>
                  <a:pt x="671" y="65783"/>
                </a:lnTo>
                <a:lnTo>
                  <a:pt x="268" y="73621"/>
                </a:lnTo>
                <a:lnTo>
                  <a:pt x="0" y="81823"/>
                </a:lnTo>
                <a:lnTo>
                  <a:pt x="1805" y="88283"/>
                </a:lnTo>
                <a:lnTo>
                  <a:pt x="4994" y="93582"/>
                </a:lnTo>
                <a:lnTo>
                  <a:pt x="9103" y="98107"/>
                </a:lnTo>
                <a:lnTo>
                  <a:pt x="13828" y="102115"/>
                </a:lnTo>
                <a:lnTo>
                  <a:pt x="18961" y="105780"/>
                </a:lnTo>
                <a:lnTo>
                  <a:pt x="24368" y="109215"/>
                </a:lnTo>
                <a:lnTo>
                  <a:pt x="29957" y="111506"/>
                </a:lnTo>
                <a:lnTo>
                  <a:pt x="35668" y="113032"/>
                </a:lnTo>
                <a:lnTo>
                  <a:pt x="41459" y="114050"/>
                </a:lnTo>
                <a:lnTo>
                  <a:pt x="48296" y="114729"/>
                </a:lnTo>
                <a:lnTo>
                  <a:pt x="55831" y="115181"/>
                </a:lnTo>
                <a:lnTo>
                  <a:pt x="63831" y="115483"/>
                </a:lnTo>
                <a:lnTo>
                  <a:pt x="70156" y="114692"/>
                </a:lnTo>
                <a:lnTo>
                  <a:pt x="75365" y="113172"/>
                </a:lnTo>
                <a:lnTo>
                  <a:pt x="79831" y="111167"/>
                </a:lnTo>
                <a:lnTo>
                  <a:pt x="84792" y="107846"/>
                </a:lnTo>
                <a:lnTo>
                  <a:pt x="90083" y="103647"/>
                </a:lnTo>
                <a:lnTo>
                  <a:pt x="95595" y="98864"/>
                </a:lnTo>
                <a:lnTo>
                  <a:pt x="99270" y="92698"/>
                </a:lnTo>
                <a:lnTo>
                  <a:pt x="101720" y="85611"/>
                </a:lnTo>
                <a:lnTo>
                  <a:pt x="103353" y="77910"/>
                </a:lnTo>
                <a:lnTo>
                  <a:pt x="104442" y="70792"/>
                </a:lnTo>
                <a:lnTo>
                  <a:pt x="105168" y="64062"/>
                </a:lnTo>
                <a:lnTo>
                  <a:pt x="105652" y="57591"/>
                </a:lnTo>
                <a:lnTo>
                  <a:pt x="104983" y="51292"/>
                </a:lnTo>
                <a:lnTo>
                  <a:pt x="103544" y="45109"/>
                </a:lnTo>
                <a:lnTo>
                  <a:pt x="101592" y="39002"/>
                </a:lnTo>
                <a:lnTo>
                  <a:pt x="99300" y="32947"/>
                </a:lnTo>
                <a:lnTo>
                  <a:pt x="96779" y="26926"/>
                </a:lnTo>
                <a:lnTo>
                  <a:pt x="94106" y="20927"/>
                </a:lnTo>
                <a:lnTo>
                  <a:pt x="91332" y="15936"/>
                </a:lnTo>
                <a:lnTo>
                  <a:pt x="88490" y="11616"/>
                </a:lnTo>
                <a:lnTo>
                  <a:pt x="85604" y="7744"/>
                </a:lnTo>
                <a:lnTo>
                  <a:pt x="81695" y="5163"/>
                </a:lnTo>
                <a:lnTo>
                  <a:pt x="77105" y="3442"/>
                </a:lnTo>
                <a:lnTo>
                  <a:pt x="72060" y="2295"/>
                </a:lnTo>
                <a:lnTo>
                  <a:pt x="67705" y="1530"/>
                </a:lnTo>
                <a:lnTo>
                  <a:pt x="63809" y="1020"/>
                </a:lnTo>
                <a:lnTo>
                  <a:pt x="60220" y="680"/>
                </a:lnTo>
                <a:lnTo>
                  <a:pt x="57827" y="1445"/>
                </a:lnTo>
                <a:lnTo>
                  <a:pt x="56232" y="2948"/>
                </a:lnTo>
                <a:lnTo>
                  <a:pt x="53672" y="7748"/>
                </a:lnTo>
                <a:lnTo>
                  <a:pt x="54454" y="8142"/>
                </a:lnTo>
                <a:lnTo>
                  <a:pt x="55967" y="8405"/>
                </a:lnTo>
                <a:lnTo>
                  <a:pt x="61971" y="893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SMARTPenAnnotation123"/>
          <p:cNvSpPr/>
          <p:nvPr/>
        </p:nvSpPr>
        <p:spPr>
          <a:xfrm>
            <a:off x="3875484" y="2607468"/>
            <a:ext cx="35720" cy="285751"/>
          </a:xfrm>
          <a:custGeom>
            <a:avLst/>
            <a:gdLst/>
            <a:ahLst/>
            <a:cxnLst/>
            <a:rect l="0" t="0" r="0" b="0"/>
            <a:pathLst>
              <a:path w="35720" h="285751">
                <a:moveTo>
                  <a:pt x="0" y="0"/>
                </a:moveTo>
                <a:lnTo>
                  <a:pt x="0" y="9481"/>
                </a:lnTo>
                <a:lnTo>
                  <a:pt x="992" y="19219"/>
                </a:lnTo>
                <a:lnTo>
                  <a:pt x="4741" y="48560"/>
                </a:lnTo>
                <a:lnTo>
                  <a:pt x="6137" y="64123"/>
                </a:lnTo>
                <a:lnTo>
                  <a:pt x="7068" y="79460"/>
                </a:lnTo>
                <a:lnTo>
                  <a:pt x="7688" y="94645"/>
                </a:lnTo>
                <a:lnTo>
                  <a:pt x="11024" y="140622"/>
                </a:lnTo>
                <a:lnTo>
                  <a:pt x="13302" y="168162"/>
                </a:lnTo>
                <a:lnTo>
                  <a:pt x="16806" y="195452"/>
                </a:lnTo>
                <a:lnTo>
                  <a:pt x="21126" y="222575"/>
                </a:lnTo>
                <a:lnTo>
                  <a:pt x="35719" y="28575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SMARTPenAnnotation124"/>
          <p:cNvSpPr/>
          <p:nvPr/>
        </p:nvSpPr>
        <p:spPr>
          <a:xfrm>
            <a:off x="3893343" y="2786062"/>
            <a:ext cx="107158" cy="17719"/>
          </a:xfrm>
          <a:custGeom>
            <a:avLst/>
            <a:gdLst/>
            <a:ahLst/>
            <a:cxnLst/>
            <a:rect l="0" t="0" r="0" b="0"/>
            <a:pathLst>
              <a:path w="107158" h="17719">
                <a:moveTo>
                  <a:pt x="0" y="0"/>
                </a:moveTo>
                <a:lnTo>
                  <a:pt x="24858" y="12429"/>
                </a:lnTo>
                <a:lnTo>
                  <a:pt x="30463" y="14239"/>
                </a:lnTo>
                <a:lnTo>
                  <a:pt x="36184" y="15446"/>
                </a:lnTo>
                <a:lnTo>
                  <a:pt x="41982" y="16251"/>
                </a:lnTo>
                <a:lnTo>
                  <a:pt x="47832" y="16787"/>
                </a:lnTo>
                <a:lnTo>
                  <a:pt x="53716" y="17144"/>
                </a:lnTo>
                <a:lnTo>
                  <a:pt x="65546" y="17542"/>
                </a:lnTo>
                <a:lnTo>
                  <a:pt x="77418" y="17718"/>
                </a:lnTo>
                <a:lnTo>
                  <a:pt x="83362" y="16773"/>
                </a:lnTo>
                <a:lnTo>
                  <a:pt x="89309" y="15151"/>
                </a:lnTo>
                <a:lnTo>
                  <a:pt x="107157" y="8930"/>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SMARTPenAnnotation125"/>
          <p:cNvSpPr/>
          <p:nvPr/>
        </p:nvSpPr>
        <p:spPr>
          <a:xfrm>
            <a:off x="4047430" y="2628281"/>
            <a:ext cx="506711" cy="286209"/>
          </a:xfrm>
          <a:custGeom>
            <a:avLst/>
            <a:gdLst/>
            <a:ahLst/>
            <a:cxnLst/>
            <a:rect l="0" t="0" r="0" b="0"/>
            <a:pathLst>
              <a:path w="506711" h="286209">
                <a:moveTo>
                  <a:pt x="33437" y="264937"/>
                </a:moveTo>
                <a:lnTo>
                  <a:pt x="47658" y="255457"/>
                </a:lnTo>
                <a:lnTo>
                  <a:pt x="57286" y="248156"/>
                </a:lnTo>
                <a:lnTo>
                  <a:pt x="65865" y="240612"/>
                </a:lnTo>
                <a:lnTo>
                  <a:pt x="76292" y="230644"/>
                </a:lnTo>
                <a:lnTo>
                  <a:pt x="80858" y="225208"/>
                </a:lnTo>
                <a:lnTo>
                  <a:pt x="84895" y="219600"/>
                </a:lnTo>
                <a:lnTo>
                  <a:pt x="88578" y="213876"/>
                </a:lnTo>
                <a:lnTo>
                  <a:pt x="91034" y="208076"/>
                </a:lnTo>
                <a:lnTo>
                  <a:pt x="92671" y="202225"/>
                </a:lnTo>
                <a:lnTo>
                  <a:pt x="93762" y="196340"/>
                </a:lnTo>
                <a:lnTo>
                  <a:pt x="93497" y="191424"/>
                </a:lnTo>
                <a:lnTo>
                  <a:pt x="92328" y="187155"/>
                </a:lnTo>
                <a:lnTo>
                  <a:pt x="88384" y="179766"/>
                </a:lnTo>
                <a:lnTo>
                  <a:pt x="83324" y="173174"/>
                </a:lnTo>
                <a:lnTo>
                  <a:pt x="75122" y="166938"/>
                </a:lnTo>
                <a:lnTo>
                  <a:pt x="70157" y="163885"/>
                </a:lnTo>
                <a:lnTo>
                  <a:pt x="59348" y="160494"/>
                </a:lnTo>
                <a:lnTo>
                  <a:pt x="53687" y="159590"/>
                </a:lnTo>
                <a:lnTo>
                  <a:pt x="47930" y="160971"/>
                </a:lnTo>
                <a:lnTo>
                  <a:pt x="36240" y="167798"/>
                </a:lnTo>
                <a:lnTo>
                  <a:pt x="24430" y="174801"/>
                </a:lnTo>
                <a:lnTo>
                  <a:pt x="18502" y="178057"/>
                </a:lnTo>
                <a:lnTo>
                  <a:pt x="9271" y="186967"/>
                </a:lnTo>
                <a:lnTo>
                  <a:pt x="5420" y="192121"/>
                </a:lnTo>
                <a:lnTo>
                  <a:pt x="2853" y="198534"/>
                </a:lnTo>
                <a:lnTo>
                  <a:pt x="1141" y="205785"/>
                </a:lnTo>
                <a:lnTo>
                  <a:pt x="0" y="213596"/>
                </a:lnTo>
                <a:lnTo>
                  <a:pt x="1224" y="220788"/>
                </a:lnTo>
                <a:lnTo>
                  <a:pt x="4024" y="227567"/>
                </a:lnTo>
                <a:lnTo>
                  <a:pt x="7875" y="234071"/>
                </a:lnTo>
                <a:lnTo>
                  <a:pt x="12427" y="240391"/>
                </a:lnTo>
                <a:lnTo>
                  <a:pt x="17446" y="246589"/>
                </a:lnTo>
                <a:lnTo>
                  <a:pt x="22776" y="252705"/>
                </a:lnTo>
                <a:lnTo>
                  <a:pt x="28314" y="257775"/>
                </a:lnTo>
                <a:lnTo>
                  <a:pt x="39759" y="266053"/>
                </a:lnTo>
                <a:lnTo>
                  <a:pt x="54106" y="270394"/>
                </a:lnTo>
                <a:lnTo>
                  <a:pt x="62099" y="271552"/>
                </a:lnTo>
                <a:lnTo>
                  <a:pt x="70404" y="271331"/>
                </a:lnTo>
                <a:lnTo>
                  <a:pt x="78918" y="270192"/>
                </a:lnTo>
                <a:lnTo>
                  <a:pt x="87570" y="268441"/>
                </a:lnTo>
                <a:lnTo>
                  <a:pt x="96315" y="267273"/>
                </a:lnTo>
                <a:lnTo>
                  <a:pt x="105121" y="266494"/>
                </a:lnTo>
                <a:lnTo>
                  <a:pt x="113968" y="265975"/>
                </a:lnTo>
                <a:lnTo>
                  <a:pt x="122843" y="263645"/>
                </a:lnTo>
                <a:lnTo>
                  <a:pt x="131736" y="260107"/>
                </a:lnTo>
                <a:lnTo>
                  <a:pt x="140642" y="255764"/>
                </a:lnTo>
                <a:lnTo>
                  <a:pt x="148563" y="250884"/>
                </a:lnTo>
                <a:lnTo>
                  <a:pt x="155828" y="245647"/>
                </a:lnTo>
                <a:lnTo>
                  <a:pt x="162656" y="240171"/>
                </a:lnTo>
                <a:lnTo>
                  <a:pt x="168200" y="234535"/>
                </a:lnTo>
                <a:lnTo>
                  <a:pt x="172888" y="228794"/>
                </a:lnTo>
                <a:lnTo>
                  <a:pt x="177006" y="222983"/>
                </a:lnTo>
                <a:lnTo>
                  <a:pt x="180743" y="217124"/>
                </a:lnTo>
                <a:lnTo>
                  <a:pt x="184227" y="211234"/>
                </a:lnTo>
                <a:lnTo>
                  <a:pt x="187542" y="205322"/>
                </a:lnTo>
                <a:lnTo>
                  <a:pt x="189752" y="200389"/>
                </a:lnTo>
                <a:lnTo>
                  <a:pt x="192207" y="192262"/>
                </a:lnTo>
                <a:lnTo>
                  <a:pt x="192861" y="187714"/>
                </a:lnTo>
                <a:lnTo>
                  <a:pt x="193298" y="182697"/>
                </a:lnTo>
                <a:lnTo>
                  <a:pt x="193783" y="175800"/>
                </a:lnTo>
                <a:lnTo>
                  <a:pt x="194056" y="182082"/>
                </a:lnTo>
                <a:lnTo>
                  <a:pt x="194120" y="187764"/>
                </a:lnTo>
                <a:lnTo>
                  <a:pt x="196794" y="196242"/>
                </a:lnTo>
                <a:lnTo>
                  <a:pt x="198897" y="201281"/>
                </a:lnTo>
                <a:lnTo>
                  <a:pt x="201290" y="209601"/>
                </a:lnTo>
                <a:lnTo>
                  <a:pt x="203878" y="220109"/>
                </a:lnTo>
                <a:lnTo>
                  <a:pt x="206596" y="232075"/>
                </a:lnTo>
                <a:lnTo>
                  <a:pt x="209400" y="242037"/>
                </a:lnTo>
                <a:lnTo>
                  <a:pt x="212261" y="250663"/>
                </a:lnTo>
                <a:lnTo>
                  <a:pt x="215161" y="258398"/>
                </a:lnTo>
                <a:lnTo>
                  <a:pt x="219078" y="264546"/>
                </a:lnTo>
                <a:lnTo>
                  <a:pt x="223674" y="269638"/>
                </a:lnTo>
                <a:lnTo>
                  <a:pt x="233080" y="277941"/>
                </a:lnTo>
                <a:lnTo>
                  <a:pt x="240569" y="284938"/>
                </a:lnTo>
                <a:lnTo>
                  <a:pt x="244946" y="286208"/>
                </a:lnTo>
                <a:lnTo>
                  <a:pt x="249849" y="286063"/>
                </a:lnTo>
                <a:lnTo>
                  <a:pt x="260589" y="283256"/>
                </a:lnTo>
                <a:lnTo>
                  <a:pt x="271977" y="278702"/>
                </a:lnTo>
                <a:lnTo>
                  <a:pt x="276799" y="275105"/>
                </a:lnTo>
                <a:lnTo>
                  <a:pt x="281006" y="270724"/>
                </a:lnTo>
                <a:lnTo>
                  <a:pt x="284804" y="265819"/>
                </a:lnTo>
                <a:lnTo>
                  <a:pt x="289320" y="260564"/>
                </a:lnTo>
                <a:lnTo>
                  <a:pt x="294314" y="255076"/>
                </a:lnTo>
                <a:lnTo>
                  <a:pt x="299629" y="249434"/>
                </a:lnTo>
                <a:lnTo>
                  <a:pt x="304164" y="243688"/>
                </a:lnTo>
                <a:lnTo>
                  <a:pt x="308179" y="237872"/>
                </a:lnTo>
                <a:lnTo>
                  <a:pt x="311848" y="232011"/>
                </a:lnTo>
                <a:lnTo>
                  <a:pt x="315287" y="226119"/>
                </a:lnTo>
                <a:lnTo>
                  <a:pt x="318571" y="220207"/>
                </a:lnTo>
                <a:lnTo>
                  <a:pt x="324866" y="208346"/>
                </a:lnTo>
                <a:lnTo>
                  <a:pt x="339987" y="178612"/>
                </a:lnTo>
                <a:lnTo>
                  <a:pt x="342975" y="174645"/>
                </a:lnTo>
                <a:lnTo>
                  <a:pt x="345960" y="172000"/>
                </a:lnTo>
                <a:lnTo>
                  <a:pt x="348942" y="170237"/>
                </a:lnTo>
                <a:lnTo>
                  <a:pt x="354901" y="168278"/>
                </a:lnTo>
                <a:lnTo>
                  <a:pt x="357879" y="167756"/>
                </a:lnTo>
                <a:lnTo>
                  <a:pt x="360857" y="169392"/>
                </a:lnTo>
                <a:lnTo>
                  <a:pt x="366811" y="176501"/>
                </a:lnTo>
                <a:lnTo>
                  <a:pt x="369787" y="181175"/>
                </a:lnTo>
                <a:lnTo>
                  <a:pt x="372764" y="186275"/>
                </a:lnTo>
                <a:lnTo>
                  <a:pt x="375741" y="191660"/>
                </a:lnTo>
                <a:lnTo>
                  <a:pt x="381695" y="200289"/>
                </a:lnTo>
                <a:lnTo>
                  <a:pt x="387648" y="208424"/>
                </a:lnTo>
                <a:lnTo>
                  <a:pt x="390624" y="213371"/>
                </a:lnTo>
                <a:lnTo>
                  <a:pt x="393601" y="218653"/>
                </a:lnTo>
                <a:lnTo>
                  <a:pt x="402200" y="227169"/>
                </a:lnTo>
                <a:lnTo>
                  <a:pt x="412636" y="234260"/>
                </a:lnTo>
                <a:lnTo>
                  <a:pt x="423889" y="240720"/>
                </a:lnTo>
                <a:lnTo>
                  <a:pt x="429668" y="241847"/>
                </a:lnTo>
                <a:lnTo>
                  <a:pt x="435505" y="241606"/>
                </a:lnTo>
                <a:lnTo>
                  <a:pt x="447282" y="238693"/>
                </a:lnTo>
                <a:lnTo>
                  <a:pt x="459131" y="234091"/>
                </a:lnTo>
                <a:lnTo>
                  <a:pt x="464077" y="230482"/>
                </a:lnTo>
                <a:lnTo>
                  <a:pt x="468366" y="226092"/>
                </a:lnTo>
                <a:lnTo>
                  <a:pt x="472218" y="221181"/>
                </a:lnTo>
                <a:lnTo>
                  <a:pt x="475778" y="215923"/>
                </a:lnTo>
                <a:lnTo>
                  <a:pt x="479143" y="210433"/>
                </a:lnTo>
                <a:lnTo>
                  <a:pt x="482379" y="204789"/>
                </a:lnTo>
                <a:lnTo>
                  <a:pt x="485528" y="198049"/>
                </a:lnTo>
                <a:lnTo>
                  <a:pt x="488620" y="190580"/>
                </a:lnTo>
                <a:lnTo>
                  <a:pt x="491674" y="182623"/>
                </a:lnTo>
                <a:lnTo>
                  <a:pt x="494701" y="173350"/>
                </a:lnTo>
                <a:lnTo>
                  <a:pt x="497712" y="163200"/>
                </a:lnTo>
                <a:lnTo>
                  <a:pt x="500712" y="152464"/>
                </a:lnTo>
                <a:lnTo>
                  <a:pt x="501719" y="142330"/>
                </a:lnTo>
                <a:lnTo>
                  <a:pt x="501398" y="132598"/>
                </a:lnTo>
                <a:lnTo>
                  <a:pt x="500192" y="123133"/>
                </a:lnTo>
                <a:lnTo>
                  <a:pt x="499388" y="112854"/>
                </a:lnTo>
                <a:lnTo>
                  <a:pt x="498852" y="102033"/>
                </a:lnTo>
                <a:lnTo>
                  <a:pt x="498495" y="90850"/>
                </a:lnTo>
                <a:lnTo>
                  <a:pt x="496273" y="79426"/>
                </a:lnTo>
                <a:lnTo>
                  <a:pt x="492807" y="67841"/>
                </a:lnTo>
                <a:lnTo>
                  <a:pt x="484656" y="45378"/>
                </a:lnTo>
                <a:lnTo>
                  <a:pt x="477726" y="25473"/>
                </a:lnTo>
                <a:lnTo>
                  <a:pt x="474489" y="17982"/>
                </a:lnTo>
                <a:lnTo>
                  <a:pt x="471339" y="11996"/>
                </a:lnTo>
                <a:lnTo>
                  <a:pt x="468246" y="7013"/>
                </a:lnTo>
                <a:lnTo>
                  <a:pt x="465193" y="3691"/>
                </a:lnTo>
                <a:lnTo>
                  <a:pt x="462165" y="1476"/>
                </a:lnTo>
                <a:lnTo>
                  <a:pt x="459154" y="0"/>
                </a:lnTo>
                <a:lnTo>
                  <a:pt x="456154" y="7"/>
                </a:lnTo>
                <a:lnTo>
                  <a:pt x="453163" y="1005"/>
                </a:lnTo>
                <a:lnTo>
                  <a:pt x="450176" y="2662"/>
                </a:lnTo>
                <a:lnTo>
                  <a:pt x="447192" y="7736"/>
                </a:lnTo>
                <a:lnTo>
                  <a:pt x="444211" y="15087"/>
                </a:lnTo>
                <a:lnTo>
                  <a:pt x="441232" y="23956"/>
                </a:lnTo>
                <a:lnTo>
                  <a:pt x="439246" y="33838"/>
                </a:lnTo>
                <a:lnTo>
                  <a:pt x="437921" y="44395"/>
                </a:lnTo>
                <a:lnTo>
                  <a:pt x="437038" y="55401"/>
                </a:lnTo>
                <a:lnTo>
                  <a:pt x="437442" y="66707"/>
                </a:lnTo>
                <a:lnTo>
                  <a:pt x="438703" y="78214"/>
                </a:lnTo>
                <a:lnTo>
                  <a:pt x="440536" y="89853"/>
                </a:lnTo>
                <a:lnTo>
                  <a:pt x="445219" y="116016"/>
                </a:lnTo>
                <a:lnTo>
                  <a:pt x="447856" y="129937"/>
                </a:lnTo>
                <a:lnTo>
                  <a:pt x="456079" y="166573"/>
                </a:lnTo>
                <a:lnTo>
                  <a:pt x="461050" y="187455"/>
                </a:lnTo>
                <a:lnTo>
                  <a:pt x="465356" y="204353"/>
                </a:lnTo>
                <a:lnTo>
                  <a:pt x="472786" y="231066"/>
                </a:lnTo>
                <a:lnTo>
                  <a:pt x="476157" y="240372"/>
                </a:lnTo>
                <a:lnTo>
                  <a:pt x="479396" y="247568"/>
                </a:lnTo>
                <a:lnTo>
                  <a:pt x="482548" y="253358"/>
                </a:lnTo>
                <a:lnTo>
                  <a:pt x="485641" y="258210"/>
                </a:lnTo>
                <a:lnTo>
                  <a:pt x="491723" y="266247"/>
                </a:lnTo>
                <a:lnTo>
                  <a:pt x="494735" y="268787"/>
                </a:lnTo>
                <a:lnTo>
                  <a:pt x="497734" y="270480"/>
                </a:lnTo>
                <a:lnTo>
                  <a:pt x="500726" y="271609"/>
                </a:lnTo>
                <a:lnTo>
                  <a:pt x="502721" y="271370"/>
                </a:lnTo>
                <a:lnTo>
                  <a:pt x="504051" y="270218"/>
                </a:lnTo>
                <a:lnTo>
                  <a:pt x="506710" y="264937"/>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SMARTPenAnnotation126"/>
          <p:cNvSpPr/>
          <p:nvPr/>
        </p:nvSpPr>
        <p:spPr>
          <a:xfrm>
            <a:off x="4509492" y="2812851"/>
            <a:ext cx="125016" cy="17860"/>
          </a:xfrm>
          <a:custGeom>
            <a:avLst/>
            <a:gdLst/>
            <a:ahLst/>
            <a:cxnLst/>
            <a:rect l="0" t="0" r="0" b="0"/>
            <a:pathLst>
              <a:path w="125016" h="17860">
                <a:moveTo>
                  <a:pt x="0" y="0"/>
                </a:moveTo>
                <a:lnTo>
                  <a:pt x="18961" y="4741"/>
                </a:lnTo>
                <a:lnTo>
                  <a:pt x="26531" y="7129"/>
                </a:lnTo>
                <a:lnTo>
                  <a:pt x="33563" y="9714"/>
                </a:lnTo>
                <a:lnTo>
                  <a:pt x="40234" y="12429"/>
                </a:lnTo>
                <a:lnTo>
                  <a:pt x="47659" y="14239"/>
                </a:lnTo>
                <a:lnTo>
                  <a:pt x="55585" y="15446"/>
                </a:lnTo>
                <a:lnTo>
                  <a:pt x="63845" y="16251"/>
                </a:lnTo>
                <a:lnTo>
                  <a:pt x="74314" y="16787"/>
                </a:lnTo>
                <a:lnTo>
                  <a:pt x="125015" y="1785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SMARTPenAnnotation127"/>
          <p:cNvSpPr/>
          <p:nvPr/>
        </p:nvSpPr>
        <p:spPr>
          <a:xfrm>
            <a:off x="4652367" y="2857500"/>
            <a:ext cx="62509" cy="40401"/>
          </a:xfrm>
          <a:custGeom>
            <a:avLst/>
            <a:gdLst/>
            <a:ahLst/>
            <a:cxnLst/>
            <a:rect l="0" t="0" r="0" b="0"/>
            <a:pathLst>
              <a:path w="62509" h="40401">
                <a:moveTo>
                  <a:pt x="0" y="0"/>
                </a:moveTo>
                <a:lnTo>
                  <a:pt x="0" y="14221"/>
                </a:lnTo>
                <a:lnTo>
                  <a:pt x="992" y="19402"/>
                </a:lnTo>
                <a:lnTo>
                  <a:pt x="2646" y="23849"/>
                </a:lnTo>
                <a:lnTo>
                  <a:pt x="7688" y="33374"/>
                </a:lnTo>
                <a:lnTo>
                  <a:pt x="10086" y="35147"/>
                </a:lnTo>
                <a:lnTo>
                  <a:pt x="13669" y="37322"/>
                </a:lnTo>
                <a:lnTo>
                  <a:pt x="18043" y="39764"/>
                </a:lnTo>
                <a:lnTo>
                  <a:pt x="21950" y="40400"/>
                </a:lnTo>
                <a:lnTo>
                  <a:pt x="25547" y="39832"/>
                </a:lnTo>
                <a:lnTo>
                  <a:pt x="28938" y="38461"/>
                </a:lnTo>
                <a:lnTo>
                  <a:pt x="33183" y="36554"/>
                </a:lnTo>
                <a:lnTo>
                  <a:pt x="43190" y="31790"/>
                </a:lnTo>
                <a:lnTo>
                  <a:pt x="47645" y="28139"/>
                </a:lnTo>
                <a:lnTo>
                  <a:pt x="51607" y="23720"/>
                </a:lnTo>
                <a:lnTo>
                  <a:pt x="62508" y="8929"/>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SMARTPenAnnotation128"/>
          <p:cNvSpPr/>
          <p:nvPr/>
        </p:nvSpPr>
        <p:spPr>
          <a:xfrm>
            <a:off x="4735995" y="2519263"/>
            <a:ext cx="407506" cy="407751"/>
          </a:xfrm>
          <a:custGeom>
            <a:avLst/>
            <a:gdLst/>
            <a:ahLst/>
            <a:cxnLst/>
            <a:rect l="0" t="0" r="0" b="0"/>
            <a:pathLst>
              <a:path w="407506" h="407751">
                <a:moveTo>
                  <a:pt x="14598" y="257869"/>
                </a:moveTo>
                <a:lnTo>
                  <a:pt x="28819" y="257869"/>
                </a:lnTo>
                <a:lnTo>
                  <a:pt x="35986" y="258862"/>
                </a:lnTo>
                <a:lnTo>
                  <a:pt x="43739" y="260515"/>
                </a:lnTo>
                <a:lnTo>
                  <a:pt x="51885" y="262610"/>
                </a:lnTo>
                <a:lnTo>
                  <a:pt x="59300" y="264006"/>
                </a:lnTo>
                <a:lnTo>
                  <a:pt x="66227" y="264937"/>
                </a:lnTo>
                <a:lnTo>
                  <a:pt x="77521" y="266247"/>
                </a:lnTo>
                <a:lnTo>
                  <a:pt x="67429" y="276464"/>
                </a:lnTo>
                <a:lnTo>
                  <a:pt x="64701" y="279196"/>
                </a:lnTo>
                <a:lnTo>
                  <a:pt x="56379" y="284876"/>
                </a:lnTo>
                <a:lnTo>
                  <a:pt x="51382" y="287780"/>
                </a:lnTo>
                <a:lnTo>
                  <a:pt x="43184" y="296299"/>
                </a:lnTo>
                <a:lnTo>
                  <a:pt x="35240" y="306699"/>
                </a:lnTo>
                <a:lnTo>
                  <a:pt x="25095" y="317936"/>
                </a:lnTo>
                <a:lnTo>
                  <a:pt x="19612" y="325695"/>
                </a:lnTo>
                <a:lnTo>
                  <a:pt x="13972" y="334836"/>
                </a:lnTo>
                <a:lnTo>
                  <a:pt x="8227" y="344899"/>
                </a:lnTo>
                <a:lnTo>
                  <a:pt x="4398" y="353593"/>
                </a:lnTo>
                <a:lnTo>
                  <a:pt x="1845" y="361372"/>
                </a:lnTo>
                <a:lnTo>
                  <a:pt x="143" y="368543"/>
                </a:lnTo>
                <a:lnTo>
                  <a:pt x="0" y="375308"/>
                </a:lnTo>
                <a:lnTo>
                  <a:pt x="898" y="381802"/>
                </a:lnTo>
                <a:lnTo>
                  <a:pt x="2488" y="388117"/>
                </a:lnTo>
                <a:lnTo>
                  <a:pt x="4540" y="392326"/>
                </a:lnTo>
                <a:lnTo>
                  <a:pt x="6901" y="395132"/>
                </a:lnTo>
                <a:lnTo>
                  <a:pt x="17609" y="401727"/>
                </a:lnTo>
                <a:lnTo>
                  <a:pt x="22559" y="404376"/>
                </a:lnTo>
                <a:lnTo>
                  <a:pt x="27843" y="405150"/>
                </a:lnTo>
                <a:lnTo>
                  <a:pt x="39006" y="403364"/>
                </a:lnTo>
                <a:lnTo>
                  <a:pt x="50581" y="401909"/>
                </a:lnTo>
                <a:lnTo>
                  <a:pt x="56446" y="401520"/>
                </a:lnTo>
                <a:lnTo>
                  <a:pt x="62341" y="399277"/>
                </a:lnTo>
                <a:lnTo>
                  <a:pt x="74182" y="391493"/>
                </a:lnTo>
                <a:lnTo>
                  <a:pt x="86059" y="381419"/>
                </a:lnTo>
                <a:lnTo>
                  <a:pt x="97952" y="370327"/>
                </a:lnTo>
                <a:lnTo>
                  <a:pt x="109853" y="358783"/>
                </a:lnTo>
                <a:lnTo>
                  <a:pt x="121757" y="349683"/>
                </a:lnTo>
                <a:lnTo>
                  <a:pt x="132670" y="342332"/>
                </a:lnTo>
                <a:lnTo>
                  <a:pt x="140827" y="335757"/>
                </a:lnTo>
                <a:lnTo>
                  <a:pt x="143399" y="334599"/>
                </a:lnTo>
                <a:lnTo>
                  <a:pt x="145114" y="334819"/>
                </a:lnTo>
                <a:lnTo>
                  <a:pt x="146257" y="335959"/>
                </a:lnTo>
                <a:lnTo>
                  <a:pt x="152819" y="347807"/>
                </a:lnTo>
                <a:lnTo>
                  <a:pt x="173201" y="387752"/>
                </a:lnTo>
                <a:lnTo>
                  <a:pt x="181992" y="399931"/>
                </a:lnTo>
                <a:lnTo>
                  <a:pt x="185726" y="403179"/>
                </a:lnTo>
                <a:lnTo>
                  <a:pt x="190199" y="405344"/>
                </a:lnTo>
                <a:lnTo>
                  <a:pt x="200461" y="407750"/>
                </a:lnTo>
                <a:lnTo>
                  <a:pt x="206968" y="407399"/>
                </a:lnTo>
                <a:lnTo>
                  <a:pt x="214282" y="406173"/>
                </a:lnTo>
                <a:lnTo>
                  <a:pt x="222134" y="404363"/>
                </a:lnTo>
                <a:lnTo>
                  <a:pt x="229355" y="401173"/>
                </a:lnTo>
                <a:lnTo>
                  <a:pt x="236152" y="397061"/>
                </a:lnTo>
                <a:lnTo>
                  <a:pt x="242668" y="392336"/>
                </a:lnTo>
                <a:lnTo>
                  <a:pt x="248996" y="386209"/>
                </a:lnTo>
                <a:lnTo>
                  <a:pt x="255199" y="379148"/>
                </a:lnTo>
                <a:lnTo>
                  <a:pt x="261320" y="371464"/>
                </a:lnTo>
                <a:lnTo>
                  <a:pt x="267384" y="362372"/>
                </a:lnTo>
                <a:lnTo>
                  <a:pt x="273411" y="352343"/>
                </a:lnTo>
                <a:lnTo>
                  <a:pt x="286392" y="329623"/>
                </a:lnTo>
                <a:lnTo>
                  <a:pt x="302083" y="302989"/>
                </a:lnTo>
                <a:lnTo>
                  <a:pt x="308450" y="287949"/>
                </a:lnTo>
                <a:lnTo>
                  <a:pt x="313687" y="271969"/>
                </a:lnTo>
                <a:lnTo>
                  <a:pt x="318170" y="255363"/>
                </a:lnTo>
                <a:lnTo>
                  <a:pt x="328444" y="221037"/>
                </a:lnTo>
                <a:lnTo>
                  <a:pt x="333962" y="203549"/>
                </a:lnTo>
                <a:lnTo>
                  <a:pt x="338632" y="184945"/>
                </a:lnTo>
                <a:lnTo>
                  <a:pt x="342738" y="165597"/>
                </a:lnTo>
                <a:lnTo>
                  <a:pt x="356457" y="89381"/>
                </a:lnTo>
                <a:lnTo>
                  <a:pt x="358590" y="72122"/>
                </a:lnTo>
                <a:lnTo>
                  <a:pt x="360012" y="55655"/>
                </a:lnTo>
                <a:lnTo>
                  <a:pt x="360960" y="39716"/>
                </a:lnTo>
                <a:lnTo>
                  <a:pt x="360600" y="27106"/>
                </a:lnTo>
                <a:lnTo>
                  <a:pt x="359368" y="16714"/>
                </a:lnTo>
                <a:lnTo>
                  <a:pt x="357554" y="7803"/>
                </a:lnTo>
                <a:lnTo>
                  <a:pt x="355353" y="2853"/>
                </a:lnTo>
                <a:lnTo>
                  <a:pt x="352893" y="546"/>
                </a:lnTo>
                <a:lnTo>
                  <a:pt x="350261" y="0"/>
                </a:lnTo>
                <a:lnTo>
                  <a:pt x="347514" y="2613"/>
                </a:lnTo>
                <a:lnTo>
                  <a:pt x="341816" y="13453"/>
                </a:lnTo>
                <a:lnTo>
                  <a:pt x="338908" y="22496"/>
                </a:lnTo>
                <a:lnTo>
                  <a:pt x="335977" y="33485"/>
                </a:lnTo>
                <a:lnTo>
                  <a:pt x="333030" y="45772"/>
                </a:lnTo>
                <a:lnTo>
                  <a:pt x="331066" y="60908"/>
                </a:lnTo>
                <a:lnTo>
                  <a:pt x="329756" y="77945"/>
                </a:lnTo>
                <a:lnTo>
                  <a:pt x="328884" y="96248"/>
                </a:lnTo>
                <a:lnTo>
                  <a:pt x="327913" y="132459"/>
                </a:lnTo>
                <a:lnTo>
                  <a:pt x="327655" y="150450"/>
                </a:lnTo>
                <a:lnTo>
                  <a:pt x="328474" y="168397"/>
                </a:lnTo>
                <a:lnTo>
                  <a:pt x="330013" y="186315"/>
                </a:lnTo>
                <a:lnTo>
                  <a:pt x="332031" y="204213"/>
                </a:lnTo>
                <a:lnTo>
                  <a:pt x="335361" y="219122"/>
                </a:lnTo>
                <a:lnTo>
                  <a:pt x="339565" y="232038"/>
                </a:lnTo>
                <a:lnTo>
                  <a:pt x="344352" y="243625"/>
                </a:lnTo>
                <a:lnTo>
                  <a:pt x="350520" y="254326"/>
                </a:lnTo>
                <a:lnTo>
                  <a:pt x="357609" y="264437"/>
                </a:lnTo>
                <a:lnTo>
                  <a:pt x="365311" y="274154"/>
                </a:lnTo>
                <a:lnTo>
                  <a:pt x="373422" y="281624"/>
                </a:lnTo>
                <a:lnTo>
                  <a:pt x="381806" y="287597"/>
                </a:lnTo>
                <a:lnTo>
                  <a:pt x="407505" y="302518"/>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SMARTPenAnnotation129"/>
          <p:cNvSpPr/>
          <p:nvPr/>
        </p:nvSpPr>
        <p:spPr>
          <a:xfrm>
            <a:off x="2819489" y="1600589"/>
            <a:ext cx="2899439" cy="2099192"/>
          </a:xfrm>
          <a:custGeom>
            <a:avLst/>
            <a:gdLst/>
            <a:ahLst/>
            <a:cxnLst/>
            <a:rect l="0" t="0" r="0" b="0"/>
            <a:pathLst>
              <a:path w="2899439" h="2099192">
                <a:moveTo>
                  <a:pt x="1806089" y="69262"/>
                </a:moveTo>
                <a:lnTo>
                  <a:pt x="1796608" y="69262"/>
                </a:lnTo>
                <a:lnTo>
                  <a:pt x="1725028" y="44404"/>
                </a:lnTo>
                <a:lnTo>
                  <a:pt x="1637905" y="28560"/>
                </a:lnTo>
                <a:lnTo>
                  <a:pt x="1555945" y="18948"/>
                </a:lnTo>
                <a:lnTo>
                  <a:pt x="1466837" y="9816"/>
                </a:lnTo>
                <a:lnTo>
                  <a:pt x="1400318" y="3816"/>
                </a:lnTo>
                <a:lnTo>
                  <a:pt x="1331066" y="487"/>
                </a:lnTo>
                <a:lnTo>
                  <a:pt x="1259608" y="0"/>
                </a:lnTo>
                <a:lnTo>
                  <a:pt x="1184854" y="3091"/>
                </a:lnTo>
                <a:lnTo>
                  <a:pt x="1108635" y="13064"/>
                </a:lnTo>
                <a:lnTo>
                  <a:pt x="1030774" y="27418"/>
                </a:lnTo>
                <a:lnTo>
                  <a:pt x="949866" y="43719"/>
                </a:lnTo>
                <a:lnTo>
                  <a:pt x="872897" y="63532"/>
                </a:lnTo>
                <a:lnTo>
                  <a:pt x="798009" y="87551"/>
                </a:lnTo>
                <a:lnTo>
                  <a:pt x="721730" y="118070"/>
                </a:lnTo>
                <a:lnTo>
                  <a:pt x="650125" y="151478"/>
                </a:lnTo>
                <a:lnTo>
                  <a:pt x="581921" y="187162"/>
                </a:lnTo>
                <a:lnTo>
                  <a:pt x="515228" y="226172"/>
                </a:lnTo>
                <a:lnTo>
                  <a:pt x="454498" y="269307"/>
                </a:lnTo>
                <a:lnTo>
                  <a:pt x="397741" y="315929"/>
                </a:lnTo>
                <a:lnTo>
                  <a:pt x="342750" y="366415"/>
                </a:lnTo>
                <a:lnTo>
                  <a:pt x="291190" y="418619"/>
                </a:lnTo>
                <a:lnTo>
                  <a:pt x="242808" y="473571"/>
                </a:lnTo>
                <a:lnTo>
                  <a:pt x="198154" y="534374"/>
                </a:lnTo>
                <a:lnTo>
                  <a:pt x="177515" y="566860"/>
                </a:lnTo>
                <a:lnTo>
                  <a:pt x="157803" y="600424"/>
                </a:lnTo>
                <a:lnTo>
                  <a:pt x="138708" y="634706"/>
                </a:lnTo>
                <a:lnTo>
                  <a:pt x="121017" y="669467"/>
                </a:lnTo>
                <a:lnTo>
                  <a:pt x="104262" y="704547"/>
                </a:lnTo>
                <a:lnTo>
                  <a:pt x="88131" y="739840"/>
                </a:lnTo>
                <a:lnTo>
                  <a:pt x="73409" y="777260"/>
                </a:lnTo>
                <a:lnTo>
                  <a:pt x="59625" y="816096"/>
                </a:lnTo>
                <a:lnTo>
                  <a:pt x="46467" y="855878"/>
                </a:lnTo>
                <a:lnTo>
                  <a:pt x="35711" y="895298"/>
                </a:lnTo>
                <a:lnTo>
                  <a:pt x="26555" y="934476"/>
                </a:lnTo>
                <a:lnTo>
                  <a:pt x="18468" y="973493"/>
                </a:lnTo>
                <a:lnTo>
                  <a:pt x="12083" y="1012403"/>
                </a:lnTo>
                <a:lnTo>
                  <a:pt x="6835" y="1051241"/>
                </a:lnTo>
                <a:lnTo>
                  <a:pt x="2344" y="1090032"/>
                </a:lnTo>
                <a:lnTo>
                  <a:pt x="342" y="1129783"/>
                </a:lnTo>
                <a:lnTo>
                  <a:pt x="0" y="1170175"/>
                </a:lnTo>
                <a:lnTo>
                  <a:pt x="764" y="1210993"/>
                </a:lnTo>
                <a:lnTo>
                  <a:pt x="4250" y="1251103"/>
                </a:lnTo>
                <a:lnTo>
                  <a:pt x="9550" y="1290742"/>
                </a:lnTo>
                <a:lnTo>
                  <a:pt x="16060" y="1330066"/>
                </a:lnTo>
                <a:lnTo>
                  <a:pt x="24369" y="1368189"/>
                </a:lnTo>
                <a:lnTo>
                  <a:pt x="33877" y="1405510"/>
                </a:lnTo>
                <a:lnTo>
                  <a:pt x="44185" y="1442297"/>
                </a:lnTo>
                <a:lnTo>
                  <a:pt x="57010" y="1479721"/>
                </a:lnTo>
                <a:lnTo>
                  <a:pt x="71512" y="1517567"/>
                </a:lnTo>
                <a:lnTo>
                  <a:pt x="87134" y="1555697"/>
                </a:lnTo>
                <a:lnTo>
                  <a:pt x="105486" y="1592032"/>
                </a:lnTo>
                <a:lnTo>
                  <a:pt x="125658" y="1627168"/>
                </a:lnTo>
                <a:lnTo>
                  <a:pt x="147044" y="1661507"/>
                </a:lnTo>
                <a:lnTo>
                  <a:pt x="197264" y="1726119"/>
                </a:lnTo>
                <a:lnTo>
                  <a:pt x="254641" y="1786917"/>
                </a:lnTo>
                <a:lnTo>
                  <a:pt x="319830" y="1843703"/>
                </a:lnTo>
                <a:lnTo>
                  <a:pt x="393782" y="1893415"/>
                </a:lnTo>
                <a:lnTo>
                  <a:pt x="473944" y="1937669"/>
                </a:lnTo>
                <a:lnTo>
                  <a:pt x="559181" y="1977181"/>
                </a:lnTo>
                <a:lnTo>
                  <a:pt x="649319" y="2009294"/>
                </a:lnTo>
                <a:lnTo>
                  <a:pt x="695580" y="2023413"/>
                </a:lnTo>
                <a:lnTo>
                  <a:pt x="744281" y="2036795"/>
                </a:lnTo>
                <a:lnTo>
                  <a:pt x="846018" y="2062247"/>
                </a:lnTo>
                <a:lnTo>
                  <a:pt x="898151" y="2071614"/>
                </a:lnTo>
                <a:lnTo>
                  <a:pt x="950766" y="2078851"/>
                </a:lnTo>
                <a:lnTo>
                  <a:pt x="1003702" y="2084668"/>
                </a:lnTo>
                <a:lnTo>
                  <a:pt x="1115435" y="2093776"/>
                </a:lnTo>
                <a:lnTo>
                  <a:pt x="1173013" y="2097595"/>
                </a:lnTo>
                <a:lnTo>
                  <a:pt x="1230249" y="2099148"/>
                </a:lnTo>
                <a:lnTo>
                  <a:pt x="1287258" y="2099191"/>
                </a:lnTo>
                <a:lnTo>
                  <a:pt x="1344115" y="2098228"/>
                </a:lnTo>
                <a:lnTo>
                  <a:pt x="1401864" y="2094609"/>
                </a:lnTo>
                <a:lnTo>
                  <a:pt x="1460207" y="2089220"/>
                </a:lnTo>
                <a:lnTo>
                  <a:pt x="1518946" y="2082651"/>
                </a:lnTo>
                <a:lnTo>
                  <a:pt x="1576957" y="2074302"/>
                </a:lnTo>
                <a:lnTo>
                  <a:pt x="1634483" y="2064768"/>
                </a:lnTo>
                <a:lnTo>
                  <a:pt x="1691685" y="2054443"/>
                </a:lnTo>
                <a:lnTo>
                  <a:pt x="1748671" y="2041607"/>
                </a:lnTo>
                <a:lnTo>
                  <a:pt x="1805513" y="2027096"/>
                </a:lnTo>
                <a:lnTo>
                  <a:pt x="1862260" y="2011469"/>
                </a:lnTo>
                <a:lnTo>
                  <a:pt x="1972937" y="1978231"/>
                </a:lnTo>
                <a:lnTo>
                  <a:pt x="2027453" y="1961033"/>
                </a:lnTo>
                <a:lnTo>
                  <a:pt x="2080665" y="1941630"/>
                </a:lnTo>
                <a:lnTo>
                  <a:pt x="2133007" y="1920758"/>
                </a:lnTo>
                <a:lnTo>
                  <a:pt x="2184769" y="1898905"/>
                </a:lnTo>
                <a:lnTo>
                  <a:pt x="2234159" y="1875407"/>
                </a:lnTo>
                <a:lnTo>
                  <a:pt x="2281969" y="1850812"/>
                </a:lnTo>
                <a:lnTo>
                  <a:pt x="2328725" y="1825485"/>
                </a:lnTo>
                <a:lnTo>
                  <a:pt x="2415072" y="1773532"/>
                </a:lnTo>
                <a:lnTo>
                  <a:pt x="2495451" y="1718692"/>
                </a:lnTo>
                <a:lnTo>
                  <a:pt x="2570862" y="1657938"/>
                </a:lnTo>
                <a:lnTo>
                  <a:pt x="2636129" y="1594557"/>
                </a:lnTo>
                <a:lnTo>
                  <a:pt x="2693910" y="1530007"/>
                </a:lnTo>
                <a:lnTo>
                  <a:pt x="2746048" y="1464938"/>
                </a:lnTo>
                <a:lnTo>
                  <a:pt x="2769080" y="1430322"/>
                </a:lnTo>
                <a:lnTo>
                  <a:pt x="2790388" y="1394346"/>
                </a:lnTo>
                <a:lnTo>
                  <a:pt x="2810546" y="1357464"/>
                </a:lnTo>
                <a:lnTo>
                  <a:pt x="2827953" y="1320970"/>
                </a:lnTo>
                <a:lnTo>
                  <a:pt x="2843527" y="1284734"/>
                </a:lnTo>
                <a:lnTo>
                  <a:pt x="2857879" y="1248670"/>
                </a:lnTo>
                <a:lnTo>
                  <a:pt x="2869431" y="1211730"/>
                </a:lnTo>
                <a:lnTo>
                  <a:pt x="2879116" y="1174204"/>
                </a:lnTo>
                <a:lnTo>
                  <a:pt x="2887557" y="1136288"/>
                </a:lnTo>
                <a:lnTo>
                  <a:pt x="2893185" y="1099105"/>
                </a:lnTo>
                <a:lnTo>
                  <a:pt x="2896937" y="1062410"/>
                </a:lnTo>
                <a:lnTo>
                  <a:pt x="2899438" y="1026040"/>
                </a:lnTo>
                <a:lnTo>
                  <a:pt x="2899121" y="988896"/>
                </a:lnTo>
                <a:lnTo>
                  <a:pt x="2896926" y="951234"/>
                </a:lnTo>
                <a:lnTo>
                  <a:pt x="2893477" y="913228"/>
                </a:lnTo>
                <a:lnTo>
                  <a:pt x="2887210" y="875984"/>
                </a:lnTo>
                <a:lnTo>
                  <a:pt x="2879063" y="839249"/>
                </a:lnTo>
                <a:lnTo>
                  <a:pt x="2869662" y="802852"/>
                </a:lnTo>
                <a:lnTo>
                  <a:pt x="2858434" y="766681"/>
                </a:lnTo>
                <a:lnTo>
                  <a:pt x="2845988" y="730661"/>
                </a:lnTo>
                <a:lnTo>
                  <a:pt x="2832731" y="694742"/>
                </a:lnTo>
                <a:lnTo>
                  <a:pt x="2815954" y="660874"/>
                </a:lnTo>
                <a:lnTo>
                  <a:pt x="2776147" y="596784"/>
                </a:lnTo>
                <a:lnTo>
                  <a:pt x="2726705" y="535227"/>
                </a:lnTo>
                <a:lnTo>
                  <a:pt x="2669674" y="476779"/>
                </a:lnTo>
                <a:lnTo>
                  <a:pt x="2604638" y="424344"/>
                </a:lnTo>
                <a:lnTo>
                  <a:pt x="2533401" y="374582"/>
                </a:lnTo>
                <a:lnTo>
                  <a:pt x="2456761" y="326999"/>
                </a:lnTo>
                <a:lnTo>
                  <a:pt x="2373089" y="282700"/>
                </a:lnTo>
                <a:lnTo>
                  <a:pt x="2283646" y="245152"/>
                </a:lnTo>
                <a:lnTo>
                  <a:pt x="2237570" y="228194"/>
                </a:lnTo>
                <a:lnTo>
                  <a:pt x="2189985" y="213912"/>
                </a:lnTo>
                <a:lnTo>
                  <a:pt x="2141395" y="201414"/>
                </a:lnTo>
                <a:lnTo>
                  <a:pt x="2092134" y="190105"/>
                </a:lnTo>
                <a:lnTo>
                  <a:pt x="2042426" y="181574"/>
                </a:lnTo>
                <a:lnTo>
                  <a:pt x="1992420" y="174895"/>
                </a:lnTo>
                <a:lnTo>
                  <a:pt x="1942216" y="169450"/>
                </a:lnTo>
                <a:lnTo>
                  <a:pt x="1841454" y="160753"/>
                </a:lnTo>
                <a:lnTo>
                  <a:pt x="1790970" y="157045"/>
                </a:lnTo>
                <a:lnTo>
                  <a:pt x="1742432" y="155566"/>
                </a:lnTo>
                <a:lnTo>
                  <a:pt x="1695190" y="155571"/>
                </a:lnTo>
                <a:lnTo>
                  <a:pt x="1648813" y="156567"/>
                </a:lnTo>
                <a:lnTo>
                  <a:pt x="1603011" y="160208"/>
                </a:lnTo>
                <a:lnTo>
                  <a:pt x="1512434" y="172190"/>
                </a:lnTo>
                <a:lnTo>
                  <a:pt x="1427859" y="187438"/>
                </a:lnTo>
                <a:lnTo>
                  <a:pt x="1306026" y="212137"/>
                </a:lnTo>
              </a:path>
            </a:pathLst>
          </a:custGeom>
          <a:ln w="38100" cap="flat" cmpd="sng" algn="ctr">
            <a:solidFill>
              <a:srgbClr val="0000FF"/>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 name="SMARTPenAnnotation130"/>
          <p:cNvSpPr/>
          <p:nvPr/>
        </p:nvSpPr>
        <p:spPr>
          <a:xfrm>
            <a:off x="5509617" y="1330523"/>
            <a:ext cx="1017985" cy="794743"/>
          </a:xfrm>
          <a:custGeom>
            <a:avLst/>
            <a:gdLst/>
            <a:ahLst/>
            <a:cxnLst/>
            <a:rect l="0" t="0" r="0" b="0"/>
            <a:pathLst>
              <a:path w="1017985" h="794743">
                <a:moveTo>
                  <a:pt x="0" y="794742"/>
                </a:moveTo>
                <a:lnTo>
                  <a:pt x="14221" y="775780"/>
                </a:lnTo>
                <a:lnTo>
                  <a:pt x="31787" y="758533"/>
                </a:lnTo>
                <a:lnTo>
                  <a:pt x="54807" y="737970"/>
                </a:lnTo>
                <a:lnTo>
                  <a:pt x="84882" y="708987"/>
                </a:lnTo>
                <a:lnTo>
                  <a:pt x="103221" y="692923"/>
                </a:lnTo>
                <a:lnTo>
                  <a:pt x="123384" y="676261"/>
                </a:lnTo>
                <a:lnTo>
                  <a:pt x="144764" y="659200"/>
                </a:lnTo>
                <a:lnTo>
                  <a:pt x="192331" y="619077"/>
                </a:lnTo>
                <a:lnTo>
                  <a:pt x="217518" y="597265"/>
                </a:lnTo>
                <a:lnTo>
                  <a:pt x="245223" y="574786"/>
                </a:lnTo>
                <a:lnTo>
                  <a:pt x="305110" y="528643"/>
                </a:lnTo>
                <a:lnTo>
                  <a:pt x="509907" y="374420"/>
                </a:lnTo>
                <a:lnTo>
                  <a:pt x="583482" y="321190"/>
                </a:lnTo>
                <a:lnTo>
                  <a:pt x="858424" y="124942"/>
                </a:lnTo>
                <a:lnTo>
                  <a:pt x="928878" y="73058"/>
                </a:lnTo>
                <a:lnTo>
                  <a:pt x="952627" y="54659"/>
                </a:lnTo>
                <a:lnTo>
                  <a:pt x="971436" y="39416"/>
                </a:lnTo>
                <a:lnTo>
                  <a:pt x="1017984" y="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4" name="SMARTPenAnnotation131"/>
          <p:cNvSpPr/>
          <p:nvPr/>
        </p:nvSpPr>
        <p:spPr>
          <a:xfrm>
            <a:off x="6679947" y="833161"/>
            <a:ext cx="335310" cy="632023"/>
          </a:xfrm>
          <a:custGeom>
            <a:avLst/>
            <a:gdLst/>
            <a:ahLst/>
            <a:cxnLst/>
            <a:rect l="0" t="0" r="0" b="0"/>
            <a:pathLst>
              <a:path w="335310" h="632023">
                <a:moveTo>
                  <a:pt x="35178" y="122315"/>
                </a:moveTo>
                <a:lnTo>
                  <a:pt x="25697" y="127056"/>
                </a:lnTo>
                <a:lnTo>
                  <a:pt x="21912" y="130436"/>
                </a:lnTo>
                <a:lnTo>
                  <a:pt x="15060" y="139484"/>
                </a:lnTo>
                <a:lnTo>
                  <a:pt x="8708" y="155412"/>
                </a:lnTo>
                <a:lnTo>
                  <a:pt x="5624" y="165216"/>
                </a:lnTo>
                <a:lnTo>
                  <a:pt x="3569" y="178697"/>
                </a:lnTo>
                <a:lnTo>
                  <a:pt x="2199" y="194629"/>
                </a:lnTo>
                <a:lnTo>
                  <a:pt x="1286" y="212196"/>
                </a:lnTo>
                <a:lnTo>
                  <a:pt x="271" y="252882"/>
                </a:lnTo>
                <a:lnTo>
                  <a:pt x="0" y="274844"/>
                </a:lnTo>
                <a:lnTo>
                  <a:pt x="812" y="298415"/>
                </a:lnTo>
                <a:lnTo>
                  <a:pt x="2345" y="323059"/>
                </a:lnTo>
                <a:lnTo>
                  <a:pt x="4359" y="348418"/>
                </a:lnTo>
                <a:lnTo>
                  <a:pt x="7687" y="374253"/>
                </a:lnTo>
                <a:lnTo>
                  <a:pt x="11890" y="400407"/>
                </a:lnTo>
                <a:lnTo>
                  <a:pt x="16676" y="426772"/>
                </a:lnTo>
                <a:lnTo>
                  <a:pt x="22843" y="451294"/>
                </a:lnTo>
                <a:lnTo>
                  <a:pt x="29931" y="474588"/>
                </a:lnTo>
                <a:lnTo>
                  <a:pt x="37633" y="497062"/>
                </a:lnTo>
                <a:lnTo>
                  <a:pt x="46736" y="517998"/>
                </a:lnTo>
                <a:lnTo>
                  <a:pt x="56774" y="537908"/>
                </a:lnTo>
                <a:lnTo>
                  <a:pt x="67434" y="557135"/>
                </a:lnTo>
                <a:lnTo>
                  <a:pt x="78511" y="573922"/>
                </a:lnTo>
                <a:lnTo>
                  <a:pt x="89863" y="589081"/>
                </a:lnTo>
                <a:lnTo>
                  <a:pt x="101400" y="603157"/>
                </a:lnTo>
                <a:lnTo>
                  <a:pt x="114053" y="613532"/>
                </a:lnTo>
                <a:lnTo>
                  <a:pt x="127449" y="621442"/>
                </a:lnTo>
                <a:lnTo>
                  <a:pt x="141340" y="627707"/>
                </a:lnTo>
                <a:lnTo>
                  <a:pt x="154569" y="630891"/>
                </a:lnTo>
                <a:lnTo>
                  <a:pt x="167359" y="632022"/>
                </a:lnTo>
                <a:lnTo>
                  <a:pt x="179852" y="631784"/>
                </a:lnTo>
                <a:lnTo>
                  <a:pt x="192151" y="629641"/>
                </a:lnTo>
                <a:lnTo>
                  <a:pt x="204319" y="626228"/>
                </a:lnTo>
                <a:lnTo>
                  <a:pt x="216399" y="621968"/>
                </a:lnTo>
                <a:lnTo>
                  <a:pt x="228422" y="615159"/>
                </a:lnTo>
                <a:lnTo>
                  <a:pt x="240405" y="606651"/>
                </a:lnTo>
                <a:lnTo>
                  <a:pt x="252363" y="597011"/>
                </a:lnTo>
                <a:lnTo>
                  <a:pt x="263312" y="585622"/>
                </a:lnTo>
                <a:lnTo>
                  <a:pt x="273587" y="573069"/>
                </a:lnTo>
                <a:lnTo>
                  <a:pt x="283414" y="559740"/>
                </a:lnTo>
                <a:lnTo>
                  <a:pt x="291950" y="543908"/>
                </a:lnTo>
                <a:lnTo>
                  <a:pt x="299625" y="526408"/>
                </a:lnTo>
                <a:lnTo>
                  <a:pt x="306726" y="507797"/>
                </a:lnTo>
                <a:lnTo>
                  <a:pt x="313444" y="487451"/>
                </a:lnTo>
                <a:lnTo>
                  <a:pt x="319907" y="465950"/>
                </a:lnTo>
                <a:lnTo>
                  <a:pt x="326201" y="443678"/>
                </a:lnTo>
                <a:lnTo>
                  <a:pt x="330396" y="418909"/>
                </a:lnTo>
                <a:lnTo>
                  <a:pt x="333193" y="392474"/>
                </a:lnTo>
                <a:lnTo>
                  <a:pt x="335058" y="364929"/>
                </a:lnTo>
                <a:lnTo>
                  <a:pt x="335309" y="336644"/>
                </a:lnTo>
                <a:lnTo>
                  <a:pt x="334483" y="307865"/>
                </a:lnTo>
                <a:lnTo>
                  <a:pt x="332941" y="278757"/>
                </a:lnTo>
                <a:lnTo>
                  <a:pt x="328936" y="249430"/>
                </a:lnTo>
                <a:lnTo>
                  <a:pt x="323291" y="219957"/>
                </a:lnTo>
                <a:lnTo>
                  <a:pt x="316549" y="190386"/>
                </a:lnTo>
                <a:lnTo>
                  <a:pt x="309079" y="162735"/>
                </a:lnTo>
                <a:lnTo>
                  <a:pt x="301123" y="136363"/>
                </a:lnTo>
                <a:lnTo>
                  <a:pt x="292842" y="110845"/>
                </a:lnTo>
                <a:lnTo>
                  <a:pt x="284344" y="88871"/>
                </a:lnTo>
                <a:lnTo>
                  <a:pt x="275702" y="69261"/>
                </a:lnTo>
                <a:lnTo>
                  <a:pt x="266965" y="51227"/>
                </a:lnTo>
                <a:lnTo>
                  <a:pt x="258164" y="36228"/>
                </a:lnTo>
                <a:lnTo>
                  <a:pt x="249319" y="23252"/>
                </a:lnTo>
                <a:lnTo>
                  <a:pt x="240447" y="11624"/>
                </a:lnTo>
                <a:lnTo>
                  <a:pt x="232547" y="4865"/>
                </a:lnTo>
                <a:lnTo>
                  <a:pt x="225296" y="1351"/>
                </a:lnTo>
                <a:lnTo>
                  <a:pt x="218478" y="0"/>
                </a:lnTo>
                <a:lnTo>
                  <a:pt x="211948" y="2077"/>
                </a:lnTo>
                <a:lnTo>
                  <a:pt x="205611" y="6437"/>
                </a:lnTo>
                <a:lnTo>
                  <a:pt x="199401" y="12321"/>
                </a:lnTo>
                <a:lnTo>
                  <a:pt x="194269" y="21204"/>
                </a:lnTo>
                <a:lnTo>
                  <a:pt x="189856" y="32088"/>
                </a:lnTo>
                <a:lnTo>
                  <a:pt x="185922" y="44304"/>
                </a:lnTo>
                <a:lnTo>
                  <a:pt x="184291" y="57409"/>
                </a:lnTo>
                <a:lnTo>
                  <a:pt x="184196" y="71107"/>
                </a:lnTo>
                <a:lnTo>
                  <a:pt x="185125" y="85200"/>
                </a:lnTo>
                <a:lnTo>
                  <a:pt x="186736" y="101540"/>
                </a:lnTo>
                <a:lnTo>
                  <a:pt x="195912" y="175893"/>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5" name="SMARTPenAnnotation132"/>
          <p:cNvSpPr/>
          <p:nvPr/>
        </p:nvSpPr>
        <p:spPr>
          <a:xfrm>
            <a:off x="7030508" y="782669"/>
            <a:ext cx="1550922" cy="669372"/>
          </a:xfrm>
          <a:custGeom>
            <a:avLst/>
            <a:gdLst/>
            <a:ahLst/>
            <a:cxnLst/>
            <a:rect l="0" t="0" r="0" b="0"/>
            <a:pathLst>
              <a:path w="1550922" h="669372">
                <a:moveTo>
                  <a:pt x="95382" y="663940"/>
                </a:moveTo>
                <a:lnTo>
                  <a:pt x="108648" y="656811"/>
                </a:lnTo>
                <a:lnTo>
                  <a:pt x="134415" y="638209"/>
                </a:lnTo>
                <a:lnTo>
                  <a:pt x="147788" y="624723"/>
                </a:lnTo>
                <a:lnTo>
                  <a:pt x="161338" y="607815"/>
                </a:lnTo>
                <a:lnTo>
                  <a:pt x="177281" y="587071"/>
                </a:lnTo>
                <a:lnTo>
                  <a:pt x="188998" y="567268"/>
                </a:lnTo>
                <a:lnTo>
                  <a:pt x="196521" y="548545"/>
                </a:lnTo>
                <a:lnTo>
                  <a:pt x="199864" y="530302"/>
                </a:lnTo>
                <a:lnTo>
                  <a:pt x="201349" y="509626"/>
                </a:lnTo>
                <a:lnTo>
                  <a:pt x="201746" y="498556"/>
                </a:lnTo>
                <a:lnTo>
                  <a:pt x="200026" y="489192"/>
                </a:lnTo>
                <a:lnTo>
                  <a:pt x="192823" y="473495"/>
                </a:lnTo>
                <a:lnTo>
                  <a:pt x="180361" y="457259"/>
                </a:lnTo>
                <a:lnTo>
                  <a:pt x="172870" y="448762"/>
                </a:lnTo>
                <a:lnTo>
                  <a:pt x="153965" y="436675"/>
                </a:lnTo>
                <a:lnTo>
                  <a:pt x="133325" y="428988"/>
                </a:lnTo>
                <a:lnTo>
                  <a:pt x="114230" y="425571"/>
                </a:lnTo>
                <a:lnTo>
                  <a:pt x="93176" y="429345"/>
                </a:lnTo>
                <a:lnTo>
                  <a:pt x="61656" y="442626"/>
                </a:lnTo>
                <a:lnTo>
                  <a:pt x="52062" y="447936"/>
                </a:lnTo>
                <a:lnTo>
                  <a:pt x="33464" y="464420"/>
                </a:lnTo>
                <a:lnTo>
                  <a:pt x="24338" y="474372"/>
                </a:lnTo>
                <a:lnTo>
                  <a:pt x="17261" y="484975"/>
                </a:lnTo>
                <a:lnTo>
                  <a:pt x="11552" y="496013"/>
                </a:lnTo>
                <a:lnTo>
                  <a:pt x="6753" y="507340"/>
                </a:lnTo>
                <a:lnTo>
                  <a:pt x="3554" y="518860"/>
                </a:lnTo>
                <a:lnTo>
                  <a:pt x="1421" y="530509"/>
                </a:lnTo>
                <a:lnTo>
                  <a:pt x="0" y="542244"/>
                </a:lnTo>
                <a:lnTo>
                  <a:pt x="1036" y="555028"/>
                </a:lnTo>
                <a:lnTo>
                  <a:pt x="3711" y="568512"/>
                </a:lnTo>
                <a:lnTo>
                  <a:pt x="7480" y="582462"/>
                </a:lnTo>
                <a:lnTo>
                  <a:pt x="11976" y="594738"/>
                </a:lnTo>
                <a:lnTo>
                  <a:pt x="16957" y="605899"/>
                </a:lnTo>
                <a:lnTo>
                  <a:pt x="22263" y="616316"/>
                </a:lnTo>
                <a:lnTo>
                  <a:pt x="29769" y="625246"/>
                </a:lnTo>
                <a:lnTo>
                  <a:pt x="48692" y="640459"/>
                </a:lnTo>
                <a:lnTo>
                  <a:pt x="81658" y="660179"/>
                </a:lnTo>
                <a:lnTo>
                  <a:pt x="104827" y="667229"/>
                </a:lnTo>
                <a:lnTo>
                  <a:pt x="128354" y="669371"/>
                </a:lnTo>
                <a:lnTo>
                  <a:pt x="175794" y="662661"/>
                </a:lnTo>
                <a:lnTo>
                  <a:pt x="211482" y="651985"/>
                </a:lnTo>
                <a:lnTo>
                  <a:pt x="233302" y="641760"/>
                </a:lnTo>
                <a:lnTo>
                  <a:pt x="256744" y="624846"/>
                </a:lnTo>
                <a:lnTo>
                  <a:pt x="269954" y="613161"/>
                </a:lnTo>
                <a:lnTo>
                  <a:pt x="274272" y="607267"/>
                </a:lnTo>
                <a:lnTo>
                  <a:pt x="279069" y="595426"/>
                </a:lnTo>
                <a:lnTo>
                  <a:pt x="281768" y="577604"/>
                </a:lnTo>
                <a:lnTo>
                  <a:pt x="279755" y="565706"/>
                </a:lnTo>
                <a:lnTo>
                  <a:pt x="275688" y="550498"/>
                </a:lnTo>
                <a:lnTo>
                  <a:pt x="275117" y="546640"/>
                </a:lnTo>
                <a:lnTo>
                  <a:pt x="273745" y="544068"/>
                </a:lnTo>
                <a:lnTo>
                  <a:pt x="271837" y="542353"/>
                </a:lnTo>
                <a:lnTo>
                  <a:pt x="269574" y="541210"/>
                </a:lnTo>
                <a:lnTo>
                  <a:pt x="267072" y="541440"/>
                </a:lnTo>
                <a:lnTo>
                  <a:pt x="264413" y="542586"/>
                </a:lnTo>
                <a:lnTo>
                  <a:pt x="261647" y="544342"/>
                </a:lnTo>
                <a:lnTo>
                  <a:pt x="259804" y="546505"/>
                </a:lnTo>
                <a:lnTo>
                  <a:pt x="258574" y="548939"/>
                </a:lnTo>
                <a:lnTo>
                  <a:pt x="257755" y="551554"/>
                </a:lnTo>
                <a:lnTo>
                  <a:pt x="256602" y="564715"/>
                </a:lnTo>
                <a:lnTo>
                  <a:pt x="257433" y="569017"/>
                </a:lnTo>
                <a:lnTo>
                  <a:pt x="265894" y="585695"/>
                </a:lnTo>
                <a:lnTo>
                  <a:pt x="274227" y="599415"/>
                </a:lnTo>
                <a:lnTo>
                  <a:pt x="277120" y="603064"/>
                </a:lnTo>
                <a:lnTo>
                  <a:pt x="281033" y="605497"/>
                </a:lnTo>
                <a:lnTo>
                  <a:pt x="290673" y="608199"/>
                </a:lnTo>
                <a:lnTo>
                  <a:pt x="296021" y="607928"/>
                </a:lnTo>
                <a:lnTo>
                  <a:pt x="307256" y="604981"/>
                </a:lnTo>
                <a:lnTo>
                  <a:pt x="324737" y="597743"/>
                </a:lnTo>
                <a:lnTo>
                  <a:pt x="336554" y="586894"/>
                </a:lnTo>
                <a:lnTo>
                  <a:pt x="342484" y="579834"/>
                </a:lnTo>
                <a:lnTo>
                  <a:pt x="351718" y="561406"/>
                </a:lnTo>
                <a:lnTo>
                  <a:pt x="355570" y="550935"/>
                </a:lnTo>
                <a:lnTo>
                  <a:pt x="359130" y="538994"/>
                </a:lnTo>
                <a:lnTo>
                  <a:pt x="362495" y="526072"/>
                </a:lnTo>
                <a:lnTo>
                  <a:pt x="365731" y="512497"/>
                </a:lnTo>
                <a:lnTo>
                  <a:pt x="368880" y="497494"/>
                </a:lnTo>
                <a:lnTo>
                  <a:pt x="375026" y="464948"/>
                </a:lnTo>
                <a:lnTo>
                  <a:pt x="377061" y="445951"/>
                </a:lnTo>
                <a:lnTo>
                  <a:pt x="378418" y="425348"/>
                </a:lnTo>
                <a:lnTo>
                  <a:pt x="379926" y="382282"/>
                </a:lnTo>
                <a:lnTo>
                  <a:pt x="380596" y="339990"/>
                </a:lnTo>
                <a:lnTo>
                  <a:pt x="379783" y="317997"/>
                </a:lnTo>
                <a:lnTo>
                  <a:pt x="378248" y="295397"/>
                </a:lnTo>
                <a:lnTo>
                  <a:pt x="376233" y="272393"/>
                </a:lnTo>
                <a:lnTo>
                  <a:pt x="372905" y="249120"/>
                </a:lnTo>
                <a:lnTo>
                  <a:pt x="368703" y="225667"/>
                </a:lnTo>
                <a:lnTo>
                  <a:pt x="363916" y="202094"/>
                </a:lnTo>
                <a:lnTo>
                  <a:pt x="359733" y="178441"/>
                </a:lnTo>
                <a:lnTo>
                  <a:pt x="352439" y="130993"/>
                </a:lnTo>
                <a:lnTo>
                  <a:pt x="347121" y="106236"/>
                </a:lnTo>
                <a:lnTo>
                  <a:pt x="340599" y="80801"/>
                </a:lnTo>
                <a:lnTo>
                  <a:pt x="333274" y="54915"/>
                </a:lnTo>
                <a:lnTo>
                  <a:pt x="327398" y="36666"/>
                </a:lnTo>
                <a:lnTo>
                  <a:pt x="322490" y="23507"/>
                </a:lnTo>
                <a:lnTo>
                  <a:pt x="314389" y="7233"/>
                </a:lnTo>
                <a:lnTo>
                  <a:pt x="310840" y="2893"/>
                </a:lnTo>
                <a:lnTo>
                  <a:pt x="307482" y="0"/>
                </a:lnTo>
                <a:lnTo>
                  <a:pt x="304250" y="55"/>
                </a:lnTo>
                <a:lnTo>
                  <a:pt x="301104" y="2077"/>
                </a:lnTo>
                <a:lnTo>
                  <a:pt x="298015" y="5409"/>
                </a:lnTo>
                <a:lnTo>
                  <a:pt x="291936" y="19694"/>
                </a:lnTo>
                <a:lnTo>
                  <a:pt x="288926" y="29060"/>
                </a:lnTo>
                <a:lnTo>
                  <a:pt x="286919" y="41257"/>
                </a:lnTo>
                <a:lnTo>
                  <a:pt x="285581" y="55341"/>
                </a:lnTo>
                <a:lnTo>
                  <a:pt x="284689" y="70684"/>
                </a:lnTo>
                <a:lnTo>
                  <a:pt x="283699" y="108898"/>
                </a:lnTo>
                <a:lnTo>
                  <a:pt x="283434" y="130201"/>
                </a:lnTo>
                <a:lnTo>
                  <a:pt x="284250" y="154325"/>
                </a:lnTo>
                <a:lnTo>
                  <a:pt x="285787" y="180329"/>
                </a:lnTo>
                <a:lnTo>
                  <a:pt x="290139" y="235682"/>
                </a:lnTo>
                <a:lnTo>
                  <a:pt x="295382" y="293356"/>
                </a:lnTo>
                <a:lnTo>
                  <a:pt x="299160" y="322626"/>
                </a:lnTo>
                <a:lnTo>
                  <a:pt x="303664" y="352061"/>
                </a:lnTo>
                <a:lnTo>
                  <a:pt x="308651" y="381607"/>
                </a:lnTo>
                <a:lnTo>
                  <a:pt x="313959" y="409241"/>
                </a:lnTo>
                <a:lnTo>
                  <a:pt x="325150" y="461113"/>
                </a:lnTo>
                <a:lnTo>
                  <a:pt x="330913" y="484074"/>
                </a:lnTo>
                <a:lnTo>
                  <a:pt x="336738" y="505334"/>
                </a:lnTo>
                <a:lnTo>
                  <a:pt x="342607" y="525460"/>
                </a:lnTo>
                <a:lnTo>
                  <a:pt x="348503" y="542847"/>
                </a:lnTo>
                <a:lnTo>
                  <a:pt x="354418" y="558406"/>
                </a:lnTo>
                <a:lnTo>
                  <a:pt x="360347" y="572748"/>
                </a:lnTo>
                <a:lnTo>
                  <a:pt x="369579" y="596621"/>
                </a:lnTo>
                <a:lnTo>
                  <a:pt x="373430" y="607155"/>
                </a:lnTo>
                <a:lnTo>
                  <a:pt x="377982" y="615169"/>
                </a:lnTo>
                <a:lnTo>
                  <a:pt x="388331" y="626720"/>
                </a:lnTo>
                <a:lnTo>
                  <a:pt x="393869" y="630197"/>
                </a:lnTo>
                <a:lnTo>
                  <a:pt x="405314" y="634060"/>
                </a:lnTo>
                <a:lnTo>
                  <a:pt x="411144" y="633106"/>
                </a:lnTo>
                <a:lnTo>
                  <a:pt x="422914" y="626754"/>
                </a:lnTo>
                <a:lnTo>
                  <a:pt x="440696" y="612022"/>
                </a:lnTo>
                <a:lnTo>
                  <a:pt x="452584" y="598201"/>
                </a:lnTo>
                <a:lnTo>
                  <a:pt x="481126" y="560335"/>
                </a:lnTo>
                <a:lnTo>
                  <a:pt x="495358" y="540503"/>
                </a:lnTo>
                <a:lnTo>
                  <a:pt x="508297" y="520774"/>
                </a:lnTo>
                <a:lnTo>
                  <a:pt x="514526" y="509957"/>
                </a:lnTo>
                <a:lnTo>
                  <a:pt x="524754" y="490331"/>
                </a:lnTo>
                <a:lnTo>
                  <a:pt x="529301" y="478301"/>
                </a:lnTo>
                <a:lnTo>
                  <a:pt x="529520" y="474696"/>
                </a:lnTo>
                <a:lnTo>
                  <a:pt x="528675" y="472293"/>
                </a:lnTo>
                <a:lnTo>
                  <a:pt x="527119" y="470691"/>
                </a:lnTo>
                <a:lnTo>
                  <a:pt x="525089" y="469623"/>
                </a:lnTo>
                <a:lnTo>
                  <a:pt x="520189" y="468436"/>
                </a:lnTo>
                <a:lnTo>
                  <a:pt x="511851" y="467768"/>
                </a:lnTo>
                <a:lnTo>
                  <a:pt x="480742" y="474671"/>
                </a:lnTo>
                <a:lnTo>
                  <a:pt x="466414" y="479940"/>
                </a:lnTo>
                <a:lnTo>
                  <a:pt x="453431" y="488235"/>
                </a:lnTo>
                <a:lnTo>
                  <a:pt x="442038" y="498536"/>
                </a:lnTo>
                <a:lnTo>
                  <a:pt x="433668" y="509729"/>
                </a:lnTo>
                <a:lnTo>
                  <a:pt x="426640" y="523964"/>
                </a:lnTo>
                <a:lnTo>
                  <a:pt x="423377" y="531928"/>
                </a:lnTo>
                <a:lnTo>
                  <a:pt x="422194" y="540213"/>
                </a:lnTo>
                <a:lnTo>
                  <a:pt x="423525" y="557356"/>
                </a:lnTo>
                <a:lnTo>
                  <a:pt x="427424" y="572252"/>
                </a:lnTo>
                <a:lnTo>
                  <a:pt x="429853" y="579002"/>
                </a:lnTo>
                <a:lnTo>
                  <a:pt x="437843" y="591794"/>
                </a:lnTo>
                <a:lnTo>
                  <a:pt x="442752" y="597983"/>
                </a:lnTo>
                <a:lnTo>
                  <a:pt x="456144" y="607506"/>
                </a:lnTo>
                <a:lnTo>
                  <a:pt x="463882" y="611434"/>
                </a:lnTo>
                <a:lnTo>
                  <a:pt x="480418" y="615799"/>
                </a:lnTo>
                <a:lnTo>
                  <a:pt x="488995" y="616963"/>
                </a:lnTo>
                <a:lnTo>
                  <a:pt x="503815" y="615611"/>
                </a:lnTo>
                <a:lnTo>
                  <a:pt x="529500" y="606658"/>
                </a:lnTo>
                <a:lnTo>
                  <a:pt x="547683" y="598240"/>
                </a:lnTo>
                <a:lnTo>
                  <a:pt x="565639" y="584721"/>
                </a:lnTo>
                <a:lnTo>
                  <a:pt x="574922" y="573831"/>
                </a:lnTo>
                <a:lnTo>
                  <a:pt x="578786" y="568148"/>
                </a:lnTo>
                <a:lnTo>
                  <a:pt x="583080" y="553897"/>
                </a:lnTo>
                <a:lnTo>
                  <a:pt x="585497" y="534431"/>
                </a:lnTo>
                <a:lnTo>
                  <a:pt x="586062" y="527998"/>
                </a:lnTo>
                <a:lnTo>
                  <a:pt x="586213" y="527671"/>
                </a:lnTo>
                <a:lnTo>
                  <a:pt x="586314" y="528446"/>
                </a:lnTo>
                <a:lnTo>
                  <a:pt x="591196" y="539016"/>
                </a:lnTo>
                <a:lnTo>
                  <a:pt x="593556" y="554510"/>
                </a:lnTo>
                <a:lnTo>
                  <a:pt x="595598" y="571648"/>
                </a:lnTo>
                <a:lnTo>
                  <a:pt x="599812" y="582572"/>
                </a:lnTo>
                <a:lnTo>
                  <a:pt x="602325" y="585882"/>
                </a:lnTo>
                <a:lnTo>
                  <a:pt x="604992" y="588089"/>
                </a:lnTo>
                <a:lnTo>
                  <a:pt x="607763" y="589560"/>
                </a:lnTo>
                <a:lnTo>
                  <a:pt x="610603" y="589549"/>
                </a:lnTo>
                <a:lnTo>
                  <a:pt x="613487" y="588549"/>
                </a:lnTo>
                <a:lnTo>
                  <a:pt x="616402" y="586890"/>
                </a:lnTo>
                <a:lnTo>
                  <a:pt x="622288" y="579755"/>
                </a:lnTo>
                <a:lnTo>
                  <a:pt x="634151" y="559006"/>
                </a:lnTo>
                <a:lnTo>
                  <a:pt x="640098" y="542227"/>
                </a:lnTo>
                <a:lnTo>
                  <a:pt x="646049" y="521541"/>
                </a:lnTo>
                <a:lnTo>
                  <a:pt x="652000" y="499118"/>
                </a:lnTo>
                <a:lnTo>
                  <a:pt x="653984" y="487582"/>
                </a:lnTo>
                <a:lnTo>
                  <a:pt x="655307" y="475922"/>
                </a:lnTo>
                <a:lnTo>
                  <a:pt x="656189" y="464181"/>
                </a:lnTo>
                <a:lnTo>
                  <a:pt x="656777" y="452384"/>
                </a:lnTo>
                <a:lnTo>
                  <a:pt x="657430" y="428694"/>
                </a:lnTo>
                <a:lnTo>
                  <a:pt x="656611" y="417812"/>
                </a:lnTo>
                <a:lnTo>
                  <a:pt x="653057" y="397784"/>
                </a:lnTo>
                <a:lnTo>
                  <a:pt x="648170" y="384253"/>
                </a:lnTo>
                <a:lnTo>
                  <a:pt x="645478" y="379255"/>
                </a:lnTo>
                <a:lnTo>
                  <a:pt x="641698" y="376916"/>
                </a:lnTo>
                <a:lnTo>
                  <a:pt x="637195" y="376348"/>
                </a:lnTo>
                <a:lnTo>
                  <a:pt x="632207" y="376962"/>
                </a:lnTo>
                <a:lnTo>
                  <a:pt x="626899" y="380348"/>
                </a:lnTo>
                <a:lnTo>
                  <a:pt x="615708" y="392048"/>
                </a:lnTo>
                <a:lnTo>
                  <a:pt x="606766" y="407169"/>
                </a:lnTo>
                <a:lnTo>
                  <a:pt x="599484" y="425796"/>
                </a:lnTo>
                <a:lnTo>
                  <a:pt x="596153" y="437709"/>
                </a:lnTo>
                <a:lnTo>
                  <a:pt x="592941" y="450611"/>
                </a:lnTo>
                <a:lnTo>
                  <a:pt x="590799" y="464174"/>
                </a:lnTo>
                <a:lnTo>
                  <a:pt x="589371" y="478177"/>
                </a:lnTo>
                <a:lnTo>
                  <a:pt x="588419" y="492473"/>
                </a:lnTo>
                <a:lnTo>
                  <a:pt x="587785" y="505972"/>
                </a:lnTo>
                <a:lnTo>
                  <a:pt x="587079" y="531555"/>
                </a:lnTo>
                <a:lnTo>
                  <a:pt x="586682" y="568270"/>
                </a:lnTo>
                <a:lnTo>
                  <a:pt x="588611" y="579324"/>
                </a:lnTo>
                <a:lnTo>
                  <a:pt x="596045" y="599544"/>
                </a:lnTo>
                <a:lnTo>
                  <a:pt x="606647" y="618181"/>
                </a:lnTo>
                <a:lnTo>
                  <a:pt x="610851" y="621528"/>
                </a:lnTo>
                <a:lnTo>
                  <a:pt x="615637" y="623759"/>
                </a:lnTo>
                <a:lnTo>
                  <a:pt x="620813" y="625246"/>
                </a:lnTo>
                <a:lnTo>
                  <a:pt x="626247" y="624253"/>
                </a:lnTo>
                <a:lnTo>
                  <a:pt x="637577" y="617859"/>
                </a:lnTo>
                <a:lnTo>
                  <a:pt x="655112" y="598362"/>
                </a:lnTo>
                <a:lnTo>
                  <a:pt x="664297" y="579562"/>
                </a:lnTo>
                <a:lnTo>
                  <a:pt x="668135" y="568993"/>
                </a:lnTo>
                <a:lnTo>
                  <a:pt x="671686" y="555993"/>
                </a:lnTo>
                <a:lnTo>
                  <a:pt x="675046" y="541374"/>
                </a:lnTo>
                <a:lnTo>
                  <a:pt x="678278" y="525675"/>
                </a:lnTo>
                <a:lnTo>
                  <a:pt x="684515" y="489710"/>
                </a:lnTo>
                <a:lnTo>
                  <a:pt x="687567" y="470396"/>
                </a:lnTo>
                <a:lnTo>
                  <a:pt x="689602" y="448590"/>
                </a:lnTo>
                <a:lnTo>
                  <a:pt x="690958" y="425123"/>
                </a:lnTo>
                <a:lnTo>
                  <a:pt x="692466" y="374245"/>
                </a:lnTo>
                <a:lnTo>
                  <a:pt x="693136" y="318559"/>
                </a:lnTo>
                <a:lnTo>
                  <a:pt x="691329" y="280889"/>
                </a:lnTo>
                <a:lnTo>
                  <a:pt x="684032" y="188763"/>
                </a:lnTo>
                <a:lnTo>
                  <a:pt x="676820" y="119375"/>
                </a:lnTo>
                <a:lnTo>
                  <a:pt x="673507" y="92537"/>
                </a:lnTo>
                <a:lnTo>
                  <a:pt x="671299" y="71669"/>
                </a:lnTo>
                <a:lnTo>
                  <a:pt x="669827" y="54780"/>
                </a:lnTo>
                <a:lnTo>
                  <a:pt x="668846" y="40544"/>
                </a:lnTo>
                <a:lnTo>
                  <a:pt x="667199" y="31054"/>
                </a:lnTo>
                <a:lnTo>
                  <a:pt x="665109" y="24727"/>
                </a:lnTo>
                <a:lnTo>
                  <a:pt x="662723" y="20509"/>
                </a:lnTo>
                <a:lnTo>
                  <a:pt x="660141" y="21665"/>
                </a:lnTo>
                <a:lnTo>
                  <a:pt x="654626" y="33534"/>
                </a:lnTo>
                <a:lnTo>
                  <a:pt x="651766" y="44240"/>
                </a:lnTo>
                <a:lnTo>
                  <a:pt x="648868" y="57330"/>
                </a:lnTo>
                <a:lnTo>
                  <a:pt x="645943" y="72010"/>
                </a:lnTo>
                <a:lnTo>
                  <a:pt x="643001" y="89734"/>
                </a:lnTo>
                <a:lnTo>
                  <a:pt x="637085" y="130594"/>
                </a:lnTo>
                <a:lnTo>
                  <a:pt x="635111" y="154587"/>
                </a:lnTo>
                <a:lnTo>
                  <a:pt x="633796" y="180504"/>
                </a:lnTo>
                <a:lnTo>
                  <a:pt x="632333" y="234767"/>
                </a:lnTo>
                <a:lnTo>
                  <a:pt x="631683" y="288650"/>
                </a:lnTo>
                <a:lnTo>
                  <a:pt x="632503" y="313535"/>
                </a:lnTo>
                <a:lnTo>
                  <a:pt x="634041" y="337071"/>
                </a:lnTo>
                <a:lnTo>
                  <a:pt x="636058" y="359707"/>
                </a:lnTo>
                <a:lnTo>
                  <a:pt x="638395" y="380751"/>
                </a:lnTo>
                <a:lnTo>
                  <a:pt x="643638" y="420008"/>
                </a:lnTo>
                <a:lnTo>
                  <a:pt x="647417" y="436826"/>
                </a:lnTo>
                <a:lnTo>
                  <a:pt x="651921" y="452007"/>
                </a:lnTo>
                <a:lnTo>
                  <a:pt x="656908" y="466097"/>
                </a:lnTo>
                <a:lnTo>
                  <a:pt x="662217" y="478466"/>
                </a:lnTo>
                <a:lnTo>
                  <a:pt x="667741" y="489689"/>
                </a:lnTo>
                <a:lnTo>
                  <a:pt x="679171" y="508112"/>
                </a:lnTo>
                <a:lnTo>
                  <a:pt x="690864" y="519608"/>
                </a:lnTo>
                <a:lnTo>
                  <a:pt x="696761" y="523070"/>
                </a:lnTo>
                <a:lnTo>
                  <a:pt x="708604" y="526917"/>
                </a:lnTo>
                <a:lnTo>
                  <a:pt x="714540" y="526951"/>
                </a:lnTo>
                <a:lnTo>
                  <a:pt x="726428" y="524342"/>
                </a:lnTo>
                <a:lnTo>
                  <a:pt x="731384" y="521265"/>
                </a:lnTo>
                <a:lnTo>
                  <a:pt x="739537" y="512555"/>
                </a:lnTo>
                <a:lnTo>
                  <a:pt x="749705" y="491754"/>
                </a:lnTo>
                <a:lnTo>
                  <a:pt x="755947" y="475296"/>
                </a:lnTo>
                <a:lnTo>
                  <a:pt x="761037" y="458059"/>
                </a:lnTo>
                <a:lnTo>
                  <a:pt x="763299" y="440476"/>
                </a:lnTo>
                <a:lnTo>
                  <a:pt x="762910" y="433605"/>
                </a:lnTo>
                <a:lnTo>
                  <a:pt x="761659" y="428032"/>
                </a:lnTo>
                <a:lnTo>
                  <a:pt x="759832" y="423324"/>
                </a:lnTo>
                <a:lnTo>
                  <a:pt x="757622" y="420186"/>
                </a:lnTo>
                <a:lnTo>
                  <a:pt x="755157" y="418093"/>
                </a:lnTo>
                <a:lnTo>
                  <a:pt x="752521" y="416698"/>
                </a:lnTo>
                <a:lnTo>
                  <a:pt x="749772" y="416761"/>
                </a:lnTo>
                <a:lnTo>
                  <a:pt x="746946" y="417794"/>
                </a:lnTo>
                <a:lnTo>
                  <a:pt x="744070" y="419476"/>
                </a:lnTo>
                <a:lnTo>
                  <a:pt x="738230" y="426635"/>
                </a:lnTo>
                <a:lnTo>
                  <a:pt x="735283" y="431323"/>
                </a:lnTo>
                <a:lnTo>
                  <a:pt x="729364" y="447114"/>
                </a:lnTo>
                <a:lnTo>
                  <a:pt x="723425" y="466370"/>
                </a:lnTo>
                <a:lnTo>
                  <a:pt x="717478" y="484850"/>
                </a:lnTo>
                <a:lnTo>
                  <a:pt x="714175" y="502985"/>
                </a:lnTo>
                <a:lnTo>
                  <a:pt x="713698" y="521959"/>
                </a:lnTo>
                <a:lnTo>
                  <a:pt x="714960" y="532575"/>
                </a:lnTo>
                <a:lnTo>
                  <a:pt x="719008" y="552970"/>
                </a:lnTo>
                <a:lnTo>
                  <a:pt x="724114" y="568648"/>
                </a:lnTo>
                <a:lnTo>
                  <a:pt x="732567" y="588632"/>
                </a:lnTo>
                <a:lnTo>
                  <a:pt x="741355" y="602380"/>
                </a:lnTo>
                <a:lnTo>
                  <a:pt x="749921" y="609460"/>
                </a:lnTo>
                <a:lnTo>
                  <a:pt x="759351" y="614922"/>
                </a:lnTo>
                <a:lnTo>
                  <a:pt x="766850" y="617350"/>
                </a:lnTo>
                <a:lnTo>
                  <a:pt x="776648" y="618716"/>
                </a:lnTo>
                <a:lnTo>
                  <a:pt x="779747" y="617916"/>
                </a:lnTo>
                <a:lnTo>
                  <a:pt x="785836" y="614380"/>
                </a:lnTo>
                <a:lnTo>
                  <a:pt x="791850" y="604210"/>
                </a:lnTo>
                <a:lnTo>
                  <a:pt x="798821" y="585800"/>
                </a:lnTo>
                <a:lnTo>
                  <a:pt x="808535" y="554466"/>
                </a:lnTo>
                <a:lnTo>
                  <a:pt x="825160" y="497778"/>
                </a:lnTo>
                <a:lnTo>
                  <a:pt x="830940" y="481728"/>
                </a:lnTo>
                <a:lnTo>
                  <a:pt x="836777" y="468051"/>
                </a:lnTo>
                <a:lnTo>
                  <a:pt x="842654" y="455957"/>
                </a:lnTo>
                <a:lnTo>
                  <a:pt x="851828" y="439873"/>
                </a:lnTo>
                <a:lnTo>
                  <a:pt x="855664" y="434195"/>
                </a:lnTo>
                <a:lnTo>
                  <a:pt x="860205" y="430409"/>
                </a:lnTo>
                <a:lnTo>
                  <a:pt x="865218" y="427885"/>
                </a:lnTo>
                <a:lnTo>
                  <a:pt x="870543" y="426203"/>
                </a:lnTo>
                <a:lnTo>
                  <a:pt x="876078" y="426074"/>
                </a:lnTo>
                <a:lnTo>
                  <a:pt x="887520" y="428576"/>
                </a:lnTo>
                <a:lnTo>
                  <a:pt x="899219" y="435641"/>
                </a:lnTo>
                <a:lnTo>
                  <a:pt x="905117" y="440303"/>
                </a:lnTo>
                <a:lnTo>
                  <a:pt x="924900" y="448129"/>
                </a:lnTo>
                <a:lnTo>
                  <a:pt x="963928" y="460759"/>
                </a:lnTo>
                <a:lnTo>
                  <a:pt x="1002599" y="473324"/>
                </a:lnTo>
                <a:lnTo>
                  <a:pt x="1003803" y="473362"/>
                </a:lnTo>
                <a:lnTo>
                  <a:pt x="997202" y="470760"/>
                </a:lnTo>
                <a:lnTo>
                  <a:pt x="970089" y="465272"/>
                </a:lnTo>
                <a:lnTo>
                  <a:pt x="964271" y="463034"/>
                </a:lnTo>
                <a:lnTo>
                  <a:pt x="932378" y="459884"/>
                </a:lnTo>
                <a:lnTo>
                  <a:pt x="922262" y="461426"/>
                </a:lnTo>
                <a:lnTo>
                  <a:pt x="905731" y="468431"/>
                </a:lnTo>
                <a:lnTo>
                  <a:pt x="885267" y="483531"/>
                </a:lnTo>
                <a:lnTo>
                  <a:pt x="875398" y="494792"/>
                </a:lnTo>
                <a:lnTo>
                  <a:pt x="871377" y="500573"/>
                </a:lnTo>
                <a:lnTo>
                  <a:pt x="866909" y="514934"/>
                </a:lnTo>
                <a:lnTo>
                  <a:pt x="865718" y="522931"/>
                </a:lnTo>
                <a:lnTo>
                  <a:pt x="867040" y="537108"/>
                </a:lnTo>
                <a:lnTo>
                  <a:pt x="868782" y="543666"/>
                </a:lnTo>
                <a:lnTo>
                  <a:pt x="876009" y="556245"/>
                </a:lnTo>
                <a:lnTo>
                  <a:pt x="885835" y="567458"/>
                </a:lnTo>
                <a:lnTo>
                  <a:pt x="896817" y="575749"/>
                </a:lnTo>
                <a:lnTo>
                  <a:pt x="913604" y="580096"/>
                </a:lnTo>
                <a:lnTo>
                  <a:pt x="933302" y="581035"/>
                </a:lnTo>
                <a:lnTo>
                  <a:pt x="972847" y="573554"/>
                </a:lnTo>
                <a:lnTo>
                  <a:pt x="1013841" y="562522"/>
                </a:lnTo>
                <a:lnTo>
                  <a:pt x="1029776" y="554042"/>
                </a:lnTo>
                <a:lnTo>
                  <a:pt x="1049904" y="538112"/>
                </a:lnTo>
                <a:lnTo>
                  <a:pt x="1056175" y="532430"/>
                </a:lnTo>
                <a:lnTo>
                  <a:pt x="1065790" y="518178"/>
                </a:lnTo>
                <a:lnTo>
                  <a:pt x="1073370" y="501923"/>
                </a:lnTo>
                <a:lnTo>
                  <a:pt x="1080046" y="484776"/>
                </a:lnTo>
                <a:lnTo>
                  <a:pt x="1081230" y="479013"/>
                </a:lnTo>
                <a:lnTo>
                  <a:pt x="1081028" y="475171"/>
                </a:lnTo>
                <a:lnTo>
                  <a:pt x="1078316" y="469005"/>
                </a:lnTo>
                <a:lnTo>
                  <a:pt x="1078093" y="469491"/>
                </a:lnTo>
                <a:lnTo>
                  <a:pt x="1077707" y="484789"/>
                </a:lnTo>
                <a:lnTo>
                  <a:pt x="1077665" y="505686"/>
                </a:lnTo>
                <a:lnTo>
                  <a:pt x="1080302" y="519522"/>
                </a:lnTo>
                <a:lnTo>
                  <a:pt x="1084781" y="534270"/>
                </a:lnTo>
                <a:lnTo>
                  <a:pt x="1090078" y="554053"/>
                </a:lnTo>
                <a:lnTo>
                  <a:pt x="1093872" y="561909"/>
                </a:lnTo>
                <a:lnTo>
                  <a:pt x="1103380" y="573283"/>
                </a:lnTo>
                <a:lnTo>
                  <a:pt x="1107700" y="575721"/>
                </a:lnTo>
                <a:lnTo>
                  <a:pt x="1111574" y="576354"/>
                </a:lnTo>
                <a:lnTo>
                  <a:pt x="1119515" y="574411"/>
                </a:lnTo>
                <a:lnTo>
                  <a:pt x="1146527" y="562314"/>
                </a:lnTo>
                <a:lnTo>
                  <a:pt x="1158201" y="551304"/>
                </a:lnTo>
                <a:lnTo>
                  <a:pt x="1169012" y="536489"/>
                </a:lnTo>
                <a:lnTo>
                  <a:pt x="1191974" y="492141"/>
                </a:lnTo>
                <a:lnTo>
                  <a:pt x="1214710" y="450648"/>
                </a:lnTo>
                <a:lnTo>
                  <a:pt x="1224884" y="433214"/>
                </a:lnTo>
                <a:lnTo>
                  <a:pt x="1236021" y="418851"/>
                </a:lnTo>
                <a:lnTo>
                  <a:pt x="1240777" y="415219"/>
                </a:lnTo>
                <a:lnTo>
                  <a:pt x="1244940" y="413790"/>
                </a:lnTo>
                <a:lnTo>
                  <a:pt x="1248707" y="413830"/>
                </a:lnTo>
                <a:lnTo>
                  <a:pt x="1252211" y="414848"/>
                </a:lnTo>
                <a:lnTo>
                  <a:pt x="1258750" y="418626"/>
                </a:lnTo>
                <a:lnTo>
                  <a:pt x="1272750" y="431071"/>
                </a:lnTo>
                <a:lnTo>
                  <a:pt x="1281107" y="444357"/>
                </a:lnTo>
                <a:lnTo>
                  <a:pt x="1284725" y="452067"/>
                </a:lnTo>
                <a:lnTo>
                  <a:pt x="1296682" y="465925"/>
                </a:lnTo>
                <a:lnTo>
                  <a:pt x="1320148" y="484883"/>
                </a:lnTo>
                <a:lnTo>
                  <a:pt x="1345953" y="503068"/>
                </a:lnTo>
                <a:lnTo>
                  <a:pt x="1354744" y="509067"/>
                </a:lnTo>
                <a:lnTo>
                  <a:pt x="1375096" y="515733"/>
                </a:lnTo>
                <a:lnTo>
                  <a:pt x="1420500" y="520012"/>
                </a:lnTo>
                <a:lnTo>
                  <a:pt x="1455833" y="516012"/>
                </a:lnTo>
                <a:lnTo>
                  <a:pt x="1486698" y="508543"/>
                </a:lnTo>
                <a:lnTo>
                  <a:pt x="1523793" y="490994"/>
                </a:lnTo>
                <a:lnTo>
                  <a:pt x="1541841" y="483557"/>
                </a:lnTo>
                <a:lnTo>
                  <a:pt x="1546852" y="480184"/>
                </a:lnTo>
                <a:lnTo>
                  <a:pt x="1549200" y="476944"/>
                </a:lnTo>
                <a:lnTo>
                  <a:pt x="1550921" y="467487"/>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6" name="SMARTPenAnnotation133"/>
          <p:cNvSpPr/>
          <p:nvPr/>
        </p:nvSpPr>
        <p:spPr>
          <a:xfrm>
            <a:off x="5674541" y="2035968"/>
            <a:ext cx="995936" cy="482204"/>
          </a:xfrm>
          <a:custGeom>
            <a:avLst/>
            <a:gdLst/>
            <a:ahLst/>
            <a:cxnLst/>
            <a:rect l="0" t="0" r="0" b="0"/>
            <a:pathLst>
              <a:path w="995936" h="482204">
                <a:moveTo>
                  <a:pt x="4740" y="482203"/>
                </a:moveTo>
                <a:lnTo>
                  <a:pt x="0" y="482203"/>
                </a:lnTo>
                <a:lnTo>
                  <a:pt x="1580" y="481211"/>
                </a:lnTo>
                <a:lnTo>
                  <a:pt x="30794" y="467198"/>
                </a:lnTo>
                <a:lnTo>
                  <a:pt x="42946" y="460294"/>
                </a:lnTo>
                <a:lnTo>
                  <a:pt x="215950" y="366172"/>
                </a:lnTo>
                <a:lnTo>
                  <a:pt x="252703" y="345318"/>
                </a:lnTo>
                <a:lnTo>
                  <a:pt x="290103" y="325462"/>
                </a:lnTo>
                <a:lnTo>
                  <a:pt x="366055" y="287525"/>
                </a:lnTo>
                <a:lnTo>
                  <a:pt x="490812" y="227957"/>
                </a:lnTo>
                <a:lnTo>
                  <a:pt x="995935" y="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7" name="SMARTPenAnnotation134"/>
          <p:cNvSpPr/>
          <p:nvPr/>
        </p:nvSpPr>
        <p:spPr>
          <a:xfrm>
            <a:off x="6612182" y="1821656"/>
            <a:ext cx="379764" cy="558403"/>
          </a:xfrm>
          <a:custGeom>
            <a:avLst/>
            <a:gdLst/>
            <a:ahLst/>
            <a:cxnLst/>
            <a:rect l="0" t="0" r="0" b="0"/>
            <a:pathLst>
              <a:path w="379764" h="558403">
                <a:moveTo>
                  <a:pt x="272607" y="0"/>
                </a:moveTo>
                <a:lnTo>
                  <a:pt x="258385" y="0"/>
                </a:lnTo>
                <a:lnTo>
                  <a:pt x="251219" y="1984"/>
                </a:lnTo>
                <a:lnTo>
                  <a:pt x="243466" y="5291"/>
                </a:lnTo>
                <a:lnTo>
                  <a:pt x="235320" y="9481"/>
                </a:lnTo>
                <a:lnTo>
                  <a:pt x="226912" y="13266"/>
                </a:lnTo>
                <a:lnTo>
                  <a:pt x="218332" y="16781"/>
                </a:lnTo>
                <a:lnTo>
                  <a:pt x="209634" y="20117"/>
                </a:lnTo>
                <a:lnTo>
                  <a:pt x="199868" y="25318"/>
                </a:lnTo>
                <a:lnTo>
                  <a:pt x="189388" y="31761"/>
                </a:lnTo>
                <a:lnTo>
                  <a:pt x="178432" y="39033"/>
                </a:lnTo>
                <a:lnTo>
                  <a:pt x="166167" y="48843"/>
                </a:lnTo>
                <a:lnTo>
                  <a:pt x="153029" y="60343"/>
                </a:lnTo>
                <a:lnTo>
                  <a:pt x="139310" y="72971"/>
                </a:lnTo>
                <a:lnTo>
                  <a:pt x="126195" y="87342"/>
                </a:lnTo>
                <a:lnTo>
                  <a:pt x="113484" y="102877"/>
                </a:lnTo>
                <a:lnTo>
                  <a:pt x="101040" y="119186"/>
                </a:lnTo>
                <a:lnTo>
                  <a:pt x="88776" y="137004"/>
                </a:lnTo>
                <a:lnTo>
                  <a:pt x="76631" y="155828"/>
                </a:lnTo>
                <a:lnTo>
                  <a:pt x="64566" y="175323"/>
                </a:lnTo>
                <a:lnTo>
                  <a:pt x="53546" y="195265"/>
                </a:lnTo>
                <a:lnTo>
                  <a:pt x="43222" y="215504"/>
                </a:lnTo>
                <a:lnTo>
                  <a:pt x="33364" y="235943"/>
                </a:lnTo>
                <a:lnTo>
                  <a:pt x="24807" y="256514"/>
                </a:lnTo>
                <a:lnTo>
                  <a:pt x="17118" y="277173"/>
                </a:lnTo>
                <a:lnTo>
                  <a:pt x="10007" y="297891"/>
                </a:lnTo>
                <a:lnTo>
                  <a:pt x="5267" y="317657"/>
                </a:lnTo>
                <a:lnTo>
                  <a:pt x="2107" y="336787"/>
                </a:lnTo>
                <a:lnTo>
                  <a:pt x="0" y="355493"/>
                </a:lnTo>
                <a:lnTo>
                  <a:pt x="580" y="371933"/>
                </a:lnTo>
                <a:lnTo>
                  <a:pt x="2951" y="386861"/>
                </a:lnTo>
                <a:lnTo>
                  <a:pt x="6516" y="400782"/>
                </a:lnTo>
                <a:lnTo>
                  <a:pt x="11869" y="412047"/>
                </a:lnTo>
                <a:lnTo>
                  <a:pt x="18414" y="421542"/>
                </a:lnTo>
                <a:lnTo>
                  <a:pt x="25754" y="429856"/>
                </a:lnTo>
                <a:lnTo>
                  <a:pt x="34616" y="435399"/>
                </a:lnTo>
                <a:lnTo>
                  <a:pt x="44493" y="439094"/>
                </a:lnTo>
                <a:lnTo>
                  <a:pt x="55047" y="441557"/>
                </a:lnTo>
                <a:lnTo>
                  <a:pt x="67043" y="442207"/>
                </a:lnTo>
                <a:lnTo>
                  <a:pt x="80002" y="441649"/>
                </a:lnTo>
                <a:lnTo>
                  <a:pt x="93602" y="440284"/>
                </a:lnTo>
                <a:lnTo>
                  <a:pt x="107630" y="436398"/>
                </a:lnTo>
                <a:lnTo>
                  <a:pt x="121942" y="430830"/>
                </a:lnTo>
                <a:lnTo>
                  <a:pt x="136445" y="424142"/>
                </a:lnTo>
                <a:lnTo>
                  <a:pt x="150082" y="416706"/>
                </a:lnTo>
                <a:lnTo>
                  <a:pt x="163143" y="408773"/>
                </a:lnTo>
                <a:lnTo>
                  <a:pt x="175818" y="400507"/>
                </a:lnTo>
                <a:lnTo>
                  <a:pt x="188237" y="391028"/>
                </a:lnTo>
                <a:lnTo>
                  <a:pt x="200485" y="380740"/>
                </a:lnTo>
                <a:lnTo>
                  <a:pt x="212620" y="369913"/>
                </a:lnTo>
                <a:lnTo>
                  <a:pt x="234039" y="349944"/>
                </a:lnTo>
                <a:lnTo>
                  <a:pt x="243918" y="340453"/>
                </a:lnTo>
                <a:lnTo>
                  <a:pt x="253481" y="332140"/>
                </a:lnTo>
                <a:lnTo>
                  <a:pt x="262834" y="324614"/>
                </a:lnTo>
                <a:lnTo>
                  <a:pt x="272044" y="317613"/>
                </a:lnTo>
                <a:lnTo>
                  <a:pt x="279177" y="311952"/>
                </a:lnTo>
                <a:lnTo>
                  <a:pt x="289748" y="303018"/>
                </a:lnTo>
                <a:lnTo>
                  <a:pt x="296537" y="297150"/>
                </a:lnTo>
                <a:lnTo>
                  <a:pt x="297490" y="299303"/>
                </a:lnTo>
                <a:lnTo>
                  <a:pt x="298548" y="309633"/>
                </a:lnTo>
                <a:lnTo>
                  <a:pt x="299020" y="326792"/>
                </a:lnTo>
                <a:lnTo>
                  <a:pt x="299145" y="336924"/>
                </a:lnTo>
                <a:lnTo>
                  <a:pt x="298236" y="349631"/>
                </a:lnTo>
                <a:lnTo>
                  <a:pt x="296638" y="364056"/>
                </a:lnTo>
                <a:lnTo>
                  <a:pt x="294581" y="379626"/>
                </a:lnTo>
                <a:lnTo>
                  <a:pt x="293210" y="395959"/>
                </a:lnTo>
                <a:lnTo>
                  <a:pt x="292295" y="412801"/>
                </a:lnTo>
                <a:lnTo>
                  <a:pt x="291685" y="429982"/>
                </a:lnTo>
                <a:lnTo>
                  <a:pt x="292271" y="446397"/>
                </a:lnTo>
                <a:lnTo>
                  <a:pt x="293654" y="462301"/>
                </a:lnTo>
                <a:lnTo>
                  <a:pt x="295568" y="477864"/>
                </a:lnTo>
                <a:lnTo>
                  <a:pt x="297836" y="492209"/>
                </a:lnTo>
                <a:lnTo>
                  <a:pt x="300341" y="505741"/>
                </a:lnTo>
                <a:lnTo>
                  <a:pt x="303002" y="518731"/>
                </a:lnTo>
                <a:lnTo>
                  <a:pt x="306761" y="529375"/>
                </a:lnTo>
                <a:lnTo>
                  <a:pt x="316229" y="546494"/>
                </a:lnTo>
                <a:lnTo>
                  <a:pt x="322524" y="551853"/>
                </a:lnTo>
                <a:lnTo>
                  <a:pt x="329698" y="555425"/>
                </a:lnTo>
                <a:lnTo>
                  <a:pt x="337456" y="557807"/>
                </a:lnTo>
                <a:lnTo>
                  <a:pt x="345605" y="558402"/>
                </a:lnTo>
                <a:lnTo>
                  <a:pt x="354015" y="557807"/>
                </a:lnTo>
                <a:lnTo>
                  <a:pt x="379763" y="55364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8" name="SMARTPenAnnotation135"/>
          <p:cNvSpPr/>
          <p:nvPr/>
        </p:nvSpPr>
        <p:spPr>
          <a:xfrm>
            <a:off x="7051777" y="2098476"/>
            <a:ext cx="223055" cy="203926"/>
          </a:xfrm>
          <a:custGeom>
            <a:avLst/>
            <a:gdLst/>
            <a:ahLst/>
            <a:cxnLst/>
            <a:rect l="0" t="0" r="0" b="0"/>
            <a:pathLst>
              <a:path w="223055" h="203926">
                <a:moveTo>
                  <a:pt x="118762" y="8930"/>
                </a:moveTo>
                <a:lnTo>
                  <a:pt x="81475" y="33788"/>
                </a:lnTo>
                <a:lnTo>
                  <a:pt x="74060" y="39392"/>
                </a:lnTo>
                <a:lnTo>
                  <a:pt x="67132" y="45113"/>
                </a:lnTo>
                <a:lnTo>
                  <a:pt x="60529" y="50911"/>
                </a:lnTo>
                <a:lnTo>
                  <a:pt x="53152" y="56761"/>
                </a:lnTo>
                <a:lnTo>
                  <a:pt x="45256" y="62646"/>
                </a:lnTo>
                <a:lnTo>
                  <a:pt x="37015" y="68553"/>
                </a:lnTo>
                <a:lnTo>
                  <a:pt x="29538" y="75468"/>
                </a:lnTo>
                <a:lnTo>
                  <a:pt x="22568" y="83054"/>
                </a:lnTo>
                <a:lnTo>
                  <a:pt x="15938" y="91088"/>
                </a:lnTo>
                <a:lnTo>
                  <a:pt x="10525" y="99421"/>
                </a:lnTo>
                <a:lnTo>
                  <a:pt x="5924" y="107952"/>
                </a:lnTo>
                <a:lnTo>
                  <a:pt x="1865" y="116617"/>
                </a:lnTo>
                <a:lnTo>
                  <a:pt x="150" y="125369"/>
                </a:lnTo>
                <a:lnTo>
                  <a:pt x="0" y="134181"/>
                </a:lnTo>
                <a:lnTo>
                  <a:pt x="892" y="143032"/>
                </a:lnTo>
                <a:lnTo>
                  <a:pt x="3471" y="150917"/>
                </a:lnTo>
                <a:lnTo>
                  <a:pt x="7175" y="158158"/>
                </a:lnTo>
                <a:lnTo>
                  <a:pt x="11629" y="164970"/>
                </a:lnTo>
                <a:lnTo>
                  <a:pt x="17573" y="172488"/>
                </a:lnTo>
                <a:lnTo>
                  <a:pt x="24514" y="180476"/>
                </a:lnTo>
                <a:lnTo>
                  <a:pt x="32117" y="188779"/>
                </a:lnTo>
                <a:lnTo>
                  <a:pt x="41155" y="194313"/>
                </a:lnTo>
                <a:lnTo>
                  <a:pt x="51149" y="198003"/>
                </a:lnTo>
                <a:lnTo>
                  <a:pt x="61781" y="200463"/>
                </a:lnTo>
                <a:lnTo>
                  <a:pt x="73829" y="202103"/>
                </a:lnTo>
                <a:lnTo>
                  <a:pt x="86822" y="203196"/>
                </a:lnTo>
                <a:lnTo>
                  <a:pt x="100446" y="203925"/>
                </a:lnTo>
                <a:lnTo>
                  <a:pt x="113496" y="203419"/>
                </a:lnTo>
                <a:lnTo>
                  <a:pt x="126165" y="202089"/>
                </a:lnTo>
                <a:lnTo>
                  <a:pt x="138581" y="200211"/>
                </a:lnTo>
                <a:lnTo>
                  <a:pt x="149833" y="195982"/>
                </a:lnTo>
                <a:lnTo>
                  <a:pt x="160312" y="190186"/>
                </a:lnTo>
                <a:lnTo>
                  <a:pt x="198516" y="164237"/>
                </a:lnTo>
                <a:lnTo>
                  <a:pt x="205666" y="157116"/>
                </a:lnTo>
                <a:lnTo>
                  <a:pt x="211424" y="149393"/>
                </a:lnTo>
                <a:lnTo>
                  <a:pt x="216256" y="141267"/>
                </a:lnTo>
                <a:lnTo>
                  <a:pt x="219476" y="132873"/>
                </a:lnTo>
                <a:lnTo>
                  <a:pt x="221624" y="124301"/>
                </a:lnTo>
                <a:lnTo>
                  <a:pt x="223054" y="115610"/>
                </a:lnTo>
                <a:lnTo>
                  <a:pt x="223017" y="107831"/>
                </a:lnTo>
                <a:lnTo>
                  <a:pt x="221999" y="100661"/>
                </a:lnTo>
                <a:lnTo>
                  <a:pt x="220329" y="93896"/>
                </a:lnTo>
                <a:lnTo>
                  <a:pt x="218223" y="86410"/>
                </a:lnTo>
                <a:lnTo>
                  <a:pt x="213238" y="70155"/>
                </a:lnTo>
                <a:lnTo>
                  <a:pt x="209527" y="62645"/>
                </a:lnTo>
                <a:lnTo>
                  <a:pt x="205069" y="55654"/>
                </a:lnTo>
                <a:lnTo>
                  <a:pt x="200112" y="49009"/>
                </a:lnTo>
                <a:lnTo>
                  <a:pt x="194824" y="42594"/>
                </a:lnTo>
                <a:lnTo>
                  <a:pt x="189313" y="36334"/>
                </a:lnTo>
                <a:lnTo>
                  <a:pt x="183655" y="30176"/>
                </a:lnTo>
                <a:lnTo>
                  <a:pt x="177900" y="26070"/>
                </a:lnTo>
                <a:lnTo>
                  <a:pt x="172078" y="23333"/>
                </a:lnTo>
                <a:lnTo>
                  <a:pt x="166211" y="21509"/>
                </a:lnTo>
                <a:lnTo>
                  <a:pt x="162302" y="19300"/>
                </a:lnTo>
                <a:lnTo>
                  <a:pt x="159694" y="16836"/>
                </a:lnTo>
                <a:lnTo>
                  <a:pt x="157957" y="14200"/>
                </a:lnTo>
                <a:lnTo>
                  <a:pt x="157789" y="12443"/>
                </a:lnTo>
                <a:lnTo>
                  <a:pt x="158671" y="11272"/>
                </a:lnTo>
                <a:lnTo>
                  <a:pt x="160251" y="10491"/>
                </a:lnTo>
                <a:lnTo>
                  <a:pt x="164280" y="9971"/>
                </a:lnTo>
                <a:lnTo>
                  <a:pt x="169943" y="9624"/>
                </a:lnTo>
                <a:lnTo>
                  <a:pt x="176695" y="9393"/>
                </a:lnTo>
                <a:lnTo>
                  <a:pt x="184173" y="8246"/>
                </a:lnTo>
                <a:lnTo>
                  <a:pt x="192135" y="6490"/>
                </a:lnTo>
                <a:lnTo>
                  <a:pt x="216988" y="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9" name="SMARTPenAnnotation136"/>
          <p:cNvSpPr/>
          <p:nvPr/>
        </p:nvSpPr>
        <p:spPr>
          <a:xfrm>
            <a:off x="7538265" y="1821656"/>
            <a:ext cx="60900" cy="456704"/>
          </a:xfrm>
          <a:custGeom>
            <a:avLst/>
            <a:gdLst/>
            <a:ahLst/>
            <a:cxnLst/>
            <a:rect l="0" t="0" r="0" b="0"/>
            <a:pathLst>
              <a:path w="60900" h="456704">
                <a:moveTo>
                  <a:pt x="16250" y="0"/>
                </a:moveTo>
                <a:lnTo>
                  <a:pt x="11510" y="9481"/>
                </a:lnTo>
                <a:lnTo>
                  <a:pt x="9121" y="16242"/>
                </a:lnTo>
                <a:lnTo>
                  <a:pt x="6537" y="24719"/>
                </a:lnTo>
                <a:lnTo>
                  <a:pt x="3821" y="34339"/>
                </a:lnTo>
                <a:lnTo>
                  <a:pt x="2011" y="45712"/>
                </a:lnTo>
                <a:lnTo>
                  <a:pt x="805" y="58256"/>
                </a:lnTo>
                <a:lnTo>
                  <a:pt x="0" y="71579"/>
                </a:lnTo>
                <a:lnTo>
                  <a:pt x="456" y="87407"/>
                </a:lnTo>
                <a:lnTo>
                  <a:pt x="1752" y="104904"/>
                </a:lnTo>
                <a:lnTo>
                  <a:pt x="3608" y="123514"/>
                </a:lnTo>
                <a:lnTo>
                  <a:pt x="13716" y="257525"/>
                </a:lnTo>
                <a:lnTo>
                  <a:pt x="16545" y="284793"/>
                </a:lnTo>
                <a:lnTo>
                  <a:pt x="19424" y="308924"/>
                </a:lnTo>
                <a:lnTo>
                  <a:pt x="23326" y="333942"/>
                </a:lnTo>
                <a:lnTo>
                  <a:pt x="27913" y="359550"/>
                </a:lnTo>
                <a:lnTo>
                  <a:pt x="32955" y="385551"/>
                </a:lnTo>
                <a:lnTo>
                  <a:pt x="36316" y="404870"/>
                </a:lnTo>
                <a:lnTo>
                  <a:pt x="38557" y="419734"/>
                </a:lnTo>
                <a:lnTo>
                  <a:pt x="40051" y="431627"/>
                </a:lnTo>
                <a:lnTo>
                  <a:pt x="42039" y="440548"/>
                </a:lnTo>
                <a:lnTo>
                  <a:pt x="44357" y="447488"/>
                </a:lnTo>
                <a:lnTo>
                  <a:pt x="46894" y="453106"/>
                </a:lnTo>
                <a:lnTo>
                  <a:pt x="49578" y="455860"/>
                </a:lnTo>
                <a:lnTo>
                  <a:pt x="52360" y="456703"/>
                </a:lnTo>
                <a:lnTo>
                  <a:pt x="60899" y="455414"/>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SMARTPenAnnotation137"/>
          <p:cNvSpPr/>
          <p:nvPr/>
        </p:nvSpPr>
        <p:spPr>
          <a:xfrm>
            <a:off x="7496210" y="2009179"/>
            <a:ext cx="415494" cy="238661"/>
          </a:xfrm>
          <a:custGeom>
            <a:avLst/>
            <a:gdLst/>
            <a:ahLst/>
            <a:cxnLst/>
            <a:rect l="0" t="0" r="0" b="0"/>
            <a:pathLst>
              <a:path w="415494" h="238661">
                <a:moveTo>
                  <a:pt x="192250" y="0"/>
                </a:moveTo>
                <a:lnTo>
                  <a:pt x="168548" y="9481"/>
                </a:lnTo>
                <a:lnTo>
                  <a:pt x="157598" y="15251"/>
                </a:lnTo>
                <a:lnTo>
                  <a:pt x="146328" y="22073"/>
                </a:lnTo>
                <a:lnTo>
                  <a:pt x="134846" y="29598"/>
                </a:lnTo>
                <a:lnTo>
                  <a:pt x="123223" y="37592"/>
                </a:lnTo>
                <a:lnTo>
                  <a:pt x="99725" y="54411"/>
                </a:lnTo>
                <a:lnTo>
                  <a:pt x="87903" y="64055"/>
                </a:lnTo>
                <a:lnTo>
                  <a:pt x="76053" y="74453"/>
                </a:lnTo>
                <a:lnTo>
                  <a:pt x="53295" y="95598"/>
                </a:lnTo>
                <a:lnTo>
                  <a:pt x="33258" y="114918"/>
                </a:lnTo>
                <a:lnTo>
                  <a:pt x="24740" y="124237"/>
                </a:lnTo>
                <a:lnTo>
                  <a:pt x="17077" y="133426"/>
                </a:lnTo>
                <a:lnTo>
                  <a:pt x="9984" y="142529"/>
                </a:lnTo>
                <a:lnTo>
                  <a:pt x="5255" y="151574"/>
                </a:lnTo>
                <a:lnTo>
                  <a:pt x="2102" y="160581"/>
                </a:lnTo>
                <a:lnTo>
                  <a:pt x="0" y="169562"/>
                </a:lnTo>
                <a:lnTo>
                  <a:pt x="1576" y="178526"/>
                </a:lnTo>
                <a:lnTo>
                  <a:pt x="5603" y="187478"/>
                </a:lnTo>
                <a:lnTo>
                  <a:pt x="11264" y="196423"/>
                </a:lnTo>
                <a:lnTo>
                  <a:pt x="19008" y="204371"/>
                </a:lnTo>
                <a:lnTo>
                  <a:pt x="28137" y="211653"/>
                </a:lnTo>
                <a:lnTo>
                  <a:pt x="38193" y="218493"/>
                </a:lnTo>
                <a:lnTo>
                  <a:pt x="49858" y="224045"/>
                </a:lnTo>
                <a:lnTo>
                  <a:pt x="62596" y="228738"/>
                </a:lnTo>
                <a:lnTo>
                  <a:pt x="76048" y="232859"/>
                </a:lnTo>
                <a:lnTo>
                  <a:pt x="90970" y="235607"/>
                </a:lnTo>
                <a:lnTo>
                  <a:pt x="106870" y="237439"/>
                </a:lnTo>
                <a:lnTo>
                  <a:pt x="123424" y="238660"/>
                </a:lnTo>
                <a:lnTo>
                  <a:pt x="141405" y="238481"/>
                </a:lnTo>
                <a:lnTo>
                  <a:pt x="160338" y="237371"/>
                </a:lnTo>
                <a:lnTo>
                  <a:pt x="179905" y="235638"/>
                </a:lnTo>
                <a:lnTo>
                  <a:pt x="199896" y="232498"/>
                </a:lnTo>
                <a:lnTo>
                  <a:pt x="220167" y="228421"/>
                </a:lnTo>
                <a:lnTo>
                  <a:pt x="240627" y="223718"/>
                </a:lnTo>
                <a:lnTo>
                  <a:pt x="279236" y="215847"/>
                </a:lnTo>
                <a:lnTo>
                  <a:pt x="297866" y="212359"/>
                </a:lnTo>
                <a:lnTo>
                  <a:pt x="319216" y="206065"/>
                </a:lnTo>
                <a:lnTo>
                  <a:pt x="342378" y="197900"/>
                </a:lnTo>
                <a:lnTo>
                  <a:pt x="415493" y="169664"/>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1" name="SMARTPenAnnotation138"/>
          <p:cNvSpPr/>
          <p:nvPr/>
        </p:nvSpPr>
        <p:spPr>
          <a:xfrm>
            <a:off x="7769797" y="2044898"/>
            <a:ext cx="400868" cy="194221"/>
          </a:xfrm>
          <a:custGeom>
            <a:avLst/>
            <a:gdLst/>
            <a:ahLst/>
            <a:cxnLst/>
            <a:rect l="0" t="0" r="0" b="0"/>
            <a:pathLst>
              <a:path w="400868" h="194221">
                <a:moveTo>
                  <a:pt x="168695" y="62508"/>
                </a:moveTo>
                <a:lnTo>
                  <a:pt x="159214" y="57767"/>
                </a:lnTo>
                <a:lnTo>
                  <a:pt x="151460" y="55379"/>
                </a:lnTo>
                <a:lnTo>
                  <a:pt x="141330" y="52794"/>
                </a:lnTo>
                <a:lnTo>
                  <a:pt x="129616" y="50079"/>
                </a:lnTo>
                <a:lnTo>
                  <a:pt x="119822" y="48269"/>
                </a:lnTo>
                <a:lnTo>
                  <a:pt x="111308" y="47062"/>
                </a:lnTo>
                <a:lnTo>
                  <a:pt x="103648" y="46257"/>
                </a:lnTo>
                <a:lnTo>
                  <a:pt x="96556" y="45721"/>
                </a:lnTo>
                <a:lnTo>
                  <a:pt x="89845" y="45364"/>
                </a:lnTo>
                <a:lnTo>
                  <a:pt x="77096" y="44966"/>
                </a:lnTo>
                <a:lnTo>
                  <a:pt x="50097" y="44711"/>
                </a:lnTo>
                <a:lnTo>
                  <a:pt x="42004" y="44690"/>
                </a:lnTo>
                <a:lnTo>
                  <a:pt x="35617" y="45668"/>
                </a:lnTo>
                <a:lnTo>
                  <a:pt x="25875" y="49401"/>
                </a:lnTo>
                <a:lnTo>
                  <a:pt x="20895" y="52778"/>
                </a:lnTo>
                <a:lnTo>
                  <a:pt x="15592" y="57013"/>
                </a:lnTo>
                <a:lnTo>
                  <a:pt x="10071" y="61821"/>
                </a:lnTo>
                <a:lnTo>
                  <a:pt x="6391" y="66019"/>
                </a:lnTo>
                <a:lnTo>
                  <a:pt x="3937" y="69810"/>
                </a:lnTo>
                <a:lnTo>
                  <a:pt x="2302" y="73329"/>
                </a:lnTo>
                <a:lnTo>
                  <a:pt x="1212" y="77659"/>
                </a:lnTo>
                <a:lnTo>
                  <a:pt x="485" y="82531"/>
                </a:lnTo>
                <a:lnTo>
                  <a:pt x="0" y="87763"/>
                </a:lnTo>
                <a:lnTo>
                  <a:pt x="1661" y="93235"/>
                </a:lnTo>
                <a:lnTo>
                  <a:pt x="4754" y="98868"/>
                </a:lnTo>
                <a:lnTo>
                  <a:pt x="8798" y="104607"/>
                </a:lnTo>
                <a:lnTo>
                  <a:pt x="13480" y="110418"/>
                </a:lnTo>
                <a:lnTo>
                  <a:pt x="18585" y="116276"/>
                </a:lnTo>
                <a:lnTo>
                  <a:pt x="23974" y="122166"/>
                </a:lnTo>
                <a:lnTo>
                  <a:pt x="30543" y="128077"/>
                </a:lnTo>
                <a:lnTo>
                  <a:pt x="37898" y="134001"/>
                </a:lnTo>
                <a:lnTo>
                  <a:pt x="45778" y="139936"/>
                </a:lnTo>
                <a:lnTo>
                  <a:pt x="54008" y="144884"/>
                </a:lnTo>
                <a:lnTo>
                  <a:pt x="62472" y="149175"/>
                </a:lnTo>
                <a:lnTo>
                  <a:pt x="71090" y="153028"/>
                </a:lnTo>
                <a:lnTo>
                  <a:pt x="79813" y="155597"/>
                </a:lnTo>
                <a:lnTo>
                  <a:pt x="88603" y="157310"/>
                </a:lnTo>
                <a:lnTo>
                  <a:pt x="97442" y="158451"/>
                </a:lnTo>
                <a:lnTo>
                  <a:pt x="106309" y="159212"/>
                </a:lnTo>
                <a:lnTo>
                  <a:pt x="115198" y="159720"/>
                </a:lnTo>
                <a:lnTo>
                  <a:pt x="132020" y="160283"/>
                </a:lnTo>
                <a:lnTo>
                  <a:pt x="146111" y="160534"/>
                </a:lnTo>
                <a:lnTo>
                  <a:pt x="153639" y="159609"/>
                </a:lnTo>
                <a:lnTo>
                  <a:pt x="161635" y="157999"/>
                </a:lnTo>
                <a:lnTo>
                  <a:pt x="169940" y="155935"/>
                </a:lnTo>
                <a:lnTo>
                  <a:pt x="181816" y="150994"/>
                </a:lnTo>
                <a:lnTo>
                  <a:pt x="186372" y="148288"/>
                </a:lnTo>
                <a:lnTo>
                  <a:pt x="189410" y="145491"/>
                </a:lnTo>
                <a:lnTo>
                  <a:pt x="191434" y="142635"/>
                </a:lnTo>
                <a:lnTo>
                  <a:pt x="192784" y="139738"/>
                </a:lnTo>
                <a:lnTo>
                  <a:pt x="193684" y="138800"/>
                </a:lnTo>
                <a:lnTo>
                  <a:pt x="194284" y="139166"/>
                </a:lnTo>
                <a:lnTo>
                  <a:pt x="194684" y="140402"/>
                </a:lnTo>
                <a:lnTo>
                  <a:pt x="195129" y="144422"/>
                </a:lnTo>
                <a:lnTo>
                  <a:pt x="195247" y="146883"/>
                </a:lnTo>
                <a:lnTo>
                  <a:pt x="195378" y="154909"/>
                </a:lnTo>
                <a:lnTo>
                  <a:pt x="195414" y="159827"/>
                </a:lnTo>
                <a:lnTo>
                  <a:pt x="196429" y="165091"/>
                </a:lnTo>
                <a:lnTo>
                  <a:pt x="198099" y="170584"/>
                </a:lnTo>
                <a:lnTo>
                  <a:pt x="200204" y="176230"/>
                </a:lnTo>
                <a:lnTo>
                  <a:pt x="202599" y="180987"/>
                </a:lnTo>
                <a:lnTo>
                  <a:pt x="205189" y="185150"/>
                </a:lnTo>
                <a:lnTo>
                  <a:pt x="207906" y="188918"/>
                </a:lnTo>
                <a:lnTo>
                  <a:pt x="210711" y="191429"/>
                </a:lnTo>
                <a:lnTo>
                  <a:pt x="213573" y="193104"/>
                </a:lnTo>
                <a:lnTo>
                  <a:pt x="216472" y="194220"/>
                </a:lnTo>
                <a:lnTo>
                  <a:pt x="220390" y="193972"/>
                </a:lnTo>
                <a:lnTo>
                  <a:pt x="230035" y="191051"/>
                </a:lnTo>
                <a:lnTo>
                  <a:pt x="235385" y="187891"/>
                </a:lnTo>
                <a:lnTo>
                  <a:pt x="240937" y="183800"/>
                </a:lnTo>
                <a:lnTo>
                  <a:pt x="246621" y="179088"/>
                </a:lnTo>
                <a:lnTo>
                  <a:pt x="252396" y="173962"/>
                </a:lnTo>
                <a:lnTo>
                  <a:pt x="264104" y="162975"/>
                </a:lnTo>
                <a:lnTo>
                  <a:pt x="270004" y="156275"/>
                </a:lnTo>
                <a:lnTo>
                  <a:pt x="275921" y="148832"/>
                </a:lnTo>
                <a:lnTo>
                  <a:pt x="292749" y="126671"/>
                </a:lnTo>
                <a:lnTo>
                  <a:pt x="323380" y="87056"/>
                </a:lnTo>
                <a:lnTo>
                  <a:pt x="335318" y="70936"/>
                </a:lnTo>
                <a:lnTo>
                  <a:pt x="344269" y="58205"/>
                </a:lnTo>
                <a:lnTo>
                  <a:pt x="351229" y="47733"/>
                </a:lnTo>
                <a:lnTo>
                  <a:pt x="357853" y="38767"/>
                </a:lnTo>
                <a:lnTo>
                  <a:pt x="364253" y="30806"/>
                </a:lnTo>
                <a:lnTo>
                  <a:pt x="370505" y="23514"/>
                </a:lnTo>
                <a:lnTo>
                  <a:pt x="376656" y="17660"/>
                </a:lnTo>
                <a:lnTo>
                  <a:pt x="382742" y="12766"/>
                </a:lnTo>
                <a:lnTo>
                  <a:pt x="400867" y="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SMARTPenAnnotation139"/>
          <p:cNvSpPr/>
          <p:nvPr/>
        </p:nvSpPr>
        <p:spPr>
          <a:xfrm>
            <a:off x="8154186" y="1893093"/>
            <a:ext cx="52197" cy="303611"/>
          </a:xfrm>
          <a:custGeom>
            <a:avLst/>
            <a:gdLst/>
            <a:ahLst/>
            <a:cxnLst/>
            <a:rect l="0" t="0" r="0" b="0"/>
            <a:pathLst>
              <a:path w="52197" h="303611">
                <a:moveTo>
                  <a:pt x="25407" y="0"/>
                </a:moveTo>
                <a:lnTo>
                  <a:pt x="20666" y="4741"/>
                </a:lnTo>
                <a:lnTo>
                  <a:pt x="18278" y="9114"/>
                </a:lnTo>
                <a:lnTo>
                  <a:pt x="15694" y="15006"/>
                </a:lnTo>
                <a:lnTo>
                  <a:pt x="12979" y="21910"/>
                </a:lnTo>
                <a:lnTo>
                  <a:pt x="11169" y="30482"/>
                </a:lnTo>
                <a:lnTo>
                  <a:pt x="9962" y="40165"/>
                </a:lnTo>
                <a:lnTo>
                  <a:pt x="9157" y="50589"/>
                </a:lnTo>
                <a:lnTo>
                  <a:pt x="7628" y="62500"/>
                </a:lnTo>
                <a:lnTo>
                  <a:pt x="5618" y="75401"/>
                </a:lnTo>
                <a:lnTo>
                  <a:pt x="3284" y="88963"/>
                </a:lnTo>
                <a:lnTo>
                  <a:pt x="1729" y="102965"/>
                </a:lnTo>
                <a:lnTo>
                  <a:pt x="692" y="117261"/>
                </a:lnTo>
                <a:lnTo>
                  <a:pt x="0" y="131752"/>
                </a:lnTo>
                <a:lnTo>
                  <a:pt x="532" y="145381"/>
                </a:lnTo>
                <a:lnTo>
                  <a:pt x="1878" y="158437"/>
                </a:lnTo>
                <a:lnTo>
                  <a:pt x="3769" y="171109"/>
                </a:lnTo>
                <a:lnTo>
                  <a:pt x="8514" y="198418"/>
                </a:lnTo>
                <a:lnTo>
                  <a:pt x="11169" y="212646"/>
                </a:lnTo>
                <a:lnTo>
                  <a:pt x="12938" y="225108"/>
                </a:lnTo>
                <a:lnTo>
                  <a:pt x="14118" y="236392"/>
                </a:lnTo>
                <a:lnTo>
                  <a:pt x="14905" y="246892"/>
                </a:lnTo>
                <a:lnTo>
                  <a:pt x="17413" y="256868"/>
                </a:lnTo>
                <a:lnTo>
                  <a:pt x="21070" y="266495"/>
                </a:lnTo>
                <a:lnTo>
                  <a:pt x="25493" y="275890"/>
                </a:lnTo>
                <a:lnTo>
                  <a:pt x="29433" y="283146"/>
                </a:lnTo>
                <a:lnTo>
                  <a:pt x="33052" y="288975"/>
                </a:lnTo>
                <a:lnTo>
                  <a:pt x="36457" y="293853"/>
                </a:lnTo>
                <a:lnTo>
                  <a:pt x="39719" y="297105"/>
                </a:lnTo>
                <a:lnTo>
                  <a:pt x="42886" y="299273"/>
                </a:lnTo>
                <a:lnTo>
                  <a:pt x="52196" y="30361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SMARTPenAnnotation140"/>
          <p:cNvSpPr/>
          <p:nvPr/>
        </p:nvSpPr>
        <p:spPr>
          <a:xfrm>
            <a:off x="8188523" y="2053828"/>
            <a:ext cx="187524" cy="35719"/>
          </a:xfrm>
          <a:custGeom>
            <a:avLst/>
            <a:gdLst/>
            <a:ahLst/>
            <a:cxnLst/>
            <a:rect l="0" t="0" r="0" b="0"/>
            <a:pathLst>
              <a:path w="187524" h="35719">
                <a:moveTo>
                  <a:pt x="0" y="35718"/>
                </a:moveTo>
                <a:lnTo>
                  <a:pt x="52663" y="35718"/>
                </a:lnTo>
                <a:lnTo>
                  <a:pt x="62891" y="34726"/>
                </a:lnTo>
                <a:lnTo>
                  <a:pt x="73677" y="33073"/>
                </a:lnTo>
                <a:lnTo>
                  <a:pt x="124245" y="23290"/>
                </a:lnTo>
                <a:lnTo>
                  <a:pt x="137400" y="19495"/>
                </a:lnTo>
                <a:lnTo>
                  <a:pt x="150140" y="14981"/>
                </a:lnTo>
                <a:lnTo>
                  <a:pt x="187523" y="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SMARTPenAnnotation141"/>
          <p:cNvSpPr/>
          <p:nvPr/>
        </p:nvSpPr>
        <p:spPr>
          <a:xfrm>
            <a:off x="5438179" y="3036093"/>
            <a:ext cx="723306" cy="53579"/>
          </a:xfrm>
          <a:custGeom>
            <a:avLst/>
            <a:gdLst/>
            <a:ahLst/>
            <a:cxnLst/>
            <a:rect l="0" t="0" r="0" b="0"/>
            <a:pathLst>
              <a:path w="723306" h="53579">
                <a:moveTo>
                  <a:pt x="0" y="53578"/>
                </a:moveTo>
                <a:lnTo>
                  <a:pt x="28443" y="48838"/>
                </a:lnTo>
                <a:lnTo>
                  <a:pt x="41783" y="47441"/>
                </a:lnTo>
                <a:lnTo>
                  <a:pt x="55636" y="46511"/>
                </a:lnTo>
                <a:lnTo>
                  <a:pt x="69833" y="45890"/>
                </a:lnTo>
                <a:lnTo>
                  <a:pt x="101482" y="45200"/>
                </a:lnTo>
                <a:lnTo>
                  <a:pt x="118257" y="45016"/>
                </a:lnTo>
                <a:lnTo>
                  <a:pt x="137377" y="42909"/>
                </a:lnTo>
                <a:lnTo>
                  <a:pt x="158061" y="39521"/>
                </a:lnTo>
                <a:lnTo>
                  <a:pt x="179788" y="35277"/>
                </a:lnTo>
                <a:lnTo>
                  <a:pt x="203203" y="32447"/>
                </a:lnTo>
                <a:lnTo>
                  <a:pt x="227742" y="30561"/>
                </a:lnTo>
                <a:lnTo>
                  <a:pt x="253031" y="29304"/>
                </a:lnTo>
                <a:lnTo>
                  <a:pt x="331402" y="22616"/>
                </a:lnTo>
                <a:lnTo>
                  <a:pt x="378692" y="18054"/>
                </a:lnTo>
                <a:lnTo>
                  <a:pt x="419149" y="15013"/>
                </a:lnTo>
                <a:lnTo>
                  <a:pt x="455050" y="12985"/>
                </a:lnTo>
                <a:lnTo>
                  <a:pt x="517760" y="10732"/>
                </a:lnTo>
                <a:lnTo>
                  <a:pt x="572090" y="9731"/>
                </a:lnTo>
                <a:lnTo>
                  <a:pt x="600667" y="8472"/>
                </a:lnTo>
                <a:lnTo>
                  <a:pt x="723305" y="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SMARTPenAnnotation142"/>
          <p:cNvSpPr/>
          <p:nvPr/>
        </p:nvSpPr>
        <p:spPr>
          <a:xfrm>
            <a:off x="6318199" y="2736673"/>
            <a:ext cx="414786" cy="524891"/>
          </a:xfrm>
          <a:custGeom>
            <a:avLst/>
            <a:gdLst/>
            <a:ahLst/>
            <a:cxnLst/>
            <a:rect l="0" t="0" r="0" b="0"/>
            <a:pathLst>
              <a:path w="414786" h="524891">
                <a:moveTo>
                  <a:pt x="262980" y="4741"/>
                </a:moveTo>
                <a:lnTo>
                  <a:pt x="248759" y="0"/>
                </a:lnTo>
                <a:lnTo>
                  <a:pt x="242585" y="588"/>
                </a:lnTo>
                <a:lnTo>
                  <a:pt x="236486" y="2964"/>
                </a:lnTo>
                <a:lnTo>
                  <a:pt x="230434" y="6533"/>
                </a:lnTo>
                <a:lnTo>
                  <a:pt x="222431" y="10897"/>
                </a:lnTo>
                <a:lnTo>
                  <a:pt x="202956" y="21036"/>
                </a:lnTo>
                <a:lnTo>
                  <a:pt x="192206" y="27511"/>
                </a:lnTo>
                <a:lnTo>
                  <a:pt x="181071" y="34804"/>
                </a:lnTo>
                <a:lnTo>
                  <a:pt x="169679" y="42642"/>
                </a:lnTo>
                <a:lnTo>
                  <a:pt x="156131" y="52828"/>
                </a:lnTo>
                <a:lnTo>
                  <a:pt x="125202" y="77376"/>
                </a:lnTo>
                <a:lnTo>
                  <a:pt x="110605" y="91859"/>
                </a:lnTo>
                <a:lnTo>
                  <a:pt x="96905" y="107468"/>
                </a:lnTo>
                <a:lnTo>
                  <a:pt x="83802" y="123827"/>
                </a:lnTo>
                <a:lnTo>
                  <a:pt x="71099" y="141679"/>
                </a:lnTo>
                <a:lnTo>
                  <a:pt x="58661" y="160525"/>
                </a:lnTo>
                <a:lnTo>
                  <a:pt x="46400" y="180034"/>
                </a:lnTo>
                <a:lnTo>
                  <a:pt x="35250" y="199986"/>
                </a:lnTo>
                <a:lnTo>
                  <a:pt x="24840" y="220232"/>
                </a:lnTo>
                <a:lnTo>
                  <a:pt x="14923" y="240675"/>
                </a:lnTo>
                <a:lnTo>
                  <a:pt x="8312" y="262241"/>
                </a:lnTo>
                <a:lnTo>
                  <a:pt x="3904" y="284556"/>
                </a:lnTo>
                <a:lnTo>
                  <a:pt x="966" y="307370"/>
                </a:lnTo>
                <a:lnTo>
                  <a:pt x="0" y="329525"/>
                </a:lnTo>
                <a:lnTo>
                  <a:pt x="347" y="351240"/>
                </a:lnTo>
                <a:lnTo>
                  <a:pt x="1572" y="372662"/>
                </a:lnTo>
                <a:lnTo>
                  <a:pt x="4372" y="392897"/>
                </a:lnTo>
                <a:lnTo>
                  <a:pt x="8223" y="412339"/>
                </a:lnTo>
                <a:lnTo>
                  <a:pt x="12775" y="431254"/>
                </a:lnTo>
                <a:lnTo>
                  <a:pt x="18786" y="447833"/>
                </a:lnTo>
                <a:lnTo>
                  <a:pt x="25770" y="462854"/>
                </a:lnTo>
                <a:lnTo>
                  <a:pt x="33403" y="476837"/>
                </a:lnTo>
                <a:lnTo>
                  <a:pt x="42460" y="488144"/>
                </a:lnTo>
                <a:lnTo>
                  <a:pt x="52467" y="497666"/>
                </a:lnTo>
                <a:lnTo>
                  <a:pt x="63106" y="505998"/>
                </a:lnTo>
                <a:lnTo>
                  <a:pt x="75161" y="512545"/>
                </a:lnTo>
                <a:lnTo>
                  <a:pt x="88158" y="517902"/>
                </a:lnTo>
                <a:lnTo>
                  <a:pt x="101784" y="522466"/>
                </a:lnTo>
                <a:lnTo>
                  <a:pt x="115828" y="524515"/>
                </a:lnTo>
                <a:lnTo>
                  <a:pt x="130153" y="524890"/>
                </a:lnTo>
                <a:lnTo>
                  <a:pt x="144663" y="524148"/>
                </a:lnTo>
                <a:lnTo>
                  <a:pt x="160289" y="520676"/>
                </a:lnTo>
                <a:lnTo>
                  <a:pt x="176660" y="515385"/>
                </a:lnTo>
                <a:lnTo>
                  <a:pt x="193528" y="508881"/>
                </a:lnTo>
                <a:lnTo>
                  <a:pt x="209733" y="500576"/>
                </a:lnTo>
                <a:lnTo>
                  <a:pt x="225498" y="491071"/>
                </a:lnTo>
                <a:lnTo>
                  <a:pt x="240969" y="480766"/>
                </a:lnTo>
                <a:lnTo>
                  <a:pt x="255251" y="468935"/>
                </a:lnTo>
                <a:lnTo>
                  <a:pt x="268742" y="456086"/>
                </a:lnTo>
                <a:lnTo>
                  <a:pt x="281704" y="442560"/>
                </a:lnTo>
                <a:lnTo>
                  <a:pt x="294314" y="428581"/>
                </a:lnTo>
                <a:lnTo>
                  <a:pt x="318909" y="399820"/>
                </a:lnTo>
                <a:lnTo>
                  <a:pt x="329040" y="384213"/>
                </a:lnTo>
                <a:lnTo>
                  <a:pt x="337778" y="367855"/>
                </a:lnTo>
                <a:lnTo>
                  <a:pt x="345588" y="350997"/>
                </a:lnTo>
                <a:lnTo>
                  <a:pt x="352778" y="333805"/>
                </a:lnTo>
                <a:lnTo>
                  <a:pt x="359556" y="316390"/>
                </a:lnTo>
                <a:lnTo>
                  <a:pt x="366060" y="298827"/>
                </a:lnTo>
                <a:lnTo>
                  <a:pt x="371388" y="283150"/>
                </a:lnTo>
                <a:lnTo>
                  <a:pt x="375931" y="268730"/>
                </a:lnTo>
                <a:lnTo>
                  <a:pt x="379953" y="255147"/>
                </a:lnTo>
                <a:lnTo>
                  <a:pt x="382634" y="242124"/>
                </a:lnTo>
                <a:lnTo>
                  <a:pt x="384422" y="229473"/>
                </a:lnTo>
                <a:lnTo>
                  <a:pt x="385613" y="217070"/>
                </a:lnTo>
                <a:lnTo>
                  <a:pt x="386407" y="205824"/>
                </a:lnTo>
                <a:lnTo>
                  <a:pt x="386937" y="195351"/>
                </a:lnTo>
                <a:lnTo>
                  <a:pt x="387290" y="185393"/>
                </a:lnTo>
                <a:lnTo>
                  <a:pt x="386533" y="179746"/>
                </a:lnTo>
                <a:lnTo>
                  <a:pt x="385036" y="176973"/>
                </a:lnTo>
                <a:lnTo>
                  <a:pt x="383047" y="176117"/>
                </a:lnTo>
                <a:lnTo>
                  <a:pt x="380727" y="178523"/>
                </a:lnTo>
                <a:lnTo>
                  <a:pt x="375505" y="189133"/>
                </a:lnTo>
                <a:lnTo>
                  <a:pt x="372723" y="197122"/>
                </a:lnTo>
                <a:lnTo>
                  <a:pt x="369877" y="206417"/>
                </a:lnTo>
                <a:lnTo>
                  <a:pt x="366987" y="216582"/>
                </a:lnTo>
                <a:lnTo>
                  <a:pt x="365060" y="228320"/>
                </a:lnTo>
                <a:lnTo>
                  <a:pt x="363776" y="241106"/>
                </a:lnTo>
                <a:lnTo>
                  <a:pt x="362920" y="254591"/>
                </a:lnTo>
                <a:lnTo>
                  <a:pt x="361968" y="280158"/>
                </a:lnTo>
                <a:lnTo>
                  <a:pt x="361714" y="292532"/>
                </a:lnTo>
                <a:lnTo>
                  <a:pt x="363530" y="303758"/>
                </a:lnTo>
                <a:lnTo>
                  <a:pt x="366724" y="314218"/>
                </a:lnTo>
                <a:lnTo>
                  <a:pt x="370838" y="324168"/>
                </a:lnTo>
                <a:lnTo>
                  <a:pt x="375565" y="333778"/>
                </a:lnTo>
                <a:lnTo>
                  <a:pt x="380701" y="343162"/>
                </a:lnTo>
                <a:lnTo>
                  <a:pt x="391699" y="359541"/>
                </a:lnTo>
                <a:lnTo>
                  <a:pt x="397410" y="365297"/>
                </a:lnTo>
                <a:lnTo>
                  <a:pt x="414785" y="379787"/>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6" name="SMARTPenAnnotation143"/>
          <p:cNvSpPr/>
          <p:nvPr/>
        </p:nvSpPr>
        <p:spPr>
          <a:xfrm>
            <a:off x="6804421" y="2953858"/>
            <a:ext cx="470938" cy="481089"/>
          </a:xfrm>
          <a:custGeom>
            <a:avLst/>
            <a:gdLst/>
            <a:ahLst/>
            <a:cxnLst/>
            <a:rect l="0" t="0" r="0" b="0"/>
            <a:pathLst>
              <a:path w="470938" h="481089">
                <a:moveTo>
                  <a:pt x="0" y="109024"/>
                </a:moveTo>
                <a:lnTo>
                  <a:pt x="0" y="166428"/>
                </a:lnTo>
                <a:lnTo>
                  <a:pt x="993" y="177059"/>
                </a:lnTo>
                <a:lnTo>
                  <a:pt x="2647" y="187123"/>
                </a:lnTo>
                <a:lnTo>
                  <a:pt x="4741" y="196809"/>
                </a:lnTo>
                <a:lnTo>
                  <a:pt x="7129" y="202274"/>
                </a:lnTo>
                <a:lnTo>
                  <a:pt x="9714" y="204925"/>
                </a:lnTo>
                <a:lnTo>
                  <a:pt x="12429" y="205701"/>
                </a:lnTo>
                <a:lnTo>
                  <a:pt x="15232" y="203241"/>
                </a:lnTo>
                <a:lnTo>
                  <a:pt x="20991" y="192570"/>
                </a:lnTo>
                <a:lnTo>
                  <a:pt x="23916" y="181589"/>
                </a:lnTo>
                <a:lnTo>
                  <a:pt x="26858" y="167322"/>
                </a:lnTo>
                <a:lnTo>
                  <a:pt x="29813" y="150866"/>
                </a:lnTo>
                <a:lnTo>
                  <a:pt x="31781" y="135927"/>
                </a:lnTo>
                <a:lnTo>
                  <a:pt x="33094" y="121998"/>
                </a:lnTo>
                <a:lnTo>
                  <a:pt x="33969" y="108744"/>
                </a:lnTo>
                <a:lnTo>
                  <a:pt x="34553" y="92963"/>
                </a:lnTo>
                <a:lnTo>
                  <a:pt x="35489" y="30960"/>
                </a:lnTo>
                <a:lnTo>
                  <a:pt x="35674" y="2874"/>
                </a:lnTo>
                <a:lnTo>
                  <a:pt x="36681" y="555"/>
                </a:lnTo>
                <a:lnTo>
                  <a:pt x="38345" y="0"/>
                </a:lnTo>
                <a:lnTo>
                  <a:pt x="40446" y="623"/>
                </a:lnTo>
                <a:lnTo>
                  <a:pt x="41847" y="3022"/>
                </a:lnTo>
                <a:lnTo>
                  <a:pt x="44812" y="16872"/>
                </a:lnTo>
                <a:lnTo>
                  <a:pt x="49021" y="31357"/>
                </a:lnTo>
                <a:lnTo>
                  <a:pt x="56844" y="45070"/>
                </a:lnTo>
                <a:lnTo>
                  <a:pt x="65944" y="58773"/>
                </a:lnTo>
                <a:lnTo>
                  <a:pt x="69760" y="66593"/>
                </a:lnTo>
                <a:lnTo>
                  <a:pt x="73296" y="74784"/>
                </a:lnTo>
                <a:lnTo>
                  <a:pt x="77637" y="87190"/>
                </a:lnTo>
                <a:lnTo>
                  <a:pt x="99864" y="157767"/>
                </a:lnTo>
                <a:lnTo>
                  <a:pt x="102295" y="167316"/>
                </a:lnTo>
                <a:lnTo>
                  <a:pt x="103916" y="175667"/>
                </a:lnTo>
                <a:lnTo>
                  <a:pt x="105716" y="190237"/>
                </a:lnTo>
                <a:lnTo>
                  <a:pt x="106517" y="203327"/>
                </a:lnTo>
                <a:lnTo>
                  <a:pt x="106872" y="215759"/>
                </a:lnTo>
                <a:lnTo>
                  <a:pt x="106967" y="221853"/>
                </a:lnTo>
                <a:lnTo>
                  <a:pt x="108022" y="223931"/>
                </a:lnTo>
                <a:lnTo>
                  <a:pt x="109718" y="223332"/>
                </a:lnTo>
                <a:lnTo>
                  <a:pt x="111841" y="220948"/>
                </a:lnTo>
                <a:lnTo>
                  <a:pt x="113256" y="217374"/>
                </a:lnTo>
                <a:lnTo>
                  <a:pt x="116240" y="201872"/>
                </a:lnTo>
                <a:lnTo>
                  <a:pt x="120454" y="187001"/>
                </a:lnTo>
                <a:lnTo>
                  <a:pt x="123959" y="176884"/>
                </a:lnTo>
                <a:lnTo>
                  <a:pt x="133146" y="152413"/>
                </a:lnTo>
                <a:lnTo>
                  <a:pt x="138373" y="141919"/>
                </a:lnTo>
                <a:lnTo>
                  <a:pt x="143843" y="132939"/>
                </a:lnTo>
                <a:lnTo>
                  <a:pt x="154220" y="118661"/>
                </a:lnTo>
                <a:lnTo>
                  <a:pt x="162139" y="109008"/>
                </a:lnTo>
                <a:lnTo>
                  <a:pt x="166631" y="106037"/>
                </a:lnTo>
                <a:lnTo>
                  <a:pt x="176915" y="102736"/>
                </a:lnTo>
                <a:lnTo>
                  <a:pt x="190747" y="101268"/>
                </a:lnTo>
                <a:lnTo>
                  <a:pt x="198602" y="100877"/>
                </a:lnTo>
                <a:lnTo>
                  <a:pt x="206816" y="101608"/>
                </a:lnTo>
                <a:lnTo>
                  <a:pt x="215268" y="103088"/>
                </a:lnTo>
                <a:lnTo>
                  <a:pt x="223879" y="105067"/>
                </a:lnTo>
                <a:lnTo>
                  <a:pt x="232597" y="106386"/>
                </a:lnTo>
                <a:lnTo>
                  <a:pt x="241385" y="107266"/>
                </a:lnTo>
                <a:lnTo>
                  <a:pt x="250220" y="107852"/>
                </a:lnTo>
                <a:lnTo>
                  <a:pt x="259087" y="108243"/>
                </a:lnTo>
                <a:lnTo>
                  <a:pt x="276876" y="108677"/>
                </a:lnTo>
                <a:lnTo>
                  <a:pt x="288764" y="107801"/>
                </a:lnTo>
                <a:lnTo>
                  <a:pt x="302642" y="106224"/>
                </a:lnTo>
                <a:lnTo>
                  <a:pt x="317848" y="104181"/>
                </a:lnTo>
                <a:lnTo>
                  <a:pt x="329969" y="101827"/>
                </a:lnTo>
                <a:lnTo>
                  <a:pt x="340035" y="99265"/>
                </a:lnTo>
                <a:lnTo>
                  <a:pt x="348729" y="96565"/>
                </a:lnTo>
                <a:lnTo>
                  <a:pt x="356510" y="93773"/>
                </a:lnTo>
                <a:lnTo>
                  <a:pt x="370446" y="88024"/>
                </a:lnTo>
                <a:lnTo>
                  <a:pt x="379968" y="83951"/>
                </a:lnTo>
                <a:lnTo>
                  <a:pt x="381304" y="82387"/>
                </a:lnTo>
                <a:lnTo>
                  <a:pt x="382195" y="80352"/>
                </a:lnTo>
                <a:lnTo>
                  <a:pt x="383625" y="74698"/>
                </a:lnTo>
                <a:lnTo>
                  <a:pt x="378529" y="71278"/>
                </a:lnTo>
                <a:lnTo>
                  <a:pt x="370641" y="67444"/>
                </a:lnTo>
                <a:lnTo>
                  <a:pt x="363829" y="65739"/>
                </a:lnTo>
                <a:lnTo>
                  <a:pt x="349556" y="64982"/>
                </a:lnTo>
                <a:lnTo>
                  <a:pt x="340194" y="64780"/>
                </a:lnTo>
                <a:lnTo>
                  <a:pt x="331968" y="65637"/>
                </a:lnTo>
                <a:lnTo>
                  <a:pt x="317536" y="69236"/>
                </a:lnTo>
                <a:lnTo>
                  <a:pt x="304508" y="74143"/>
                </a:lnTo>
                <a:lnTo>
                  <a:pt x="298255" y="76840"/>
                </a:lnTo>
                <a:lnTo>
                  <a:pt x="294087" y="79631"/>
                </a:lnTo>
                <a:lnTo>
                  <a:pt x="291308" y="82483"/>
                </a:lnTo>
                <a:lnTo>
                  <a:pt x="289456" y="85377"/>
                </a:lnTo>
                <a:lnTo>
                  <a:pt x="287398" y="91239"/>
                </a:lnTo>
                <a:lnTo>
                  <a:pt x="286848" y="94191"/>
                </a:lnTo>
                <a:lnTo>
                  <a:pt x="288884" y="102762"/>
                </a:lnTo>
                <a:lnTo>
                  <a:pt x="290817" y="107826"/>
                </a:lnTo>
                <a:lnTo>
                  <a:pt x="294089" y="112194"/>
                </a:lnTo>
                <a:lnTo>
                  <a:pt x="303016" y="119694"/>
                </a:lnTo>
                <a:lnTo>
                  <a:pt x="309168" y="122090"/>
                </a:lnTo>
                <a:lnTo>
                  <a:pt x="316245" y="123688"/>
                </a:lnTo>
                <a:lnTo>
                  <a:pt x="323940" y="124753"/>
                </a:lnTo>
                <a:lnTo>
                  <a:pt x="337781" y="125937"/>
                </a:lnTo>
                <a:lnTo>
                  <a:pt x="344250" y="126253"/>
                </a:lnTo>
                <a:lnTo>
                  <a:pt x="356730" y="123958"/>
                </a:lnTo>
                <a:lnTo>
                  <a:pt x="362836" y="121956"/>
                </a:lnTo>
                <a:lnTo>
                  <a:pt x="374912" y="114441"/>
                </a:lnTo>
                <a:lnTo>
                  <a:pt x="385901" y="105479"/>
                </a:lnTo>
                <a:lnTo>
                  <a:pt x="394093" y="98188"/>
                </a:lnTo>
                <a:lnTo>
                  <a:pt x="404283" y="83765"/>
                </a:lnTo>
                <a:lnTo>
                  <a:pt x="407885" y="75309"/>
                </a:lnTo>
                <a:lnTo>
                  <a:pt x="409485" y="67250"/>
                </a:lnTo>
                <a:lnTo>
                  <a:pt x="410197" y="57055"/>
                </a:lnTo>
                <a:lnTo>
                  <a:pt x="411378" y="55526"/>
                </a:lnTo>
                <a:lnTo>
                  <a:pt x="413159" y="56492"/>
                </a:lnTo>
                <a:lnTo>
                  <a:pt x="415338" y="59120"/>
                </a:lnTo>
                <a:lnTo>
                  <a:pt x="419767" y="73770"/>
                </a:lnTo>
                <a:lnTo>
                  <a:pt x="432626" y="124444"/>
                </a:lnTo>
                <a:lnTo>
                  <a:pt x="445617" y="184669"/>
                </a:lnTo>
                <a:lnTo>
                  <a:pt x="461441" y="266706"/>
                </a:lnTo>
                <a:lnTo>
                  <a:pt x="465386" y="288559"/>
                </a:lnTo>
                <a:lnTo>
                  <a:pt x="468015" y="308089"/>
                </a:lnTo>
                <a:lnTo>
                  <a:pt x="469769" y="326070"/>
                </a:lnTo>
                <a:lnTo>
                  <a:pt x="470937" y="343019"/>
                </a:lnTo>
                <a:lnTo>
                  <a:pt x="469731" y="358286"/>
                </a:lnTo>
                <a:lnTo>
                  <a:pt x="466943" y="372433"/>
                </a:lnTo>
                <a:lnTo>
                  <a:pt x="459546" y="398736"/>
                </a:lnTo>
                <a:lnTo>
                  <a:pt x="452952" y="423655"/>
                </a:lnTo>
                <a:lnTo>
                  <a:pt x="447820" y="434864"/>
                </a:lnTo>
                <a:lnTo>
                  <a:pt x="441421" y="445313"/>
                </a:lnTo>
                <a:lnTo>
                  <a:pt x="434180" y="455256"/>
                </a:lnTo>
                <a:lnTo>
                  <a:pt x="426375" y="462876"/>
                </a:lnTo>
                <a:lnTo>
                  <a:pt x="418196" y="468950"/>
                </a:lnTo>
                <a:lnTo>
                  <a:pt x="409766" y="473990"/>
                </a:lnTo>
                <a:lnTo>
                  <a:pt x="401170" y="477351"/>
                </a:lnTo>
                <a:lnTo>
                  <a:pt x="392462" y="479591"/>
                </a:lnTo>
                <a:lnTo>
                  <a:pt x="383681" y="481084"/>
                </a:lnTo>
                <a:lnTo>
                  <a:pt x="375842" y="481088"/>
                </a:lnTo>
                <a:lnTo>
                  <a:pt x="361841" y="478446"/>
                </a:lnTo>
                <a:lnTo>
                  <a:pt x="355329" y="473376"/>
                </a:lnTo>
                <a:lnTo>
                  <a:pt x="349003" y="466027"/>
                </a:lnTo>
                <a:lnTo>
                  <a:pt x="342802" y="457158"/>
                </a:lnTo>
                <a:lnTo>
                  <a:pt x="338667" y="444302"/>
                </a:lnTo>
                <a:lnTo>
                  <a:pt x="335911" y="428785"/>
                </a:lnTo>
                <a:lnTo>
                  <a:pt x="334074" y="411495"/>
                </a:lnTo>
                <a:lnTo>
                  <a:pt x="333841" y="392031"/>
                </a:lnTo>
                <a:lnTo>
                  <a:pt x="334678" y="371117"/>
                </a:lnTo>
                <a:lnTo>
                  <a:pt x="336229" y="349237"/>
                </a:lnTo>
                <a:lnTo>
                  <a:pt x="340239" y="326713"/>
                </a:lnTo>
                <a:lnTo>
                  <a:pt x="345889" y="303760"/>
                </a:lnTo>
                <a:lnTo>
                  <a:pt x="366118" y="23404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7" name="SMARTPenAnnotation144"/>
          <p:cNvSpPr/>
          <p:nvPr/>
        </p:nvSpPr>
        <p:spPr>
          <a:xfrm>
            <a:off x="7358062" y="3036093"/>
            <a:ext cx="17860" cy="71439"/>
          </a:xfrm>
          <a:custGeom>
            <a:avLst/>
            <a:gdLst/>
            <a:ahLst/>
            <a:cxnLst/>
            <a:rect l="0" t="0" r="0" b="0"/>
            <a:pathLst>
              <a:path w="17860" h="71439">
                <a:moveTo>
                  <a:pt x="17859" y="0"/>
                </a:moveTo>
                <a:lnTo>
                  <a:pt x="0" y="71438"/>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8" name="SMARTPenAnnotation145"/>
          <p:cNvSpPr/>
          <p:nvPr/>
        </p:nvSpPr>
        <p:spPr>
          <a:xfrm>
            <a:off x="7358062" y="3098601"/>
            <a:ext cx="8931" cy="8931"/>
          </a:xfrm>
          <a:custGeom>
            <a:avLst/>
            <a:gdLst/>
            <a:ahLst/>
            <a:cxnLst/>
            <a:rect l="0" t="0" r="0" b="0"/>
            <a:pathLst>
              <a:path w="8931" h="8931">
                <a:moveTo>
                  <a:pt x="0" y="8930"/>
                </a:moveTo>
                <a:lnTo>
                  <a:pt x="8930" y="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9" name="SMARTPenAnnotation146"/>
          <p:cNvSpPr/>
          <p:nvPr/>
        </p:nvSpPr>
        <p:spPr>
          <a:xfrm>
            <a:off x="7465218" y="2893218"/>
            <a:ext cx="2648" cy="1"/>
          </a:xfrm>
          <a:custGeom>
            <a:avLst/>
            <a:gdLst/>
            <a:ahLst/>
            <a:cxnLst/>
            <a:rect l="0" t="0" r="0" b="0"/>
            <a:pathLst>
              <a:path w="2648" h="1">
                <a:moveTo>
                  <a:pt x="0" y="0"/>
                </a:moveTo>
                <a:lnTo>
                  <a:pt x="2647" y="0"/>
                </a:lnTo>
                <a:close/>
              </a:path>
            </a:pathLst>
          </a:custGeom>
          <a:ln w="381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SMARTPenAnnotation147"/>
          <p:cNvSpPr/>
          <p:nvPr/>
        </p:nvSpPr>
        <p:spPr>
          <a:xfrm>
            <a:off x="7474148" y="2893218"/>
            <a:ext cx="598290" cy="199239"/>
          </a:xfrm>
          <a:custGeom>
            <a:avLst/>
            <a:gdLst/>
            <a:ahLst/>
            <a:cxnLst/>
            <a:rect l="0" t="0" r="0" b="0"/>
            <a:pathLst>
              <a:path w="598290" h="199239">
                <a:moveTo>
                  <a:pt x="0" y="0"/>
                </a:moveTo>
                <a:lnTo>
                  <a:pt x="14222" y="14222"/>
                </a:lnTo>
                <a:lnTo>
                  <a:pt x="19403" y="20395"/>
                </a:lnTo>
                <a:lnTo>
                  <a:pt x="23849" y="26495"/>
                </a:lnTo>
                <a:lnTo>
                  <a:pt x="27806" y="32546"/>
                </a:lnTo>
                <a:lnTo>
                  <a:pt x="31436" y="39557"/>
                </a:lnTo>
                <a:lnTo>
                  <a:pt x="34847" y="47207"/>
                </a:lnTo>
                <a:lnTo>
                  <a:pt x="38115" y="55284"/>
                </a:lnTo>
                <a:lnTo>
                  <a:pt x="42277" y="63645"/>
                </a:lnTo>
                <a:lnTo>
                  <a:pt x="47036" y="72196"/>
                </a:lnTo>
                <a:lnTo>
                  <a:pt x="52194" y="80873"/>
                </a:lnTo>
                <a:lnTo>
                  <a:pt x="56624" y="88642"/>
                </a:lnTo>
                <a:lnTo>
                  <a:pt x="64192" y="102566"/>
                </a:lnTo>
                <a:lnTo>
                  <a:pt x="66607" y="111042"/>
                </a:lnTo>
                <a:lnTo>
                  <a:pt x="68217" y="120661"/>
                </a:lnTo>
                <a:lnTo>
                  <a:pt x="69290" y="131042"/>
                </a:lnTo>
                <a:lnTo>
                  <a:pt x="70007" y="139947"/>
                </a:lnTo>
                <a:lnTo>
                  <a:pt x="70484" y="147869"/>
                </a:lnTo>
                <a:lnTo>
                  <a:pt x="70801" y="155134"/>
                </a:lnTo>
                <a:lnTo>
                  <a:pt x="72006" y="163946"/>
                </a:lnTo>
                <a:lnTo>
                  <a:pt x="73801" y="173790"/>
                </a:lnTo>
                <a:lnTo>
                  <a:pt x="75989" y="184321"/>
                </a:lnTo>
                <a:lnTo>
                  <a:pt x="78441" y="191342"/>
                </a:lnTo>
                <a:lnTo>
                  <a:pt x="81068" y="196022"/>
                </a:lnTo>
                <a:lnTo>
                  <a:pt x="83810" y="199143"/>
                </a:lnTo>
                <a:lnTo>
                  <a:pt x="86632" y="199238"/>
                </a:lnTo>
                <a:lnTo>
                  <a:pt x="89505" y="197318"/>
                </a:lnTo>
                <a:lnTo>
                  <a:pt x="92411" y="194053"/>
                </a:lnTo>
                <a:lnTo>
                  <a:pt x="96334" y="188900"/>
                </a:lnTo>
                <a:lnTo>
                  <a:pt x="105984" y="175237"/>
                </a:lnTo>
                <a:lnTo>
                  <a:pt x="112328" y="167426"/>
                </a:lnTo>
                <a:lnTo>
                  <a:pt x="119534" y="159243"/>
                </a:lnTo>
                <a:lnTo>
                  <a:pt x="127315" y="150810"/>
                </a:lnTo>
                <a:lnTo>
                  <a:pt x="146542" y="130858"/>
                </a:lnTo>
                <a:lnTo>
                  <a:pt x="157226" y="119981"/>
                </a:lnTo>
                <a:lnTo>
                  <a:pt x="168318" y="109753"/>
                </a:lnTo>
                <a:lnTo>
                  <a:pt x="179680" y="99958"/>
                </a:lnTo>
                <a:lnTo>
                  <a:pt x="191225" y="90451"/>
                </a:lnTo>
                <a:lnTo>
                  <a:pt x="201897" y="80145"/>
                </a:lnTo>
                <a:lnTo>
                  <a:pt x="211989" y="69305"/>
                </a:lnTo>
                <a:lnTo>
                  <a:pt x="221693" y="58110"/>
                </a:lnTo>
                <a:lnTo>
                  <a:pt x="232131" y="49654"/>
                </a:lnTo>
                <a:lnTo>
                  <a:pt x="243059" y="43025"/>
                </a:lnTo>
                <a:lnTo>
                  <a:pt x="254313" y="37613"/>
                </a:lnTo>
                <a:lnTo>
                  <a:pt x="264792" y="34997"/>
                </a:lnTo>
                <a:lnTo>
                  <a:pt x="274754" y="34245"/>
                </a:lnTo>
                <a:lnTo>
                  <a:pt x="284373" y="34737"/>
                </a:lnTo>
                <a:lnTo>
                  <a:pt x="302997" y="40574"/>
                </a:lnTo>
                <a:lnTo>
                  <a:pt x="312131" y="44909"/>
                </a:lnTo>
                <a:lnTo>
                  <a:pt x="321197" y="51767"/>
                </a:lnTo>
                <a:lnTo>
                  <a:pt x="330218" y="60309"/>
                </a:lnTo>
                <a:lnTo>
                  <a:pt x="339207" y="69971"/>
                </a:lnTo>
                <a:lnTo>
                  <a:pt x="385043" y="121495"/>
                </a:lnTo>
                <a:lnTo>
                  <a:pt x="402547" y="137551"/>
                </a:lnTo>
                <a:lnTo>
                  <a:pt x="420170" y="151232"/>
                </a:lnTo>
                <a:lnTo>
                  <a:pt x="437871" y="163329"/>
                </a:lnTo>
                <a:lnTo>
                  <a:pt x="455625" y="172386"/>
                </a:lnTo>
                <a:lnTo>
                  <a:pt x="473414" y="179416"/>
                </a:lnTo>
                <a:lnTo>
                  <a:pt x="491227" y="185095"/>
                </a:lnTo>
                <a:lnTo>
                  <a:pt x="511039" y="188881"/>
                </a:lnTo>
                <a:lnTo>
                  <a:pt x="532185" y="191405"/>
                </a:lnTo>
                <a:lnTo>
                  <a:pt x="598289" y="196453"/>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1" name="SMARTPenAnnotation148"/>
          <p:cNvSpPr/>
          <p:nvPr/>
        </p:nvSpPr>
        <p:spPr>
          <a:xfrm>
            <a:off x="4947046" y="3527226"/>
            <a:ext cx="741165" cy="252862"/>
          </a:xfrm>
          <a:custGeom>
            <a:avLst/>
            <a:gdLst/>
            <a:ahLst/>
            <a:cxnLst/>
            <a:rect l="0" t="0" r="0" b="0"/>
            <a:pathLst>
              <a:path w="741165" h="252862">
                <a:moveTo>
                  <a:pt x="0" y="0"/>
                </a:moveTo>
                <a:lnTo>
                  <a:pt x="4741" y="14221"/>
                </a:lnTo>
                <a:lnTo>
                  <a:pt x="8122" y="20395"/>
                </a:lnTo>
                <a:lnTo>
                  <a:pt x="12360" y="26495"/>
                </a:lnTo>
                <a:lnTo>
                  <a:pt x="17170" y="32546"/>
                </a:lnTo>
                <a:lnTo>
                  <a:pt x="24345" y="39557"/>
                </a:lnTo>
                <a:lnTo>
                  <a:pt x="33098" y="47207"/>
                </a:lnTo>
                <a:lnTo>
                  <a:pt x="80401" y="85613"/>
                </a:lnTo>
                <a:lnTo>
                  <a:pt x="96265" y="95771"/>
                </a:lnTo>
                <a:lnTo>
                  <a:pt x="113786" y="105519"/>
                </a:lnTo>
                <a:lnTo>
                  <a:pt x="196550" y="147292"/>
                </a:lnTo>
                <a:lnTo>
                  <a:pt x="220330" y="157726"/>
                </a:lnTo>
                <a:lnTo>
                  <a:pt x="245114" y="167658"/>
                </a:lnTo>
                <a:lnTo>
                  <a:pt x="270565" y="177257"/>
                </a:lnTo>
                <a:lnTo>
                  <a:pt x="296463" y="185640"/>
                </a:lnTo>
                <a:lnTo>
                  <a:pt x="322658" y="193213"/>
                </a:lnTo>
                <a:lnTo>
                  <a:pt x="349051" y="200246"/>
                </a:lnTo>
                <a:lnTo>
                  <a:pt x="404835" y="213353"/>
                </a:lnTo>
                <a:lnTo>
                  <a:pt x="521491" y="237936"/>
                </a:lnTo>
                <a:lnTo>
                  <a:pt x="550067" y="242960"/>
                </a:lnTo>
                <a:lnTo>
                  <a:pt x="605631" y="251188"/>
                </a:lnTo>
                <a:lnTo>
                  <a:pt x="632949" y="252787"/>
                </a:lnTo>
                <a:lnTo>
                  <a:pt x="660091" y="252861"/>
                </a:lnTo>
                <a:lnTo>
                  <a:pt x="741164" y="250031"/>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2" name="SMARTPenAnnotation149"/>
          <p:cNvSpPr/>
          <p:nvPr/>
        </p:nvSpPr>
        <p:spPr>
          <a:xfrm>
            <a:off x="6136992" y="3440974"/>
            <a:ext cx="292322" cy="658980"/>
          </a:xfrm>
          <a:custGeom>
            <a:avLst/>
            <a:gdLst/>
            <a:ahLst/>
            <a:cxnLst/>
            <a:rect l="0" t="0" r="0" b="0"/>
            <a:pathLst>
              <a:path w="292322" h="658980">
                <a:moveTo>
                  <a:pt x="51281" y="238057"/>
                </a:moveTo>
                <a:lnTo>
                  <a:pt x="46541" y="252278"/>
                </a:lnTo>
                <a:lnTo>
                  <a:pt x="44213" y="269844"/>
                </a:lnTo>
                <a:lnTo>
                  <a:pt x="43592" y="280084"/>
                </a:lnTo>
                <a:lnTo>
                  <a:pt x="44171" y="297825"/>
                </a:lnTo>
                <a:lnTo>
                  <a:pt x="54890" y="449706"/>
                </a:lnTo>
                <a:lnTo>
                  <a:pt x="57655" y="480359"/>
                </a:lnTo>
                <a:lnTo>
                  <a:pt x="60491" y="506748"/>
                </a:lnTo>
                <a:lnTo>
                  <a:pt x="63374" y="530294"/>
                </a:lnTo>
                <a:lnTo>
                  <a:pt x="69224" y="590851"/>
                </a:lnTo>
                <a:lnTo>
                  <a:pt x="72172" y="625058"/>
                </a:lnTo>
                <a:lnTo>
                  <a:pt x="73146" y="644886"/>
                </a:lnTo>
                <a:lnTo>
                  <a:pt x="72803" y="655127"/>
                </a:lnTo>
                <a:lnTo>
                  <a:pt x="71582" y="658979"/>
                </a:lnTo>
                <a:lnTo>
                  <a:pt x="67792" y="651625"/>
                </a:lnTo>
                <a:lnTo>
                  <a:pt x="62288" y="636800"/>
                </a:lnTo>
                <a:lnTo>
                  <a:pt x="55642" y="616995"/>
                </a:lnTo>
                <a:lnTo>
                  <a:pt x="49228" y="595854"/>
                </a:lnTo>
                <a:lnTo>
                  <a:pt x="36809" y="551197"/>
                </a:lnTo>
                <a:lnTo>
                  <a:pt x="24674" y="502246"/>
                </a:lnTo>
                <a:lnTo>
                  <a:pt x="18661" y="476691"/>
                </a:lnTo>
                <a:lnTo>
                  <a:pt x="13659" y="449732"/>
                </a:lnTo>
                <a:lnTo>
                  <a:pt x="9333" y="421838"/>
                </a:lnTo>
                <a:lnTo>
                  <a:pt x="5456" y="393320"/>
                </a:lnTo>
                <a:lnTo>
                  <a:pt x="2872" y="365378"/>
                </a:lnTo>
                <a:lnTo>
                  <a:pt x="1148" y="337820"/>
                </a:lnTo>
                <a:lnTo>
                  <a:pt x="0" y="310519"/>
                </a:lnTo>
                <a:lnTo>
                  <a:pt x="1219" y="283388"/>
                </a:lnTo>
                <a:lnTo>
                  <a:pt x="4016" y="256372"/>
                </a:lnTo>
                <a:lnTo>
                  <a:pt x="7864" y="229431"/>
                </a:lnTo>
                <a:lnTo>
                  <a:pt x="13407" y="204525"/>
                </a:lnTo>
                <a:lnTo>
                  <a:pt x="20078" y="180975"/>
                </a:lnTo>
                <a:lnTo>
                  <a:pt x="27503" y="158331"/>
                </a:lnTo>
                <a:lnTo>
                  <a:pt x="37413" y="138273"/>
                </a:lnTo>
                <a:lnTo>
                  <a:pt x="48981" y="119941"/>
                </a:lnTo>
                <a:lnTo>
                  <a:pt x="61654" y="102758"/>
                </a:lnTo>
                <a:lnTo>
                  <a:pt x="75064" y="87334"/>
                </a:lnTo>
                <a:lnTo>
                  <a:pt x="88964" y="73083"/>
                </a:lnTo>
                <a:lnTo>
                  <a:pt x="103192" y="59613"/>
                </a:lnTo>
                <a:lnTo>
                  <a:pt x="117638" y="47657"/>
                </a:lnTo>
                <a:lnTo>
                  <a:pt x="132230" y="36710"/>
                </a:lnTo>
                <a:lnTo>
                  <a:pt x="146919" y="26435"/>
                </a:lnTo>
                <a:lnTo>
                  <a:pt x="161673" y="18593"/>
                </a:lnTo>
                <a:lnTo>
                  <a:pt x="176469" y="12372"/>
                </a:lnTo>
                <a:lnTo>
                  <a:pt x="191294" y="7233"/>
                </a:lnTo>
                <a:lnTo>
                  <a:pt x="205147" y="3807"/>
                </a:lnTo>
                <a:lnTo>
                  <a:pt x="218350" y="1523"/>
                </a:lnTo>
                <a:lnTo>
                  <a:pt x="231121" y="0"/>
                </a:lnTo>
                <a:lnTo>
                  <a:pt x="242612" y="970"/>
                </a:lnTo>
                <a:lnTo>
                  <a:pt x="253249" y="3601"/>
                </a:lnTo>
                <a:lnTo>
                  <a:pt x="263317" y="7338"/>
                </a:lnTo>
                <a:lnTo>
                  <a:pt x="272013" y="12807"/>
                </a:lnTo>
                <a:lnTo>
                  <a:pt x="279795" y="19429"/>
                </a:lnTo>
                <a:lnTo>
                  <a:pt x="286968" y="26821"/>
                </a:lnTo>
                <a:lnTo>
                  <a:pt x="290757" y="36709"/>
                </a:lnTo>
                <a:lnTo>
                  <a:pt x="292291" y="48263"/>
                </a:lnTo>
                <a:lnTo>
                  <a:pt x="292321" y="60926"/>
                </a:lnTo>
                <a:lnTo>
                  <a:pt x="290358" y="73337"/>
                </a:lnTo>
                <a:lnTo>
                  <a:pt x="287063" y="85579"/>
                </a:lnTo>
                <a:lnTo>
                  <a:pt x="282883" y="97710"/>
                </a:lnTo>
                <a:lnTo>
                  <a:pt x="276128" y="110758"/>
                </a:lnTo>
                <a:lnTo>
                  <a:pt x="267656" y="124418"/>
                </a:lnTo>
                <a:lnTo>
                  <a:pt x="258038" y="138485"/>
                </a:lnTo>
                <a:lnTo>
                  <a:pt x="246666" y="151832"/>
                </a:lnTo>
                <a:lnTo>
                  <a:pt x="234124" y="164698"/>
                </a:lnTo>
                <a:lnTo>
                  <a:pt x="220801" y="177245"/>
                </a:lnTo>
                <a:lnTo>
                  <a:pt x="206959" y="189578"/>
                </a:lnTo>
                <a:lnTo>
                  <a:pt x="178349" y="213865"/>
                </a:lnTo>
                <a:lnTo>
                  <a:pt x="151743" y="235242"/>
                </a:lnTo>
                <a:lnTo>
                  <a:pt x="139091" y="245110"/>
                </a:lnTo>
                <a:lnTo>
                  <a:pt x="127680" y="253673"/>
                </a:lnTo>
                <a:lnTo>
                  <a:pt x="107064" y="268479"/>
                </a:lnTo>
                <a:lnTo>
                  <a:pt x="98392" y="273221"/>
                </a:lnTo>
                <a:lnTo>
                  <a:pt x="90626" y="276383"/>
                </a:lnTo>
                <a:lnTo>
                  <a:pt x="69140" y="282705"/>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3" name="SMARTPenAnnotation150"/>
          <p:cNvSpPr/>
          <p:nvPr/>
        </p:nvSpPr>
        <p:spPr>
          <a:xfrm>
            <a:off x="6458660" y="3509367"/>
            <a:ext cx="274071" cy="685070"/>
          </a:xfrm>
          <a:custGeom>
            <a:avLst/>
            <a:gdLst/>
            <a:ahLst/>
            <a:cxnLst/>
            <a:rect l="0" t="0" r="0" b="0"/>
            <a:pathLst>
              <a:path w="274071" h="685070">
                <a:moveTo>
                  <a:pt x="265394" y="0"/>
                </a:moveTo>
                <a:lnTo>
                  <a:pt x="255913" y="9481"/>
                </a:lnTo>
                <a:lnTo>
                  <a:pt x="251136" y="13266"/>
                </a:lnTo>
                <a:lnTo>
                  <a:pt x="245967" y="16781"/>
                </a:lnTo>
                <a:lnTo>
                  <a:pt x="240537" y="20117"/>
                </a:lnTo>
                <a:lnTo>
                  <a:pt x="233940" y="25318"/>
                </a:lnTo>
                <a:lnTo>
                  <a:pt x="226565" y="31761"/>
                </a:lnTo>
                <a:lnTo>
                  <a:pt x="218672" y="39033"/>
                </a:lnTo>
                <a:lnTo>
                  <a:pt x="209441" y="46858"/>
                </a:lnTo>
                <a:lnTo>
                  <a:pt x="188602" y="63490"/>
                </a:lnTo>
                <a:lnTo>
                  <a:pt x="177489" y="73084"/>
                </a:lnTo>
                <a:lnTo>
                  <a:pt x="166111" y="83449"/>
                </a:lnTo>
                <a:lnTo>
                  <a:pt x="154557" y="94328"/>
                </a:lnTo>
                <a:lnTo>
                  <a:pt x="141893" y="107534"/>
                </a:lnTo>
                <a:lnTo>
                  <a:pt x="128490" y="122291"/>
                </a:lnTo>
                <a:lnTo>
                  <a:pt x="114593" y="138082"/>
                </a:lnTo>
                <a:lnTo>
                  <a:pt x="101360" y="155555"/>
                </a:lnTo>
                <a:lnTo>
                  <a:pt x="88569" y="174148"/>
                </a:lnTo>
                <a:lnTo>
                  <a:pt x="76074" y="193489"/>
                </a:lnTo>
                <a:lnTo>
                  <a:pt x="64767" y="213329"/>
                </a:lnTo>
                <a:lnTo>
                  <a:pt x="54252" y="233500"/>
                </a:lnTo>
                <a:lnTo>
                  <a:pt x="44266" y="253893"/>
                </a:lnTo>
                <a:lnTo>
                  <a:pt x="35624" y="275426"/>
                </a:lnTo>
                <a:lnTo>
                  <a:pt x="27878" y="297719"/>
                </a:lnTo>
                <a:lnTo>
                  <a:pt x="20730" y="320518"/>
                </a:lnTo>
                <a:lnTo>
                  <a:pt x="14972" y="341671"/>
                </a:lnTo>
                <a:lnTo>
                  <a:pt x="10142" y="361726"/>
                </a:lnTo>
                <a:lnTo>
                  <a:pt x="5929" y="381049"/>
                </a:lnTo>
                <a:lnTo>
                  <a:pt x="3121" y="399884"/>
                </a:lnTo>
                <a:lnTo>
                  <a:pt x="1248" y="418394"/>
                </a:lnTo>
                <a:lnTo>
                  <a:pt x="0" y="436687"/>
                </a:lnTo>
                <a:lnTo>
                  <a:pt x="1152" y="452851"/>
                </a:lnTo>
                <a:lnTo>
                  <a:pt x="3905" y="467596"/>
                </a:lnTo>
                <a:lnTo>
                  <a:pt x="7724" y="481395"/>
                </a:lnTo>
                <a:lnTo>
                  <a:pt x="13247" y="493570"/>
                </a:lnTo>
                <a:lnTo>
                  <a:pt x="19906" y="504664"/>
                </a:lnTo>
                <a:lnTo>
                  <a:pt x="27321" y="515036"/>
                </a:lnTo>
                <a:lnTo>
                  <a:pt x="37226" y="521951"/>
                </a:lnTo>
                <a:lnTo>
                  <a:pt x="48790" y="526561"/>
                </a:lnTo>
                <a:lnTo>
                  <a:pt x="61460" y="529634"/>
                </a:lnTo>
                <a:lnTo>
                  <a:pt x="73876" y="530691"/>
                </a:lnTo>
                <a:lnTo>
                  <a:pt x="86121" y="530403"/>
                </a:lnTo>
                <a:lnTo>
                  <a:pt x="98254" y="529219"/>
                </a:lnTo>
                <a:lnTo>
                  <a:pt x="111303" y="526446"/>
                </a:lnTo>
                <a:lnTo>
                  <a:pt x="124964" y="522612"/>
                </a:lnTo>
                <a:lnTo>
                  <a:pt x="139032" y="518072"/>
                </a:lnTo>
                <a:lnTo>
                  <a:pt x="153372" y="512069"/>
                </a:lnTo>
                <a:lnTo>
                  <a:pt x="167892" y="505090"/>
                </a:lnTo>
                <a:lnTo>
                  <a:pt x="182533" y="497461"/>
                </a:lnTo>
                <a:lnTo>
                  <a:pt x="195271" y="489398"/>
                </a:lnTo>
                <a:lnTo>
                  <a:pt x="206739" y="481047"/>
                </a:lnTo>
                <a:lnTo>
                  <a:pt x="217361" y="472503"/>
                </a:lnTo>
                <a:lnTo>
                  <a:pt x="227419" y="463830"/>
                </a:lnTo>
                <a:lnTo>
                  <a:pt x="237101" y="455071"/>
                </a:lnTo>
                <a:lnTo>
                  <a:pt x="246532" y="446256"/>
                </a:lnTo>
                <a:lnTo>
                  <a:pt x="253812" y="437402"/>
                </a:lnTo>
                <a:lnTo>
                  <a:pt x="259657" y="428523"/>
                </a:lnTo>
                <a:lnTo>
                  <a:pt x="264545" y="419628"/>
                </a:lnTo>
                <a:lnTo>
                  <a:pt x="269978" y="401806"/>
                </a:lnTo>
                <a:lnTo>
                  <a:pt x="274070" y="376613"/>
                </a:lnTo>
                <a:lnTo>
                  <a:pt x="269509" y="384992"/>
                </a:lnTo>
                <a:lnTo>
                  <a:pt x="265160" y="395567"/>
                </a:lnTo>
                <a:lnTo>
                  <a:pt x="252392" y="428485"/>
                </a:lnTo>
                <a:lnTo>
                  <a:pt x="246804" y="450359"/>
                </a:lnTo>
                <a:lnTo>
                  <a:pt x="242087" y="474865"/>
                </a:lnTo>
                <a:lnTo>
                  <a:pt x="234199" y="523590"/>
                </a:lnTo>
                <a:lnTo>
                  <a:pt x="227386" y="561782"/>
                </a:lnTo>
                <a:lnTo>
                  <a:pt x="225173" y="577919"/>
                </a:lnTo>
                <a:lnTo>
                  <a:pt x="223697" y="592647"/>
                </a:lnTo>
                <a:lnTo>
                  <a:pt x="222713" y="606434"/>
                </a:lnTo>
                <a:lnTo>
                  <a:pt x="223049" y="618601"/>
                </a:lnTo>
                <a:lnTo>
                  <a:pt x="224266" y="629690"/>
                </a:lnTo>
                <a:lnTo>
                  <a:pt x="227272" y="648956"/>
                </a:lnTo>
                <a:lnTo>
                  <a:pt x="229955" y="669966"/>
                </a:lnTo>
                <a:lnTo>
                  <a:pt x="234099" y="679094"/>
                </a:lnTo>
                <a:lnTo>
                  <a:pt x="237585" y="681924"/>
                </a:lnTo>
                <a:lnTo>
                  <a:pt x="241894" y="683811"/>
                </a:lnTo>
                <a:lnTo>
                  <a:pt x="246751" y="685069"/>
                </a:lnTo>
                <a:lnTo>
                  <a:pt x="250981" y="683923"/>
                </a:lnTo>
                <a:lnTo>
                  <a:pt x="254793" y="681176"/>
                </a:lnTo>
                <a:lnTo>
                  <a:pt x="265394" y="669726"/>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4" name="SMARTPenAnnotation151"/>
          <p:cNvSpPr/>
          <p:nvPr/>
        </p:nvSpPr>
        <p:spPr>
          <a:xfrm>
            <a:off x="6899972" y="3652242"/>
            <a:ext cx="1467146" cy="399547"/>
          </a:xfrm>
          <a:custGeom>
            <a:avLst/>
            <a:gdLst/>
            <a:ahLst/>
            <a:cxnLst/>
            <a:rect l="0" t="0" r="0" b="0"/>
            <a:pathLst>
              <a:path w="1467146" h="399547">
                <a:moveTo>
                  <a:pt x="225918" y="0"/>
                </a:moveTo>
                <a:lnTo>
                  <a:pt x="216437" y="9481"/>
                </a:lnTo>
                <a:lnTo>
                  <a:pt x="213644" y="13266"/>
                </a:lnTo>
                <a:lnTo>
                  <a:pt x="207729" y="24325"/>
                </a:lnTo>
                <a:lnTo>
                  <a:pt x="199314" y="34293"/>
                </a:lnTo>
                <a:lnTo>
                  <a:pt x="186313" y="47984"/>
                </a:lnTo>
                <a:lnTo>
                  <a:pt x="178678" y="55801"/>
                </a:lnTo>
                <a:lnTo>
                  <a:pt x="171604" y="63990"/>
                </a:lnTo>
                <a:lnTo>
                  <a:pt x="164905" y="72425"/>
                </a:lnTo>
                <a:lnTo>
                  <a:pt x="158453" y="81026"/>
                </a:lnTo>
                <a:lnTo>
                  <a:pt x="152168" y="88743"/>
                </a:lnTo>
                <a:lnTo>
                  <a:pt x="145994" y="95873"/>
                </a:lnTo>
                <a:lnTo>
                  <a:pt x="139893" y="102611"/>
                </a:lnTo>
                <a:lnTo>
                  <a:pt x="132849" y="111071"/>
                </a:lnTo>
                <a:lnTo>
                  <a:pt x="72514" y="188320"/>
                </a:lnTo>
                <a:lnTo>
                  <a:pt x="55188" y="211867"/>
                </a:lnTo>
                <a:lnTo>
                  <a:pt x="20062" y="261843"/>
                </a:lnTo>
                <a:lnTo>
                  <a:pt x="9306" y="282710"/>
                </a:lnTo>
                <a:lnTo>
                  <a:pt x="3126" y="300590"/>
                </a:lnTo>
                <a:lnTo>
                  <a:pt x="0" y="316480"/>
                </a:lnTo>
                <a:lnTo>
                  <a:pt x="892" y="331041"/>
                </a:lnTo>
                <a:lnTo>
                  <a:pt x="4463" y="344717"/>
                </a:lnTo>
                <a:lnTo>
                  <a:pt x="9820" y="357803"/>
                </a:lnTo>
                <a:lnTo>
                  <a:pt x="20338" y="367520"/>
                </a:lnTo>
                <a:lnTo>
                  <a:pt x="34294" y="374990"/>
                </a:lnTo>
                <a:lnTo>
                  <a:pt x="73283" y="385935"/>
                </a:lnTo>
                <a:lnTo>
                  <a:pt x="100349" y="390243"/>
                </a:lnTo>
                <a:lnTo>
                  <a:pt x="130299" y="394107"/>
                </a:lnTo>
                <a:lnTo>
                  <a:pt x="164157" y="396684"/>
                </a:lnTo>
                <a:lnTo>
                  <a:pt x="200619" y="398401"/>
                </a:lnTo>
                <a:lnTo>
                  <a:pt x="238818" y="399546"/>
                </a:lnTo>
                <a:lnTo>
                  <a:pt x="281150" y="399317"/>
                </a:lnTo>
                <a:lnTo>
                  <a:pt x="776154" y="386301"/>
                </a:lnTo>
                <a:lnTo>
                  <a:pt x="911991" y="384017"/>
                </a:lnTo>
                <a:lnTo>
                  <a:pt x="1099036" y="377153"/>
                </a:lnTo>
                <a:lnTo>
                  <a:pt x="1321047" y="365945"/>
                </a:lnTo>
                <a:lnTo>
                  <a:pt x="1467145" y="357187"/>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5" name="SMARTPenAnnotation152"/>
          <p:cNvSpPr/>
          <p:nvPr/>
        </p:nvSpPr>
        <p:spPr>
          <a:xfrm>
            <a:off x="4313039" y="3687960"/>
            <a:ext cx="80368" cy="866181"/>
          </a:xfrm>
          <a:custGeom>
            <a:avLst/>
            <a:gdLst/>
            <a:ahLst/>
            <a:cxnLst/>
            <a:rect l="0" t="0" r="0" b="0"/>
            <a:pathLst>
              <a:path w="80368" h="866181">
                <a:moveTo>
                  <a:pt x="0" y="0"/>
                </a:moveTo>
                <a:lnTo>
                  <a:pt x="0" y="9481"/>
                </a:lnTo>
                <a:lnTo>
                  <a:pt x="1984" y="20212"/>
                </a:lnTo>
                <a:lnTo>
                  <a:pt x="9480" y="53301"/>
                </a:lnTo>
                <a:lnTo>
                  <a:pt x="12274" y="69268"/>
                </a:lnTo>
                <a:lnTo>
                  <a:pt x="14135" y="83882"/>
                </a:lnTo>
                <a:lnTo>
                  <a:pt x="15377" y="97593"/>
                </a:lnTo>
                <a:lnTo>
                  <a:pt x="17196" y="112688"/>
                </a:lnTo>
                <a:lnTo>
                  <a:pt x="21864" y="145334"/>
                </a:lnTo>
                <a:lnTo>
                  <a:pt x="23505" y="176264"/>
                </a:lnTo>
                <a:lnTo>
                  <a:pt x="26808" y="302699"/>
                </a:lnTo>
                <a:lnTo>
                  <a:pt x="28786" y="336737"/>
                </a:lnTo>
                <a:lnTo>
                  <a:pt x="31097" y="367366"/>
                </a:lnTo>
                <a:lnTo>
                  <a:pt x="32637" y="395724"/>
                </a:lnTo>
                <a:lnTo>
                  <a:pt x="34349" y="448398"/>
                </a:lnTo>
                <a:lnTo>
                  <a:pt x="35798" y="472565"/>
                </a:lnTo>
                <a:lnTo>
                  <a:pt x="37756" y="495622"/>
                </a:lnTo>
                <a:lnTo>
                  <a:pt x="40053" y="517938"/>
                </a:lnTo>
                <a:lnTo>
                  <a:pt x="41585" y="539761"/>
                </a:lnTo>
                <a:lnTo>
                  <a:pt x="42606" y="561255"/>
                </a:lnTo>
                <a:lnTo>
                  <a:pt x="43287" y="582530"/>
                </a:lnTo>
                <a:lnTo>
                  <a:pt x="52217" y="771008"/>
                </a:lnTo>
                <a:lnTo>
                  <a:pt x="53175" y="814499"/>
                </a:lnTo>
                <a:lnTo>
                  <a:pt x="54301" y="824781"/>
                </a:lnTo>
                <a:lnTo>
                  <a:pt x="56045" y="833620"/>
                </a:lnTo>
                <a:lnTo>
                  <a:pt x="58199" y="841496"/>
                </a:lnTo>
                <a:lnTo>
                  <a:pt x="60592" y="852895"/>
                </a:lnTo>
                <a:lnTo>
                  <a:pt x="61231" y="857323"/>
                </a:lnTo>
                <a:lnTo>
                  <a:pt x="62648" y="860275"/>
                </a:lnTo>
                <a:lnTo>
                  <a:pt x="64586" y="862244"/>
                </a:lnTo>
                <a:lnTo>
                  <a:pt x="66870" y="863556"/>
                </a:lnTo>
                <a:lnTo>
                  <a:pt x="69384" y="864431"/>
                </a:lnTo>
                <a:lnTo>
                  <a:pt x="72053" y="865014"/>
                </a:lnTo>
                <a:lnTo>
                  <a:pt x="80367" y="86618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6" name="SMARTPenAnnotation153"/>
          <p:cNvSpPr/>
          <p:nvPr/>
        </p:nvSpPr>
        <p:spPr>
          <a:xfrm>
            <a:off x="4411265" y="4723804"/>
            <a:ext cx="89298" cy="397477"/>
          </a:xfrm>
          <a:custGeom>
            <a:avLst/>
            <a:gdLst/>
            <a:ahLst/>
            <a:cxnLst/>
            <a:rect l="0" t="0" r="0" b="0"/>
            <a:pathLst>
              <a:path w="89298" h="397477">
                <a:moveTo>
                  <a:pt x="0" y="0"/>
                </a:moveTo>
                <a:lnTo>
                  <a:pt x="21910" y="87639"/>
                </a:lnTo>
                <a:lnTo>
                  <a:pt x="27505" y="112005"/>
                </a:lnTo>
                <a:lnTo>
                  <a:pt x="46936" y="207859"/>
                </a:lnTo>
                <a:lnTo>
                  <a:pt x="56351" y="259695"/>
                </a:lnTo>
                <a:lnTo>
                  <a:pt x="62417" y="300297"/>
                </a:lnTo>
                <a:lnTo>
                  <a:pt x="65424" y="322237"/>
                </a:lnTo>
                <a:lnTo>
                  <a:pt x="67429" y="338848"/>
                </a:lnTo>
                <a:lnTo>
                  <a:pt x="68765" y="351907"/>
                </a:lnTo>
                <a:lnTo>
                  <a:pt x="69656" y="362597"/>
                </a:lnTo>
                <a:lnTo>
                  <a:pt x="71242" y="371708"/>
                </a:lnTo>
                <a:lnTo>
                  <a:pt x="73291" y="379767"/>
                </a:lnTo>
                <a:lnTo>
                  <a:pt x="75650" y="387123"/>
                </a:lnTo>
                <a:lnTo>
                  <a:pt x="78215" y="392027"/>
                </a:lnTo>
                <a:lnTo>
                  <a:pt x="80917" y="395297"/>
                </a:lnTo>
                <a:lnTo>
                  <a:pt x="83710" y="397476"/>
                </a:lnTo>
                <a:lnTo>
                  <a:pt x="85572" y="396946"/>
                </a:lnTo>
                <a:lnTo>
                  <a:pt x="86814" y="394607"/>
                </a:lnTo>
                <a:lnTo>
                  <a:pt x="89297" y="357188"/>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7" name="SMARTPenAnnotation154"/>
          <p:cNvSpPr/>
          <p:nvPr/>
        </p:nvSpPr>
        <p:spPr>
          <a:xfrm>
            <a:off x="4384476" y="4643437"/>
            <a:ext cx="493424" cy="550738"/>
          </a:xfrm>
          <a:custGeom>
            <a:avLst/>
            <a:gdLst/>
            <a:ahLst/>
            <a:cxnLst/>
            <a:rect l="0" t="0" r="0" b="0"/>
            <a:pathLst>
              <a:path w="493424" h="550738">
                <a:moveTo>
                  <a:pt x="0" y="0"/>
                </a:moveTo>
                <a:lnTo>
                  <a:pt x="0" y="4741"/>
                </a:lnTo>
                <a:lnTo>
                  <a:pt x="992" y="7129"/>
                </a:lnTo>
                <a:lnTo>
                  <a:pt x="4740" y="12429"/>
                </a:lnTo>
                <a:lnTo>
                  <a:pt x="9113" y="14239"/>
                </a:lnTo>
                <a:lnTo>
                  <a:pt x="21910" y="16251"/>
                </a:lnTo>
                <a:lnTo>
                  <a:pt x="29489" y="16787"/>
                </a:lnTo>
                <a:lnTo>
                  <a:pt x="37519" y="17144"/>
                </a:lnTo>
                <a:lnTo>
                  <a:pt x="45849" y="17383"/>
                </a:lnTo>
                <a:lnTo>
                  <a:pt x="56363" y="18534"/>
                </a:lnTo>
                <a:lnTo>
                  <a:pt x="68333" y="20293"/>
                </a:lnTo>
                <a:lnTo>
                  <a:pt x="152755" y="34055"/>
                </a:lnTo>
                <a:lnTo>
                  <a:pt x="217381" y="43579"/>
                </a:lnTo>
                <a:lnTo>
                  <a:pt x="246124" y="48896"/>
                </a:lnTo>
                <a:lnTo>
                  <a:pt x="271239" y="54426"/>
                </a:lnTo>
                <a:lnTo>
                  <a:pt x="293935" y="60096"/>
                </a:lnTo>
                <a:lnTo>
                  <a:pt x="315020" y="66853"/>
                </a:lnTo>
                <a:lnTo>
                  <a:pt x="335028" y="74334"/>
                </a:lnTo>
                <a:lnTo>
                  <a:pt x="354321" y="82299"/>
                </a:lnTo>
                <a:lnTo>
                  <a:pt x="372144" y="90585"/>
                </a:lnTo>
                <a:lnTo>
                  <a:pt x="388986" y="99085"/>
                </a:lnTo>
                <a:lnTo>
                  <a:pt x="405176" y="107729"/>
                </a:lnTo>
                <a:lnTo>
                  <a:pt x="419938" y="118452"/>
                </a:lnTo>
                <a:lnTo>
                  <a:pt x="433748" y="130562"/>
                </a:lnTo>
                <a:lnTo>
                  <a:pt x="446923" y="143596"/>
                </a:lnTo>
                <a:lnTo>
                  <a:pt x="457691" y="156254"/>
                </a:lnTo>
                <a:lnTo>
                  <a:pt x="466854" y="168662"/>
                </a:lnTo>
                <a:lnTo>
                  <a:pt x="474947" y="180902"/>
                </a:lnTo>
                <a:lnTo>
                  <a:pt x="481334" y="194023"/>
                </a:lnTo>
                <a:lnTo>
                  <a:pt x="486585" y="207732"/>
                </a:lnTo>
                <a:lnTo>
                  <a:pt x="491078" y="221832"/>
                </a:lnTo>
                <a:lnTo>
                  <a:pt x="493080" y="237184"/>
                </a:lnTo>
                <a:lnTo>
                  <a:pt x="493423" y="253373"/>
                </a:lnTo>
                <a:lnTo>
                  <a:pt x="492660" y="270119"/>
                </a:lnTo>
                <a:lnTo>
                  <a:pt x="489174" y="286243"/>
                </a:lnTo>
                <a:lnTo>
                  <a:pt x="483874" y="301954"/>
                </a:lnTo>
                <a:lnTo>
                  <a:pt x="477364" y="317389"/>
                </a:lnTo>
                <a:lnTo>
                  <a:pt x="470047" y="333632"/>
                </a:lnTo>
                <a:lnTo>
                  <a:pt x="453981" y="367554"/>
                </a:lnTo>
                <a:lnTo>
                  <a:pt x="443544" y="383942"/>
                </a:lnTo>
                <a:lnTo>
                  <a:pt x="431626" y="399829"/>
                </a:lnTo>
                <a:lnTo>
                  <a:pt x="418719" y="415381"/>
                </a:lnTo>
                <a:lnTo>
                  <a:pt x="405154" y="430710"/>
                </a:lnTo>
                <a:lnTo>
                  <a:pt x="376853" y="460971"/>
                </a:lnTo>
                <a:lnTo>
                  <a:pt x="362360" y="474002"/>
                </a:lnTo>
                <a:lnTo>
                  <a:pt x="347737" y="485665"/>
                </a:lnTo>
                <a:lnTo>
                  <a:pt x="333028" y="496417"/>
                </a:lnTo>
                <a:lnTo>
                  <a:pt x="318261" y="506562"/>
                </a:lnTo>
                <a:lnTo>
                  <a:pt x="288624" y="525771"/>
                </a:lnTo>
                <a:lnTo>
                  <a:pt x="273775" y="533077"/>
                </a:lnTo>
                <a:lnTo>
                  <a:pt x="258915" y="538939"/>
                </a:lnTo>
                <a:lnTo>
                  <a:pt x="244048" y="543840"/>
                </a:lnTo>
                <a:lnTo>
                  <a:pt x="231159" y="547107"/>
                </a:lnTo>
                <a:lnTo>
                  <a:pt x="219591" y="549285"/>
                </a:lnTo>
                <a:lnTo>
                  <a:pt x="208902" y="550737"/>
                </a:lnTo>
                <a:lnTo>
                  <a:pt x="199791" y="549720"/>
                </a:lnTo>
                <a:lnTo>
                  <a:pt x="191733" y="547058"/>
                </a:lnTo>
                <a:lnTo>
                  <a:pt x="184377" y="543299"/>
                </a:lnTo>
                <a:lnTo>
                  <a:pt x="173558" y="533831"/>
                </a:lnTo>
                <a:lnTo>
                  <a:pt x="169283" y="528528"/>
                </a:lnTo>
                <a:lnTo>
                  <a:pt x="167426" y="522016"/>
                </a:lnTo>
                <a:lnTo>
                  <a:pt x="168008" y="506843"/>
                </a:lnTo>
                <a:lnTo>
                  <a:pt x="170544" y="499622"/>
                </a:lnTo>
                <a:lnTo>
                  <a:pt x="178654" y="486307"/>
                </a:lnTo>
                <a:lnTo>
                  <a:pt x="191519" y="471129"/>
                </a:lnTo>
                <a:lnTo>
                  <a:pt x="199117" y="462914"/>
                </a:lnTo>
                <a:lnTo>
                  <a:pt x="208151" y="454461"/>
                </a:lnTo>
                <a:lnTo>
                  <a:pt x="218143" y="445849"/>
                </a:lnTo>
                <a:lnTo>
                  <a:pt x="250031" y="419695"/>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8" name="SMARTPenAnnotation155"/>
          <p:cNvSpPr/>
          <p:nvPr/>
        </p:nvSpPr>
        <p:spPr>
          <a:xfrm>
            <a:off x="5038126" y="4608501"/>
            <a:ext cx="483930" cy="371625"/>
          </a:xfrm>
          <a:custGeom>
            <a:avLst/>
            <a:gdLst/>
            <a:ahLst/>
            <a:cxnLst/>
            <a:rect l="0" t="0" r="0" b="0"/>
            <a:pathLst>
              <a:path w="483930" h="371625">
                <a:moveTo>
                  <a:pt x="42866" y="79584"/>
                </a:moveTo>
                <a:lnTo>
                  <a:pt x="33385" y="89066"/>
                </a:lnTo>
                <a:lnTo>
                  <a:pt x="26085" y="99012"/>
                </a:lnTo>
                <a:lnTo>
                  <a:pt x="22748" y="104443"/>
                </a:lnTo>
                <a:lnTo>
                  <a:pt x="19532" y="111039"/>
                </a:lnTo>
                <a:lnTo>
                  <a:pt x="16396" y="118413"/>
                </a:lnTo>
                <a:lnTo>
                  <a:pt x="13313" y="126307"/>
                </a:lnTo>
                <a:lnTo>
                  <a:pt x="10266" y="135537"/>
                </a:lnTo>
                <a:lnTo>
                  <a:pt x="7242" y="145660"/>
                </a:lnTo>
                <a:lnTo>
                  <a:pt x="4233" y="156377"/>
                </a:lnTo>
                <a:lnTo>
                  <a:pt x="2228" y="168482"/>
                </a:lnTo>
                <a:lnTo>
                  <a:pt x="891" y="181514"/>
                </a:lnTo>
                <a:lnTo>
                  <a:pt x="0" y="195162"/>
                </a:lnTo>
                <a:lnTo>
                  <a:pt x="398" y="209222"/>
                </a:lnTo>
                <a:lnTo>
                  <a:pt x="1655" y="223557"/>
                </a:lnTo>
                <a:lnTo>
                  <a:pt x="3486" y="238074"/>
                </a:lnTo>
                <a:lnTo>
                  <a:pt x="5698" y="252713"/>
                </a:lnTo>
                <a:lnTo>
                  <a:pt x="10803" y="282207"/>
                </a:lnTo>
                <a:lnTo>
                  <a:pt x="14545" y="296026"/>
                </a:lnTo>
                <a:lnTo>
                  <a:pt x="19025" y="309207"/>
                </a:lnTo>
                <a:lnTo>
                  <a:pt x="23995" y="321963"/>
                </a:lnTo>
                <a:lnTo>
                  <a:pt x="29293" y="332452"/>
                </a:lnTo>
                <a:lnTo>
                  <a:pt x="34810" y="341428"/>
                </a:lnTo>
                <a:lnTo>
                  <a:pt x="40471" y="349397"/>
                </a:lnTo>
                <a:lnTo>
                  <a:pt x="54700" y="360897"/>
                </a:lnTo>
                <a:lnTo>
                  <a:pt x="62661" y="365352"/>
                </a:lnTo>
                <a:lnTo>
                  <a:pt x="76800" y="370304"/>
                </a:lnTo>
                <a:lnTo>
                  <a:pt x="83347" y="371624"/>
                </a:lnTo>
                <a:lnTo>
                  <a:pt x="90690" y="371512"/>
                </a:lnTo>
                <a:lnTo>
                  <a:pt x="98561" y="370445"/>
                </a:lnTo>
                <a:lnTo>
                  <a:pt x="106785" y="368741"/>
                </a:lnTo>
                <a:lnTo>
                  <a:pt x="121215" y="361557"/>
                </a:lnTo>
                <a:lnTo>
                  <a:pt x="134242" y="350757"/>
                </a:lnTo>
                <a:lnTo>
                  <a:pt x="140494" y="343710"/>
                </a:lnTo>
                <a:lnTo>
                  <a:pt x="146647" y="336035"/>
                </a:lnTo>
                <a:lnTo>
                  <a:pt x="152733" y="327943"/>
                </a:lnTo>
                <a:lnTo>
                  <a:pt x="164787" y="311013"/>
                </a:lnTo>
                <a:lnTo>
                  <a:pt x="168795" y="301339"/>
                </a:lnTo>
                <a:lnTo>
                  <a:pt x="171467" y="290920"/>
                </a:lnTo>
                <a:lnTo>
                  <a:pt x="173248" y="280006"/>
                </a:lnTo>
                <a:lnTo>
                  <a:pt x="175428" y="270746"/>
                </a:lnTo>
                <a:lnTo>
                  <a:pt x="177873" y="262588"/>
                </a:lnTo>
                <a:lnTo>
                  <a:pt x="180496" y="255165"/>
                </a:lnTo>
                <a:lnTo>
                  <a:pt x="182244" y="247240"/>
                </a:lnTo>
                <a:lnTo>
                  <a:pt x="183409" y="238980"/>
                </a:lnTo>
                <a:lnTo>
                  <a:pt x="185281" y="218557"/>
                </a:lnTo>
                <a:lnTo>
                  <a:pt x="186426" y="218865"/>
                </a:lnTo>
                <a:lnTo>
                  <a:pt x="190345" y="224500"/>
                </a:lnTo>
                <a:lnTo>
                  <a:pt x="194763" y="233742"/>
                </a:lnTo>
                <a:lnTo>
                  <a:pt x="207610" y="262531"/>
                </a:lnTo>
                <a:lnTo>
                  <a:pt x="214211" y="275963"/>
                </a:lnTo>
                <a:lnTo>
                  <a:pt x="220596" y="287894"/>
                </a:lnTo>
                <a:lnTo>
                  <a:pt x="226837" y="298825"/>
                </a:lnTo>
                <a:lnTo>
                  <a:pt x="233974" y="308096"/>
                </a:lnTo>
                <a:lnTo>
                  <a:pt x="241709" y="316261"/>
                </a:lnTo>
                <a:lnTo>
                  <a:pt x="249841" y="323690"/>
                </a:lnTo>
                <a:lnTo>
                  <a:pt x="258241" y="329634"/>
                </a:lnTo>
                <a:lnTo>
                  <a:pt x="266816" y="334589"/>
                </a:lnTo>
                <a:lnTo>
                  <a:pt x="275510" y="338885"/>
                </a:lnTo>
                <a:lnTo>
                  <a:pt x="285274" y="341748"/>
                </a:lnTo>
                <a:lnTo>
                  <a:pt x="295753" y="343657"/>
                </a:lnTo>
                <a:lnTo>
                  <a:pt x="306707" y="344930"/>
                </a:lnTo>
                <a:lnTo>
                  <a:pt x="317979" y="343794"/>
                </a:lnTo>
                <a:lnTo>
                  <a:pt x="329462" y="341052"/>
                </a:lnTo>
                <a:lnTo>
                  <a:pt x="341086" y="337240"/>
                </a:lnTo>
                <a:lnTo>
                  <a:pt x="352805" y="332714"/>
                </a:lnTo>
                <a:lnTo>
                  <a:pt x="364585" y="327712"/>
                </a:lnTo>
                <a:lnTo>
                  <a:pt x="376408" y="322394"/>
                </a:lnTo>
                <a:lnTo>
                  <a:pt x="387266" y="314879"/>
                </a:lnTo>
                <a:lnTo>
                  <a:pt x="397482" y="305901"/>
                </a:lnTo>
                <a:lnTo>
                  <a:pt x="407269" y="295947"/>
                </a:lnTo>
                <a:lnTo>
                  <a:pt x="416770" y="285342"/>
                </a:lnTo>
                <a:lnTo>
                  <a:pt x="426080" y="274303"/>
                </a:lnTo>
                <a:lnTo>
                  <a:pt x="435264" y="262975"/>
                </a:lnTo>
                <a:lnTo>
                  <a:pt x="443371" y="250462"/>
                </a:lnTo>
                <a:lnTo>
                  <a:pt x="450759" y="237159"/>
                </a:lnTo>
                <a:lnTo>
                  <a:pt x="457670" y="223330"/>
                </a:lnTo>
                <a:lnTo>
                  <a:pt x="463269" y="209149"/>
                </a:lnTo>
                <a:lnTo>
                  <a:pt x="467994" y="194734"/>
                </a:lnTo>
                <a:lnTo>
                  <a:pt x="472136" y="180164"/>
                </a:lnTo>
                <a:lnTo>
                  <a:pt x="475890" y="165488"/>
                </a:lnTo>
                <a:lnTo>
                  <a:pt x="482706" y="135954"/>
                </a:lnTo>
                <a:lnTo>
                  <a:pt x="483929" y="121133"/>
                </a:lnTo>
                <a:lnTo>
                  <a:pt x="483752" y="106291"/>
                </a:lnTo>
                <a:lnTo>
                  <a:pt x="482641" y="91436"/>
                </a:lnTo>
                <a:lnTo>
                  <a:pt x="481901" y="77564"/>
                </a:lnTo>
                <a:lnTo>
                  <a:pt x="481078" y="51566"/>
                </a:lnTo>
                <a:lnTo>
                  <a:pt x="478875" y="41062"/>
                </a:lnTo>
                <a:lnTo>
                  <a:pt x="475421" y="32075"/>
                </a:lnTo>
                <a:lnTo>
                  <a:pt x="471134" y="24099"/>
                </a:lnTo>
                <a:lnTo>
                  <a:pt x="463726" y="12591"/>
                </a:lnTo>
                <a:lnTo>
                  <a:pt x="460361" y="8133"/>
                </a:lnTo>
                <a:lnTo>
                  <a:pt x="457125" y="5161"/>
                </a:lnTo>
                <a:lnTo>
                  <a:pt x="453976" y="3180"/>
                </a:lnTo>
                <a:lnTo>
                  <a:pt x="446533" y="0"/>
                </a:lnTo>
                <a:lnTo>
                  <a:pt x="444931" y="1723"/>
                </a:lnTo>
                <a:lnTo>
                  <a:pt x="440504" y="8930"/>
                </a:lnTo>
                <a:lnTo>
                  <a:pt x="439919" y="12638"/>
                </a:lnTo>
                <a:lnTo>
                  <a:pt x="440521" y="16102"/>
                </a:lnTo>
                <a:lnTo>
                  <a:pt x="444702" y="26006"/>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SMARTPenAnnotation156"/>
          <p:cNvSpPr/>
          <p:nvPr/>
        </p:nvSpPr>
        <p:spPr>
          <a:xfrm>
            <a:off x="2607468" y="3759398"/>
            <a:ext cx="491134" cy="741165"/>
          </a:xfrm>
          <a:custGeom>
            <a:avLst/>
            <a:gdLst/>
            <a:ahLst/>
            <a:cxnLst/>
            <a:rect l="0" t="0" r="0" b="0"/>
            <a:pathLst>
              <a:path w="491134" h="741165">
                <a:moveTo>
                  <a:pt x="491133" y="0"/>
                </a:moveTo>
                <a:lnTo>
                  <a:pt x="476875" y="15250"/>
                </a:lnTo>
                <a:lnTo>
                  <a:pt x="466275" y="29598"/>
                </a:lnTo>
                <a:lnTo>
                  <a:pt x="439671" y="68632"/>
                </a:lnTo>
                <a:lnTo>
                  <a:pt x="354564" y="199800"/>
                </a:lnTo>
                <a:lnTo>
                  <a:pt x="336587" y="225473"/>
                </a:lnTo>
                <a:lnTo>
                  <a:pt x="237372" y="362222"/>
                </a:lnTo>
                <a:lnTo>
                  <a:pt x="211827" y="401223"/>
                </a:lnTo>
                <a:lnTo>
                  <a:pt x="0" y="741164"/>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SMARTPenAnnotation157"/>
          <p:cNvSpPr/>
          <p:nvPr/>
        </p:nvSpPr>
        <p:spPr>
          <a:xfrm>
            <a:off x="2000617" y="4679156"/>
            <a:ext cx="8563" cy="464345"/>
          </a:xfrm>
          <a:custGeom>
            <a:avLst/>
            <a:gdLst/>
            <a:ahLst/>
            <a:cxnLst/>
            <a:rect l="0" t="0" r="0" b="0"/>
            <a:pathLst>
              <a:path w="8563" h="464345">
                <a:moveTo>
                  <a:pt x="8562" y="0"/>
                </a:moveTo>
                <a:lnTo>
                  <a:pt x="8562" y="165633"/>
                </a:lnTo>
                <a:lnTo>
                  <a:pt x="7570" y="189797"/>
                </a:lnTo>
                <a:lnTo>
                  <a:pt x="5916" y="213844"/>
                </a:lnTo>
                <a:lnTo>
                  <a:pt x="3822" y="237813"/>
                </a:lnTo>
                <a:lnTo>
                  <a:pt x="2425" y="273635"/>
                </a:lnTo>
                <a:lnTo>
                  <a:pt x="0" y="440051"/>
                </a:lnTo>
                <a:lnTo>
                  <a:pt x="870" y="450132"/>
                </a:lnTo>
                <a:lnTo>
                  <a:pt x="2442" y="455862"/>
                </a:lnTo>
                <a:lnTo>
                  <a:pt x="8562" y="464344"/>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1" name="SMARTPenAnnotation158"/>
          <p:cNvSpPr/>
          <p:nvPr/>
        </p:nvSpPr>
        <p:spPr>
          <a:xfrm>
            <a:off x="1879019" y="4617999"/>
            <a:ext cx="403837" cy="549289"/>
          </a:xfrm>
          <a:custGeom>
            <a:avLst/>
            <a:gdLst/>
            <a:ahLst/>
            <a:cxnLst/>
            <a:rect l="0" t="0" r="0" b="0"/>
            <a:pathLst>
              <a:path w="403837" h="549289">
                <a:moveTo>
                  <a:pt x="5145" y="16508"/>
                </a:moveTo>
                <a:lnTo>
                  <a:pt x="404" y="11768"/>
                </a:lnTo>
                <a:lnTo>
                  <a:pt x="0" y="10371"/>
                </a:lnTo>
                <a:lnTo>
                  <a:pt x="723" y="9441"/>
                </a:lnTo>
                <a:lnTo>
                  <a:pt x="9126" y="5485"/>
                </a:lnTo>
                <a:lnTo>
                  <a:pt x="13752" y="3206"/>
                </a:lnTo>
                <a:lnTo>
                  <a:pt x="20805" y="1687"/>
                </a:lnTo>
                <a:lnTo>
                  <a:pt x="29475" y="674"/>
                </a:lnTo>
                <a:lnTo>
                  <a:pt x="39224" y="0"/>
                </a:lnTo>
                <a:lnTo>
                  <a:pt x="50685" y="541"/>
                </a:lnTo>
                <a:lnTo>
                  <a:pt x="63286" y="1895"/>
                </a:lnTo>
                <a:lnTo>
                  <a:pt x="91509" y="6045"/>
                </a:lnTo>
                <a:lnTo>
                  <a:pt x="123896" y="11197"/>
                </a:lnTo>
                <a:lnTo>
                  <a:pt x="141859" y="14951"/>
                </a:lnTo>
                <a:lnTo>
                  <a:pt x="160780" y="19439"/>
                </a:lnTo>
                <a:lnTo>
                  <a:pt x="180339" y="24416"/>
                </a:lnTo>
                <a:lnTo>
                  <a:pt x="200324" y="30709"/>
                </a:lnTo>
                <a:lnTo>
                  <a:pt x="220592" y="37882"/>
                </a:lnTo>
                <a:lnTo>
                  <a:pt x="241050" y="45640"/>
                </a:lnTo>
                <a:lnTo>
                  <a:pt x="259649" y="54781"/>
                </a:lnTo>
                <a:lnTo>
                  <a:pt x="277010" y="64844"/>
                </a:lnTo>
                <a:lnTo>
                  <a:pt x="293544" y="75521"/>
                </a:lnTo>
                <a:lnTo>
                  <a:pt x="309528" y="87600"/>
                </a:lnTo>
                <a:lnTo>
                  <a:pt x="325145" y="100614"/>
                </a:lnTo>
                <a:lnTo>
                  <a:pt x="340517" y="114251"/>
                </a:lnTo>
                <a:lnTo>
                  <a:pt x="353742" y="128303"/>
                </a:lnTo>
                <a:lnTo>
                  <a:pt x="365535" y="142632"/>
                </a:lnTo>
                <a:lnTo>
                  <a:pt x="376374" y="157145"/>
                </a:lnTo>
                <a:lnTo>
                  <a:pt x="384592" y="171782"/>
                </a:lnTo>
                <a:lnTo>
                  <a:pt x="391062" y="186501"/>
                </a:lnTo>
                <a:lnTo>
                  <a:pt x="396369" y="201275"/>
                </a:lnTo>
                <a:lnTo>
                  <a:pt x="399906" y="217076"/>
                </a:lnTo>
                <a:lnTo>
                  <a:pt x="402264" y="233564"/>
                </a:lnTo>
                <a:lnTo>
                  <a:pt x="403836" y="250509"/>
                </a:lnTo>
                <a:lnTo>
                  <a:pt x="402900" y="267759"/>
                </a:lnTo>
                <a:lnTo>
                  <a:pt x="400291" y="285212"/>
                </a:lnTo>
                <a:lnTo>
                  <a:pt x="396568" y="302800"/>
                </a:lnTo>
                <a:lnTo>
                  <a:pt x="391109" y="320479"/>
                </a:lnTo>
                <a:lnTo>
                  <a:pt x="384494" y="338218"/>
                </a:lnTo>
                <a:lnTo>
                  <a:pt x="377106" y="355997"/>
                </a:lnTo>
                <a:lnTo>
                  <a:pt x="368213" y="372811"/>
                </a:lnTo>
                <a:lnTo>
                  <a:pt x="358315" y="388981"/>
                </a:lnTo>
                <a:lnTo>
                  <a:pt x="347748" y="404722"/>
                </a:lnTo>
                <a:lnTo>
                  <a:pt x="335742" y="420177"/>
                </a:lnTo>
                <a:lnTo>
                  <a:pt x="322777" y="435441"/>
                </a:lnTo>
                <a:lnTo>
                  <a:pt x="309173" y="450578"/>
                </a:lnTo>
                <a:lnTo>
                  <a:pt x="295143" y="464638"/>
                </a:lnTo>
                <a:lnTo>
                  <a:pt x="280828" y="477980"/>
                </a:lnTo>
                <a:lnTo>
                  <a:pt x="266324" y="490844"/>
                </a:lnTo>
                <a:lnTo>
                  <a:pt x="252686" y="502396"/>
                </a:lnTo>
                <a:lnTo>
                  <a:pt x="226950" y="523169"/>
                </a:lnTo>
                <a:lnTo>
                  <a:pt x="213538" y="530892"/>
                </a:lnTo>
                <a:lnTo>
                  <a:pt x="199636" y="537032"/>
                </a:lnTo>
                <a:lnTo>
                  <a:pt x="185407" y="542118"/>
                </a:lnTo>
                <a:lnTo>
                  <a:pt x="172945" y="545508"/>
                </a:lnTo>
                <a:lnTo>
                  <a:pt x="161660" y="547769"/>
                </a:lnTo>
                <a:lnTo>
                  <a:pt x="151160" y="549276"/>
                </a:lnTo>
                <a:lnTo>
                  <a:pt x="142176" y="549288"/>
                </a:lnTo>
                <a:lnTo>
                  <a:pt x="134202" y="548305"/>
                </a:lnTo>
                <a:lnTo>
                  <a:pt x="126901" y="546656"/>
                </a:lnTo>
                <a:lnTo>
                  <a:pt x="121042" y="543573"/>
                </a:lnTo>
                <a:lnTo>
                  <a:pt x="116144" y="539533"/>
                </a:lnTo>
                <a:lnTo>
                  <a:pt x="103371" y="525501"/>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2" name="SMARTPenAnnotation159"/>
          <p:cNvSpPr/>
          <p:nvPr/>
        </p:nvSpPr>
        <p:spPr>
          <a:xfrm>
            <a:off x="2291316" y="4954514"/>
            <a:ext cx="280435" cy="141911"/>
          </a:xfrm>
          <a:custGeom>
            <a:avLst/>
            <a:gdLst/>
            <a:ahLst/>
            <a:cxnLst/>
            <a:rect l="0" t="0" r="0" b="0"/>
            <a:pathLst>
              <a:path w="280435" h="141911">
                <a:moveTo>
                  <a:pt x="101840" y="1462"/>
                </a:moveTo>
                <a:lnTo>
                  <a:pt x="82878" y="6203"/>
                </a:lnTo>
                <a:lnTo>
                  <a:pt x="75308" y="9584"/>
                </a:lnTo>
                <a:lnTo>
                  <a:pt x="68277" y="13822"/>
                </a:lnTo>
                <a:lnTo>
                  <a:pt x="61605" y="18632"/>
                </a:lnTo>
                <a:lnTo>
                  <a:pt x="55173" y="23822"/>
                </a:lnTo>
                <a:lnTo>
                  <a:pt x="48900" y="29268"/>
                </a:lnTo>
                <a:lnTo>
                  <a:pt x="42734" y="34882"/>
                </a:lnTo>
                <a:lnTo>
                  <a:pt x="30592" y="46412"/>
                </a:lnTo>
                <a:lnTo>
                  <a:pt x="24575" y="52264"/>
                </a:lnTo>
                <a:lnTo>
                  <a:pt x="19572" y="59143"/>
                </a:lnTo>
                <a:lnTo>
                  <a:pt x="15245" y="66705"/>
                </a:lnTo>
                <a:lnTo>
                  <a:pt x="11368" y="74723"/>
                </a:lnTo>
                <a:lnTo>
                  <a:pt x="7790" y="83045"/>
                </a:lnTo>
                <a:lnTo>
                  <a:pt x="4414" y="91569"/>
                </a:lnTo>
                <a:lnTo>
                  <a:pt x="1170" y="100229"/>
                </a:lnTo>
                <a:lnTo>
                  <a:pt x="0" y="107987"/>
                </a:lnTo>
                <a:lnTo>
                  <a:pt x="212" y="115142"/>
                </a:lnTo>
                <a:lnTo>
                  <a:pt x="1346" y="121897"/>
                </a:lnTo>
                <a:lnTo>
                  <a:pt x="4086" y="127393"/>
                </a:lnTo>
                <a:lnTo>
                  <a:pt x="7897" y="132049"/>
                </a:lnTo>
                <a:lnTo>
                  <a:pt x="12422" y="136145"/>
                </a:lnTo>
                <a:lnTo>
                  <a:pt x="18416" y="138875"/>
                </a:lnTo>
                <a:lnTo>
                  <a:pt x="25388" y="140696"/>
                </a:lnTo>
                <a:lnTo>
                  <a:pt x="33012" y="141910"/>
                </a:lnTo>
                <a:lnTo>
                  <a:pt x="41072" y="141727"/>
                </a:lnTo>
                <a:lnTo>
                  <a:pt x="49422" y="140612"/>
                </a:lnTo>
                <a:lnTo>
                  <a:pt x="57965" y="138878"/>
                </a:lnTo>
                <a:lnTo>
                  <a:pt x="67629" y="135736"/>
                </a:lnTo>
                <a:lnTo>
                  <a:pt x="78040" y="131658"/>
                </a:lnTo>
                <a:lnTo>
                  <a:pt x="88950" y="126954"/>
                </a:lnTo>
                <a:lnTo>
                  <a:pt x="99200" y="121835"/>
                </a:lnTo>
                <a:lnTo>
                  <a:pt x="109009" y="116437"/>
                </a:lnTo>
                <a:lnTo>
                  <a:pt x="118526" y="110855"/>
                </a:lnTo>
                <a:lnTo>
                  <a:pt x="126855" y="104156"/>
                </a:lnTo>
                <a:lnTo>
                  <a:pt x="134391" y="96714"/>
                </a:lnTo>
                <a:lnTo>
                  <a:pt x="141400" y="88776"/>
                </a:lnTo>
                <a:lnTo>
                  <a:pt x="148057" y="80507"/>
                </a:lnTo>
                <a:lnTo>
                  <a:pt x="154480" y="72018"/>
                </a:lnTo>
                <a:lnTo>
                  <a:pt x="160745" y="63382"/>
                </a:lnTo>
                <a:lnTo>
                  <a:pt x="165915" y="54648"/>
                </a:lnTo>
                <a:lnTo>
                  <a:pt x="170353" y="45849"/>
                </a:lnTo>
                <a:lnTo>
                  <a:pt x="177931" y="29127"/>
                </a:lnTo>
                <a:lnTo>
                  <a:pt x="184606" y="15081"/>
                </a:lnTo>
                <a:lnTo>
                  <a:pt x="186783" y="9549"/>
                </a:lnTo>
                <a:lnTo>
                  <a:pt x="188234" y="4869"/>
                </a:lnTo>
                <a:lnTo>
                  <a:pt x="189202" y="757"/>
                </a:lnTo>
                <a:lnTo>
                  <a:pt x="188855" y="0"/>
                </a:lnTo>
                <a:lnTo>
                  <a:pt x="187631" y="1480"/>
                </a:lnTo>
                <a:lnTo>
                  <a:pt x="185823" y="4450"/>
                </a:lnTo>
                <a:lnTo>
                  <a:pt x="184618" y="9407"/>
                </a:lnTo>
                <a:lnTo>
                  <a:pt x="183814" y="15689"/>
                </a:lnTo>
                <a:lnTo>
                  <a:pt x="183278" y="22853"/>
                </a:lnTo>
                <a:lnTo>
                  <a:pt x="183913" y="29613"/>
                </a:lnTo>
                <a:lnTo>
                  <a:pt x="185329" y="36105"/>
                </a:lnTo>
                <a:lnTo>
                  <a:pt x="187265" y="42416"/>
                </a:lnTo>
                <a:lnTo>
                  <a:pt x="188555" y="49601"/>
                </a:lnTo>
                <a:lnTo>
                  <a:pt x="189416" y="57367"/>
                </a:lnTo>
                <a:lnTo>
                  <a:pt x="189989" y="65521"/>
                </a:lnTo>
                <a:lnTo>
                  <a:pt x="192356" y="71950"/>
                </a:lnTo>
                <a:lnTo>
                  <a:pt x="195918" y="77227"/>
                </a:lnTo>
                <a:lnTo>
                  <a:pt x="200278" y="81738"/>
                </a:lnTo>
                <a:lnTo>
                  <a:pt x="205168" y="84745"/>
                </a:lnTo>
                <a:lnTo>
                  <a:pt x="210413" y="86750"/>
                </a:lnTo>
                <a:lnTo>
                  <a:pt x="215894" y="88086"/>
                </a:lnTo>
                <a:lnTo>
                  <a:pt x="221532" y="87985"/>
                </a:lnTo>
                <a:lnTo>
                  <a:pt x="227275" y="86925"/>
                </a:lnTo>
                <a:lnTo>
                  <a:pt x="233088" y="85227"/>
                </a:lnTo>
                <a:lnTo>
                  <a:pt x="238948" y="82110"/>
                </a:lnTo>
                <a:lnTo>
                  <a:pt x="244839" y="78048"/>
                </a:lnTo>
                <a:lnTo>
                  <a:pt x="250751" y="73355"/>
                </a:lnTo>
                <a:lnTo>
                  <a:pt x="255684" y="68242"/>
                </a:lnTo>
                <a:lnTo>
                  <a:pt x="259965" y="62849"/>
                </a:lnTo>
                <a:lnTo>
                  <a:pt x="263812" y="57270"/>
                </a:lnTo>
                <a:lnTo>
                  <a:pt x="267368" y="50574"/>
                </a:lnTo>
                <a:lnTo>
                  <a:pt x="270731" y="43132"/>
                </a:lnTo>
                <a:lnTo>
                  <a:pt x="280434" y="19321"/>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3" name="SMARTPenAnnotation160"/>
          <p:cNvSpPr/>
          <p:nvPr/>
        </p:nvSpPr>
        <p:spPr>
          <a:xfrm>
            <a:off x="2546202" y="4837266"/>
            <a:ext cx="203560" cy="171493"/>
          </a:xfrm>
          <a:custGeom>
            <a:avLst/>
            <a:gdLst/>
            <a:ahLst/>
            <a:cxnLst/>
            <a:rect l="0" t="0" r="0" b="0"/>
            <a:pathLst>
              <a:path w="203560" h="171493">
                <a:moveTo>
                  <a:pt x="7688" y="38343"/>
                </a:moveTo>
                <a:lnTo>
                  <a:pt x="2948" y="47824"/>
                </a:lnTo>
                <a:lnTo>
                  <a:pt x="1551" y="52601"/>
                </a:lnTo>
                <a:lnTo>
                  <a:pt x="620" y="57770"/>
                </a:lnTo>
                <a:lnTo>
                  <a:pt x="0" y="63201"/>
                </a:lnTo>
                <a:lnTo>
                  <a:pt x="578" y="68805"/>
                </a:lnTo>
                <a:lnTo>
                  <a:pt x="1956" y="74527"/>
                </a:lnTo>
                <a:lnTo>
                  <a:pt x="11296" y="102706"/>
                </a:lnTo>
                <a:lnTo>
                  <a:pt x="15054" y="110026"/>
                </a:lnTo>
                <a:lnTo>
                  <a:pt x="19544" y="116889"/>
                </a:lnTo>
                <a:lnTo>
                  <a:pt x="24522" y="123449"/>
                </a:lnTo>
                <a:lnTo>
                  <a:pt x="30817" y="130799"/>
                </a:lnTo>
                <a:lnTo>
                  <a:pt x="37990" y="138676"/>
                </a:lnTo>
                <a:lnTo>
                  <a:pt x="45749" y="146904"/>
                </a:lnTo>
                <a:lnTo>
                  <a:pt x="53898" y="153381"/>
                </a:lnTo>
                <a:lnTo>
                  <a:pt x="62307" y="158691"/>
                </a:lnTo>
                <a:lnTo>
                  <a:pt x="70890" y="163223"/>
                </a:lnTo>
                <a:lnTo>
                  <a:pt x="79588" y="166245"/>
                </a:lnTo>
                <a:lnTo>
                  <a:pt x="88364" y="168259"/>
                </a:lnTo>
                <a:lnTo>
                  <a:pt x="97190" y="169602"/>
                </a:lnTo>
                <a:lnTo>
                  <a:pt x="106052" y="170498"/>
                </a:lnTo>
                <a:lnTo>
                  <a:pt x="114936" y="171094"/>
                </a:lnTo>
                <a:lnTo>
                  <a:pt x="123835" y="171492"/>
                </a:lnTo>
                <a:lnTo>
                  <a:pt x="132744" y="170765"/>
                </a:lnTo>
                <a:lnTo>
                  <a:pt x="141660" y="169289"/>
                </a:lnTo>
                <a:lnTo>
                  <a:pt x="150581" y="167312"/>
                </a:lnTo>
                <a:lnTo>
                  <a:pt x="158513" y="164010"/>
                </a:lnTo>
                <a:lnTo>
                  <a:pt x="165785" y="159824"/>
                </a:lnTo>
                <a:lnTo>
                  <a:pt x="172617" y="155049"/>
                </a:lnTo>
                <a:lnTo>
                  <a:pt x="178164" y="149881"/>
                </a:lnTo>
                <a:lnTo>
                  <a:pt x="182855" y="144452"/>
                </a:lnTo>
                <a:lnTo>
                  <a:pt x="186973" y="138848"/>
                </a:lnTo>
                <a:lnTo>
                  <a:pt x="190712" y="132135"/>
                </a:lnTo>
                <a:lnTo>
                  <a:pt x="194196" y="124683"/>
                </a:lnTo>
                <a:lnTo>
                  <a:pt x="197511" y="116739"/>
                </a:lnTo>
                <a:lnTo>
                  <a:pt x="199721" y="108467"/>
                </a:lnTo>
                <a:lnTo>
                  <a:pt x="201195" y="99975"/>
                </a:lnTo>
                <a:lnTo>
                  <a:pt x="202177" y="91337"/>
                </a:lnTo>
                <a:lnTo>
                  <a:pt x="202832" y="82602"/>
                </a:lnTo>
                <a:lnTo>
                  <a:pt x="203268" y="73802"/>
                </a:lnTo>
                <a:lnTo>
                  <a:pt x="203559" y="64959"/>
                </a:lnTo>
                <a:lnTo>
                  <a:pt x="202761" y="56087"/>
                </a:lnTo>
                <a:lnTo>
                  <a:pt x="201237" y="47196"/>
                </a:lnTo>
                <a:lnTo>
                  <a:pt x="199228" y="38292"/>
                </a:lnTo>
                <a:lnTo>
                  <a:pt x="197889" y="30371"/>
                </a:lnTo>
                <a:lnTo>
                  <a:pt x="196997" y="23107"/>
                </a:lnTo>
                <a:lnTo>
                  <a:pt x="196402" y="16279"/>
                </a:lnTo>
                <a:lnTo>
                  <a:pt x="195013" y="10735"/>
                </a:lnTo>
                <a:lnTo>
                  <a:pt x="193095" y="6048"/>
                </a:lnTo>
                <a:lnTo>
                  <a:pt x="190824" y="1930"/>
                </a:lnTo>
                <a:lnTo>
                  <a:pt x="189310" y="177"/>
                </a:lnTo>
                <a:lnTo>
                  <a:pt x="188301" y="0"/>
                </a:lnTo>
                <a:lnTo>
                  <a:pt x="187628" y="875"/>
                </a:lnTo>
                <a:lnTo>
                  <a:pt x="188171" y="2450"/>
                </a:lnTo>
                <a:lnTo>
                  <a:pt x="189526" y="4493"/>
                </a:lnTo>
                <a:lnTo>
                  <a:pt x="195212" y="11554"/>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4" name="SMARTPenAnnotation161"/>
          <p:cNvSpPr/>
          <p:nvPr/>
        </p:nvSpPr>
        <p:spPr>
          <a:xfrm>
            <a:off x="2830819" y="4893468"/>
            <a:ext cx="17752" cy="98228"/>
          </a:xfrm>
          <a:custGeom>
            <a:avLst/>
            <a:gdLst/>
            <a:ahLst/>
            <a:cxnLst/>
            <a:rect l="0" t="0" r="0" b="0"/>
            <a:pathLst>
              <a:path w="17752" h="98228">
                <a:moveTo>
                  <a:pt x="8821" y="0"/>
                </a:moveTo>
                <a:lnTo>
                  <a:pt x="4081" y="14221"/>
                </a:lnTo>
                <a:lnTo>
                  <a:pt x="2684" y="21388"/>
                </a:lnTo>
                <a:lnTo>
                  <a:pt x="1753" y="29141"/>
                </a:lnTo>
                <a:lnTo>
                  <a:pt x="1133" y="37287"/>
                </a:lnTo>
                <a:lnTo>
                  <a:pt x="719" y="44702"/>
                </a:lnTo>
                <a:lnTo>
                  <a:pt x="259" y="58232"/>
                </a:lnTo>
                <a:lnTo>
                  <a:pt x="0" y="77006"/>
                </a:lnTo>
                <a:lnTo>
                  <a:pt x="956" y="82095"/>
                </a:lnTo>
                <a:lnTo>
                  <a:pt x="2586" y="86480"/>
                </a:lnTo>
                <a:lnTo>
                  <a:pt x="4664" y="90396"/>
                </a:lnTo>
                <a:lnTo>
                  <a:pt x="7042" y="93006"/>
                </a:lnTo>
                <a:lnTo>
                  <a:pt x="9620" y="94746"/>
                </a:lnTo>
                <a:lnTo>
                  <a:pt x="17751" y="98227"/>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5" name="SMARTPenAnnotation162"/>
          <p:cNvSpPr/>
          <p:nvPr/>
        </p:nvSpPr>
        <p:spPr>
          <a:xfrm>
            <a:off x="2911078" y="4763308"/>
            <a:ext cx="8930" cy="5146"/>
          </a:xfrm>
          <a:custGeom>
            <a:avLst/>
            <a:gdLst/>
            <a:ahLst/>
            <a:cxnLst/>
            <a:rect l="0" t="0" r="0" b="0"/>
            <a:pathLst>
              <a:path w="8930" h="5146">
                <a:moveTo>
                  <a:pt x="0" y="5145"/>
                </a:moveTo>
                <a:lnTo>
                  <a:pt x="0" y="405"/>
                </a:lnTo>
                <a:lnTo>
                  <a:pt x="992" y="0"/>
                </a:lnTo>
                <a:lnTo>
                  <a:pt x="2645" y="723"/>
                </a:lnTo>
                <a:lnTo>
                  <a:pt x="8929" y="5145"/>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6" name="SMARTPenAnnotation163"/>
          <p:cNvSpPr/>
          <p:nvPr/>
        </p:nvSpPr>
        <p:spPr>
          <a:xfrm>
            <a:off x="2920177" y="4585883"/>
            <a:ext cx="174188" cy="373717"/>
          </a:xfrm>
          <a:custGeom>
            <a:avLst/>
            <a:gdLst/>
            <a:ahLst/>
            <a:cxnLst/>
            <a:rect l="0" t="0" r="0" b="0"/>
            <a:pathLst>
              <a:path w="174188" h="373717">
                <a:moveTo>
                  <a:pt x="44479" y="254007"/>
                </a:moveTo>
                <a:lnTo>
                  <a:pt x="30257" y="258748"/>
                </a:lnTo>
                <a:lnTo>
                  <a:pt x="25076" y="261136"/>
                </a:lnTo>
                <a:lnTo>
                  <a:pt x="20630" y="263720"/>
                </a:lnTo>
                <a:lnTo>
                  <a:pt x="16673" y="266436"/>
                </a:lnTo>
                <a:lnTo>
                  <a:pt x="13043" y="269238"/>
                </a:lnTo>
                <a:lnTo>
                  <a:pt x="9631" y="272099"/>
                </a:lnTo>
                <a:lnTo>
                  <a:pt x="6364" y="274998"/>
                </a:lnTo>
                <a:lnTo>
                  <a:pt x="4186" y="277923"/>
                </a:lnTo>
                <a:lnTo>
                  <a:pt x="1766" y="283819"/>
                </a:lnTo>
                <a:lnTo>
                  <a:pt x="691" y="292392"/>
                </a:lnTo>
                <a:lnTo>
                  <a:pt x="213" y="302817"/>
                </a:lnTo>
                <a:lnTo>
                  <a:pt x="0" y="314065"/>
                </a:lnTo>
                <a:lnTo>
                  <a:pt x="2552" y="325679"/>
                </a:lnTo>
                <a:lnTo>
                  <a:pt x="4621" y="331554"/>
                </a:lnTo>
                <a:lnTo>
                  <a:pt x="7985" y="337455"/>
                </a:lnTo>
                <a:lnTo>
                  <a:pt x="12212" y="343373"/>
                </a:lnTo>
                <a:lnTo>
                  <a:pt x="17015" y="349303"/>
                </a:lnTo>
                <a:lnTo>
                  <a:pt x="22201" y="354249"/>
                </a:lnTo>
                <a:lnTo>
                  <a:pt x="27642" y="358538"/>
                </a:lnTo>
                <a:lnTo>
                  <a:pt x="33254" y="362390"/>
                </a:lnTo>
                <a:lnTo>
                  <a:pt x="39972" y="365950"/>
                </a:lnTo>
                <a:lnTo>
                  <a:pt x="47428" y="369315"/>
                </a:lnTo>
                <a:lnTo>
                  <a:pt x="55374" y="372551"/>
                </a:lnTo>
                <a:lnTo>
                  <a:pt x="62657" y="373716"/>
                </a:lnTo>
                <a:lnTo>
                  <a:pt x="69496" y="373501"/>
                </a:lnTo>
                <a:lnTo>
                  <a:pt x="76040" y="372365"/>
                </a:lnTo>
                <a:lnTo>
                  <a:pt x="82387" y="370615"/>
                </a:lnTo>
                <a:lnTo>
                  <a:pt x="88602" y="368457"/>
                </a:lnTo>
                <a:lnTo>
                  <a:pt x="94730" y="366026"/>
                </a:lnTo>
                <a:lnTo>
                  <a:pt x="100800" y="361428"/>
                </a:lnTo>
                <a:lnTo>
                  <a:pt x="106831" y="355387"/>
                </a:lnTo>
                <a:lnTo>
                  <a:pt x="112836" y="348383"/>
                </a:lnTo>
                <a:lnTo>
                  <a:pt x="118824" y="340737"/>
                </a:lnTo>
                <a:lnTo>
                  <a:pt x="124800" y="332663"/>
                </a:lnTo>
                <a:lnTo>
                  <a:pt x="136732" y="315754"/>
                </a:lnTo>
                <a:lnTo>
                  <a:pt x="148649" y="298318"/>
                </a:lnTo>
                <a:lnTo>
                  <a:pt x="153613" y="288508"/>
                </a:lnTo>
                <a:lnTo>
                  <a:pt x="157915" y="278000"/>
                </a:lnTo>
                <a:lnTo>
                  <a:pt x="161775" y="267026"/>
                </a:lnTo>
                <a:lnTo>
                  <a:pt x="164348" y="255741"/>
                </a:lnTo>
                <a:lnTo>
                  <a:pt x="166063" y="244249"/>
                </a:lnTo>
                <a:lnTo>
                  <a:pt x="167207" y="232619"/>
                </a:lnTo>
                <a:lnTo>
                  <a:pt x="168962" y="219905"/>
                </a:lnTo>
                <a:lnTo>
                  <a:pt x="173557" y="192548"/>
                </a:lnTo>
                <a:lnTo>
                  <a:pt x="174187" y="178308"/>
                </a:lnTo>
                <a:lnTo>
                  <a:pt x="173615" y="163853"/>
                </a:lnTo>
                <a:lnTo>
                  <a:pt x="172241" y="149257"/>
                </a:lnTo>
                <a:lnTo>
                  <a:pt x="171326" y="134564"/>
                </a:lnTo>
                <a:lnTo>
                  <a:pt x="170308" y="105010"/>
                </a:lnTo>
                <a:lnTo>
                  <a:pt x="169045" y="87206"/>
                </a:lnTo>
                <a:lnTo>
                  <a:pt x="164995" y="46259"/>
                </a:lnTo>
                <a:lnTo>
                  <a:pt x="162526" y="31173"/>
                </a:lnTo>
                <a:lnTo>
                  <a:pt x="159888" y="20123"/>
                </a:lnTo>
                <a:lnTo>
                  <a:pt x="153265" y="0"/>
                </a:lnTo>
                <a:lnTo>
                  <a:pt x="151730" y="1325"/>
                </a:lnTo>
                <a:lnTo>
                  <a:pt x="147378" y="10735"/>
                </a:lnTo>
                <a:lnTo>
                  <a:pt x="145820" y="20388"/>
                </a:lnTo>
                <a:lnTo>
                  <a:pt x="144782" y="32777"/>
                </a:lnTo>
                <a:lnTo>
                  <a:pt x="144090" y="46989"/>
                </a:lnTo>
                <a:lnTo>
                  <a:pt x="144621" y="62417"/>
                </a:lnTo>
                <a:lnTo>
                  <a:pt x="145967" y="78655"/>
                </a:lnTo>
                <a:lnTo>
                  <a:pt x="147856" y="95434"/>
                </a:lnTo>
                <a:lnTo>
                  <a:pt x="149116" y="113565"/>
                </a:lnTo>
                <a:lnTo>
                  <a:pt x="149955" y="132598"/>
                </a:lnTo>
                <a:lnTo>
                  <a:pt x="150889" y="172266"/>
                </a:lnTo>
                <a:lnTo>
                  <a:pt x="151635" y="352234"/>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7" name="SMARTPenAnnotation164"/>
          <p:cNvSpPr/>
          <p:nvPr/>
        </p:nvSpPr>
        <p:spPr>
          <a:xfrm>
            <a:off x="2072196" y="5250656"/>
            <a:ext cx="329890" cy="522295"/>
          </a:xfrm>
          <a:custGeom>
            <a:avLst/>
            <a:gdLst/>
            <a:ahLst/>
            <a:cxnLst/>
            <a:rect l="0" t="0" r="0" b="0"/>
            <a:pathLst>
              <a:path w="329890" h="522295">
                <a:moveTo>
                  <a:pt x="17350" y="0"/>
                </a:moveTo>
                <a:lnTo>
                  <a:pt x="17350" y="14221"/>
                </a:lnTo>
                <a:lnTo>
                  <a:pt x="19996" y="29141"/>
                </a:lnTo>
                <a:lnTo>
                  <a:pt x="22091" y="37287"/>
                </a:lnTo>
                <a:lnTo>
                  <a:pt x="23487" y="47678"/>
                </a:lnTo>
                <a:lnTo>
                  <a:pt x="24418" y="59567"/>
                </a:lnTo>
                <a:lnTo>
                  <a:pt x="25039" y="72453"/>
                </a:lnTo>
                <a:lnTo>
                  <a:pt x="25729" y="102647"/>
                </a:lnTo>
                <a:lnTo>
                  <a:pt x="26171" y="170537"/>
                </a:lnTo>
                <a:lnTo>
                  <a:pt x="25215" y="190090"/>
                </a:lnTo>
                <a:lnTo>
                  <a:pt x="23586" y="211062"/>
                </a:lnTo>
                <a:lnTo>
                  <a:pt x="21507" y="232982"/>
                </a:lnTo>
                <a:lnTo>
                  <a:pt x="16552" y="275857"/>
                </a:lnTo>
                <a:lnTo>
                  <a:pt x="5286" y="359974"/>
                </a:lnTo>
                <a:lnTo>
                  <a:pt x="3355" y="378889"/>
                </a:lnTo>
                <a:lnTo>
                  <a:pt x="2067" y="396460"/>
                </a:lnTo>
                <a:lnTo>
                  <a:pt x="636" y="428220"/>
                </a:lnTo>
                <a:lnTo>
                  <a:pt x="0" y="455565"/>
                </a:lnTo>
                <a:lnTo>
                  <a:pt x="823" y="466428"/>
                </a:lnTo>
                <a:lnTo>
                  <a:pt x="2363" y="475656"/>
                </a:lnTo>
                <a:lnTo>
                  <a:pt x="4382" y="483791"/>
                </a:lnTo>
                <a:lnTo>
                  <a:pt x="11917" y="498122"/>
                </a:lnTo>
                <a:lnTo>
                  <a:pt x="16705" y="504722"/>
                </a:lnTo>
                <a:lnTo>
                  <a:pt x="22873" y="509122"/>
                </a:lnTo>
                <a:lnTo>
                  <a:pt x="29962" y="512056"/>
                </a:lnTo>
                <a:lnTo>
                  <a:pt x="67467" y="521504"/>
                </a:lnTo>
                <a:lnTo>
                  <a:pt x="79535" y="522294"/>
                </a:lnTo>
                <a:lnTo>
                  <a:pt x="92541" y="521829"/>
                </a:lnTo>
                <a:lnTo>
                  <a:pt x="106173" y="520526"/>
                </a:lnTo>
                <a:lnTo>
                  <a:pt x="119229" y="518666"/>
                </a:lnTo>
                <a:lnTo>
                  <a:pt x="131902" y="516434"/>
                </a:lnTo>
                <a:lnTo>
                  <a:pt x="144320" y="513953"/>
                </a:lnTo>
                <a:lnTo>
                  <a:pt x="161528" y="511307"/>
                </a:lnTo>
                <a:lnTo>
                  <a:pt x="204460" y="505721"/>
                </a:lnTo>
                <a:lnTo>
                  <a:pt x="225434" y="501851"/>
                </a:lnTo>
                <a:lnTo>
                  <a:pt x="245370" y="497286"/>
                </a:lnTo>
                <a:lnTo>
                  <a:pt x="280419" y="487914"/>
                </a:lnTo>
                <a:lnTo>
                  <a:pt x="329889" y="473273"/>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8" name="SMARTPenAnnotation165"/>
          <p:cNvSpPr/>
          <p:nvPr/>
        </p:nvSpPr>
        <p:spPr>
          <a:xfrm>
            <a:off x="2339578" y="5277445"/>
            <a:ext cx="44649" cy="455415"/>
          </a:xfrm>
          <a:custGeom>
            <a:avLst/>
            <a:gdLst/>
            <a:ahLst/>
            <a:cxnLst/>
            <a:rect l="0" t="0" r="0" b="0"/>
            <a:pathLst>
              <a:path w="44649" h="455415">
                <a:moveTo>
                  <a:pt x="0" y="0"/>
                </a:moveTo>
                <a:lnTo>
                  <a:pt x="0" y="14221"/>
                </a:lnTo>
                <a:lnTo>
                  <a:pt x="992" y="22379"/>
                </a:lnTo>
                <a:lnTo>
                  <a:pt x="2645" y="31787"/>
                </a:lnTo>
                <a:lnTo>
                  <a:pt x="4740" y="42027"/>
                </a:lnTo>
                <a:lnTo>
                  <a:pt x="12429" y="84882"/>
                </a:lnTo>
                <a:lnTo>
                  <a:pt x="14239" y="102228"/>
                </a:lnTo>
                <a:lnTo>
                  <a:pt x="15446" y="120738"/>
                </a:lnTo>
                <a:lnTo>
                  <a:pt x="17779" y="168755"/>
                </a:lnTo>
                <a:lnTo>
                  <a:pt x="23678" y="275118"/>
                </a:lnTo>
                <a:lnTo>
                  <a:pt x="25406" y="326665"/>
                </a:lnTo>
                <a:lnTo>
                  <a:pt x="27851" y="351722"/>
                </a:lnTo>
                <a:lnTo>
                  <a:pt x="31466" y="377357"/>
                </a:lnTo>
                <a:lnTo>
                  <a:pt x="44648" y="455414"/>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9" name="SMARTPenAnnotation166"/>
          <p:cNvSpPr/>
          <p:nvPr/>
        </p:nvSpPr>
        <p:spPr>
          <a:xfrm>
            <a:off x="2466987" y="5572125"/>
            <a:ext cx="153003" cy="115001"/>
          </a:xfrm>
          <a:custGeom>
            <a:avLst/>
            <a:gdLst/>
            <a:ahLst/>
            <a:cxnLst/>
            <a:rect l="0" t="0" r="0" b="0"/>
            <a:pathLst>
              <a:path w="153003" h="115001">
                <a:moveTo>
                  <a:pt x="113692" y="35718"/>
                </a:moveTo>
                <a:lnTo>
                  <a:pt x="108952" y="26237"/>
                </a:lnTo>
                <a:lnTo>
                  <a:pt x="105571" y="22452"/>
                </a:lnTo>
                <a:lnTo>
                  <a:pt x="101333" y="18937"/>
                </a:lnTo>
                <a:lnTo>
                  <a:pt x="96523" y="15601"/>
                </a:lnTo>
                <a:lnTo>
                  <a:pt x="91332" y="12385"/>
                </a:lnTo>
                <a:lnTo>
                  <a:pt x="85887" y="9249"/>
                </a:lnTo>
                <a:lnTo>
                  <a:pt x="80273" y="6165"/>
                </a:lnTo>
                <a:lnTo>
                  <a:pt x="74545" y="4110"/>
                </a:lnTo>
                <a:lnTo>
                  <a:pt x="68743" y="2740"/>
                </a:lnTo>
                <a:lnTo>
                  <a:pt x="62890" y="1827"/>
                </a:lnTo>
                <a:lnTo>
                  <a:pt x="56011" y="1218"/>
                </a:lnTo>
                <a:lnTo>
                  <a:pt x="48449" y="811"/>
                </a:lnTo>
                <a:lnTo>
                  <a:pt x="40431" y="541"/>
                </a:lnTo>
                <a:lnTo>
                  <a:pt x="33102" y="1353"/>
                </a:lnTo>
                <a:lnTo>
                  <a:pt x="26231" y="2886"/>
                </a:lnTo>
                <a:lnTo>
                  <a:pt x="19666" y="4900"/>
                </a:lnTo>
                <a:lnTo>
                  <a:pt x="14297" y="8228"/>
                </a:lnTo>
                <a:lnTo>
                  <a:pt x="9726" y="12431"/>
                </a:lnTo>
                <a:lnTo>
                  <a:pt x="5686" y="17216"/>
                </a:lnTo>
                <a:lnTo>
                  <a:pt x="2993" y="23384"/>
                </a:lnTo>
                <a:lnTo>
                  <a:pt x="1197" y="30472"/>
                </a:lnTo>
                <a:lnTo>
                  <a:pt x="0" y="38174"/>
                </a:lnTo>
                <a:lnTo>
                  <a:pt x="194" y="46285"/>
                </a:lnTo>
                <a:lnTo>
                  <a:pt x="1316" y="54669"/>
                </a:lnTo>
                <a:lnTo>
                  <a:pt x="3056" y="63235"/>
                </a:lnTo>
                <a:lnTo>
                  <a:pt x="6200" y="70930"/>
                </a:lnTo>
                <a:lnTo>
                  <a:pt x="10281" y="78044"/>
                </a:lnTo>
                <a:lnTo>
                  <a:pt x="14986" y="84771"/>
                </a:lnTo>
                <a:lnTo>
                  <a:pt x="21099" y="91240"/>
                </a:lnTo>
                <a:lnTo>
                  <a:pt x="28151" y="97538"/>
                </a:lnTo>
                <a:lnTo>
                  <a:pt x="35829" y="103720"/>
                </a:lnTo>
                <a:lnTo>
                  <a:pt x="43924" y="107843"/>
                </a:lnTo>
                <a:lnTo>
                  <a:pt x="52297" y="110590"/>
                </a:lnTo>
                <a:lnTo>
                  <a:pt x="60856" y="112422"/>
                </a:lnTo>
                <a:lnTo>
                  <a:pt x="69538" y="113643"/>
                </a:lnTo>
                <a:lnTo>
                  <a:pt x="78303" y="114458"/>
                </a:lnTo>
                <a:lnTo>
                  <a:pt x="87123" y="115000"/>
                </a:lnTo>
                <a:lnTo>
                  <a:pt x="94987" y="113377"/>
                </a:lnTo>
                <a:lnTo>
                  <a:pt x="102215" y="110311"/>
                </a:lnTo>
                <a:lnTo>
                  <a:pt x="109017" y="106283"/>
                </a:lnTo>
                <a:lnTo>
                  <a:pt x="115536" y="102605"/>
                </a:lnTo>
                <a:lnTo>
                  <a:pt x="128072" y="95873"/>
                </a:lnTo>
                <a:lnTo>
                  <a:pt x="133200" y="91696"/>
                </a:lnTo>
                <a:lnTo>
                  <a:pt x="137612" y="86928"/>
                </a:lnTo>
                <a:lnTo>
                  <a:pt x="141545" y="81764"/>
                </a:lnTo>
                <a:lnTo>
                  <a:pt x="145159" y="76337"/>
                </a:lnTo>
                <a:lnTo>
                  <a:pt x="148561" y="70735"/>
                </a:lnTo>
                <a:lnTo>
                  <a:pt x="151821" y="65016"/>
                </a:lnTo>
                <a:lnTo>
                  <a:pt x="153002" y="59219"/>
                </a:lnTo>
                <a:lnTo>
                  <a:pt x="152797" y="53370"/>
                </a:lnTo>
                <a:lnTo>
                  <a:pt x="151668" y="47486"/>
                </a:lnTo>
                <a:lnTo>
                  <a:pt x="149924" y="41579"/>
                </a:lnTo>
                <a:lnTo>
                  <a:pt x="147769" y="35657"/>
                </a:lnTo>
                <a:lnTo>
                  <a:pt x="145339" y="29724"/>
                </a:lnTo>
                <a:lnTo>
                  <a:pt x="143720" y="24777"/>
                </a:lnTo>
                <a:lnTo>
                  <a:pt x="142640" y="20487"/>
                </a:lnTo>
                <a:lnTo>
                  <a:pt x="141921" y="16634"/>
                </a:lnTo>
                <a:lnTo>
                  <a:pt x="141441" y="13074"/>
                </a:lnTo>
                <a:lnTo>
                  <a:pt x="141121" y="9708"/>
                </a:lnTo>
                <a:lnTo>
                  <a:pt x="140908" y="6472"/>
                </a:lnTo>
                <a:lnTo>
                  <a:pt x="141758" y="4314"/>
                </a:lnTo>
                <a:lnTo>
                  <a:pt x="143317" y="2876"/>
                </a:lnTo>
                <a:lnTo>
                  <a:pt x="149411" y="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0" name="SMARTPenAnnotation167"/>
          <p:cNvSpPr/>
          <p:nvPr/>
        </p:nvSpPr>
        <p:spPr>
          <a:xfrm>
            <a:off x="2696765" y="5482828"/>
            <a:ext cx="89298" cy="308490"/>
          </a:xfrm>
          <a:custGeom>
            <a:avLst/>
            <a:gdLst/>
            <a:ahLst/>
            <a:cxnLst/>
            <a:rect l="0" t="0" r="0" b="0"/>
            <a:pathLst>
              <a:path w="89298" h="308490">
                <a:moveTo>
                  <a:pt x="89297" y="0"/>
                </a:moveTo>
                <a:lnTo>
                  <a:pt x="79816" y="9481"/>
                </a:lnTo>
                <a:lnTo>
                  <a:pt x="75039" y="15250"/>
                </a:lnTo>
                <a:lnTo>
                  <a:pt x="69870" y="22073"/>
                </a:lnTo>
                <a:lnTo>
                  <a:pt x="64439" y="29598"/>
                </a:lnTo>
                <a:lnTo>
                  <a:pt x="59827" y="37591"/>
                </a:lnTo>
                <a:lnTo>
                  <a:pt x="55760" y="45897"/>
                </a:lnTo>
                <a:lnTo>
                  <a:pt x="52056" y="54410"/>
                </a:lnTo>
                <a:lnTo>
                  <a:pt x="48594" y="65047"/>
                </a:lnTo>
                <a:lnTo>
                  <a:pt x="45295" y="77099"/>
                </a:lnTo>
                <a:lnTo>
                  <a:pt x="42103" y="90095"/>
                </a:lnTo>
                <a:lnTo>
                  <a:pt x="39975" y="103719"/>
                </a:lnTo>
                <a:lnTo>
                  <a:pt x="38556" y="117763"/>
                </a:lnTo>
                <a:lnTo>
                  <a:pt x="37610" y="132087"/>
                </a:lnTo>
                <a:lnTo>
                  <a:pt x="20508" y="293663"/>
                </a:lnTo>
                <a:lnTo>
                  <a:pt x="18633" y="301939"/>
                </a:lnTo>
                <a:lnTo>
                  <a:pt x="16391" y="306464"/>
                </a:lnTo>
                <a:lnTo>
                  <a:pt x="13904" y="308489"/>
                </a:lnTo>
                <a:lnTo>
                  <a:pt x="11254" y="306862"/>
                </a:lnTo>
                <a:lnTo>
                  <a:pt x="8495" y="302801"/>
                </a:lnTo>
                <a:lnTo>
                  <a:pt x="0" y="28575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1" name="SMARTPenAnnotation168"/>
          <p:cNvSpPr/>
          <p:nvPr/>
        </p:nvSpPr>
        <p:spPr>
          <a:xfrm>
            <a:off x="2634257" y="5563195"/>
            <a:ext cx="160736" cy="71438"/>
          </a:xfrm>
          <a:custGeom>
            <a:avLst/>
            <a:gdLst/>
            <a:ahLst/>
            <a:cxnLst/>
            <a:rect l="0" t="0" r="0" b="0"/>
            <a:pathLst>
              <a:path w="160736" h="71438">
                <a:moveTo>
                  <a:pt x="0" y="0"/>
                </a:moveTo>
                <a:lnTo>
                  <a:pt x="14222" y="9481"/>
                </a:lnTo>
                <a:lnTo>
                  <a:pt x="20395" y="14258"/>
                </a:lnTo>
                <a:lnTo>
                  <a:pt x="26495" y="19427"/>
                </a:lnTo>
                <a:lnTo>
                  <a:pt x="32546" y="24858"/>
                </a:lnTo>
                <a:lnTo>
                  <a:pt x="40549" y="30462"/>
                </a:lnTo>
                <a:lnTo>
                  <a:pt x="49853" y="36184"/>
                </a:lnTo>
                <a:lnTo>
                  <a:pt x="60025" y="41981"/>
                </a:lnTo>
                <a:lnTo>
                  <a:pt x="69782" y="47831"/>
                </a:lnTo>
                <a:lnTo>
                  <a:pt x="88561" y="59623"/>
                </a:lnTo>
                <a:lnTo>
                  <a:pt x="97736" y="63561"/>
                </a:lnTo>
                <a:lnTo>
                  <a:pt x="106829" y="66186"/>
                </a:lnTo>
                <a:lnTo>
                  <a:pt x="115868" y="67937"/>
                </a:lnTo>
                <a:lnTo>
                  <a:pt x="124871" y="69103"/>
                </a:lnTo>
                <a:lnTo>
                  <a:pt x="133849" y="69882"/>
                </a:lnTo>
                <a:lnTo>
                  <a:pt x="160735" y="71437"/>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2" name="SMARTPenAnnotation169"/>
          <p:cNvSpPr/>
          <p:nvPr/>
        </p:nvSpPr>
        <p:spPr>
          <a:xfrm>
            <a:off x="2849149" y="5264064"/>
            <a:ext cx="211313" cy="433077"/>
          </a:xfrm>
          <a:custGeom>
            <a:avLst/>
            <a:gdLst/>
            <a:ahLst/>
            <a:cxnLst/>
            <a:rect l="0" t="0" r="0" b="0"/>
            <a:pathLst>
              <a:path w="211313" h="433077">
                <a:moveTo>
                  <a:pt x="70858" y="209834"/>
                </a:moveTo>
                <a:lnTo>
                  <a:pt x="51896" y="214575"/>
                </a:lnTo>
                <a:lnTo>
                  <a:pt x="44327" y="217956"/>
                </a:lnTo>
                <a:lnTo>
                  <a:pt x="37295" y="222194"/>
                </a:lnTo>
                <a:lnTo>
                  <a:pt x="30624" y="227003"/>
                </a:lnTo>
                <a:lnTo>
                  <a:pt x="25184" y="233186"/>
                </a:lnTo>
                <a:lnTo>
                  <a:pt x="20565" y="240285"/>
                </a:lnTo>
                <a:lnTo>
                  <a:pt x="16493" y="247994"/>
                </a:lnTo>
                <a:lnTo>
                  <a:pt x="12787" y="257102"/>
                </a:lnTo>
                <a:lnTo>
                  <a:pt x="9324" y="267143"/>
                </a:lnTo>
                <a:lnTo>
                  <a:pt x="6023" y="277806"/>
                </a:lnTo>
                <a:lnTo>
                  <a:pt x="3822" y="288883"/>
                </a:lnTo>
                <a:lnTo>
                  <a:pt x="2355" y="300236"/>
                </a:lnTo>
                <a:lnTo>
                  <a:pt x="1377" y="311774"/>
                </a:lnTo>
                <a:lnTo>
                  <a:pt x="725" y="323435"/>
                </a:lnTo>
                <a:lnTo>
                  <a:pt x="0" y="346974"/>
                </a:lnTo>
                <a:lnTo>
                  <a:pt x="1792" y="357815"/>
                </a:lnTo>
                <a:lnTo>
                  <a:pt x="4970" y="368020"/>
                </a:lnTo>
                <a:lnTo>
                  <a:pt x="9074" y="377798"/>
                </a:lnTo>
                <a:lnTo>
                  <a:pt x="14786" y="386303"/>
                </a:lnTo>
                <a:lnTo>
                  <a:pt x="21570" y="393956"/>
                </a:lnTo>
                <a:lnTo>
                  <a:pt x="29070" y="401043"/>
                </a:lnTo>
                <a:lnTo>
                  <a:pt x="37046" y="404776"/>
                </a:lnTo>
                <a:lnTo>
                  <a:pt x="45340" y="406272"/>
                </a:lnTo>
                <a:lnTo>
                  <a:pt x="53846" y="406277"/>
                </a:lnTo>
                <a:lnTo>
                  <a:pt x="63486" y="404296"/>
                </a:lnTo>
                <a:lnTo>
                  <a:pt x="73881" y="400991"/>
                </a:lnTo>
                <a:lnTo>
                  <a:pt x="84780" y="396803"/>
                </a:lnTo>
                <a:lnTo>
                  <a:pt x="96014" y="391035"/>
                </a:lnTo>
                <a:lnTo>
                  <a:pt x="107473" y="384212"/>
                </a:lnTo>
                <a:lnTo>
                  <a:pt x="119081" y="376688"/>
                </a:lnTo>
                <a:lnTo>
                  <a:pt x="128803" y="367703"/>
                </a:lnTo>
                <a:lnTo>
                  <a:pt x="137270" y="357744"/>
                </a:lnTo>
                <a:lnTo>
                  <a:pt x="144898" y="347136"/>
                </a:lnTo>
                <a:lnTo>
                  <a:pt x="152960" y="335103"/>
                </a:lnTo>
                <a:lnTo>
                  <a:pt x="169856" y="308504"/>
                </a:lnTo>
                <a:lnTo>
                  <a:pt x="177536" y="294465"/>
                </a:lnTo>
                <a:lnTo>
                  <a:pt x="184641" y="280146"/>
                </a:lnTo>
                <a:lnTo>
                  <a:pt x="191362" y="265638"/>
                </a:lnTo>
                <a:lnTo>
                  <a:pt x="196835" y="251006"/>
                </a:lnTo>
                <a:lnTo>
                  <a:pt x="201475" y="236289"/>
                </a:lnTo>
                <a:lnTo>
                  <a:pt x="205562" y="221518"/>
                </a:lnTo>
                <a:lnTo>
                  <a:pt x="208285" y="205717"/>
                </a:lnTo>
                <a:lnTo>
                  <a:pt x="210101" y="189230"/>
                </a:lnTo>
                <a:lnTo>
                  <a:pt x="211312" y="172285"/>
                </a:lnTo>
                <a:lnTo>
                  <a:pt x="211127" y="156028"/>
                </a:lnTo>
                <a:lnTo>
                  <a:pt x="210011" y="140229"/>
                </a:lnTo>
                <a:lnTo>
                  <a:pt x="208276" y="124735"/>
                </a:lnTo>
                <a:lnTo>
                  <a:pt x="203701" y="91645"/>
                </a:lnTo>
                <a:lnTo>
                  <a:pt x="201092" y="74487"/>
                </a:lnTo>
                <a:lnTo>
                  <a:pt x="198360" y="60071"/>
                </a:lnTo>
                <a:lnTo>
                  <a:pt x="195547" y="47485"/>
                </a:lnTo>
                <a:lnTo>
                  <a:pt x="192680" y="36117"/>
                </a:lnTo>
                <a:lnTo>
                  <a:pt x="188783" y="26554"/>
                </a:lnTo>
                <a:lnTo>
                  <a:pt x="184202" y="18194"/>
                </a:lnTo>
                <a:lnTo>
                  <a:pt x="179163" y="10637"/>
                </a:lnTo>
                <a:lnTo>
                  <a:pt x="173819" y="5598"/>
                </a:lnTo>
                <a:lnTo>
                  <a:pt x="168272" y="2239"/>
                </a:lnTo>
                <a:lnTo>
                  <a:pt x="162590" y="0"/>
                </a:lnTo>
                <a:lnTo>
                  <a:pt x="157810" y="2476"/>
                </a:lnTo>
                <a:lnTo>
                  <a:pt x="153631" y="8095"/>
                </a:lnTo>
                <a:lnTo>
                  <a:pt x="149852" y="15811"/>
                </a:lnTo>
                <a:lnTo>
                  <a:pt x="145349" y="25915"/>
                </a:lnTo>
                <a:lnTo>
                  <a:pt x="135054" y="50370"/>
                </a:lnTo>
                <a:lnTo>
                  <a:pt x="131515" y="66814"/>
                </a:lnTo>
                <a:lnTo>
                  <a:pt x="129155" y="85714"/>
                </a:lnTo>
                <a:lnTo>
                  <a:pt x="127582" y="106252"/>
                </a:lnTo>
                <a:lnTo>
                  <a:pt x="126534" y="127881"/>
                </a:lnTo>
                <a:lnTo>
                  <a:pt x="125369" y="173080"/>
                </a:lnTo>
                <a:lnTo>
                  <a:pt x="126050" y="195253"/>
                </a:lnTo>
                <a:lnTo>
                  <a:pt x="127497" y="216980"/>
                </a:lnTo>
                <a:lnTo>
                  <a:pt x="129453" y="238410"/>
                </a:lnTo>
                <a:lnTo>
                  <a:pt x="134273" y="280743"/>
                </a:lnTo>
                <a:lnTo>
                  <a:pt x="136947" y="301755"/>
                </a:lnTo>
                <a:lnTo>
                  <a:pt x="139722" y="320724"/>
                </a:lnTo>
                <a:lnTo>
                  <a:pt x="145451" y="355030"/>
                </a:lnTo>
                <a:lnTo>
                  <a:pt x="148369" y="369139"/>
                </a:lnTo>
                <a:lnTo>
                  <a:pt x="151305" y="381522"/>
                </a:lnTo>
                <a:lnTo>
                  <a:pt x="154255" y="392753"/>
                </a:lnTo>
                <a:lnTo>
                  <a:pt x="158206" y="402226"/>
                </a:lnTo>
                <a:lnTo>
                  <a:pt x="162825" y="410525"/>
                </a:lnTo>
                <a:lnTo>
                  <a:pt x="178015" y="433076"/>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3" name="SMARTPenAnnotation170"/>
          <p:cNvSpPr/>
          <p:nvPr/>
        </p:nvSpPr>
        <p:spPr>
          <a:xfrm>
            <a:off x="3107531" y="901898"/>
            <a:ext cx="223243" cy="821532"/>
          </a:xfrm>
          <a:custGeom>
            <a:avLst/>
            <a:gdLst/>
            <a:ahLst/>
            <a:cxnLst/>
            <a:rect l="0" t="0" r="0" b="0"/>
            <a:pathLst>
              <a:path w="223243" h="821532">
                <a:moveTo>
                  <a:pt x="223242" y="821531"/>
                </a:moveTo>
                <a:lnTo>
                  <a:pt x="210813" y="784245"/>
                </a:lnTo>
                <a:lnTo>
                  <a:pt x="207796" y="764610"/>
                </a:lnTo>
                <a:lnTo>
                  <a:pt x="205463" y="743647"/>
                </a:lnTo>
                <a:lnTo>
                  <a:pt x="201119" y="724408"/>
                </a:lnTo>
                <a:lnTo>
                  <a:pt x="195881" y="700644"/>
                </a:lnTo>
                <a:lnTo>
                  <a:pt x="175584" y="600985"/>
                </a:lnTo>
                <a:lnTo>
                  <a:pt x="171626" y="586195"/>
                </a:lnTo>
                <a:lnTo>
                  <a:pt x="167003" y="571375"/>
                </a:lnTo>
                <a:lnTo>
                  <a:pt x="161937" y="556534"/>
                </a:lnTo>
                <a:lnTo>
                  <a:pt x="157567" y="540687"/>
                </a:lnTo>
                <a:lnTo>
                  <a:pt x="153662" y="524169"/>
                </a:lnTo>
                <a:lnTo>
                  <a:pt x="150066" y="507204"/>
                </a:lnTo>
                <a:lnTo>
                  <a:pt x="143425" y="472478"/>
                </a:lnTo>
                <a:lnTo>
                  <a:pt x="140265" y="454884"/>
                </a:lnTo>
                <a:lnTo>
                  <a:pt x="136174" y="437201"/>
                </a:lnTo>
                <a:lnTo>
                  <a:pt x="131462" y="419460"/>
                </a:lnTo>
                <a:lnTo>
                  <a:pt x="126337" y="401679"/>
                </a:lnTo>
                <a:lnTo>
                  <a:pt x="95421" y="286585"/>
                </a:lnTo>
                <a:lnTo>
                  <a:pt x="79451" y="223283"/>
                </a:lnTo>
                <a:lnTo>
                  <a:pt x="73803" y="199457"/>
                </a:lnTo>
                <a:lnTo>
                  <a:pt x="68054" y="179604"/>
                </a:lnTo>
                <a:lnTo>
                  <a:pt x="62236" y="162400"/>
                </a:lnTo>
                <a:lnTo>
                  <a:pt x="51473" y="133693"/>
                </a:lnTo>
                <a:lnTo>
                  <a:pt x="43382" y="111013"/>
                </a:lnTo>
                <a:lnTo>
                  <a:pt x="38843" y="100798"/>
                </a:lnTo>
                <a:lnTo>
                  <a:pt x="33833" y="91011"/>
                </a:lnTo>
                <a:lnTo>
                  <a:pt x="28508" y="81510"/>
                </a:lnTo>
                <a:lnTo>
                  <a:pt x="23966" y="72199"/>
                </a:lnTo>
                <a:lnTo>
                  <a:pt x="19946" y="63016"/>
                </a:lnTo>
                <a:lnTo>
                  <a:pt x="0" y="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4" name="SMARTPenAnnotation171"/>
          <p:cNvSpPr/>
          <p:nvPr/>
        </p:nvSpPr>
        <p:spPr>
          <a:xfrm>
            <a:off x="2363376" y="447910"/>
            <a:ext cx="255740" cy="429989"/>
          </a:xfrm>
          <a:custGeom>
            <a:avLst/>
            <a:gdLst/>
            <a:ahLst/>
            <a:cxnLst/>
            <a:rect l="0" t="0" r="0" b="0"/>
            <a:pathLst>
              <a:path w="255740" h="429989">
                <a:moveTo>
                  <a:pt x="199444" y="61082"/>
                </a:moveTo>
                <a:lnTo>
                  <a:pt x="207132" y="45705"/>
                </a:lnTo>
                <a:lnTo>
                  <a:pt x="207822" y="41680"/>
                </a:lnTo>
                <a:lnTo>
                  <a:pt x="208210" y="31190"/>
                </a:lnTo>
                <a:lnTo>
                  <a:pt x="208364" y="9608"/>
                </a:lnTo>
                <a:lnTo>
                  <a:pt x="205724" y="5793"/>
                </a:lnTo>
                <a:lnTo>
                  <a:pt x="203630" y="3387"/>
                </a:lnTo>
                <a:lnTo>
                  <a:pt x="200250" y="1782"/>
                </a:lnTo>
                <a:lnTo>
                  <a:pt x="196013" y="713"/>
                </a:lnTo>
                <a:lnTo>
                  <a:pt x="191203" y="0"/>
                </a:lnTo>
                <a:lnTo>
                  <a:pt x="186013" y="517"/>
                </a:lnTo>
                <a:lnTo>
                  <a:pt x="180568" y="1854"/>
                </a:lnTo>
                <a:lnTo>
                  <a:pt x="174954" y="3737"/>
                </a:lnTo>
                <a:lnTo>
                  <a:pt x="144903" y="16413"/>
                </a:lnTo>
                <a:lnTo>
                  <a:pt x="124388" y="25349"/>
                </a:lnTo>
                <a:lnTo>
                  <a:pt x="107735" y="32299"/>
                </a:lnTo>
                <a:lnTo>
                  <a:pt x="81294" y="42667"/>
                </a:lnTo>
                <a:lnTo>
                  <a:pt x="71068" y="47813"/>
                </a:lnTo>
                <a:lnTo>
                  <a:pt x="62266" y="53228"/>
                </a:lnTo>
                <a:lnTo>
                  <a:pt x="54414" y="58823"/>
                </a:lnTo>
                <a:lnTo>
                  <a:pt x="46202" y="63544"/>
                </a:lnTo>
                <a:lnTo>
                  <a:pt x="37752" y="67684"/>
                </a:lnTo>
                <a:lnTo>
                  <a:pt x="29141" y="71437"/>
                </a:lnTo>
                <a:lnTo>
                  <a:pt x="22409" y="75922"/>
                </a:lnTo>
                <a:lnTo>
                  <a:pt x="16928" y="80897"/>
                </a:lnTo>
                <a:lnTo>
                  <a:pt x="12283" y="86198"/>
                </a:lnTo>
                <a:lnTo>
                  <a:pt x="9185" y="91717"/>
                </a:lnTo>
                <a:lnTo>
                  <a:pt x="5744" y="103140"/>
                </a:lnTo>
                <a:lnTo>
                  <a:pt x="3806" y="115987"/>
                </a:lnTo>
                <a:lnTo>
                  <a:pt x="5519" y="119513"/>
                </a:lnTo>
                <a:lnTo>
                  <a:pt x="8645" y="122856"/>
                </a:lnTo>
                <a:lnTo>
                  <a:pt x="12713" y="126077"/>
                </a:lnTo>
                <a:lnTo>
                  <a:pt x="17410" y="129217"/>
                </a:lnTo>
                <a:lnTo>
                  <a:pt x="22526" y="132302"/>
                </a:lnTo>
                <a:lnTo>
                  <a:pt x="27920" y="135351"/>
                </a:lnTo>
                <a:lnTo>
                  <a:pt x="35485" y="138376"/>
                </a:lnTo>
                <a:lnTo>
                  <a:pt x="44498" y="141384"/>
                </a:lnTo>
                <a:lnTo>
                  <a:pt x="54475" y="144383"/>
                </a:lnTo>
                <a:lnTo>
                  <a:pt x="65094" y="148366"/>
                </a:lnTo>
                <a:lnTo>
                  <a:pt x="76143" y="153005"/>
                </a:lnTo>
                <a:lnTo>
                  <a:pt x="87478" y="158083"/>
                </a:lnTo>
                <a:lnTo>
                  <a:pt x="99003" y="162460"/>
                </a:lnTo>
                <a:lnTo>
                  <a:pt x="110655" y="166370"/>
                </a:lnTo>
                <a:lnTo>
                  <a:pt x="122392" y="169969"/>
                </a:lnTo>
                <a:lnTo>
                  <a:pt x="134185" y="174353"/>
                </a:lnTo>
                <a:lnTo>
                  <a:pt x="146016" y="179260"/>
                </a:lnTo>
                <a:lnTo>
                  <a:pt x="157872" y="184516"/>
                </a:lnTo>
                <a:lnTo>
                  <a:pt x="169745" y="190996"/>
                </a:lnTo>
                <a:lnTo>
                  <a:pt x="181629" y="198293"/>
                </a:lnTo>
                <a:lnTo>
                  <a:pt x="193521" y="206134"/>
                </a:lnTo>
                <a:lnTo>
                  <a:pt x="203432" y="213346"/>
                </a:lnTo>
                <a:lnTo>
                  <a:pt x="212025" y="220138"/>
                </a:lnTo>
                <a:lnTo>
                  <a:pt x="219737" y="226650"/>
                </a:lnTo>
                <a:lnTo>
                  <a:pt x="226863" y="233969"/>
                </a:lnTo>
                <a:lnTo>
                  <a:pt x="233599" y="241824"/>
                </a:lnTo>
                <a:lnTo>
                  <a:pt x="240073" y="250037"/>
                </a:lnTo>
                <a:lnTo>
                  <a:pt x="245382" y="258490"/>
                </a:lnTo>
                <a:lnTo>
                  <a:pt x="249913" y="267101"/>
                </a:lnTo>
                <a:lnTo>
                  <a:pt x="253926" y="275819"/>
                </a:lnTo>
                <a:lnTo>
                  <a:pt x="255609" y="284607"/>
                </a:lnTo>
                <a:lnTo>
                  <a:pt x="255739" y="293442"/>
                </a:lnTo>
                <a:lnTo>
                  <a:pt x="254833" y="302309"/>
                </a:lnTo>
                <a:lnTo>
                  <a:pt x="252245" y="310205"/>
                </a:lnTo>
                <a:lnTo>
                  <a:pt x="248535" y="317453"/>
                </a:lnTo>
                <a:lnTo>
                  <a:pt x="228323" y="348084"/>
                </a:lnTo>
                <a:lnTo>
                  <a:pt x="221673" y="356596"/>
                </a:lnTo>
                <a:lnTo>
                  <a:pt x="214264" y="365248"/>
                </a:lnTo>
                <a:lnTo>
                  <a:pt x="206347" y="373992"/>
                </a:lnTo>
                <a:lnTo>
                  <a:pt x="197101" y="381806"/>
                </a:lnTo>
                <a:lnTo>
                  <a:pt x="186968" y="388999"/>
                </a:lnTo>
                <a:lnTo>
                  <a:pt x="176243" y="395779"/>
                </a:lnTo>
                <a:lnTo>
                  <a:pt x="164133" y="402284"/>
                </a:lnTo>
                <a:lnTo>
                  <a:pt x="151099" y="408604"/>
                </a:lnTo>
                <a:lnTo>
                  <a:pt x="137448" y="414803"/>
                </a:lnTo>
                <a:lnTo>
                  <a:pt x="124379" y="419927"/>
                </a:lnTo>
                <a:lnTo>
                  <a:pt x="111698" y="424335"/>
                </a:lnTo>
                <a:lnTo>
                  <a:pt x="99275" y="428266"/>
                </a:lnTo>
                <a:lnTo>
                  <a:pt x="88016" y="429895"/>
                </a:lnTo>
                <a:lnTo>
                  <a:pt x="77533" y="429988"/>
                </a:lnTo>
                <a:lnTo>
                  <a:pt x="67569" y="429059"/>
                </a:lnTo>
                <a:lnTo>
                  <a:pt x="56957" y="427447"/>
                </a:lnTo>
                <a:lnTo>
                  <a:pt x="45913" y="425380"/>
                </a:lnTo>
                <a:lnTo>
                  <a:pt x="34583" y="423009"/>
                </a:lnTo>
                <a:lnTo>
                  <a:pt x="26036" y="418453"/>
                </a:lnTo>
                <a:lnTo>
                  <a:pt x="19347" y="412439"/>
                </a:lnTo>
                <a:lnTo>
                  <a:pt x="13895" y="405452"/>
                </a:lnTo>
                <a:lnTo>
                  <a:pt x="9268" y="395834"/>
                </a:lnTo>
                <a:lnTo>
                  <a:pt x="5191" y="384461"/>
                </a:lnTo>
                <a:lnTo>
                  <a:pt x="1481" y="371918"/>
                </a:lnTo>
                <a:lnTo>
                  <a:pt x="0" y="358595"/>
                </a:lnTo>
                <a:lnTo>
                  <a:pt x="5" y="344752"/>
                </a:lnTo>
                <a:lnTo>
                  <a:pt x="1000" y="330562"/>
                </a:lnTo>
                <a:lnTo>
                  <a:pt x="3648" y="315150"/>
                </a:lnTo>
                <a:lnTo>
                  <a:pt x="7398" y="298921"/>
                </a:lnTo>
                <a:lnTo>
                  <a:pt x="20850" y="248605"/>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5" name="SMARTPenAnnotation172"/>
          <p:cNvSpPr/>
          <p:nvPr/>
        </p:nvSpPr>
        <p:spPr>
          <a:xfrm>
            <a:off x="2714625" y="383976"/>
            <a:ext cx="71438" cy="330400"/>
          </a:xfrm>
          <a:custGeom>
            <a:avLst/>
            <a:gdLst/>
            <a:ahLst/>
            <a:cxnLst/>
            <a:rect l="0" t="0" r="0" b="0"/>
            <a:pathLst>
              <a:path w="71438" h="330400">
                <a:moveTo>
                  <a:pt x="0" y="0"/>
                </a:moveTo>
                <a:lnTo>
                  <a:pt x="0" y="9481"/>
                </a:lnTo>
                <a:lnTo>
                  <a:pt x="992" y="15250"/>
                </a:lnTo>
                <a:lnTo>
                  <a:pt x="2645" y="22073"/>
                </a:lnTo>
                <a:lnTo>
                  <a:pt x="4740" y="29598"/>
                </a:lnTo>
                <a:lnTo>
                  <a:pt x="6137" y="38584"/>
                </a:lnTo>
                <a:lnTo>
                  <a:pt x="7067" y="48543"/>
                </a:lnTo>
                <a:lnTo>
                  <a:pt x="7688" y="59151"/>
                </a:lnTo>
                <a:lnTo>
                  <a:pt x="9094" y="71184"/>
                </a:lnTo>
                <a:lnTo>
                  <a:pt x="11023" y="84167"/>
                </a:lnTo>
                <a:lnTo>
                  <a:pt x="25990" y="169092"/>
                </a:lnTo>
                <a:lnTo>
                  <a:pt x="31217" y="192103"/>
                </a:lnTo>
                <a:lnTo>
                  <a:pt x="36686" y="212405"/>
                </a:lnTo>
                <a:lnTo>
                  <a:pt x="54981" y="271152"/>
                </a:lnTo>
                <a:lnTo>
                  <a:pt x="65018" y="301930"/>
                </a:lnTo>
                <a:lnTo>
                  <a:pt x="67157" y="309435"/>
                </a:lnTo>
                <a:lnTo>
                  <a:pt x="68584" y="315431"/>
                </a:lnTo>
                <a:lnTo>
                  <a:pt x="71437" y="330399"/>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6" name="SMARTPenAnnotation173"/>
          <p:cNvSpPr/>
          <p:nvPr/>
        </p:nvSpPr>
        <p:spPr>
          <a:xfrm>
            <a:off x="2741414" y="571500"/>
            <a:ext cx="160735" cy="16510"/>
          </a:xfrm>
          <a:custGeom>
            <a:avLst/>
            <a:gdLst/>
            <a:ahLst/>
            <a:cxnLst/>
            <a:rect l="0" t="0" r="0" b="0"/>
            <a:pathLst>
              <a:path w="160735" h="16510">
                <a:moveTo>
                  <a:pt x="0" y="0"/>
                </a:moveTo>
                <a:lnTo>
                  <a:pt x="14221" y="4740"/>
                </a:lnTo>
                <a:lnTo>
                  <a:pt x="20395" y="6136"/>
                </a:lnTo>
                <a:lnTo>
                  <a:pt x="26495" y="7067"/>
                </a:lnTo>
                <a:lnTo>
                  <a:pt x="32546" y="7688"/>
                </a:lnTo>
                <a:lnTo>
                  <a:pt x="55144" y="11023"/>
                </a:lnTo>
                <a:lnTo>
                  <a:pt x="69505" y="13302"/>
                </a:lnTo>
                <a:lnTo>
                  <a:pt x="83047" y="14821"/>
                </a:lnTo>
                <a:lnTo>
                  <a:pt x="96044" y="15834"/>
                </a:lnTo>
                <a:lnTo>
                  <a:pt x="108678" y="16509"/>
                </a:lnTo>
                <a:lnTo>
                  <a:pt x="120077" y="15967"/>
                </a:lnTo>
                <a:lnTo>
                  <a:pt x="130653" y="14613"/>
                </a:lnTo>
                <a:lnTo>
                  <a:pt x="160734" y="8929"/>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7" name="SMARTPenAnnotation174"/>
          <p:cNvSpPr/>
          <p:nvPr/>
        </p:nvSpPr>
        <p:spPr>
          <a:xfrm>
            <a:off x="2886354" y="518503"/>
            <a:ext cx="337264" cy="170462"/>
          </a:xfrm>
          <a:custGeom>
            <a:avLst/>
            <a:gdLst/>
            <a:ahLst/>
            <a:cxnLst/>
            <a:rect l="0" t="0" r="0" b="0"/>
            <a:pathLst>
              <a:path w="337264" h="170462">
                <a:moveTo>
                  <a:pt x="78302" y="17278"/>
                </a:moveTo>
                <a:lnTo>
                  <a:pt x="59340" y="26759"/>
                </a:lnTo>
                <a:lnTo>
                  <a:pt x="50778" y="30544"/>
                </a:lnTo>
                <a:lnTo>
                  <a:pt x="42093" y="34059"/>
                </a:lnTo>
                <a:lnTo>
                  <a:pt x="33327" y="37395"/>
                </a:lnTo>
                <a:lnTo>
                  <a:pt x="26490" y="41603"/>
                </a:lnTo>
                <a:lnTo>
                  <a:pt x="20940" y="46393"/>
                </a:lnTo>
                <a:lnTo>
                  <a:pt x="16249" y="51571"/>
                </a:lnTo>
                <a:lnTo>
                  <a:pt x="12128" y="57007"/>
                </a:lnTo>
                <a:lnTo>
                  <a:pt x="8389" y="62615"/>
                </a:lnTo>
                <a:lnTo>
                  <a:pt x="4904" y="68339"/>
                </a:lnTo>
                <a:lnTo>
                  <a:pt x="2581" y="75131"/>
                </a:lnTo>
                <a:lnTo>
                  <a:pt x="1032" y="82636"/>
                </a:lnTo>
                <a:lnTo>
                  <a:pt x="0" y="90615"/>
                </a:lnTo>
                <a:lnTo>
                  <a:pt x="304" y="97919"/>
                </a:lnTo>
                <a:lnTo>
                  <a:pt x="1498" y="104773"/>
                </a:lnTo>
                <a:lnTo>
                  <a:pt x="3287" y="111327"/>
                </a:lnTo>
                <a:lnTo>
                  <a:pt x="6464" y="117680"/>
                </a:lnTo>
                <a:lnTo>
                  <a:pt x="10566" y="123900"/>
                </a:lnTo>
                <a:lnTo>
                  <a:pt x="15285" y="130031"/>
                </a:lnTo>
                <a:lnTo>
                  <a:pt x="22400" y="135111"/>
                </a:lnTo>
                <a:lnTo>
                  <a:pt x="31112" y="139489"/>
                </a:lnTo>
                <a:lnTo>
                  <a:pt x="40889" y="143401"/>
                </a:lnTo>
                <a:lnTo>
                  <a:pt x="59690" y="150392"/>
                </a:lnTo>
                <a:lnTo>
                  <a:pt x="68870" y="153646"/>
                </a:lnTo>
                <a:lnTo>
                  <a:pt x="77967" y="154823"/>
                </a:lnTo>
                <a:lnTo>
                  <a:pt x="87009" y="154615"/>
                </a:lnTo>
                <a:lnTo>
                  <a:pt x="96012" y="153484"/>
                </a:lnTo>
                <a:lnTo>
                  <a:pt x="104992" y="151738"/>
                </a:lnTo>
                <a:lnTo>
                  <a:pt x="113955" y="149582"/>
                </a:lnTo>
                <a:lnTo>
                  <a:pt x="122906" y="147153"/>
                </a:lnTo>
                <a:lnTo>
                  <a:pt x="130858" y="144541"/>
                </a:lnTo>
                <a:lnTo>
                  <a:pt x="138144" y="141807"/>
                </a:lnTo>
                <a:lnTo>
                  <a:pt x="144986" y="138993"/>
                </a:lnTo>
                <a:lnTo>
                  <a:pt x="150539" y="135132"/>
                </a:lnTo>
                <a:lnTo>
                  <a:pt x="155233" y="130574"/>
                </a:lnTo>
                <a:lnTo>
                  <a:pt x="159355" y="125551"/>
                </a:lnTo>
                <a:lnTo>
                  <a:pt x="162103" y="120217"/>
                </a:lnTo>
                <a:lnTo>
                  <a:pt x="163935" y="114678"/>
                </a:lnTo>
                <a:lnTo>
                  <a:pt x="165156" y="109000"/>
                </a:lnTo>
                <a:lnTo>
                  <a:pt x="165970" y="103231"/>
                </a:lnTo>
                <a:lnTo>
                  <a:pt x="166513" y="97400"/>
                </a:lnTo>
                <a:lnTo>
                  <a:pt x="166875" y="91529"/>
                </a:lnTo>
                <a:lnTo>
                  <a:pt x="166124" y="85630"/>
                </a:lnTo>
                <a:lnTo>
                  <a:pt x="164631" y="79713"/>
                </a:lnTo>
                <a:lnTo>
                  <a:pt x="162644" y="73784"/>
                </a:lnTo>
                <a:lnTo>
                  <a:pt x="161319" y="68839"/>
                </a:lnTo>
                <a:lnTo>
                  <a:pt x="160436" y="64551"/>
                </a:lnTo>
                <a:lnTo>
                  <a:pt x="159847" y="60699"/>
                </a:lnTo>
                <a:lnTo>
                  <a:pt x="158462" y="57139"/>
                </a:lnTo>
                <a:lnTo>
                  <a:pt x="156547" y="53774"/>
                </a:lnTo>
                <a:lnTo>
                  <a:pt x="154277" y="50538"/>
                </a:lnTo>
                <a:lnTo>
                  <a:pt x="152765" y="49373"/>
                </a:lnTo>
                <a:lnTo>
                  <a:pt x="151756" y="49589"/>
                </a:lnTo>
                <a:lnTo>
                  <a:pt x="151084" y="50725"/>
                </a:lnTo>
                <a:lnTo>
                  <a:pt x="150337" y="54633"/>
                </a:lnTo>
                <a:lnTo>
                  <a:pt x="150138" y="57064"/>
                </a:lnTo>
                <a:lnTo>
                  <a:pt x="150997" y="61661"/>
                </a:lnTo>
                <a:lnTo>
                  <a:pt x="152562" y="67703"/>
                </a:lnTo>
                <a:lnTo>
                  <a:pt x="154598" y="74707"/>
                </a:lnTo>
                <a:lnTo>
                  <a:pt x="155955" y="81361"/>
                </a:lnTo>
                <a:lnTo>
                  <a:pt x="156859" y="87781"/>
                </a:lnTo>
                <a:lnTo>
                  <a:pt x="157463" y="94046"/>
                </a:lnTo>
                <a:lnTo>
                  <a:pt x="159849" y="100206"/>
                </a:lnTo>
                <a:lnTo>
                  <a:pt x="163424" y="106298"/>
                </a:lnTo>
                <a:lnTo>
                  <a:pt x="167792" y="112343"/>
                </a:lnTo>
                <a:lnTo>
                  <a:pt x="171697" y="119350"/>
                </a:lnTo>
                <a:lnTo>
                  <a:pt x="175292" y="126998"/>
                </a:lnTo>
                <a:lnTo>
                  <a:pt x="178680" y="135073"/>
                </a:lnTo>
                <a:lnTo>
                  <a:pt x="181932" y="141448"/>
                </a:lnTo>
                <a:lnTo>
                  <a:pt x="185092" y="146691"/>
                </a:lnTo>
                <a:lnTo>
                  <a:pt x="188190" y="151178"/>
                </a:lnTo>
                <a:lnTo>
                  <a:pt x="191248" y="156154"/>
                </a:lnTo>
                <a:lnTo>
                  <a:pt x="194279" y="161456"/>
                </a:lnTo>
                <a:lnTo>
                  <a:pt x="197292" y="166975"/>
                </a:lnTo>
                <a:lnTo>
                  <a:pt x="199301" y="169662"/>
                </a:lnTo>
                <a:lnTo>
                  <a:pt x="200639" y="170461"/>
                </a:lnTo>
                <a:lnTo>
                  <a:pt x="201532" y="170001"/>
                </a:lnTo>
                <a:lnTo>
                  <a:pt x="202127" y="168703"/>
                </a:lnTo>
                <a:lnTo>
                  <a:pt x="202788" y="164614"/>
                </a:lnTo>
                <a:lnTo>
                  <a:pt x="202965" y="160151"/>
                </a:lnTo>
                <a:lnTo>
                  <a:pt x="203161" y="147253"/>
                </a:lnTo>
                <a:lnTo>
                  <a:pt x="202221" y="139647"/>
                </a:lnTo>
                <a:lnTo>
                  <a:pt x="200602" y="131599"/>
                </a:lnTo>
                <a:lnTo>
                  <a:pt x="198530" y="123258"/>
                </a:lnTo>
                <a:lnTo>
                  <a:pt x="197150" y="115712"/>
                </a:lnTo>
                <a:lnTo>
                  <a:pt x="196229" y="108698"/>
                </a:lnTo>
                <a:lnTo>
                  <a:pt x="195615" y="102037"/>
                </a:lnTo>
                <a:lnTo>
                  <a:pt x="196198" y="94620"/>
                </a:lnTo>
                <a:lnTo>
                  <a:pt x="197579" y="86698"/>
                </a:lnTo>
                <a:lnTo>
                  <a:pt x="199492" y="78441"/>
                </a:lnTo>
                <a:lnTo>
                  <a:pt x="201759" y="69960"/>
                </a:lnTo>
                <a:lnTo>
                  <a:pt x="206924" y="52598"/>
                </a:lnTo>
                <a:lnTo>
                  <a:pt x="209691" y="44793"/>
                </a:lnTo>
                <a:lnTo>
                  <a:pt x="212527" y="37606"/>
                </a:lnTo>
                <a:lnTo>
                  <a:pt x="215410" y="30830"/>
                </a:lnTo>
                <a:lnTo>
                  <a:pt x="219317" y="25320"/>
                </a:lnTo>
                <a:lnTo>
                  <a:pt x="223906" y="20655"/>
                </a:lnTo>
                <a:lnTo>
                  <a:pt x="228949" y="16553"/>
                </a:lnTo>
                <a:lnTo>
                  <a:pt x="234296" y="12826"/>
                </a:lnTo>
                <a:lnTo>
                  <a:pt x="239845" y="9349"/>
                </a:lnTo>
                <a:lnTo>
                  <a:pt x="245528" y="6039"/>
                </a:lnTo>
                <a:lnTo>
                  <a:pt x="251302" y="3832"/>
                </a:lnTo>
                <a:lnTo>
                  <a:pt x="257135" y="2361"/>
                </a:lnTo>
                <a:lnTo>
                  <a:pt x="263008" y="1380"/>
                </a:lnTo>
                <a:lnTo>
                  <a:pt x="268908" y="726"/>
                </a:lnTo>
                <a:lnTo>
                  <a:pt x="274826" y="290"/>
                </a:lnTo>
                <a:lnTo>
                  <a:pt x="280755" y="0"/>
                </a:lnTo>
                <a:lnTo>
                  <a:pt x="287685" y="798"/>
                </a:lnTo>
                <a:lnTo>
                  <a:pt x="295281" y="2323"/>
                </a:lnTo>
                <a:lnTo>
                  <a:pt x="303322" y="4331"/>
                </a:lnTo>
                <a:lnTo>
                  <a:pt x="310667" y="5670"/>
                </a:lnTo>
                <a:lnTo>
                  <a:pt x="317548" y="6563"/>
                </a:lnTo>
                <a:lnTo>
                  <a:pt x="337263" y="8348"/>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8" name="SMARTPenAnnotation175"/>
          <p:cNvSpPr/>
          <p:nvPr/>
        </p:nvSpPr>
        <p:spPr>
          <a:xfrm>
            <a:off x="3170039" y="348257"/>
            <a:ext cx="71438" cy="294681"/>
          </a:xfrm>
          <a:custGeom>
            <a:avLst/>
            <a:gdLst/>
            <a:ahLst/>
            <a:cxnLst/>
            <a:rect l="0" t="0" r="0" b="0"/>
            <a:pathLst>
              <a:path w="71438" h="294681">
                <a:moveTo>
                  <a:pt x="0" y="0"/>
                </a:moveTo>
                <a:lnTo>
                  <a:pt x="4740" y="9481"/>
                </a:lnTo>
                <a:lnTo>
                  <a:pt x="6137" y="17235"/>
                </a:lnTo>
                <a:lnTo>
                  <a:pt x="7067" y="27365"/>
                </a:lnTo>
                <a:lnTo>
                  <a:pt x="7688" y="39079"/>
                </a:lnTo>
                <a:lnTo>
                  <a:pt x="9094" y="50858"/>
                </a:lnTo>
                <a:lnTo>
                  <a:pt x="11024" y="62679"/>
                </a:lnTo>
                <a:lnTo>
                  <a:pt x="13302" y="74528"/>
                </a:lnTo>
                <a:lnTo>
                  <a:pt x="35471" y="167052"/>
                </a:lnTo>
                <a:lnTo>
                  <a:pt x="43491" y="196696"/>
                </a:lnTo>
                <a:lnTo>
                  <a:pt x="50822" y="221420"/>
                </a:lnTo>
                <a:lnTo>
                  <a:pt x="57694" y="242864"/>
                </a:lnTo>
                <a:lnTo>
                  <a:pt x="62275" y="258151"/>
                </a:lnTo>
                <a:lnTo>
                  <a:pt x="65329" y="269335"/>
                </a:lnTo>
                <a:lnTo>
                  <a:pt x="71437" y="29468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9" name="SMARTPenAnnotation176"/>
          <p:cNvSpPr/>
          <p:nvPr/>
        </p:nvSpPr>
        <p:spPr>
          <a:xfrm>
            <a:off x="3223617" y="526851"/>
            <a:ext cx="125016" cy="35720"/>
          </a:xfrm>
          <a:custGeom>
            <a:avLst/>
            <a:gdLst/>
            <a:ahLst/>
            <a:cxnLst/>
            <a:rect l="0" t="0" r="0" b="0"/>
            <a:pathLst>
              <a:path w="125016" h="35720">
                <a:moveTo>
                  <a:pt x="0" y="35719"/>
                </a:moveTo>
                <a:lnTo>
                  <a:pt x="14221" y="30978"/>
                </a:lnTo>
                <a:lnTo>
                  <a:pt x="21387" y="29582"/>
                </a:lnTo>
                <a:lnTo>
                  <a:pt x="29141" y="28651"/>
                </a:lnTo>
                <a:lnTo>
                  <a:pt x="37287" y="28030"/>
                </a:lnTo>
                <a:lnTo>
                  <a:pt x="44701" y="26624"/>
                </a:lnTo>
                <a:lnTo>
                  <a:pt x="51629" y="24695"/>
                </a:lnTo>
                <a:lnTo>
                  <a:pt x="125015" y="0"/>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0" name="SMARTPenAnnotation177"/>
          <p:cNvSpPr/>
          <p:nvPr/>
        </p:nvSpPr>
        <p:spPr>
          <a:xfrm>
            <a:off x="3393281" y="473945"/>
            <a:ext cx="196454" cy="133274"/>
          </a:xfrm>
          <a:custGeom>
            <a:avLst/>
            <a:gdLst/>
            <a:ahLst/>
            <a:cxnLst/>
            <a:rect l="0" t="0" r="0" b="0"/>
            <a:pathLst>
              <a:path w="196454" h="133274">
                <a:moveTo>
                  <a:pt x="0" y="26117"/>
                </a:moveTo>
                <a:lnTo>
                  <a:pt x="0" y="45079"/>
                </a:lnTo>
                <a:lnTo>
                  <a:pt x="992" y="52649"/>
                </a:lnTo>
                <a:lnTo>
                  <a:pt x="2646" y="59680"/>
                </a:lnTo>
                <a:lnTo>
                  <a:pt x="4741" y="66352"/>
                </a:lnTo>
                <a:lnTo>
                  <a:pt x="8121" y="71792"/>
                </a:lnTo>
                <a:lnTo>
                  <a:pt x="12359" y="76411"/>
                </a:lnTo>
                <a:lnTo>
                  <a:pt x="17169" y="80482"/>
                </a:lnTo>
                <a:lnTo>
                  <a:pt x="22360" y="85181"/>
                </a:lnTo>
                <a:lnTo>
                  <a:pt x="33419" y="95693"/>
                </a:lnTo>
                <a:lnTo>
                  <a:pt x="40139" y="100282"/>
                </a:lnTo>
                <a:lnTo>
                  <a:pt x="47595" y="104334"/>
                </a:lnTo>
                <a:lnTo>
                  <a:pt x="55543" y="108027"/>
                </a:lnTo>
                <a:lnTo>
                  <a:pt x="62825" y="110489"/>
                </a:lnTo>
                <a:lnTo>
                  <a:pt x="69664" y="112131"/>
                </a:lnTo>
                <a:lnTo>
                  <a:pt x="76209" y="113225"/>
                </a:lnTo>
                <a:lnTo>
                  <a:pt x="83548" y="112963"/>
                </a:lnTo>
                <a:lnTo>
                  <a:pt x="91417" y="111795"/>
                </a:lnTo>
                <a:lnTo>
                  <a:pt x="99640" y="110025"/>
                </a:lnTo>
                <a:lnTo>
                  <a:pt x="107106" y="107853"/>
                </a:lnTo>
                <a:lnTo>
                  <a:pt x="114068" y="105412"/>
                </a:lnTo>
                <a:lnTo>
                  <a:pt x="120694" y="102793"/>
                </a:lnTo>
                <a:lnTo>
                  <a:pt x="126103" y="99062"/>
                </a:lnTo>
                <a:lnTo>
                  <a:pt x="130701" y="94591"/>
                </a:lnTo>
                <a:lnTo>
                  <a:pt x="134759" y="89626"/>
                </a:lnTo>
                <a:lnTo>
                  <a:pt x="138457" y="84331"/>
                </a:lnTo>
                <a:lnTo>
                  <a:pt x="141914" y="78817"/>
                </a:lnTo>
                <a:lnTo>
                  <a:pt x="145211" y="73157"/>
                </a:lnTo>
                <a:lnTo>
                  <a:pt x="147409" y="67399"/>
                </a:lnTo>
                <a:lnTo>
                  <a:pt x="148874" y="61576"/>
                </a:lnTo>
                <a:lnTo>
                  <a:pt x="149851" y="55709"/>
                </a:lnTo>
                <a:lnTo>
                  <a:pt x="149510" y="46837"/>
                </a:lnTo>
                <a:lnTo>
                  <a:pt x="148290" y="35962"/>
                </a:lnTo>
                <a:lnTo>
                  <a:pt x="146485" y="23750"/>
                </a:lnTo>
                <a:lnTo>
                  <a:pt x="145282" y="14617"/>
                </a:lnTo>
                <a:lnTo>
                  <a:pt x="144479" y="7537"/>
                </a:lnTo>
                <a:lnTo>
                  <a:pt x="143944" y="1824"/>
                </a:lnTo>
                <a:lnTo>
                  <a:pt x="143588" y="0"/>
                </a:lnTo>
                <a:lnTo>
                  <a:pt x="143350" y="768"/>
                </a:lnTo>
                <a:lnTo>
                  <a:pt x="143192" y="3265"/>
                </a:lnTo>
                <a:lnTo>
                  <a:pt x="143016" y="11330"/>
                </a:lnTo>
                <a:lnTo>
                  <a:pt x="142969" y="16259"/>
                </a:lnTo>
                <a:lnTo>
                  <a:pt x="143930" y="22522"/>
                </a:lnTo>
                <a:lnTo>
                  <a:pt x="145563" y="29673"/>
                </a:lnTo>
                <a:lnTo>
                  <a:pt x="147643" y="37418"/>
                </a:lnTo>
                <a:lnTo>
                  <a:pt x="152601" y="53960"/>
                </a:lnTo>
                <a:lnTo>
                  <a:pt x="155312" y="62538"/>
                </a:lnTo>
                <a:lnTo>
                  <a:pt x="159104" y="71234"/>
                </a:lnTo>
                <a:lnTo>
                  <a:pt x="163616" y="80007"/>
                </a:lnTo>
                <a:lnTo>
                  <a:pt x="168609" y="88833"/>
                </a:lnTo>
                <a:lnTo>
                  <a:pt x="172929" y="95709"/>
                </a:lnTo>
                <a:lnTo>
                  <a:pt x="176802" y="101285"/>
                </a:lnTo>
                <a:lnTo>
                  <a:pt x="180376" y="105995"/>
                </a:lnTo>
                <a:lnTo>
                  <a:pt x="183750" y="111119"/>
                </a:lnTo>
                <a:lnTo>
                  <a:pt x="186992" y="116519"/>
                </a:lnTo>
                <a:lnTo>
                  <a:pt x="196453" y="133273"/>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1" name="SMARTPenAnnotation178"/>
          <p:cNvSpPr/>
          <p:nvPr/>
        </p:nvSpPr>
        <p:spPr>
          <a:xfrm>
            <a:off x="3589734" y="440704"/>
            <a:ext cx="185160" cy="352349"/>
          </a:xfrm>
          <a:custGeom>
            <a:avLst/>
            <a:gdLst/>
            <a:ahLst/>
            <a:cxnLst/>
            <a:rect l="0" t="0" r="0" b="0"/>
            <a:pathLst>
              <a:path w="185160" h="352349">
                <a:moveTo>
                  <a:pt x="0" y="95077"/>
                </a:moveTo>
                <a:lnTo>
                  <a:pt x="0" y="119935"/>
                </a:lnTo>
                <a:lnTo>
                  <a:pt x="992" y="126531"/>
                </a:lnTo>
                <a:lnTo>
                  <a:pt x="2646" y="133906"/>
                </a:lnTo>
                <a:lnTo>
                  <a:pt x="17169" y="190831"/>
                </a:lnTo>
                <a:lnTo>
                  <a:pt x="22360" y="206538"/>
                </a:lnTo>
                <a:lnTo>
                  <a:pt x="27805" y="219986"/>
                </a:lnTo>
                <a:lnTo>
                  <a:pt x="33420" y="231928"/>
                </a:lnTo>
                <a:lnTo>
                  <a:pt x="38155" y="243857"/>
                </a:lnTo>
                <a:lnTo>
                  <a:pt x="42303" y="255780"/>
                </a:lnTo>
                <a:lnTo>
                  <a:pt x="46061" y="267696"/>
                </a:lnTo>
                <a:lnTo>
                  <a:pt x="52883" y="291521"/>
                </a:lnTo>
                <a:lnTo>
                  <a:pt x="56091" y="303430"/>
                </a:lnTo>
                <a:lnTo>
                  <a:pt x="59222" y="313354"/>
                </a:lnTo>
                <a:lnTo>
                  <a:pt x="62302" y="321954"/>
                </a:lnTo>
                <a:lnTo>
                  <a:pt x="65347" y="329672"/>
                </a:lnTo>
                <a:lnTo>
                  <a:pt x="68369" y="336802"/>
                </a:lnTo>
                <a:lnTo>
                  <a:pt x="75379" y="352348"/>
                </a:lnTo>
                <a:lnTo>
                  <a:pt x="75057" y="351919"/>
                </a:lnTo>
                <a:lnTo>
                  <a:pt x="73851" y="349649"/>
                </a:lnTo>
                <a:lnTo>
                  <a:pt x="71062" y="340198"/>
                </a:lnTo>
                <a:lnTo>
                  <a:pt x="54679" y="280043"/>
                </a:lnTo>
                <a:lnTo>
                  <a:pt x="23698" y="171269"/>
                </a:lnTo>
                <a:lnTo>
                  <a:pt x="11194" y="122325"/>
                </a:lnTo>
                <a:lnTo>
                  <a:pt x="7463" y="102328"/>
                </a:lnTo>
                <a:lnTo>
                  <a:pt x="4975" y="84036"/>
                </a:lnTo>
                <a:lnTo>
                  <a:pt x="3317" y="66880"/>
                </a:lnTo>
                <a:lnTo>
                  <a:pt x="3203" y="52467"/>
                </a:lnTo>
                <a:lnTo>
                  <a:pt x="4120" y="39881"/>
                </a:lnTo>
                <a:lnTo>
                  <a:pt x="5723" y="28514"/>
                </a:lnTo>
                <a:lnTo>
                  <a:pt x="8776" y="19944"/>
                </a:lnTo>
                <a:lnTo>
                  <a:pt x="12796" y="13238"/>
                </a:lnTo>
                <a:lnTo>
                  <a:pt x="17460" y="7775"/>
                </a:lnTo>
                <a:lnTo>
                  <a:pt x="23546" y="4134"/>
                </a:lnTo>
                <a:lnTo>
                  <a:pt x="30581" y="1706"/>
                </a:lnTo>
                <a:lnTo>
                  <a:pt x="38246" y="87"/>
                </a:lnTo>
                <a:lnTo>
                  <a:pt x="46333" y="0"/>
                </a:lnTo>
                <a:lnTo>
                  <a:pt x="54702" y="935"/>
                </a:lnTo>
                <a:lnTo>
                  <a:pt x="63257" y="2550"/>
                </a:lnTo>
                <a:lnTo>
                  <a:pt x="71937" y="5611"/>
                </a:lnTo>
                <a:lnTo>
                  <a:pt x="80700" y="9636"/>
                </a:lnTo>
                <a:lnTo>
                  <a:pt x="99367" y="19400"/>
                </a:lnTo>
                <a:lnTo>
                  <a:pt x="120892" y="30354"/>
                </a:lnTo>
                <a:lnTo>
                  <a:pt x="130204" y="36053"/>
                </a:lnTo>
                <a:lnTo>
                  <a:pt x="138396" y="41837"/>
                </a:lnTo>
                <a:lnTo>
                  <a:pt x="145843" y="47677"/>
                </a:lnTo>
                <a:lnTo>
                  <a:pt x="152791" y="53555"/>
                </a:lnTo>
                <a:lnTo>
                  <a:pt x="159407" y="59458"/>
                </a:lnTo>
                <a:lnTo>
                  <a:pt x="165803" y="65378"/>
                </a:lnTo>
                <a:lnTo>
                  <a:pt x="171059" y="71309"/>
                </a:lnTo>
                <a:lnTo>
                  <a:pt x="175555" y="77247"/>
                </a:lnTo>
                <a:lnTo>
                  <a:pt x="179544" y="83190"/>
                </a:lnTo>
                <a:lnTo>
                  <a:pt x="183977" y="92440"/>
                </a:lnTo>
                <a:lnTo>
                  <a:pt x="185159" y="96295"/>
                </a:lnTo>
                <a:lnTo>
                  <a:pt x="182971" y="100850"/>
                </a:lnTo>
                <a:lnTo>
                  <a:pt x="178535" y="105871"/>
                </a:lnTo>
                <a:lnTo>
                  <a:pt x="172601" y="111203"/>
                </a:lnTo>
                <a:lnTo>
                  <a:pt x="166661" y="114757"/>
                </a:lnTo>
                <a:lnTo>
                  <a:pt x="160717" y="117127"/>
                </a:lnTo>
                <a:lnTo>
                  <a:pt x="117700" y="128371"/>
                </a:lnTo>
                <a:lnTo>
                  <a:pt x="98944" y="134017"/>
                </a:lnTo>
                <a:lnTo>
                  <a:pt x="89775" y="135920"/>
                </a:lnTo>
                <a:lnTo>
                  <a:pt x="80686" y="137188"/>
                </a:lnTo>
                <a:lnTo>
                  <a:pt x="71650" y="138034"/>
                </a:lnTo>
                <a:lnTo>
                  <a:pt x="62650" y="137606"/>
                </a:lnTo>
                <a:lnTo>
                  <a:pt x="53673" y="136328"/>
                </a:lnTo>
                <a:lnTo>
                  <a:pt x="44711" y="134484"/>
                </a:lnTo>
                <a:lnTo>
                  <a:pt x="38737" y="132262"/>
                </a:lnTo>
                <a:lnTo>
                  <a:pt x="34754" y="129789"/>
                </a:lnTo>
                <a:lnTo>
                  <a:pt x="32099" y="127148"/>
                </a:lnTo>
                <a:lnTo>
                  <a:pt x="30329" y="123403"/>
                </a:lnTo>
                <a:lnTo>
                  <a:pt x="29149" y="118922"/>
                </a:lnTo>
                <a:lnTo>
                  <a:pt x="26789" y="104006"/>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2" name="SMARTPenAnnotation179"/>
          <p:cNvSpPr/>
          <p:nvPr/>
        </p:nvSpPr>
        <p:spPr>
          <a:xfrm>
            <a:off x="3897926" y="392906"/>
            <a:ext cx="165082" cy="205384"/>
          </a:xfrm>
          <a:custGeom>
            <a:avLst/>
            <a:gdLst/>
            <a:ahLst/>
            <a:cxnLst/>
            <a:rect l="0" t="0" r="0" b="0"/>
            <a:pathLst>
              <a:path w="165082" h="205384">
                <a:moveTo>
                  <a:pt x="165081" y="0"/>
                </a:moveTo>
                <a:lnTo>
                  <a:pt x="146119" y="4740"/>
                </a:lnTo>
                <a:lnTo>
                  <a:pt x="134580" y="6137"/>
                </a:lnTo>
                <a:lnTo>
                  <a:pt x="120935" y="7068"/>
                </a:lnTo>
                <a:lnTo>
                  <a:pt x="105885" y="7688"/>
                </a:lnTo>
                <a:lnTo>
                  <a:pt x="92875" y="9094"/>
                </a:lnTo>
                <a:lnTo>
                  <a:pt x="81225" y="11024"/>
                </a:lnTo>
                <a:lnTo>
                  <a:pt x="70482" y="13302"/>
                </a:lnTo>
                <a:lnTo>
                  <a:pt x="60343" y="15813"/>
                </a:lnTo>
                <a:lnTo>
                  <a:pt x="50608" y="18480"/>
                </a:lnTo>
                <a:lnTo>
                  <a:pt x="41140" y="21249"/>
                </a:lnTo>
                <a:lnTo>
                  <a:pt x="31853" y="25080"/>
                </a:lnTo>
                <a:lnTo>
                  <a:pt x="22684" y="29619"/>
                </a:lnTo>
                <a:lnTo>
                  <a:pt x="13595" y="34628"/>
                </a:lnTo>
                <a:lnTo>
                  <a:pt x="7536" y="38961"/>
                </a:lnTo>
                <a:lnTo>
                  <a:pt x="3497" y="42841"/>
                </a:lnTo>
                <a:lnTo>
                  <a:pt x="803" y="46420"/>
                </a:lnTo>
                <a:lnTo>
                  <a:pt x="0" y="48806"/>
                </a:lnTo>
                <a:lnTo>
                  <a:pt x="457" y="50397"/>
                </a:lnTo>
                <a:lnTo>
                  <a:pt x="5595" y="54148"/>
                </a:lnTo>
                <a:lnTo>
                  <a:pt x="17800" y="62430"/>
                </a:lnTo>
                <a:lnTo>
                  <a:pt x="25222" y="66425"/>
                </a:lnTo>
                <a:lnTo>
                  <a:pt x="33146" y="70080"/>
                </a:lnTo>
                <a:lnTo>
                  <a:pt x="41406" y="73509"/>
                </a:lnTo>
                <a:lnTo>
                  <a:pt x="49889" y="76787"/>
                </a:lnTo>
                <a:lnTo>
                  <a:pt x="67252" y="83075"/>
                </a:lnTo>
                <a:lnTo>
                  <a:pt x="93762" y="92194"/>
                </a:lnTo>
                <a:lnTo>
                  <a:pt x="101660" y="96189"/>
                </a:lnTo>
                <a:lnTo>
                  <a:pt x="108910" y="100837"/>
                </a:lnTo>
                <a:lnTo>
                  <a:pt x="115727" y="105920"/>
                </a:lnTo>
                <a:lnTo>
                  <a:pt x="121265" y="110301"/>
                </a:lnTo>
                <a:lnTo>
                  <a:pt x="125948" y="114213"/>
                </a:lnTo>
                <a:lnTo>
                  <a:pt x="130063" y="117814"/>
                </a:lnTo>
                <a:lnTo>
                  <a:pt x="132806" y="122199"/>
                </a:lnTo>
                <a:lnTo>
                  <a:pt x="134635" y="127106"/>
                </a:lnTo>
                <a:lnTo>
                  <a:pt x="135854" y="132363"/>
                </a:lnTo>
                <a:lnTo>
                  <a:pt x="134682" y="137851"/>
                </a:lnTo>
                <a:lnTo>
                  <a:pt x="131917" y="143494"/>
                </a:lnTo>
                <a:lnTo>
                  <a:pt x="128089" y="149241"/>
                </a:lnTo>
                <a:lnTo>
                  <a:pt x="122560" y="154064"/>
                </a:lnTo>
                <a:lnTo>
                  <a:pt x="115898" y="158272"/>
                </a:lnTo>
                <a:lnTo>
                  <a:pt x="108480" y="162069"/>
                </a:lnTo>
                <a:lnTo>
                  <a:pt x="100558" y="166585"/>
                </a:lnTo>
                <a:lnTo>
                  <a:pt x="92300" y="171580"/>
                </a:lnTo>
                <a:lnTo>
                  <a:pt x="83818" y="176894"/>
                </a:lnTo>
                <a:lnTo>
                  <a:pt x="75187" y="181430"/>
                </a:lnTo>
                <a:lnTo>
                  <a:pt x="66457" y="185445"/>
                </a:lnTo>
                <a:lnTo>
                  <a:pt x="57660" y="189114"/>
                </a:lnTo>
                <a:lnTo>
                  <a:pt x="48819" y="192553"/>
                </a:lnTo>
                <a:lnTo>
                  <a:pt x="31058" y="199019"/>
                </a:lnTo>
                <a:lnTo>
                  <a:pt x="24138" y="201140"/>
                </a:lnTo>
                <a:lnTo>
                  <a:pt x="18533" y="202554"/>
                </a:lnTo>
                <a:lnTo>
                  <a:pt x="4347" y="205383"/>
                </a:lnTo>
              </a:path>
            </a:pathLst>
          </a:custGeom>
          <a:ln w="38100" cap="flat" cmpd="sng" algn="ctr">
            <a:solidFill>
              <a:srgbClr val="000000"/>
            </a:solidFill>
            <a:prstDash val="solid"/>
            <a:round/>
            <a:headEnd type="none" w="med" len="med"/>
            <a:tailEnd type="non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6" name="Picture 4" descr="http://www.zen-innovations.com/en/images/innovation.jpg"/>
          <p:cNvPicPr>
            <a:picLocks noChangeAspect="1" noChangeArrowheads="1"/>
          </p:cNvPicPr>
          <p:nvPr/>
        </p:nvPicPr>
        <p:blipFill>
          <a:blip r:embed="rId2" cstate="print"/>
          <a:srcRect/>
          <a:stretch>
            <a:fillRect/>
          </a:stretch>
        </p:blipFill>
        <p:spPr bwMode="auto">
          <a:xfrm>
            <a:off x="2571736" y="0"/>
            <a:ext cx="4000528" cy="5546187"/>
          </a:xfrm>
          <a:prstGeom prst="rect">
            <a:avLst/>
          </a:prstGeom>
          <a:noFill/>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0" name="Picture 4" descr="http://api.ning.com/files/KcXcc0bwTLoWA-8sOpmhbzXo5YTlUPkityYBLYeK7ErdanRZ1WEryoTnNhnCwQpK72XpzC0cz2ueImh876zTaT4XX8*7n6hE/success.jpg"/>
          <p:cNvPicPr>
            <a:picLocks noChangeAspect="1" noChangeArrowheads="1"/>
          </p:cNvPicPr>
          <p:nvPr/>
        </p:nvPicPr>
        <p:blipFill>
          <a:blip r:embed="rId2" cstate="print"/>
          <a:srcRect/>
          <a:stretch>
            <a:fillRect/>
          </a:stretch>
        </p:blipFill>
        <p:spPr bwMode="auto">
          <a:xfrm>
            <a:off x="0" y="0"/>
            <a:ext cx="9144000" cy="6286520"/>
          </a:xfrm>
          <a:prstGeom prst="rect">
            <a:avLst/>
          </a:prstGeom>
          <a:noFill/>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p:cNvSpPr>
            <a:spLocks noGrp="1" noChangeArrowheads="1"/>
          </p:cNvSpPr>
          <p:nvPr>
            <p:ph type="title"/>
          </p:nvPr>
        </p:nvSpPr>
        <p:spPr/>
        <p:txBody>
          <a:bodyPr>
            <a:normAutofit/>
          </a:bodyPr>
          <a:lstStyle/>
          <a:p>
            <a:pPr eaLnBrk="1" hangingPunct="1"/>
            <a:r>
              <a:rPr lang="en-US" sz="4000" dirty="0" smtClean="0">
                <a:latin typeface="Comic Sans MS" pitchFamily="66" charset="0"/>
              </a:rPr>
              <a:t>Industries and Sectors</a:t>
            </a:r>
          </a:p>
        </p:txBody>
      </p:sp>
      <p:sp>
        <p:nvSpPr>
          <p:cNvPr id="210947" name="Oval 3"/>
          <p:cNvSpPr>
            <a:spLocks noChangeArrowheads="1"/>
          </p:cNvSpPr>
          <p:nvPr/>
        </p:nvSpPr>
        <p:spPr bwMode="auto">
          <a:xfrm>
            <a:off x="1524000" y="1905000"/>
            <a:ext cx="2667000" cy="2209800"/>
          </a:xfrm>
          <a:prstGeom prst="ellipse">
            <a:avLst/>
          </a:prstGeom>
          <a:solidFill>
            <a:srgbClr val="000066"/>
          </a:solidFill>
          <a:ln w="38100">
            <a:solidFill>
              <a:schemeClr val="bg2"/>
            </a:solidFill>
            <a:round/>
            <a:headEnd/>
            <a:tailEnd/>
          </a:ln>
        </p:spPr>
        <p:txBody>
          <a:bodyPr wrap="none" anchor="ctr"/>
          <a:lstStyle/>
          <a:p>
            <a:pPr algn="ctr"/>
            <a:r>
              <a:rPr lang="en-US" sz="2800" dirty="0">
                <a:solidFill>
                  <a:schemeClr val="bg1"/>
                </a:solidFill>
                <a:latin typeface="Comic Sans MS" pitchFamily="66" charset="0"/>
              </a:rPr>
              <a:t>Competitive </a:t>
            </a:r>
          </a:p>
          <a:p>
            <a:pPr algn="ctr"/>
            <a:r>
              <a:rPr lang="en-US" sz="2800" dirty="0">
                <a:solidFill>
                  <a:schemeClr val="bg1"/>
                </a:solidFill>
                <a:latin typeface="Comic Sans MS" pitchFamily="66" charset="0"/>
              </a:rPr>
              <a:t>forces</a:t>
            </a:r>
          </a:p>
        </p:txBody>
      </p:sp>
      <p:sp>
        <p:nvSpPr>
          <p:cNvPr id="210948" name="Oval 4"/>
          <p:cNvSpPr>
            <a:spLocks noChangeArrowheads="1"/>
          </p:cNvSpPr>
          <p:nvPr/>
        </p:nvSpPr>
        <p:spPr bwMode="auto">
          <a:xfrm>
            <a:off x="3505200" y="3810000"/>
            <a:ext cx="2667000" cy="2209800"/>
          </a:xfrm>
          <a:prstGeom prst="ellipse">
            <a:avLst/>
          </a:prstGeom>
          <a:solidFill>
            <a:srgbClr val="000066"/>
          </a:solidFill>
          <a:ln w="38100">
            <a:solidFill>
              <a:schemeClr val="bg2"/>
            </a:solidFill>
            <a:round/>
            <a:headEnd/>
            <a:tailEnd/>
          </a:ln>
        </p:spPr>
        <p:txBody>
          <a:bodyPr wrap="none" anchor="ctr"/>
          <a:lstStyle/>
          <a:p>
            <a:pPr algn="ctr"/>
            <a:r>
              <a:rPr lang="en-US" sz="2800" dirty="0" smtClean="0">
                <a:solidFill>
                  <a:schemeClr val="bg1"/>
                </a:solidFill>
                <a:latin typeface="Comic Sans MS" pitchFamily="66" charset="0"/>
              </a:rPr>
              <a:t>Competitive </a:t>
            </a:r>
          </a:p>
          <a:p>
            <a:pPr algn="ctr"/>
            <a:r>
              <a:rPr lang="en-US" sz="2800" dirty="0" smtClean="0">
                <a:solidFill>
                  <a:schemeClr val="bg1"/>
                </a:solidFill>
                <a:latin typeface="Comic Sans MS" pitchFamily="66" charset="0"/>
              </a:rPr>
              <a:t>cycles</a:t>
            </a:r>
            <a:endParaRPr lang="en-US" sz="2800" dirty="0">
              <a:solidFill>
                <a:schemeClr val="bg1"/>
              </a:solidFill>
              <a:latin typeface="Comic Sans MS" pitchFamily="66" charset="0"/>
            </a:endParaRPr>
          </a:p>
        </p:txBody>
      </p:sp>
      <p:sp>
        <p:nvSpPr>
          <p:cNvPr id="210949" name="Oval 5"/>
          <p:cNvSpPr>
            <a:spLocks noChangeArrowheads="1"/>
          </p:cNvSpPr>
          <p:nvPr/>
        </p:nvSpPr>
        <p:spPr bwMode="auto">
          <a:xfrm>
            <a:off x="5410200" y="1828800"/>
            <a:ext cx="2667000" cy="2209800"/>
          </a:xfrm>
          <a:prstGeom prst="ellipse">
            <a:avLst/>
          </a:prstGeom>
          <a:solidFill>
            <a:srgbClr val="000066"/>
          </a:solidFill>
          <a:ln w="38100">
            <a:solidFill>
              <a:schemeClr val="bg2"/>
            </a:solidFill>
            <a:round/>
            <a:headEnd/>
            <a:tailEnd/>
          </a:ln>
        </p:spPr>
        <p:txBody>
          <a:bodyPr wrap="none" anchor="ctr"/>
          <a:lstStyle/>
          <a:p>
            <a:pPr algn="ctr"/>
            <a:r>
              <a:rPr lang="en-US" sz="2800" dirty="0">
                <a:solidFill>
                  <a:schemeClr val="bg1"/>
                </a:solidFill>
                <a:latin typeface="Comic Sans MS" pitchFamily="66" charset="0"/>
              </a:rPr>
              <a:t>Industry </a:t>
            </a:r>
          </a:p>
          <a:p>
            <a:pPr algn="ctr"/>
            <a:r>
              <a:rPr lang="en-US" sz="2800" dirty="0">
                <a:solidFill>
                  <a:schemeClr val="bg1"/>
                </a:solidFill>
                <a:latin typeface="Comic Sans MS" pitchFamily="66" charset="0"/>
              </a:rPr>
              <a:t>life cycle</a:t>
            </a:r>
          </a:p>
        </p:txBody>
      </p:sp>
      <p:sp>
        <p:nvSpPr>
          <p:cNvPr id="7" name="Slide Number Placeholder 6"/>
          <p:cNvSpPr>
            <a:spLocks noGrp="1"/>
          </p:cNvSpPr>
          <p:nvPr>
            <p:ph type="sldNum" sz="quarter" idx="12"/>
          </p:nvPr>
        </p:nvSpPr>
        <p:spPr/>
        <p:txBody>
          <a:bodyPr/>
          <a:lstStyle/>
          <a:p>
            <a:fld id="{D2E27F0B-D1D9-4962-BED2-975B89B4AC3B}" type="slidenum">
              <a:rPr lang="en-GB" smtClean="0"/>
              <a:pPr/>
              <a:t>61</a:t>
            </a:fld>
            <a:endParaRPr lang="en-GB"/>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4339"/>
                                        </p:tgtEl>
                                        <p:attrNameLst>
                                          <p:attrName>style.visibility</p:attrName>
                                        </p:attrNameLst>
                                      </p:cBhvr>
                                      <p:to>
                                        <p:strVal val="visible"/>
                                      </p:to>
                                    </p:set>
                                    <p:anim calcmode="lin" valueType="num">
                                      <p:cBhvr additive="base">
                                        <p:cTn id="7" dur="1000" fill="hold"/>
                                        <p:tgtEl>
                                          <p:spTgt spid="14339"/>
                                        </p:tgtEl>
                                        <p:attrNameLst>
                                          <p:attrName>ppt_x</p:attrName>
                                        </p:attrNameLst>
                                      </p:cBhvr>
                                      <p:tavLst>
                                        <p:tav tm="0">
                                          <p:val>
                                            <p:strVal val="0-#ppt_w/2"/>
                                          </p:val>
                                        </p:tav>
                                        <p:tav tm="100000">
                                          <p:val>
                                            <p:strVal val="#ppt_x"/>
                                          </p:val>
                                        </p:tav>
                                      </p:tavLst>
                                    </p:anim>
                                    <p:anim calcmode="lin" valueType="num">
                                      <p:cBhvr additive="base">
                                        <p:cTn id="8" dur="1000" fill="hold"/>
                                        <p:tgtEl>
                                          <p:spTgt spid="1433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10947"/>
                                        </p:tgtEl>
                                        <p:attrNameLst>
                                          <p:attrName>style.visibility</p:attrName>
                                        </p:attrNameLst>
                                      </p:cBhvr>
                                      <p:to>
                                        <p:strVal val="visible"/>
                                      </p:to>
                                    </p:set>
                                    <p:anim calcmode="lin" valueType="num">
                                      <p:cBhvr additive="base">
                                        <p:cTn id="13" dur="1000" fill="hold"/>
                                        <p:tgtEl>
                                          <p:spTgt spid="210947"/>
                                        </p:tgtEl>
                                        <p:attrNameLst>
                                          <p:attrName>ppt_x</p:attrName>
                                        </p:attrNameLst>
                                      </p:cBhvr>
                                      <p:tavLst>
                                        <p:tav tm="0">
                                          <p:val>
                                            <p:strVal val="0-#ppt_w/2"/>
                                          </p:val>
                                        </p:tav>
                                        <p:tav tm="100000">
                                          <p:val>
                                            <p:strVal val="#ppt_x"/>
                                          </p:val>
                                        </p:tav>
                                      </p:tavLst>
                                    </p:anim>
                                    <p:anim calcmode="lin" valueType="num">
                                      <p:cBhvr additive="base">
                                        <p:cTn id="14" dur="1000" fill="hold"/>
                                        <p:tgtEl>
                                          <p:spTgt spid="21094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10949"/>
                                        </p:tgtEl>
                                        <p:attrNameLst>
                                          <p:attrName>style.visibility</p:attrName>
                                        </p:attrNameLst>
                                      </p:cBhvr>
                                      <p:to>
                                        <p:strVal val="visible"/>
                                      </p:to>
                                    </p:set>
                                    <p:anim calcmode="lin" valueType="num">
                                      <p:cBhvr additive="base">
                                        <p:cTn id="19" dur="1000" fill="hold"/>
                                        <p:tgtEl>
                                          <p:spTgt spid="210949"/>
                                        </p:tgtEl>
                                        <p:attrNameLst>
                                          <p:attrName>ppt_x</p:attrName>
                                        </p:attrNameLst>
                                      </p:cBhvr>
                                      <p:tavLst>
                                        <p:tav tm="0">
                                          <p:val>
                                            <p:strVal val="0-#ppt_w/2"/>
                                          </p:val>
                                        </p:tav>
                                        <p:tav tm="100000">
                                          <p:val>
                                            <p:strVal val="#ppt_x"/>
                                          </p:val>
                                        </p:tav>
                                      </p:tavLst>
                                    </p:anim>
                                    <p:anim calcmode="lin" valueType="num">
                                      <p:cBhvr additive="base">
                                        <p:cTn id="20" dur="1000" fill="hold"/>
                                        <p:tgtEl>
                                          <p:spTgt spid="210949"/>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10948"/>
                                        </p:tgtEl>
                                        <p:attrNameLst>
                                          <p:attrName>style.visibility</p:attrName>
                                        </p:attrNameLst>
                                      </p:cBhvr>
                                      <p:to>
                                        <p:strVal val="visible"/>
                                      </p:to>
                                    </p:set>
                                    <p:anim calcmode="lin" valueType="num">
                                      <p:cBhvr additive="base">
                                        <p:cTn id="25" dur="1000" fill="hold"/>
                                        <p:tgtEl>
                                          <p:spTgt spid="210948"/>
                                        </p:tgtEl>
                                        <p:attrNameLst>
                                          <p:attrName>ppt_x</p:attrName>
                                        </p:attrNameLst>
                                      </p:cBhvr>
                                      <p:tavLst>
                                        <p:tav tm="0">
                                          <p:val>
                                            <p:strVal val="0-#ppt_w/2"/>
                                          </p:val>
                                        </p:tav>
                                        <p:tav tm="100000">
                                          <p:val>
                                            <p:strVal val="#ppt_x"/>
                                          </p:val>
                                        </p:tav>
                                      </p:tavLst>
                                    </p:anim>
                                    <p:anim calcmode="lin" valueType="num">
                                      <p:cBhvr additive="base">
                                        <p:cTn id="26" dur="1000" fill="hold"/>
                                        <p:tgtEl>
                                          <p:spTgt spid="21094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p:bldP spid="210947" grpId="0" animBg="1"/>
      <p:bldP spid="210948" grpId="0" animBg="1"/>
      <p:bldP spid="210949"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masternewmedia.org/images/biohazard_sign_by_badboo_350e.jpg"/>
          <p:cNvPicPr>
            <a:picLocks noChangeAspect="1" noChangeArrowheads="1"/>
          </p:cNvPicPr>
          <p:nvPr/>
        </p:nvPicPr>
        <p:blipFill>
          <a:blip r:embed="rId2" cstate="print"/>
          <a:srcRect/>
          <a:stretch>
            <a:fillRect/>
          </a:stretch>
        </p:blipFill>
        <p:spPr bwMode="auto">
          <a:xfrm>
            <a:off x="2143108" y="1285860"/>
            <a:ext cx="5000660" cy="4500594"/>
          </a:xfrm>
          <a:prstGeom prst="rect">
            <a:avLst/>
          </a:prstGeom>
          <a:noFill/>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our Barriers to Entry</a:t>
            </a:r>
            <a:endParaRPr lang="en-GB" dirty="0"/>
          </a:p>
        </p:txBody>
      </p:sp>
      <p:pic>
        <p:nvPicPr>
          <p:cNvPr id="67586" name="Picture 2" descr="http://calvetdvbe.com/userfiles/image/water%20barriers(6).jpg"/>
          <p:cNvPicPr>
            <a:picLocks noChangeAspect="1" noChangeArrowheads="1"/>
          </p:cNvPicPr>
          <p:nvPr/>
        </p:nvPicPr>
        <p:blipFill>
          <a:blip r:embed="rId2" cstate="print"/>
          <a:srcRect/>
          <a:stretch>
            <a:fillRect/>
          </a:stretch>
        </p:blipFill>
        <p:spPr bwMode="auto">
          <a:xfrm>
            <a:off x="928662" y="2000240"/>
            <a:ext cx="7620000" cy="3790950"/>
          </a:xfrm>
          <a:prstGeom prst="rect">
            <a:avLst/>
          </a:prstGeom>
          <a:noFill/>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p:txBody>
          <a:bodyPr>
            <a:noAutofit/>
          </a:bodyPr>
          <a:lstStyle/>
          <a:p>
            <a:pPr eaLnBrk="1" hangingPunct="1"/>
            <a:r>
              <a:rPr lang="en-US" sz="3600" dirty="0" smtClean="0">
                <a:latin typeface="+mn-lt"/>
              </a:rPr>
              <a:t>The Threat of Entry: Barriers to Entry</a:t>
            </a:r>
          </a:p>
        </p:txBody>
      </p:sp>
      <p:sp>
        <p:nvSpPr>
          <p:cNvPr id="9" name="Content Placeholder 8"/>
          <p:cNvSpPr>
            <a:spLocks noGrp="1"/>
          </p:cNvSpPr>
          <p:nvPr>
            <p:ph idx="1"/>
          </p:nvPr>
        </p:nvSpPr>
        <p:spPr/>
        <p:txBody>
          <a:bodyPr>
            <a:normAutofit fontScale="92500" lnSpcReduction="10000"/>
          </a:bodyPr>
          <a:lstStyle/>
          <a:p>
            <a:pPr>
              <a:buNone/>
            </a:pPr>
            <a:r>
              <a:rPr lang="en-GB" sz="2800" dirty="0" smtClean="0"/>
              <a:t>	Determined by the number of barriers to entry that may exist.   Barriers may include:  </a:t>
            </a:r>
          </a:p>
          <a:p>
            <a:pPr marL="514350" indent="-514350">
              <a:buFont typeface="+mj-lt"/>
              <a:buAutoNum type="arabicPeriod"/>
            </a:pPr>
            <a:r>
              <a:rPr lang="en-GB" sz="2800" dirty="0" smtClean="0"/>
              <a:t>Scale and experience.</a:t>
            </a:r>
          </a:p>
          <a:p>
            <a:pPr marL="514350" indent="-514350">
              <a:buFont typeface="+mj-lt"/>
              <a:buAutoNum type="arabicPeriod"/>
            </a:pPr>
            <a:r>
              <a:rPr lang="en-GB" sz="2800" dirty="0" smtClean="0"/>
              <a:t>Access to supply and distribution channels.</a:t>
            </a:r>
          </a:p>
          <a:p>
            <a:pPr marL="514350" indent="-514350">
              <a:buFont typeface="+mj-lt"/>
              <a:buAutoNum type="arabicPeriod"/>
            </a:pPr>
            <a:r>
              <a:rPr lang="en-GB" sz="2800" dirty="0" smtClean="0"/>
              <a:t>Expected retaliation.</a:t>
            </a:r>
          </a:p>
          <a:p>
            <a:pPr marL="514350" indent="-514350">
              <a:buFont typeface="+mj-lt"/>
              <a:buAutoNum type="arabicPeriod"/>
            </a:pPr>
            <a:r>
              <a:rPr lang="en-GB" sz="2800" dirty="0" smtClean="0"/>
              <a:t>Legislation or government action.</a:t>
            </a:r>
          </a:p>
          <a:p>
            <a:pPr marL="514350" indent="-514350">
              <a:buFont typeface="+mj-lt"/>
              <a:buAutoNum type="arabicPeriod"/>
            </a:pPr>
            <a:r>
              <a:rPr lang="en-GB" sz="2800" dirty="0" smtClean="0"/>
              <a:t>Differentiation.</a:t>
            </a:r>
          </a:p>
          <a:p>
            <a:pPr marL="514350" indent="-514350"/>
            <a:r>
              <a:rPr lang="en-GB" sz="2800" dirty="0" smtClean="0"/>
              <a:t>Internet has had a major impact on barriers to entry.  New retailers have become established that do not rely on traditional distribution channels.</a:t>
            </a:r>
            <a:endParaRPr lang="en-GB" sz="2800" dirty="0"/>
          </a:p>
        </p:txBody>
      </p:sp>
      <p:sp>
        <p:nvSpPr>
          <p:cNvPr id="10" name="Slide Number Placeholder 9"/>
          <p:cNvSpPr>
            <a:spLocks noGrp="1"/>
          </p:cNvSpPr>
          <p:nvPr>
            <p:ph type="sldNum" sz="quarter" idx="12"/>
          </p:nvPr>
        </p:nvSpPr>
        <p:spPr/>
        <p:txBody>
          <a:bodyPr/>
          <a:lstStyle/>
          <a:p>
            <a:fld id="{D2E27F0B-D1D9-4962-BED2-975B89B4AC3B}" type="slidenum">
              <a:rPr lang="en-GB" smtClean="0"/>
              <a:pPr/>
              <a:t>64</a:t>
            </a:fld>
            <a:endParaRPr lang="en-GB"/>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387"/>
                                        </p:tgtEl>
                                        <p:attrNameLst>
                                          <p:attrName>style.visibility</p:attrName>
                                        </p:attrNameLst>
                                      </p:cBhvr>
                                      <p:to>
                                        <p:strVal val="visible"/>
                                      </p:to>
                                    </p:set>
                                    <p:anim calcmode="lin" valueType="num">
                                      <p:cBhvr additive="base">
                                        <p:cTn id="7" dur="1000" fill="hold"/>
                                        <p:tgtEl>
                                          <p:spTgt spid="16387"/>
                                        </p:tgtEl>
                                        <p:attrNameLst>
                                          <p:attrName>ppt_x</p:attrName>
                                        </p:attrNameLst>
                                      </p:cBhvr>
                                      <p:tavLst>
                                        <p:tav tm="0">
                                          <p:val>
                                            <p:strVal val="0-#ppt_w/2"/>
                                          </p:val>
                                        </p:tav>
                                        <p:tav tm="100000">
                                          <p:val>
                                            <p:strVal val="#ppt_x"/>
                                          </p:val>
                                        </p:tav>
                                      </p:tavLst>
                                    </p:anim>
                                    <p:anim calcmode="lin" valueType="num">
                                      <p:cBhvr additive="base">
                                        <p:cTn id="8" dur="1000" fill="hold"/>
                                        <p:tgtEl>
                                          <p:spTgt spid="1638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1000" fill="hold"/>
                                        <p:tgtEl>
                                          <p:spTgt spid="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1000" fill="hold"/>
                                        <p:tgtEl>
                                          <p:spTgt spid="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 calcmode="lin" valueType="num">
                                      <p:cBhvr additive="base">
                                        <p:cTn id="25" dur="1000" fill="hold"/>
                                        <p:tgtEl>
                                          <p:spTgt spid="9">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anim calcmode="lin" valueType="num">
                                      <p:cBhvr additive="base">
                                        <p:cTn id="31" dur="1000" fill="hold"/>
                                        <p:tgtEl>
                                          <p:spTgt spid="9">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
                                            <p:txEl>
                                              <p:pRg st="4" end="4"/>
                                            </p:txEl>
                                          </p:spTgt>
                                        </p:tgtEl>
                                        <p:attrNameLst>
                                          <p:attrName>style.visibility</p:attrName>
                                        </p:attrNameLst>
                                      </p:cBhvr>
                                      <p:to>
                                        <p:strVal val="visible"/>
                                      </p:to>
                                    </p:set>
                                    <p:anim calcmode="lin" valueType="num">
                                      <p:cBhvr additive="base">
                                        <p:cTn id="37" dur="1000" fill="hold"/>
                                        <p:tgtEl>
                                          <p:spTgt spid="9">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
                                            <p:txEl>
                                              <p:pRg st="5" end="5"/>
                                            </p:txEl>
                                          </p:spTgt>
                                        </p:tgtEl>
                                        <p:attrNameLst>
                                          <p:attrName>style.visibility</p:attrName>
                                        </p:attrNameLst>
                                      </p:cBhvr>
                                      <p:to>
                                        <p:strVal val="visible"/>
                                      </p:to>
                                    </p:set>
                                    <p:anim calcmode="lin" valueType="num">
                                      <p:cBhvr additive="base">
                                        <p:cTn id="43" dur="1000" fill="hold"/>
                                        <p:tgtEl>
                                          <p:spTgt spid="9">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9">
                                            <p:txEl>
                                              <p:pRg st="6" end="6"/>
                                            </p:txEl>
                                          </p:spTgt>
                                        </p:tgtEl>
                                        <p:attrNameLst>
                                          <p:attrName>style.visibility</p:attrName>
                                        </p:attrNameLst>
                                      </p:cBhvr>
                                      <p:to>
                                        <p:strVal val="visible"/>
                                      </p:to>
                                    </p:set>
                                    <p:anim calcmode="lin" valueType="num">
                                      <p:cBhvr additive="base">
                                        <p:cTn id="49" dur="1000" fill="hold"/>
                                        <p:tgtEl>
                                          <p:spTgt spid="9">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9">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p:bldP spid="9"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2" name="Picture 4" descr="http://www.thevarguy.com/wp-content/uploads/2009/04/windows-small-business-server.jpg"/>
          <p:cNvPicPr>
            <a:picLocks noChangeAspect="1" noChangeArrowheads="1"/>
          </p:cNvPicPr>
          <p:nvPr/>
        </p:nvPicPr>
        <p:blipFill>
          <a:blip r:embed="rId2" cstate="print"/>
          <a:srcRect/>
          <a:stretch>
            <a:fillRect/>
          </a:stretch>
        </p:blipFill>
        <p:spPr bwMode="auto">
          <a:xfrm>
            <a:off x="1357290" y="428604"/>
            <a:ext cx="6286544" cy="5344335"/>
          </a:xfrm>
          <a:prstGeom prst="rect">
            <a:avLst/>
          </a:prstGeom>
          <a:noFill/>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p:cNvSpPr>
            <a:spLocks noGrp="1" noChangeArrowheads="1"/>
          </p:cNvSpPr>
          <p:nvPr>
            <p:ph type="title"/>
          </p:nvPr>
        </p:nvSpPr>
        <p:spPr/>
        <p:txBody>
          <a:bodyPr>
            <a:normAutofit/>
          </a:bodyPr>
          <a:lstStyle/>
          <a:p>
            <a:pPr eaLnBrk="1" hangingPunct="1"/>
            <a:r>
              <a:rPr lang="en-US" sz="4000" dirty="0" smtClean="0"/>
              <a:t>Why Are Substitutes a Threat?</a:t>
            </a:r>
          </a:p>
        </p:txBody>
      </p:sp>
      <p:sp>
        <p:nvSpPr>
          <p:cNvPr id="217091" name="Rectangle 3"/>
          <p:cNvSpPr>
            <a:spLocks noGrp="1" noChangeArrowheads="1"/>
          </p:cNvSpPr>
          <p:nvPr>
            <p:ph idx="1"/>
          </p:nvPr>
        </p:nvSpPr>
        <p:spPr/>
        <p:txBody>
          <a:bodyPr>
            <a:normAutofit/>
          </a:bodyPr>
          <a:lstStyle/>
          <a:p>
            <a:pPr marL="347663" indent="3175">
              <a:buNone/>
            </a:pPr>
            <a:r>
              <a:rPr lang="en-GB" sz="2800" b="1" dirty="0" smtClean="0">
                <a:solidFill>
                  <a:srgbClr val="CC0099"/>
                </a:solidFill>
                <a:latin typeface="+mj-lt"/>
              </a:rPr>
              <a:t>Substitutes</a:t>
            </a:r>
            <a:r>
              <a:rPr lang="en-GB" sz="2800" b="1" dirty="0" smtClean="0">
                <a:latin typeface="+mj-lt"/>
              </a:rPr>
              <a:t> </a:t>
            </a:r>
            <a:r>
              <a:rPr lang="en-GB" sz="2800" dirty="0" smtClean="0">
                <a:latin typeface="+mj-lt"/>
              </a:rPr>
              <a:t>can reduce demand for a particular class of products as customers switch to alternatives.</a:t>
            </a:r>
          </a:p>
          <a:p>
            <a:pPr marL="347663" indent="3175" eaLnBrk="1" hangingPunct="1">
              <a:buFontTx/>
              <a:buChar char="•"/>
            </a:pPr>
            <a:r>
              <a:rPr lang="en-GB" sz="2800" dirty="0" smtClean="0">
                <a:latin typeface="+mj-lt"/>
              </a:rPr>
              <a:t> Price/performance ratio.</a:t>
            </a:r>
          </a:p>
          <a:p>
            <a:pPr marL="347663" indent="3175" eaLnBrk="1" hangingPunct="1">
              <a:buFontTx/>
              <a:buChar char="•"/>
            </a:pPr>
            <a:r>
              <a:rPr lang="en-GB" sz="2800" dirty="0" smtClean="0">
                <a:latin typeface="+mj-lt"/>
              </a:rPr>
              <a:t> Extra-industry effects.</a:t>
            </a:r>
          </a:p>
          <a:p>
            <a:pPr marL="347663" indent="3175">
              <a:buFontTx/>
              <a:buChar char="•"/>
            </a:pPr>
            <a:r>
              <a:rPr lang="en-GB" sz="2800" dirty="0" smtClean="0">
                <a:latin typeface="+mj-lt"/>
              </a:rPr>
              <a:t> Concerned with the products that compete indirectly with an organisations product offering.</a:t>
            </a:r>
          </a:p>
          <a:p>
            <a:pPr marL="347663" indent="3175">
              <a:buFontTx/>
              <a:buChar char="•"/>
            </a:pPr>
            <a:r>
              <a:rPr lang="en-GB" sz="2800" dirty="0" smtClean="0">
                <a:latin typeface="+mj-lt"/>
              </a:rPr>
              <a:t> Can be significant and have major implications.</a:t>
            </a:r>
          </a:p>
          <a:p>
            <a:pPr marL="347663" indent="3175">
              <a:buFontTx/>
              <a:buChar char="•"/>
            </a:pPr>
            <a:r>
              <a:rPr lang="en-GB" sz="2800" dirty="0" smtClean="0">
                <a:latin typeface="+mj-lt"/>
              </a:rPr>
              <a:t> Impact of the use of e-mail on traditional mailing systems. </a:t>
            </a:r>
          </a:p>
          <a:p>
            <a:pPr marL="347663" indent="3175" eaLnBrk="1" hangingPunct="1">
              <a:buFontTx/>
              <a:buChar char="•"/>
            </a:pPr>
            <a:endParaRPr lang="en-US" sz="2800" dirty="0" smtClean="0">
              <a:latin typeface="+mj-lt"/>
            </a:endParaRPr>
          </a:p>
        </p:txBody>
      </p:sp>
      <p:sp>
        <p:nvSpPr>
          <p:cNvPr id="5" name="Slide Number Placeholder 4"/>
          <p:cNvSpPr>
            <a:spLocks noGrp="1"/>
          </p:cNvSpPr>
          <p:nvPr>
            <p:ph type="sldNum" sz="quarter" idx="12"/>
          </p:nvPr>
        </p:nvSpPr>
        <p:spPr/>
        <p:txBody>
          <a:bodyPr/>
          <a:lstStyle/>
          <a:p>
            <a:fld id="{D2E27F0B-D1D9-4962-BED2-975B89B4AC3B}" type="slidenum">
              <a:rPr lang="en-GB" smtClean="0"/>
              <a:pPr/>
              <a:t>66</a:t>
            </a:fld>
            <a:endParaRPr lang="en-GB"/>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411"/>
                                        </p:tgtEl>
                                        <p:attrNameLst>
                                          <p:attrName>style.visibility</p:attrName>
                                        </p:attrNameLst>
                                      </p:cBhvr>
                                      <p:to>
                                        <p:strVal val="visible"/>
                                      </p:to>
                                    </p:set>
                                    <p:anim calcmode="lin" valueType="num">
                                      <p:cBhvr additive="base">
                                        <p:cTn id="7" dur="1000" fill="hold"/>
                                        <p:tgtEl>
                                          <p:spTgt spid="17411"/>
                                        </p:tgtEl>
                                        <p:attrNameLst>
                                          <p:attrName>ppt_x</p:attrName>
                                        </p:attrNameLst>
                                      </p:cBhvr>
                                      <p:tavLst>
                                        <p:tav tm="0">
                                          <p:val>
                                            <p:strVal val="0-#ppt_w/2"/>
                                          </p:val>
                                        </p:tav>
                                        <p:tav tm="100000">
                                          <p:val>
                                            <p:strVal val="#ppt_x"/>
                                          </p:val>
                                        </p:tav>
                                      </p:tavLst>
                                    </p:anim>
                                    <p:anim calcmode="lin" valueType="num">
                                      <p:cBhvr additive="base">
                                        <p:cTn id="8" dur="1000" fill="hold"/>
                                        <p:tgtEl>
                                          <p:spTgt spid="1741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17091">
                                            <p:txEl>
                                              <p:pRg st="0" end="0"/>
                                            </p:txEl>
                                          </p:spTgt>
                                        </p:tgtEl>
                                        <p:attrNameLst>
                                          <p:attrName>style.visibility</p:attrName>
                                        </p:attrNameLst>
                                      </p:cBhvr>
                                      <p:to>
                                        <p:strVal val="visible"/>
                                      </p:to>
                                    </p:set>
                                    <p:anim calcmode="lin" valueType="num">
                                      <p:cBhvr additive="base">
                                        <p:cTn id="13" dur="1000" fill="hold"/>
                                        <p:tgtEl>
                                          <p:spTgt spid="21709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1709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17091">
                                            <p:txEl>
                                              <p:pRg st="1" end="1"/>
                                            </p:txEl>
                                          </p:spTgt>
                                        </p:tgtEl>
                                        <p:attrNameLst>
                                          <p:attrName>style.visibility</p:attrName>
                                        </p:attrNameLst>
                                      </p:cBhvr>
                                      <p:to>
                                        <p:strVal val="visible"/>
                                      </p:to>
                                    </p:set>
                                    <p:anim calcmode="lin" valueType="num">
                                      <p:cBhvr additive="base">
                                        <p:cTn id="19" dur="1000" fill="hold"/>
                                        <p:tgtEl>
                                          <p:spTgt spid="217091">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1709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17091">
                                            <p:txEl>
                                              <p:pRg st="2" end="2"/>
                                            </p:txEl>
                                          </p:spTgt>
                                        </p:tgtEl>
                                        <p:attrNameLst>
                                          <p:attrName>style.visibility</p:attrName>
                                        </p:attrNameLst>
                                      </p:cBhvr>
                                      <p:to>
                                        <p:strVal val="visible"/>
                                      </p:to>
                                    </p:set>
                                    <p:anim calcmode="lin" valueType="num">
                                      <p:cBhvr additive="base">
                                        <p:cTn id="25" dur="1000" fill="hold"/>
                                        <p:tgtEl>
                                          <p:spTgt spid="217091">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21709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17091">
                                            <p:txEl>
                                              <p:pRg st="3" end="3"/>
                                            </p:txEl>
                                          </p:spTgt>
                                        </p:tgtEl>
                                        <p:attrNameLst>
                                          <p:attrName>style.visibility</p:attrName>
                                        </p:attrNameLst>
                                      </p:cBhvr>
                                      <p:to>
                                        <p:strVal val="visible"/>
                                      </p:to>
                                    </p:set>
                                    <p:anim calcmode="lin" valueType="num">
                                      <p:cBhvr additive="base">
                                        <p:cTn id="31" dur="1000" fill="hold"/>
                                        <p:tgtEl>
                                          <p:spTgt spid="217091">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21709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17091">
                                            <p:txEl>
                                              <p:pRg st="4" end="4"/>
                                            </p:txEl>
                                          </p:spTgt>
                                        </p:tgtEl>
                                        <p:attrNameLst>
                                          <p:attrName>style.visibility</p:attrName>
                                        </p:attrNameLst>
                                      </p:cBhvr>
                                      <p:to>
                                        <p:strVal val="visible"/>
                                      </p:to>
                                    </p:set>
                                    <p:anim calcmode="lin" valueType="num">
                                      <p:cBhvr additive="base">
                                        <p:cTn id="37" dur="1000" fill="hold"/>
                                        <p:tgtEl>
                                          <p:spTgt spid="217091">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21709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217091">
                                            <p:txEl>
                                              <p:pRg st="5" end="5"/>
                                            </p:txEl>
                                          </p:spTgt>
                                        </p:tgtEl>
                                        <p:attrNameLst>
                                          <p:attrName>style.visibility</p:attrName>
                                        </p:attrNameLst>
                                      </p:cBhvr>
                                      <p:to>
                                        <p:strVal val="visible"/>
                                      </p:to>
                                    </p:set>
                                    <p:anim calcmode="lin" valueType="num">
                                      <p:cBhvr additive="base">
                                        <p:cTn id="43" dur="1000" fill="hold"/>
                                        <p:tgtEl>
                                          <p:spTgt spid="217091">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217091">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p:bldP spid="217091"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descr="http://www.theaccidentalnegotiator.com/wp-content/uploads/2009/01/1370665001_8c3329d0af.jpg"/>
          <p:cNvPicPr>
            <a:picLocks noChangeAspect="1" noChangeArrowheads="1"/>
          </p:cNvPicPr>
          <p:nvPr/>
        </p:nvPicPr>
        <p:blipFill>
          <a:blip r:embed="rId2" cstate="print"/>
          <a:srcRect/>
          <a:stretch>
            <a:fillRect/>
          </a:stretch>
        </p:blipFill>
        <p:spPr bwMode="auto">
          <a:xfrm>
            <a:off x="2000232" y="1285860"/>
            <a:ext cx="5072098" cy="4039377"/>
          </a:xfrm>
          <a:prstGeom prst="rect">
            <a:avLst/>
          </a:prstGeom>
          <a:noFill/>
        </p:spPr>
      </p:pic>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p:cNvSpPr>
            <a:spLocks noGrp="1" noChangeArrowheads="1"/>
          </p:cNvSpPr>
          <p:nvPr>
            <p:ph type="title"/>
          </p:nvPr>
        </p:nvSpPr>
        <p:spPr/>
        <p:txBody>
          <a:bodyPr>
            <a:normAutofit/>
          </a:bodyPr>
          <a:lstStyle/>
          <a:p>
            <a:pPr eaLnBrk="1" hangingPunct="1"/>
            <a:r>
              <a:rPr lang="en-US" sz="4000" dirty="0" smtClean="0"/>
              <a:t>The Power of Buyers</a:t>
            </a:r>
          </a:p>
        </p:txBody>
      </p:sp>
      <p:sp>
        <p:nvSpPr>
          <p:cNvPr id="7" name="Content Placeholder 6"/>
          <p:cNvSpPr>
            <a:spLocks noGrp="1"/>
          </p:cNvSpPr>
          <p:nvPr>
            <p:ph idx="1"/>
          </p:nvPr>
        </p:nvSpPr>
        <p:spPr/>
        <p:txBody>
          <a:bodyPr>
            <a:normAutofit/>
          </a:bodyPr>
          <a:lstStyle/>
          <a:p>
            <a:r>
              <a:rPr lang="en-GB" sz="2800" dirty="0" smtClean="0">
                <a:latin typeface="+mj-lt"/>
              </a:rPr>
              <a:t>The starting point is the power buyers have due to their size and number.  </a:t>
            </a:r>
          </a:p>
          <a:p>
            <a:r>
              <a:rPr lang="en-GB" sz="2800" dirty="0" smtClean="0">
                <a:latin typeface="+mj-lt"/>
              </a:rPr>
              <a:t>If customers have more power than sellers they can put pressure on companies to reduce prices.</a:t>
            </a:r>
          </a:p>
          <a:p>
            <a:r>
              <a:rPr lang="en-GB" sz="2800" dirty="0" smtClean="0">
                <a:latin typeface="+mj-lt"/>
              </a:rPr>
              <a:t>Buyer power greater where a few buyers dominate the industry. </a:t>
            </a:r>
          </a:p>
          <a:p>
            <a:r>
              <a:rPr lang="en-GB" sz="2800" dirty="0" smtClean="0">
                <a:latin typeface="+mj-lt"/>
              </a:rPr>
              <a:t>Are buyers concentrated?</a:t>
            </a:r>
          </a:p>
          <a:p>
            <a:r>
              <a:rPr lang="en-GB" sz="2800" dirty="0" smtClean="0">
                <a:latin typeface="+mj-lt"/>
              </a:rPr>
              <a:t>What are the switching costs?</a:t>
            </a:r>
          </a:p>
          <a:p>
            <a:r>
              <a:rPr lang="en-GB" sz="2800" dirty="0" smtClean="0">
                <a:latin typeface="+mj-lt"/>
              </a:rPr>
              <a:t>Does backward vertical integration exist?</a:t>
            </a:r>
            <a:endParaRPr lang="en-GB" sz="2800" dirty="0">
              <a:latin typeface="+mj-lt"/>
            </a:endParaRPr>
          </a:p>
        </p:txBody>
      </p:sp>
      <p:sp>
        <p:nvSpPr>
          <p:cNvPr id="8" name="Slide Number Placeholder 7"/>
          <p:cNvSpPr>
            <a:spLocks noGrp="1"/>
          </p:cNvSpPr>
          <p:nvPr>
            <p:ph type="sldNum" sz="quarter" idx="12"/>
          </p:nvPr>
        </p:nvSpPr>
        <p:spPr/>
        <p:txBody>
          <a:bodyPr/>
          <a:lstStyle/>
          <a:p>
            <a:fld id="{D2E27F0B-D1D9-4962-BED2-975B89B4AC3B}" type="slidenum">
              <a:rPr lang="en-GB" smtClean="0"/>
              <a:pPr/>
              <a:t>68</a:t>
            </a:fld>
            <a:endParaRPr lang="en-GB"/>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8435"/>
                                        </p:tgtEl>
                                        <p:attrNameLst>
                                          <p:attrName>style.visibility</p:attrName>
                                        </p:attrNameLst>
                                      </p:cBhvr>
                                      <p:to>
                                        <p:strVal val="visible"/>
                                      </p:to>
                                    </p:set>
                                    <p:anim calcmode="lin" valueType="num">
                                      <p:cBhvr additive="base">
                                        <p:cTn id="7" dur="1000" fill="hold"/>
                                        <p:tgtEl>
                                          <p:spTgt spid="18435"/>
                                        </p:tgtEl>
                                        <p:attrNameLst>
                                          <p:attrName>ppt_x</p:attrName>
                                        </p:attrNameLst>
                                      </p:cBhvr>
                                      <p:tavLst>
                                        <p:tav tm="0">
                                          <p:val>
                                            <p:strVal val="0-#ppt_w/2"/>
                                          </p:val>
                                        </p:tav>
                                        <p:tav tm="100000">
                                          <p:val>
                                            <p:strVal val="#ppt_x"/>
                                          </p:val>
                                        </p:tav>
                                      </p:tavLst>
                                    </p:anim>
                                    <p:anim calcmode="lin" valueType="num">
                                      <p:cBhvr additive="base">
                                        <p:cTn id="8" dur="1000" fill="hold"/>
                                        <p:tgtEl>
                                          <p:spTgt spid="1843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anim calcmode="lin" valueType="num">
                                      <p:cBhvr additive="base">
                                        <p:cTn id="13" dur="10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10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7">
                                            <p:txEl>
                                              <p:pRg st="1" end="1"/>
                                            </p:txEl>
                                          </p:spTgt>
                                        </p:tgtEl>
                                        <p:attrNameLst>
                                          <p:attrName>style.visibility</p:attrName>
                                        </p:attrNameLst>
                                      </p:cBhvr>
                                      <p:to>
                                        <p:strVal val="visible"/>
                                      </p:to>
                                    </p:set>
                                    <p:anim calcmode="lin" valueType="num">
                                      <p:cBhvr additive="base">
                                        <p:cTn id="25" dur="10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7">
                                            <p:txEl>
                                              <p:pRg st="2" end="2"/>
                                            </p:txEl>
                                          </p:spTgt>
                                        </p:tgtEl>
                                        <p:attrNameLst>
                                          <p:attrName>style.visibility</p:attrName>
                                        </p:attrNameLst>
                                      </p:cBhvr>
                                      <p:to>
                                        <p:strVal val="visible"/>
                                      </p:to>
                                    </p:set>
                                    <p:anim calcmode="lin" valueType="num">
                                      <p:cBhvr additive="base">
                                        <p:cTn id="31" dur="10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7">
                                            <p:txEl>
                                              <p:pRg st="4" end="4"/>
                                            </p:txEl>
                                          </p:spTgt>
                                        </p:tgtEl>
                                        <p:attrNameLst>
                                          <p:attrName>style.visibility</p:attrName>
                                        </p:attrNameLst>
                                      </p:cBhvr>
                                      <p:to>
                                        <p:strVal val="visible"/>
                                      </p:to>
                                    </p:set>
                                    <p:anim calcmode="lin" valueType="num">
                                      <p:cBhvr additive="base">
                                        <p:cTn id="37" dur="10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7">
                                            <p:txEl>
                                              <p:pRg st="5" end="5"/>
                                            </p:txEl>
                                          </p:spTgt>
                                        </p:tgtEl>
                                        <p:attrNameLst>
                                          <p:attrName>style.visibility</p:attrName>
                                        </p:attrNameLst>
                                      </p:cBhvr>
                                      <p:to>
                                        <p:strVal val="visible"/>
                                      </p:to>
                                    </p:set>
                                    <p:anim calcmode="lin" valueType="num">
                                      <p:cBhvr additive="base">
                                        <p:cTn id="43" dur="10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7">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descr="http://selfones.com/images/global-supplier.jpg"/>
          <p:cNvPicPr>
            <a:picLocks noChangeAspect="1" noChangeArrowheads="1"/>
          </p:cNvPicPr>
          <p:nvPr/>
        </p:nvPicPr>
        <p:blipFill>
          <a:blip r:embed="rId2" cstate="print"/>
          <a:srcRect/>
          <a:stretch>
            <a:fillRect/>
          </a:stretch>
        </p:blipFill>
        <p:spPr bwMode="auto">
          <a:xfrm>
            <a:off x="1071538" y="1357298"/>
            <a:ext cx="6500858" cy="4023549"/>
          </a:xfrm>
          <a:prstGeom prst="rect">
            <a:avLst/>
          </a:prstGeom>
          <a:noFill/>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2"/>
          <p:cNvSpPr>
            <a:spLocks noGrp="1" noChangeArrowheads="1"/>
          </p:cNvSpPr>
          <p:nvPr>
            <p:ph type="title"/>
          </p:nvPr>
        </p:nvSpPr>
        <p:spPr/>
        <p:txBody>
          <a:bodyPr>
            <a:normAutofit/>
          </a:bodyPr>
          <a:lstStyle/>
          <a:p>
            <a:pPr eaLnBrk="1" hangingPunct="1"/>
            <a:r>
              <a:rPr lang="en-US" sz="4000" dirty="0" smtClean="0">
                <a:latin typeface="+mn-lt"/>
              </a:rPr>
              <a:t>The Power of Suppliers</a:t>
            </a:r>
          </a:p>
        </p:txBody>
      </p:sp>
      <p:sp>
        <p:nvSpPr>
          <p:cNvPr id="7" name="Content Placeholder 6"/>
          <p:cNvSpPr>
            <a:spLocks noGrp="1"/>
          </p:cNvSpPr>
          <p:nvPr>
            <p:ph idx="1"/>
          </p:nvPr>
        </p:nvSpPr>
        <p:spPr/>
        <p:txBody>
          <a:bodyPr>
            <a:normAutofit/>
          </a:bodyPr>
          <a:lstStyle/>
          <a:p>
            <a:r>
              <a:rPr lang="en-GB" sz="2800" dirty="0" smtClean="0"/>
              <a:t>If it is easy to switch from one supplier to another then the power of the supplier is decreased.  </a:t>
            </a:r>
          </a:p>
          <a:p>
            <a:r>
              <a:rPr lang="en-GB" sz="2800" dirty="0" smtClean="0"/>
              <a:t>Stronger when there are few suppliers that sell to a range of customers in diverse markets.</a:t>
            </a:r>
          </a:p>
          <a:p>
            <a:r>
              <a:rPr lang="en-GB" sz="2800" dirty="0" smtClean="0"/>
              <a:t>Are suppliers concentrated?</a:t>
            </a:r>
          </a:p>
          <a:p>
            <a:r>
              <a:rPr lang="en-GB" sz="2800" dirty="0" smtClean="0"/>
              <a:t>What are the costs of switching?</a:t>
            </a:r>
          </a:p>
          <a:p>
            <a:r>
              <a:rPr lang="en-GB" sz="2800" dirty="0" smtClean="0"/>
              <a:t>Does forward vertical integration exist?</a:t>
            </a:r>
            <a:endParaRPr lang="en-GB" sz="2800" dirty="0"/>
          </a:p>
        </p:txBody>
      </p:sp>
      <p:sp>
        <p:nvSpPr>
          <p:cNvPr id="8" name="Slide Number Placeholder 7"/>
          <p:cNvSpPr>
            <a:spLocks noGrp="1"/>
          </p:cNvSpPr>
          <p:nvPr>
            <p:ph type="sldNum" sz="quarter" idx="12"/>
          </p:nvPr>
        </p:nvSpPr>
        <p:spPr/>
        <p:txBody>
          <a:bodyPr/>
          <a:lstStyle/>
          <a:p>
            <a:fld id="{D2E27F0B-D1D9-4962-BED2-975B89B4AC3B}" type="slidenum">
              <a:rPr lang="en-GB" smtClean="0"/>
              <a:pPr/>
              <a:t>70</a:t>
            </a:fld>
            <a:endParaRPr lang="en-GB"/>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459"/>
                                        </p:tgtEl>
                                        <p:attrNameLst>
                                          <p:attrName>style.visibility</p:attrName>
                                        </p:attrNameLst>
                                      </p:cBhvr>
                                      <p:to>
                                        <p:strVal val="visible"/>
                                      </p:to>
                                    </p:set>
                                    <p:anim calcmode="lin" valueType="num">
                                      <p:cBhvr additive="base">
                                        <p:cTn id="7" dur="1000" fill="hold"/>
                                        <p:tgtEl>
                                          <p:spTgt spid="19459"/>
                                        </p:tgtEl>
                                        <p:attrNameLst>
                                          <p:attrName>ppt_x</p:attrName>
                                        </p:attrNameLst>
                                      </p:cBhvr>
                                      <p:tavLst>
                                        <p:tav tm="0">
                                          <p:val>
                                            <p:strVal val="0-#ppt_w/2"/>
                                          </p:val>
                                        </p:tav>
                                        <p:tav tm="100000">
                                          <p:val>
                                            <p:strVal val="#ppt_x"/>
                                          </p:val>
                                        </p:tav>
                                      </p:tavLst>
                                    </p:anim>
                                    <p:anim calcmode="lin" valueType="num">
                                      <p:cBhvr additive="base">
                                        <p:cTn id="8" dur="1000" fill="hold"/>
                                        <p:tgtEl>
                                          <p:spTgt spid="1945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10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10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7">
                                            <p:txEl>
                                              <p:pRg st="1" end="1"/>
                                            </p:txEl>
                                          </p:spTgt>
                                        </p:tgtEl>
                                        <p:attrNameLst>
                                          <p:attrName>style.visibility</p:attrName>
                                        </p:attrNameLst>
                                      </p:cBhvr>
                                      <p:to>
                                        <p:strVal val="visible"/>
                                      </p:to>
                                    </p:set>
                                    <p:anim calcmode="lin" valueType="num">
                                      <p:cBhvr additive="base">
                                        <p:cTn id="25" dur="10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anim calcmode="lin" valueType="num">
                                      <p:cBhvr additive="base">
                                        <p:cTn id="31" dur="10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7">
                                            <p:txEl>
                                              <p:pRg st="4" end="4"/>
                                            </p:txEl>
                                          </p:spTgt>
                                        </p:tgtEl>
                                        <p:attrNameLst>
                                          <p:attrName>style.visibility</p:attrName>
                                        </p:attrNameLst>
                                      </p:cBhvr>
                                      <p:to>
                                        <p:strVal val="visible"/>
                                      </p:to>
                                    </p:set>
                                    <p:anim calcmode="lin" valueType="num">
                                      <p:cBhvr additive="base">
                                        <p:cTn id="37" dur="10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122" name="Picture 2" descr="http://www.nationwidenetworking.com/instancefiles/65257061/30381.jpg"/>
          <p:cNvPicPr>
            <a:picLocks noChangeAspect="1" noChangeArrowheads="1"/>
          </p:cNvPicPr>
          <p:nvPr/>
        </p:nvPicPr>
        <p:blipFill>
          <a:blip r:embed="rId2" cstate="print"/>
          <a:srcRect/>
          <a:stretch>
            <a:fillRect/>
          </a:stretch>
        </p:blipFill>
        <p:spPr bwMode="auto">
          <a:xfrm>
            <a:off x="-1" y="-1"/>
            <a:ext cx="9144001" cy="6286521"/>
          </a:xfrm>
          <a:prstGeom prst="rect">
            <a:avLst/>
          </a:prstGeom>
          <a:noFill/>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2"/>
          <p:cNvSpPr>
            <a:spLocks noGrp="1" noChangeArrowheads="1"/>
          </p:cNvSpPr>
          <p:nvPr>
            <p:ph type="title"/>
          </p:nvPr>
        </p:nvSpPr>
        <p:spPr/>
        <p:txBody>
          <a:bodyPr>
            <a:normAutofit/>
          </a:bodyPr>
          <a:lstStyle/>
          <a:p>
            <a:pPr eaLnBrk="1" hangingPunct="1"/>
            <a:r>
              <a:rPr lang="en-US" sz="4000" dirty="0" smtClean="0">
                <a:latin typeface="+mn-lt"/>
              </a:rPr>
              <a:t>Degree of Competitive Rivalry</a:t>
            </a:r>
          </a:p>
        </p:txBody>
      </p:sp>
      <p:sp>
        <p:nvSpPr>
          <p:cNvPr id="223235" name="Rectangle 3"/>
          <p:cNvSpPr>
            <a:spLocks noGrp="1" noChangeArrowheads="1"/>
          </p:cNvSpPr>
          <p:nvPr>
            <p:ph idx="1"/>
          </p:nvPr>
        </p:nvSpPr>
        <p:spPr/>
        <p:txBody>
          <a:bodyPr>
            <a:normAutofit/>
          </a:bodyPr>
          <a:lstStyle/>
          <a:p>
            <a:r>
              <a:rPr lang="en-GB" sz="2800" dirty="0" smtClean="0"/>
              <a:t>Relates to the intensity of competition that exists within an industry.  </a:t>
            </a:r>
          </a:p>
          <a:p>
            <a:r>
              <a:rPr lang="en-GB" sz="2800" dirty="0" smtClean="0"/>
              <a:t>Will be determined by factors such as:</a:t>
            </a:r>
            <a:endParaRPr lang="en-US" sz="2800" dirty="0" smtClean="0"/>
          </a:p>
          <a:p>
            <a:pPr marL="514350" indent="-514350" eaLnBrk="1" hangingPunct="1">
              <a:buFont typeface="+mj-lt"/>
              <a:buAutoNum type="arabicPeriod"/>
            </a:pPr>
            <a:r>
              <a:rPr lang="en-US" sz="2800" dirty="0" smtClean="0"/>
              <a:t>Competitor balance.</a:t>
            </a:r>
          </a:p>
          <a:p>
            <a:pPr marL="514350" indent="-514350" eaLnBrk="1" hangingPunct="1">
              <a:buFont typeface="+mj-lt"/>
              <a:buAutoNum type="arabicPeriod"/>
            </a:pPr>
            <a:r>
              <a:rPr lang="en-US" sz="2800" dirty="0" smtClean="0"/>
              <a:t>Industry growth rate.</a:t>
            </a:r>
          </a:p>
          <a:p>
            <a:pPr marL="514350" indent="-514350" eaLnBrk="1" hangingPunct="1">
              <a:buFont typeface="+mj-lt"/>
              <a:buAutoNum type="arabicPeriod"/>
            </a:pPr>
            <a:r>
              <a:rPr lang="en-US" sz="2800" dirty="0" smtClean="0"/>
              <a:t>High fixed costs.</a:t>
            </a:r>
          </a:p>
          <a:p>
            <a:pPr marL="514350" indent="-514350" eaLnBrk="1" hangingPunct="1">
              <a:buFont typeface="+mj-lt"/>
              <a:buAutoNum type="arabicPeriod"/>
            </a:pPr>
            <a:r>
              <a:rPr lang="en-US" sz="2800" dirty="0" smtClean="0"/>
              <a:t>High exit barriers.</a:t>
            </a:r>
          </a:p>
          <a:p>
            <a:pPr marL="514350" indent="-514350" eaLnBrk="1" hangingPunct="1">
              <a:buFont typeface="+mj-lt"/>
              <a:buAutoNum type="arabicPeriod"/>
            </a:pPr>
            <a:r>
              <a:rPr lang="en-US" sz="2800" dirty="0" smtClean="0"/>
              <a:t>Low differentiation.</a:t>
            </a:r>
          </a:p>
        </p:txBody>
      </p:sp>
      <p:sp>
        <p:nvSpPr>
          <p:cNvPr id="5" name="Slide Number Placeholder 4"/>
          <p:cNvSpPr>
            <a:spLocks noGrp="1"/>
          </p:cNvSpPr>
          <p:nvPr>
            <p:ph type="sldNum" sz="quarter" idx="12"/>
          </p:nvPr>
        </p:nvSpPr>
        <p:spPr/>
        <p:txBody>
          <a:bodyPr/>
          <a:lstStyle/>
          <a:p>
            <a:fld id="{D2E27F0B-D1D9-4962-BED2-975B89B4AC3B}" type="slidenum">
              <a:rPr lang="en-GB" smtClean="0"/>
              <a:pPr/>
              <a:t>72</a:t>
            </a:fld>
            <a:endParaRPr lang="en-GB"/>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483"/>
                                        </p:tgtEl>
                                        <p:attrNameLst>
                                          <p:attrName>style.visibility</p:attrName>
                                        </p:attrNameLst>
                                      </p:cBhvr>
                                      <p:to>
                                        <p:strVal val="visible"/>
                                      </p:to>
                                    </p:set>
                                    <p:anim calcmode="lin" valueType="num">
                                      <p:cBhvr additive="base">
                                        <p:cTn id="7" dur="1000" fill="hold"/>
                                        <p:tgtEl>
                                          <p:spTgt spid="20483"/>
                                        </p:tgtEl>
                                        <p:attrNameLst>
                                          <p:attrName>ppt_x</p:attrName>
                                        </p:attrNameLst>
                                      </p:cBhvr>
                                      <p:tavLst>
                                        <p:tav tm="0">
                                          <p:val>
                                            <p:strVal val="0-#ppt_w/2"/>
                                          </p:val>
                                        </p:tav>
                                        <p:tav tm="100000">
                                          <p:val>
                                            <p:strVal val="#ppt_x"/>
                                          </p:val>
                                        </p:tav>
                                      </p:tavLst>
                                    </p:anim>
                                    <p:anim calcmode="lin" valueType="num">
                                      <p:cBhvr additive="base">
                                        <p:cTn id="8" dur="1000" fill="hold"/>
                                        <p:tgtEl>
                                          <p:spTgt spid="2048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23235">
                                            <p:txEl>
                                              <p:pRg st="0" end="0"/>
                                            </p:txEl>
                                          </p:spTgt>
                                        </p:tgtEl>
                                        <p:attrNameLst>
                                          <p:attrName>style.visibility</p:attrName>
                                        </p:attrNameLst>
                                      </p:cBhvr>
                                      <p:to>
                                        <p:strVal val="visible"/>
                                      </p:to>
                                    </p:set>
                                    <p:anim calcmode="lin" valueType="num">
                                      <p:cBhvr additive="base">
                                        <p:cTn id="13" dur="1000" fill="hold"/>
                                        <p:tgtEl>
                                          <p:spTgt spid="223235">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2323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23235">
                                            <p:txEl>
                                              <p:pRg st="1" end="1"/>
                                            </p:txEl>
                                          </p:spTgt>
                                        </p:tgtEl>
                                        <p:attrNameLst>
                                          <p:attrName>style.visibility</p:attrName>
                                        </p:attrNameLst>
                                      </p:cBhvr>
                                      <p:to>
                                        <p:strVal val="visible"/>
                                      </p:to>
                                    </p:set>
                                    <p:anim calcmode="lin" valueType="num">
                                      <p:cBhvr additive="base">
                                        <p:cTn id="19" dur="1000" fill="hold"/>
                                        <p:tgtEl>
                                          <p:spTgt spid="223235">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2323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23235">
                                            <p:txEl>
                                              <p:pRg st="2" end="2"/>
                                            </p:txEl>
                                          </p:spTgt>
                                        </p:tgtEl>
                                        <p:attrNameLst>
                                          <p:attrName>style.visibility</p:attrName>
                                        </p:attrNameLst>
                                      </p:cBhvr>
                                      <p:to>
                                        <p:strVal val="visible"/>
                                      </p:to>
                                    </p:set>
                                    <p:anim calcmode="lin" valueType="num">
                                      <p:cBhvr additive="base">
                                        <p:cTn id="25" dur="1000" fill="hold"/>
                                        <p:tgtEl>
                                          <p:spTgt spid="223235">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22323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23235">
                                            <p:txEl>
                                              <p:pRg st="3" end="3"/>
                                            </p:txEl>
                                          </p:spTgt>
                                        </p:tgtEl>
                                        <p:attrNameLst>
                                          <p:attrName>style.visibility</p:attrName>
                                        </p:attrNameLst>
                                      </p:cBhvr>
                                      <p:to>
                                        <p:strVal val="visible"/>
                                      </p:to>
                                    </p:set>
                                    <p:anim calcmode="lin" valueType="num">
                                      <p:cBhvr additive="base">
                                        <p:cTn id="31" dur="1000" fill="hold"/>
                                        <p:tgtEl>
                                          <p:spTgt spid="223235">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22323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223235">
                                            <p:txEl>
                                              <p:pRg st="4" end="4"/>
                                            </p:txEl>
                                          </p:spTgt>
                                        </p:tgtEl>
                                        <p:attrNameLst>
                                          <p:attrName>style.visibility</p:attrName>
                                        </p:attrNameLst>
                                      </p:cBhvr>
                                      <p:to>
                                        <p:strVal val="visible"/>
                                      </p:to>
                                    </p:set>
                                    <p:anim calcmode="lin" valueType="num">
                                      <p:cBhvr additive="base">
                                        <p:cTn id="37" dur="1000" fill="hold"/>
                                        <p:tgtEl>
                                          <p:spTgt spid="223235">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22323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223235">
                                            <p:txEl>
                                              <p:pRg st="5" end="5"/>
                                            </p:txEl>
                                          </p:spTgt>
                                        </p:tgtEl>
                                        <p:attrNameLst>
                                          <p:attrName>style.visibility</p:attrName>
                                        </p:attrNameLst>
                                      </p:cBhvr>
                                      <p:to>
                                        <p:strVal val="visible"/>
                                      </p:to>
                                    </p:set>
                                    <p:anim calcmode="lin" valueType="num">
                                      <p:cBhvr additive="base">
                                        <p:cTn id="43" dur="1000" fill="hold"/>
                                        <p:tgtEl>
                                          <p:spTgt spid="223235">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22323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223235">
                                            <p:txEl>
                                              <p:pRg st="6" end="6"/>
                                            </p:txEl>
                                          </p:spTgt>
                                        </p:tgtEl>
                                        <p:attrNameLst>
                                          <p:attrName>style.visibility</p:attrName>
                                        </p:attrNameLst>
                                      </p:cBhvr>
                                      <p:to>
                                        <p:strVal val="visible"/>
                                      </p:to>
                                    </p:set>
                                    <p:anim calcmode="lin" valueType="num">
                                      <p:cBhvr additive="base">
                                        <p:cTn id="49" dur="1000" fill="hold"/>
                                        <p:tgtEl>
                                          <p:spTgt spid="223235">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223235">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p:bldP spid="223235" grpId="0" build="p"/>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p:txBody>
          <a:bodyPr>
            <a:normAutofit/>
          </a:bodyPr>
          <a:lstStyle/>
          <a:p>
            <a:pPr eaLnBrk="1" hangingPunct="1"/>
            <a:r>
              <a:rPr lang="en-US" sz="4000" dirty="0" smtClean="0">
                <a:latin typeface="+mn-lt"/>
              </a:rPr>
              <a:t>Managerial Implications</a:t>
            </a:r>
          </a:p>
        </p:txBody>
      </p:sp>
      <p:sp>
        <p:nvSpPr>
          <p:cNvPr id="225283" name="Rectangle 3"/>
          <p:cNvSpPr>
            <a:spLocks noGrp="1" noChangeArrowheads="1"/>
          </p:cNvSpPr>
          <p:nvPr>
            <p:ph idx="1"/>
          </p:nvPr>
        </p:nvSpPr>
        <p:spPr/>
        <p:txBody>
          <a:bodyPr/>
          <a:lstStyle/>
          <a:p>
            <a:pPr eaLnBrk="1" hangingPunct="1"/>
            <a:r>
              <a:rPr lang="en-US" sz="2800" dirty="0" smtClean="0"/>
              <a:t>Which industries should we enter or leave?</a:t>
            </a:r>
          </a:p>
          <a:p>
            <a:pPr eaLnBrk="1" hangingPunct="1"/>
            <a:r>
              <a:rPr lang="en-US" sz="2800" dirty="0" smtClean="0"/>
              <a:t>What influence can we exert?</a:t>
            </a:r>
          </a:p>
          <a:p>
            <a:pPr eaLnBrk="1" hangingPunct="1"/>
            <a:r>
              <a:rPr lang="en-US" sz="2800" dirty="0" smtClean="0"/>
              <a:t>How are competitors differently affected?</a:t>
            </a:r>
          </a:p>
        </p:txBody>
      </p:sp>
      <p:sp>
        <p:nvSpPr>
          <p:cNvPr id="4" name="Slide Number Placeholder 3"/>
          <p:cNvSpPr>
            <a:spLocks noGrp="1"/>
          </p:cNvSpPr>
          <p:nvPr>
            <p:ph type="sldNum" sz="quarter" idx="12"/>
          </p:nvPr>
        </p:nvSpPr>
        <p:spPr/>
        <p:txBody>
          <a:bodyPr/>
          <a:lstStyle/>
          <a:p>
            <a:fld id="{D2E27F0B-D1D9-4962-BED2-975B89B4AC3B}" type="slidenum">
              <a:rPr lang="en-GB" smtClean="0"/>
              <a:pPr/>
              <a:t>73</a:t>
            </a:fld>
            <a:endParaRPr lang="en-GB"/>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1507"/>
                                        </p:tgtEl>
                                        <p:attrNameLst>
                                          <p:attrName>style.visibility</p:attrName>
                                        </p:attrNameLst>
                                      </p:cBhvr>
                                      <p:to>
                                        <p:strVal val="visible"/>
                                      </p:to>
                                    </p:set>
                                    <p:anim calcmode="lin" valueType="num">
                                      <p:cBhvr additive="base">
                                        <p:cTn id="7" dur="1000" fill="hold"/>
                                        <p:tgtEl>
                                          <p:spTgt spid="21507"/>
                                        </p:tgtEl>
                                        <p:attrNameLst>
                                          <p:attrName>ppt_x</p:attrName>
                                        </p:attrNameLst>
                                      </p:cBhvr>
                                      <p:tavLst>
                                        <p:tav tm="0">
                                          <p:val>
                                            <p:strVal val="0-#ppt_w/2"/>
                                          </p:val>
                                        </p:tav>
                                        <p:tav tm="100000">
                                          <p:val>
                                            <p:strVal val="#ppt_x"/>
                                          </p:val>
                                        </p:tav>
                                      </p:tavLst>
                                    </p:anim>
                                    <p:anim calcmode="lin" valueType="num">
                                      <p:cBhvr additive="base">
                                        <p:cTn id="8" dur="1000" fill="hold"/>
                                        <p:tgtEl>
                                          <p:spTgt spid="2150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25283">
                                            <p:txEl>
                                              <p:pRg st="0" end="0"/>
                                            </p:txEl>
                                          </p:spTgt>
                                        </p:tgtEl>
                                        <p:attrNameLst>
                                          <p:attrName>style.visibility</p:attrName>
                                        </p:attrNameLst>
                                      </p:cBhvr>
                                      <p:to>
                                        <p:strVal val="visible"/>
                                      </p:to>
                                    </p:set>
                                    <p:anim calcmode="lin" valueType="num">
                                      <p:cBhvr additive="base">
                                        <p:cTn id="13" dur="1000" fill="hold"/>
                                        <p:tgtEl>
                                          <p:spTgt spid="22528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2528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225283">
                                            <p:txEl>
                                              <p:pRg st="1" end="1"/>
                                            </p:txEl>
                                          </p:spTgt>
                                        </p:tgtEl>
                                        <p:attrNameLst>
                                          <p:attrName>style.visibility</p:attrName>
                                        </p:attrNameLst>
                                      </p:cBhvr>
                                      <p:to>
                                        <p:strVal val="visible"/>
                                      </p:to>
                                    </p:set>
                                    <p:anim calcmode="lin" valueType="num">
                                      <p:cBhvr additive="base">
                                        <p:cTn id="19" dur="1000" fill="hold"/>
                                        <p:tgtEl>
                                          <p:spTgt spid="22528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2528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225283">
                                            <p:txEl>
                                              <p:pRg st="2" end="2"/>
                                            </p:txEl>
                                          </p:spTgt>
                                        </p:tgtEl>
                                        <p:attrNameLst>
                                          <p:attrName>style.visibility</p:attrName>
                                        </p:attrNameLst>
                                      </p:cBhvr>
                                      <p:to>
                                        <p:strVal val="visible"/>
                                      </p:to>
                                    </p:set>
                                    <p:anim calcmode="lin" valueType="num">
                                      <p:cBhvr additive="base">
                                        <p:cTn id="25" dur="1000" fill="hold"/>
                                        <p:tgtEl>
                                          <p:spTgt spid="22528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22528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p:cNvSpPr>
            <a:spLocks noGrp="1" noChangeArrowheads="1"/>
          </p:cNvSpPr>
          <p:nvPr>
            <p:ph type="title"/>
          </p:nvPr>
        </p:nvSpPr>
        <p:spPr>
          <a:xfrm>
            <a:off x="1295400" y="457200"/>
            <a:ext cx="7162800" cy="1143000"/>
          </a:xfrm>
        </p:spPr>
        <p:txBody>
          <a:bodyPr>
            <a:noAutofit/>
          </a:bodyPr>
          <a:lstStyle/>
          <a:p>
            <a:pPr eaLnBrk="1" hangingPunct="1"/>
            <a:r>
              <a:rPr lang="en-US" sz="4000" dirty="0" smtClean="0"/>
              <a:t>Other Issues in a </a:t>
            </a:r>
            <a:br>
              <a:rPr lang="en-US" sz="4000" dirty="0" smtClean="0"/>
            </a:br>
            <a:r>
              <a:rPr lang="en-US" sz="4000" dirty="0" smtClean="0"/>
              <a:t>Five Forces Analysis </a:t>
            </a:r>
          </a:p>
        </p:txBody>
      </p:sp>
      <p:sp>
        <p:nvSpPr>
          <p:cNvPr id="227331" name="Rectangle 3"/>
          <p:cNvSpPr>
            <a:spLocks noGrp="1" noChangeArrowheads="1"/>
          </p:cNvSpPr>
          <p:nvPr>
            <p:ph type="body" idx="1"/>
          </p:nvPr>
        </p:nvSpPr>
        <p:spPr/>
        <p:txBody>
          <a:bodyPr>
            <a:normAutofit/>
          </a:bodyPr>
          <a:lstStyle/>
          <a:p>
            <a:pPr eaLnBrk="1" hangingPunct="1"/>
            <a:r>
              <a:rPr lang="en-US" sz="2800" dirty="0" smtClean="0">
                <a:latin typeface="+mj-lt"/>
              </a:rPr>
              <a:t>Define the ‘right’ industry.</a:t>
            </a:r>
          </a:p>
          <a:p>
            <a:pPr eaLnBrk="1" hangingPunct="1"/>
            <a:r>
              <a:rPr lang="en-US" sz="2800" dirty="0" smtClean="0">
                <a:latin typeface="+mj-lt"/>
              </a:rPr>
              <a:t>Determine whether industries are converging.</a:t>
            </a:r>
          </a:p>
          <a:p>
            <a:pPr eaLnBrk="1" hangingPunct="1"/>
            <a:r>
              <a:rPr lang="en-US" sz="2800" dirty="0" smtClean="0">
                <a:latin typeface="+mj-lt"/>
              </a:rPr>
              <a:t>Identify complementary products.</a:t>
            </a:r>
          </a:p>
        </p:txBody>
      </p:sp>
      <p:sp>
        <p:nvSpPr>
          <p:cNvPr id="5" name="Slide Number Placeholder 4"/>
          <p:cNvSpPr>
            <a:spLocks noGrp="1"/>
          </p:cNvSpPr>
          <p:nvPr>
            <p:ph type="sldNum" sz="quarter" idx="12"/>
          </p:nvPr>
        </p:nvSpPr>
        <p:spPr/>
        <p:txBody>
          <a:bodyPr/>
          <a:lstStyle/>
          <a:p>
            <a:fld id="{D2E27F0B-D1D9-4962-BED2-975B89B4AC3B}" type="slidenum">
              <a:rPr lang="en-GB" smtClean="0"/>
              <a:pPr/>
              <a:t>74</a:t>
            </a:fld>
            <a:endParaRPr lang="en-GB"/>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2531"/>
                                        </p:tgtEl>
                                        <p:attrNameLst>
                                          <p:attrName>style.visibility</p:attrName>
                                        </p:attrNameLst>
                                      </p:cBhvr>
                                      <p:to>
                                        <p:strVal val="visible"/>
                                      </p:to>
                                    </p:set>
                                    <p:anim calcmode="lin" valueType="num">
                                      <p:cBhvr additive="base">
                                        <p:cTn id="7" dur="1000" fill="hold"/>
                                        <p:tgtEl>
                                          <p:spTgt spid="22531"/>
                                        </p:tgtEl>
                                        <p:attrNameLst>
                                          <p:attrName>ppt_x</p:attrName>
                                        </p:attrNameLst>
                                      </p:cBhvr>
                                      <p:tavLst>
                                        <p:tav tm="0">
                                          <p:val>
                                            <p:strVal val="0-#ppt_w/2"/>
                                          </p:val>
                                        </p:tav>
                                        <p:tav tm="100000">
                                          <p:val>
                                            <p:strVal val="#ppt_x"/>
                                          </p:val>
                                        </p:tav>
                                      </p:tavLst>
                                    </p:anim>
                                    <p:anim calcmode="lin" valueType="num">
                                      <p:cBhvr additive="base">
                                        <p:cTn id="8" dur="1000" fill="hold"/>
                                        <p:tgtEl>
                                          <p:spTgt spid="2253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27331">
                                            <p:txEl>
                                              <p:pRg st="0" end="0"/>
                                            </p:txEl>
                                          </p:spTgt>
                                        </p:tgtEl>
                                        <p:attrNameLst>
                                          <p:attrName>style.visibility</p:attrName>
                                        </p:attrNameLst>
                                      </p:cBhvr>
                                      <p:to>
                                        <p:strVal val="visible"/>
                                      </p:to>
                                    </p:set>
                                    <p:anim calcmode="lin" valueType="num">
                                      <p:cBhvr additive="base">
                                        <p:cTn id="13" dur="1000" fill="hold"/>
                                        <p:tgtEl>
                                          <p:spTgt spid="22733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2733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27331">
                                            <p:txEl>
                                              <p:pRg st="1" end="1"/>
                                            </p:txEl>
                                          </p:spTgt>
                                        </p:tgtEl>
                                        <p:attrNameLst>
                                          <p:attrName>style.visibility</p:attrName>
                                        </p:attrNameLst>
                                      </p:cBhvr>
                                      <p:to>
                                        <p:strVal val="visible"/>
                                      </p:to>
                                    </p:set>
                                    <p:anim calcmode="lin" valueType="num">
                                      <p:cBhvr additive="base">
                                        <p:cTn id="19" dur="1000" fill="hold"/>
                                        <p:tgtEl>
                                          <p:spTgt spid="227331">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2733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27331">
                                            <p:txEl>
                                              <p:pRg st="2" end="2"/>
                                            </p:txEl>
                                          </p:spTgt>
                                        </p:tgtEl>
                                        <p:attrNameLst>
                                          <p:attrName>style.visibility</p:attrName>
                                        </p:attrNameLst>
                                      </p:cBhvr>
                                      <p:to>
                                        <p:strVal val="visible"/>
                                      </p:to>
                                    </p:set>
                                    <p:anim calcmode="lin" valueType="num">
                                      <p:cBhvr additive="base">
                                        <p:cTn id="25" dur="1000" fill="hold"/>
                                        <p:tgtEl>
                                          <p:spTgt spid="227331">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22733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p:bldP spid="227331"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latin typeface="Comic Sans MS" pitchFamily="66" charset="0"/>
              </a:rPr>
              <a:t>The Industry </a:t>
            </a:r>
            <a:r>
              <a:rPr lang="en-GB" dirty="0">
                <a:latin typeface="Comic Sans MS" pitchFamily="66" charset="0"/>
              </a:rPr>
              <a:t>L</a:t>
            </a:r>
            <a:r>
              <a:rPr lang="en-GB" dirty="0" smtClean="0">
                <a:latin typeface="Comic Sans MS" pitchFamily="66" charset="0"/>
              </a:rPr>
              <a:t>ife </a:t>
            </a:r>
            <a:r>
              <a:rPr lang="en-GB" dirty="0">
                <a:latin typeface="Comic Sans MS" pitchFamily="66" charset="0"/>
              </a:rPr>
              <a:t>C</a:t>
            </a:r>
            <a:r>
              <a:rPr lang="en-GB" dirty="0" smtClean="0">
                <a:latin typeface="Comic Sans MS" pitchFamily="66" charset="0"/>
              </a:rPr>
              <a:t>ycle</a:t>
            </a:r>
            <a:r>
              <a:rPr lang="en-GB" dirty="0" smtClean="0"/>
              <a:t/>
            </a:r>
            <a:br>
              <a:rPr lang="en-GB" dirty="0" smtClean="0"/>
            </a:br>
            <a:endParaRPr lang="en-GB" dirty="0"/>
          </a:p>
        </p:txBody>
      </p:sp>
      <p:sp>
        <p:nvSpPr>
          <p:cNvPr id="3" name="Slide Number Placeholder 2"/>
          <p:cNvSpPr>
            <a:spLocks noGrp="1"/>
          </p:cNvSpPr>
          <p:nvPr>
            <p:ph type="sldNum" sz="quarter" idx="12"/>
          </p:nvPr>
        </p:nvSpPr>
        <p:spPr/>
        <p:txBody>
          <a:bodyPr/>
          <a:lstStyle/>
          <a:p>
            <a:fld id="{D2E27F0B-D1D9-4962-BED2-975B89B4AC3B}" type="slidenum">
              <a:rPr lang="en-GB" smtClean="0"/>
              <a:pPr/>
              <a:t>75</a:t>
            </a:fld>
            <a:endParaRPr lang="en-GB"/>
          </a:p>
        </p:txBody>
      </p:sp>
      <p:pic>
        <p:nvPicPr>
          <p:cNvPr id="4" name="Picture 3" descr="G:\Powerpoint\Pe_Uk\PE133-Johnson\Final files\Gif\ch02\C02NE003.gif"/>
          <p:cNvPicPr>
            <a:picLocks noChangeAspect="1" noChangeArrowheads="1"/>
          </p:cNvPicPr>
          <p:nvPr/>
        </p:nvPicPr>
        <p:blipFill>
          <a:blip r:embed="rId2" cstate="print"/>
          <a:srcRect/>
          <a:stretch>
            <a:fillRect/>
          </a:stretch>
        </p:blipFill>
        <p:spPr bwMode="auto">
          <a:xfrm>
            <a:off x="533400" y="1928802"/>
            <a:ext cx="8077200" cy="407196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1000" fill="hold"/>
                                        <p:tgtEl>
                                          <p:spTgt spid="4"/>
                                        </p:tgtEl>
                                        <p:attrNameLst>
                                          <p:attrName>ppt_x</p:attrName>
                                        </p:attrNameLst>
                                      </p:cBhvr>
                                      <p:tavLst>
                                        <p:tav tm="0">
                                          <p:val>
                                            <p:strVal val="0-#ppt_w/2"/>
                                          </p:val>
                                        </p:tav>
                                        <p:tav tm="100000">
                                          <p:val>
                                            <p:strVal val="#ppt_x"/>
                                          </p:val>
                                        </p:tav>
                                      </p:tavLst>
                                    </p:anim>
                                    <p:anim calcmode="lin" valueType="num">
                                      <p:cBhvr additive="base">
                                        <p:cTn id="14" dur="10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sz="4000" dirty="0" smtClean="0">
                <a:latin typeface="Comic Sans MS" pitchFamily="66" charset="0"/>
              </a:rPr>
              <a:t>Cycles of Competition</a:t>
            </a:r>
            <a:endParaRPr lang="en-GB" sz="4000" dirty="0">
              <a:latin typeface="Comic Sans MS" pitchFamily="66" charset="0"/>
            </a:endParaRPr>
          </a:p>
        </p:txBody>
      </p:sp>
      <p:sp>
        <p:nvSpPr>
          <p:cNvPr id="3" name="Slide Number Placeholder 2"/>
          <p:cNvSpPr>
            <a:spLocks noGrp="1"/>
          </p:cNvSpPr>
          <p:nvPr>
            <p:ph type="sldNum" sz="quarter" idx="12"/>
          </p:nvPr>
        </p:nvSpPr>
        <p:spPr/>
        <p:txBody>
          <a:bodyPr/>
          <a:lstStyle/>
          <a:p>
            <a:fld id="{D2E27F0B-D1D9-4962-BED2-975B89B4AC3B}" type="slidenum">
              <a:rPr lang="en-GB" smtClean="0"/>
              <a:pPr/>
              <a:t>76</a:t>
            </a:fld>
            <a:endParaRPr lang="en-GB"/>
          </a:p>
        </p:txBody>
      </p:sp>
      <p:pic>
        <p:nvPicPr>
          <p:cNvPr id="7" name="Picture 3" descr="G:\Powerpoint\Pe_Uk\PE133-Johnson\Final files\Gif\ch02\C02NE004.gif"/>
          <p:cNvPicPr>
            <a:picLocks noChangeAspect="1" noChangeArrowheads="1"/>
          </p:cNvPicPr>
          <p:nvPr/>
        </p:nvPicPr>
        <p:blipFill>
          <a:blip r:embed="rId2" cstate="print"/>
          <a:srcRect/>
          <a:stretch>
            <a:fillRect/>
          </a:stretch>
        </p:blipFill>
        <p:spPr bwMode="auto">
          <a:xfrm>
            <a:off x="1214414" y="1428736"/>
            <a:ext cx="6400800" cy="4357718"/>
          </a:xfrm>
          <a:prstGeom prst="rect">
            <a:avLst/>
          </a:prstGeom>
          <a:noFill/>
        </p:spPr>
      </p:pic>
      <p:sp>
        <p:nvSpPr>
          <p:cNvPr id="8" name="TextBox 7"/>
          <p:cNvSpPr txBox="1"/>
          <p:nvPr/>
        </p:nvSpPr>
        <p:spPr>
          <a:xfrm>
            <a:off x="285720" y="6000768"/>
            <a:ext cx="8143932" cy="523220"/>
          </a:xfrm>
          <a:prstGeom prst="rect">
            <a:avLst/>
          </a:prstGeom>
          <a:noFill/>
        </p:spPr>
        <p:txBody>
          <a:bodyPr wrap="square" rtlCol="0">
            <a:spAutoFit/>
          </a:bodyPr>
          <a:lstStyle/>
          <a:p>
            <a:r>
              <a:rPr lang="en-GB" sz="1400" i="1" dirty="0" smtClean="0">
                <a:latin typeface="Comic Sans MS" pitchFamily="66" charset="0"/>
              </a:rPr>
              <a:t>Source</a:t>
            </a:r>
            <a:r>
              <a:rPr lang="en-GB" sz="1400" dirty="0" smtClean="0">
                <a:latin typeface="Comic Sans MS" pitchFamily="66" charset="0"/>
              </a:rPr>
              <a:t>: Adapted from </a:t>
            </a:r>
            <a:r>
              <a:rPr lang="en-GB" sz="1400" i="1" dirty="0" smtClean="0">
                <a:latin typeface="Comic Sans MS" pitchFamily="66" charset="0"/>
              </a:rPr>
              <a:t>Hypercompetitive Rivalries: Competing in Highly Dynamic Environments </a:t>
            </a:r>
            <a:r>
              <a:rPr lang="en-GB" sz="1400" dirty="0" smtClean="0">
                <a:latin typeface="Comic Sans MS" pitchFamily="66" charset="0"/>
              </a:rPr>
              <a:t>by Richard A. </a:t>
            </a:r>
            <a:r>
              <a:rPr lang="en-GB" sz="1400" dirty="0" err="1" smtClean="0">
                <a:latin typeface="Comic Sans MS" pitchFamily="66" charset="0"/>
              </a:rPr>
              <a:t>D’Aveni</a:t>
            </a:r>
            <a:r>
              <a:rPr lang="en-GB" sz="1400" dirty="0" smtClean="0">
                <a:latin typeface="Comic Sans MS" pitchFamily="66" charset="0"/>
              </a:rPr>
              <a:t> with Robert </a:t>
            </a:r>
            <a:r>
              <a:rPr lang="en-GB" sz="1400" dirty="0" err="1" smtClean="0">
                <a:latin typeface="Comic Sans MS" pitchFamily="66" charset="0"/>
              </a:rPr>
              <a:t>Gunther</a:t>
            </a:r>
            <a:r>
              <a:rPr lang="en-GB" sz="1400" dirty="0" smtClean="0">
                <a:latin typeface="Comic Sans MS" pitchFamily="66" charset="0"/>
              </a:rPr>
              <a:t> 1994. </a:t>
            </a:r>
            <a:endParaRPr lang="en-GB" sz="1400" dirty="0">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0-#ppt_w/2"/>
                                          </p:val>
                                        </p:tav>
                                        <p:tav tm="100000">
                                          <p:val>
                                            <p:strVal val="#ppt_x"/>
                                          </p:val>
                                        </p:tav>
                                      </p:tavLst>
                                    </p:anim>
                                    <p:anim calcmode="lin" valueType="num">
                                      <p:cBhvr additive="base">
                                        <p:cTn id="8" dur="10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Text Box 2"/>
          <p:cNvSpPr txBox="1">
            <a:spLocks noChangeArrowheads="1"/>
          </p:cNvSpPr>
          <p:nvPr/>
        </p:nvSpPr>
        <p:spPr bwMode="auto">
          <a:xfrm>
            <a:off x="304800" y="5821363"/>
            <a:ext cx="8534400" cy="366712"/>
          </a:xfrm>
          <a:prstGeom prst="rect">
            <a:avLst/>
          </a:prstGeom>
          <a:noFill/>
          <a:ln w="9525">
            <a:noFill/>
            <a:miter lim="800000"/>
            <a:headEnd/>
            <a:tailEnd/>
          </a:ln>
          <a:effectLst/>
        </p:spPr>
        <p:txBody>
          <a:bodyPr>
            <a:spAutoFit/>
          </a:bodyPr>
          <a:lstStyle/>
          <a:p>
            <a:pPr algn="l" eaLnBrk="0" hangingPunct="0">
              <a:spcBef>
                <a:spcPct val="50000"/>
              </a:spcBef>
            </a:pPr>
            <a:r>
              <a:rPr lang="en-GB" sz="1200"/>
              <a:t>Exhibit 10.6</a:t>
            </a:r>
            <a:r>
              <a:rPr lang="en-GB"/>
              <a:t>  Some examples of suitability</a:t>
            </a:r>
          </a:p>
        </p:txBody>
      </p:sp>
      <p:pic>
        <p:nvPicPr>
          <p:cNvPr id="283652" name="Picture 4" descr="F:\Powerpoint\Pe_Uk\PE133-Johnson\Final files\Gif\ch10\C10NE006A.gif"/>
          <p:cNvPicPr>
            <a:picLocks noChangeAspect="1" noChangeArrowheads="1"/>
          </p:cNvPicPr>
          <p:nvPr/>
        </p:nvPicPr>
        <p:blipFill>
          <a:blip r:embed="rId3" cstate="print"/>
          <a:srcRect/>
          <a:stretch>
            <a:fillRect/>
          </a:stretch>
        </p:blipFill>
        <p:spPr bwMode="auto">
          <a:xfrm>
            <a:off x="676275" y="627063"/>
            <a:ext cx="7791450" cy="5153025"/>
          </a:xfrm>
          <a:prstGeom prst="rect">
            <a:avLst/>
          </a:prstGeom>
          <a:noFill/>
        </p:spPr>
      </p:pic>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Text Box 2050"/>
          <p:cNvSpPr txBox="1">
            <a:spLocks noChangeArrowheads="1"/>
          </p:cNvSpPr>
          <p:nvPr/>
        </p:nvSpPr>
        <p:spPr bwMode="auto">
          <a:xfrm>
            <a:off x="304800" y="5821363"/>
            <a:ext cx="8534400" cy="366712"/>
          </a:xfrm>
          <a:prstGeom prst="rect">
            <a:avLst/>
          </a:prstGeom>
          <a:noFill/>
          <a:ln w="9525">
            <a:noFill/>
            <a:miter lim="800000"/>
            <a:headEnd/>
            <a:tailEnd/>
          </a:ln>
          <a:effectLst/>
        </p:spPr>
        <p:txBody>
          <a:bodyPr>
            <a:spAutoFit/>
          </a:bodyPr>
          <a:lstStyle/>
          <a:p>
            <a:pPr algn="l" eaLnBrk="0" hangingPunct="0">
              <a:spcBef>
                <a:spcPct val="50000"/>
              </a:spcBef>
            </a:pPr>
            <a:r>
              <a:rPr lang="en-GB" sz="1200"/>
              <a:t>Exhibit 10.6</a:t>
            </a:r>
            <a:r>
              <a:rPr lang="en-GB"/>
              <a:t>  Some examples of suitability (Continued)</a:t>
            </a:r>
          </a:p>
        </p:txBody>
      </p:sp>
      <p:pic>
        <p:nvPicPr>
          <p:cNvPr id="301060" name="Picture 2052" descr="F:\Powerpoint\Pe_Uk\PE133-Johnson\Final files\Gif\ch10\C10NE006B.gif"/>
          <p:cNvPicPr>
            <a:picLocks noChangeAspect="1" noChangeArrowheads="1"/>
          </p:cNvPicPr>
          <p:nvPr/>
        </p:nvPicPr>
        <p:blipFill>
          <a:blip r:embed="rId3" cstate="print"/>
          <a:srcRect/>
          <a:stretch>
            <a:fillRect/>
          </a:stretch>
        </p:blipFill>
        <p:spPr bwMode="auto">
          <a:xfrm>
            <a:off x="381000" y="1473200"/>
            <a:ext cx="8334375" cy="3905250"/>
          </a:xfrm>
          <a:prstGeom prst="rect">
            <a:avLst/>
          </a:prstGeom>
          <a:noFill/>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Text Box 2"/>
          <p:cNvSpPr txBox="1">
            <a:spLocks noChangeArrowheads="1"/>
          </p:cNvSpPr>
          <p:nvPr/>
        </p:nvSpPr>
        <p:spPr bwMode="auto">
          <a:xfrm>
            <a:off x="304800" y="5821363"/>
            <a:ext cx="8534400" cy="366712"/>
          </a:xfrm>
          <a:prstGeom prst="rect">
            <a:avLst/>
          </a:prstGeom>
          <a:noFill/>
          <a:ln w="9525">
            <a:noFill/>
            <a:miter lim="800000"/>
            <a:headEnd/>
            <a:tailEnd/>
          </a:ln>
          <a:effectLst/>
        </p:spPr>
        <p:txBody>
          <a:bodyPr>
            <a:spAutoFit/>
          </a:bodyPr>
          <a:lstStyle/>
          <a:p>
            <a:pPr algn="l" eaLnBrk="0" hangingPunct="0">
              <a:spcBef>
                <a:spcPct val="50000"/>
              </a:spcBef>
            </a:pPr>
            <a:r>
              <a:rPr lang="en-GB" sz="1200"/>
              <a:t>Exhibit 10.7</a:t>
            </a:r>
            <a:r>
              <a:rPr lang="en-GB"/>
              <a:t>  Some criteria for assessing the acceptability of strategic options</a:t>
            </a:r>
          </a:p>
        </p:txBody>
      </p:sp>
      <p:pic>
        <p:nvPicPr>
          <p:cNvPr id="284675" name="Picture 3" descr="G:\Powerpoint\Pe_Uk\PE133-Johnson\Final files\Gif\ch10\C10NE007.gif"/>
          <p:cNvPicPr>
            <a:picLocks noChangeAspect="1" noChangeArrowheads="1"/>
          </p:cNvPicPr>
          <p:nvPr/>
        </p:nvPicPr>
        <p:blipFill>
          <a:blip r:embed="rId3" cstate="print"/>
          <a:srcRect/>
          <a:stretch>
            <a:fillRect/>
          </a:stretch>
        </p:blipFill>
        <p:spPr bwMode="auto">
          <a:xfrm>
            <a:off x="609600" y="1235075"/>
            <a:ext cx="7924800" cy="4416425"/>
          </a:xfrm>
          <a:prstGeom prst="rect">
            <a:avLst/>
          </a:prstGeom>
          <a:noFill/>
        </p:spPr>
      </p:pic>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descr="http://www.xscape.co.uk/images/cms/picture-gallery/milton-keynes/20.jpg"/>
          <p:cNvPicPr>
            <a:picLocks noChangeAspect="1" noChangeArrowheads="1"/>
          </p:cNvPicPr>
          <p:nvPr/>
        </p:nvPicPr>
        <p:blipFill>
          <a:blip r:embed="rId2" cstate="print"/>
          <a:srcRect/>
          <a:stretch>
            <a:fillRect/>
          </a:stretch>
        </p:blipFill>
        <p:spPr bwMode="auto">
          <a:xfrm>
            <a:off x="0" y="0"/>
            <a:ext cx="9144000" cy="628652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28625" y="0"/>
            <a:ext cx="8229600" cy="928688"/>
          </a:xfrm>
        </p:spPr>
        <p:txBody>
          <a:bodyPr/>
          <a:lstStyle/>
          <a:p>
            <a:pPr algn="l" eaLnBrk="1" hangingPunct="1"/>
            <a:r>
              <a:rPr lang="en-GB" sz="3200" dirty="0" smtClean="0"/>
              <a:t>How can we categorise the built environment</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1"/>
          </p:nvPr>
        </p:nvPicPr>
        <p:blipFill>
          <a:blip r:embed="rId2" cstate="print"/>
          <a:srcRect/>
          <a:stretch>
            <a:fillRect/>
          </a:stretch>
        </p:blipFill>
        <p:spPr>
          <a:xfrm>
            <a:off x="2286000" y="2143125"/>
            <a:ext cx="4143375" cy="2832100"/>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townhill boxing 002"/>
          <p:cNvPicPr>
            <a:picLocks noChangeAspect="1" noChangeArrowheads="1"/>
          </p:cNvPicPr>
          <p:nvPr/>
        </p:nvPicPr>
        <p:blipFill>
          <a:blip r:embed="rId2" cstate="print"/>
          <a:srcRect/>
          <a:stretch>
            <a:fillRect/>
          </a:stretch>
        </p:blipFill>
        <p:spPr bwMode="auto">
          <a:xfrm>
            <a:off x="0" y="0"/>
            <a:ext cx="9144000" cy="6215082"/>
          </a:xfrm>
          <a:prstGeom prst="rect">
            <a:avLst/>
          </a:prstGeom>
          <a:noFill/>
          <a:ln w="9525">
            <a:noFill/>
            <a:miter lim="800000"/>
            <a:headEnd/>
            <a:tailEnd/>
          </a:ln>
        </p:spPr>
      </p:pic>
      <p:pic>
        <p:nvPicPr>
          <p:cNvPr id="4" name="Content Placeholder 5" descr="discuss_big"/>
          <p:cNvPicPr>
            <a:picLocks noChangeAspect="1" noChangeArrowheads="1"/>
          </p:cNvPicPr>
          <p:nvPr/>
        </p:nvPicPr>
        <p:blipFill>
          <a:blip r:embed="rId3" cstate="print"/>
          <a:srcRect/>
          <a:stretch>
            <a:fillRect/>
          </a:stretch>
        </p:blipFill>
        <p:spPr>
          <a:xfrm>
            <a:off x="0" y="6026155"/>
            <a:ext cx="1216993" cy="83184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4"/>
                                        </p:tgtEl>
                                      </p:cBhvr>
                                    </p:animEffect>
                                    <p:set>
                                      <p:cBhvr>
                                        <p:cTn id="12" dur="1" fill="hold">
                                          <p:stCondLst>
                                            <p:cond delay="1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2" descr="http://www.atassociates.com.sg/images/DSC00358.jpg"/>
          <p:cNvPicPr>
            <a:picLocks noChangeAspect="1" noChangeArrowheads="1"/>
          </p:cNvPicPr>
          <p:nvPr/>
        </p:nvPicPr>
        <p:blipFill>
          <a:blip r:embed="rId2" cstate="print"/>
          <a:srcRect/>
          <a:stretch>
            <a:fillRect/>
          </a:stretch>
        </p:blipFill>
        <p:spPr bwMode="auto">
          <a:xfrm>
            <a:off x="0" y="0"/>
            <a:ext cx="9144000" cy="6357958"/>
          </a:xfrm>
          <a:prstGeom prst="rect">
            <a:avLst/>
          </a:prstGeom>
          <a:noFill/>
        </p:spPr>
      </p:pic>
      <p:sp>
        <p:nvSpPr>
          <p:cNvPr id="3" name="Rectangle 2"/>
          <p:cNvSpPr/>
          <p:nvPr/>
        </p:nvSpPr>
        <p:spPr>
          <a:xfrm>
            <a:off x="0" y="6357958"/>
            <a:ext cx="5786446" cy="369332"/>
          </a:xfrm>
          <a:prstGeom prst="rect">
            <a:avLst/>
          </a:prstGeom>
        </p:spPr>
        <p:txBody>
          <a:bodyPr wrap="square">
            <a:spAutoFit/>
          </a:bodyPr>
          <a:lstStyle/>
          <a:p>
            <a:r>
              <a:rPr lang="en-GB" dirty="0" smtClean="0">
                <a:hlinkClick r:id="rId3"/>
              </a:rPr>
              <a:t>http://www.youtube.com/watch?v=d0rGR9TNypg</a:t>
            </a:r>
            <a:r>
              <a:rPr lang="en-GB" dirty="0" smtClean="0"/>
              <a:t> </a:t>
            </a:r>
            <a:endParaRPr lang="en-GB" dirty="0"/>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http://farm4.static.flickr.com/3474/3394593064_52ec521459.jpg"/>
          <p:cNvPicPr>
            <a:picLocks noChangeAspect="1" noChangeArrowheads="1"/>
          </p:cNvPicPr>
          <p:nvPr/>
        </p:nvPicPr>
        <p:blipFill>
          <a:blip r:embed="rId2" cstate="print"/>
          <a:srcRect/>
          <a:stretch>
            <a:fillRect/>
          </a:stretch>
        </p:blipFill>
        <p:spPr bwMode="auto">
          <a:xfrm>
            <a:off x="0" y="0"/>
            <a:ext cx="9144000" cy="6286520"/>
          </a:xfrm>
          <a:prstGeom prst="rect">
            <a:avLst/>
          </a:prstGeom>
          <a:noFill/>
        </p:spPr>
      </p:pic>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28625" y="0"/>
            <a:ext cx="8229600" cy="928688"/>
          </a:xfrm>
        </p:spPr>
        <p:txBody>
          <a:bodyPr/>
          <a:lstStyle/>
          <a:p>
            <a:pPr algn="l" eaLnBrk="1" hangingPunct="1"/>
            <a:r>
              <a:rPr lang="en-GB" sz="3200" dirty="0" smtClean="0"/>
              <a:t>What Benefits?</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1"/>
          </p:nvPr>
        </p:nvPicPr>
        <p:blipFill>
          <a:blip r:embed="rId2" cstate="print"/>
          <a:srcRect/>
          <a:stretch>
            <a:fillRect/>
          </a:stretch>
        </p:blipFill>
        <p:spPr>
          <a:xfrm>
            <a:off x="2286000" y="2143125"/>
            <a:ext cx="4143375" cy="2832100"/>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40" name="Picture 4" descr="http://www.traveltohawaiireviewed.com/image_attraction/oahu/attractions/Hawaiian_Waters_Adventure_Park/800/FlowRider2.JPG"/>
          <p:cNvPicPr>
            <a:picLocks noChangeAspect="1" noChangeArrowheads="1"/>
          </p:cNvPicPr>
          <p:nvPr/>
        </p:nvPicPr>
        <p:blipFill>
          <a:blip r:embed="rId2" cstate="print"/>
          <a:srcRect/>
          <a:stretch>
            <a:fillRect/>
          </a:stretch>
        </p:blipFill>
        <p:spPr bwMode="auto">
          <a:xfrm>
            <a:off x="0" y="0"/>
            <a:ext cx="9144000" cy="6322239"/>
          </a:xfrm>
          <a:prstGeom prst="rect">
            <a:avLst/>
          </a:prstGeom>
          <a:noFill/>
        </p:spPr>
      </p:pic>
      <p:sp>
        <p:nvSpPr>
          <p:cNvPr id="4" name="Rectangle 3"/>
          <p:cNvSpPr/>
          <p:nvPr/>
        </p:nvSpPr>
        <p:spPr>
          <a:xfrm>
            <a:off x="0" y="6488668"/>
            <a:ext cx="5643570" cy="369332"/>
          </a:xfrm>
          <a:prstGeom prst="rect">
            <a:avLst/>
          </a:prstGeom>
        </p:spPr>
        <p:txBody>
          <a:bodyPr wrap="square">
            <a:spAutoFit/>
          </a:bodyPr>
          <a:lstStyle/>
          <a:p>
            <a:r>
              <a:rPr lang="en-GB" dirty="0" smtClean="0">
                <a:hlinkClick r:id="rId3"/>
              </a:rPr>
              <a:t>http://www.youtube.com/watch?v=f8vZFbfV4hI</a:t>
            </a:r>
            <a:r>
              <a:rPr lang="en-GB" dirty="0" smtClean="0"/>
              <a:t> </a:t>
            </a:r>
            <a:endParaRPr lang="en-GB" dirty="0"/>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28625" y="0"/>
            <a:ext cx="8229600" cy="928688"/>
          </a:xfrm>
        </p:spPr>
        <p:txBody>
          <a:bodyPr/>
          <a:lstStyle/>
          <a:p>
            <a:pPr algn="l" eaLnBrk="1" hangingPunct="1"/>
            <a:r>
              <a:rPr lang="en-GB" sz="3200" dirty="0" smtClean="0"/>
              <a:t>What impacts can the built environment have</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1"/>
          </p:nvPr>
        </p:nvPicPr>
        <p:blipFill>
          <a:blip r:embed="rId2" cstate="print"/>
          <a:srcRect/>
          <a:stretch>
            <a:fillRect/>
          </a:stretch>
        </p:blipFill>
        <p:spPr>
          <a:xfrm>
            <a:off x="2286000" y="2143125"/>
            <a:ext cx="4143375" cy="2832100"/>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ttp://www.dynamicrock.co.uk/images/dynamic-rock-building.jpg"/>
          <p:cNvPicPr>
            <a:picLocks noChangeAspect="1" noChangeArrowheads="1"/>
          </p:cNvPicPr>
          <p:nvPr/>
        </p:nvPicPr>
        <p:blipFill>
          <a:blip r:embed="rId2" cstate="print"/>
          <a:srcRect/>
          <a:stretch>
            <a:fillRect/>
          </a:stretch>
        </p:blipFill>
        <p:spPr bwMode="auto">
          <a:xfrm>
            <a:off x="0" y="-1"/>
            <a:ext cx="9144000" cy="6286522"/>
          </a:xfrm>
          <a:prstGeom prst="rect">
            <a:avLst/>
          </a:prstGeom>
          <a:noFill/>
        </p:spPr>
      </p:pic>
      <p:sp>
        <p:nvSpPr>
          <p:cNvPr id="3" name="Rectangle 2"/>
          <p:cNvSpPr/>
          <p:nvPr/>
        </p:nvSpPr>
        <p:spPr>
          <a:xfrm>
            <a:off x="0" y="6286520"/>
            <a:ext cx="5500694" cy="369332"/>
          </a:xfrm>
          <a:prstGeom prst="rect">
            <a:avLst/>
          </a:prstGeom>
        </p:spPr>
        <p:txBody>
          <a:bodyPr wrap="square">
            <a:spAutoFit/>
          </a:bodyPr>
          <a:lstStyle/>
          <a:p>
            <a:r>
              <a:rPr lang="en-GB" dirty="0" smtClean="0">
                <a:hlinkClick r:id="rId3"/>
              </a:rPr>
              <a:t>http://www.youtube.com/watch?v=Qyfy7KzsqiE</a:t>
            </a:r>
            <a:r>
              <a:rPr lang="en-GB" dirty="0" smtClean="0"/>
              <a:t> </a:t>
            </a:r>
            <a:endParaRPr lang="en-GB" dirty="0"/>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http://dynamicrock.blogware.com/_photos/5ten.jpg"/>
          <p:cNvPicPr>
            <a:picLocks noChangeAspect="1" noChangeArrowheads="1"/>
          </p:cNvPicPr>
          <p:nvPr/>
        </p:nvPicPr>
        <p:blipFill>
          <a:blip r:embed="rId2" cstate="print"/>
          <a:srcRect/>
          <a:stretch>
            <a:fillRect/>
          </a:stretch>
        </p:blipFill>
        <p:spPr bwMode="auto">
          <a:xfrm>
            <a:off x="0" y="0"/>
            <a:ext cx="9144000" cy="6349862"/>
          </a:xfrm>
          <a:prstGeom prst="rect">
            <a:avLst/>
          </a:prstGeom>
          <a:noFill/>
        </p:spPr>
      </p:pic>
      <p:sp>
        <p:nvSpPr>
          <p:cNvPr id="3" name="Rectangle 3"/>
          <p:cNvSpPr>
            <a:spLocks noChangeArrowheads="1"/>
          </p:cNvSpPr>
          <p:nvPr/>
        </p:nvSpPr>
        <p:spPr bwMode="auto">
          <a:xfrm>
            <a:off x="285750" y="6488113"/>
            <a:ext cx="5572125" cy="369887"/>
          </a:xfrm>
          <a:prstGeom prst="rect">
            <a:avLst/>
          </a:prstGeom>
          <a:noFill/>
          <a:ln w="9525">
            <a:noFill/>
            <a:miter lim="800000"/>
            <a:headEnd/>
            <a:tailEnd/>
          </a:ln>
        </p:spPr>
        <p:txBody>
          <a:bodyPr>
            <a:spAutoFit/>
          </a:bodyPr>
          <a:lstStyle/>
          <a:p>
            <a:r>
              <a:rPr lang="en-GB" dirty="0">
                <a:hlinkClick r:id="rId3"/>
              </a:rPr>
              <a:t>http://www.youtube.com/watch?v=wTmdJ37GDkg</a:t>
            </a:r>
            <a:r>
              <a:rPr lang="en-GB" dirty="0"/>
              <a:t> </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http://www.mountainyahoos.com/SkiResorts/Dubai/SkiDubai-AftView_520.jpg"/>
          <p:cNvPicPr>
            <a:picLocks noChangeAspect="1" noChangeArrowheads="1"/>
          </p:cNvPicPr>
          <p:nvPr/>
        </p:nvPicPr>
        <p:blipFill>
          <a:blip r:embed="rId2" cstate="print"/>
          <a:srcRect/>
          <a:stretch>
            <a:fillRect/>
          </a:stretch>
        </p:blipFill>
        <p:spPr bwMode="auto">
          <a:xfrm>
            <a:off x="0" y="0"/>
            <a:ext cx="9144000" cy="6286520"/>
          </a:xfrm>
          <a:prstGeom prst="rect">
            <a:avLst/>
          </a:prstGeom>
          <a:noFill/>
        </p:spPr>
      </p:pic>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5"/>
          <p:cNvPicPr>
            <a:picLocks noChangeAspect="1" noChangeArrowheads="1"/>
          </p:cNvPicPr>
          <p:nvPr/>
        </p:nvPicPr>
        <p:blipFill>
          <a:blip r:embed="rId2" cstate="print"/>
          <a:srcRect/>
          <a:stretch>
            <a:fillRect/>
          </a:stretch>
        </p:blipFill>
        <p:spPr bwMode="auto">
          <a:xfrm>
            <a:off x="598488" y="954088"/>
            <a:ext cx="7931150" cy="49053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smtClean="0"/>
              <a:t>Physical &amp; Environmental</a:t>
            </a:r>
          </a:p>
        </p:txBody>
      </p:sp>
      <p:sp>
        <p:nvSpPr>
          <p:cNvPr id="31747" name="Content Placeholder 2"/>
          <p:cNvSpPr>
            <a:spLocks noGrp="1"/>
          </p:cNvSpPr>
          <p:nvPr>
            <p:ph sz="half" idx="1"/>
          </p:nvPr>
        </p:nvSpPr>
        <p:spPr/>
        <p:txBody>
          <a:bodyPr/>
          <a:lstStyle/>
          <a:p>
            <a:pPr>
              <a:buFontTx/>
              <a:buNone/>
            </a:pPr>
            <a:r>
              <a:rPr lang="en-GB" smtClean="0"/>
              <a:t>Positive</a:t>
            </a:r>
          </a:p>
          <a:p>
            <a:pPr>
              <a:buFontTx/>
              <a:buNone/>
            </a:pPr>
            <a:endParaRPr lang="en-GB" smtClean="0"/>
          </a:p>
          <a:p>
            <a:r>
              <a:rPr lang="en-GB" sz="2400" smtClean="0"/>
              <a:t>Showcasing </a:t>
            </a:r>
          </a:p>
          <a:p>
            <a:r>
              <a:rPr lang="en-GB" sz="2400" smtClean="0"/>
              <a:t>Models of Best Practice</a:t>
            </a:r>
          </a:p>
          <a:p>
            <a:r>
              <a:rPr lang="en-GB" sz="2400" smtClean="0"/>
              <a:t>Environmental Impact</a:t>
            </a:r>
          </a:p>
          <a:p>
            <a:r>
              <a:rPr lang="en-GB" sz="2400" smtClean="0"/>
              <a:t>Infrastructure Legacy</a:t>
            </a:r>
          </a:p>
          <a:p>
            <a:r>
              <a:rPr lang="en-GB" sz="2400" smtClean="0"/>
              <a:t>Transport</a:t>
            </a:r>
          </a:p>
          <a:p>
            <a:r>
              <a:rPr lang="en-GB" sz="2400" smtClean="0"/>
              <a:t>Improved Communications</a:t>
            </a:r>
          </a:p>
          <a:p>
            <a:r>
              <a:rPr lang="en-GB" sz="2400" smtClean="0"/>
              <a:t>Urban Renewal</a:t>
            </a:r>
          </a:p>
        </p:txBody>
      </p:sp>
      <p:sp>
        <p:nvSpPr>
          <p:cNvPr id="31748" name="Content Placeholder 3"/>
          <p:cNvSpPr>
            <a:spLocks noGrp="1"/>
          </p:cNvSpPr>
          <p:nvPr>
            <p:ph sz="half" idx="2"/>
          </p:nvPr>
        </p:nvSpPr>
        <p:spPr/>
        <p:txBody>
          <a:bodyPr/>
          <a:lstStyle/>
          <a:p>
            <a:pPr>
              <a:buFontTx/>
              <a:buNone/>
            </a:pPr>
            <a:r>
              <a:rPr lang="en-GB" sz="2400" smtClean="0"/>
              <a:t>Negative</a:t>
            </a:r>
          </a:p>
          <a:p>
            <a:pPr>
              <a:buFontTx/>
              <a:buNone/>
            </a:pPr>
            <a:endParaRPr lang="en-GB" sz="2400" smtClean="0"/>
          </a:p>
          <a:p>
            <a:r>
              <a:rPr lang="en-GB" sz="2400" smtClean="0"/>
              <a:t>Environmental damage</a:t>
            </a:r>
          </a:p>
          <a:p>
            <a:r>
              <a:rPr lang="en-GB" sz="2400" smtClean="0"/>
              <a:t>Destruction of heritage</a:t>
            </a:r>
          </a:p>
          <a:p>
            <a:r>
              <a:rPr lang="en-GB" sz="2400" smtClean="0"/>
              <a:t>Noise disturbance</a:t>
            </a:r>
          </a:p>
          <a:p>
            <a:r>
              <a:rPr lang="en-GB" sz="2400" smtClean="0"/>
              <a:t>Traffic congestion</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6"/>
          <p:cNvSpPr>
            <a:spLocks noGrp="1"/>
          </p:cNvSpPr>
          <p:nvPr>
            <p:ph type="title"/>
          </p:nvPr>
        </p:nvSpPr>
        <p:spPr/>
        <p:txBody>
          <a:bodyPr/>
          <a:lstStyle/>
          <a:p>
            <a:r>
              <a:rPr lang="en-GB" smtClean="0"/>
              <a:t>Human</a:t>
            </a:r>
          </a:p>
        </p:txBody>
      </p:sp>
      <p:sp>
        <p:nvSpPr>
          <p:cNvPr id="36867" name="Content Placeholder 7"/>
          <p:cNvSpPr>
            <a:spLocks noGrp="1"/>
          </p:cNvSpPr>
          <p:nvPr>
            <p:ph sz="half" idx="1"/>
          </p:nvPr>
        </p:nvSpPr>
        <p:spPr/>
        <p:txBody>
          <a:bodyPr/>
          <a:lstStyle/>
          <a:p>
            <a:pPr>
              <a:buFontTx/>
              <a:buNone/>
            </a:pPr>
            <a:r>
              <a:rPr lang="en-GB" smtClean="0"/>
              <a:t>Positive</a:t>
            </a:r>
          </a:p>
          <a:p>
            <a:pPr>
              <a:buFontTx/>
              <a:buNone/>
            </a:pPr>
            <a:endParaRPr lang="en-GB" smtClean="0"/>
          </a:p>
          <a:p>
            <a:r>
              <a:rPr lang="en-GB" smtClean="0"/>
              <a:t>Engage community</a:t>
            </a:r>
          </a:p>
          <a:p>
            <a:r>
              <a:rPr lang="en-GB" smtClean="0"/>
              <a:t>Volunteers</a:t>
            </a:r>
          </a:p>
          <a:p>
            <a:r>
              <a:rPr lang="en-GB" smtClean="0"/>
              <a:t>Skills</a:t>
            </a:r>
          </a:p>
          <a:p>
            <a:r>
              <a:rPr lang="en-GB" smtClean="0"/>
              <a:t>Experience</a:t>
            </a:r>
          </a:p>
          <a:p>
            <a:r>
              <a:rPr lang="en-GB" smtClean="0"/>
              <a:t>Employment</a:t>
            </a:r>
          </a:p>
        </p:txBody>
      </p:sp>
      <p:sp>
        <p:nvSpPr>
          <p:cNvPr id="36868" name="Content Placeholder 8"/>
          <p:cNvSpPr>
            <a:spLocks noGrp="1"/>
          </p:cNvSpPr>
          <p:nvPr>
            <p:ph sz="half" idx="2"/>
          </p:nvPr>
        </p:nvSpPr>
        <p:spPr/>
        <p:txBody>
          <a:bodyPr/>
          <a:lstStyle/>
          <a:p>
            <a:pPr>
              <a:buFontTx/>
              <a:buNone/>
            </a:pPr>
            <a:r>
              <a:rPr lang="en-GB" smtClean="0"/>
              <a:t>Negative</a:t>
            </a:r>
          </a:p>
          <a:p>
            <a:pPr>
              <a:buFontTx/>
              <a:buNone/>
            </a:pPr>
            <a:endParaRPr lang="en-GB" smtClean="0"/>
          </a:p>
          <a:p>
            <a:r>
              <a:rPr lang="en-GB" smtClean="0"/>
              <a:t>Lack of legacy</a:t>
            </a:r>
          </a:p>
          <a:p>
            <a:r>
              <a:rPr lang="en-GB" smtClean="0"/>
              <a:t>Outsourcing</a:t>
            </a:r>
          </a:p>
          <a:p>
            <a:r>
              <a:rPr lang="en-GB" smtClean="0"/>
              <a:t>Poor training</a:t>
            </a:r>
          </a:p>
          <a:p>
            <a:r>
              <a:rPr lang="en-GB" smtClean="0"/>
              <a:t>Lack of Leadership</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http://happybrainstorm.com/wp-includes/images/dynamic_rock_recruitment.jpg"/>
          <p:cNvPicPr>
            <a:picLocks noChangeAspect="1" noChangeArrowheads="1"/>
          </p:cNvPicPr>
          <p:nvPr/>
        </p:nvPicPr>
        <p:blipFill>
          <a:blip r:embed="rId2" cstate="print"/>
          <a:srcRect/>
          <a:stretch>
            <a:fillRect/>
          </a:stretch>
        </p:blipFill>
        <p:spPr bwMode="auto">
          <a:xfrm>
            <a:off x="0" y="0"/>
            <a:ext cx="9144000" cy="6399310"/>
          </a:xfrm>
          <a:prstGeom prst="rect">
            <a:avLst/>
          </a:prstGeom>
          <a:noFill/>
        </p:spPr>
      </p:pic>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5"/>
          <p:cNvPicPr>
            <a:picLocks noChangeAspect="1" noChangeArrowheads="1"/>
          </p:cNvPicPr>
          <p:nvPr/>
        </p:nvPicPr>
        <p:blipFill>
          <a:blip r:embed="rId2" cstate="print"/>
          <a:srcRect/>
          <a:stretch>
            <a:fillRect/>
          </a:stretch>
        </p:blipFill>
        <p:spPr bwMode="auto">
          <a:xfrm>
            <a:off x="598488" y="954088"/>
            <a:ext cx="7931150" cy="49053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sz="4000" dirty="0" smtClean="0"/>
              <a:t>Economic Impacts of Destinations</a:t>
            </a:r>
          </a:p>
        </p:txBody>
      </p:sp>
      <p:sp>
        <p:nvSpPr>
          <p:cNvPr id="40963" name="Rectangle 3"/>
          <p:cNvSpPr>
            <a:spLocks noGrp="1" noChangeArrowheads="1"/>
          </p:cNvSpPr>
          <p:nvPr>
            <p:ph type="body" idx="1"/>
          </p:nvPr>
        </p:nvSpPr>
        <p:spPr>
          <a:xfrm>
            <a:off x="0" y="1600200"/>
            <a:ext cx="9144000" cy="4525963"/>
          </a:xfrm>
        </p:spPr>
        <p:txBody>
          <a:bodyPr/>
          <a:lstStyle/>
          <a:p>
            <a:pPr>
              <a:lnSpc>
                <a:spcPct val="90000"/>
              </a:lnSpc>
            </a:pPr>
            <a:r>
              <a:rPr lang="en-US" sz="2800" dirty="0" smtClean="0"/>
              <a:t>Can be used to estimate benefit/cost of public investment</a:t>
            </a:r>
          </a:p>
          <a:p>
            <a:pPr>
              <a:lnSpc>
                <a:spcPct val="90000"/>
              </a:lnSpc>
            </a:pPr>
            <a:r>
              <a:rPr lang="en-US" sz="2800" dirty="0" smtClean="0"/>
              <a:t>Can be instrumental in gaining public support</a:t>
            </a:r>
          </a:p>
          <a:p>
            <a:pPr>
              <a:lnSpc>
                <a:spcPct val="90000"/>
              </a:lnSpc>
            </a:pPr>
            <a:r>
              <a:rPr lang="en-US" sz="2800" dirty="0" smtClean="0"/>
              <a:t>Can be used to gain corporate investment</a:t>
            </a:r>
          </a:p>
          <a:p>
            <a:pPr>
              <a:lnSpc>
                <a:spcPct val="90000"/>
              </a:lnSpc>
            </a:pPr>
            <a:r>
              <a:rPr lang="en-US" sz="2800" dirty="0" smtClean="0"/>
              <a:t>Can be combined with other studies to measure the economic impact of tourist activities within the community</a:t>
            </a:r>
          </a:p>
        </p:txBody>
      </p:sp>
    </p:spTree>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http://www.gocampinguk.co.uk/assets/photographs/GOAPE.jpg"/>
          <p:cNvPicPr>
            <a:picLocks noChangeAspect="1" noChangeArrowheads="1"/>
          </p:cNvPicPr>
          <p:nvPr/>
        </p:nvPicPr>
        <p:blipFill>
          <a:blip r:embed="rId2" cstate="print"/>
          <a:srcRect/>
          <a:stretch>
            <a:fillRect/>
          </a:stretch>
        </p:blipFill>
        <p:spPr bwMode="auto">
          <a:xfrm>
            <a:off x="0" y="0"/>
            <a:ext cx="9144000" cy="6325652"/>
          </a:xfrm>
          <a:prstGeom prst="rect">
            <a:avLst/>
          </a:prstGeom>
          <a:noFill/>
        </p:spPr>
      </p:pic>
      <p:sp>
        <p:nvSpPr>
          <p:cNvPr id="3" name="Rectangle 2"/>
          <p:cNvSpPr/>
          <p:nvPr/>
        </p:nvSpPr>
        <p:spPr>
          <a:xfrm>
            <a:off x="0" y="6357958"/>
            <a:ext cx="5715008" cy="369332"/>
          </a:xfrm>
          <a:prstGeom prst="rect">
            <a:avLst/>
          </a:prstGeom>
        </p:spPr>
        <p:txBody>
          <a:bodyPr wrap="square">
            <a:spAutoFit/>
          </a:bodyPr>
          <a:lstStyle/>
          <a:p>
            <a:r>
              <a:rPr lang="en-GB" dirty="0" smtClean="0">
                <a:hlinkClick r:id="rId3"/>
              </a:rPr>
              <a:t>http://www.youtube.com/watch?v=ffXwJJNEYO0</a:t>
            </a:r>
            <a:r>
              <a:rPr lang="en-GB" dirty="0" smtClean="0"/>
              <a:t> </a:t>
            </a:r>
            <a:endParaRPr lang="en-GB" dirty="0"/>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idx="4294967295"/>
          </p:nvPr>
        </p:nvSpPr>
        <p:spPr>
          <a:xfrm>
            <a:off x="428625" y="0"/>
            <a:ext cx="8229600" cy="928688"/>
          </a:xfrm>
        </p:spPr>
        <p:txBody>
          <a:bodyPr>
            <a:normAutofit/>
          </a:bodyPr>
          <a:lstStyle/>
          <a:p>
            <a:pPr algn="l"/>
            <a:r>
              <a:rPr lang="en-GB" sz="2800" b="1" dirty="0" smtClean="0"/>
              <a:t>What are the key planning issues?</a:t>
            </a:r>
            <a:endParaRPr lang="en-GB" sz="3200" dirty="0" smtClean="0"/>
          </a:p>
        </p:txBody>
      </p:sp>
      <p:cxnSp>
        <p:nvCxnSpPr>
          <p:cNvPr id="5" name="Straight Connector 4"/>
          <p:cNvCxnSpPr/>
          <p:nvPr/>
        </p:nvCxnSpPr>
        <p:spPr>
          <a:xfrm flipV="1">
            <a:off x="500063" y="714375"/>
            <a:ext cx="6858000" cy="0"/>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285875" y="1500188"/>
            <a:ext cx="6572250" cy="4492625"/>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6" name="Diagram 25"/>
          <p:cNvGraphicFramePr/>
          <p:nvPr/>
        </p:nvGraphicFramePr>
        <p:xfrm>
          <a:off x="1909763" y="765175"/>
          <a:ext cx="5111750" cy="5111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6574" name="Oval 14"/>
          <p:cNvSpPr>
            <a:spLocks noChangeArrowheads="1"/>
          </p:cNvSpPr>
          <p:nvPr/>
        </p:nvSpPr>
        <p:spPr bwMode="auto">
          <a:xfrm>
            <a:off x="3643306" y="2786058"/>
            <a:ext cx="1722442" cy="1254130"/>
          </a:xfrm>
          <a:prstGeom prst="ellipse">
            <a:avLst/>
          </a:prstGeom>
          <a:solidFill>
            <a:schemeClr val="bg1"/>
          </a:solidFill>
          <a:ln w="9525">
            <a:solidFill>
              <a:schemeClr val="bg1"/>
            </a:solidFill>
            <a:round/>
            <a:headEnd/>
            <a:tailEnd/>
          </a:ln>
          <a:effectLst/>
        </p:spPr>
        <p:txBody>
          <a:bodyPr wrap="none" anchor="ctr"/>
          <a:lstStyle/>
          <a:p>
            <a:pPr algn="ctr"/>
            <a:r>
              <a:rPr lang="en-GB" b="1" dirty="0">
                <a:solidFill>
                  <a:schemeClr val="accent2"/>
                </a:solidFill>
                <a:cs typeface="Arial" pitchFamily="34" charset="0"/>
              </a:rPr>
              <a:t>Sport </a:t>
            </a:r>
          </a:p>
          <a:p>
            <a:pPr algn="ctr"/>
            <a:r>
              <a:rPr lang="en-GB" b="1" dirty="0">
                <a:solidFill>
                  <a:schemeClr val="accent2"/>
                </a:solidFill>
                <a:cs typeface="Arial" pitchFamily="34" charset="0"/>
              </a:rPr>
              <a:t>Planning</a:t>
            </a:r>
          </a:p>
          <a:p>
            <a:pPr algn="ctr"/>
            <a:r>
              <a:rPr lang="en-GB" b="1" dirty="0">
                <a:solidFill>
                  <a:schemeClr val="accent2"/>
                </a:solidFill>
                <a:cs typeface="Arial" pitchFamily="34" charset="0"/>
              </a:rPr>
              <a:t>Cycle</a:t>
            </a:r>
          </a:p>
        </p:txBody>
      </p:sp>
      <p:sp>
        <p:nvSpPr>
          <p:cNvPr id="66575" name="Line 15"/>
          <p:cNvSpPr>
            <a:spLocks noChangeShapeType="1"/>
          </p:cNvSpPr>
          <p:nvPr/>
        </p:nvSpPr>
        <p:spPr bwMode="auto">
          <a:xfrm>
            <a:off x="3071802" y="642918"/>
            <a:ext cx="428628" cy="357190"/>
          </a:xfrm>
          <a:prstGeom prst="line">
            <a:avLst/>
          </a:prstGeom>
          <a:noFill/>
          <a:ln w="9525">
            <a:solidFill>
              <a:schemeClr val="tx1"/>
            </a:solidFill>
            <a:round/>
            <a:headEnd/>
            <a:tailEnd type="triangle" w="med" len="med"/>
          </a:ln>
          <a:effectLst/>
        </p:spPr>
        <p:txBody>
          <a:bodyPr/>
          <a:lstStyle/>
          <a:p>
            <a:endParaRPr lang="en-GB"/>
          </a:p>
        </p:txBody>
      </p:sp>
      <p:sp>
        <p:nvSpPr>
          <p:cNvPr id="66576" name="Line 16"/>
          <p:cNvSpPr>
            <a:spLocks noChangeShapeType="1"/>
          </p:cNvSpPr>
          <p:nvPr/>
        </p:nvSpPr>
        <p:spPr bwMode="auto">
          <a:xfrm flipH="1">
            <a:off x="5357818" y="571480"/>
            <a:ext cx="431800" cy="288925"/>
          </a:xfrm>
          <a:prstGeom prst="line">
            <a:avLst/>
          </a:prstGeom>
          <a:noFill/>
          <a:ln w="9525">
            <a:solidFill>
              <a:schemeClr val="tx1"/>
            </a:solidFill>
            <a:round/>
            <a:headEnd/>
            <a:tailEnd type="triangle" w="med" len="med"/>
          </a:ln>
          <a:effectLst/>
        </p:spPr>
        <p:txBody>
          <a:bodyPr/>
          <a:lstStyle/>
          <a:p>
            <a:endParaRPr lang="en-GB"/>
          </a:p>
        </p:txBody>
      </p:sp>
      <p:sp>
        <p:nvSpPr>
          <p:cNvPr id="66577" name="Text Box 17"/>
          <p:cNvSpPr txBox="1">
            <a:spLocks noChangeArrowheads="1"/>
          </p:cNvSpPr>
          <p:nvPr/>
        </p:nvSpPr>
        <p:spPr bwMode="auto">
          <a:xfrm>
            <a:off x="1857356" y="285728"/>
            <a:ext cx="1943100" cy="274638"/>
          </a:xfrm>
          <a:prstGeom prst="rect">
            <a:avLst/>
          </a:prstGeom>
          <a:noFill/>
          <a:ln w="9525">
            <a:noFill/>
            <a:miter lim="800000"/>
            <a:headEnd/>
            <a:tailEnd/>
          </a:ln>
          <a:effectLst/>
        </p:spPr>
        <p:txBody>
          <a:bodyPr>
            <a:spAutoFit/>
          </a:bodyPr>
          <a:lstStyle/>
          <a:p>
            <a:pPr algn="ctr">
              <a:spcBef>
                <a:spcPct val="50000"/>
              </a:spcBef>
            </a:pPr>
            <a:r>
              <a:rPr lang="en-GB" sz="1200" dirty="0">
                <a:cs typeface="Arial" pitchFamily="34" charset="0"/>
              </a:rPr>
              <a:t>Sporting Environment</a:t>
            </a:r>
          </a:p>
        </p:txBody>
      </p:sp>
      <p:sp>
        <p:nvSpPr>
          <p:cNvPr id="66578" name="Text Box 18"/>
          <p:cNvSpPr txBox="1">
            <a:spLocks noChangeArrowheads="1"/>
          </p:cNvSpPr>
          <p:nvPr/>
        </p:nvSpPr>
        <p:spPr bwMode="auto">
          <a:xfrm>
            <a:off x="5500694" y="214290"/>
            <a:ext cx="1536700" cy="274638"/>
          </a:xfrm>
          <a:prstGeom prst="rect">
            <a:avLst/>
          </a:prstGeom>
          <a:noFill/>
          <a:ln w="9525">
            <a:noFill/>
            <a:miter lim="800000"/>
            <a:headEnd/>
            <a:tailEnd/>
          </a:ln>
          <a:effectLst/>
        </p:spPr>
        <p:txBody>
          <a:bodyPr>
            <a:spAutoFit/>
          </a:bodyPr>
          <a:lstStyle/>
          <a:p>
            <a:pPr algn="ctr">
              <a:spcBef>
                <a:spcPct val="50000"/>
              </a:spcBef>
            </a:pPr>
            <a:r>
              <a:rPr lang="en-GB" sz="1200">
                <a:cs typeface="Arial" pitchFamily="34" charset="0"/>
              </a:rPr>
              <a:t>Needs &amp; Choices</a:t>
            </a:r>
          </a:p>
        </p:txBody>
      </p:sp>
      <p:sp>
        <p:nvSpPr>
          <p:cNvPr id="66579" name="Line 19"/>
          <p:cNvSpPr>
            <a:spLocks noChangeShapeType="1"/>
          </p:cNvSpPr>
          <p:nvPr/>
        </p:nvSpPr>
        <p:spPr bwMode="auto">
          <a:xfrm flipV="1">
            <a:off x="7286644" y="2214554"/>
            <a:ext cx="336550" cy="269875"/>
          </a:xfrm>
          <a:prstGeom prst="line">
            <a:avLst/>
          </a:prstGeom>
          <a:noFill/>
          <a:ln w="9525">
            <a:solidFill>
              <a:schemeClr val="tx1"/>
            </a:solidFill>
            <a:round/>
            <a:headEnd type="triangle" w="med" len="med"/>
            <a:tailEnd/>
          </a:ln>
          <a:effectLst/>
        </p:spPr>
        <p:txBody>
          <a:bodyPr/>
          <a:lstStyle/>
          <a:p>
            <a:endParaRPr lang="en-GB"/>
          </a:p>
        </p:txBody>
      </p:sp>
      <p:sp>
        <p:nvSpPr>
          <p:cNvPr id="66580" name="Line 20"/>
          <p:cNvSpPr>
            <a:spLocks noChangeShapeType="1"/>
          </p:cNvSpPr>
          <p:nvPr/>
        </p:nvSpPr>
        <p:spPr bwMode="auto">
          <a:xfrm>
            <a:off x="7358082" y="3500438"/>
            <a:ext cx="288925" cy="323850"/>
          </a:xfrm>
          <a:prstGeom prst="line">
            <a:avLst/>
          </a:prstGeom>
          <a:noFill/>
          <a:ln w="9525">
            <a:solidFill>
              <a:schemeClr val="tx1"/>
            </a:solidFill>
            <a:round/>
            <a:headEnd type="triangle" w="med" len="med"/>
            <a:tailEnd/>
          </a:ln>
          <a:effectLst/>
        </p:spPr>
        <p:txBody>
          <a:bodyPr/>
          <a:lstStyle/>
          <a:p>
            <a:endParaRPr lang="en-GB"/>
          </a:p>
        </p:txBody>
      </p:sp>
      <p:sp>
        <p:nvSpPr>
          <p:cNvPr id="66581" name="Text Box 21"/>
          <p:cNvSpPr txBox="1">
            <a:spLocks noChangeArrowheads="1"/>
          </p:cNvSpPr>
          <p:nvPr/>
        </p:nvSpPr>
        <p:spPr bwMode="auto">
          <a:xfrm>
            <a:off x="7429520" y="2000240"/>
            <a:ext cx="1536700" cy="457200"/>
          </a:xfrm>
          <a:prstGeom prst="rect">
            <a:avLst/>
          </a:prstGeom>
          <a:noFill/>
          <a:ln w="9525">
            <a:noFill/>
            <a:miter lim="800000"/>
            <a:headEnd/>
            <a:tailEnd/>
          </a:ln>
          <a:effectLst/>
        </p:spPr>
        <p:txBody>
          <a:bodyPr>
            <a:spAutoFit/>
          </a:bodyPr>
          <a:lstStyle/>
          <a:p>
            <a:pPr algn="ctr">
              <a:spcBef>
                <a:spcPct val="50000"/>
              </a:spcBef>
            </a:pPr>
            <a:r>
              <a:rPr lang="en-GB" sz="1200" dirty="0">
                <a:cs typeface="Arial" pitchFamily="34" charset="0"/>
              </a:rPr>
              <a:t>National Requirements</a:t>
            </a:r>
          </a:p>
        </p:txBody>
      </p:sp>
      <p:sp>
        <p:nvSpPr>
          <p:cNvPr id="66582" name="Text Box 22"/>
          <p:cNvSpPr txBox="1">
            <a:spLocks noChangeArrowheads="1"/>
          </p:cNvSpPr>
          <p:nvPr/>
        </p:nvSpPr>
        <p:spPr bwMode="auto">
          <a:xfrm>
            <a:off x="7429520" y="3857628"/>
            <a:ext cx="1536700" cy="274638"/>
          </a:xfrm>
          <a:prstGeom prst="rect">
            <a:avLst/>
          </a:prstGeom>
          <a:noFill/>
          <a:ln w="9525">
            <a:noFill/>
            <a:miter lim="800000"/>
            <a:headEnd/>
            <a:tailEnd/>
          </a:ln>
          <a:effectLst/>
        </p:spPr>
        <p:txBody>
          <a:bodyPr>
            <a:spAutoFit/>
          </a:bodyPr>
          <a:lstStyle/>
          <a:p>
            <a:pPr algn="r">
              <a:spcBef>
                <a:spcPct val="50000"/>
              </a:spcBef>
            </a:pPr>
            <a:r>
              <a:rPr lang="en-GB" sz="1200">
                <a:cs typeface="Arial" pitchFamily="34" charset="0"/>
              </a:rPr>
              <a:t>Local Priorities</a:t>
            </a:r>
          </a:p>
        </p:txBody>
      </p:sp>
      <p:sp>
        <p:nvSpPr>
          <p:cNvPr id="66583" name="Line 23"/>
          <p:cNvSpPr>
            <a:spLocks noChangeShapeType="1"/>
          </p:cNvSpPr>
          <p:nvPr/>
        </p:nvSpPr>
        <p:spPr bwMode="auto">
          <a:xfrm>
            <a:off x="6215074" y="5715016"/>
            <a:ext cx="576261" cy="409594"/>
          </a:xfrm>
          <a:prstGeom prst="line">
            <a:avLst/>
          </a:prstGeom>
          <a:noFill/>
          <a:ln w="9525">
            <a:solidFill>
              <a:schemeClr val="tx1"/>
            </a:solidFill>
            <a:round/>
            <a:headEnd type="triangle" w="med" len="med"/>
            <a:tailEnd/>
          </a:ln>
          <a:effectLst/>
        </p:spPr>
        <p:txBody>
          <a:bodyPr/>
          <a:lstStyle/>
          <a:p>
            <a:endParaRPr lang="en-GB"/>
          </a:p>
        </p:txBody>
      </p:sp>
      <p:sp>
        <p:nvSpPr>
          <p:cNvPr id="66584" name="Line 24"/>
          <p:cNvSpPr>
            <a:spLocks noChangeShapeType="1"/>
          </p:cNvSpPr>
          <p:nvPr/>
        </p:nvSpPr>
        <p:spPr bwMode="auto">
          <a:xfrm flipV="1">
            <a:off x="6715140" y="4786322"/>
            <a:ext cx="428628" cy="71439"/>
          </a:xfrm>
          <a:prstGeom prst="line">
            <a:avLst/>
          </a:prstGeom>
          <a:noFill/>
          <a:ln w="9525">
            <a:solidFill>
              <a:schemeClr val="tx1"/>
            </a:solidFill>
            <a:round/>
            <a:headEnd type="triangle" w="med" len="med"/>
            <a:tailEnd/>
          </a:ln>
          <a:effectLst/>
        </p:spPr>
        <p:txBody>
          <a:bodyPr/>
          <a:lstStyle/>
          <a:p>
            <a:endParaRPr lang="en-GB"/>
          </a:p>
        </p:txBody>
      </p:sp>
      <p:sp>
        <p:nvSpPr>
          <p:cNvPr id="66585" name="Line 25"/>
          <p:cNvSpPr>
            <a:spLocks noChangeShapeType="1"/>
          </p:cNvSpPr>
          <p:nvPr/>
        </p:nvSpPr>
        <p:spPr bwMode="auto">
          <a:xfrm>
            <a:off x="6715140" y="5357826"/>
            <a:ext cx="642941" cy="52404"/>
          </a:xfrm>
          <a:prstGeom prst="line">
            <a:avLst/>
          </a:prstGeom>
          <a:noFill/>
          <a:ln w="9525">
            <a:solidFill>
              <a:schemeClr val="tx1"/>
            </a:solidFill>
            <a:round/>
            <a:headEnd type="triangle" w="med" len="med"/>
            <a:tailEnd/>
          </a:ln>
          <a:effectLst/>
        </p:spPr>
        <p:txBody>
          <a:bodyPr/>
          <a:lstStyle/>
          <a:p>
            <a:endParaRPr lang="en-GB"/>
          </a:p>
        </p:txBody>
      </p:sp>
      <p:sp>
        <p:nvSpPr>
          <p:cNvPr id="66586" name="Text Box 26"/>
          <p:cNvSpPr txBox="1">
            <a:spLocks noChangeArrowheads="1"/>
          </p:cNvSpPr>
          <p:nvPr/>
        </p:nvSpPr>
        <p:spPr bwMode="auto">
          <a:xfrm>
            <a:off x="6743700" y="4429132"/>
            <a:ext cx="2400300" cy="274637"/>
          </a:xfrm>
          <a:prstGeom prst="rect">
            <a:avLst/>
          </a:prstGeom>
          <a:noFill/>
          <a:ln w="9525">
            <a:noFill/>
            <a:miter lim="800000"/>
            <a:headEnd/>
            <a:tailEnd/>
          </a:ln>
          <a:effectLst/>
        </p:spPr>
        <p:txBody>
          <a:bodyPr>
            <a:spAutoFit/>
          </a:bodyPr>
          <a:lstStyle/>
          <a:p>
            <a:pPr algn="ctr">
              <a:spcBef>
                <a:spcPct val="50000"/>
              </a:spcBef>
            </a:pPr>
            <a:r>
              <a:rPr lang="en-GB" sz="1200" dirty="0">
                <a:cs typeface="Arial" pitchFamily="34" charset="0"/>
              </a:rPr>
              <a:t>Feasibility &amp; Capacity to change</a:t>
            </a:r>
          </a:p>
        </p:txBody>
      </p:sp>
      <p:sp>
        <p:nvSpPr>
          <p:cNvPr id="66587" name="Text Box 27"/>
          <p:cNvSpPr txBox="1">
            <a:spLocks noChangeArrowheads="1"/>
          </p:cNvSpPr>
          <p:nvPr/>
        </p:nvSpPr>
        <p:spPr bwMode="auto">
          <a:xfrm>
            <a:off x="6838950" y="5715016"/>
            <a:ext cx="2305050" cy="457200"/>
          </a:xfrm>
          <a:prstGeom prst="rect">
            <a:avLst/>
          </a:prstGeom>
          <a:noFill/>
          <a:ln w="9525">
            <a:noFill/>
            <a:miter lim="800000"/>
            <a:headEnd/>
            <a:tailEnd/>
          </a:ln>
          <a:effectLst/>
        </p:spPr>
        <p:txBody>
          <a:bodyPr>
            <a:spAutoFit/>
          </a:bodyPr>
          <a:lstStyle/>
          <a:p>
            <a:pPr algn="ctr">
              <a:spcBef>
                <a:spcPct val="50000"/>
              </a:spcBef>
            </a:pPr>
            <a:r>
              <a:rPr lang="en-GB" sz="1200" dirty="0">
                <a:cs typeface="Arial" pitchFamily="34" charset="0"/>
              </a:rPr>
              <a:t>Option Appraisal &amp; Action Plan framework</a:t>
            </a:r>
          </a:p>
        </p:txBody>
      </p:sp>
      <p:sp>
        <p:nvSpPr>
          <p:cNvPr id="66588" name="Text Box 28"/>
          <p:cNvSpPr txBox="1">
            <a:spLocks noChangeArrowheads="1"/>
          </p:cNvSpPr>
          <p:nvPr/>
        </p:nvSpPr>
        <p:spPr bwMode="auto">
          <a:xfrm>
            <a:off x="7358082" y="5286388"/>
            <a:ext cx="1536700" cy="457200"/>
          </a:xfrm>
          <a:prstGeom prst="rect">
            <a:avLst/>
          </a:prstGeom>
          <a:noFill/>
          <a:ln w="9525">
            <a:noFill/>
            <a:miter lim="800000"/>
            <a:headEnd/>
            <a:tailEnd/>
          </a:ln>
          <a:effectLst/>
        </p:spPr>
        <p:txBody>
          <a:bodyPr>
            <a:spAutoFit/>
          </a:bodyPr>
          <a:lstStyle/>
          <a:p>
            <a:pPr algn="ctr">
              <a:spcBef>
                <a:spcPct val="50000"/>
              </a:spcBef>
            </a:pPr>
            <a:r>
              <a:rPr lang="en-GB" sz="1200" dirty="0">
                <a:cs typeface="Arial" pitchFamily="34" charset="0"/>
              </a:rPr>
              <a:t>Service Objectives</a:t>
            </a:r>
            <a:br>
              <a:rPr lang="en-GB" sz="1200" dirty="0">
                <a:cs typeface="Arial" pitchFamily="34" charset="0"/>
              </a:rPr>
            </a:br>
            <a:r>
              <a:rPr lang="en-GB" sz="1200" dirty="0">
                <a:cs typeface="Arial" pitchFamily="34" charset="0"/>
              </a:rPr>
              <a:t>&amp; Outputs</a:t>
            </a:r>
          </a:p>
        </p:txBody>
      </p:sp>
      <p:sp>
        <p:nvSpPr>
          <p:cNvPr id="66589" name="Line 29"/>
          <p:cNvSpPr>
            <a:spLocks noChangeShapeType="1"/>
          </p:cNvSpPr>
          <p:nvPr/>
        </p:nvSpPr>
        <p:spPr bwMode="auto">
          <a:xfrm flipH="1" flipV="1">
            <a:off x="2071670" y="4643446"/>
            <a:ext cx="360363" cy="144462"/>
          </a:xfrm>
          <a:prstGeom prst="line">
            <a:avLst/>
          </a:prstGeom>
          <a:noFill/>
          <a:ln w="9525">
            <a:solidFill>
              <a:schemeClr val="tx1"/>
            </a:solidFill>
            <a:round/>
            <a:headEnd type="triangle" w="med" len="med"/>
            <a:tailEnd/>
          </a:ln>
          <a:effectLst/>
        </p:spPr>
        <p:txBody>
          <a:bodyPr/>
          <a:lstStyle/>
          <a:p>
            <a:endParaRPr lang="en-GB"/>
          </a:p>
        </p:txBody>
      </p:sp>
      <p:sp>
        <p:nvSpPr>
          <p:cNvPr id="66590" name="Line 30"/>
          <p:cNvSpPr>
            <a:spLocks noChangeShapeType="1"/>
          </p:cNvSpPr>
          <p:nvPr/>
        </p:nvSpPr>
        <p:spPr bwMode="auto">
          <a:xfrm flipH="1">
            <a:off x="2285984" y="5643578"/>
            <a:ext cx="361950" cy="215900"/>
          </a:xfrm>
          <a:prstGeom prst="line">
            <a:avLst/>
          </a:prstGeom>
          <a:noFill/>
          <a:ln w="9525">
            <a:solidFill>
              <a:schemeClr val="tx1"/>
            </a:solidFill>
            <a:round/>
            <a:headEnd type="triangle" w="med" len="med"/>
            <a:tailEnd/>
          </a:ln>
          <a:effectLst/>
        </p:spPr>
        <p:txBody>
          <a:bodyPr/>
          <a:lstStyle/>
          <a:p>
            <a:endParaRPr lang="en-GB"/>
          </a:p>
        </p:txBody>
      </p:sp>
      <p:sp>
        <p:nvSpPr>
          <p:cNvPr id="66591" name="Text Box 31"/>
          <p:cNvSpPr txBox="1">
            <a:spLocks noChangeArrowheads="1"/>
          </p:cNvSpPr>
          <p:nvPr/>
        </p:nvSpPr>
        <p:spPr bwMode="auto">
          <a:xfrm>
            <a:off x="285720" y="4500570"/>
            <a:ext cx="1536700" cy="457200"/>
          </a:xfrm>
          <a:prstGeom prst="rect">
            <a:avLst/>
          </a:prstGeom>
          <a:noFill/>
          <a:ln w="9525">
            <a:noFill/>
            <a:miter lim="800000"/>
            <a:headEnd/>
            <a:tailEnd/>
          </a:ln>
          <a:effectLst/>
        </p:spPr>
        <p:txBody>
          <a:bodyPr>
            <a:spAutoFit/>
          </a:bodyPr>
          <a:lstStyle/>
          <a:p>
            <a:pPr>
              <a:spcBef>
                <a:spcPct val="50000"/>
              </a:spcBef>
            </a:pPr>
            <a:r>
              <a:rPr lang="en-GB" sz="1200" dirty="0">
                <a:cs typeface="Arial" pitchFamily="34" charset="0"/>
              </a:rPr>
              <a:t>Lead Agencies &amp; Resources</a:t>
            </a:r>
          </a:p>
        </p:txBody>
      </p:sp>
      <p:sp>
        <p:nvSpPr>
          <p:cNvPr id="66592" name="Text Box 32"/>
          <p:cNvSpPr txBox="1">
            <a:spLocks noChangeArrowheads="1"/>
          </p:cNvSpPr>
          <p:nvPr/>
        </p:nvSpPr>
        <p:spPr bwMode="auto">
          <a:xfrm>
            <a:off x="1000100" y="6072206"/>
            <a:ext cx="1536700" cy="457200"/>
          </a:xfrm>
          <a:prstGeom prst="rect">
            <a:avLst/>
          </a:prstGeom>
          <a:noFill/>
          <a:ln w="9525">
            <a:noFill/>
            <a:miter lim="800000"/>
            <a:headEnd/>
            <a:tailEnd/>
          </a:ln>
          <a:effectLst/>
        </p:spPr>
        <p:txBody>
          <a:bodyPr>
            <a:spAutoFit/>
          </a:bodyPr>
          <a:lstStyle/>
          <a:p>
            <a:pPr algn="ctr">
              <a:spcBef>
                <a:spcPct val="50000"/>
              </a:spcBef>
            </a:pPr>
            <a:r>
              <a:rPr lang="en-GB" sz="1200" dirty="0">
                <a:cs typeface="Arial" pitchFamily="34" charset="0"/>
              </a:rPr>
              <a:t>Project Management</a:t>
            </a:r>
          </a:p>
        </p:txBody>
      </p:sp>
      <p:sp>
        <p:nvSpPr>
          <p:cNvPr id="66593" name="Line 33"/>
          <p:cNvSpPr>
            <a:spLocks noChangeShapeType="1"/>
          </p:cNvSpPr>
          <p:nvPr/>
        </p:nvSpPr>
        <p:spPr bwMode="auto">
          <a:xfrm flipV="1">
            <a:off x="1142976" y="3216271"/>
            <a:ext cx="428626" cy="69853"/>
          </a:xfrm>
          <a:prstGeom prst="line">
            <a:avLst/>
          </a:prstGeom>
          <a:noFill/>
          <a:ln w="9525">
            <a:solidFill>
              <a:schemeClr val="tx1"/>
            </a:solidFill>
            <a:round/>
            <a:headEnd/>
            <a:tailEnd type="triangle" w="med" len="med"/>
          </a:ln>
          <a:effectLst/>
        </p:spPr>
        <p:txBody>
          <a:bodyPr/>
          <a:lstStyle/>
          <a:p>
            <a:endParaRPr lang="en-GB"/>
          </a:p>
        </p:txBody>
      </p:sp>
      <p:sp>
        <p:nvSpPr>
          <p:cNvPr id="66594" name="Line 34"/>
          <p:cNvSpPr>
            <a:spLocks noChangeShapeType="1"/>
          </p:cNvSpPr>
          <p:nvPr/>
        </p:nvSpPr>
        <p:spPr bwMode="auto">
          <a:xfrm>
            <a:off x="1000100" y="2143116"/>
            <a:ext cx="857256" cy="285752"/>
          </a:xfrm>
          <a:prstGeom prst="line">
            <a:avLst/>
          </a:prstGeom>
          <a:noFill/>
          <a:ln w="9525">
            <a:solidFill>
              <a:schemeClr val="tx1"/>
            </a:solidFill>
            <a:round/>
            <a:headEnd/>
            <a:tailEnd type="triangle" w="med" len="med"/>
          </a:ln>
          <a:effectLst/>
        </p:spPr>
        <p:txBody>
          <a:bodyPr/>
          <a:lstStyle/>
          <a:p>
            <a:endParaRPr lang="en-GB"/>
          </a:p>
        </p:txBody>
      </p:sp>
      <p:sp>
        <p:nvSpPr>
          <p:cNvPr id="66595" name="Text Box 35"/>
          <p:cNvSpPr txBox="1">
            <a:spLocks noChangeArrowheads="1"/>
          </p:cNvSpPr>
          <p:nvPr/>
        </p:nvSpPr>
        <p:spPr bwMode="auto">
          <a:xfrm>
            <a:off x="-214346" y="3071810"/>
            <a:ext cx="1536700" cy="457200"/>
          </a:xfrm>
          <a:prstGeom prst="rect">
            <a:avLst/>
          </a:prstGeom>
          <a:noFill/>
          <a:ln w="9525">
            <a:noFill/>
            <a:miter lim="800000"/>
            <a:headEnd/>
            <a:tailEnd/>
          </a:ln>
          <a:effectLst/>
        </p:spPr>
        <p:txBody>
          <a:bodyPr>
            <a:spAutoFit/>
          </a:bodyPr>
          <a:lstStyle/>
          <a:p>
            <a:pPr algn="ctr">
              <a:spcBef>
                <a:spcPct val="50000"/>
              </a:spcBef>
            </a:pPr>
            <a:r>
              <a:rPr lang="en-GB" sz="1200">
                <a:cs typeface="Arial" pitchFamily="34" charset="0"/>
              </a:rPr>
              <a:t>Performance Monitoring</a:t>
            </a:r>
          </a:p>
        </p:txBody>
      </p:sp>
      <p:sp>
        <p:nvSpPr>
          <p:cNvPr id="66596" name="Text Box 36"/>
          <p:cNvSpPr txBox="1">
            <a:spLocks noChangeArrowheads="1"/>
          </p:cNvSpPr>
          <p:nvPr/>
        </p:nvSpPr>
        <p:spPr bwMode="auto">
          <a:xfrm>
            <a:off x="214282" y="1857364"/>
            <a:ext cx="1536700" cy="274638"/>
          </a:xfrm>
          <a:prstGeom prst="rect">
            <a:avLst/>
          </a:prstGeom>
          <a:noFill/>
          <a:ln w="9525">
            <a:noFill/>
            <a:miter lim="800000"/>
            <a:headEnd/>
            <a:tailEnd/>
          </a:ln>
          <a:effectLst/>
        </p:spPr>
        <p:txBody>
          <a:bodyPr>
            <a:spAutoFit/>
          </a:bodyPr>
          <a:lstStyle/>
          <a:p>
            <a:pPr algn="ctr">
              <a:spcBef>
                <a:spcPct val="50000"/>
              </a:spcBef>
            </a:pPr>
            <a:r>
              <a:rPr lang="en-GB" sz="1200" dirty="0">
                <a:cs typeface="Arial" pitchFamily="34" charset="0"/>
              </a:rPr>
              <a:t>Capacity Building</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6595"/>
                                        </p:tgtEl>
                                        <p:attrNameLst>
                                          <p:attrName>style.visibility</p:attrName>
                                        </p:attrNameLst>
                                      </p:cBhvr>
                                      <p:to>
                                        <p:strVal val="visible"/>
                                      </p:to>
                                    </p:set>
                                    <p:animEffect transition="in" filter="fade">
                                      <p:cBhvr>
                                        <p:cTn id="7" dur="500"/>
                                        <p:tgtEl>
                                          <p:spTgt spid="6659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6593"/>
                                        </p:tgtEl>
                                        <p:attrNameLst>
                                          <p:attrName>style.visibility</p:attrName>
                                        </p:attrNameLst>
                                      </p:cBhvr>
                                      <p:to>
                                        <p:strVal val="visible"/>
                                      </p:to>
                                    </p:set>
                                    <p:animEffect transition="in" filter="fade">
                                      <p:cBhvr>
                                        <p:cTn id="10" dur="500"/>
                                        <p:tgtEl>
                                          <p:spTgt spid="6659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6594"/>
                                        </p:tgtEl>
                                        <p:attrNameLst>
                                          <p:attrName>style.visibility</p:attrName>
                                        </p:attrNameLst>
                                      </p:cBhvr>
                                      <p:to>
                                        <p:strVal val="visible"/>
                                      </p:to>
                                    </p:set>
                                    <p:animEffect transition="in" filter="fade">
                                      <p:cBhvr>
                                        <p:cTn id="13" dur="500"/>
                                        <p:tgtEl>
                                          <p:spTgt spid="66594"/>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66596"/>
                                        </p:tgtEl>
                                        <p:attrNameLst>
                                          <p:attrName>style.visibility</p:attrName>
                                        </p:attrNameLst>
                                      </p:cBhvr>
                                      <p:to>
                                        <p:strVal val="visible"/>
                                      </p:to>
                                    </p:set>
                                    <p:animEffect transition="in" filter="fade">
                                      <p:cBhvr>
                                        <p:cTn id="16" dur="500"/>
                                        <p:tgtEl>
                                          <p:spTgt spid="665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93" grpId="0" animBg="1"/>
      <p:bldP spid="66594" grpId="0" animBg="1"/>
      <p:bldP spid="66595" grpId="0"/>
      <p:bldP spid="66596" grpId="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6" descr="G:\Powerpoint\Pe_Uk\PE133-Johnson\Final files\Gif\ch02\C02NE001.gif"/>
          <p:cNvPicPr>
            <a:picLocks noChangeAspect="1" noChangeArrowheads="1"/>
          </p:cNvPicPr>
          <p:nvPr/>
        </p:nvPicPr>
        <p:blipFill>
          <a:blip r:embed="rId2" cstate="print"/>
          <a:srcRect/>
          <a:stretch>
            <a:fillRect/>
          </a:stretch>
        </p:blipFill>
        <p:spPr bwMode="auto">
          <a:xfrm>
            <a:off x="428596" y="285728"/>
            <a:ext cx="8350202" cy="5929354"/>
          </a:xfrm>
          <a:prstGeom prst="rect">
            <a:avLst/>
          </a:prstGeom>
          <a:noFill/>
        </p:spPr>
      </p:pic>
      <p:sp>
        <p:nvSpPr>
          <p:cNvPr id="6" name="Slide Number Placeholder 5"/>
          <p:cNvSpPr>
            <a:spLocks noGrp="1"/>
          </p:cNvSpPr>
          <p:nvPr>
            <p:ph type="sldNum" sz="quarter" idx="12"/>
          </p:nvPr>
        </p:nvSpPr>
        <p:spPr/>
        <p:txBody>
          <a:bodyPr/>
          <a:lstStyle/>
          <a:p>
            <a:fld id="{D2E27F0B-D1D9-4962-BED2-975B89B4AC3B}" type="slidenum">
              <a:rPr lang="en-GB" smtClean="0"/>
              <a:pPr/>
              <a:t>100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0-#ppt_w/2"/>
                                          </p:val>
                                        </p:tav>
                                        <p:tav tm="100000">
                                          <p:val>
                                            <p:strVal val="#ppt_x"/>
                                          </p:val>
                                        </p:tav>
                                      </p:tavLst>
                                    </p:anim>
                                    <p:anim calcmode="lin" valueType="num">
                                      <p:cBhvr additive="base">
                                        <p:cTn id="8" dur="10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Group 54"/>
          <p:cNvGraphicFramePr>
            <a:graphicFrameLocks noGrp="1"/>
          </p:cNvGraphicFramePr>
          <p:nvPr/>
        </p:nvGraphicFramePr>
        <p:xfrm>
          <a:off x="214282" y="1270000"/>
          <a:ext cx="8786874" cy="4023360"/>
        </p:xfrm>
        <a:graphic>
          <a:graphicData uri="http://schemas.openxmlformats.org/drawingml/2006/table">
            <a:tbl>
              <a:tblPr/>
              <a:tblGrid>
                <a:gridCol w="2568471"/>
                <a:gridCol w="6218403"/>
              </a:tblGrid>
              <a:tr h="204788">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cs typeface="Arial" pitchFamily="34" charset="0"/>
                        </a:rPr>
                        <a:t>Criteria</a:t>
                      </a:r>
                      <a:endParaRPr kumimoji="0" lang="en-GB" sz="16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cs typeface="Arial" pitchFamily="34" charset="0"/>
                        </a:rPr>
                        <a:t>Questions</a:t>
                      </a:r>
                      <a:endParaRPr kumimoji="0" lang="en-GB" sz="16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solidFill>
                  </a:tcPr>
                </a:tc>
              </a:tr>
              <a:tr h="204788">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cs typeface="Arial" pitchFamily="34" charset="0"/>
                        </a:rPr>
                        <a:t>Overall Risk</a:t>
                      </a:r>
                      <a:endParaRPr kumimoji="0" lang="en-GB" sz="16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cs typeface="Arial" pitchFamily="34" charset="0"/>
                        </a:rPr>
                        <a:t>Will benefits out way the costs/ disruption of change</a:t>
                      </a:r>
                      <a:endParaRPr kumimoji="0" lang="en-GB" sz="16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r>
              <a:tr h="227013">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cs typeface="Arial" pitchFamily="34" charset="0"/>
                        </a:rPr>
                        <a:t>Scale of Programme</a:t>
                      </a:r>
                      <a:endParaRPr kumimoji="0" lang="en-GB" sz="16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cs typeface="Arial" pitchFamily="34" charset="0"/>
                        </a:rPr>
                        <a:t>What is the overall size and scope of the programme</a:t>
                      </a:r>
                      <a:endParaRPr kumimoji="0" lang="en-GB" sz="16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r>
              <a:tr h="215900">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cs typeface="Arial" pitchFamily="34" charset="0"/>
                        </a:rPr>
                        <a:t>Development Costs</a:t>
                      </a:r>
                      <a:endParaRPr kumimoji="0" lang="en-GB" sz="16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cs typeface="Arial" pitchFamily="34" charset="0"/>
                        </a:rPr>
                        <a:t>How much will it cost to implement</a:t>
                      </a:r>
                      <a:endParaRPr kumimoji="0" lang="en-GB" sz="16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r>
              <a:tr h="214313">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cs typeface="Arial" pitchFamily="34" charset="0"/>
                        </a:rPr>
                        <a:t>Management Costs</a:t>
                      </a:r>
                      <a:endParaRPr kumimoji="0" lang="en-GB" sz="16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cs typeface="Arial" pitchFamily="34" charset="0"/>
                        </a:rPr>
                        <a:t>How much will it cost to manage day to day</a:t>
                      </a:r>
                      <a:endParaRPr kumimoji="0" lang="en-GB" sz="16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r>
              <a:tr h="204788">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cs typeface="Arial" pitchFamily="34" charset="0"/>
                        </a:rPr>
                        <a:t>Time to develop</a:t>
                      </a:r>
                      <a:endParaRPr kumimoji="0" lang="en-GB" sz="16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cs typeface="Arial" pitchFamily="34" charset="0"/>
                        </a:rPr>
                        <a:t>How long will it take to implement</a:t>
                      </a:r>
                      <a:endParaRPr kumimoji="0" lang="en-GB" sz="16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r>
              <a:tr h="204788">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cs typeface="Arial" pitchFamily="34" charset="0"/>
                        </a:rPr>
                        <a:t>Time to manage</a:t>
                      </a:r>
                      <a:endParaRPr kumimoji="0" lang="en-GB" sz="16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cs typeface="Arial" pitchFamily="34" charset="0"/>
                        </a:rPr>
                        <a:t>How much resource is needed to manage the programme</a:t>
                      </a:r>
                      <a:endParaRPr kumimoji="0" lang="en-GB" sz="16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r>
              <a:tr h="204788">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cs typeface="Arial" pitchFamily="34" charset="0"/>
                        </a:rPr>
                        <a:t>Sustainability</a:t>
                      </a:r>
                      <a:endParaRPr kumimoji="0" lang="en-GB" sz="16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cs typeface="Arial" pitchFamily="34" charset="0"/>
                        </a:rPr>
                        <a:t>How long will it take to become sustainable</a:t>
                      </a:r>
                      <a:endParaRPr kumimoji="0" lang="en-GB" sz="16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r>
              <a:tr h="207963">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cs typeface="Arial" pitchFamily="34" charset="0"/>
                        </a:rPr>
                        <a:t>Human Resources</a:t>
                      </a:r>
                      <a:endParaRPr kumimoji="0" lang="en-GB" sz="16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cs typeface="Arial" pitchFamily="34" charset="0"/>
                        </a:rPr>
                        <a:t>Do we have the skilled workforce to deliver </a:t>
                      </a:r>
                      <a:endParaRPr kumimoji="0" lang="en-GB" sz="16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r>
              <a:tr h="215900">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cs typeface="Arial" pitchFamily="34" charset="0"/>
                        </a:rPr>
                        <a:t>Type of market</a:t>
                      </a:r>
                      <a:endParaRPr kumimoji="0" lang="en-GB" sz="16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cs typeface="Arial" pitchFamily="34" charset="0"/>
                        </a:rPr>
                        <a:t>Are we focusing on recreational, domestic or elite</a:t>
                      </a:r>
                      <a:endParaRPr kumimoji="0" lang="en-GB" sz="16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r>
              <a:tr h="204788">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cs typeface="Arial" pitchFamily="34" charset="0"/>
                        </a:rPr>
                        <a:t>Marketing/ Branding</a:t>
                      </a:r>
                      <a:endParaRPr kumimoji="0" lang="en-GB" sz="16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cs typeface="Arial" pitchFamily="34" charset="0"/>
                        </a:rPr>
                        <a:t>Is there a clear marketing and promotion plan </a:t>
                      </a:r>
                      <a:endParaRPr kumimoji="0" lang="en-GB" sz="16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r>
              <a:tr h="230188">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pitchFamily="34" charset="0"/>
                          <a:cs typeface="Arial" pitchFamily="34" charset="0"/>
                        </a:rPr>
                        <a:t>Increases in Participation</a:t>
                      </a:r>
                      <a:endParaRPr kumimoji="0" lang="en-GB" sz="16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t"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Arial" pitchFamily="34" charset="0"/>
                          <a:cs typeface="Arial" pitchFamily="34" charset="0"/>
                        </a:rPr>
                        <a:t>Can a clear demand / latent demand be justified</a:t>
                      </a:r>
                      <a:endParaRPr kumimoji="0" lang="en-GB" sz="1600" b="0" i="0" u="none" strike="noStrike" cap="none" normalizeH="0" baseline="0" dirty="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1"/>
                    </a:solidFill>
                  </a:tcPr>
                </a:tc>
              </a:tr>
            </a:tbl>
          </a:graphicData>
        </a:graphic>
      </p:graphicFrame>
      <p:sp>
        <p:nvSpPr>
          <p:cNvPr id="3" name="Rectangle 29"/>
          <p:cNvSpPr>
            <a:spLocks noChangeArrowheads="1"/>
          </p:cNvSpPr>
          <p:nvPr/>
        </p:nvSpPr>
        <p:spPr bwMode="auto">
          <a:xfrm>
            <a:off x="357158" y="285728"/>
            <a:ext cx="5148263" cy="323850"/>
          </a:xfrm>
          <a:prstGeom prst="rect">
            <a:avLst/>
          </a:prstGeom>
          <a:solidFill>
            <a:schemeClr val="bg1"/>
          </a:solidFill>
          <a:ln w="9525">
            <a:noFill/>
            <a:miter lim="800000"/>
            <a:headEnd/>
            <a:tailEnd/>
          </a:ln>
          <a:effectLst/>
        </p:spPr>
        <p:txBody>
          <a:bodyPr wrap="none" anchor="ctr"/>
          <a:lstStyle/>
          <a:p>
            <a:r>
              <a:rPr lang="en-GB" sz="2800" b="1" dirty="0" smtClean="0"/>
              <a:t>Decision Making  - Questions</a:t>
            </a:r>
            <a:endParaRPr lang="en-GB" sz="2800" b="1" dirty="0"/>
          </a:p>
        </p:txBody>
      </p:sp>
    </p:spTree>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idx="4294967295"/>
          </p:nvPr>
        </p:nvSpPr>
        <p:spPr>
          <a:xfrm>
            <a:off x="428625" y="0"/>
            <a:ext cx="8229600" cy="928688"/>
          </a:xfrm>
        </p:spPr>
        <p:txBody>
          <a:bodyPr>
            <a:normAutofit/>
          </a:bodyPr>
          <a:lstStyle/>
          <a:p>
            <a:pPr algn="l"/>
            <a:r>
              <a:rPr lang="en-GB" sz="2800" b="1" dirty="0" smtClean="0"/>
              <a:t>What are the key operational issues?</a:t>
            </a:r>
            <a:endParaRPr lang="en-GB" sz="3200" dirty="0" smtClean="0"/>
          </a:p>
        </p:txBody>
      </p:sp>
      <p:cxnSp>
        <p:nvCxnSpPr>
          <p:cNvPr id="5" name="Straight Connector 4"/>
          <p:cNvCxnSpPr/>
          <p:nvPr/>
        </p:nvCxnSpPr>
        <p:spPr>
          <a:xfrm flipV="1">
            <a:off x="500063" y="714375"/>
            <a:ext cx="6858000" cy="0"/>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285875" y="1500188"/>
            <a:ext cx="6572250" cy="4492625"/>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nvGraphicFramePr>
        <p:xfrm>
          <a:off x="0" y="0"/>
          <a:ext cx="9144000"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787" name="Group 595"/>
          <p:cNvGraphicFramePr>
            <a:graphicFrameLocks noGrp="1"/>
          </p:cNvGraphicFramePr>
          <p:nvPr/>
        </p:nvGraphicFramePr>
        <p:xfrm>
          <a:off x="0" y="260350"/>
          <a:ext cx="9144000" cy="5199380"/>
        </p:xfrm>
        <a:graphic>
          <a:graphicData uri="http://schemas.openxmlformats.org/drawingml/2006/table">
            <a:tbl>
              <a:tblPr/>
              <a:tblGrid>
                <a:gridCol w="973138"/>
                <a:gridCol w="1009650"/>
                <a:gridCol w="947737"/>
                <a:gridCol w="1136650"/>
                <a:gridCol w="936625"/>
                <a:gridCol w="1008063"/>
                <a:gridCol w="1008062"/>
                <a:gridCol w="936625"/>
                <a:gridCol w="1187450"/>
              </a:tblGrid>
              <a:tr h="338138">
                <a:tc gridSpan="9">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tx1"/>
                          </a:solidFill>
                          <a:effectLst/>
                          <a:latin typeface="Arial" charset="0"/>
                        </a:rPr>
                        <a:t>Operational Management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accent2"/>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5635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dirty="0" smtClean="0">
                          <a:ln>
                            <a:noFill/>
                          </a:ln>
                          <a:solidFill>
                            <a:schemeClr val="bg1"/>
                          </a:solidFill>
                          <a:effectLst/>
                          <a:latin typeface="Arial" charset="0"/>
                        </a:rPr>
                        <a:t>Programme Management</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1000" b="1" i="0" u="none" strike="noStrike" cap="none" normalizeH="0" baseline="0" dirty="0" smtClean="0">
                        <a:ln>
                          <a:noFill/>
                        </a:ln>
                        <a:solidFill>
                          <a:schemeClr val="bg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dirty="0" smtClean="0">
                          <a:ln>
                            <a:noFill/>
                          </a:ln>
                          <a:solidFill>
                            <a:schemeClr val="bg1"/>
                          </a:solidFill>
                          <a:effectLst/>
                          <a:latin typeface="Arial" charset="0"/>
                        </a:rPr>
                        <a:t>Service improvement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dirty="0" smtClean="0">
                          <a:ln>
                            <a:noFill/>
                          </a:ln>
                          <a:solidFill>
                            <a:schemeClr val="bg1"/>
                          </a:solidFill>
                          <a:effectLst/>
                          <a:latin typeface="Arial" charset="0"/>
                        </a:rPr>
                        <a:t>Operational Issues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dirty="0" smtClean="0">
                          <a:ln>
                            <a:noFill/>
                          </a:ln>
                          <a:solidFill>
                            <a:schemeClr val="bg1"/>
                          </a:solidFill>
                          <a:effectLst/>
                          <a:latin typeface="Arial" charset="0"/>
                        </a:rPr>
                        <a:t>Staff</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dirty="0" smtClean="0">
                          <a:ln>
                            <a:noFill/>
                          </a:ln>
                          <a:solidFill>
                            <a:schemeClr val="bg1"/>
                          </a:solidFill>
                          <a:effectLst/>
                          <a:latin typeface="Arial" charset="0"/>
                        </a:rPr>
                        <a:t>Management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dirty="0" smtClean="0">
                          <a:ln>
                            <a:noFill/>
                          </a:ln>
                          <a:solidFill>
                            <a:schemeClr val="bg1"/>
                          </a:solidFill>
                          <a:effectLst/>
                          <a:latin typeface="Arial" charset="0"/>
                        </a:rPr>
                        <a:t>Health &amp; Safety</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dirty="0" smtClean="0">
                          <a:ln>
                            <a:noFill/>
                          </a:ln>
                          <a:solidFill>
                            <a:schemeClr val="bg1"/>
                          </a:solidFill>
                          <a:effectLst/>
                          <a:latin typeface="Arial" charset="0"/>
                        </a:rPr>
                        <a:t>Financial Management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dirty="0" smtClean="0">
                          <a:ln>
                            <a:noFill/>
                          </a:ln>
                          <a:solidFill>
                            <a:schemeClr val="bg1"/>
                          </a:solidFill>
                          <a:effectLst/>
                          <a:latin typeface="Arial" charset="0"/>
                        </a:rPr>
                        <a:t>Performance</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dirty="0" smtClean="0">
                          <a:ln>
                            <a:noFill/>
                          </a:ln>
                          <a:solidFill>
                            <a:schemeClr val="bg1"/>
                          </a:solidFill>
                          <a:effectLst/>
                          <a:latin typeface="Arial" charset="0"/>
                        </a:rPr>
                        <a:t>Management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2"/>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dirty="0" smtClean="0">
                          <a:ln>
                            <a:noFill/>
                          </a:ln>
                          <a:solidFill>
                            <a:schemeClr val="bg1"/>
                          </a:solidFill>
                          <a:effectLst/>
                          <a:latin typeface="Arial" charset="0"/>
                        </a:rPr>
                        <a:t>Research &amp; Marketing</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1"/>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dirty="0" smtClean="0">
                          <a:ln>
                            <a:noFill/>
                          </a:ln>
                          <a:solidFill>
                            <a:schemeClr val="bg1"/>
                          </a:solidFill>
                          <a:effectLst/>
                          <a:latin typeface="Arial" charset="0"/>
                        </a:rPr>
                        <a:t>Communication</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1" i="0" u="none" strike="noStrike" cap="none" normalizeH="0" baseline="0" dirty="0" smtClean="0">
                          <a:ln>
                            <a:noFill/>
                          </a:ln>
                          <a:solidFill>
                            <a:schemeClr val="bg1"/>
                          </a:solidFill>
                          <a:effectLst/>
                          <a:latin typeface="Arial" charset="0"/>
                        </a:rPr>
                        <a:t>Management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chemeClr val="tx1"/>
                    </a:solidFill>
                  </a:tcPr>
                </a:tc>
              </a:tr>
              <a:tr h="3381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Management  Structure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Innovation Management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Equipment Management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dirty="0" smtClean="0">
                          <a:ln>
                            <a:noFill/>
                          </a:ln>
                          <a:solidFill>
                            <a:schemeClr val="tx1"/>
                          </a:solidFill>
                          <a:effectLst/>
                          <a:latin typeface="Arial" charset="0"/>
                        </a:rPr>
                        <a:t>Staffing Structure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dirty="0" smtClean="0">
                          <a:ln>
                            <a:noFill/>
                          </a:ln>
                          <a:solidFill>
                            <a:schemeClr val="tx1"/>
                          </a:solidFill>
                          <a:effectLst/>
                          <a:latin typeface="Arial" charset="0"/>
                        </a:rPr>
                        <a:t>NOPS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Budget Management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KPI’s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Marketing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Plans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Communication Networks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r>
              <a:tr h="56832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Product  Groups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Decision Making Framework</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Maintenance Management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Personnel Management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EAPS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dirty="0" smtClean="0">
                          <a:ln>
                            <a:noFill/>
                          </a:ln>
                          <a:solidFill>
                            <a:schemeClr val="tx1"/>
                          </a:solidFill>
                          <a:effectLst/>
                          <a:latin typeface="Arial" charset="0"/>
                        </a:rPr>
                        <a:t>Income Targets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dirty="0" smtClean="0">
                          <a:ln>
                            <a:noFill/>
                          </a:ln>
                          <a:solidFill>
                            <a:schemeClr val="tx1"/>
                          </a:solidFill>
                          <a:effectLst/>
                          <a:latin typeface="Arial" charset="0"/>
                        </a:rPr>
                        <a:t>Collection Framework</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Industry profile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Internal systems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r>
              <a:tr h="37941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Product Lines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Project Management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Cleaning Schedules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Job descriptions  &amp; duties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Risk Assessments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Expenditure profile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dirty="0" smtClean="0">
                          <a:ln>
                            <a:noFill/>
                          </a:ln>
                          <a:solidFill>
                            <a:schemeClr val="tx1"/>
                          </a:solidFill>
                          <a:effectLst/>
                          <a:latin typeface="Arial" charset="0"/>
                        </a:rPr>
                        <a:t>Evaluation Framework</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dirty="0" smtClean="0">
                          <a:ln>
                            <a:noFill/>
                          </a:ln>
                          <a:solidFill>
                            <a:schemeClr val="tx1"/>
                          </a:solidFill>
                          <a:effectLst/>
                          <a:latin typeface="Arial" charset="0"/>
                        </a:rPr>
                        <a:t>Customer profile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External systems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r>
              <a:tr h="3381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Delivery Models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Quality Framework</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Facility Management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Recruitment Strategy</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Insurance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Financial Procedures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 PM Systems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dirty="0" smtClean="0">
                          <a:ln>
                            <a:noFill/>
                          </a:ln>
                          <a:solidFill>
                            <a:schemeClr val="tx1"/>
                          </a:solidFill>
                          <a:effectLst/>
                          <a:latin typeface="Arial" charset="0"/>
                        </a:rPr>
                        <a:t>Promotional Plans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Security &amp; Confidentiality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r>
              <a:tr h="3381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Contract Management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Audit Framework</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Areas of Work</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Training/ Mentoring Plans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Child Protection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Benchmarking</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Branding</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dirty="0" smtClean="0">
                          <a:ln>
                            <a:noFill/>
                          </a:ln>
                          <a:solidFill>
                            <a:schemeClr val="tx1"/>
                          </a:solidFill>
                          <a:effectLst/>
                          <a:latin typeface="Arial" charset="0"/>
                        </a:rPr>
                        <a:t>Customer Care Framework</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r>
              <a:tr h="33972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Networks/ Partners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IIP &amp; Appraisal Frameworks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Monitoring &amp; Evaluation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Distribution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r>
              <a:tr h="3381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Reviews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Codes of Conduct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Training</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Price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r>
              <a:tr h="33337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Timetabling</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Dress Code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RIDDOR</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r>
              <a:tr h="339725">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Product Design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Retention Plans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r>
              <a:tr h="3381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000" b="0" i="0" u="none" strike="noStrike" cap="none" normalizeH="0" baseline="0" smtClean="0">
                          <a:ln>
                            <a:noFill/>
                          </a:ln>
                          <a:solidFill>
                            <a:schemeClr val="tx1"/>
                          </a:solidFill>
                          <a:effectLst/>
                          <a:latin typeface="Arial" charset="0"/>
                        </a:rPr>
                        <a:t>Annual Planning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000" b="0" i="0" u="none" strike="noStrike" cap="none" normalizeH="0" baseline="0" dirty="0" smtClean="0">
                        <a:ln>
                          <a:noFill/>
                        </a:ln>
                        <a:solidFill>
                          <a:schemeClr val="tx1"/>
                        </a:solidFill>
                        <a:effectLst/>
                        <a:latin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DDDDD"/>
                    </a:solidFill>
                  </a:tcPr>
                </a:tc>
              </a:tr>
            </a:tbl>
          </a:graphicData>
        </a:graphic>
      </p:graphicFrame>
    </p:spTree>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idx="4294967295"/>
          </p:nvPr>
        </p:nvSpPr>
        <p:spPr>
          <a:xfrm>
            <a:off x="428625" y="0"/>
            <a:ext cx="8229600" cy="928688"/>
          </a:xfrm>
        </p:spPr>
        <p:txBody>
          <a:bodyPr>
            <a:normAutofit/>
          </a:bodyPr>
          <a:lstStyle/>
          <a:p>
            <a:pPr algn="l"/>
            <a:r>
              <a:rPr lang="en-GB" sz="2800" b="1" dirty="0" smtClean="0"/>
              <a:t>What are the areas of Expenditure?</a:t>
            </a:r>
            <a:endParaRPr lang="en-GB" sz="3200" dirty="0" smtClean="0"/>
          </a:p>
        </p:txBody>
      </p:sp>
      <p:cxnSp>
        <p:nvCxnSpPr>
          <p:cNvPr id="5" name="Straight Connector 4"/>
          <p:cNvCxnSpPr/>
          <p:nvPr/>
        </p:nvCxnSpPr>
        <p:spPr>
          <a:xfrm flipV="1">
            <a:off x="500063" y="714375"/>
            <a:ext cx="6858000" cy="0"/>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285875" y="1500188"/>
            <a:ext cx="6572250" cy="4492625"/>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cstate="print"/>
          <a:srcRect/>
          <a:stretch>
            <a:fillRect/>
          </a:stretch>
        </p:blipFill>
        <p:spPr bwMode="auto">
          <a:xfrm>
            <a:off x="357158" y="214289"/>
            <a:ext cx="8358246" cy="6544681"/>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srcRect/>
          <a:stretch>
            <a:fillRect/>
          </a:stretch>
        </p:blipFill>
        <p:spPr bwMode="auto">
          <a:xfrm>
            <a:off x="214282" y="214289"/>
            <a:ext cx="8929718" cy="6435491"/>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idx="4294967295"/>
          </p:nvPr>
        </p:nvSpPr>
        <p:spPr>
          <a:xfrm>
            <a:off x="428625" y="0"/>
            <a:ext cx="8229600" cy="928688"/>
          </a:xfrm>
        </p:spPr>
        <p:txBody>
          <a:bodyPr>
            <a:normAutofit/>
          </a:bodyPr>
          <a:lstStyle/>
          <a:p>
            <a:pPr algn="l"/>
            <a:r>
              <a:rPr lang="en-GB" sz="2800" b="1" dirty="0" smtClean="0"/>
              <a:t>What are the areas of Income?</a:t>
            </a:r>
            <a:endParaRPr lang="en-GB" sz="3200" dirty="0" smtClean="0"/>
          </a:p>
        </p:txBody>
      </p:sp>
      <p:cxnSp>
        <p:nvCxnSpPr>
          <p:cNvPr id="5" name="Straight Connector 4"/>
          <p:cNvCxnSpPr/>
          <p:nvPr/>
        </p:nvCxnSpPr>
        <p:spPr>
          <a:xfrm flipV="1">
            <a:off x="500063" y="714375"/>
            <a:ext cx="6858000" cy="0"/>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285875" y="1500188"/>
            <a:ext cx="6572250" cy="4492625"/>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54032"/>
          </a:xfrm>
        </p:spPr>
        <p:txBody>
          <a:bodyPr>
            <a:normAutofit fontScale="90000"/>
          </a:bodyPr>
          <a:lstStyle/>
          <a:p>
            <a:r>
              <a:rPr lang="en-GB" b="1" dirty="0" smtClean="0"/>
              <a:t>Income</a:t>
            </a:r>
            <a:endParaRPr lang="en-GB" dirty="0"/>
          </a:p>
        </p:txBody>
      </p:sp>
      <p:sp>
        <p:nvSpPr>
          <p:cNvPr id="3" name="Content Placeholder 2"/>
          <p:cNvSpPr>
            <a:spLocks noGrp="1"/>
          </p:cNvSpPr>
          <p:nvPr>
            <p:ph idx="1"/>
          </p:nvPr>
        </p:nvSpPr>
        <p:spPr>
          <a:xfrm>
            <a:off x="0" y="1142984"/>
            <a:ext cx="9144000" cy="4983179"/>
          </a:xfrm>
        </p:spPr>
        <p:txBody>
          <a:bodyPr>
            <a:normAutofit fontScale="70000" lnSpcReduction="20000"/>
          </a:bodyPr>
          <a:lstStyle/>
          <a:p>
            <a:pPr>
              <a:buNone/>
            </a:pPr>
            <a:r>
              <a:rPr lang="en-GB" b="1" dirty="0" smtClean="0"/>
              <a:t>	Sources </a:t>
            </a:r>
            <a:r>
              <a:rPr lang="en-GB" b="1" dirty="0"/>
              <a:t>of income that you </a:t>
            </a:r>
            <a:r>
              <a:rPr lang="en-GB" b="1" dirty="0" smtClean="0"/>
              <a:t>could access </a:t>
            </a:r>
            <a:r>
              <a:rPr lang="en-GB" b="1" dirty="0"/>
              <a:t>to balance the cost of running </a:t>
            </a:r>
            <a:r>
              <a:rPr lang="en-GB" b="1" dirty="0" smtClean="0"/>
              <a:t>your building </a:t>
            </a:r>
            <a:r>
              <a:rPr lang="en-GB" b="1" dirty="0"/>
              <a:t>include:</a:t>
            </a:r>
          </a:p>
          <a:p>
            <a:endParaRPr lang="en-GB" dirty="0" smtClean="0"/>
          </a:p>
          <a:p>
            <a:r>
              <a:rPr lang="en-GB" b="1" dirty="0" smtClean="0"/>
              <a:t>Existing </a:t>
            </a:r>
            <a:r>
              <a:rPr lang="en-GB" b="1" dirty="0"/>
              <a:t>funds </a:t>
            </a:r>
            <a:r>
              <a:rPr lang="en-GB" dirty="0"/>
              <a:t>– direct funding </a:t>
            </a:r>
            <a:r>
              <a:rPr lang="en-GB" dirty="0" smtClean="0"/>
              <a:t>available from </a:t>
            </a:r>
            <a:r>
              <a:rPr lang="en-GB" dirty="0"/>
              <a:t>your </a:t>
            </a:r>
            <a:r>
              <a:rPr lang="en-GB" dirty="0" smtClean="0"/>
              <a:t>organisation.</a:t>
            </a:r>
          </a:p>
          <a:p>
            <a:pPr>
              <a:buNone/>
            </a:pPr>
            <a:endParaRPr lang="en-GB" dirty="0" smtClean="0"/>
          </a:p>
          <a:p>
            <a:r>
              <a:rPr lang="en-GB" b="1" dirty="0" smtClean="0"/>
              <a:t>Shareholders </a:t>
            </a:r>
            <a:r>
              <a:rPr lang="en-GB" dirty="0" smtClean="0"/>
              <a:t>– investors expect profits</a:t>
            </a:r>
          </a:p>
          <a:p>
            <a:pPr>
              <a:buNone/>
            </a:pPr>
            <a:endParaRPr lang="en-GB" dirty="0" smtClean="0"/>
          </a:p>
          <a:p>
            <a:r>
              <a:rPr lang="en-GB" b="1" dirty="0" smtClean="0"/>
              <a:t>Partnerships</a:t>
            </a:r>
            <a:r>
              <a:rPr lang="en-GB" dirty="0" smtClean="0"/>
              <a:t>– Synergy</a:t>
            </a:r>
          </a:p>
          <a:p>
            <a:endParaRPr lang="en-GB" dirty="0" smtClean="0"/>
          </a:p>
          <a:p>
            <a:r>
              <a:rPr lang="en-GB" b="1" dirty="0" smtClean="0"/>
              <a:t>Grants and deficit funding </a:t>
            </a:r>
            <a:r>
              <a:rPr lang="en-GB" dirty="0" smtClean="0"/>
              <a:t>– National / Bank Loans</a:t>
            </a:r>
          </a:p>
          <a:p>
            <a:pPr>
              <a:buNone/>
            </a:pPr>
            <a:endParaRPr lang="en-GB" dirty="0"/>
          </a:p>
          <a:p>
            <a:r>
              <a:rPr lang="en-GB" b="1" dirty="0" smtClean="0"/>
              <a:t>Primary Sales </a:t>
            </a:r>
            <a:r>
              <a:rPr lang="en-GB" dirty="0" smtClean="0"/>
              <a:t>– decide how </a:t>
            </a:r>
            <a:r>
              <a:rPr lang="en-GB" dirty="0"/>
              <a:t>much to </a:t>
            </a:r>
            <a:r>
              <a:rPr lang="en-GB" dirty="0" smtClean="0"/>
              <a:t>charge</a:t>
            </a:r>
          </a:p>
          <a:p>
            <a:pPr>
              <a:buNone/>
            </a:pPr>
            <a:endParaRPr lang="en-GB" dirty="0" smtClean="0"/>
          </a:p>
          <a:p>
            <a:r>
              <a:rPr lang="en-GB" b="1" dirty="0" smtClean="0"/>
              <a:t>Secondary sales </a:t>
            </a:r>
            <a:r>
              <a:rPr lang="en-GB" dirty="0" smtClean="0"/>
              <a:t>– merchandise, events etc</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511</TotalTime>
  <Words>2068</Words>
  <Application>Microsoft Office PowerPoint</Application>
  <PresentationFormat>On-screen Show (4:3)</PresentationFormat>
  <Paragraphs>519</Paragraphs>
  <Slides>109</Slides>
  <Notes>24</Notes>
  <HiddenSlides>0</HiddenSlides>
  <MMClips>0</MMClips>
  <ScaleCrop>false</ScaleCrop>
  <HeadingPairs>
    <vt:vector size="4" baseType="variant">
      <vt:variant>
        <vt:lpstr>Theme</vt:lpstr>
      </vt:variant>
      <vt:variant>
        <vt:i4>1</vt:i4>
      </vt:variant>
      <vt:variant>
        <vt:lpstr>Slide Titles</vt:lpstr>
      </vt:variant>
      <vt:variant>
        <vt:i4>109</vt:i4>
      </vt:variant>
    </vt:vector>
  </HeadingPairs>
  <TitlesOfParts>
    <vt:vector size="110" baseType="lpstr">
      <vt:lpstr>Office Theme</vt:lpstr>
      <vt:lpstr>Slide 1</vt:lpstr>
      <vt:lpstr>Session Outcomes</vt:lpstr>
      <vt:lpstr>The Macro-Environment</vt:lpstr>
      <vt:lpstr>Slide 4</vt:lpstr>
      <vt:lpstr>Slide 5</vt:lpstr>
      <vt:lpstr>The Macro-Environment</vt:lpstr>
      <vt:lpstr>Slide 7</vt:lpstr>
      <vt:lpstr>Who are our stakeholders?</vt:lpstr>
      <vt:lpstr>Slide 9</vt:lpstr>
      <vt:lpstr>What Political Influences?</vt:lpstr>
      <vt:lpstr>Slide 11</vt:lpstr>
      <vt:lpstr>PEST Framework</vt:lpstr>
      <vt:lpstr>The Political/Legal Environment</vt:lpstr>
      <vt:lpstr>The Political/Legal Environment</vt:lpstr>
      <vt:lpstr>Department for Culture, Media and Sport </vt:lpstr>
      <vt:lpstr>Sport England:</vt:lpstr>
      <vt:lpstr>Department for Education </vt:lpstr>
      <vt:lpstr>Slide 18</vt:lpstr>
      <vt:lpstr>Political</vt:lpstr>
      <vt:lpstr>Slide 20</vt:lpstr>
      <vt:lpstr>Slide 21</vt:lpstr>
      <vt:lpstr>Olympic Kayak/Canoe Centre</vt:lpstr>
      <vt:lpstr>What Economic Influences?</vt:lpstr>
      <vt:lpstr>Slide 24</vt:lpstr>
      <vt:lpstr>The Economic Environment</vt:lpstr>
      <vt:lpstr>The Economic Environment</vt:lpstr>
      <vt:lpstr>Slide 27</vt:lpstr>
      <vt:lpstr>The Social and Cultural Environment</vt:lpstr>
      <vt:lpstr>Measuring the Economic Impact of Community Events</vt:lpstr>
      <vt:lpstr>Slide 30</vt:lpstr>
      <vt:lpstr>Direct Impacts</vt:lpstr>
      <vt:lpstr>Indirect Impacts</vt:lpstr>
      <vt:lpstr>Induced Impacts</vt:lpstr>
      <vt:lpstr>The Social and Cultural Environment</vt:lpstr>
      <vt:lpstr>Social Cultural Influences?</vt:lpstr>
      <vt:lpstr>Slide 36</vt:lpstr>
      <vt:lpstr>Social &amp; Cultural</vt:lpstr>
      <vt:lpstr>Slide 38</vt:lpstr>
      <vt:lpstr>Sources</vt:lpstr>
      <vt:lpstr>Technology?</vt:lpstr>
      <vt:lpstr>Slide 41</vt:lpstr>
      <vt:lpstr>The Technological Environment</vt:lpstr>
      <vt:lpstr>Slide 43</vt:lpstr>
      <vt:lpstr>The Technological Environment</vt:lpstr>
      <vt:lpstr>Slide 45</vt:lpstr>
      <vt:lpstr>Slide 46</vt:lpstr>
      <vt:lpstr>Slide 47</vt:lpstr>
      <vt:lpstr>Slide 48</vt:lpstr>
      <vt:lpstr>What are the Key Issues in tech development?</vt:lpstr>
      <vt:lpstr>Slide 50</vt:lpstr>
      <vt:lpstr>Trends in the Environment</vt:lpstr>
      <vt:lpstr>Trends in the Environment</vt:lpstr>
      <vt:lpstr>What is a Scenario?</vt:lpstr>
      <vt:lpstr>Slide 54</vt:lpstr>
      <vt:lpstr>Slide 55</vt:lpstr>
      <vt:lpstr>Slide 56</vt:lpstr>
      <vt:lpstr>The Five Forces Framework (Porter)</vt:lpstr>
      <vt:lpstr>Slide 58</vt:lpstr>
      <vt:lpstr>Slide 59</vt:lpstr>
      <vt:lpstr>Slide 60</vt:lpstr>
      <vt:lpstr>Industries and Sectors</vt:lpstr>
      <vt:lpstr>Slide 62</vt:lpstr>
      <vt:lpstr>What are our Barriers to Entry</vt:lpstr>
      <vt:lpstr>The Threat of Entry: Barriers to Entry</vt:lpstr>
      <vt:lpstr>Slide 65</vt:lpstr>
      <vt:lpstr>Why Are Substitutes a Threat?</vt:lpstr>
      <vt:lpstr>Slide 67</vt:lpstr>
      <vt:lpstr>The Power of Buyers</vt:lpstr>
      <vt:lpstr>Slide 69</vt:lpstr>
      <vt:lpstr>The Power of Suppliers</vt:lpstr>
      <vt:lpstr>Slide 71</vt:lpstr>
      <vt:lpstr>Degree of Competitive Rivalry</vt:lpstr>
      <vt:lpstr>Managerial Implications</vt:lpstr>
      <vt:lpstr>Other Issues in a  Five Forces Analysis </vt:lpstr>
      <vt:lpstr> The Industry Life Cycle </vt:lpstr>
      <vt:lpstr>Cycles of Competition</vt:lpstr>
      <vt:lpstr>Slide 77</vt:lpstr>
      <vt:lpstr>Slide 78</vt:lpstr>
      <vt:lpstr>Slide 79</vt:lpstr>
      <vt:lpstr>Slide 80</vt:lpstr>
      <vt:lpstr>How can we categorise the built environment</vt:lpstr>
      <vt:lpstr>Slide 82</vt:lpstr>
      <vt:lpstr>Slide 83</vt:lpstr>
      <vt:lpstr>Slide 84</vt:lpstr>
      <vt:lpstr>What Benefits?</vt:lpstr>
      <vt:lpstr>Slide 86</vt:lpstr>
      <vt:lpstr>What impacts can the built environment have</vt:lpstr>
      <vt:lpstr>Slide 88</vt:lpstr>
      <vt:lpstr>Slide 89</vt:lpstr>
      <vt:lpstr>Slide 90</vt:lpstr>
      <vt:lpstr>Slide 91</vt:lpstr>
      <vt:lpstr>Physical &amp; Environmental</vt:lpstr>
      <vt:lpstr>Human</vt:lpstr>
      <vt:lpstr>Slide 94</vt:lpstr>
      <vt:lpstr>Slide 95</vt:lpstr>
      <vt:lpstr>Economic Impacts of Destinations</vt:lpstr>
      <vt:lpstr>Slide 97</vt:lpstr>
      <vt:lpstr>What are the key planning issues?</vt:lpstr>
      <vt:lpstr>Slide 99</vt:lpstr>
      <vt:lpstr>Slide 100</vt:lpstr>
      <vt:lpstr>Slide 101</vt:lpstr>
      <vt:lpstr>What are the key operational issues?</vt:lpstr>
      <vt:lpstr>Slide 103</vt:lpstr>
      <vt:lpstr>Slide 104</vt:lpstr>
      <vt:lpstr>What are the areas of Expenditure?</vt:lpstr>
      <vt:lpstr>Slide 106</vt:lpstr>
      <vt:lpstr>Slide 107</vt:lpstr>
      <vt:lpstr>What are the areas of Income?</vt:lpstr>
      <vt:lpstr>Income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Steven Osborne</dc:creator>
  <cp:lastModifiedBy>bus-so</cp:lastModifiedBy>
  <cp:revision>30</cp:revision>
  <dcterms:created xsi:type="dcterms:W3CDTF">2010-03-11T08:32:35Z</dcterms:created>
  <dcterms:modified xsi:type="dcterms:W3CDTF">2010-11-30T14:00:33Z</dcterms:modified>
</cp:coreProperties>
</file>