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74045" autoAdjust="0"/>
  </p:normalViewPr>
  <p:slideViewPr>
    <p:cSldViewPr snapToGrid="0">
      <p:cViewPr>
        <p:scale>
          <a:sx n="78" d="100"/>
          <a:sy n="78" d="100"/>
        </p:scale>
        <p:origin x="344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70675-7664-4BD2-A8F4-081F4B7C50D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83F5F4-1CDC-4638-A149-986EA9EF71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40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Before the class</a:t>
            </a:r>
          </a:p>
          <a:p>
            <a:r>
              <a:rPr lang="en-GB" dirty="0"/>
              <a:t>Put these four fictional parties on one slide:</a:t>
            </a:r>
          </a:p>
          <a:p>
            <a:pPr lvl="0"/>
            <a:r>
              <a:rPr lang="en-GB" dirty="0"/>
              <a:t>Party A: Cut taxes and support businesses.</a:t>
            </a:r>
          </a:p>
          <a:p>
            <a:pPr lvl="0"/>
            <a:r>
              <a:rPr lang="en-GB" dirty="0"/>
              <a:t>Party B: Improve the NHS and public services.</a:t>
            </a:r>
          </a:p>
          <a:p>
            <a:pPr lvl="0"/>
            <a:r>
              <a:rPr lang="en-GB" dirty="0"/>
              <a:t>Party C: Invest in green jobs and renewable energy.</a:t>
            </a:r>
          </a:p>
          <a:p>
            <a:pPr lvl="0"/>
            <a:r>
              <a:rPr lang="en-GB" dirty="0"/>
              <a:t>Party D: Improve rural transport and local services.</a:t>
            </a:r>
          </a:p>
          <a:p>
            <a:pPr lvl="0"/>
            <a:endParaRPr lang="en-GB" dirty="0"/>
          </a:p>
          <a:p>
            <a:r>
              <a:rPr lang="en-GB" dirty="0"/>
              <a:t>Divide your eight students into four pairs. Assign one party to each pair.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686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are the party leader! — 5 minutes</a:t>
            </a:r>
          </a:p>
          <a:p>
            <a:r>
              <a:rPr lang="en-GB" dirty="0"/>
              <a:t>Tell each pair: “You have five minutes to decide why voters should choose your party. You must have one main promise and one slogan.”</a:t>
            </a:r>
          </a:p>
          <a:p>
            <a:r>
              <a:rPr lang="en-GB" dirty="0"/>
              <a:t>Example: “More jobs, less red tape!”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846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election pitch — 8 minutes</a:t>
            </a:r>
          </a:p>
          <a:p>
            <a:r>
              <a:rPr lang="en-GB" dirty="0"/>
              <a:t>Each pair gets one minute to deliver its campaign speech. After each speech, allow one question from another pair.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70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breaking news twist — 10 minutes</a:t>
            </a:r>
          </a:p>
          <a:p>
            <a:r>
              <a:rPr lang="en-GB" dirty="0"/>
              <a:t>Read this announcement aloud:</a:t>
            </a:r>
          </a:p>
          <a:p>
            <a:r>
              <a:rPr lang="en-GB" dirty="0"/>
              <a:t>“BREAKING NEWS: A major local employer has announced 500 redundancies. The election is only three days away!”</a:t>
            </a:r>
          </a:p>
          <a:p>
            <a:endParaRPr lang="en-GB" dirty="0"/>
          </a:p>
          <a:p>
            <a:r>
              <a:rPr lang="en-GB" dirty="0"/>
              <a:t>Give each pair two minutes to prepare a response. Hear their responses and ask the class which party handled the crisis best.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225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vote — 5 minutes</a:t>
            </a:r>
          </a:p>
          <a:p>
            <a:r>
              <a:rPr lang="en-GB" dirty="0"/>
              <a:t>Each student secretly votes for the party they would choose. Count the votes and announce the winner.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54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Your debrief questions</a:t>
            </a:r>
          </a:p>
          <a:p>
            <a:r>
              <a:rPr lang="en-GB" dirty="0"/>
              <a:t>You only need these three:</a:t>
            </a:r>
          </a:p>
          <a:p>
            <a:pPr lvl="0"/>
            <a:r>
              <a:rPr lang="en-GB" dirty="0"/>
              <a:t>Did you vote for the party with the best policies, the best leader or the best campaign?</a:t>
            </a:r>
          </a:p>
          <a:p>
            <a:pPr lvl="0"/>
            <a:r>
              <a:rPr lang="en-GB" dirty="0"/>
              <a:t>Could a party win the most votes nationally but still lose an election?</a:t>
            </a:r>
          </a:p>
          <a:p>
            <a:pPr lvl="0"/>
            <a:r>
              <a:rPr lang="en-GB" dirty="0"/>
              <a:t>How might a political party change its policies or campaign to attract undecided voters?</a:t>
            </a:r>
          </a:p>
          <a:p>
            <a:pPr lvl="0"/>
            <a:endParaRPr lang="en-GB" dirty="0"/>
          </a:p>
          <a:p>
            <a:r>
              <a:rPr lang="en-GB" dirty="0"/>
              <a:t>Your key teaching point: In UK general elections, first-past-the-post means the candidate with the most votes wins each constituency. National vote share and seats won are not necessarily proportional.</a:t>
            </a:r>
          </a:p>
          <a:p>
            <a:r>
              <a:rPr lang="en-GB" dirty="0"/>
              <a:t>Time check: The five stages above take about 38 minutes, leaving a couple of minutes for transitions.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83F5F4-1CDC-4638-A149-986EA9EF71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950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A63E-32E7-D63B-C2BB-554937891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8F6CF-A2E8-7734-9997-DABABFB6A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CD8F8-E772-A3A2-8253-500632B70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2499AB-9988-BEA2-1ED1-3035D4387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1E783-F20B-C7F0-4BD8-BCBEB8CF4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698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50DF8-27FA-7336-C49D-C9FF9D9A3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D45E6-8DB7-8CD4-9F21-6F2911C28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FA1FC6-E966-1C30-D9E9-668E3A6A8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32DAC-54ED-709B-0604-9EFDC3FB0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AB5F9-A168-B85F-CF3F-920EF419D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29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3FE0-AB66-ED5E-F379-DFCFB4427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7313F2-DE55-A606-C5D0-EE534490A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43E8C-1450-566B-CE4A-3A22BCFD6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3AF44-24EF-7B3E-0380-68F8B126C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820CA-0A73-CC5B-BB7E-4E1CDC9E4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67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5232A-88B7-FD46-E8FE-9C215147B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4EA9E-13FB-06B2-36B8-F6CBCEDC5F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9EF926-8213-F5BE-EBF0-D2C9BD229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E9AD45-0EF2-CC4B-5E98-3FBC43733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BB27CF-C32B-359E-E0BA-F9402214A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12711-4942-D1FD-BC61-F51B6640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55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D6C3C-F1BC-9E8B-76FE-CC8873612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E0147-3DB4-9EBC-7356-5C41122C5A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BAD9F-2AFA-0D4F-1D48-7D55D1EEE7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805641-26E2-FD81-11E0-71E5C36B71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DFB9C8-4031-245C-E410-3614F6AC3B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AEA9EC-9E5A-9C45-1839-EAA9C8D20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C2776-4031-ABE7-03FB-0A43B67EB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7703E4-8B0A-87E8-FA6F-36286C090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28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78163-4F29-697D-85E4-C3A8C5AB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BC1251-B287-5B07-915F-063293E29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7F0174-7D55-9753-2850-00F174325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152064-64A2-8D4E-9259-16D35040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16BD78-4415-C89D-5DBD-9D8240244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899B5C-DF2B-5064-E6E0-E76C408BD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9F8392-F58B-4D83-ADC5-C791DBDC3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23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FC23E-AC43-4641-1B2A-C944A106E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DBCF-E248-E02E-417D-439828F9B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CFFC24-5266-D805-D59B-29171A07C8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E7914-40B1-70BE-30F5-7FCE41F45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E5C24-80D2-1801-D98D-F1EB1765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D52E59-462B-DF16-1702-B2E9E61B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10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BDB24-88A5-E513-DB23-16700BFE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F303D7-E4E9-383B-B938-BDFE773DE87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FA09E-DA06-BE71-1395-34CD25BCC3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3CF2E6-1D23-A904-A622-B881DF04A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F37D4F-03B2-B905-A4D6-6EA6AFB78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51C9F1-A7C0-211F-483A-2A19E4EAC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82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A87E1-F25E-DEDB-FE79-72669699C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203AD5-D758-AD05-002C-D576EC5EB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AC7C62-49B3-014B-3049-48D476A6A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0EBEA-370E-AD71-C257-BC7C1D548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E23FF-375F-8C67-F0C1-9E05F8DD3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290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D386F6-FF3C-32EB-1DD7-96FAF72900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87E6B2-B4AE-89A8-8436-E7CAD0B6D8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BA428-59E0-A77C-A90D-CEFE722D4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A1B06-8F76-68D6-07F9-A2AE8B57A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4D91C-C1C9-3EC7-C57A-92A03E0B4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63DAF4-DC80-BCEC-FEC8-9F29FC873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B84FD-2F13-357D-FA46-5F7DF78F3B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6F5F0-F348-63FE-1577-71304926D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0E07B0-820B-4FDC-8C26-9B53F49C2FD9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A7700E-AC3C-1467-E1D0-CE4DA3EBB7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AAC55-AA95-57F5-2A08-34A9F1CA38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B5A0A7-2C55-4F52-9CF8-BE210A936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954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47583-3853-B7FC-4CBB-505DB2FFCC2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UK Election Activity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441B6-7432-3684-9767-74EEDB3A1C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78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2593B-1A1F-92F6-D193-6C3AAB126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Parties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07785-2AB2-8B71-2CB2-E1D0CFFF9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Party A: Cut taxes and support businesses.</a:t>
            </a:r>
          </a:p>
          <a:p>
            <a:pPr lvl="0"/>
            <a:r>
              <a:rPr lang="en-GB" dirty="0"/>
              <a:t>Party B: Improve the NHS and public services.</a:t>
            </a:r>
          </a:p>
          <a:p>
            <a:pPr lvl="0"/>
            <a:r>
              <a:rPr lang="en-GB" dirty="0"/>
              <a:t>Party C: Invest in green jobs and renewable energy.</a:t>
            </a:r>
          </a:p>
          <a:p>
            <a:pPr lvl="0"/>
            <a:r>
              <a:rPr lang="en-GB" dirty="0"/>
              <a:t>Party D: Improve rural transport and local services.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259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00AA-BD73-F67D-A81C-0B49BB6EE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Party Promise &amp; Slogan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95EBC-AB23-B7DC-794A-295E40A833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You are the party leader! — 5 minutes</a:t>
            </a:r>
          </a:p>
          <a:p>
            <a:pPr marL="0" indent="0">
              <a:buNone/>
            </a:pPr>
            <a:r>
              <a:rPr lang="en-GB" dirty="0"/>
              <a:t>“You have five minutes to decide why voters should choose your party. You must have one main promise and one slogan.”</a:t>
            </a:r>
          </a:p>
          <a:p>
            <a:endParaRPr lang="en-GB" dirty="0"/>
          </a:p>
          <a:p>
            <a:r>
              <a:rPr lang="en-GB" dirty="0"/>
              <a:t>Example: “More jobs, less red tape!”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849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6550B-1C18-CC78-EAB1-552A25CF2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Election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C46D-434C-1D6D-E2E8-84AC9474F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One minute to deliver your campaign speech</a:t>
            </a:r>
          </a:p>
        </p:txBody>
      </p:sp>
    </p:spTree>
    <p:extLst>
      <p:ext uri="{BB962C8B-B14F-4D97-AF65-F5344CB8AC3E}">
        <p14:creationId xmlns:p14="http://schemas.microsoft.com/office/powerpoint/2010/main" val="2303519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73673-CA7E-9BEF-D319-272BA59DB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News Announcement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93019-50E8-1BB9-386F-968363965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“BREAKING NEWS: A major local employer has announced 500 redundancies. The election is only three days away!”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658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55746-E634-3D06-6D47-37F1D6A5E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To Vote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E9677-9BE9-9428-4FEF-DEB4AEDE7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would you vote for, time to vote.</a:t>
            </a:r>
          </a:p>
        </p:txBody>
      </p:sp>
    </p:spTree>
    <p:extLst>
      <p:ext uri="{BB962C8B-B14F-4D97-AF65-F5344CB8AC3E}">
        <p14:creationId xmlns:p14="http://schemas.microsoft.com/office/powerpoint/2010/main" val="1941367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5435E-482F-63AD-686E-488F90BD1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 Debrief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B08C8-1587-3D97-B7F8-8459BD109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Did you vote for the party with the best policies, the best leader or the best campaign?</a:t>
            </a:r>
          </a:p>
          <a:p>
            <a:pPr lvl="0"/>
            <a:r>
              <a:rPr lang="en-GB" dirty="0"/>
              <a:t>Could a party win the most votes nationally but still lose an election?</a:t>
            </a:r>
          </a:p>
          <a:p>
            <a:pPr lvl="0"/>
            <a:r>
              <a:rPr lang="en-GB" dirty="0"/>
              <a:t>How might a political party change its policies or campaign to attract undecided voters?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438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527</Words>
  <Application>Microsoft Office PowerPoint</Application>
  <PresentationFormat>Widescreen</PresentationFormat>
  <Paragraphs>55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UK Election Activity</vt:lpstr>
      <vt:lpstr>The Parties</vt:lpstr>
      <vt:lpstr>Party Promise &amp; Slogan</vt:lpstr>
      <vt:lpstr>Election Pitch</vt:lpstr>
      <vt:lpstr>Breaking News Announcement</vt:lpstr>
      <vt:lpstr>Time To Vote</vt:lpstr>
      <vt:lpstr>Lecturer Debrief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Burns</dc:creator>
  <cp:lastModifiedBy>Anthony Burns</cp:lastModifiedBy>
  <cp:revision>3</cp:revision>
  <dcterms:created xsi:type="dcterms:W3CDTF">2026-10-12T17:28:39Z</dcterms:created>
  <dcterms:modified xsi:type="dcterms:W3CDTF">2026-10-12T17:43:36Z</dcterms:modified>
</cp:coreProperties>
</file>