
<file path=[Content_Types].xml><?xml version="1.0" encoding="utf-8"?>
<Types xmlns="http://schemas.openxmlformats.org/package/2006/content-types">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1"/>
  </p:notesMasterIdLst>
  <p:handoutMasterIdLst>
    <p:handoutMasterId r:id="rId12"/>
  </p:handoutMasterIdLst>
  <p:sldIdLst>
    <p:sldId id="2448" r:id="rId5"/>
    <p:sldId id="2463" r:id="rId6"/>
    <p:sldId id="2462" r:id="rId7"/>
    <p:sldId id="259" r:id="rId8"/>
    <p:sldId id="2451" r:id="rId9"/>
    <p:sldId id="2432" r:id="rId1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992" userDrawn="1">
          <p15:clr>
            <a:srgbClr val="A4A3A4"/>
          </p15:clr>
        </p15:guide>
        <p15:guide id="2" pos="3840" userDrawn="1">
          <p15:clr>
            <a:srgbClr val="A4A3A4"/>
          </p15:clr>
        </p15:guide>
        <p15:guide id="3" orient="horz" pos="1416"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023B"/>
    <a:srgbClr val="898989"/>
    <a:srgbClr val="2F3342"/>
    <a:srgbClr val="A53F52"/>
    <a:srgbClr val="2C2153"/>
    <a:srgbClr val="E997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20DF43D-4A11-47BF-BAF4-3AF21E1F62CF}" v="4" dt="2024-10-16T22:36:42.06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92" autoAdjust="0"/>
    <p:restoredTop sz="95033" autoAdjust="0"/>
  </p:normalViewPr>
  <p:slideViewPr>
    <p:cSldViewPr snapToGrid="0">
      <p:cViewPr varScale="1">
        <p:scale>
          <a:sx n="91" d="100"/>
          <a:sy n="91" d="100"/>
        </p:scale>
        <p:origin x="63" y="180"/>
      </p:cViewPr>
      <p:guideLst>
        <p:guide orient="horz" pos="1992"/>
        <p:guide pos="3840"/>
        <p:guide orient="horz" pos="1416"/>
      </p:guideLst>
    </p:cSldViewPr>
  </p:slideViewPr>
  <p:outlineViewPr>
    <p:cViewPr>
      <p:scale>
        <a:sx n="33" d="100"/>
        <a:sy n="33" d="100"/>
      </p:scale>
      <p:origin x="0" y="-5189"/>
    </p:cViewPr>
  </p:outlineViewPr>
  <p:notesTextViewPr>
    <p:cViewPr>
      <p:scale>
        <a:sx n="1" d="1"/>
        <a:sy n="1" d="1"/>
      </p:scale>
      <p:origin x="0" y="0"/>
    </p:cViewPr>
  </p:notesTextViewPr>
  <p:sorterViewPr>
    <p:cViewPr>
      <p:scale>
        <a:sx n="130" d="100"/>
        <a:sy n="130" d="100"/>
      </p:scale>
      <p:origin x="0" y="-8722"/>
    </p:cViewPr>
  </p:sorterViewPr>
  <p:notesViewPr>
    <p:cSldViewPr snapToGrid="0">
      <p:cViewPr varScale="1">
        <p:scale>
          <a:sx n="96" d="100"/>
          <a:sy n="96" d="100"/>
        </p:scale>
        <p:origin x="289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xandra Apostol" userId="c6c83960808523c7" providerId="LiveId" clId="{520DF43D-4A11-47BF-BAF4-3AF21E1F62CF}"/>
    <pc:docChg chg="undo custSel addSld delSld modSld">
      <pc:chgData name="Ruxandra Apostol" userId="c6c83960808523c7" providerId="LiveId" clId="{520DF43D-4A11-47BF-BAF4-3AF21E1F62CF}" dt="2024-10-16T22:46:18.654" v="1676" actId="123"/>
      <pc:docMkLst>
        <pc:docMk/>
      </pc:docMkLst>
      <pc:sldChg chg="modSp mod">
        <pc:chgData name="Ruxandra Apostol" userId="c6c83960808523c7" providerId="LiveId" clId="{520DF43D-4A11-47BF-BAF4-3AF21E1F62CF}" dt="2024-10-16T22:43:26.444" v="1673" actId="27636"/>
        <pc:sldMkLst>
          <pc:docMk/>
          <pc:sldMk cId="1325373587" sldId="259"/>
        </pc:sldMkLst>
        <pc:spChg chg="mod">
          <ac:chgData name="Ruxandra Apostol" userId="c6c83960808523c7" providerId="LiveId" clId="{520DF43D-4A11-47BF-BAF4-3AF21E1F62CF}" dt="2024-10-16T22:42:54.054" v="1668" actId="122"/>
          <ac:spMkLst>
            <pc:docMk/>
            <pc:sldMk cId="1325373587" sldId="259"/>
            <ac:spMk id="8" creationId="{103950CF-5BF2-4FB0-A36C-48C194F39E12}"/>
          </ac:spMkLst>
        </pc:spChg>
        <pc:spChg chg="mod">
          <ac:chgData name="Ruxandra Apostol" userId="c6c83960808523c7" providerId="LiveId" clId="{520DF43D-4A11-47BF-BAF4-3AF21E1F62CF}" dt="2024-10-16T22:43:26.444" v="1673" actId="27636"/>
          <ac:spMkLst>
            <pc:docMk/>
            <pc:sldMk cId="1325373587" sldId="259"/>
            <ac:spMk id="9" creationId="{256319DF-036A-473B-95D3-C5F6FF849FD4}"/>
          </ac:spMkLst>
        </pc:spChg>
      </pc:sldChg>
      <pc:sldChg chg="del">
        <pc:chgData name="Ruxandra Apostol" userId="c6c83960808523c7" providerId="LiveId" clId="{520DF43D-4A11-47BF-BAF4-3AF21E1F62CF}" dt="2024-10-15T17:31:39.247" v="1510" actId="2696"/>
        <pc:sldMkLst>
          <pc:docMk/>
          <pc:sldMk cId="2720361709" sldId="260"/>
        </pc:sldMkLst>
      </pc:sldChg>
      <pc:sldChg chg="del">
        <pc:chgData name="Ruxandra Apostol" userId="c6c83960808523c7" providerId="LiveId" clId="{520DF43D-4A11-47BF-BAF4-3AF21E1F62CF}" dt="2024-10-15T17:31:51.277" v="1513" actId="2696"/>
        <pc:sldMkLst>
          <pc:docMk/>
          <pc:sldMk cId="1619265676" sldId="262"/>
        </pc:sldMkLst>
      </pc:sldChg>
      <pc:sldChg chg="addSp delSp modSp mod setBg">
        <pc:chgData name="Ruxandra Apostol" userId="c6c83960808523c7" providerId="LiveId" clId="{520DF43D-4A11-47BF-BAF4-3AF21E1F62CF}" dt="2024-10-16T22:46:18.654" v="1676" actId="123"/>
        <pc:sldMkLst>
          <pc:docMk/>
          <pc:sldMk cId="869470413" sldId="2432"/>
        </pc:sldMkLst>
        <pc:spChg chg="mod">
          <ac:chgData name="Ruxandra Apostol" userId="c6c83960808523c7" providerId="LiveId" clId="{520DF43D-4A11-47BF-BAF4-3AF21E1F62CF}" dt="2024-10-15T17:33:53.287" v="1566" actId="20577"/>
          <ac:spMkLst>
            <pc:docMk/>
            <pc:sldMk cId="869470413" sldId="2432"/>
            <ac:spMk id="2" creationId="{603DA247-2F35-4FB8-903D-FB32D7B852D9}"/>
          </ac:spMkLst>
        </pc:spChg>
        <pc:spChg chg="mod">
          <ac:chgData name="Ruxandra Apostol" userId="c6c83960808523c7" providerId="LiveId" clId="{520DF43D-4A11-47BF-BAF4-3AF21E1F62CF}" dt="2024-10-15T17:33:20.498" v="1556" actId="26606"/>
          <ac:spMkLst>
            <pc:docMk/>
            <pc:sldMk cId="869470413" sldId="2432"/>
            <ac:spMk id="3" creationId="{FBDE7135-9153-4AEB-AC1F-4B951B7A76F2}"/>
          </ac:spMkLst>
        </pc:spChg>
        <pc:spChg chg="add del mod">
          <ac:chgData name="Ruxandra Apostol" userId="c6c83960808523c7" providerId="LiveId" clId="{520DF43D-4A11-47BF-BAF4-3AF21E1F62CF}" dt="2024-10-15T17:34:33.470" v="1571"/>
          <ac:spMkLst>
            <pc:docMk/>
            <pc:sldMk cId="869470413" sldId="2432"/>
            <ac:spMk id="4" creationId="{BC213FF8-D0AB-2026-FFCA-04C7A8DF6BF5}"/>
          </ac:spMkLst>
        </pc:spChg>
        <pc:spChg chg="add mod">
          <ac:chgData name="Ruxandra Apostol" userId="c6c83960808523c7" providerId="LiveId" clId="{520DF43D-4A11-47BF-BAF4-3AF21E1F62CF}" dt="2024-10-16T22:46:18.654" v="1676" actId="123"/>
          <ac:spMkLst>
            <pc:docMk/>
            <pc:sldMk cId="869470413" sldId="2432"/>
            <ac:spMk id="5" creationId="{C5A810D8-68DB-F18B-5D66-0BB49CA232BF}"/>
          </ac:spMkLst>
        </pc:spChg>
        <pc:spChg chg="add">
          <ac:chgData name="Ruxandra Apostol" userId="c6c83960808523c7" providerId="LiveId" clId="{520DF43D-4A11-47BF-BAF4-3AF21E1F62CF}" dt="2024-10-15T17:33:20.498" v="1556" actId="26606"/>
          <ac:spMkLst>
            <pc:docMk/>
            <pc:sldMk cId="869470413" sldId="2432"/>
            <ac:spMk id="8" creationId="{46F1F2C8-798B-4CCE-A851-94AFAF350BED}"/>
          </ac:spMkLst>
        </pc:spChg>
        <pc:spChg chg="add">
          <ac:chgData name="Ruxandra Apostol" userId="c6c83960808523c7" providerId="LiveId" clId="{520DF43D-4A11-47BF-BAF4-3AF21E1F62CF}" dt="2024-10-15T17:33:20.498" v="1556" actId="26606"/>
          <ac:spMkLst>
            <pc:docMk/>
            <pc:sldMk cId="869470413" sldId="2432"/>
            <ac:spMk id="10" creationId="{755E9CD0-04B0-4A3C-B291-AD913379C713}"/>
          </ac:spMkLst>
        </pc:spChg>
        <pc:spChg chg="add">
          <ac:chgData name="Ruxandra Apostol" userId="c6c83960808523c7" providerId="LiveId" clId="{520DF43D-4A11-47BF-BAF4-3AF21E1F62CF}" dt="2024-10-15T17:33:20.498" v="1556" actId="26606"/>
          <ac:spMkLst>
            <pc:docMk/>
            <pc:sldMk cId="869470413" sldId="2432"/>
            <ac:spMk id="12" creationId="{1DD8BF3B-6066-418C-8D1A-75C5E396FC04}"/>
          </ac:spMkLst>
        </pc:spChg>
        <pc:spChg chg="add">
          <ac:chgData name="Ruxandra Apostol" userId="c6c83960808523c7" providerId="LiveId" clId="{520DF43D-4A11-47BF-BAF4-3AF21E1F62CF}" dt="2024-10-15T17:33:20.498" v="1556" actId="26606"/>
          <ac:spMkLst>
            <pc:docMk/>
            <pc:sldMk cId="869470413" sldId="2432"/>
            <ac:spMk id="14" creationId="{80BC66F9-7A74-4286-AD22-1174052CC22C}"/>
          </ac:spMkLst>
        </pc:spChg>
        <pc:spChg chg="add">
          <ac:chgData name="Ruxandra Apostol" userId="c6c83960808523c7" providerId="LiveId" clId="{520DF43D-4A11-47BF-BAF4-3AF21E1F62CF}" dt="2024-10-15T17:33:20.498" v="1556" actId="26606"/>
          <ac:spMkLst>
            <pc:docMk/>
            <pc:sldMk cId="869470413" sldId="2432"/>
            <ac:spMk id="16" creationId="{D8142CC3-2B5C-48E6-9DF0-6C8ACBAF23EF}"/>
          </ac:spMkLst>
        </pc:spChg>
        <pc:spChg chg="add">
          <ac:chgData name="Ruxandra Apostol" userId="c6c83960808523c7" providerId="LiveId" clId="{520DF43D-4A11-47BF-BAF4-3AF21E1F62CF}" dt="2024-10-15T17:33:20.498" v="1556" actId="26606"/>
          <ac:spMkLst>
            <pc:docMk/>
            <pc:sldMk cId="869470413" sldId="2432"/>
            <ac:spMk id="20" creationId="{46A89C79-8EF3-4AF9-B3D9-59A883F41C83}"/>
          </ac:spMkLst>
        </pc:spChg>
        <pc:spChg chg="add">
          <ac:chgData name="Ruxandra Apostol" userId="c6c83960808523c7" providerId="LiveId" clId="{520DF43D-4A11-47BF-BAF4-3AF21E1F62CF}" dt="2024-10-15T17:33:20.498" v="1556" actId="26606"/>
          <ac:spMkLst>
            <pc:docMk/>
            <pc:sldMk cId="869470413" sldId="2432"/>
            <ac:spMk id="22" creationId="{EFE5CE34-4543-42E5-B82C-1F3D12422CDD}"/>
          </ac:spMkLst>
        </pc:spChg>
        <pc:spChg chg="add">
          <ac:chgData name="Ruxandra Apostol" userId="c6c83960808523c7" providerId="LiveId" clId="{520DF43D-4A11-47BF-BAF4-3AF21E1F62CF}" dt="2024-10-15T17:33:20.498" v="1556" actId="26606"/>
          <ac:spMkLst>
            <pc:docMk/>
            <pc:sldMk cId="869470413" sldId="2432"/>
            <ac:spMk id="24" creationId="{72AF41FE-63D7-4695-81D2-66D2510E4486}"/>
          </ac:spMkLst>
        </pc:spChg>
        <pc:graphicFrameChg chg="del">
          <ac:chgData name="Ruxandra Apostol" userId="c6c83960808523c7" providerId="LiveId" clId="{520DF43D-4A11-47BF-BAF4-3AF21E1F62CF}" dt="2024-10-15T17:32:32.116" v="1551" actId="478"/>
          <ac:graphicFrameMkLst>
            <pc:docMk/>
            <pc:sldMk cId="869470413" sldId="2432"/>
            <ac:graphicFrameMk id="6" creationId="{6573B952-4CEE-4757-91AB-02A6F22E1CF3}"/>
          </ac:graphicFrameMkLst>
        </pc:graphicFrameChg>
        <pc:cxnChg chg="add">
          <ac:chgData name="Ruxandra Apostol" userId="c6c83960808523c7" providerId="LiveId" clId="{520DF43D-4A11-47BF-BAF4-3AF21E1F62CF}" dt="2024-10-15T17:33:20.498" v="1556" actId="26606"/>
          <ac:cxnSpMkLst>
            <pc:docMk/>
            <pc:sldMk cId="869470413" sldId="2432"/>
            <ac:cxnSpMk id="18" creationId="{7B2D303B-3DD0-4319-9EAD-361847FEC71D}"/>
          </ac:cxnSpMkLst>
        </pc:cxnChg>
      </pc:sldChg>
      <pc:sldChg chg="del">
        <pc:chgData name="Ruxandra Apostol" userId="c6c83960808523c7" providerId="LiveId" clId="{520DF43D-4A11-47BF-BAF4-3AF21E1F62CF}" dt="2024-10-15T17:31:31.241" v="1508" actId="2696"/>
        <pc:sldMkLst>
          <pc:docMk/>
          <pc:sldMk cId="2779095684" sldId="2433"/>
        </pc:sldMkLst>
      </pc:sldChg>
      <pc:sldChg chg="del">
        <pc:chgData name="Ruxandra Apostol" userId="c6c83960808523c7" providerId="LiveId" clId="{520DF43D-4A11-47BF-BAF4-3AF21E1F62CF}" dt="2024-10-15T17:32:00.945" v="1516" actId="2696"/>
        <pc:sldMkLst>
          <pc:docMk/>
          <pc:sldMk cId="927727573" sldId="2436"/>
        </pc:sldMkLst>
      </pc:sldChg>
      <pc:sldChg chg="addSp delSp modSp mod">
        <pc:chgData name="Ruxandra Apostol" userId="c6c83960808523c7" providerId="LiveId" clId="{520DF43D-4A11-47BF-BAF4-3AF21E1F62CF}" dt="2024-10-16T22:33:55.061" v="1640" actId="478"/>
        <pc:sldMkLst>
          <pc:docMk/>
          <pc:sldMk cId="3927832306" sldId="2448"/>
        </pc:sldMkLst>
        <pc:spChg chg="del">
          <ac:chgData name="Ruxandra Apostol" userId="c6c83960808523c7" providerId="LiveId" clId="{520DF43D-4A11-47BF-BAF4-3AF21E1F62CF}" dt="2024-10-16T22:33:52.794" v="1639" actId="478"/>
          <ac:spMkLst>
            <pc:docMk/>
            <pc:sldMk cId="3927832306" sldId="2448"/>
            <ac:spMk id="3" creationId="{C0AE828D-1E63-455F-949D-0C5454A7FE88}"/>
          </ac:spMkLst>
        </pc:spChg>
        <pc:spChg chg="add del mod">
          <ac:chgData name="Ruxandra Apostol" userId="c6c83960808523c7" providerId="LiveId" clId="{520DF43D-4A11-47BF-BAF4-3AF21E1F62CF}" dt="2024-10-16T22:33:45.353" v="1638" actId="478"/>
          <ac:spMkLst>
            <pc:docMk/>
            <pc:sldMk cId="3927832306" sldId="2448"/>
            <ac:spMk id="4" creationId="{C11AB207-B582-AD3C-4F92-243AA6C3FCCB}"/>
          </ac:spMkLst>
        </pc:spChg>
        <pc:spChg chg="add del mod">
          <ac:chgData name="Ruxandra Apostol" userId="c6c83960808523c7" providerId="LiveId" clId="{520DF43D-4A11-47BF-BAF4-3AF21E1F62CF}" dt="2024-10-16T22:33:55.061" v="1640" actId="478"/>
          <ac:spMkLst>
            <pc:docMk/>
            <pc:sldMk cId="3927832306" sldId="2448"/>
            <ac:spMk id="6" creationId="{9EFF184F-6167-E2C6-779B-23E330FF076A}"/>
          </ac:spMkLst>
        </pc:spChg>
        <pc:spChg chg="mod">
          <ac:chgData name="Ruxandra Apostol" userId="c6c83960808523c7" providerId="LiveId" clId="{520DF43D-4A11-47BF-BAF4-3AF21E1F62CF}" dt="2024-10-16T22:33:32.182" v="1636" actId="20577"/>
          <ac:spMkLst>
            <pc:docMk/>
            <pc:sldMk cId="3927832306" sldId="2448"/>
            <ac:spMk id="7" creationId="{5D865526-EC39-4780-A2A8-274A80A5C19B}"/>
          </ac:spMkLst>
        </pc:spChg>
        <pc:picChg chg="add del">
          <ac:chgData name="Ruxandra Apostol" userId="c6c83960808523c7" providerId="LiveId" clId="{520DF43D-4A11-47BF-BAF4-3AF21E1F62CF}" dt="2024-10-16T22:33:45.353" v="1638" actId="478"/>
          <ac:picMkLst>
            <pc:docMk/>
            <pc:sldMk cId="3927832306" sldId="2448"/>
            <ac:picMk id="8" creationId="{9AB29DBC-55D3-49D9-BB44-4936739C4B57}"/>
          </ac:picMkLst>
        </pc:picChg>
      </pc:sldChg>
      <pc:sldChg chg="del">
        <pc:chgData name="Ruxandra Apostol" userId="c6c83960808523c7" providerId="LiveId" clId="{520DF43D-4A11-47BF-BAF4-3AF21E1F62CF}" dt="2024-10-15T17:31:35.629" v="1509" actId="2696"/>
        <pc:sldMkLst>
          <pc:docMk/>
          <pc:sldMk cId="839779156" sldId="2450"/>
        </pc:sldMkLst>
      </pc:sldChg>
      <pc:sldChg chg="addSp modSp mod">
        <pc:chgData name="Ruxandra Apostol" userId="c6c83960808523c7" providerId="LiveId" clId="{520DF43D-4A11-47BF-BAF4-3AF21E1F62CF}" dt="2024-10-16T22:45:48.418" v="1674" actId="255"/>
        <pc:sldMkLst>
          <pc:docMk/>
          <pc:sldMk cId="2944765398" sldId="2451"/>
        </pc:sldMkLst>
        <pc:spChg chg="mod">
          <ac:chgData name="Ruxandra Apostol" userId="c6c83960808523c7" providerId="LiveId" clId="{520DF43D-4A11-47BF-BAF4-3AF21E1F62CF}" dt="2024-10-15T16:54:37.398" v="77" actId="1076"/>
          <ac:spMkLst>
            <pc:docMk/>
            <pc:sldMk cId="2944765398" sldId="2451"/>
            <ac:spMk id="2" creationId="{B156CAF1-214F-4566-9B0D-DACA1063E8C8}"/>
          </ac:spMkLst>
        </pc:spChg>
        <pc:spChg chg="mod">
          <ac:chgData name="Ruxandra Apostol" userId="c6c83960808523c7" providerId="LiveId" clId="{520DF43D-4A11-47BF-BAF4-3AF21E1F62CF}" dt="2024-10-15T17:31:09.619" v="1506" actId="14100"/>
          <ac:spMkLst>
            <pc:docMk/>
            <pc:sldMk cId="2944765398" sldId="2451"/>
            <ac:spMk id="3" creationId="{1D24B42B-925B-494C-A986-BD85E8117E1E}"/>
          </ac:spMkLst>
        </pc:spChg>
        <pc:spChg chg="add mod">
          <ac:chgData name="Ruxandra Apostol" userId="c6c83960808523c7" providerId="LiveId" clId="{520DF43D-4A11-47BF-BAF4-3AF21E1F62CF}" dt="2024-10-16T22:45:48.418" v="1674" actId="255"/>
          <ac:spMkLst>
            <pc:docMk/>
            <pc:sldMk cId="2944765398" sldId="2451"/>
            <ac:spMk id="4" creationId="{25A6EE1D-EFE2-E657-943D-F88E7983338C}"/>
          </ac:spMkLst>
        </pc:spChg>
      </pc:sldChg>
      <pc:sldChg chg="del">
        <pc:chgData name="Ruxandra Apostol" userId="c6c83960808523c7" providerId="LiveId" clId="{520DF43D-4A11-47BF-BAF4-3AF21E1F62CF}" dt="2024-10-15T17:31:47.606" v="1512" actId="2696"/>
        <pc:sldMkLst>
          <pc:docMk/>
          <pc:sldMk cId="2129108354" sldId="2453"/>
        </pc:sldMkLst>
      </pc:sldChg>
      <pc:sldChg chg="del">
        <pc:chgData name="Ruxandra Apostol" userId="c6c83960808523c7" providerId="LiveId" clId="{520DF43D-4A11-47BF-BAF4-3AF21E1F62CF}" dt="2024-10-15T17:31:54.169" v="1514" actId="2696"/>
        <pc:sldMkLst>
          <pc:docMk/>
          <pc:sldMk cId="714960598" sldId="2454"/>
        </pc:sldMkLst>
      </pc:sldChg>
      <pc:sldChg chg="del">
        <pc:chgData name="Ruxandra Apostol" userId="c6c83960808523c7" providerId="LiveId" clId="{520DF43D-4A11-47BF-BAF4-3AF21E1F62CF}" dt="2024-10-15T17:31:57.390" v="1515" actId="2696"/>
        <pc:sldMkLst>
          <pc:docMk/>
          <pc:sldMk cId="3516891798" sldId="2456"/>
        </pc:sldMkLst>
      </pc:sldChg>
      <pc:sldChg chg="del">
        <pc:chgData name="Ruxandra Apostol" userId="c6c83960808523c7" providerId="LiveId" clId="{520DF43D-4A11-47BF-BAF4-3AF21E1F62CF}" dt="2024-10-15T17:31:43.340" v="1511" actId="2696"/>
        <pc:sldMkLst>
          <pc:docMk/>
          <pc:sldMk cId="3164405530" sldId="2457"/>
        </pc:sldMkLst>
      </pc:sldChg>
      <pc:sldChg chg="addSp delSp modSp new mod setBg setClrOvrMap">
        <pc:chgData name="Ruxandra Apostol" userId="c6c83960808523c7" providerId="LiveId" clId="{520DF43D-4A11-47BF-BAF4-3AF21E1F62CF}" dt="2024-10-16T22:39:00.843" v="1661" actId="14100"/>
        <pc:sldMkLst>
          <pc:docMk/>
          <pc:sldMk cId="44563532" sldId="2463"/>
        </pc:sldMkLst>
        <pc:spChg chg="del">
          <ac:chgData name="Ruxandra Apostol" userId="c6c83960808523c7" providerId="LiveId" clId="{520DF43D-4A11-47BF-BAF4-3AF21E1F62CF}" dt="2024-10-16T22:35:12.123" v="1643" actId="478"/>
          <ac:spMkLst>
            <pc:docMk/>
            <pc:sldMk cId="44563532" sldId="2463"/>
            <ac:spMk id="2" creationId="{2780C3A6-65D5-6026-D9DE-5C87BD222942}"/>
          </ac:spMkLst>
        </pc:spChg>
        <pc:spChg chg="del">
          <ac:chgData name="Ruxandra Apostol" userId="c6c83960808523c7" providerId="LiveId" clId="{520DF43D-4A11-47BF-BAF4-3AF21E1F62CF}" dt="2024-10-16T22:35:22.832" v="1645" actId="478"/>
          <ac:spMkLst>
            <pc:docMk/>
            <pc:sldMk cId="44563532" sldId="2463"/>
            <ac:spMk id="3" creationId="{E511F233-2BA4-8A02-E6C8-64771B8DCC65}"/>
          </ac:spMkLst>
        </pc:spChg>
        <pc:spChg chg="del">
          <ac:chgData name="Ruxandra Apostol" userId="c6c83960808523c7" providerId="LiveId" clId="{520DF43D-4A11-47BF-BAF4-3AF21E1F62CF}" dt="2024-10-16T22:35:19.769" v="1644" actId="478"/>
          <ac:spMkLst>
            <pc:docMk/>
            <pc:sldMk cId="44563532" sldId="2463"/>
            <ac:spMk id="4" creationId="{3D429584-1FD4-DC0A-A7DA-329C9F556A87}"/>
          </ac:spMkLst>
        </pc:spChg>
        <pc:spChg chg="del">
          <ac:chgData name="Ruxandra Apostol" userId="c6c83960808523c7" providerId="LiveId" clId="{520DF43D-4A11-47BF-BAF4-3AF21E1F62CF}" dt="2024-10-16T22:35:04.059" v="1642" actId="478"/>
          <ac:spMkLst>
            <pc:docMk/>
            <pc:sldMk cId="44563532" sldId="2463"/>
            <ac:spMk id="5" creationId="{CA7BDBC7-6B8B-CC65-66AE-9D18FF42F02C}"/>
          </ac:spMkLst>
        </pc:spChg>
        <pc:spChg chg="add del">
          <ac:chgData name="Ruxandra Apostol" userId="c6c83960808523c7" providerId="LiveId" clId="{520DF43D-4A11-47BF-BAF4-3AF21E1F62CF}" dt="2024-10-16T22:36:51.548" v="1650" actId="26606"/>
          <ac:spMkLst>
            <pc:docMk/>
            <pc:sldMk cId="44563532" sldId="2463"/>
            <ac:spMk id="12" creationId="{86FF76B9-219D-4469-AF87-0236D29032F1}"/>
          </ac:spMkLst>
        </pc:spChg>
        <pc:spChg chg="add del">
          <ac:chgData name="Ruxandra Apostol" userId="c6c83960808523c7" providerId="LiveId" clId="{520DF43D-4A11-47BF-BAF4-3AF21E1F62CF}" dt="2024-10-16T22:36:51.548" v="1650" actId="26606"/>
          <ac:spMkLst>
            <pc:docMk/>
            <pc:sldMk cId="44563532" sldId="2463"/>
            <ac:spMk id="18" creationId="{2E80C965-DB6D-4F81-9E9E-B027384D0BD6}"/>
          </ac:spMkLst>
        </pc:spChg>
        <pc:spChg chg="add del">
          <ac:chgData name="Ruxandra Apostol" userId="c6c83960808523c7" providerId="LiveId" clId="{520DF43D-4A11-47BF-BAF4-3AF21E1F62CF}" dt="2024-10-16T22:36:51.548" v="1650" actId="26606"/>
          <ac:spMkLst>
            <pc:docMk/>
            <pc:sldMk cId="44563532" sldId="2463"/>
            <ac:spMk id="20" creationId="{633C5E46-DAC5-4661-9C87-22B08E2A512F}"/>
          </ac:spMkLst>
        </pc:spChg>
        <pc:spChg chg="add">
          <ac:chgData name="Ruxandra Apostol" userId="c6c83960808523c7" providerId="LiveId" clId="{520DF43D-4A11-47BF-BAF4-3AF21E1F62CF}" dt="2024-10-16T22:36:51.589" v="1651" actId="26606"/>
          <ac:spMkLst>
            <pc:docMk/>
            <pc:sldMk cId="44563532" sldId="2463"/>
            <ac:spMk id="22" creationId="{FF9F2414-84E8-453E-B1F3-389FDE8192D9}"/>
          </ac:spMkLst>
        </pc:spChg>
        <pc:spChg chg="add">
          <ac:chgData name="Ruxandra Apostol" userId="c6c83960808523c7" providerId="LiveId" clId="{520DF43D-4A11-47BF-BAF4-3AF21E1F62CF}" dt="2024-10-16T22:36:51.589" v="1651" actId="26606"/>
          <ac:spMkLst>
            <pc:docMk/>
            <pc:sldMk cId="44563532" sldId="2463"/>
            <ac:spMk id="23" creationId="{F3060C83-F051-4F0E-ABAD-AA0DFC48B218}"/>
          </ac:spMkLst>
        </pc:spChg>
        <pc:spChg chg="add">
          <ac:chgData name="Ruxandra Apostol" userId="c6c83960808523c7" providerId="LiveId" clId="{520DF43D-4A11-47BF-BAF4-3AF21E1F62CF}" dt="2024-10-16T22:36:51.589" v="1651" actId="26606"/>
          <ac:spMkLst>
            <pc:docMk/>
            <pc:sldMk cId="44563532" sldId="2463"/>
            <ac:spMk id="24" creationId="{3ECA69A1-7536-43AC-85EF-C7106179F5ED}"/>
          </ac:spMkLst>
        </pc:spChg>
        <pc:spChg chg="add">
          <ac:chgData name="Ruxandra Apostol" userId="c6c83960808523c7" providerId="LiveId" clId="{520DF43D-4A11-47BF-BAF4-3AF21E1F62CF}" dt="2024-10-16T22:36:51.589" v="1651" actId="26606"/>
          <ac:spMkLst>
            <pc:docMk/>
            <pc:sldMk cId="44563532" sldId="2463"/>
            <ac:spMk id="25" creationId="{83C98ABE-055B-441F-B07E-44F97F083C39}"/>
          </ac:spMkLst>
        </pc:spChg>
        <pc:spChg chg="add">
          <ac:chgData name="Ruxandra Apostol" userId="c6c83960808523c7" providerId="LiveId" clId="{520DF43D-4A11-47BF-BAF4-3AF21E1F62CF}" dt="2024-10-16T22:36:51.589" v="1651" actId="26606"/>
          <ac:spMkLst>
            <pc:docMk/>
            <pc:sldMk cId="44563532" sldId="2463"/>
            <ac:spMk id="26" creationId="{29FDB030-9B49-4CED-8CCD-4D99382388AC}"/>
          </ac:spMkLst>
        </pc:spChg>
        <pc:spChg chg="add">
          <ac:chgData name="Ruxandra Apostol" userId="c6c83960808523c7" providerId="LiveId" clId="{520DF43D-4A11-47BF-BAF4-3AF21E1F62CF}" dt="2024-10-16T22:36:51.589" v="1651" actId="26606"/>
          <ac:spMkLst>
            <pc:docMk/>
            <pc:sldMk cId="44563532" sldId="2463"/>
            <ac:spMk id="27" creationId="{3783CA14-24A1-485C-8B30-D6A5D87987AD}"/>
          </ac:spMkLst>
        </pc:spChg>
        <pc:spChg chg="add">
          <ac:chgData name="Ruxandra Apostol" userId="c6c83960808523c7" providerId="LiveId" clId="{520DF43D-4A11-47BF-BAF4-3AF21E1F62CF}" dt="2024-10-16T22:36:51.589" v="1651" actId="26606"/>
          <ac:spMkLst>
            <pc:docMk/>
            <pc:sldMk cId="44563532" sldId="2463"/>
            <ac:spMk id="28" creationId="{9A97C86A-04D6-40F7-AE84-31AB43E6A846}"/>
          </ac:spMkLst>
        </pc:spChg>
        <pc:grpChg chg="add del">
          <ac:chgData name="Ruxandra Apostol" userId="c6c83960808523c7" providerId="LiveId" clId="{520DF43D-4A11-47BF-BAF4-3AF21E1F62CF}" dt="2024-10-16T22:36:51.548" v="1650" actId="26606"/>
          <ac:grpSpMkLst>
            <pc:docMk/>
            <pc:sldMk cId="44563532" sldId="2463"/>
            <ac:grpSpMk id="14" creationId="{DB88BD78-87E1-424D-B479-C37D8E41B12E}"/>
          </ac:grpSpMkLst>
        </pc:grpChg>
        <pc:picChg chg="add mod">
          <ac:chgData name="Ruxandra Apostol" userId="c6c83960808523c7" providerId="LiveId" clId="{520DF43D-4A11-47BF-BAF4-3AF21E1F62CF}" dt="2024-10-16T22:39:00.843" v="1661" actId="14100"/>
          <ac:picMkLst>
            <pc:docMk/>
            <pc:sldMk cId="44563532" sldId="2463"/>
            <ac:picMk id="7" creationId="{8732A60F-4170-7852-112B-42B21CB85C37}"/>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F97DFCF-F890-A143-9133-C8B65C9B01E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EFE2C281-2434-D94F-B4BD-BA3CD4DB844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8497A9A2-04D9-49F4-A323-43775074701C}" type="datetime1">
              <a:rPr lang="en-GB" smtClean="0"/>
              <a:t>16/10/2024</a:t>
            </a:fld>
            <a:endParaRPr lang="en-GB"/>
          </a:p>
        </p:txBody>
      </p:sp>
      <p:sp>
        <p:nvSpPr>
          <p:cNvPr id="4" name="Footer Placeholder 3">
            <a:extLst>
              <a:ext uri="{FF2B5EF4-FFF2-40B4-BE49-F238E27FC236}">
                <a16:creationId xmlns:a16="http://schemas.microsoft.com/office/drawing/2014/main" id="{5C17CBFA-633D-5540-AFAA-BE1F495EC62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26B5631-D714-AD41-853B-A883ADC344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65AE8BC-2AB3-9E4C-9797-2A6F8A74C74E}" type="slidenum">
              <a:rPr lang="en-GB" smtClean="0"/>
              <a:t>‹#›</a:t>
            </a:fld>
            <a:endParaRPr lang="en-GB"/>
          </a:p>
        </p:txBody>
      </p:sp>
    </p:spTree>
    <p:extLst>
      <p:ext uri="{BB962C8B-B14F-4D97-AF65-F5344CB8AC3E}">
        <p14:creationId xmlns:p14="http://schemas.microsoft.com/office/powerpoint/2010/main" val="427398705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D9AD85-B496-451C-A9B5-64589B09AB2F}" type="datetime1">
              <a:rPr lang="en-GB" smtClean="0"/>
              <a:pPr/>
              <a:t>16/10/2024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228B34ED-4CDD-41C9-90F7-D768D5559A6F}" type="slidenum">
              <a:rPr lang="en-GB" noProof="0" smtClean="0"/>
              <a:t>‹#›</a:t>
            </a:fld>
            <a:endParaRPr lang="en-GB" noProof="0"/>
          </a:p>
        </p:txBody>
      </p:sp>
    </p:spTree>
    <p:extLst>
      <p:ext uri="{BB962C8B-B14F-4D97-AF65-F5344CB8AC3E}">
        <p14:creationId xmlns:p14="http://schemas.microsoft.com/office/powerpoint/2010/main" val="422597063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1</a:t>
            </a:fld>
            <a:endParaRPr lang="en-GB"/>
          </a:p>
        </p:txBody>
      </p:sp>
    </p:spTree>
    <p:extLst>
      <p:ext uri="{BB962C8B-B14F-4D97-AF65-F5344CB8AC3E}">
        <p14:creationId xmlns:p14="http://schemas.microsoft.com/office/powerpoint/2010/main" val="37965740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3</a:t>
            </a:fld>
            <a:endParaRPr lang="en-GB"/>
          </a:p>
        </p:txBody>
      </p:sp>
    </p:spTree>
    <p:extLst>
      <p:ext uri="{BB962C8B-B14F-4D97-AF65-F5344CB8AC3E}">
        <p14:creationId xmlns:p14="http://schemas.microsoft.com/office/powerpoint/2010/main" val="35525083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4</a:t>
            </a:fld>
            <a:endParaRPr lang="en-GB"/>
          </a:p>
        </p:txBody>
      </p:sp>
    </p:spTree>
    <p:extLst>
      <p:ext uri="{BB962C8B-B14F-4D97-AF65-F5344CB8AC3E}">
        <p14:creationId xmlns:p14="http://schemas.microsoft.com/office/powerpoint/2010/main" val="16329491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5</a:t>
            </a:fld>
            <a:endParaRPr lang="en-GB"/>
          </a:p>
        </p:txBody>
      </p:sp>
    </p:spTree>
    <p:extLst>
      <p:ext uri="{BB962C8B-B14F-4D97-AF65-F5344CB8AC3E}">
        <p14:creationId xmlns:p14="http://schemas.microsoft.com/office/powerpoint/2010/main" val="32207552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228B34ED-4CDD-41C9-90F7-D768D5559A6F}" type="slidenum">
              <a:rPr lang="en-GB" smtClean="0"/>
              <a:t>6</a:t>
            </a:fld>
            <a:endParaRPr lang="en-GB"/>
          </a:p>
        </p:txBody>
      </p:sp>
    </p:spTree>
    <p:extLst>
      <p:ext uri="{BB962C8B-B14F-4D97-AF65-F5344CB8AC3E}">
        <p14:creationId xmlns:p14="http://schemas.microsoft.com/office/powerpoint/2010/main" val="3726802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lstStyle>
            <a:lvl1pPr marL="0" indent="0" algn="ctr">
              <a:buNone/>
              <a:defRPr/>
            </a:lvl1pPr>
          </a:lstStyle>
          <a:p>
            <a:pPr rtl="0"/>
            <a:r>
              <a:rPr lang="en-US" noProof="0"/>
              <a:t>Click icon to add picture</a:t>
            </a:r>
            <a:endParaRPr lang="en-GB" noProof="0"/>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p:nvPr>
        </p:nvSpPr>
        <p:spPr>
          <a:xfrm>
            <a:off x="3512343" y="5922140"/>
            <a:ext cx="5167313"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US" noProof="0"/>
              <a:t>Click to edit Master text styles</a:t>
            </a:r>
          </a:p>
        </p:txBody>
      </p:sp>
      <p:sp>
        <p:nvSpPr>
          <p:cNvPr id="7" name="Text Placeholder 6">
            <a:extLst>
              <a:ext uri="{FF2B5EF4-FFF2-40B4-BE49-F238E27FC236}">
                <a16:creationId xmlns:a16="http://schemas.microsoft.com/office/drawing/2014/main" id="{758235C5-25B1-4243-9762-4AAD3C08E8BE}"/>
              </a:ext>
            </a:extLst>
          </p:cNvPr>
          <p:cNvSpPr>
            <a:spLocks noGrp="1"/>
          </p:cNvSpPr>
          <p:nvPr>
            <p:ph type="body" idx="1" hasCustomPrompt="1"/>
          </p:nvPr>
        </p:nvSpPr>
        <p:spPr>
          <a:xfrm>
            <a:off x="4038600" y="3608511"/>
            <a:ext cx="4114800"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marL="0" indent="0" algn="ctr">
              <a:buNone/>
              <a:defRPr sz="1800" cap="all" baseline="0"/>
            </a:lvl1pPr>
          </a:lstStyle>
          <a:p>
            <a:pPr rtl="0"/>
            <a:r>
              <a:rPr lang="en-GB" spc="300" noProof="0"/>
              <a:t>ANNUAL REVIEW</a:t>
            </a:r>
          </a:p>
        </p:txBody>
      </p:sp>
      <p:sp>
        <p:nvSpPr>
          <p:cNvPr id="2" name="Title 1">
            <a:extLst>
              <a:ext uri="{FF2B5EF4-FFF2-40B4-BE49-F238E27FC236}">
                <a16:creationId xmlns:a16="http://schemas.microsoft.com/office/drawing/2014/main" id="{298B2C6E-DB6F-4476-8E95-9F6EC79392FD}"/>
              </a:ext>
            </a:extLst>
          </p:cNvPr>
          <p:cNvSpPr>
            <a:spLocks noGrp="1"/>
          </p:cNvSpPr>
          <p:nvPr>
            <p:ph type="title" hasCustomPrompt="1"/>
          </p:nvPr>
        </p:nvSpPr>
        <p:spPr>
          <a:xfrm>
            <a:off x="350836" y="2445633"/>
            <a:ext cx="11490325" cy="823913"/>
          </a:xfrm>
        </p:spPr>
        <p:txBody>
          <a:bodyPr rtlCol="0">
            <a:noAutofit/>
          </a:bodyPr>
          <a:lstStyle>
            <a:lvl1pPr>
              <a:lnSpc>
                <a:spcPct val="150000"/>
              </a:lnSpc>
              <a:spcBef>
                <a:spcPts val="1000"/>
              </a:spcBef>
              <a:defRPr sz="4000" cap="all" spc="300" baseline="0"/>
            </a:lvl1pPr>
          </a:lstStyle>
          <a:p>
            <a:pPr rtl="0"/>
            <a:r>
              <a:rPr lang="en-GB" noProof="0"/>
              <a:t>Click to edit Master TEXT styles</a:t>
            </a:r>
          </a:p>
        </p:txBody>
      </p:sp>
    </p:spTree>
    <p:extLst>
      <p:ext uri="{BB962C8B-B14F-4D97-AF65-F5344CB8AC3E}">
        <p14:creationId xmlns:p14="http://schemas.microsoft.com/office/powerpoint/2010/main" val="318230312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58000"/>
          </a:xfrm>
          <a:prstGeom prst="parallelogram">
            <a:avLst/>
          </a:prstGeom>
          <a:effectLst/>
        </p:spPr>
        <p:txBody>
          <a:bodyPr rtlCol="0" anchor="ctr"/>
          <a:lstStyle>
            <a:lvl1pPr marL="0" indent="0"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7C83D428-B974-43F4-9246-0A2EECA11A5B}"/>
              </a:ext>
            </a:extLst>
          </p:cNvPr>
          <p:cNvSpPr>
            <a:spLocks noGrp="1"/>
          </p:cNvSpPr>
          <p:nvPr>
            <p:ph type="title" hasCustomPrompt="1"/>
          </p:nvPr>
        </p:nvSpPr>
        <p:spPr>
          <a:xfrm>
            <a:off x="7068819" y="642927"/>
            <a:ext cx="4846320" cy="1435947"/>
          </a:xfrm>
        </p:spPr>
        <p:txBody>
          <a:bodyPr rtlCol="0" anchor="t">
            <a:noAutofit/>
          </a:bodyPr>
          <a:lstStyle>
            <a:lvl1pPr algn="l">
              <a:lnSpc>
                <a:spcPct val="150000"/>
              </a:lnSpc>
              <a:spcBef>
                <a:spcPts val="1000"/>
              </a:spcBef>
              <a:defRPr sz="5400" baseline="0"/>
            </a:lvl1pPr>
          </a:lstStyle>
          <a:p>
            <a:pPr rtl="0"/>
            <a:r>
              <a:rPr lang="en-GB" noProof="0"/>
              <a:t>Title</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rtlCol="0"/>
          <a:lstStyle/>
          <a:p>
            <a:pPr rtl="0"/>
            <a:fld id="{8C2E478F-E849-4A8C-AF1F-CBCC78A7CBFA}" type="slidenum">
              <a:rPr lang="en-GB" noProof="0" smtClean="0"/>
              <a:t>‹#›</a:t>
            </a:fld>
            <a:endParaRPr lang="en-GB" noProof="0"/>
          </a:p>
        </p:txBody>
      </p:sp>
      <p:sp>
        <p:nvSpPr>
          <p:cNvPr id="13" name="Text Placeholder 12">
            <a:extLst>
              <a:ext uri="{FF2B5EF4-FFF2-40B4-BE49-F238E27FC236}">
                <a16:creationId xmlns:a16="http://schemas.microsoft.com/office/drawing/2014/main" id="{9D00A38D-CFE8-4333-B9D2-D3E7EACA4F0E}"/>
              </a:ext>
            </a:extLst>
          </p:cNvPr>
          <p:cNvSpPr>
            <a:spLocks noGrp="1"/>
          </p:cNvSpPr>
          <p:nvPr>
            <p:ph type="body" sz="quarter" idx="15" hasCustomPrompt="1"/>
          </p:nvPr>
        </p:nvSpPr>
        <p:spPr>
          <a:xfrm>
            <a:off x="7068820" y="2078875"/>
            <a:ext cx="4114800" cy="3798888"/>
          </a:xfrm>
        </p:spPr>
        <p:txBody>
          <a:bodyPr rtlCol="0">
            <a:noAutofit/>
          </a:bodyPr>
          <a:lstStyle>
            <a:lvl1pPr marL="0" indent="0">
              <a:buNone/>
              <a:defRPr sz="1800" spc="300"/>
            </a:lvl1pPr>
          </a:lstStyle>
          <a:p>
            <a:pPr lvl="0" rtl="0"/>
            <a:r>
              <a:rPr lang="en-GB" noProof="0"/>
              <a:t>CLICK TO EDIT MASTER TEXT STYLES</a:t>
            </a:r>
          </a:p>
        </p:txBody>
      </p:sp>
      <p:sp>
        <p:nvSpPr>
          <p:cNvPr id="3" name="Rectangle 2">
            <a:extLst>
              <a:ext uri="{FF2B5EF4-FFF2-40B4-BE49-F238E27FC236}">
                <a16:creationId xmlns:a16="http://schemas.microsoft.com/office/drawing/2014/main" id="{1AA8588E-221D-4931-A290-C5C4184435AD}"/>
              </a:ext>
              <a:ext uri="{C183D7F6-B498-43B3-948B-1728B52AA6E4}">
                <adec:decorative xmlns:adec="http://schemas.microsoft.com/office/drawing/2017/decorative" val="1"/>
              </a:ext>
            </a:extLst>
          </p:cNvPr>
          <p:cNvSpPr/>
          <p:nvPr userDrawn="1"/>
        </p:nvSpPr>
        <p:spPr>
          <a:xfrm>
            <a:off x="7068820"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629115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0" name="Text Placeholder 19">
            <a:extLst>
              <a:ext uri="{FF2B5EF4-FFF2-40B4-BE49-F238E27FC236}">
                <a16:creationId xmlns:a16="http://schemas.microsoft.com/office/drawing/2014/main" id="{E5539E44-E270-49B4-8B0A-07870325AA91}"/>
              </a:ext>
            </a:extLst>
          </p:cNvPr>
          <p:cNvSpPr>
            <a:spLocks noGrp="1"/>
          </p:cNvSpPr>
          <p:nvPr>
            <p:ph type="body" sz="quarter" idx="16" hasCustomPrompt="1"/>
          </p:nvPr>
        </p:nvSpPr>
        <p:spPr>
          <a:xfrm>
            <a:off x="6225539" y="1546138"/>
            <a:ext cx="4023360" cy="464871"/>
          </a:xfrm>
          <a:gradFill flip="none" rotWithShape="1">
            <a:gsLst>
              <a:gs pos="0">
                <a:schemeClr val="accent5"/>
              </a:gs>
              <a:gs pos="100000">
                <a:schemeClr val="accent2">
                  <a:lumMod val="97000"/>
                  <a:lumOff val="3000"/>
                </a:schemeClr>
              </a:gs>
              <a:gs pos="50000">
                <a:schemeClr val="accent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lvl1pPr marL="0" indent="0" algn="ctr">
              <a:lnSpc>
                <a:spcPct val="100000"/>
              </a:lnSpc>
              <a:spcBef>
                <a:spcPts val="0"/>
              </a:spcBef>
              <a:buNone/>
              <a:defRPr lang="en-US" sz="1400" spc="300" baseline="0" dirty="0">
                <a:solidFill>
                  <a:schemeClr val="lt1"/>
                </a:solidFill>
              </a:defRPr>
            </a:lvl1pPr>
          </a:lstStyle>
          <a:p>
            <a:pPr marL="0" lvl="0" algn="ctr" rtl="0"/>
            <a:r>
              <a:rPr lang="en-GB" noProof="0"/>
              <a:t>CLICK TO EDIT MASTER TEXT STYLES</a:t>
            </a:r>
          </a:p>
        </p:txBody>
      </p:sp>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46932"/>
          </a:xfrm>
          <a:effectLst/>
        </p:spPr>
        <p:txBody>
          <a:bodyPr rtlCol="0" anchor="ctr"/>
          <a:lstStyle>
            <a:lvl1pPr marL="0" indent="0" algn="ctr">
              <a:buNone/>
              <a:defRPr/>
            </a:lvl1pPr>
          </a:lstStyle>
          <a:p>
            <a:pPr rtl="0"/>
            <a:r>
              <a:rPr lang="en-US" noProof="0"/>
              <a:t>Click icon to add picture</a:t>
            </a:r>
            <a:endParaRPr lang="en-GB" noProof="0"/>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2799617"/>
            <a:ext cx="4646246" cy="2218585"/>
          </a:xfrm>
        </p:spPr>
        <p:txBody>
          <a:bodyPr rtlCol="0">
            <a:noAutofit/>
          </a:bodyPr>
          <a:lstStyle>
            <a:lvl1pPr>
              <a:defRPr/>
            </a:lvl1pPr>
          </a:lstStyle>
          <a:p>
            <a:pPr marL="0" indent="0" rtl="0">
              <a:lnSpc>
                <a:spcPct val="100000"/>
              </a:lnSpc>
              <a:buNone/>
            </a:pPr>
            <a:r>
              <a:rPr lang="en-GB" sz="1600" noProof="0">
                <a:cs typeface="Biome Light" panose="020B0303030204020804" pitchFamily="34" charset="0"/>
              </a:rPr>
              <a:t>Click to edit master text style.</a:t>
            </a:r>
          </a:p>
          <a:p>
            <a:pPr marL="0" indent="0" rtl="0">
              <a:buNone/>
            </a:pPr>
            <a:endParaRPr lang="en-GB" noProof="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8C2E478F-E849-4A8C-AF1F-CBCC78A7CBFA}" type="slidenum">
              <a:rPr lang="en-GB" noProof="0" smtClean="0"/>
              <a:pPr/>
              <a:t>‹#›</a:t>
            </a:fld>
            <a:endParaRPr lang="en-GB" noProof="0"/>
          </a:p>
        </p:txBody>
      </p:sp>
      <p:sp>
        <p:nvSpPr>
          <p:cNvPr id="2" name="Title 1">
            <a:extLst>
              <a:ext uri="{FF2B5EF4-FFF2-40B4-BE49-F238E27FC236}">
                <a16:creationId xmlns:a16="http://schemas.microsoft.com/office/drawing/2014/main" id="{3CB0E4A3-5566-43FE-A59F-2C4F4FE7F32A}"/>
              </a:ext>
            </a:extLst>
          </p:cNvPr>
          <p:cNvSpPr>
            <a:spLocks noGrp="1"/>
          </p:cNvSpPr>
          <p:nvPr>
            <p:ph type="title"/>
          </p:nvPr>
        </p:nvSpPr>
        <p:spPr>
          <a:xfrm>
            <a:off x="6095999" y="612037"/>
            <a:ext cx="5897218" cy="884238"/>
          </a:xfrm>
        </p:spPr>
        <p:txBody>
          <a:bodyPr lIns="91440" rIns="91440" rtlCol="0" anchor="t">
            <a:noAutofit/>
          </a:bodyPr>
          <a:lstStyle>
            <a:lvl1pPr algn="l">
              <a:lnSpc>
                <a:spcPct val="150000"/>
              </a:lnSpc>
              <a:spcBef>
                <a:spcPts val="1000"/>
              </a:spcBef>
              <a:defRPr sz="3200">
                <a:solidFill>
                  <a:schemeClr val="tx1"/>
                </a:solidFill>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247832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912AA41C-A030-4521-8130-6A8E4543F277}"/>
              </a:ext>
            </a:extLst>
          </p:cNvPr>
          <p:cNvSpPr>
            <a:spLocks noGrp="1"/>
          </p:cNvSpPr>
          <p:nvPr>
            <p:ph type="pic" sz="quarter" idx="13"/>
          </p:nvPr>
        </p:nvSpPr>
        <p:spPr>
          <a:xfrm>
            <a:off x="0" y="0"/>
            <a:ext cx="6096000" cy="6867922"/>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4242487 w 6096000"/>
              <a:gd name="connsiteY2" fmla="*/ 6833286 h 6858000"/>
              <a:gd name="connsiteX3" fmla="*/ 0 w 6096000"/>
              <a:gd name="connsiteY3" fmla="*/ 6858000 h 6858000"/>
              <a:gd name="connsiteX4" fmla="*/ 0 w 6096000"/>
              <a:gd name="connsiteY4" fmla="*/ 0 h 6858000"/>
              <a:gd name="connsiteX0" fmla="*/ 0 w 6096000"/>
              <a:gd name="connsiteY0" fmla="*/ 0 h 6867922"/>
              <a:gd name="connsiteX1" fmla="*/ 6096000 w 6096000"/>
              <a:gd name="connsiteY1" fmla="*/ 0 h 6867922"/>
              <a:gd name="connsiteX2" fmla="*/ 4228633 w 6096000"/>
              <a:gd name="connsiteY2" fmla="*/ 6867922 h 6867922"/>
              <a:gd name="connsiteX3" fmla="*/ 0 w 6096000"/>
              <a:gd name="connsiteY3" fmla="*/ 6858000 h 6867922"/>
              <a:gd name="connsiteX4" fmla="*/ 0 w 6096000"/>
              <a:gd name="connsiteY4" fmla="*/ 0 h 68679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96000" h="6867922">
                <a:moveTo>
                  <a:pt x="0" y="0"/>
                </a:moveTo>
                <a:lnTo>
                  <a:pt x="6096000" y="0"/>
                </a:lnTo>
                <a:lnTo>
                  <a:pt x="4228633" y="6867922"/>
                </a:lnTo>
                <a:lnTo>
                  <a:pt x="0" y="6858000"/>
                </a:lnTo>
                <a:lnTo>
                  <a:pt x="0" y="0"/>
                </a:lnTo>
                <a:close/>
              </a:path>
            </a:pathLst>
          </a:custGeom>
          <a:effectLst/>
        </p:spPr>
        <p:txBody>
          <a:bodyPr rtlCol="0" anchor="ctr"/>
          <a:lstStyle>
            <a:lvl1pPr marL="0" indent="0" algn="ctr">
              <a:buNone/>
              <a:defRPr/>
            </a:lvl1pPr>
          </a:lstStyle>
          <a:p>
            <a:pPr rtl="0"/>
            <a:r>
              <a:rPr lang="en-US" noProof="0"/>
              <a:t>Click icon to add picture</a:t>
            </a:r>
            <a:endParaRPr lang="en-GB" noProof="0"/>
          </a:p>
        </p:txBody>
      </p:sp>
      <p:sp>
        <p:nvSpPr>
          <p:cNvPr id="8" name="Title 1">
            <a:extLst>
              <a:ext uri="{FF2B5EF4-FFF2-40B4-BE49-F238E27FC236}">
                <a16:creationId xmlns:a16="http://schemas.microsoft.com/office/drawing/2014/main" id="{AABA725B-4BCB-1D48-9C5D-46706B18719E}"/>
              </a:ext>
            </a:extLst>
          </p:cNvPr>
          <p:cNvSpPr>
            <a:spLocks noGrp="1"/>
          </p:cNvSpPr>
          <p:nvPr>
            <p:ph type="title" hasCustomPrompt="1"/>
          </p:nvPr>
        </p:nvSpPr>
        <p:spPr>
          <a:xfrm>
            <a:off x="6096000" y="2262871"/>
            <a:ext cx="5251450" cy="1661297"/>
          </a:xfrm>
        </p:spPr>
        <p:txBody>
          <a:bodyPr rtlCol="0" anchor="b"/>
          <a:lstStyle>
            <a:lvl1pPr algn="l">
              <a:defRPr sz="6000" spc="300"/>
            </a:lvl1pPr>
          </a:lstStyle>
          <a:p>
            <a:pPr rtl="0"/>
            <a:r>
              <a:rPr lang="en-GB" noProof="0"/>
              <a:t>CLICK TO EDIT MASTER TITLE</a:t>
            </a:r>
          </a:p>
        </p:txBody>
      </p:sp>
      <p:sp>
        <p:nvSpPr>
          <p:cNvPr id="3" name="Text Placeholder 2">
            <a:extLst>
              <a:ext uri="{FF2B5EF4-FFF2-40B4-BE49-F238E27FC236}">
                <a16:creationId xmlns:a16="http://schemas.microsoft.com/office/drawing/2014/main" id="{893C356F-E483-4AFD-856C-13BB8E8A5605}"/>
              </a:ext>
            </a:extLst>
          </p:cNvPr>
          <p:cNvSpPr>
            <a:spLocks noGrp="1"/>
          </p:cNvSpPr>
          <p:nvPr>
            <p:ph type="body" idx="1" hasCustomPrompt="1"/>
          </p:nvPr>
        </p:nvSpPr>
        <p:spPr>
          <a:xfrm>
            <a:off x="6096000" y="4378134"/>
            <a:ext cx="5251450" cy="36512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chor="ctr">
            <a:noAutofit/>
          </a:bodyPr>
          <a:lstStyle>
            <a:lvl1pPr marL="0" indent="0" algn="ctr">
              <a:lnSpc>
                <a:spcPct val="100000"/>
              </a:lnSpc>
              <a:buNone/>
              <a:defRPr sz="1400" cap="all" spc="600" baseline="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EDIT MASTER TEXT STYLES</a:t>
            </a:r>
          </a:p>
        </p:txBody>
      </p:sp>
      <p:sp>
        <p:nvSpPr>
          <p:cNvPr id="5" name="Footer Placeholder 4">
            <a:extLst>
              <a:ext uri="{FF2B5EF4-FFF2-40B4-BE49-F238E27FC236}">
                <a16:creationId xmlns:a16="http://schemas.microsoft.com/office/drawing/2014/main" id="{BC79732E-D749-40DD-8365-05028518765D}"/>
              </a:ext>
            </a:extLst>
          </p:cNvPr>
          <p:cNvSpPr>
            <a:spLocks noGrp="1"/>
          </p:cNvSpPr>
          <p:nvPr>
            <p:ph type="ftr" sz="quarter" idx="11"/>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88F55E23-C4CC-4E9B-80F4-C4BEA6E2DD84}"/>
              </a:ext>
            </a:extLst>
          </p:cNvPr>
          <p:cNvSpPr>
            <a:spLocks noGrp="1"/>
          </p:cNvSpPr>
          <p:nvPr>
            <p:ph type="sldNum" sz="quarter" idx="12"/>
          </p:nvPr>
        </p:nvSpPr>
        <p:spPr/>
        <p:txBody>
          <a:bodyPr rtlCol="0"/>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52890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74E6-E39E-4D19-B91F-8E84F37CBF3C}"/>
              </a:ext>
            </a:extLst>
          </p:cNvPr>
          <p:cNvSpPr>
            <a:spLocks noGrp="1"/>
          </p:cNvSpPr>
          <p:nvPr>
            <p:ph type="title" hasCustomPrompt="1"/>
          </p:nvPr>
        </p:nvSpPr>
        <p:spPr>
          <a:xfrm>
            <a:off x="7792279" y="365125"/>
            <a:ext cx="4018722" cy="573989"/>
          </a:xfrm>
        </p:spPr>
        <p:txBody>
          <a:bodyPr lIns="0" rIns="0" rtlCol="0">
            <a:noAutofit/>
          </a:bodyPr>
          <a:lstStyle>
            <a:lvl1pPr algn="l">
              <a:defRPr sz="3200" spc="300"/>
            </a:lvl1pPr>
          </a:lstStyle>
          <a:p>
            <a:pPr rtl="0"/>
            <a:r>
              <a:rPr lang="en-GB" noProof="0"/>
              <a:t>SLIDE TITLE HERE</a:t>
            </a:r>
          </a:p>
        </p:txBody>
      </p:sp>
      <p:sp>
        <p:nvSpPr>
          <p:cNvPr id="3" name="Content Placeholder 2">
            <a:extLst>
              <a:ext uri="{FF2B5EF4-FFF2-40B4-BE49-F238E27FC236}">
                <a16:creationId xmlns:a16="http://schemas.microsoft.com/office/drawing/2014/main" id="{607D1B16-7058-45AD-9B19-E19CAF96683B}"/>
              </a:ext>
            </a:extLst>
          </p:cNvPr>
          <p:cNvSpPr>
            <a:spLocks noGrp="1"/>
          </p:cNvSpPr>
          <p:nvPr>
            <p:ph idx="1"/>
          </p:nvPr>
        </p:nvSpPr>
        <p:spPr>
          <a:xfrm>
            <a:off x="7792279" y="1263841"/>
            <a:ext cx="4018722" cy="4636392"/>
          </a:xfrm>
        </p:spPr>
        <p:txBody>
          <a:bodyPr lIns="0" rIns="0" rtlCol="0">
            <a:noAutofit/>
          </a:bodyPr>
          <a:lstStyle>
            <a:lvl1pPr>
              <a:lnSpc>
                <a:spcPct val="150000"/>
              </a:lnSpc>
              <a:spcBef>
                <a:spcPts val="500"/>
              </a:spcBef>
              <a:defRPr sz="1600"/>
            </a:lvl1pPr>
            <a:lvl2pPr>
              <a:lnSpc>
                <a:spcPct val="150000"/>
              </a:lnSpc>
              <a:spcBef>
                <a:spcPts val="500"/>
              </a:spcBef>
              <a:defRPr sz="1400"/>
            </a:lvl2pPr>
            <a:lvl3pPr>
              <a:lnSpc>
                <a:spcPct val="150000"/>
              </a:lnSpc>
              <a:spcBef>
                <a:spcPts val="500"/>
              </a:spcBef>
              <a:defRPr sz="1400"/>
            </a:lvl3pPr>
            <a:lvl4pPr>
              <a:lnSpc>
                <a:spcPct val="150000"/>
              </a:lnSpc>
              <a:spcBef>
                <a:spcPts val="500"/>
              </a:spcBef>
              <a:defRPr sz="1200"/>
            </a:lvl4pPr>
            <a:lvl5pPr>
              <a:lnSpc>
                <a:spcPct val="150000"/>
              </a:lnSpc>
              <a:spcBef>
                <a:spcPts val="500"/>
              </a:spcBef>
              <a:defRPr sz="12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9" name="Slide Number Placeholder 5">
            <a:extLst>
              <a:ext uri="{FF2B5EF4-FFF2-40B4-BE49-F238E27FC236}">
                <a16:creationId xmlns:a16="http://schemas.microsoft.com/office/drawing/2014/main" id="{3DEB48E0-328C-45EE-A8BD-90E6AB26108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noAutofit/>
          </a:bodyP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5" name="Picture Placeholder 4">
            <a:extLst>
              <a:ext uri="{FF2B5EF4-FFF2-40B4-BE49-F238E27FC236}">
                <a16:creationId xmlns:a16="http://schemas.microsoft.com/office/drawing/2014/main" id="{D7CA175D-816E-4F70-96CC-8A1FD0EB16CE}"/>
              </a:ext>
            </a:extLst>
          </p:cNvPr>
          <p:cNvSpPr>
            <a:spLocks noGrp="1"/>
          </p:cNvSpPr>
          <p:nvPr>
            <p:ph type="pic" sz="quarter" idx="14"/>
          </p:nvPr>
        </p:nvSpPr>
        <p:spPr>
          <a:xfrm>
            <a:off x="736600" y="365125"/>
            <a:ext cx="2997200" cy="1781979"/>
          </a:xfrm>
        </p:spPr>
        <p:txBody>
          <a:bodyPr rtlCol="0">
            <a:noAutofit/>
          </a:bodyPr>
          <a:lstStyle/>
          <a:p>
            <a:pPr rtl="0"/>
            <a:r>
              <a:rPr lang="en-US" noProof="0"/>
              <a:t>Click icon to add picture</a:t>
            </a:r>
            <a:endParaRPr lang="en-GB" noProof="0"/>
          </a:p>
        </p:txBody>
      </p:sp>
      <p:sp>
        <p:nvSpPr>
          <p:cNvPr id="9" name="Picture Placeholder 4">
            <a:extLst>
              <a:ext uri="{FF2B5EF4-FFF2-40B4-BE49-F238E27FC236}">
                <a16:creationId xmlns:a16="http://schemas.microsoft.com/office/drawing/2014/main" id="{323519C8-24DE-471D-85A9-7A8AFACEC456}"/>
              </a:ext>
            </a:extLst>
          </p:cNvPr>
          <p:cNvSpPr>
            <a:spLocks noGrp="1"/>
          </p:cNvSpPr>
          <p:nvPr>
            <p:ph type="pic" sz="quarter" idx="15"/>
          </p:nvPr>
        </p:nvSpPr>
        <p:spPr>
          <a:xfrm>
            <a:off x="4051300" y="365125"/>
            <a:ext cx="2997200" cy="1781979"/>
          </a:xfrm>
        </p:spPr>
        <p:txBody>
          <a:bodyPr rtlCol="0">
            <a:noAutofit/>
          </a:bodyPr>
          <a:lstStyle/>
          <a:p>
            <a:pPr rtl="0"/>
            <a:r>
              <a:rPr lang="en-US" noProof="0"/>
              <a:t>Click icon to add picture</a:t>
            </a:r>
            <a:endParaRPr lang="en-GB" noProof="0"/>
          </a:p>
        </p:txBody>
      </p:sp>
      <p:sp>
        <p:nvSpPr>
          <p:cNvPr id="10" name="Picture Placeholder 4">
            <a:extLst>
              <a:ext uri="{FF2B5EF4-FFF2-40B4-BE49-F238E27FC236}">
                <a16:creationId xmlns:a16="http://schemas.microsoft.com/office/drawing/2014/main" id="{547F0F1E-7AF5-4B76-928C-7B28010C4F93}"/>
              </a:ext>
            </a:extLst>
          </p:cNvPr>
          <p:cNvSpPr>
            <a:spLocks noGrp="1"/>
          </p:cNvSpPr>
          <p:nvPr>
            <p:ph type="pic" sz="quarter" idx="16"/>
          </p:nvPr>
        </p:nvSpPr>
        <p:spPr>
          <a:xfrm>
            <a:off x="736600" y="2422525"/>
            <a:ext cx="2997200" cy="1781979"/>
          </a:xfrm>
        </p:spPr>
        <p:txBody>
          <a:bodyPr rtlCol="0">
            <a:noAutofit/>
          </a:bodyPr>
          <a:lstStyle/>
          <a:p>
            <a:pPr rtl="0"/>
            <a:r>
              <a:rPr lang="en-US" noProof="0"/>
              <a:t>Click icon to add picture</a:t>
            </a:r>
            <a:endParaRPr lang="en-GB" noProof="0"/>
          </a:p>
        </p:txBody>
      </p:sp>
      <p:sp>
        <p:nvSpPr>
          <p:cNvPr id="11" name="Picture Placeholder 4">
            <a:extLst>
              <a:ext uri="{FF2B5EF4-FFF2-40B4-BE49-F238E27FC236}">
                <a16:creationId xmlns:a16="http://schemas.microsoft.com/office/drawing/2014/main" id="{063D0E8E-9491-4AF0-918D-A0B782C5FD68}"/>
              </a:ext>
            </a:extLst>
          </p:cNvPr>
          <p:cNvSpPr>
            <a:spLocks noGrp="1"/>
          </p:cNvSpPr>
          <p:nvPr>
            <p:ph type="pic" sz="quarter" idx="17"/>
          </p:nvPr>
        </p:nvSpPr>
        <p:spPr>
          <a:xfrm>
            <a:off x="4051300" y="2422525"/>
            <a:ext cx="2997200" cy="1781979"/>
          </a:xfrm>
        </p:spPr>
        <p:txBody>
          <a:bodyPr rtlCol="0">
            <a:noAutofit/>
          </a:bodyPr>
          <a:lstStyle/>
          <a:p>
            <a:pPr rtl="0"/>
            <a:r>
              <a:rPr lang="en-US" noProof="0"/>
              <a:t>Click icon to add picture</a:t>
            </a:r>
            <a:endParaRPr lang="en-GB" noProof="0"/>
          </a:p>
        </p:txBody>
      </p:sp>
      <p:sp>
        <p:nvSpPr>
          <p:cNvPr id="12" name="Picture Placeholder 4">
            <a:extLst>
              <a:ext uri="{FF2B5EF4-FFF2-40B4-BE49-F238E27FC236}">
                <a16:creationId xmlns:a16="http://schemas.microsoft.com/office/drawing/2014/main" id="{042F54CB-9200-4D74-968A-0A3E5871D9E5}"/>
              </a:ext>
            </a:extLst>
          </p:cNvPr>
          <p:cNvSpPr>
            <a:spLocks noGrp="1"/>
          </p:cNvSpPr>
          <p:nvPr>
            <p:ph type="pic" sz="quarter" idx="18"/>
          </p:nvPr>
        </p:nvSpPr>
        <p:spPr>
          <a:xfrm>
            <a:off x="736600" y="4479925"/>
            <a:ext cx="2997200" cy="1781979"/>
          </a:xfrm>
        </p:spPr>
        <p:txBody>
          <a:bodyPr rtlCol="0">
            <a:noAutofit/>
          </a:bodyPr>
          <a:lstStyle/>
          <a:p>
            <a:pPr rtl="0"/>
            <a:r>
              <a:rPr lang="en-US" noProof="0"/>
              <a:t>Click icon to add picture</a:t>
            </a:r>
            <a:endParaRPr lang="en-GB" noProof="0"/>
          </a:p>
        </p:txBody>
      </p:sp>
      <p:sp>
        <p:nvSpPr>
          <p:cNvPr id="13" name="Picture Placeholder 4">
            <a:extLst>
              <a:ext uri="{FF2B5EF4-FFF2-40B4-BE49-F238E27FC236}">
                <a16:creationId xmlns:a16="http://schemas.microsoft.com/office/drawing/2014/main" id="{1D925119-27E3-496E-86BC-23416F94FB61}"/>
              </a:ext>
            </a:extLst>
          </p:cNvPr>
          <p:cNvSpPr>
            <a:spLocks noGrp="1"/>
          </p:cNvSpPr>
          <p:nvPr>
            <p:ph type="pic" sz="quarter" idx="19"/>
          </p:nvPr>
        </p:nvSpPr>
        <p:spPr>
          <a:xfrm>
            <a:off x="4051300" y="4479925"/>
            <a:ext cx="2997200" cy="1781979"/>
          </a:xfrm>
        </p:spPr>
        <p:txBody>
          <a:bodyPr rtlCol="0">
            <a:noAutofit/>
          </a:bodyPr>
          <a:lstStyle/>
          <a:p>
            <a:pPr rtl="0"/>
            <a:r>
              <a:rPr lang="en-US" noProof="0"/>
              <a:t>Click icon to add picture</a:t>
            </a:r>
            <a:endParaRPr lang="en-GB" noProof="0"/>
          </a:p>
        </p:txBody>
      </p:sp>
      <p:sp>
        <p:nvSpPr>
          <p:cNvPr id="4" name="Rectangle 3">
            <a:extLst>
              <a:ext uri="{FF2B5EF4-FFF2-40B4-BE49-F238E27FC236}">
                <a16:creationId xmlns:a16="http://schemas.microsoft.com/office/drawing/2014/main" id="{9DF93AF7-D4DC-42B5-8A4F-B5F3ABBB031F}"/>
              </a:ext>
              <a:ext uri="{C183D7F6-B498-43B3-948B-1728B52AA6E4}">
                <adec:decorative xmlns:adec="http://schemas.microsoft.com/office/drawing/2017/decorative" val="1"/>
              </a:ext>
            </a:extLst>
          </p:cNvPr>
          <p:cNvSpPr/>
          <p:nvPr userDrawn="1"/>
        </p:nvSpPr>
        <p:spPr>
          <a:xfrm>
            <a:off x="7781678"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Tree>
    <p:extLst>
      <p:ext uri="{BB962C8B-B14F-4D97-AF65-F5344CB8AC3E}">
        <p14:creationId xmlns:p14="http://schemas.microsoft.com/office/powerpoint/2010/main" val="1753968095"/>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hart and Tab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45D17-D652-4766-B11C-2E8D8390D957}"/>
              </a:ext>
            </a:extLst>
          </p:cNvPr>
          <p:cNvSpPr>
            <a:spLocks noGrp="1"/>
          </p:cNvSpPr>
          <p:nvPr>
            <p:ph type="title"/>
          </p:nvPr>
        </p:nvSpPr>
        <p:spPr>
          <a:xfrm>
            <a:off x="594519" y="767791"/>
            <a:ext cx="11002962" cy="823913"/>
          </a:xfrm>
        </p:spPr>
        <p:txBody>
          <a:bodyPr rtlCol="0">
            <a:noAutofit/>
          </a:bodyPr>
          <a:lstStyle>
            <a:lvl1pPr>
              <a:defRPr sz="4800" spc="300"/>
            </a:lvl1pPr>
          </a:lstStyle>
          <a:p>
            <a:pPr rtl="0"/>
            <a:r>
              <a:rPr lang="en-US" noProof="0"/>
              <a:t>Click to edit Master title style</a:t>
            </a:r>
            <a:endParaRPr lang="en-GB" noProof="0"/>
          </a:p>
        </p:txBody>
      </p:sp>
      <p:sp>
        <p:nvSpPr>
          <p:cNvPr id="3" name="Footer Placeholder 2">
            <a:extLst>
              <a:ext uri="{FF2B5EF4-FFF2-40B4-BE49-F238E27FC236}">
                <a16:creationId xmlns:a16="http://schemas.microsoft.com/office/drawing/2014/main" id="{6BC7A58C-70BA-43E5-BD90-83ADB63B0C00}"/>
              </a:ext>
            </a:extLst>
          </p:cNvPr>
          <p:cNvSpPr>
            <a:spLocks noGrp="1"/>
          </p:cNvSpPr>
          <p:nvPr>
            <p:ph type="ftr" sz="quarter" idx="10"/>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0F8A60B7-2499-42C6-8A74-ACDAE245746D}"/>
              </a:ext>
            </a:extLst>
          </p:cNvPr>
          <p:cNvSpPr>
            <a:spLocks noGrp="1"/>
          </p:cNvSpPr>
          <p:nvPr>
            <p:ph type="sldNum" sz="quarter" idx="11"/>
          </p:nvPr>
        </p:nvSpPr>
        <p:spPr/>
        <p:txBody>
          <a:bodyPr rtlCol="0"/>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3452634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nchor="ctr"/>
          <a:lstStyle>
            <a:lvl1pPr marL="0" indent="0" algn="ctr">
              <a:buNone/>
              <a:defRPr/>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4C179BAC-E989-4203-B9B4-66280365481B}"/>
              </a:ext>
            </a:extLst>
          </p:cNvPr>
          <p:cNvSpPr>
            <a:spLocks noGrp="1"/>
          </p:cNvSpPr>
          <p:nvPr>
            <p:ph type="title"/>
          </p:nvPr>
        </p:nvSpPr>
        <p:spPr>
          <a:xfrm>
            <a:off x="4038600" y="4607137"/>
            <a:ext cx="4114800" cy="421480"/>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a:defRPr sz="1400" spc="300" baseline="0">
                <a:latin typeface="+mn-lt"/>
              </a:defRPr>
            </a:lvl1pPr>
          </a:lstStyle>
          <a:p>
            <a:pPr rtl="0"/>
            <a:r>
              <a:rPr lang="en-US" noProof="0"/>
              <a:t>Click to edit Master title style</a:t>
            </a:r>
            <a:endParaRPr lang="en-GB" noProof="0"/>
          </a:p>
        </p:txBody>
      </p:sp>
      <p:sp>
        <p:nvSpPr>
          <p:cNvPr id="7" name="Text Placeholder 6">
            <a:extLst>
              <a:ext uri="{FF2B5EF4-FFF2-40B4-BE49-F238E27FC236}">
                <a16:creationId xmlns:a16="http://schemas.microsoft.com/office/drawing/2014/main" id="{60CCC81E-A013-4315-AD13-97BA3AA95596}"/>
              </a:ext>
            </a:extLst>
          </p:cNvPr>
          <p:cNvSpPr>
            <a:spLocks noGrp="1"/>
          </p:cNvSpPr>
          <p:nvPr>
            <p:ph type="body" sz="quarter" idx="11" hasCustomPrompt="1"/>
          </p:nvPr>
        </p:nvSpPr>
        <p:spPr>
          <a:xfrm>
            <a:off x="1478756" y="1569719"/>
            <a:ext cx="9234488" cy="2651443"/>
          </a:xfrm>
        </p:spPr>
        <p:txBody>
          <a:bodyPr rtlCol="0">
            <a:noAutofit/>
          </a:bodyPr>
          <a:lstStyle>
            <a:lvl1pPr marL="0" indent="0" algn="ctr">
              <a:buNone/>
              <a:defRPr sz="3200"/>
            </a:lvl1pPr>
          </a:lstStyle>
          <a:p>
            <a:pPr lvl="0" rtl="0"/>
            <a:r>
              <a:rPr lang="en-GB" noProof="0"/>
              <a:t>CLICK TO EDIT MASTER TEXT STYLES</a:t>
            </a:r>
          </a:p>
        </p:txBody>
      </p:sp>
    </p:spTree>
    <p:extLst>
      <p:ext uri="{BB962C8B-B14F-4D97-AF65-F5344CB8AC3E}">
        <p14:creationId xmlns:p14="http://schemas.microsoft.com/office/powerpoint/2010/main" val="79555376"/>
      </p:ext>
    </p:extLst>
  </p:cSld>
  <p:clrMapOvr>
    <a:overrideClrMapping bg1="dk1" tx1="lt1" bg2="dk2" tx2="lt2" accent1="accent1" accent2="accent2" accent3="accent3" accent4="accent4" accent5="accent5" accent6="accent6" hlink="hlink" folHlink="folHlink"/>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p:nvSpPr>
          <p:cNvPr id="17" name="Title 2">
            <a:extLst>
              <a:ext uri="{FF2B5EF4-FFF2-40B4-BE49-F238E27FC236}">
                <a16:creationId xmlns:a16="http://schemas.microsoft.com/office/drawing/2014/main" id="{0EF11611-8537-47CC-87AC-2E25428B72BA}"/>
              </a:ext>
            </a:extLst>
          </p:cNvPr>
          <p:cNvSpPr>
            <a:spLocks noGrp="1"/>
          </p:cNvSpPr>
          <p:nvPr>
            <p:ph type="title"/>
          </p:nvPr>
        </p:nvSpPr>
        <p:spPr>
          <a:xfrm>
            <a:off x="594519" y="1"/>
            <a:ext cx="11002962" cy="1623218"/>
          </a:xfrm>
        </p:spPr>
        <p:txBody>
          <a:bodyPr rtlCol="0" anchor="ctr">
            <a:noAutofit/>
          </a:bodyPr>
          <a:lstStyle/>
          <a:p>
            <a:pPr algn="ctr" rtl="0"/>
            <a:r>
              <a:rPr lang="en-US" sz="4800" noProof="0"/>
              <a:t>Click to edit Master title style</a:t>
            </a:r>
            <a:endParaRPr lang="en-GB" sz="4800" noProof="0"/>
          </a:p>
        </p:txBody>
      </p:sp>
      <p:sp>
        <p:nvSpPr>
          <p:cNvPr id="19" name="Picture Placeholder 17">
            <a:extLst>
              <a:ext uri="{FF2B5EF4-FFF2-40B4-BE49-F238E27FC236}">
                <a16:creationId xmlns:a16="http://schemas.microsoft.com/office/drawing/2014/main" id="{D1A63A52-1E65-414B-BBC3-D31F515791AC}"/>
              </a:ext>
            </a:extLst>
          </p:cNvPr>
          <p:cNvSpPr>
            <a:spLocks noGrp="1"/>
          </p:cNvSpPr>
          <p:nvPr>
            <p:ph type="pic" sz="quarter" idx="11"/>
          </p:nvPr>
        </p:nvSpPr>
        <p:spPr>
          <a:xfrm>
            <a:off x="6578601" y="1638300"/>
            <a:ext cx="5156200" cy="1892300"/>
          </a:xfrm>
        </p:spPr>
        <p:txBody>
          <a:bodyPr rtlCol="0">
            <a:noAutofit/>
          </a:bodyPr>
          <a:lstStyle/>
          <a:p>
            <a:pPr rtl="0"/>
            <a:r>
              <a:rPr lang="en-US" noProof="0"/>
              <a:t>Click icon to add picture</a:t>
            </a:r>
            <a:endParaRPr lang="en-GB" noProof="0"/>
          </a:p>
        </p:txBody>
      </p:sp>
      <p:sp>
        <p:nvSpPr>
          <p:cNvPr id="18" name="Picture Placeholder 17">
            <a:extLst>
              <a:ext uri="{FF2B5EF4-FFF2-40B4-BE49-F238E27FC236}">
                <a16:creationId xmlns:a16="http://schemas.microsoft.com/office/drawing/2014/main" id="{ED7E0E1A-1E64-4A9A-9C8B-69486BD1123B}"/>
              </a:ext>
            </a:extLst>
          </p:cNvPr>
          <p:cNvSpPr>
            <a:spLocks noGrp="1"/>
          </p:cNvSpPr>
          <p:nvPr>
            <p:ph type="pic" sz="quarter" idx="10"/>
          </p:nvPr>
        </p:nvSpPr>
        <p:spPr>
          <a:xfrm>
            <a:off x="469900" y="1638300"/>
            <a:ext cx="5156200" cy="1892300"/>
          </a:xfrm>
        </p:spPr>
        <p:txBody>
          <a:bodyPr rtlCol="0">
            <a:noAutofit/>
          </a:bodyPr>
          <a:lstStyle/>
          <a:p>
            <a:pPr rtl="0"/>
            <a:r>
              <a:rPr lang="en-US" noProof="0"/>
              <a:t>Click icon to add picture</a:t>
            </a:r>
            <a:endParaRPr lang="en-GB" noProof="0"/>
          </a:p>
        </p:txBody>
      </p:sp>
      <p:sp>
        <p:nvSpPr>
          <p:cNvPr id="10" name="Text Placeholder 3">
            <a:extLst>
              <a:ext uri="{FF2B5EF4-FFF2-40B4-BE49-F238E27FC236}">
                <a16:creationId xmlns:a16="http://schemas.microsoft.com/office/drawing/2014/main" id="{1E462965-19D7-4A65-B394-9AE76A5B4805}"/>
              </a:ext>
            </a:extLst>
          </p:cNvPr>
          <p:cNvSpPr>
            <a:spLocks noGrp="1"/>
          </p:cNvSpPr>
          <p:nvPr>
            <p:ph type="body" idx="1"/>
          </p:nvPr>
        </p:nvSpPr>
        <p:spPr>
          <a:xfrm>
            <a:off x="469107" y="3864355"/>
            <a:ext cx="5157787" cy="494506"/>
          </a:xfrm>
        </p:spPr>
        <p:txBody>
          <a:bodyPr rtlCol="0">
            <a:noAutofit/>
          </a:bodyPr>
          <a:lstStyle>
            <a:lvl1pPr marL="0" indent="0">
              <a:buNone/>
              <a:defRPr sz="2400"/>
            </a:lvl1pPr>
          </a:lstStyle>
          <a:p>
            <a:pPr lvl="0" rtl="0"/>
            <a:r>
              <a:rPr lang="en-US" spc="300" noProof="0">
                <a:solidFill>
                  <a:schemeClr val="tx1"/>
                </a:solidFill>
              </a:rPr>
              <a:t>Click to edit Master text styles</a:t>
            </a:r>
          </a:p>
        </p:txBody>
      </p:sp>
      <p:sp>
        <p:nvSpPr>
          <p:cNvPr id="11" name="Content Placeholder 4">
            <a:extLst>
              <a:ext uri="{FF2B5EF4-FFF2-40B4-BE49-F238E27FC236}">
                <a16:creationId xmlns:a16="http://schemas.microsoft.com/office/drawing/2014/main" id="{FAEC14D1-0BEA-4D9A-9D96-A56B6A9B07AC}"/>
              </a:ext>
            </a:extLst>
          </p:cNvPr>
          <p:cNvSpPr>
            <a:spLocks noGrp="1"/>
          </p:cNvSpPr>
          <p:nvPr>
            <p:ph sz="half" idx="2"/>
          </p:nvPr>
        </p:nvSpPr>
        <p:spPr>
          <a:xfrm>
            <a:off x="469107" y="4531139"/>
            <a:ext cx="5157787" cy="2039144"/>
          </a:xfrm>
        </p:spPr>
        <p:txBody>
          <a:bodyPr rtlCol="0">
            <a:noAutofit/>
          </a:bodyPr>
          <a:lstStyle/>
          <a:p>
            <a:pPr lvl="0" rtl="0">
              <a:lnSpc>
                <a:spcPct val="100000"/>
              </a:lnSpc>
              <a:buFont typeface="Wingdings" panose="05000000000000000000" pitchFamily="2" charset="2"/>
              <a:buChar char="§"/>
            </a:pPr>
            <a:r>
              <a:rPr lang="en-US" sz="1400" noProof="0">
                <a:solidFill>
                  <a:schemeClr val="tx1"/>
                </a:solidFill>
              </a:rPr>
              <a:t>Click to edit Master text styles</a:t>
            </a:r>
          </a:p>
        </p:txBody>
      </p:sp>
      <p:sp>
        <p:nvSpPr>
          <p:cNvPr id="12" name="Text Placeholder 5">
            <a:extLst>
              <a:ext uri="{FF2B5EF4-FFF2-40B4-BE49-F238E27FC236}">
                <a16:creationId xmlns:a16="http://schemas.microsoft.com/office/drawing/2014/main" id="{1507BB47-1AB4-42F2-99FF-453A0622B815}"/>
              </a:ext>
            </a:extLst>
          </p:cNvPr>
          <p:cNvSpPr>
            <a:spLocks noGrp="1"/>
          </p:cNvSpPr>
          <p:nvPr>
            <p:ph type="body" sz="quarter" idx="3"/>
          </p:nvPr>
        </p:nvSpPr>
        <p:spPr>
          <a:xfrm>
            <a:off x="6565107" y="3864355"/>
            <a:ext cx="5183188" cy="494506"/>
          </a:xfrm>
        </p:spPr>
        <p:txBody>
          <a:bodyPr rtlCol="0">
            <a:noAutofit/>
          </a:bodyPr>
          <a:lstStyle>
            <a:lvl1pPr marL="0" indent="0">
              <a:buNone/>
              <a:defRPr sz="2400"/>
            </a:lvl1pPr>
          </a:lstStyle>
          <a:p>
            <a:pPr lvl="0" rtl="0"/>
            <a:r>
              <a:rPr lang="en-US" spc="300" noProof="0">
                <a:solidFill>
                  <a:schemeClr val="tx1"/>
                </a:solidFill>
              </a:rPr>
              <a:t>Click to edit Master text styles</a:t>
            </a:r>
          </a:p>
        </p:txBody>
      </p:sp>
      <p:sp>
        <p:nvSpPr>
          <p:cNvPr id="14" name="Content Placeholder 6">
            <a:extLst>
              <a:ext uri="{FF2B5EF4-FFF2-40B4-BE49-F238E27FC236}">
                <a16:creationId xmlns:a16="http://schemas.microsoft.com/office/drawing/2014/main" id="{438D6EEA-A0DB-4B5F-8F41-A9C1F2C094C0}"/>
              </a:ext>
            </a:extLst>
          </p:cNvPr>
          <p:cNvSpPr>
            <a:spLocks noGrp="1"/>
          </p:cNvSpPr>
          <p:nvPr>
            <p:ph sz="quarter" idx="4"/>
          </p:nvPr>
        </p:nvSpPr>
        <p:spPr>
          <a:xfrm>
            <a:off x="6565107" y="4531139"/>
            <a:ext cx="5183188" cy="2039144"/>
          </a:xfrm>
        </p:spPr>
        <p:txBody>
          <a:bodyPr rtlCol="0">
            <a:noAutofit/>
          </a:bodyPr>
          <a:lstStyle/>
          <a:p>
            <a:pPr lvl="0" rtl="0">
              <a:lnSpc>
                <a:spcPct val="100000"/>
              </a:lnSpc>
              <a:buFont typeface="Wingdings" panose="05000000000000000000" pitchFamily="2" charset="2"/>
              <a:buChar char="§"/>
            </a:pPr>
            <a:r>
              <a:rPr lang="en-US" sz="1400" noProof="0">
                <a:solidFill>
                  <a:schemeClr val="tx1"/>
                </a:solidFill>
              </a:rPr>
              <a:t>Click to edit Master text styles</a:t>
            </a:r>
          </a:p>
        </p:txBody>
      </p:sp>
      <p:sp>
        <p:nvSpPr>
          <p:cNvPr id="20" name="Slide Number Placeholder 5">
            <a:extLst>
              <a:ext uri="{FF2B5EF4-FFF2-40B4-BE49-F238E27FC236}">
                <a16:creationId xmlns:a16="http://schemas.microsoft.com/office/drawing/2014/main" id="{A4909F59-7529-454A-A1EF-3CC1EADEFC1F}"/>
              </a:ext>
            </a:extLst>
          </p:cNvPr>
          <p:cNvSpPr>
            <a:spLocks noGrp="1"/>
          </p:cNvSpPr>
          <p:nvPr>
            <p:ph type="sldNum" sz="quarter" idx="12"/>
          </p:nvPr>
        </p:nvSpPr>
        <p:spPr>
          <a:xfrm>
            <a:off x="11549269" y="6468303"/>
            <a:ext cx="443948" cy="365125"/>
          </a:xfrm>
        </p:spPr>
        <p:txBody>
          <a:bodyPr rtlCol="0">
            <a:noAutofit/>
          </a:body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1270834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3 Column">
    <p:spTree>
      <p:nvGrpSpPr>
        <p:cNvPr id="1" name=""/>
        <p:cNvGrpSpPr/>
        <p:nvPr/>
      </p:nvGrpSpPr>
      <p:grpSpPr>
        <a:xfrm>
          <a:off x="0" y="0"/>
          <a:ext cx="0" cy="0"/>
          <a:chOff x="0" y="0"/>
          <a:chExt cx="0" cy="0"/>
        </a:xfrm>
      </p:grpSpPr>
      <p:sp>
        <p:nvSpPr>
          <p:cNvPr id="22" name="Title 2">
            <a:extLst>
              <a:ext uri="{FF2B5EF4-FFF2-40B4-BE49-F238E27FC236}">
                <a16:creationId xmlns:a16="http://schemas.microsoft.com/office/drawing/2014/main" id="{6186F91B-547E-43BC-9BCE-04619DAAFEC2}"/>
              </a:ext>
            </a:extLst>
          </p:cNvPr>
          <p:cNvSpPr>
            <a:spLocks noGrp="1"/>
          </p:cNvSpPr>
          <p:nvPr>
            <p:ph type="title"/>
          </p:nvPr>
        </p:nvSpPr>
        <p:spPr>
          <a:xfrm>
            <a:off x="594519" y="1"/>
            <a:ext cx="11002962" cy="1623218"/>
          </a:xfrm>
        </p:spPr>
        <p:txBody>
          <a:bodyPr rtlCol="0" anchor="ctr">
            <a:noAutofit/>
          </a:bodyPr>
          <a:lstStyle/>
          <a:p>
            <a:pPr algn="ctr" rtl="0"/>
            <a:r>
              <a:rPr lang="en-US" sz="4800" noProof="0"/>
              <a:t>Click to edit Master title style</a:t>
            </a:r>
            <a:endParaRPr lang="en-GB" sz="4800" noProof="0"/>
          </a:p>
        </p:txBody>
      </p:sp>
      <p:sp>
        <p:nvSpPr>
          <p:cNvPr id="28" name="Text Placeholder 27">
            <a:extLst>
              <a:ext uri="{FF2B5EF4-FFF2-40B4-BE49-F238E27FC236}">
                <a16:creationId xmlns:a16="http://schemas.microsoft.com/office/drawing/2014/main" id="{D635DFA1-45D2-4EFE-8BB2-BE966346691E}"/>
              </a:ext>
            </a:extLst>
          </p:cNvPr>
          <p:cNvSpPr>
            <a:spLocks noGrp="1"/>
          </p:cNvSpPr>
          <p:nvPr>
            <p:ph type="body" sz="quarter" idx="13" hasCustomPrompt="1"/>
          </p:nvPr>
        </p:nvSpPr>
        <p:spPr>
          <a:xfrm>
            <a:off x="960121" y="3669506"/>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24" name="Picture Placeholder 23">
            <a:extLst>
              <a:ext uri="{FF2B5EF4-FFF2-40B4-BE49-F238E27FC236}">
                <a16:creationId xmlns:a16="http://schemas.microsoft.com/office/drawing/2014/main" id="{2F2918FE-A84E-4303-AEF3-4FD66CDD733E}"/>
              </a:ext>
            </a:extLst>
          </p:cNvPr>
          <p:cNvSpPr>
            <a:spLocks noGrp="1"/>
          </p:cNvSpPr>
          <p:nvPr>
            <p:ph type="pic" sz="quarter" idx="10"/>
          </p:nvPr>
        </p:nvSpPr>
        <p:spPr>
          <a:xfrm>
            <a:off x="960438" y="1624013"/>
            <a:ext cx="3108325" cy="1892300"/>
          </a:xfrm>
        </p:spPr>
        <p:txBody>
          <a:bodyPr rtlCol="0">
            <a:noAutofit/>
          </a:bodyPr>
          <a:lstStyle/>
          <a:p>
            <a:pPr rtl="0"/>
            <a:r>
              <a:rPr lang="en-US" noProof="0"/>
              <a:t>Click icon to add picture</a:t>
            </a:r>
            <a:endParaRPr lang="en-GB" noProof="0"/>
          </a:p>
        </p:txBody>
      </p:sp>
      <p:sp>
        <p:nvSpPr>
          <p:cNvPr id="25" name="Picture Placeholder 23">
            <a:extLst>
              <a:ext uri="{FF2B5EF4-FFF2-40B4-BE49-F238E27FC236}">
                <a16:creationId xmlns:a16="http://schemas.microsoft.com/office/drawing/2014/main" id="{E2401025-9BC9-4BDD-97DA-CA763CF846BB}"/>
              </a:ext>
            </a:extLst>
          </p:cNvPr>
          <p:cNvSpPr>
            <a:spLocks noGrp="1"/>
          </p:cNvSpPr>
          <p:nvPr>
            <p:ph type="pic" sz="quarter" idx="11"/>
          </p:nvPr>
        </p:nvSpPr>
        <p:spPr>
          <a:xfrm>
            <a:off x="4542155" y="1623219"/>
            <a:ext cx="3108325" cy="1892300"/>
          </a:xfrm>
        </p:spPr>
        <p:txBody>
          <a:bodyPr rtlCol="0">
            <a:noAutofit/>
          </a:bodyPr>
          <a:lstStyle/>
          <a:p>
            <a:pPr rtl="0"/>
            <a:r>
              <a:rPr lang="en-US" noProof="0"/>
              <a:t>Click icon to add picture</a:t>
            </a:r>
            <a:endParaRPr lang="en-GB" noProof="0"/>
          </a:p>
        </p:txBody>
      </p:sp>
      <p:sp>
        <p:nvSpPr>
          <p:cNvPr id="26" name="Picture Placeholder 23">
            <a:extLst>
              <a:ext uri="{FF2B5EF4-FFF2-40B4-BE49-F238E27FC236}">
                <a16:creationId xmlns:a16="http://schemas.microsoft.com/office/drawing/2014/main" id="{B7C4AAB6-897A-4ABD-AD50-2D86B197E914}"/>
              </a:ext>
            </a:extLst>
          </p:cNvPr>
          <p:cNvSpPr>
            <a:spLocks noGrp="1"/>
          </p:cNvSpPr>
          <p:nvPr>
            <p:ph type="pic" sz="quarter" idx="12"/>
          </p:nvPr>
        </p:nvSpPr>
        <p:spPr>
          <a:xfrm>
            <a:off x="8122920" y="1623219"/>
            <a:ext cx="3108325" cy="1892300"/>
          </a:xfrm>
        </p:spPr>
        <p:txBody>
          <a:bodyPr rtlCol="0">
            <a:noAutofit/>
          </a:bodyPr>
          <a:lstStyle/>
          <a:p>
            <a:pPr rtl="0"/>
            <a:r>
              <a:rPr lang="en-US" noProof="0"/>
              <a:t>Click icon to add picture</a:t>
            </a:r>
            <a:endParaRPr lang="en-GB" noProof="0"/>
          </a:p>
        </p:txBody>
      </p:sp>
      <p:sp>
        <p:nvSpPr>
          <p:cNvPr id="29" name="Text Placeholder 27">
            <a:extLst>
              <a:ext uri="{FF2B5EF4-FFF2-40B4-BE49-F238E27FC236}">
                <a16:creationId xmlns:a16="http://schemas.microsoft.com/office/drawing/2014/main" id="{790D65EC-6EB4-4594-91E9-5C3DE7C3BA89}"/>
              </a:ext>
            </a:extLst>
          </p:cNvPr>
          <p:cNvSpPr>
            <a:spLocks noGrp="1"/>
          </p:cNvSpPr>
          <p:nvPr>
            <p:ph type="body" sz="quarter" idx="14" hasCustomPrompt="1"/>
          </p:nvPr>
        </p:nvSpPr>
        <p:spPr>
          <a:xfrm>
            <a:off x="4541837" y="3681412"/>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0" name="Text Placeholder 27">
            <a:extLst>
              <a:ext uri="{FF2B5EF4-FFF2-40B4-BE49-F238E27FC236}">
                <a16:creationId xmlns:a16="http://schemas.microsoft.com/office/drawing/2014/main" id="{611CF730-D055-47C2-A626-299F429D41B2}"/>
              </a:ext>
            </a:extLst>
          </p:cNvPr>
          <p:cNvSpPr>
            <a:spLocks noGrp="1"/>
          </p:cNvSpPr>
          <p:nvPr>
            <p:ph type="body" sz="quarter" idx="15" hasCustomPrompt="1"/>
          </p:nvPr>
        </p:nvSpPr>
        <p:spPr>
          <a:xfrm>
            <a:off x="8122919" y="3681412"/>
            <a:ext cx="3108326" cy="2566988"/>
          </a:xfrm>
        </p:spPr>
        <p:txBody>
          <a:bodyPr rtlCol="0">
            <a:noAutofit/>
          </a:bodyPr>
          <a:lstStyle>
            <a:lvl1pPr marL="0" indent="0">
              <a:buFont typeface="Wingdings" panose="05000000000000000000" pitchFamily="2" charset="2"/>
              <a:buNone/>
              <a:defRPr sz="2400" spc="300"/>
            </a:lvl1pPr>
            <a:lvl2pPr marL="685800" indent="-228600">
              <a:buFont typeface="Wingdings" panose="05000000000000000000" pitchFamily="2" charset="2"/>
              <a:buChar char="§"/>
              <a:defRPr/>
            </a:lvl2pPr>
            <a:lvl3pPr marL="1143000" indent="-228600">
              <a:buFont typeface="Wingdings" panose="05000000000000000000" pitchFamily="2" charset="2"/>
              <a:buChar char="§"/>
              <a:defRPr/>
            </a:lvl3pPr>
            <a:lvl4pPr marL="1600200" indent="-228600">
              <a:buFont typeface="Wingdings" panose="05000000000000000000" pitchFamily="2" charset="2"/>
              <a:buChar char="§"/>
              <a:defRPr/>
            </a:lvl4pPr>
            <a:lvl5pPr marL="2057400" indent="-228600">
              <a:buFont typeface="Wingdings" panose="05000000000000000000" pitchFamily="2" charset="2"/>
              <a:buChar char="§"/>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31" name="Slide Number Placeholder 5">
            <a:extLst>
              <a:ext uri="{FF2B5EF4-FFF2-40B4-BE49-F238E27FC236}">
                <a16:creationId xmlns:a16="http://schemas.microsoft.com/office/drawing/2014/main" id="{F09E06A6-BFDD-42BD-BA69-2CD3BEF0F73D}"/>
              </a:ext>
            </a:extLst>
          </p:cNvPr>
          <p:cNvSpPr>
            <a:spLocks noGrp="1"/>
          </p:cNvSpPr>
          <p:nvPr>
            <p:ph type="sldNum" sz="quarter" idx="16"/>
          </p:nvPr>
        </p:nvSpPr>
        <p:spPr>
          <a:xfrm>
            <a:off x="11549269" y="6468303"/>
            <a:ext cx="443948" cy="365125"/>
          </a:xfrm>
        </p:spPr>
        <p:txBody>
          <a:bodyPr rtlCol="0">
            <a:noAutofit/>
          </a:body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41455920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p:nvSpPr>
          <p:cNvPr id="9" name="Picture Placeholder 8">
            <a:extLst>
              <a:ext uri="{FF2B5EF4-FFF2-40B4-BE49-F238E27FC236}">
                <a16:creationId xmlns:a16="http://schemas.microsoft.com/office/drawing/2014/main" id="{186FE9B2-6286-484B-8943-95EE0B6B0267}"/>
              </a:ext>
            </a:extLst>
          </p:cNvPr>
          <p:cNvSpPr>
            <a:spLocks noGrp="1"/>
          </p:cNvSpPr>
          <p:nvPr>
            <p:ph type="pic" sz="quarter" idx="14"/>
          </p:nvPr>
        </p:nvSpPr>
        <p:spPr>
          <a:xfrm>
            <a:off x="0" y="0"/>
            <a:ext cx="5416550" cy="6858000"/>
          </a:xfrm>
          <a:effectLst/>
        </p:spPr>
        <p:txBody>
          <a:bodyPr rtlCol="0" anchor="ctr"/>
          <a:lstStyle>
            <a:lvl1pPr marL="0" indent="0" algn="ctr">
              <a:buNone/>
              <a:defRPr/>
            </a:lvl1pPr>
          </a:lstStyle>
          <a:p>
            <a:pPr rtl="0"/>
            <a:r>
              <a:rPr lang="en-US" noProof="0"/>
              <a:t>Click icon to add picture</a:t>
            </a:r>
            <a:endParaRPr lang="en-GB" noProof="0"/>
          </a:p>
        </p:txBody>
      </p:sp>
      <p:sp>
        <p:nvSpPr>
          <p:cNvPr id="11" name="Slide Number Placeholder 5">
            <a:extLst>
              <a:ext uri="{FF2B5EF4-FFF2-40B4-BE49-F238E27FC236}">
                <a16:creationId xmlns:a16="http://schemas.microsoft.com/office/drawing/2014/main" id="{7D4E8708-8565-4A5B-9D9E-1D4F40EAF909}"/>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
        <p:nvSpPr>
          <p:cNvPr id="16" name="Content Placeholder 8">
            <a:extLst>
              <a:ext uri="{FF2B5EF4-FFF2-40B4-BE49-F238E27FC236}">
                <a16:creationId xmlns:a16="http://schemas.microsoft.com/office/drawing/2014/main" id="{42436126-0370-4532-A8AD-D20897982AD2}"/>
              </a:ext>
            </a:extLst>
          </p:cNvPr>
          <p:cNvSpPr>
            <a:spLocks noGrp="1"/>
          </p:cNvSpPr>
          <p:nvPr>
            <p:ph idx="1" hasCustomPrompt="1"/>
          </p:nvPr>
        </p:nvSpPr>
        <p:spPr>
          <a:xfrm>
            <a:off x="6096000" y="1661160"/>
            <a:ext cx="4646246" cy="2218585"/>
          </a:xfrm>
        </p:spPr>
        <p:txBody>
          <a:bodyPr rtlCol="0">
            <a:noAutofit/>
          </a:bodyPr>
          <a:lstStyle>
            <a:lvl1pPr>
              <a:defRPr/>
            </a:lvl1pPr>
          </a:lstStyle>
          <a:p>
            <a:pPr marL="0" indent="0" rtl="0">
              <a:lnSpc>
                <a:spcPct val="100000"/>
              </a:lnSpc>
              <a:buNone/>
            </a:pPr>
            <a:r>
              <a:rPr lang="en-GB" sz="1600" noProof="0">
                <a:cs typeface="Biome Light" panose="020B0303030204020804" pitchFamily="34" charset="0"/>
              </a:rPr>
              <a:t>Click to edit master text style.</a:t>
            </a:r>
          </a:p>
          <a:p>
            <a:pPr marL="0" indent="0" rtl="0">
              <a:buNone/>
            </a:pPr>
            <a:endParaRPr lang="en-GB" noProof="0"/>
          </a:p>
        </p:txBody>
      </p:sp>
      <p:sp>
        <p:nvSpPr>
          <p:cNvPr id="17" name="Slide Number Placeholder 70">
            <a:extLst>
              <a:ext uri="{FF2B5EF4-FFF2-40B4-BE49-F238E27FC236}">
                <a16:creationId xmlns:a16="http://schemas.microsoft.com/office/drawing/2014/main" id="{AEC105AD-E933-4969-B038-0ABD6F013167}"/>
              </a:ext>
            </a:extLst>
          </p:cNvPr>
          <p:cNvSpPr txBox="1">
            <a:spLocks/>
          </p:cNvSpPr>
          <p:nvPr userDrawn="1"/>
        </p:nvSpPr>
        <p:spPr>
          <a:xfrm>
            <a:off x="11549269" y="6468303"/>
            <a:ext cx="443948"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rtl="0"/>
            <a:fld id="{8C2E478F-E849-4A8C-AF1F-CBCC78A7CBFA}" type="slidenum">
              <a:rPr lang="en-GB" noProof="0" smtClean="0"/>
              <a:pPr/>
              <a:t>‹#›</a:t>
            </a:fld>
            <a:endParaRPr lang="en-GB" noProof="0"/>
          </a:p>
        </p:txBody>
      </p:sp>
      <p:sp>
        <p:nvSpPr>
          <p:cNvPr id="7" name="Title 1">
            <a:extLst>
              <a:ext uri="{FF2B5EF4-FFF2-40B4-BE49-F238E27FC236}">
                <a16:creationId xmlns:a16="http://schemas.microsoft.com/office/drawing/2014/main" id="{76CDEBF2-B5C9-4887-B717-81C3D1A73CA9}"/>
              </a:ext>
            </a:extLst>
          </p:cNvPr>
          <p:cNvSpPr>
            <a:spLocks noGrp="1"/>
          </p:cNvSpPr>
          <p:nvPr>
            <p:ph type="title"/>
          </p:nvPr>
        </p:nvSpPr>
        <p:spPr>
          <a:xfrm>
            <a:off x="6095999" y="612037"/>
            <a:ext cx="5897218" cy="884238"/>
          </a:xfrm>
        </p:spPr>
        <p:txBody>
          <a:bodyPr lIns="91440" rIns="91440" rtlCol="0" anchor="t">
            <a:noAutofit/>
          </a:bodyPr>
          <a:lstStyle>
            <a:lvl1pPr algn="l">
              <a:lnSpc>
                <a:spcPct val="150000"/>
              </a:lnSpc>
              <a:spcBef>
                <a:spcPts val="1000"/>
              </a:spcBef>
              <a:defRPr sz="3200">
                <a:solidFill>
                  <a:schemeClr val="tx1"/>
                </a:solidFill>
              </a:defRPr>
            </a:lvl1pPr>
          </a:lstStyle>
          <a:p>
            <a:pPr rtl="0"/>
            <a:r>
              <a:rPr lang="en-US" noProof="0"/>
              <a:t>Click to edit Master title style</a:t>
            </a:r>
            <a:endParaRPr lang="en-GB" noProof="0"/>
          </a:p>
        </p:txBody>
      </p:sp>
      <p:sp>
        <p:nvSpPr>
          <p:cNvPr id="2" name="Rectangle 1">
            <a:extLst>
              <a:ext uri="{FF2B5EF4-FFF2-40B4-BE49-F238E27FC236}">
                <a16:creationId xmlns:a16="http://schemas.microsoft.com/office/drawing/2014/main" id="{016A7FA3-8C13-4E5A-88C4-4357C8ACD73E}"/>
              </a:ext>
              <a:ext uri="{C183D7F6-B498-43B3-948B-1728B52AA6E4}">
                <adec:decorative xmlns:adec="http://schemas.microsoft.com/office/drawing/2017/decorative" val="1"/>
              </a:ext>
            </a:extLst>
          </p:cNvPr>
          <p:cNvSpPr/>
          <p:nvPr userDrawn="1"/>
        </p:nvSpPr>
        <p:spPr>
          <a:xfrm>
            <a:off x="6107044" y="6303963"/>
            <a:ext cx="3014980" cy="554037"/>
          </a:xfrm>
          <a:prstGeom prst="rect">
            <a:avLst/>
          </a:prstGeom>
          <a:gradFill flip="none" rotWithShape="1">
            <a:gsLst>
              <a:gs pos="0">
                <a:schemeClr val="accent5"/>
              </a:gs>
              <a:gs pos="100000">
                <a:schemeClr val="accent2">
                  <a:lumMod val="97000"/>
                  <a:lumOff val="3000"/>
                </a:schemeClr>
              </a:gs>
              <a:gs pos="50000">
                <a:schemeClr val="accent1"/>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3713196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losing">
    <p:bg>
      <p:bgRef idx="1001">
        <a:schemeClr val="bg1"/>
      </p:bgRef>
    </p:bg>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E635FD8-712D-4EE2-A5B6-3DD8DE9C25E9}"/>
              </a:ext>
            </a:extLst>
          </p:cNvPr>
          <p:cNvSpPr>
            <a:spLocks noGrp="1"/>
          </p:cNvSpPr>
          <p:nvPr>
            <p:ph type="pic" sz="quarter" idx="10"/>
          </p:nvPr>
        </p:nvSpPr>
        <p:spPr>
          <a:xfrm>
            <a:off x="0" y="0"/>
            <a:ext cx="12192000" cy="6858000"/>
          </a:xfrm>
        </p:spPr>
        <p:txBody>
          <a:bodyPr rtlCol="0"/>
          <a:lstStyle>
            <a:lvl1pPr marL="0" indent="0" algn="ctr">
              <a:buNone/>
              <a:defRPr/>
            </a:lvl1pPr>
          </a:lstStyle>
          <a:p>
            <a:pPr rtl="0"/>
            <a:r>
              <a:rPr lang="en-US" noProof="0"/>
              <a:t>Click icon to add picture</a:t>
            </a:r>
            <a:endParaRPr lang="en-GB" noProof="0"/>
          </a:p>
        </p:txBody>
      </p:sp>
      <p:sp>
        <p:nvSpPr>
          <p:cNvPr id="6" name="Title 5">
            <a:extLst>
              <a:ext uri="{FF2B5EF4-FFF2-40B4-BE49-F238E27FC236}">
                <a16:creationId xmlns:a16="http://schemas.microsoft.com/office/drawing/2014/main" id="{D9074D0F-754F-4F2C-A410-F222D2D2346E}"/>
              </a:ext>
            </a:extLst>
          </p:cNvPr>
          <p:cNvSpPr>
            <a:spLocks noGrp="1"/>
          </p:cNvSpPr>
          <p:nvPr>
            <p:ph type="title" idx="4294967295"/>
          </p:nvPr>
        </p:nvSpPr>
        <p:spPr>
          <a:xfrm>
            <a:off x="702365" y="1660810"/>
            <a:ext cx="10787270" cy="830649"/>
          </a:xfrm>
        </p:spPr>
        <p:txBody>
          <a:bodyPr rtlCol="0">
            <a:noAutofit/>
          </a:bodyPr>
          <a:lstStyle/>
          <a:p>
            <a:pPr rtl="0"/>
            <a:r>
              <a:rPr lang="en-US" sz="4000" spc="300" noProof="0"/>
              <a:t>Click to edit Master title style</a:t>
            </a:r>
            <a:endParaRPr lang="en-GB" sz="4000" spc="300" noProof="0"/>
          </a:p>
        </p:txBody>
      </p:sp>
      <p:sp>
        <p:nvSpPr>
          <p:cNvPr id="14" name="Text Placeholder 13">
            <a:extLst>
              <a:ext uri="{FF2B5EF4-FFF2-40B4-BE49-F238E27FC236}">
                <a16:creationId xmlns:a16="http://schemas.microsoft.com/office/drawing/2014/main" id="{F80209DF-C4D9-43B8-AA05-F53619153042}"/>
              </a:ext>
            </a:extLst>
          </p:cNvPr>
          <p:cNvSpPr>
            <a:spLocks noGrp="1"/>
          </p:cNvSpPr>
          <p:nvPr>
            <p:ph type="body" sz="quarter" idx="12" hasCustomPrompt="1"/>
          </p:nvPr>
        </p:nvSpPr>
        <p:spPr>
          <a:xfrm>
            <a:off x="3512343" y="5137992"/>
            <a:ext cx="5167313" cy="518795"/>
          </a:xfrm>
          <a:gradFill flip="none" rotWithShape="1">
            <a:gsLst>
              <a:gs pos="0">
                <a:schemeClr val="accent5"/>
              </a:gs>
              <a:gs pos="100000">
                <a:schemeClr val="accent2">
                  <a:lumMod val="97000"/>
                  <a:lumOff val="3000"/>
                </a:schemeClr>
              </a:gs>
              <a:gs pos="50000">
                <a:schemeClr val="accent1"/>
              </a:gs>
            </a:gsLst>
            <a:lin ang="10800000" scaled="1"/>
            <a:tileRect/>
          </a:gradFill>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 MASTER TEXT STYLES</a:t>
            </a:r>
          </a:p>
        </p:txBody>
      </p:sp>
      <p:sp>
        <p:nvSpPr>
          <p:cNvPr id="31" name="Text Placeholder 13">
            <a:extLst>
              <a:ext uri="{FF2B5EF4-FFF2-40B4-BE49-F238E27FC236}">
                <a16:creationId xmlns:a16="http://schemas.microsoft.com/office/drawing/2014/main" id="{1D89734B-03E0-4ADE-8F62-C819F3E976D5}"/>
              </a:ext>
            </a:extLst>
          </p:cNvPr>
          <p:cNvSpPr>
            <a:spLocks noGrp="1"/>
          </p:cNvSpPr>
          <p:nvPr>
            <p:ph type="body" sz="quarter" idx="16" hasCustomPrompt="1"/>
          </p:nvPr>
        </p:nvSpPr>
        <p:spPr>
          <a:xfrm>
            <a:off x="588194" y="3903126"/>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2" name="Text Placeholder 13">
            <a:extLst>
              <a:ext uri="{FF2B5EF4-FFF2-40B4-BE49-F238E27FC236}">
                <a16:creationId xmlns:a16="http://schemas.microsoft.com/office/drawing/2014/main" id="{85971F4D-8B59-4B3E-9169-64E0EF1BA85F}"/>
              </a:ext>
            </a:extLst>
          </p:cNvPr>
          <p:cNvSpPr>
            <a:spLocks noGrp="1"/>
          </p:cNvSpPr>
          <p:nvPr>
            <p:ph type="body" sz="quarter" idx="17" hasCustomPrompt="1"/>
          </p:nvPr>
        </p:nvSpPr>
        <p:spPr>
          <a:xfrm>
            <a:off x="4563664" y="3893330"/>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3" name="Text Placeholder 13">
            <a:extLst>
              <a:ext uri="{FF2B5EF4-FFF2-40B4-BE49-F238E27FC236}">
                <a16:creationId xmlns:a16="http://schemas.microsoft.com/office/drawing/2014/main" id="{90B19777-E2ED-419C-B486-857117FD081B}"/>
              </a:ext>
            </a:extLst>
          </p:cNvPr>
          <p:cNvSpPr>
            <a:spLocks noGrp="1"/>
          </p:cNvSpPr>
          <p:nvPr>
            <p:ph type="body" sz="quarter" idx="18" hasCustomPrompt="1"/>
          </p:nvPr>
        </p:nvSpPr>
        <p:spPr>
          <a:xfrm>
            <a:off x="8539138" y="3903126"/>
            <a:ext cx="3064668" cy="518795"/>
          </a:xfrm>
        </p:spPr>
        <p:txBody>
          <a:bodyPr rtlCol="0">
            <a:noAutofit/>
          </a:bodyPr>
          <a:lstStyle>
            <a:lvl1pPr marL="0" indent="0" algn="ctr">
              <a:buNone/>
              <a:defRPr sz="1800" spc="300">
                <a:solidFill>
                  <a:schemeClr val="tx1"/>
                </a:solidFill>
              </a:defRPr>
            </a:lvl1pPr>
            <a:lvl2pPr marL="457200" indent="0">
              <a:buNone/>
              <a:defRPr/>
            </a:lvl2pPr>
          </a:lstStyle>
          <a:p>
            <a:pPr lvl="0" rtl="0"/>
            <a:r>
              <a:rPr lang="en-GB" noProof="0"/>
              <a:t>click to edit</a:t>
            </a:r>
          </a:p>
        </p:txBody>
      </p:sp>
      <p:sp>
        <p:nvSpPr>
          <p:cNvPr id="34" name="Online Image Placeholder 33">
            <a:extLst>
              <a:ext uri="{FF2B5EF4-FFF2-40B4-BE49-F238E27FC236}">
                <a16:creationId xmlns:a16="http://schemas.microsoft.com/office/drawing/2014/main" id="{1A58EB44-F532-4998-B316-61C738C37BF5}"/>
              </a:ext>
            </a:extLst>
          </p:cNvPr>
          <p:cNvSpPr>
            <a:spLocks noGrp="1"/>
          </p:cNvSpPr>
          <p:nvPr>
            <p:ph type="clipArt" sz="quarter" idx="19" hasCustomPrompt="1"/>
          </p:nvPr>
        </p:nvSpPr>
        <p:spPr>
          <a:xfrm>
            <a:off x="1754768" y="3098985"/>
            <a:ext cx="731520" cy="731520"/>
          </a:xfrm>
        </p:spPr>
        <p:txBody>
          <a:bodyPr rtlCol="0">
            <a:noAutofit/>
          </a:bodyPr>
          <a:lstStyle>
            <a:lvl1pPr marL="0" indent="0">
              <a:buNone/>
              <a:defRPr/>
            </a:lvl1pPr>
          </a:lstStyle>
          <a:p>
            <a:pPr rtl="0"/>
            <a:r>
              <a:rPr lang="en-GB" noProof="0"/>
              <a:t>Icon</a:t>
            </a:r>
          </a:p>
        </p:txBody>
      </p:sp>
      <p:sp>
        <p:nvSpPr>
          <p:cNvPr id="35" name="Online Image Placeholder 33">
            <a:extLst>
              <a:ext uri="{FF2B5EF4-FFF2-40B4-BE49-F238E27FC236}">
                <a16:creationId xmlns:a16="http://schemas.microsoft.com/office/drawing/2014/main" id="{33763C3C-3545-40BD-9B2C-DC4C0E4CE819}"/>
              </a:ext>
            </a:extLst>
          </p:cNvPr>
          <p:cNvSpPr>
            <a:spLocks noGrp="1"/>
          </p:cNvSpPr>
          <p:nvPr>
            <p:ph type="clipArt" sz="quarter" idx="20" hasCustomPrompt="1"/>
          </p:nvPr>
        </p:nvSpPr>
        <p:spPr>
          <a:xfrm>
            <a:off x="5730240" y="3098985"/>
            <a:ext cx="731520" cy="731520"/>
          </a:xfrm>
        </p:spPr>
        <p:txBody>
          <a:bodyPr rtlCol="0">
            <a:noAutofit/>
          </a:bodyPr>
          <a:lstStyle>
            <a:lvl1pPr marL="0" indent="0">
              <a:buNone/>
              <a:defRPr/>
            </a:lvl1pPr>
          </a:lstStyle>
          <a:p>
            <a:pPr rtl="0"/>
            <a:r>
              <a:rPr lang="en-GB" noProof="0"/>
              <a:t>Icon</a:t>
            </a:r>
          </a:p>
        </p:txBody>
      </p:sp>
      <p:sp>
        <p:nvSpPr>
          <p:cNvPr id="36" name="Online Image Placeholder 33">
            <a:extLst>
              <a:ext uri="{FF2B5EF4-FFF2-40B4-BE49-F238E27FC236}">
                <a16:creationId xmlns:a16="http://schemas.microsoft.com/office/drawing/2014/main" id="{1C5D3777-17F3-4225-8C52-2EF1DB4FD54A}"/>
              </a:ext>
            </a:extLst>
          </p:cNvPr>
          <p:cNvSpPr>
            <a:spLocks noGrp="1"/>
          </p:cNvSpPr>
          <p:nvPr>
            <p:ph type="clipArt" sz="quarter" idx="21" hasCustomPrompt="1"/>
          </p:nvPr>
        </p:nvSpPr>
        <p:spPr>
          <a:xfrm>
            <a:off x="9705712" y="3098985"/>
            <a:ext cx="731520" cy="731520"/>
          </a:xfrm>
        </p:spPr>
        <p:txBody>
          <a:bodyPr rtlCol="0">
            <a:noAutofit/>
          </a:bodyPr>
          <a:lstStyle>
            <a:lvl1pPr marL="0" indent="0">
              <a:buNone/>
              <a:defRPr/>
            </a:lvl1pPr>
          </a:lstStyle>
          <a:p>
            <a:pPr rtl="0"/>
            <a:r>
              <a:rPr lang="en-GB" noProof="0"/>
              <a:t>Icon</a:t>
            </a:r>
          </a:p>
        </p:txBody>
      </p:sp>
    </p:spTree>
    <p:extLst>
      <p:ext uri="{BB962C8B-B14F-4D97-AF65-F5344CB8AC3E}">
        <p14:creationId xmlns:p14="http://schemas.microsoft.com/office/powerpoint/2010/main" val="3173740392"/>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305F96C-D634-4A69-95EC-3D002BD68752}"/>
              </a:ext>
            </a:extLst>
          </p:cNvPr>
          <p:cNvSpPr>
            <a:spLocks noGrp="1"/>
          </p:cNvSpPr>
          <p:nvPr>
            <p:ph type="title"/>
          </p:nvPr>
        </p:nvSpPr>
        <p:spPr>
          <a:xfrm>
            <a:off x="594519" y="365125"/>
            <a:ext cx="11002962" cy="823913"/>
          </a:xfrm>
          <a:prstGeom prst="rect">
            <a:avLst/>
          </a:prstGeom>
        </p:spPr>
        <p:txBody>
          <a:bodyPr vert="horz" lIns="91440" tIns="45720" rIns="91440" bIns="45720" rtlCol="0" anchor="ctr">
            <a:no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37757E98-D0FB-43E3-98BC-711F6A2F5372}"/>
              </a:ext>
            </a:extLst>
          </p:cNvPr>
          <p:cNvSpPr>
            <a:spLocks noGrp="1"/>
          </p:cNvSpPr>
          <p:nvPr>
            <p:ph type="body" idx="1"/>
          </p:nvPr>
        </p:nvSpPr>
        <p:spPr>
          <a:xfrm>
            <a:off x="594519" y="1365813"/>
            <a:ext cx="10989920" cy="4811150"/>
          </a:xfrm>
          <a:prstGeom prst="rect">
            <a:avLst/>
          </a:prstGeom>
        </p:spPr>
        <p:txBody>
          <a:bodyPr vert="horz" lIns="91440" tIns="45720" rIns="91440" bIns="4572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BFA65B72-2E86-4BA3-94F2-3ADFA40B7AE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rtl="0"/>
            <a:r>
              <a:rPr lang="en-GB" noProof="0"/>
              <a:t>Add a footer</a:t>
            </a:r>
          </a:p>
        </p:txBody>
      </p:sp>
      <p:sp>
        <p:nvSpPr>
          <p:cNvPr id="6" name="Slide Number Placeholder 5">
            <a:extLst>
              <a:ext uri="{FF2B5EF4-FFF2-40B4-BE49-F238E27FC236}">
                <a16:creationId xmlns:a16="http://schemas.microsoft.com/office/drawing/2014/main" id="{73C1F3FD-3DB9-46B7-85E1-E8B8878A4012}"/>
              </a:ext>
            </a:extLst>
          </p:cNvPr>
          <p:cNvSpPr>
            <a:spLocks noGrp="1"/>
          </p:cNvSpPr>
          <p:nvPr>
            <p:ph type="sldNum" sz="quarter" idx="4"/>
          </p:nvPr>
        </p:nvSpPr>
        <p:spPr>
          <a:xfrm>
            <a:off x="11549269" y="6468303"/>
            <a:ext cx="443948"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rtl="0"/>
            <a:fld id="{8C2E478F-E849-4A8C-AF1F-CBCC78A7CBFA}" type="slidenum">
              <a:rPr lang="en-GB" noProof="0" smtClean="0"/>
              <a:t>‹#›</a:t>
            </a:fld>
            <a:endParaRPr lang="en-GB" noProof="0"/>
          </a:p>
        </p:txBody>
      </p:sp>
    </p:spTree>
    <p:extLst>
      <p:ext uri="{BB962C8B-B14F-4D97-AF65-F5344CB8AC3E}">
        <p14:creationId xmlns:p14="http://schemas.microsoft.com/office/powerpoint/2010/main" val="69282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1" r:id="rId3"/>
    <p:sldLayoutId id="2147483651" r:id="rId4"/>
    <p:sldLayoutId id="2147483660" r:id="rId5"/>
    <p:sldLayoutId id="2147483677" r:id="rId6"/>
    <p:sldLayoutId id="2147483666" r:id="rId7"/>
    <p:sldLayoutId id="2147483679" r:id="rId8"/>
    <p:sldLayoutId id="2147483653" r:id="rId9"/>
    <p:sldLayoutId id="2147483678" r:id="rId10"/>
    <p:sldLayoutId id="2147483680" r:id="rId11"/>
  </p:sldLayoutIdLst>
  <p:hf hdr="0" ftr="0" dt="0"/>
  <p:txStyles>
    <p:titleStyle>
      <a:lvl1pPr algn="ctr" defTabSz="914400" rtl="0" eaLnBrk="1" latinLnBrk="0" hangingPunct="1">
        <a:lnSpc>
          <a:spcPct val="10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50000"/>
        </a:lnSpc>
        <a:spcBef>
          <a:spcPts val="1000"/>
        </a:spcBef>
        <a:buFont typeface="Arial" panose="020B0604020202020204" pitchFamily="34" charset="0"/>
        <a:buChar char="•"/>
        <a:defRPr sz="1600" kern="1200">
          <a:solidFill>
            <a:schemeClr val="tx1"/>
          </a:solidFill>
          <a:latin typeface="+mn-lt"/>
          <a:ea typeface="+mn-ea"/>
          <a:cs typeface="+mn-cs"/>
        </a:defRPr>
      </a:lvl1pPr>
      <a:lvl2pPr marL="6858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2pPr>
      <a:lvl3pPr marL="1143000" indent="-228600" algn="l" defTabSz="914400" rtl="0" eaLnBrk="1" latinLnBrk="0" hangingPunct="1">
        <a:lnSpc>
          <a:spcPct val="15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5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2.wdp"/></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0.xml"/><Relationship Id="rId4" Type="http://schemas.microsoft.com/office/2007/relationships/hdphoto" Target="../media/hdphoto3.wdp"/></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4.wdp"/></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Picture Placeholder 7" descr="abstract image">
            <a:extLst>
              <a:ext uri="{FF2B5EF4-FFF2-40B4-BE49-F238E27FC236}">
                <a16:creationId xmlns:a16="http://schemas.microsoft.com/office/drawing/2014/main" id="{9AB29DBC-55D3-49D9-BB44-4936739C4B57}"/>
              </a:ext>
            </a:extLst>
          </p:cNvPr>
          <p:cNvPicPr>
            <a:picLocks noGrp="1" noChangeAspect="1"/>
          </p:cNvPicPr>
          <p:nvPr>
            <p:ph type="pic" sz="quarter" idx="10"/>
          </p:nvPr>
        </p:nvPicPr>
        <p:blipFill rotWithShape="1">
          <a:blip r:embed="rId3">
            <a:alphaModFix amt="52000"/>
            <a:extLst>
              <a:ext uri="{BEBA8EAE-BF5A-486C-A8C5-ECC9F3942E4B}">
                <a14:imgProps xmlns:a14="http://schemas.microsoft.com/office/drawing/2010/main">
                  <a14:imgLayer r:embed="rId4">
                    <a14:imgEffect>
                      <a14:saturation sat="0"/>
                    </a14:imgEffect>
                  </a14:imgLayer>
                </a14:imgProps>
              </a:ext>
            </a:extLst>
          </a:blip>
          <a:srcRect/>
          <a:stretch/>
        </p:blipFill>
        <p:spPr/>
      </p:pic>
      <p:sp>
        <p:nvSpPr>
          <p:cNvPr id="9" name="Title 8">
            <a:extLst>
              <a:ext uri="{FF2B5EF4-FFF2-40B4-BE49-F238E27FC236}">
                <a16:creationId xmlns:a16="http://schemas.microsoft.com/office/drawing/2014/main" id="{79DC1498-E692-42BA-B69F-6D37E6CFACA0}"/>
              </a:ext>
            </a:extLst>
          </p:cNvPr>
          <p:cNvSpPr>
            <a:spLocks noGrp="1"/>
          </p:cNvSpPr>
          <p:nvPr>
            <p:ph type="title"/>
          </p:nvPr>
        </p:nvSpPr>
        <p:spPr/>
        <p:txBody>
          <a:bodyPr rtlCol="0"/>
          <a:lstStyle/>
          <a:p>
            <a:pPr rtl="0"/>
            <a:r>
              <a:rPr lang="en-GB" dirty="0"/>
              <a:t>EMOTIONAL INTELLIGENCE</a:t>
            </a:r>
          </a:p>
        </p:txBody>
      </p:sp>
      <p:sp>
        <p:nvSpPr>
          <p:cNvPr id="7" name="Text Placeholder 6">
            <a:extLst>
              <a:ext uri="{FF2B5EF4-FFF2-40B4-BE49-F238E27FC236}">
                <a16:creationId xmlns:a16="http://schemas.microsoft.com/office/drawing/2014/main" id="{5D865526-EC39-4780-A2A8-274A80A5C19B}"/>
              </a:ext>
            </a:extLst>
          </p:cNvPr>
          <p:cNvSpPr>
            <a:spLocks noGrp="1"/>
          </p:cNvSpPr>
          <p:nvPr>
            <p:ph type="body" idx="1"/>
          </p:nvPr>
        </p:nvSpPr>
        <p:spPr/>
        <p:txBody>
          <a:bodyPr rtlCol="0"/>
          <a:lstStyle/>
          <a:p>
            <a:pPr rtl="0"/>
            <a:r>
              <a:rPr lang="en-GB" dirty="0" err="1"/>
              <a:t>RevieW</a:t>
            </a:r>
            <a:endParaRPr lang="en-GB" dirty="0"/>
          </a:p>
        </p:txBody>
      </p:sp>
    </p:spTree>
    <p:extLst>
      <p:ext uri="{BB962C8B-B14F-4D97-AF65-F5344CB8AC3E}">
        <p14:creationId xmlns:p14="http://schemas.microsoft.com/office/powerpoint/2010/main" val="3927832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Isosceles Triangle 21">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group of people's heads with different colored lines">
            <a:extLst>
              <a:ext uri="{FF2B5EF4-FFF2-40B4-BE49-F238E27FC236}">
                <a16:creationId xmlns:a16="http://schemas.microsoft.com/office/drawing/2014/main" id="{8732A60F-4170-7852-112B-42B21CB85C37}"/>
              </a:ext>
            </a:extLst>
          </p:cNvPr>
          <p:cNvPicPr>
            <a:picLocks noChangeAspect="1"/>
          </p:cNvPicPr>
          <p:nvPr/>
        </p:nvPicPr>
        <p:blipFill>
          <a:blip r:embed="rId2"/>
          <a:stretch>
            <a:fillRect/>
          </a:stretch>
        </p:blipFill>
        <p:spPr>
          <a:xfrm>
            <a:off x="3140185" y="120869"/>
            <a:ext cx="5486400" cy="6085489"/>
          </a:xfrm>
          <a:prstGeom prst="rect">
            <a:avLst/>
          </a:prstGeom>
          <a:ln>
            <a:noFill/>
          </a:ln>
        </p:spPr>
      </p:pic>
      <p:sp>
        <p:nvSpPr>
          <p:cNvPr id="24" name="Isosceles Triangle 23">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4563532"/>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A87B3-0A27-4EE9-979E-B69581E476F0}"/>
              </a:ext>
            </a:extLst>
          </p:cNvPr>
          <p:cNvSpPr>
            <a:spLocks noGrp="1"/>
          </p:cNvSpPr>
          <p:nvPr>
            <p:ph type="title"/>
          </p:nvPr>
        </p:nvSpPr>
        <p:spPr/>
        <p:txBody>
          <a:bodyPr rtlCol="0"/>
          <a:lstStyle/>
          <a:p>
            <a:pPr rtl="0"/>
            <a:r>
              <a:rPr lang="en-GB" dirty="0"/>
              <a:t>AGENDA</a:t>
            </a:r>
          </a:p>
        </p:txBody>
      </p:sp>
      <p:pic>
        <p:nvPicPr>
          <p:cNvPr id="8" name="Picture Placeholder 7" descr="group of people at a conference table">
            <a:extLst>
              <a:ext uri="{FF2B5EF4-FFF2-40B4-BE49-F238E27FC236}">
                <a16:creationId xmlns:a16="http://schemas.microsoft.com/office/drawing/2014/main" id="{BB76F5AB-0940-46E1-85F9-6A870D7D04C9}"/>
              </a:ext>
            </a:extLst>
          </p:cNvPr>
          <p:cNvPicPr>
            <a:picLocks noGrp="1" noChangeAspect="1"/>
          </p:cNvPicPr>
          <p:nvPr>
            <p:ph type="pic" sz="quarter" idx="13"/>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20370" r="20370"/>
          <a:stretch/>
        </p:blipFill>
        <p:spPr/>
      </p:pic>
      <p:sp>
        <p:nvSpPr>
          <p:cNvPr id="6" name="Text Placeholder 5">
            <a:extLst>
              <a:ext uri="{FF2B5EF4-FFF2-40B4-BE49-F238E27FC236}">
                <a16:creationId xmlns:a16="http://schemas.microsoft.com/office/drawing/2014/main" id="{F3C89A40-EEAA-43AB-9A3A-B2CFDE450F1B}"/>
              </a:ext>
            </a:extLst>
          </p:cNvPr>
          <p:cNvSpPr>
            <a:spLocks noGrp="1"/>
          </p:cNvSpPr>
          <p:nvPr>
            <p:ph type="body" sz="quarter" idx="15"/>
          </p:nvPr>
        </p:nvSpPr>
        <p:spPr/>
        <p:txBody>
          <a:bodyPr rtlCol="0"/>
          <a:lstStyle/>
          <a:p>
            <a:pPr rtl="0"/>
            <a:endParaRPr lang="en-GB" dirty="0"/>
          </a:p>
          <a:p>
            <a:pPr rtl="0"/>
            <a:r>
              <a:rPr lang="en-GB" dirty="0"/>
              <a:t>REFLECTIONS ON MY OWN EI</a:t>
            </a:r>
          </a:p>
          <a:p>
            <a:pPr rtl="0"/>
            <a:r>
              <a:rPr lang="en-GB" dirty="0"/>
              <a:t>HOW TO USE MY OWN EMOTIONS</a:t>
            </a:r>
          </a:p>
          <a:p>
            <a:pPr rtl="0"/>
            <a:r>
              <a:rPr lang="en-GB" dirty="0"/>
              <a:t>EXPLORE HOW TO IMPROVE AND CAPITALISE ON MY EI</a:t>
            </a:r>
          </a:p>
        </p:txBody>
      </p:sp>
      <p:sp>
        <p:nvSpPr>
          <p:cNvPr id="7" name="Slide Number Placeholder 6">
            <a:extLst>
              <a:ext uri="{FF2B5EF4-FFF2-40B4-BE49-F238E27FC236}">
                <a16:creationId xmlns:a16="http://schemas.microsoft.com/office/drawing/2014/main" id="{F29F8048-1E86-48F4-B246-D2F8C54B7EB1}"/>
              </a:ext>
            </a:extLst>
          </p:cNvPr>
          <p:cNvSpPr>
            <a:spLocks noGrp="1"/>
          </p:cNvSpPr>
          <p:nvPr>
            <p:ph type="sldNum" sz="quarter" idx="12"/>
          </p:nvPr>
        </p:nvSpPr>
        <p:spPr/>
        <p:txBody>
          <a:bodyPr rtlCol="0"/>
          <a:lstStyle/>
          <a:p>
            <a:pPr rtl="0"/>
            <a:fld id="{8C2E478F-E849-4A8C-AF1F-CBCC78A7CBFA}" type="slidenum">
              <a:rPr lang="en-GB" smtClean="0"/>
              <a:pPr rtl="0"/>
              <a:t>3</a:t>
            </a:fld>
            <a:endParaRPr lang="en-GB"/>
          </a:p>
        </p:txBody>
      </p:sp>
    </p:spTree>
    <p:extLst>
      <p:ext uri="{BB962C8B-B14F-4D97-AF65-F5344CB8AC3E}">
        <p14:creationId xmlns:p14="http://schemas.microsoft.com/office/powerpoint/2010/main" val="16490989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descr="table with various people working on their laptops">
            <a:extLst>
              <a:ext uri="{FF2B5EF4-FFF2-40B4-BE49-F238E27FC236}">
                <a16:creationId xmlns:a16="http://schemas.microsoft.com/office/drawing/2014/main" id="{A0280051-D7F1-4438-B815-F0FF4906D141}"/>
              </a:ext>
            </a:extLst>
          </p:cNvPr>
          <p:cNvPicPr>
            <a:picLocks noGrp="1" noChangeAspect="1"/>
          </p:cNvPicPr>
          <p:nvPr>
            <p:ph type="pic" sz="quarter" idx="14"/>
          </p:nvPr>
        </p:nvPicPr>
        <p:blipFill rotWithShape="1">
          <a:blip r:embed="rId3" cstate="email">
            <a:extLst>
              <a:ext uri="{BEBA8EAE-BF5A-486C-A8C5-ECC9F3942E4B}">
                <a14:imgProps xmlns:a14="http://schemas.microsoft.com/office/drawing/2010/main">
                  <a14:imgLayer r:embed="rId4">
                    <a14:imgEffect>
                      <a14:saturation sat="0"/>
                    </a14:imgEffect>
                  </a14:imgLayer>
                </a14:imgProps>
              </a:ext>
              <a:ext uri="{28A0092B-C50C-407E-A947-70E740481C1C}">
                <a14:useLocalDpi xmlns:a14="http://schemas.microsoft.com/office/drawing/2010/main"/>
              </a:ext>
            </a:extLst>
          </a:blip>
          <a:srcRect l="23661" r="23659" b="-2"/>
          <a:stretch/>
        </p:blipFill>
        <p:spPr>
          <a:xfrm>
            <a:off x="20" y="10"/>
            <a:ext cx="5416530" cy="6857990"/>
          </a:xfrm>
          <a:noFill/>
        </p:spPr>
      </p:pic>
      <p:sp>
        <p:nvSpPr>
          <p:cNvPr id="4" name="Slide Number Placeholder 3">
            <a:extLst>
              <a:ext uri="{FF2B5EF4-FFF2-40B4-BE49-F238E27FC236}">
                <a16:creationId xmlns:a16="http://schemas.microsoft.com/office/drawing/2014/main" id="{A4BADA18-8F0E-4249-A144-6CB8259BA65B}"/>
              </a:ext>
            </a:extLst>
          </p:cNvPr>
          <p:cNvSpPr>
            <a:spLocks noGrp="1"/>
          </p:cNvSpPr>
          <p:nvPr>
            <p:ph type="sldNum" sz="quarter" idx="4"/>
          </p:nvPr>
        </p:nvSpPr>
        <p:spPr>
          <a:xfrm>
            <a:off x="11549269" y="6468303"/>
            <a:ext cx="443948" cy="365125"/>
          </a:xfrm>
        </p:spPr>
        <p:txBody>
          <a:bodyPr rtlCol="0" anchor="ctr">
            <a:normAutofit/>
          </a:bodyPr>
          <a:lstStyle/>
          <a:p>
            <a:pPr rtl="0">
              <a:spcAft>
                <a:spcPts val="600"/>
              </a:spcAft>
            </a:pPr>
            <a:fld id="{8C2E478F-E849-4A8C-AF1F-CBCC78A7CBFA}" type="slidenum">
              <a:rPr lang="en-GB" smtClean="0"/>
              <a:pPr rtl="0">
                <a:spcAft>
                  <a:spcPts val="600"/>
                </a:spcAft>
              </a:pPr>
              <a:t>4</a:t>
            </a:fld>
            <a:endParaRPr lang="en-GB"/>
          </a:p>
        </p:txBody>
      </p:sp>
      <p:sp>
        <p:nvSpPr>
          <p:cNvPr id="9" name="Content Placeholder 8">
            <a:extLst>
              <a:ext uri="{FF2B5EF4-FFF2-40B4-BE49-F238E27FC236}">
                <a16:creationId xmlns:a16="http://schemas.microsoft.com/office/drawing/2014/main" id="{256319DF-036A-473B-95D3-C5F6FF849FD4}"/>
              </a:ext>
            </a:extLst>
          </p:cNvPr>
          <p:cNvSpPr>
            <a:spLocks noGrp="1"/>
          </p:cNvSpPr>
          <p:nvPr>
            <p:ph idx="1"/>
          </p:nvPr>
        </p:nvSpPr>
        <p:spPr>
          <a:xfrm>
            <a:off x="5791200" y="914400"/>
            <a:ext cx="6202017" cy="5125792"/>
          </a:xfrm>
        </p:spPr>
        <p:txBody>
          <a:bodyPr rtlCol="0">
            <a:normAutofit lnSpcReduction="10000"/>
          </a:bodyPr>
          <a:lstStyle/>
          <a:p>
            <a:pPr marL="0" indent="0" algn="just" rtl="0">
              <a:buNone/>
            </a:pPr>
            <a:r>
              <a:rPr lang="en-GB" dirty="0"/>
              <a:t>Emotional intelligence has a significant impact on </a:t>
            </a:r>
            <a:r>
              <a:rPr lang="en-GB" b="1" dirty="0">
                <a:highlight>
                  <a:srgbClr val="FFFF00"/>
                </a:highlight>
              </a:rPr>
              <a:t>communication</a:t>
            </a:r>
            <a:r>
              <a:rPr lang="en-GB" dirty="0"/>
              <a:t>. EI involves recognizing and managing not only your own emotions, but also understanding and responding to the emotions of others. The potential benefits it brings to communication: empathy, self-regulation, active listening and conflict resolution.</a:t>
            </a:r>
          </a:p>
          <a:p>
            <a:pPr marL="0" indent="0" algn="just" rtl="0">
              <a:buNone/>
            </a:pPr>
            <a:r>
              <a:rPr lang="en-GB" dirty="0"/>
              <a:t>Reflecting on my EI in relation to </a:t>
            </a:r>
            <a:r>
              <a:rPr lang="en-GB" b="1" dirty="0">
                <a:highlight>
                  <a:srgbClr val="FFFF00"/>
                </a:highlight>
              </a:rPr>
              <a:t>decision-making</a:t>
            </a:r>
            <a:r>
              <a:rPr lang="en-GB" dirty="0"/>
              <a:t>, I realize how crucial it is in guiding thoughtful, balanced choices. EI helps me manage my own emotions and consider the feelings and perspectives of others when making decisions.  Here are the benefits I observe: self-awareness, empathy, managing emotional responses, conflict management.</a:t>
            </a:r>
          </a:p>
          <a:p>
            <a:pPr marL="0" indent="0" algn="just" rtl="0">
              <a:buNone/>
            </a:pPr>
            <a:r>
              <a:rPr lang="en-GB" dirty="0"/>
              <a:t>I can see how EI strengthens my ability to bounce back from setbacks (</a:t>
            </a:r>
            <a:r>
              <a:rPr lang="en-GB" b="1" dirty="0">
                <a:highlight>
                  <a:srgbClr val="FFFF00"/>
                </a:highlight>
              </a:rPr>
              <a:t>resilience</a:t>
            </a:r>
            <a:r>
              <a:rPr lang="en-GB" dirty="0"/>
              <a:t>) and handle challenges with a positive outlook. Here’s how it plays a role: self-awareness, emotional regulation, optimism and positive thinking, empathy and social support.</a:t>
            </a:r>
          </a:p>
        </p:txBody>
      </p:sp>
      <p:sp>
        <p:nvSpPr>
          <p:cNvPr id="8" name="Title 7">
            <a:extLst>
              <a:ext uri="{FF2B5EF4-FFF2-40B4-BE49-F238E27FC236}">
                <a16:creationId xmlns:a16="http://schemas.microsoft.com/office/drawing/2014/main" id="{103950CF-5BF2-4FB0-A36C-48C194F39E12}"/>
              </a:ext>
            </a:extLst>
          </p:cNvPr>
          <p:cNvSpPr>
            <a:spLocks noGrp="1"/>
          </p:cNvSpPr>
          <p:nvPr>
            <p:ph type="title"/>
          </p:nvPr>
        </p:nvSpPr>
        <p:spPr>
          <a:xfrm>
            <a:off x="6095999" y="154837"/>
            <a:ext cx="5897218" cy="884238"/>
          </a:xfrm>
        </p:spPr>
        <p:txBody>
          <a:bodyPr rtlCol="0" anchor="t">
            <a:normAutofit/>
          </a:bodyPr>
          <a:lstStyle/>
          <a:p>
            <a:pPr algn="ctr" rtl="0"/>
            <a:r>
              <a:rPr lang="en-GB" dirty="0"/>
              <a:t>REFLECTIONS ON MY OWN EI</a:t>
            </a:r>
          </a:p>
        </p:txBody>
      </p:sp>
    </p:spTree>
    <p:extLst>
      <p:ext uri="{BB962C8B-B14F-4D97-AF65-F5344CB8AC3E}">
        <p14:creationId xmlns:p14="http://schemas.microsoft.com/office/powerpoint/2010/main" val="13253735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D24B42B-925B-494C-A986-BD85E8117E1E}"/>
              </a:ext>
            </a:extLst>
          </p:cNvPr>
          <p:cNvSpPr>
            <a:spLocks noGrp="1"/>
          </p:cNvSpPr>
          <p:nvPr>
            <p:ph type="title"/>
          </p:nvPr>
        </p:nvSpPr>
        <p:spPr>
          <a:xfrm>
            <a:off x="6337739" y="234376"/>
            <a:ext cx="5251450" cy="1105694"/>
          </a:xfrm>
        </p:spPr>
        <p:txBody>
          <a:bodyPr rtlCol="0">
            <a:noAutofit/>
          </a:bodyPr>
          <a:lstStyle/>
          <a:p>
            <a:pPr algn="ctr" rtl="0"/>
            <a:r>
              <a:rPr lang="en-GB" sz="3200" dirty="0"/>
              <a:t>ASSESSING how to use my own emotions </a:t>
            </a:r>
          </a:p>
        </p:txBody>
      </p:sp>
      <p:pic>
        <p:nvPicPr>
          <p:cNvPr id="8" name="Picture Placeholder 7" descr="close up of computer code">
            <a:extLst>
              <a:ext uri="{FF2B5EF4-FFF2-40B4-BE49-F238E27FC236}">
                <a16:creationId xmlns:a16="http://schemas.microsoft.com/office/drawing/2014/main" id="{A596BF19-CC58-4709-B5D6-3FC378FDC7BA}"/>
              </a:ext>
            </a:extLst>
          </p:cNvPr>
          <p:cNvPicPr>
            <a:picLocks noGrp="1" noChangeAspect="1"/>
          </p:cNvPicPr>
          <p:nvPr>
            <p:ph type="pic" sz="quarter" idx="13"/>
          </p:nvPr>
        </p:nvPicPr>
        <p:blipFill rotWithShape="1">
          <a:blip r:embed="rId3">
            <a:extLst>
              <a:ext uri="{BEBA8EAE-BF5A-486C-A8C5-ECC9F3942E4B}">
                <a14:imgProps xmlns:a14="http://schemas.microsoft.com/office/drawing/2010/main">
                  <a14:imgLayer r:embed="rId4">
                    <a14:imgEffect>
                      <a14:saturation sat="0"/>
                    </a14:imgEffect>
                  </a14:imgLayer>
                </a14:imgProps>
              </a:ext>
            </a:extLst>
          </a:blip>
          <a:srcRect l="20370" r="20370"/>
          <a:stretch/>
        </p:blipFill>
        <p:spPr/>
      </p:pic>
      <p:sp>
        <p:nvSpPr>
          <p:cNvPr id="2" name="Text Placeholder 1">
            <a:extLst>
              <a:ext uri="{FF2B5EF4-FFF2-40B4-BE49-F238E27FC236}">
                <a16:creationId xmlns:a16="http://schemas.microsoft.com/office/drawing/2014/main" id="{B156CAF1-214F-4566-9B0D-DACA1063E8C8}"/>
              </a:ext>
            </a:extLst>
          </p:cNvPr>
          <p:cNvSpPr>
            <a:spLocks noGrp="1"/>
          </p:cNvSpPr>
          <p:nvPr>
            <p:ph type="body" idx="1"/>
          </p:nvPr>
        </p:nvSpPr>
        <p:spPr>
          <a:xfrm>
            <a:off x="7358818" y="6087462"/>
            <a:ext cx="2834640" cy="365125"/>
          </a:xfrm>
        </p:spPr>
        <p:txBody>
          <a:bodyPr rtlCol="0"/>
          <a:lstStyle/>
          <a:p>
            <a:pPr rtl="0"/>
            <a:r>
              <a:rPr lang="en-GB"/>
              <a:t>Let’s Dive In</a:t>
            </a:r>
          </a:p>
        </p:txBody>
      </p:sp>
      <p:sp>
        <p:nvSpPr>
          <p:cNvPr id="6" name="Slide Number Placeholder 5">
            <a:extLst>
              <a:ext uri="{FF2B5EF4-FFF2-40B4-BE49-F238E27FC236}">
                <a16:creationId xmlns:a16="http://schemas.microsoft.com/office/drawing/2014/main" id="{FC6A5C12-E784-444E-B868-DE2AE85742BB}"/>
              </a:ext>
            </a:extLst>
          </p:cNvPr>
          <p:cNvSpPr>
            <a:spLocks noGrp="1"/>
          </p:cNvSpPr>
          <p:nvPr>
            <p:ph type="sldNum" sz="quarter" idx="12"/>
          </p:nvPr>
        </p:nvSpPr>
        <p:spPr/>
        <p:txBody>
          <a:bodyPr rtlCol="0"/>
          <a:lstStyle/>
          <a:p>
            <a:pPr rtl="0"/>
            <a:fld id="{8C2E478F-E849-4A8C-AF1F-CBCC78A7CBFA}" type="slidenum">
              <a:rPr lang="en-GB" smtClean="0"/>
              <a:t>5</a:t>
            </a:fld>
            <a:endParaRPr lang="en-GB"/>
          </a:p>
        </p:txBody>
      </p:sp>
      <p:sp>
        <p:nvSpPr>
          <p:cNvPr id="4" name="TextBox 3">
            <a:extLst>
              <a:ext uri="{FF2B5EF4-FFF2-40B4-BE49-F238E27FC236}">
                <a16:creationId xmlns:a16="http://schemas.microsoft.com/office/drawing/2014/main" id="{25A6EE1D-EFE2-E657-943D-F88E7983338C}"/>
              </a:ext>
            </a:extLst>
          </p:cNvPr>
          <p:cNvSpPr txBox="1"/>
          <p:nvPr/>
        </p:nvSpPr>
        <p:spPr>
          <a:xfrm>
            <a:off x="6136181" y="1753783"/>
            <a:ext cx="5654565" cy="4154984"/>
          </a:xfrm>
          <a:prstGeom prst="rect">
            <a:avLst/>
          </a:prstGeom>
          <a:noFill/>
        </p:spPr>
        <p:txBody>
          <a:bodyPr wrap="square" rtlCol="0">
            <a:spAutoFit/>
          </a:bodyPr>
          <a:lstStyle/>
          <a:p>
            <a:pPr algn="just"/>
            <a:r>
              <a:rPr lang="en-GB" sz="1600" dirty="0"/>
              <a:t>Assessing how to use my own emotions, particularly in the context of </a:t>
            </a:r>
            <a:r>
              <a:rPr lang="en-GB" sz="1600" b="1" dirty="0">
                <a:highlight>
                  <a:srgbClr val="00FF00"/>
                </a:highlight>
              </a:rPr>
              <a:t>forgiveness and forgetting</a:t>
            </a:r>
            <a:r>
              <a:rPr lang="en-GB" sz="1600" dirty="0"/>
              <a:t>, is a key part of emotional intelligence. Using emotional intelligence to forgive and forget involves </a:t>
            </a:r>
            <a:r>
              <a:rPr lang="en-GB" sz="1600" i="1" dirty="0">
                <a:solidFill>
                  <a:schemeClr val="accent2">
                    <a:lumMod val="75000"/>
                  </a:schemeClr>
                </a:solidFill>
              </a:rPr>
              <a:t>self-awareness, </a:t>
            </a:r>
            <a:r>
              <a:rPr lang="en-GB" sz="1600" i="1" dirty="0">
                <a:solidFill>
                  <a:schemeClr val="accent5">
                    <a:lumMod val="50000"/>
                    <a:lumOff val="50000"/>
                  </a:schemeClr>
                </a:solidFill>
              </a:rPr>
              <a:t>emotional regulation, </a:t>
            </a:r>
            <a:r>
              <a:rPr lang="en-GB" sz="1600" i="1" dirty="0">
                <a:solidFill>
                  <a:schemeClr val="accent1">
                    <a:lumMod val="60000"/>
                    <a:lumOff val="40000"/>
                  </a:schemeClr>
                </a:solidFill>
              </a:rPr>
              <a:t>empathy and </a:t>
            </a:r>
            <a:r>
              <a:rPr lang="en-GB" sz="1600" i="1" dirty="0">
                <a:solidFill>
                  <a:srgbClr val="00B0F0"/>
                </a:solidFill>
              </a:rPr>
              <a:t>focus on growth and moving forward.</a:t>
            </a:r>
          </a:p>
          <a:p>
            <a:pPr algn="just"/>
            <a:endParaRPr lang="en-GB" sz="1600" dirty="0"/>
          </a:p>
          <a:p>
            <a:pPr algn="just"/>
            <a:r>
              <a:rPr lang="en-GB" sz="1600" dirty="0"/>
              <a:t>Using my EI to </a:t>
            </a:r>
            <a:r>
              <a:rPr lang="en-GB" sz="1600" dirty="0">
                <a:highlight>
                  <a:srgbClr val="00FF00"/>
                </a:highlight>
              </a:rPr>
              <a:t>think before speaking or acting </a:t>
            </a:r>
            <a:r>
              <a:rPr lang="en-GB" sz="1600" dirty="0"/>
              <a:t>involves </a:t>
            </a:r>
            <a:r>
              <a:rPr lang="en-GB" sz="1600" dirty="0">
                <a:solidFill>
                  <a:schemeClr val="accent2">
                    <a:lumMod val="75000"/>
                  </a:schemeClr>
                </a:solidFill>
              </a:rPr>
              <a:t>self-awareness</a:t>
            </a:r>
            <a:r>
              <a:rPr lang="en-GB" sz="1600" dirty="0"/>
              <a:t>, </a:t>
            </a:r>
            <a:r>
              <a:rPr lang="en-GB" sz="1600" dirty="0">
                <a:solidFill>
                  <a:schemeClr val="accent5">
                    <a:lumMod val="50000"/>
                    <a:lumOff val="50000"/>
                  </a:schemeClr>
                </a:solidFill>
              </a:rPr>
              <a:t>emotional regulation</a:t>
            </a:r>
            <a:r>
              <a:rPr lang="en-GB" sz="1600" dirty="0"/>
              <a:t>, </a:t>
            </a:r>
            <a:r>
              <a:rPr lang="en-GB" sz="1600" dirty="0">
                <a:solidFill>
                  <a:schemeClr val="accent4">
                    <a:lumMod val="60000"/>
                    <a:lumOff val="40000"/>
                  </a:schemeClr>
                </a:solidFill>
              </a:rPr>
              <a:t>empathy</a:t>
            </a:r>
            <a:r>
              <a:rPr lang="en-GB" sz="1600" dirty="0"/>
              <a:t> and </a:t>
            </a:r>
            <a:r>
              <a:rPr lang="en-GB" sz="1600" dirty="0">
                <a:solidFill>
                  <a:srgbClr val="00B0F0"/>
                </a:solidFill>
              </a:rPr>
              <a:t>reflecting on the potential outcomes</a:t>
            </a:r>
            <a:r>
              <a:rPr lang="en-GB" sz="1600" dirty="0"/>
              <a:t>. These steps allow me to communicate thoughtfully and act responsibly, which helps maintain positive relationships and ensures that my actions align with my values and intentions.</a:t>
            </a:r>
          </a:p>
          <a:p>
            <a:endParaRPr lang="en-GB" sz="1600" i="1" dirty="0">
              <a:solidFill>
                <a:srgbClr val="00B0F0"/>
              </a:solidFill>
            </a:endParaRPr>
          </a:p>
          <a:p>
            <a:r>
              <a:rPr lang="en-GB" sz="1600" dirty="0"/>
              <a:t>Using my emotions thoughtfully can create a more supportive and meaningful </a:t>
            </a:r>
            <a:r>
              <a:rPr lang="en-GB" sz="1600" b="1" dirty="0">
                <a:highlight>
                  <a:srgbClr val="00FF00"/>
                </a:highlight>
              </a:rPr>
              <a:t>listening</a:t>
            </a:r>
            <a:r>
              <a:rPr lang="en-GB" sz="1600" dirty="0"/>
              <a:t> experience for both me and the other person I listen to.</a:t>
            </a:r>
            <a:endParaRPr lang="en-GB" sz="1600" i="1" dirty="0">
              <a:solidFill>
                <a:srgbClr val="00B0F0"/>
              </a:solidFill>
            </a:endParaRPr>
          </a:p>
        </p:txBody>
      </p:sp>
    </p:spTree>
    <p:extLst>
      <p:ext uri="{BB962C8B-B14F-4D97-AF65-F5344CB8AC3E}">
        <p14:creationId xmlns:p14="http://schemas.microsoft.com/office/powerpoint/2010/main" val="29447653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6F1F2C8-798B-4CCE-A851-94AFAF350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3DA247-2F35-4FB8-903D-FB32D7B852D9}"/>
              </a:ext>
            </a:extLst>
          </p:cNvPr>
          <p:cNvSpPr>
            <a:spLocks noGrp="1"/>
          </p:cNvSpPr>
          <p:nvPr>
            <p:ph type="title"/>
          </p:nvPr>
        </p:nvSpPr>
        <p:spPr>
          <a:xfrm>
            <a:off x="566693" y="137772"/>
            <a:ext cx="5425781" cy="1193800"/>
          </a:xfrm>
        </p:spPr>
        <p:txBody>
          <a:bodyPr vert="horz" lIns="91440" tIns="45720" rIns="91440" bIns="45720" rtlCol="0" anchor="b">
            <a:normAutofit/>
          </a:bodyPr>
          <a:lstStyle/>
          <a:p>
            <a:pPr>
              <a:lnSpc>
                <a:spcPct val="90000"/>
              </a:lnSpc>
            </a:pPr>
            <a:r>
              <a:rPr lang="en-US" sz="3600" kern="1200" dirty="0">
                <a:solidFill>
                  <a:schemeClr val="tx1"/>
                </a:solidFill>
                <a:latin typeface="+mj-lt"/>
                <a:ea typeface="+mj-ea"/>
                <a:cs typeface="+mj-cs"/>
              </a:rPr>
              <a:t>	how to improve and capitalize my EI</a:t>
            </a:r>
          </a:p>
        </p:txBody>
      </p:sp>
      <p:sp>
        <p:nvSpPr>
          <p:cNvPr id="10" name="Freeform: Shape 9">
            <a:extLst>
              <a:ext uri="{FF2B5EF4-FFF2-40B4-BE49-F238E27FC236}">
                <a16:creationId xmlns:a16="http://schemas.microsoft.com/office/drawing/2014/main" id="{755E9CD0-04B0-4A3C-B291-AD913379C7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1DD8BF3B-6066-418C-8D1A-75C5E396F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80BC66F9-7A74-4286-AD22-1174052CC2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02394"/>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D8142CC3-2B5C-48E6-9DF0-6C8ACBAF2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7B2D303B-3DD0-4319-9EAD-361847FEC71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46A89C79-8EF3-4AF9-B3D9-59A883F41C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3" name="Slide Number Placeholder 2">
            <a:extLst>
              <a:ext uri="{FF2B5EF4-FFF2-40B4-BE49-F238E27FC236}">
                <a16:creationId xmlns:a16="http://schemas.microsoft.com/office/drawing/2014/main" id="{FBDE7135-9153-4AEB-AC1F-4B951B7A76F2}"/>
              </a:ext>
            </a:extLst>
          </p:cNvPr>
          <p:cNvSpPr>
            <a:spLocks noGrp="1"/>
          </p:cNvSpPr>
          <p:nvPr>
            <p:ph type="sldNum" sz="quarter" idx="11"/>
          </p:nvPr>
        </p:nvSpPr>
        <p:spPr>
          <a:xfrm>
            <a:off x="9853972" y="6356350"/>
            <a:ext cx="1499828" cy="365125"/>
          </a:xfrm>
        </p:spPr>
        <p:txBody>
          <a:bodyPr vert="horz" lIns="91440" tIns="45720" rIns="91440" bIns="45720" rtlCol="0" anchor="ctr">
            <a:normAutofit/>
          </a:bodyPr>
          <a:lstStyle/>
          <a:p>
            <a:pPr>
              <a:spcAft>
                <a:spcPts val="600"/>
              </a:spcAft>
            </a:pPr>
            <a:fld id="{8C2E478F-E849-4A8C-AF1F-CBCC78A7CBFA}" type="slidenum">
              <a:rPr lang="en-US">
                <a:solidFill>
                  <a:schemeClr val="tx1">
                    <a:lumMod val="50000"/>
                    <a:lumOff val="50000"/>
                  </a:schemeClr>
                </a:solidFill>
              </a:rPr>
              <a:pPr>
                <a:spcAft>
                  <a:spcPts val="600"/>
                </a:spcAft>
              </a:pPr>
              <a:t>6</a:t>
            </a:fld>
            <a:endParaRPr lang="en-US">
              <a:solidFill>
                <a:schemeClr val="tx1">
                  <a:lumMod val="50000"/>
                  <a:lumOff val="50000"/>
                </a:schemeClr>
              </a:solidFill>
            </a:endParaRPr>
          </a:p>
        </p:txBody>
      </p:sp>
      <p:sp>
        <p:nvSpPr>
          <p:cNvPr id="22" name="Arc 21">
            <a:extLst>
              <a:ext uri="{FF2B5EF4-FFF2-40B4-BE49-F238E27FC236}">
                <a16:creationId xmlns:a16="http://schemas.microsoft.com/office/drawing/2014/main" id="{EFE5CE34-4543-42E5-B82C-1F3D12422C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72AF41FE-63D7-4695-81D2-66D2510E4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5A810D8-68DB-F18B-5D66-0BB49CA232BF}"/>
              </a:ext>
            </a:extLst>
          </p:cNvPr>
          <p:cNvSpPr txBox="1"/>
          <p:nvPr/>
        </p:nvSpPr>
        <p:spPr>
          <a:xfrm>
            <a:off x="504497" y="1787706"/>
            <a:ext cx="5892192" cy="3728265"/>
          </a:xfrm>
          <a:prstGeom prst="rect">
            <a:avLst/>
          </a:prstGeom>
          <a:noFill/>
        </p:spPr>
        <p:txBody>
          <a:bodyPr wrap="square" rtlCol="0">
            <a:spAutoFit/>
          </a:bodyPr>
          <a:lstStyle/>
          <a:p>
            <a:pPr algn="just">
              <a:lnSpc>
                <a:spcPct val="107000"/>
              </a:lnSpc>
              <a:spcAft>
                <a:spcPts val="800"/>
              </a:spcAft>
            </a:pPr>
            <a:r>
              <a:rPr lang="en-GB" sz="1600" b="1" dirty="0">
                <a:highlight>
                  <a:srgbClr val="00FFFF"/>
                </a:highlight>
              </a:rPr>
              <a:t>How I improve by acknowledging the situation</a:t>
            </a:r>
            <a:r>
              <a:rPr lang="en-GB" sz="1600" dirty="0"/>
              <a:t>: </a:t>
            </a:r>
            <a:r>
              <a:rPr lang="en-GB" sz="1600" kern="100" dirty="0">
                <a:effectLst/>
                <a:latin typeface="Aptos" panose="020B0004020202020204" pitchFamily="34" charset="0"/>
                <a:ea typeface="Aptos" panose="020B0004020202020204" pitchFamily="34" charset="0"/>
                <a:cs typeface="Times New Roman" panose="02020603050405020304" pitchFamily="18" charset="0"/>
              </a:rPr>
              <a:t>By focusing on myself and acknowledging the situation, I can enhance my emotional intelligence, allowing me to better manage my emotions, empathize with others, and make more thoughtful decisions.</a:t>
            </a:r>
          </a:p>
          <a:p>
            <a:pPr algn="just"/>
            <a:r>
              <a:rPr lang="en-GB" sz="1600" dirty="0"/>
              <a:t>Improving my emotional intelligence (EI) by </a:t>
            </a:r>
            <a:r>
              <a:rPr lang="en-GB" sz="1600" b="1" dirty="0">
                <a:highlight>
                  <a:srgbClr val="00FFFF"/>
                </a:highlight>
              </a:rPr>
              <a:t>taking inspiration from others</a:t>
            </a:r>
            <a:r>
              <a:rPr lang="en-GB" sz="1600" dirty="0"/>
              <a:t> involves observing and learning from how emotionally intelligent individuals handle situations, manage emotions, and interact with others.</a:t>
            </a:r>
          </a:p>
          <a:p>
            <a:pPr algn="just"/>
            <a:endParaRPr lang="en-GB" sz="1600" dirty="0"/>
          </a:p>
          <a:p>
            <a:pPr algn="just"/>
            <a:r>
              <a:rPr lang="en-GB" sz="1600" dirty="0"/>
              <a:t>Improving my emotional intelligence (EI) by </a:t>
            </a:r>
            <a:r>
              <a:rPr lang="en-GB" sz="1600" b="1" dirty="0">
                <a:highlight>
                  <a:srgbClr val="00FFFF"/>
                </a:highlight>
              </a:rPr>
              <a:t>being willing to take responsibility</a:t>
            </a:r>
            <a:r>
              <a:rPr lang="en-GB" sz="1600" dirty="0"/>
              <a:t> means acknowledging my role in situations, owning my mistakes, and being accountable for my actions and their impact on others.</a:t>
            </a:r>
          </a:p>
        </p:txBody>
      </p:sp>
    </p:spTree>
    <p:extLst>
      <p:ext uri="{BB962C8B-B14F-4D97-AF65-F5344CB8AC3E}">
        <p14:creationId xmlns:p14="http://schemas.microsoft.com/office/powerpoint/2010/main" val="869470413"/>
      </p:ext>
    </p:extLst>
  </p:cSld>
  <p:clrMapOvr>
    <a:masterClrMapping/>
  </p:clrMapOvr>
</p:sld>
</file>

<file path=ppt/theme/theme1.xml><?xml version="1.0" encoding="utf-8"?>
<a:theme xmlns:a="http://schemas.openxmlformats.org/drawingml/2006/main" name="Office Theme">
  <a:themeElements>
    <a:clrScheme name="Custom 5">
      <a:dk1>
        <a:sysClr val="windowText" lastClr="000000"/>
      </a:dk1>
      <a:lt1>
        <a:sysClr val="window" lastClr="FFFFFF"/>
      </a:lt1>
      <a:dk2>
        <a:srgbClr val="44546A"/>
      </a:dk2>
      <a:lt2>
        <a:srgbClr val="E7E6E6"/>
      </a:lt2>
      <a:accent1>
        <a:srgbClr val="A53F52"/>
      </a:accent1>
      <a:accent2>
        <a:srgbClr val="E99757"/>
      </a:accent2>
      <a:accent3>
        <a:srgbClr val="2F3342"/>
      </a:accent3>
      <a:accent4>
        <a:srgbClr val="2C2153"/>
      </a:accent4>
      <a:accent5>
        <a:srgbClr val="01023B"/>
      </a:accent5>
      <a:accent6>
        <a:srgbClr val="7F7F7F"/>
      </a:accent6>
      <a:hlink>
        <a:srgbClr val="3A3838"/>
      </a:hlink>
      <a:folHlink>
        <a:srgbClr val="D0CECE"/>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48420184_TF55661986_Win32.potx" id="{1CDDDD57-F79A-457F-AE74-3E6C5B14A091}" vid="{35255769-D38C-493F-A69A-9781C0DDBBA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426e97fa315356fffbdcd9876fe988c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4b8f0def80e6d70ce3def20c90759a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BB9993-D5F9-46FA-B2E5-80E3632E982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3D9F223-918A-45AF-9B53-56AB9E5E2182}">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1B7E2D32-4FDD-4266-880C-17595B80143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{F2627222-0F97-438D-8437-64E74B308AEB}tf55661986_win32</Template>
  <TotalTime>0</TotalTime>
  <Words>442</Words>
  <PresentationFormat>Widescreen</PresentationFormat>
  <Paragraphs>32</Paragraphs>
  <Slides>6</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Aptos</vt:lpstr>
      <vt:lpstr>Arial</vt:lpstr>
      <vt:lpstr>Biome Light</vt:lpstr>
      <vt:lpstr>Calibri</vt:lpstr>
      <vt:lpstr>Calibri Light</vt:lpstr>
      <vt:lpstr>Wingdings</vt:lpstr>
      <vt:lpstr>Office Theme</vt:lpstr>
      <vt:lpstr>EMOTIONAL INTELLIGENCE</vt:lpstr>
      <vt:lpstr>PowerPoint Presentation</vt:lpstr>
      <vt:lpstr>AGENDA</vt:lpstr>
      <vt:lpstr>REFLECTIONS ON MY OWN EI</vt:lpstr>
      <vt:lpstr>ASSESSING how to use my own emotions </vt:lpstr>
      <vt:lpstr> how to improve and capitalize my EI</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2024-10-14T21:32:57Z</dcterms:created>
  <dcterms:modified xsi:type="dcterms:W3CDTF">2024-10-16T22:46:22Z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