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1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-78" y="-54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9FAA91-5540-4A9D-ACEC-4AA2A353BF1D}" type="datetimeFigureOut">
              <a:rPr lang="en-GB" smtClean="0"/>
              <a:t>16/10/2015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238A8-1B0E-4977-8068-ADACDC010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175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238A8-1B0E-4977-8068-ADACDC0106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284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298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579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49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758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724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812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797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71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618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88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556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7274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322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565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3731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10/16/2015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689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850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447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  <p:sldLayoutId id="214748378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" y="0"/>
            <a:ext cx="12191999" cy="889983"/>
          </a:xfr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sz="3600" dirty="0" smtClean="0"/>
              <a:t>Outdoor Education – </a:t>
            </a:r>
            <a:br>
              <a:rPr lang="en-GB" sz="3600" dirty="0" smtClean="0"/>
            </a:br>
            <a:r>
              <a:rPr lang="en-GB" sz="3600" dirty="0" smtClean="0"/>
              <a:t>Time Flies When You’re Having Flow</a:t>
            </a:r>
            <a:endParaRPr lang="en-GB" sz="3600" dirty="0"/>
          </a:p>
        </p:txBody>
      </p:sp>
      <p:sp>
        <p:nvSpPr>
          <p:cNvPr id="5" name="Oval 4"/>
          <p:cNvSpPr/>
          <p:nvPr/>
        </p:nvSpPr>
        <p:spPr>
          <a:xfrm>
            <a:off x="4441065" y="1166612"/>
            <a:ext cx="3219718" cy="3219718"/>
          </a:xfrm>
          <a:prstGeom prst="ellipse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85482" y="3539544"/>
            <a:ext cx="3219718" cy="3219718"/>
          </a:xfrm>
          <a:prstGeom prst="ellipse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Theoretical Underpinnings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Two theories that I believe tie into my personal philosophy are Lovelocks (2003) Gaia Theory, and </a:t>
            </a:r>
            <a:r>
              <a:rPr lang="en-GB" sz="1200" dirty="0" err="1" smtClean="0">
                <a:solidFill>
                  <a:schemeClr val="tx1"/>
                </a:solidFill>
              </a:rPr>
              <a:t>Csikszentmihalyi’s</a:t>
            </a:r>
            <a:r>
              <a:rPr lang="en-GB" sz="1200" dirty="0" smtClean="0">
                <a:solidFill>
                  <a:schemeClr val="tx1"/>
                </a:solidFill>
              </a:rPr>
              <a:t> (1975) theory of the flow experience. With a combination of these two theories, I believe creating memories and learning from being outdoors can be achieved whether it be on a school trip to a castle, or taking part in a climbing session at a crag.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695386" y="3539544"/>
            <a:ext cx="3219718" cy="3219718"/>
          </a:xfrm>
          <a:prstGeom prst="ellipse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Current Social/Educational Issues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Being able to connect with the environment around us has become something that holiday goers seek to help de-stress. It also helps children who have conditions such as autism. Being able to employ every sense when outdoors helps children learn, about their surroundings, as well as being a great environment to experience challenges they otherwise would not experience.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441065" y="1221251"/>
            <a:ext cx="33184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1200" b="1" dirty="0" smtClean="0"/>
              <a:t>My Opinion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       outdoor education is that learning in the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    outdoors is a great opportunity to learn how</a:t>
            </a:r>
          </a:p>
          <a:p>
            <a:r>
              <a:rPr lang="en-GB" sz="1200" dirty="0" smtClean="0"/>
              <a:t>    to do activities involving nature. But more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importantly it teaches people how to actually </a:t>
            </a:r>
            <a:r>
              <a:rPr lang="en-GB" sz="1200" i="1" dirty="0" smtClean="0"/>
              <a:t>be</a:t>
            </a:r>
          </a:p>
          <a:p>
            <a:r>
              <a:rPr lang="en-GB" sz="1200" dirty="0"/>
              <a:t>o</a:t>
            </a:r>
            <a:r>
              <a:rPr lang="en-GB" sz="1200" dirty="0" smtClean="0"/>
              <a:t>utdoors. Learning in a classroom doesn’t give me ground to remember useful lessons as it is such a clinical environment to be in. When I’m outdoors I tend to just get a feeling that resonates with what’s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around me, and seems to stick much more  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   effectively in my mind. Creating memories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     using things I have done in the outdoors is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           a great method to teach and learn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                                  with. </a:t>
            </a:r>
          </a:p>
          <a:p>
            <a:r>
              <a:rPr lang="en-GB" sz="1200" dirty="0" smtClean="0"/>
              <a:t>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8467" y="1193346"/>
            <a:ext cx="2953555" cy="2215166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pic>
        <p:nvPicPr>
          <p:cNvPr id="1026" name="Picture 2" descr="UW Trinity Saint David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82" y="114567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ight Arrow 12"/>
          <p:cNvSpPr/>
          <p:nvPr/>
        </p:nvSpPr>
        <p:spPr>
          <a:xfrm rot="1770532">
            <a:off x="7519085" y="3702810"/>
            <a:ext cx="1234287" cy="419637"/>
          </a:xfrm>
          <a:prstGeom prst="rightArrow">
            <a:avLst>
              <a:gd name="adj1" fmla="val 50000"/>
              <a:gd name="adj2" fmla="val 1809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ight Arrow 14"/>
          <p:cNvSpPr/>
          <p:nvPr/>
        </p:nvSpPr>
        <p:spPr>
          <a:xfrm rot="8942046">
            <a:off x="3306621" y="3736154"/>
            <a:ext cx="1234287" cy="419637"/>
          </a:xfrm>
          <a:prstGeom prst="rightArrow">
            <a:avLst>
              <a:gd name="adj1" fmla="val 50000"/>
              <a:gd name="adj2" fmla="val 1809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https://fbcdn-sphotos-f-a.akamaihd.net/hphotos-ak-xfa1/v/t1.0-9/429599_10150830888108906_1599644853_n.jpg?oh=f842b01ff1daab4e945e32038c5a36c3&amp;oe=55360D6D&amp;__gda__=1432928610_fd6de8f15be1538d7db4a20712bc96f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63" y="1221251"/>
            <a:ext cx="2953555" cy="218726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scontent-a-lhr.xx.fbcdn.net/hphotos-prn2/v/t1.0-9/1012667_178611018974285_359062580_n.jpg?oh=855c912cf52ba131addcd4ed6e699f6d&amp;oe=553256E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515" y="4378294"/>
            <a:ext cx="2953555" cy="21626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41712" y="6509983"/>
            <a:ext cx="57481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Lovelock, J. (2003), 'Gaia: The living Earth', </a:t>
            </a:r>
            <a:r>
              <a:rPr lang="en-GB" sz="1000" i="1" dirty="0"/>
              <a:t>Nature</a:t>
            </a:r>
            <a:r>
              <a:rPr lang="en-GB" sz="1000" dirty="0"/>
              <a:t>, 426 (6968), pp. 769-770.</a:t>
            </a:r>
          </a:p>
          <a:p>
            <a:r>
              <a:rPr lang="en-GB" sz="1000" dirty="0" err="1" smtClean="0"/>
              <a:t>Csikszentmihalyhi</a:t>
            </a:r>
            <a:r>
              <a:rPr lang="en-GB" sz="1000" dirty="0" smtClean="0"/>
              <a:t>, M. (1975). </a:t>
            </a:r>
            <a:r>
              <a:rPr lang="en-GB" sz="1000" i="1" dirty="0" smtClean="0"/>
              <a:t>Beyond Boredom and Anxiety. </a:t>
            </a:r>
            <a:r>
              <a:rPr lang="en-GB" sz="1000" dirty="0" smtClean="0"/>
              <a:t>San </a:t>
            </a:r>
            <a:r>
              <a:rPr lang="en-GB" sz="1000" dirty="0" err="1" smtClean="0"/>
              <a:t>Fransisco</a:t>
            </a:r>
            <a:r>
              <a:rPr lang="en-GB" sz="1000" dirty="0" smtClean="0"/>
              <a:t>: </a:t>
            </a:r>
            <a:r>
              <a:rPr lang="en-GB" sz="1000" dirty="0" err="1" smtClean="0"/>
              <a:t>Jossey</a:t>
            </a:r>
            <a:r>
              <a:rPr lang="en-GB" sz="1000" dirty="0" smtClean="0"/>
              <a:t>-Bass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64637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926</TotalTime>
  <Words>298</Words>
  <Application>Microsoft Office PowerPoint</Application>
  <PresentationFormat>Custom</PresentationFormat>
  <Paragraphs>21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Droplet</vt:lpstr>
      <vt:lpstr>Outdoor Education –  Time Flies When You’re Having Flow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Outdoor Education –  Time Flies When You’re Having Flow</dc:title>
  <dc:creator>Morgan Wicks</dc:creator>
  <cp:lastModifiedBy>Administrator</cp:lastModifiedBy>
  <cp:revision>25</cp:revision>
  <dcterms:created xsi:type="dcterms:W3CDTF">2015-01-10T14:55:38Z</dcterms:created>
  <dcterms:modified xsi:type="dcterms:W3CDTF">2015-10-16T09:00:28Z</dcterms:modified>
</cp:coreProperties>
</file>