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33"/>
  </p:notesMasterIdLst>
  <p:sldIdLst>
    <p:sldId id="789" r:id="rId6"/>
    <p:sldId id="755" r:id="rId7"/>
    <p:sldId id="781" r:id="rId8"/>
    <p:sldId id="782" r:id="rId9"/>
    <p:sldId id="783" r:id="rId10"/>
    <p:sldId id="784" r:id="rId11"/>
    <p:sldId id="785" r:id="rId12"/>
    <p:sldId id="787" r:id="rId13"/>
    <p:sldId id="757" r:id="rId14"/>
    <p:sldId id="758" r:id="rId15"/>
    <p:sldId id="759" r:id="rId16"/>
    <p:sldId id="760" r:id="rId17"/>
    <p:sldId id="761" r:id="rId18"/>
    <p:sldId id="762" r:id="rId19"/>
    <p:sldId id="763" r:id="rId20"/>
    <p:sldId id="764" r:id="rId21"/>
    <p:sldId id="765" r:id="rId22"/>
    <p:sldId id="766" r:id="rId23"/>
    <p:sldId id="767" r:id="rId24"/>
    <p:sldId id="768" r:id="rId25"/>
    <p:sldId id="769" r:id="rId26"/>
    <p:sldId id="770" r:id="rId27"/>
    <p:sldId id="771" r:id="rId28"/>
    <p:sldId id="788" r:id="rId29"/>
    <p:sldId id="772" r:id="rId30"/>
    <p:sldId id="790" r:id="rId31"/>
    <p:sldId id="73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9D7D49-182B-4482-9441-2AB97BEAD5C4}" v="1" dt="2025-01-17T09:11:27.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11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D321CA5-6558-4F70-ABFA-1D9DD863DFAB}"/>
    <pc:docChg chg="undo custSel addSld delSld modSld sldOrd">
      <pc:chgData name="Jenifer Prince Devaraj" userId="c3fb109c-09d1-42a6-93f4-69472d709861" providerId="ADAL" clId="{3D321CA5-6558-4F70-ABFA-1D9DD863DFAB}" dt="2023-02-09T09:08:31.935" v="2178" actId="1076"/>
      <pc:docMkLst>
        <pc:docMk/>
      </pc:docMkLst>
      <pc:sldChg chg="add del setBg">
        <pc:chgData name="Jenifer Prince Devaraj" userId="c3fb109c-09d1-42a6-93f4-69472d709861" providerId="ADAL" clId="{3D321CA5-6558-4F70-ABFA-1D9DD863DFAB}" dt="2023-02-04T23:57:13.339" v="49" actId="47"/>
        <pc:sldMkLst>
          <pc:docMk/>
          <pc:sldMk cId="0" sldId="256"/>
        </pc:sldMkLst>
      </pc:sldChg>
      <pc:sldChg chg="addSp delSp modSp add mod ord">
        <pc:chgData name="Jenifer Prince Devaraj" userId="c3fb109c-09d1-42a6-93f4-69472d709861" providerId="ADAL" clId="{3D321CA5-6558-4F70-ABFA-1D9DD863DFAB}" dt="2023-02-08T22:54:07.544" v="2114" actId="20577"/>
        <pc:sldMkLst>
          <pc:docMk/>
          <pc:sldMk cId="3657130640" sldId="301"/>
        </pc:sldMkLst>
      </pc:sldChg>
      <pc:sldChg chg="add del">
        <pc:chgData name="Jenifer Prince Devaraj" userId="c3fb109c-09d1-42a6-93f4-69472d709861" providerId="ADAL" clId="{3D321CA5-6558-4F70-ABFA-1D9DD863DFAB}" dt="2023-02-04T23:57:27.021" v="53" actId="47"/>
        <pc:sldMkLst>
          <pc:docMk/>
          <pc:sldMk cId="3192266062" sldId="302"/>
        </pc:sldMkLst>
      </pc:sldChg>
      <pc:sldChg chg="addSp modSp add del">
        <pc:chgData name="Jenifer Prince Devaraj" userId="c3fb109c-09d1-42a6-93f4-69472d709861" providerId="ADAL" clId="{3D321CA5-6558-4F70-ABFA-1D9DD863DFAB}" dt="2023-02-05T18:11:31.909" v="862" actId="47"/>
        <pc:sldMkLst>
          <pc:docMk/>
          <pc:sldMk cId="2908344435" sldId="432"/>
        </pc:sldMkLst>
      </pc:sldChg>
      <pc:sldChg chg="addSp modSp add mod">
        <pc:chgData name="Jenifer Prince Devaraj" userId="c3fb109c-09d1-42a6-93f4-69472d709861" providerId="ADAL" clId="{3D321CA5-6558-4F70-ABFA-1D9DD863DFAB}" dt="2023-02-05T00:03:11.990" v="153" actId="14100"/>
        <pc:sldMkLst>
          <pc:docMk/>
          <pc:sldMk cId="1573765161" sldId="605"/>
        </pc:sldMkLst>
      </pc:sldChg>
      <pc:sldChg chg="addSp modSp add mod">
        <pc:chgData name="Jenifer Prince Devaraj" userId="c3fb109c-09d1-42a6-93f4-69472d709861" providerId="ADAL" clId="{3D321CA5-6558-4F70-ABFA-1D9DD863DFAB}" dt="2023-02-09T08:51:14.879" v="2129" actId="113"/>
        <pc:sldMkLst>
          <pc:docMk/>
          <pc:sldMk cId="3493906120" sldId="606"/>
        </pc:sldMkLst>
      </pc:sldChg>
      <pc:sldChg chg="addSp modSp add mod">
        <pc:chgData name="Jenifer Prince Devaraj" userId="c3fb109c-09d1-42a6-93f4-69472d709861" providerId="ADAL" clId="{3D321CA5-6558-4F70-ABFA-1D9DD863DFAB}" dt="2023-02-09T09:01:53.173" v="2139" actId="113"/>
        <pc:sldMkLst>
          <pc:docMk/>
          <pc:sldMk cId="1585720519" sldId="607"/>
        </pc:sldMkLst>
      </pc:sldChg>
      <pc:sldChg chg="addSp delSp modSp add mod">
        <pc:chgData name="Jenifer Prince Devaraj" userId="c3fb109c-09d1-42a6-93f4-69472d709861" providerId="ADAL" clId="{3D321CA5-6558-4F70-ABFA-1D9DD863DFAB}" dt="2023-02-08T19:45:25.477" v="1036" actId="1076"/>
        <pc:sldMkLst>
          <pc:docMk/>
          <pc:sldMk cId="2193472422" sldId="608"/>
        </pc:sldMkLst>
      </pc:sldChg>
      <pc:sldChg chg="addSp delSp modSp add mod">
        <pc:chgData name="Jenifer Prince Devaraj" userId="c3fb109c-09d1-42a6-93f4-69472d709861" providerId="ADAL" clId="{3D321CA5-6558-4F70-ABFA-1D9DD863DFAB}" dt="2023-02-08T19:45:52.342" v="1038" actId="1076"/>
        <pc:sldMkLst>
          <pc:docMk/>
          <pc:sldMk cId="2929937773" sldId="609"/>
        </pc:sldMkLst>
      </pc:sldChg>
      <pc:sldChg chg="addSp delSp modSp add mod">
        <pc:chgData name="Jenifer Prince Devaraj" userId="c3fb109c-09d1-42a6-93f4-69472d709861" providerId="ADAL" clId="{3D321CA5-6558-4F70-ABFA-1D9DD863DFAB}" dt="2023-02-08T19:46:39.189" v="1046" actId="1076"/>
        <pc:sldMkLst>
          <pc:docMk/>
          <pc:sldMk cId="2512194908" sldId="610"/>
        </pc:sldMkLst>
      </pc:sldChg>
      <pc:sldChg chg="addSp delSp modSp add mod">
        <pc:chgData name="Jenifer Prince Devaraj" userId="c3fb109c-09d1-42a6-93f4-69472d709861" providerId="ADAL" clId="{3D321CA5-6558-4F70-ABFA-1D9DD863DFAB}" dt="2023-02-08T20:03:02.773" v="1060" actId="1076"/>
        <pc:sldMkLst>
          <pc:docMk/>
          <pc:sldMk cId="2024183099" sldId="611"/>
        </pc:sldMkLst>
      </pc:sldChg>
      <pc:sldChg chg="addSp modSp add mod">
        <pc:chgData name="Jenifer Prince Devaraj" userId="c3fb109c-09d1-42a6-93f4-69472d709861" providerId="ADAL" clId="{3D321CA5-6558-4F70-ABFA-1D9DD863DFAB}" dt="2023-02-08T20:05:52.884" v="1212" actId="12"/>
        <pc:sldMkLst>
          <pc:docMk/>
          <pc:sldMk cId="3756928384" sldId="612"/>
        </pc:sldMkLst>
      </pc:sldChg>
      <pc:sldChg chg="addSp delSp modSp add del mod">
        <pc:chgData name="Jenifer Prince Devaraj" userId="c3fb109c-09d1-42a6-93f4-69472d709861" providerId="ADAL" clId="{3D321CA5-6558-4F70-ABFA-1D9DD863DFAB}" dt="2023-02-08T20:05:38.375" v="1211" actId="47"/>
        <pc:sldMkLst>
          <pc:docMk/>
          <pc:sldMk cId="1070806079" sldId="613"/>
        </pc:sldMkLst>
      </pc:sldChg>
      <pc:sldChg chg="addSp delSp modSp add mod">
        <pc:chgData name="Jenifer Prince Devaraj" userId="c3fb109c-09d1-42a6-93f4-69472d709861" providerId="ADAL" clId="{3D321CA5-6558-4F70-ABFA-1D9DD863DFAB}" dt="2023-02-08T20:12:35.385" v="1283" actId="1076"/>
        <pc:sldMkLst>
          <pc:docMk/>
          <pc:sldMk cId="1350533888" sldId="614"/>
        </pc:sldMkLst>
      </pc:sldChg>
      <pc:sldChg chg="addSp delSp modSp add mod">
        <pc:chgData name="Jenifer Prince Devaraj" userId="c3fb109c-09d1-42a6-93f4-69472d709861" providerId="ADAL" clId="{3D321CA5-6558-4F70-ABFA-1D9DD863DFAB}" dt="2023-02-08T20:24:22.252" v="1323" actId="1076"/>
        <pc:sldMkLst>
          <pc:docMk/>
          <pc:sldMk cId="598047360" sldId="615"/>
        </pc:sldMkLst>
      </pc:sldChg>
      <pc:sldChg chg="addSp delSp modSp add del mod">
        <pc:chgData name="Jenifer Prince Devaraj" userId="c3fb109c-09d1-42a6-93f4-69472d709861" providerId="ADAL" clId="{3D321CA5-6558-4F70-ABFA-1D9DD863DFAB}" dt="2023-02-08T20:32:47.889" v="1402" actId="47"/>
        <pc:sldMkLst>
          <pc:docMk/>
          <pc:sldMk cId="1083276596" sldId="616"/>
        </pc:sldMkLst>
      </pc:sldChg>
      <pc:sldChg chg="addSp modSp add mod">
        <pc:chgData name="Jenifer Prince Devaraj" userId="c3fb109c-09d1-42a6-93f4-69472d709861" providerId="ADAL" clId="{3D321CA5-6558-4F70-ABFA-1D9DD863DFAB}" dt="2023-02-08T20:15:44.825" v="1319" actId="20577"/>
        <pc:sldMkLst>
          <pc:docMk/>
          <pc:sldMk cId="1677394394" sldId="617"/>
        </pc:sldMkLst>
      </pc:sldChg>
      <pc:sldChg chg="addSp modSp add del mod">
        <pc:chgData name="Jenifer Prince Devaraj" userId="c3fb109c-09d1-42a6-93f4-69472d709861" providerId="ADAL" clId="{3D321CA5-6558-4F70-ABFA-1D9DD863DFAB}" dt="2023-02-08T23:00:23.745" v="2117" actId="47"/>
        <pc:sldMkLst>
          <pc:docMk/>
          <pc:sldMk cId="1599058306" sldId="618"/>
        </pc:sldMkLst>
      </pc:sldChg>
      <pc:sldChg chg="addSp delSp modSp add del mod">
        <pc:chgData name="Jenifer Prince Devaraj" userId="c3fb109c-09d1-42a6-93f4-69472d709861" providerId="ADAL" clId="{3D321CA5-6558-4F70-ABFA-1D9DD863DFAB}" dt="2023-02-08T22:15:12.899" v="1790" actId="47"/>
        <pc:sldMkLst>
          <pc:docMk/>
          <pc:sldMk cId="538544294" sldId="619"/>
        </pc:sldMkLst>
      </pc:sldChg>
      <pc:sldChg chg="addSp modSp add del mod">
        <pc:chgData name="Jenifer Prince Devaraj" userId="c3fb109c-09d1-42a6-93f4-69472d709861" providerId="ADAL" clId="{3D321CA5-6558-4F70-ABFA-1D9DD863DFAB}" dt="2023-02-08T22:22:15.100" v="1834" actId="47"/>
        <pc:sldMkLst>
          <pc:docMk/>
          <pc:sldMk cId="1724266832" sldId="620"/>
        </pc:sldMkLst>
      </pc:sldChg>
      <pc:sldChg chg="addSp modSp add del mod">
        <pc:chgData name="Jenifer Prince Devaraj" userId="c3fb109c-09d1-42a6-93f4-69472d709861" providerId="ADAL" clId="{3D321CA5-6558-4F70-ABFA-1D9DD863DFAB}" dt="2023-02-08T22:22:19.810" v="1835" actId="47"/>
        <pc:sldMkLst>
          <pc:docMk/>
          <pc:sldMk cId="911613631" sldId="621"/>
        </pc:sldMkLst>
      </pc:sldChg>
      <pc:sldChg chg="addSp modSp add del mod">
        <pc:chgData name="Jenifer Prince Devaraj" userId="c3fb109c-09d1-42a6-93f4-69472d709861" providerId="ADAL" clId="{3D321CA5-6558-4F70-ABFA-1D9DD863DFAB}" dt="2023-02-08T22:22:23.179" v="1839" actId="47"/>
        <pc:sldMkLst>
          <pc:docMk/>
          <pc:sldMk cId="3063975792" sldId="622"/>
        </pc:sldMkLst>
      </pc:sldChg>
      <pc:sldChg chg="addSp modSp add del mod">
        <pc:chgData name="Jenifer Prince Devaraj" userId="c3fb109c-09d1-42a6-93f4-69472d709861" providerId="ADAL" clId="{3D321CA5-6558-4F70-ABFA-1D9DD863DFAB}" dt="2023-02-08T22:24:00.684" v="1865" actId="47"/>
        <pc:sldMkLst>
          <pc:docMk/>
          <pc:sldMk cId="1760458277" sldId="623"/>
        </pc:sldMkLst>
      </pc:sldChg>
      <pc:sldChg chg="addSp modSp add del mod">
        <pc:chgData name="Jenifer Prince Devaraj" userId="c3fb109c-09d1-42a6-93f4-69472d709861" providerId="ADAL" clId="{3D321CA5-6558-4F70-ABFA-1D9DD863DFAB}" dt="2023-02-08T22:51:43.119" v="2080" actId="47"/>
        <pc:sldMkLst>
          <pc:docMk/>
          <pc:sldMk cId="2587810252" sldId="642"/>
        </pc:sldMkLst>
      </pc:sldChg>
      <pc:sldChg chg="addSp modSp add del mod">
        <pc:chgData name="Jenifer Prince Devaraj" userId="c3fb109c-09d1-42a6-93f4-69472d709861" providerId="ADAL" clId="{3D321CA5-6558-4F70-ABFA-1D9DD863DFAB}" dt="2023-02-08T22:51:45.925" v="2084" actId="47"/>
        <pc:sldMkLst>
          <pc:docMk/>
          <pc:sldMk cId="1640011517" sldId="643"/>
        </pc:sldMkLst>
      </pc:sldChg>
      <pc:sldChg chg="addSp modSp add del mod">
        <pc:chgData name="Jenifer Prince Devaraj" userId="c3fb109c-09d1-42a6-93f4-69472d709861" providerId="ADAL" clId="{3D321CA5-6558-4F70-ABFA-1D9DD863DFAB}" dt="2023-02-08T22:51:44.806" v="2082" actId="47"/>
        <pc:sldMkLst>
          <pc:docMk/>
          <pc:sldMk cId="2586540334" sldId="644"/>
        </pc:sldMkLst>
      </pc:sldChg>
      <pc:sldChg chg="addSp delSp modSp add mod">
        <pc:chgData name="Jenifer Prince Devaraj" userId="c3fb109c-09d1-42a6-93f4-69472d709861" providerId="ADAL" clId="{3D321CA5-6558-4F70-ABFA-1D9DD863DFAB}" dt="2023-02-08T22:00:23.988" v="1768" actId="1076"/>
        <pc:sldMkLst>
          <pc:docMk/>
          <pc:sldMk cId="3307982019" sldId="645"/>
        </pc:sldMkLst>
      </pc:sldChg>
      <pc:sldChg chg="addSp modSp add mod ord">
        <pc:chgData name="Jenifer Prince Devaraj" userId="c3fb109c-09d1-42a6-93f4-69472d709861" providerId="ADAL" clId="{3D321CA5-6558-4F70-ABFA-1D9DD863DFAB}" dt="2023-02-09T08:56:15.979" v="2138" actId="20577"/>
        <pc:sldMkLst>
          <pc:docMk/>
          <pc:sldMk cId="1448100749" sldId="646"/>
        </pc:sldMkLst>
      </pc:sldChg>
      <pc:sldChg chg="addSp modSp add del mod">
        <pc:chgData name="Jenifer Prince Devaraj" userId="c3fb109c-09d1-42a6-93f4-69472d709861" providerId="ADAL" clId="{3D321CA5-6558-4F70-ABFA-1D9DD863DFAB}" dt="2023-02-08T22:22:22.557" v="1838" actId="47"/>
        <pc:sldMkLst>
          <pc:docMk/>
          <pc:sldMk cId="49603542" sldId="647"/>
        </pc:sldMkLst>
      </pc:sldChg>
      <pc:sldChg chg="addSp modSp add del mod">
        <pc:chgData name="Jenifer Prince Devaraj" userId="c3fb109c-09d1-42a6-93f4-69472d709861" providerId="ADAL" clId="{3D321CA5-6558-4F70-ABFA-1D9DD863DFAB}" dt="2023-02-08T22:22:21.877" v="1837" actId="47"/>
        <pc:sldMkLst>
          <pc:docMk/>
          <pc:sldMk cId="3767329042" sldId="648"/>
        </pc:sldMkLst>
      </pc:sldChg>
      <pc:sldChg chg="addSp modSp add mod">
        <pc:chgData name="Jenifer Prince Devaraj" userId="c3fb109c-09d1-42a6-93f4-69472d709861" providerId="ADAL" clId="{3D321CA5-6558-4F70-ABFA-1D9DD863DFAB}" dt="2023-02-05T17:51:49.543" v="617" actId="13900"/>
        <pc:sldMkLst>
          <pc:docMk/>
          <pc:sldMk cId="668787218" sldId="649"/>
        </pc:sldMkLst>
      </pc:sldChg>
      <pc:sldChg chg="addSp modSp add del mod">
        <pc:chgData name="Jenifer Prince Devaraj" userId="c3fb109c-09d1-42a6-93f4-69472d709861" providerId="ADAL" clId="{3D321CA5-6558-4F70-ABFA-1D9DD863DFAB}" dt="2023-02-08T22:51:44.175" v="2081" actId="47"/>
        <pc:sldMkLst>
          <pc:docMk/>
          <pc:sldMk cId="3015113859" sldId="650"/>
        </pc:sldMkLst>
      </pc:sldChg>
      <pc:sldChg chg="addSp modSp add del mod">
        <pc:chgData name="Jenifer Prince Devaraj" userId="c3fb109c-09d1-42a6-93f4-69472d709861" providerId="ADAL" clId="{3D321CA5-6558-4F70-ABFA-1D9DD863DFAB}" dt="2023-02-08T22:51:46.481" v="2085" actId="47"/>
        <pc:sldMkLst>
          <pc:docMk/>
          <pc:sldMk cId="598236167" sldId="651"/>
        </pc:sldMkLst>
      </pc:sldChg>
      <pc:sldChg chg="addSp modSp add del mod">
        <pc:chgData name="Jenifer Prince Devaraj" userId="c3fb109c-09d1-42a6-93f4-69472d709861" providerId="ADAL" clId="{3D321CA5-6558-4F70-ABFA-1D9DD863DFAB}" dt="2023-02-08T22:51:45.346" v="2083" actId="47"/>
        <pc:sldMkLst>
          <pc:docMk/>
          <pc:sldMk cId="3129241086" sldId="652"/>
        </pc:sldMkLst>
      </pc:sldChg>
      <pc:sldChg chg="addSp modSp add del mod">
        <pc:chgData name="Jenifer Prince Devaraj" userId="c3fb109c-09d1-42a6-93f4-69472d709861" providerId="ADAL" clId="{3D321CA5-6558-4F70-ABFA-1D9DD863DFAB}" dt="2023-02-05T18:12:23.536" v="881" actId="47"/>
        <pc:sldMkLst>
          <pc:docMk/>
          <pc:sldMk cId="2559687668" sldId="653"/>
        </pc:sldMkLst>
      </pc:sldChg>
      <pc:sldChg chg="addSp modSp add del mod">
        <pc:chgData name="Jenifer Prince Devaraj" userId="c3fb109c-09d1-42a6-93f4-69472d709861" providerId="ADAL" clId="{3D321CA5-6558-4F70-ABFA-1D9DD863DFAB}" dt="2023-02-05T18:12:25.755" v="882" actId="47"/>
        <pc:sldMkLst>
          <pc:docMk/>
          <pc:sldMk cId="2851149455" sldId="654"/>
        </pc:sldMkLst>
      </pc:sldChg>
      <pc:sldChg chg="addSp modSp add del mod">
        <pc:chgData name="Jenifer Prince Devaraj" userId="c3fb109c-09d1-42a6-93f4-69472d709861" providerId="ADAL" clId="{3D321CA5-6558-4F70-ABFA-1D9DD863DFAB}" dt="2023-02-08T22:22:30.226" v="1840" actId="47"/>
        <pc:sldMkLst>
          <pc:docMk/>
          <pc:sldMk cId="2344719012" sldId="655"/>
        </pc:sldMkLst>
      </pc:sldChg>
      <pc:sldChg chg="addSp modSp add mod">
        <pc:chgData name="Jenifer Prince Devaraj" userId="c3fb109c-09d1-42a6-93f4-69472d709861" providerId="ADAL" clId="{3D321CA5-6558-4F70-ABFA-1D9DD863DFAB}" dt="2023-02-05T17:52:50.650" v="630" actId="113"/>
        <pc:sldMkLst>
          <pc:docMk/>
          <pc:sldMk cId="1641864729" sldId="656"/>
        </pc:sldMkLst>
      </pc:sldChg>
      <pc:sldChg chg="addSp modSp add del mod">
        <pc:chgData name="Jenifer Prince Devaraj" userId="c3fb109c-09d1-42a6-93f4-69472d709861" providerId="ADAL" clId="{3D321CA5-6558-4F70-ABFA-1D9DD863DFAB}" dt="2023-02-08T22:26:56.778" v="1883" actId="47"/>
        <pc:sldMkLst>
          <pc:docMk/>
          <pc:sldMk cId="2142854948" sldId="657"/>
        </pc:sldMkLst>
      </pc:sldChg>
      <pc:sldChg chg="addSp modSp add del mod">
        <pc:chgData name="Jenifer Prince Devaraj" userId="c3fb109c-09d1-42a6-93f4-69472d709861" providerId="ADAL" clId="{3D321CA5-6558-4F70-ABFA-1D9DD863DFAB}" dt="2023-02-08T22:26:57.263" v="1884" actId="47"/>
        <pc:sldMkLst>
          <pc:docMk/>
          <pc:sldMk cId="2212105472" sldId="658"/>
        </pc:sldMkLst>
      </pc:sldChg>
      <pc:sldChg chg="addSp modSp add del mod">
        <pc:chgData name="Jenifer Prince Devaraj" userId="c3fb109c-09d1-42a6-93f4-69472d709861" providerId="ADAL" clId="{3D321CA5-6558-4F70-ABFA-1D9DD863DFAB}" dt="2023-02-08T22:26:57.623" v="1885" actId="47"/>
        <pc:sldMkLst>
          <pc:docMk/>
          <pc:sldMk cId="96430950" sldId="659"/>
        </pc:sldMkLst>
      </pc:sldChg>
      <pc:sldChg chg="addSp modSp add del mod">
        <pc:chgData name="Jenifer Prince Devaraj" userId="c3fb109c-09d1-42a6-93f4-69472d709861" providerId="ADAL" clId="{3D321CA5-6558-4F70-ABFA-1D9DD863DFAB}" dt="2023-02-08T22:27:00.602" v="1888" actId="47"/>
        <pc:sldMkLst>
          <pc:docMk/>
          <pc:sldMk cId="4098743976" sldId="660"/>
        </pc:sldMkLst>
      </pc:sldChg>
      <pc:sldChg chg="addSp modSp add del mod">
        <pc:chgData name="Jenifer Prince Devaraj" userId="c3fb109c-09d1-42a6-93f4-69472d709861" providerId="ADAL" clId="{3D321CA5-6558-4F70-ABFA-1D9DD863DFAB}" dt="2023-02-08T22:26:58.805" v="1887" actId="47"/>
        <pc:sldMkLst>
          <pc:docMk/>
          <pc:sldMk cId="2997192327" sldId="661"/>
        </pc:sldMkLst>
      </pc:sldChg>
      <pc:sldChg chg="addSp modSp add del mod">
        <pc:chgData name="Jenifer Prince Devaraj" userId="c3fb109c-09d1-42a6-93f4-69472d709861" providerId="ADAL" clId="{3D321CA5-6558-4F70-ABFA-1D9DD863DFAB}" dt="2023-02-08T22:27:01.123" v="1889" actId="47"/>
        <pc:sldMkLst>
          <pc:docMk/>
          <pc:sldMk cId="1894566899" sldId="662"/>
        </pc:sldMkLst>
      </pc:sldChg>
      <pc:sldChg chg="addSp modSp add del mod">
        <pc:chgData name="Jenifer Prince Devaraj" userId="c3fb109c-09d1-42a6-93f4-69472d709861" providerId="ADAL" clId="{3D321CA5-6558-4F70-ABFA-1D9DD863DFAB}" dt="2023-02-08T22:27:03.418" v="1891" actId="47"/>
        <pc:sldMkLst>
          <pc:docMk/>
          <pc:sldMk cId="2257002079" sldId="663"/>
        </pc:sldMkLst>
      </pc:sldChg>
      <pc:sldChg chg="addSp modSp add del mod">
        <pc:chgData name="Jenifer Prince Devaraj" userId="c3fb109c-09d1-42a6-93f4-69472d709861" providerId="ADAL" clId="{3D321CA5-6558-4F70-ABFA-1D9DD863DFAB}" dt="2023-02-08T22:27:01.893" v="1890" actId="47"/>
        <pc:sldMkLst>
          <pc:docMk/>
          <pc:sldMk cId="2625396335" sldId="664"/>
        </pc:sldMkLst>
      </pc:sldChg>
      <pc:sldChg chg="addSp modSp add del mod">
        <pc:chgData name="Jenifer Prince Devaraj" userId="c3fb109c-09d1-42a6-93f4-69472d709861" providerId="ADAL" clId="{3D321CA5-6558-4F70-ABFA-1D9DD863DFAB}" dt="2023-02-08T22:26:58.396" v="1886" actId="47"/>
        <pc:sldMkLst>
          <pc:docMk/>
          <pc:sldMk cId="1935934067" sldId="665"/>
        </pc:sldMkLst>
      </pc:sldChg>
      <pc:sldChg chg="addSp modSp add del mod">
        <pc:chgData name="Jenifer Prince Devaraj" userId="c3fb109c-09d1-42a6-93f4-69472d709861" providerId="ADAL" clId="{3D321CA5-6558-4F70-ABFA-1D9DD863DFAB}" dt="2023-02-08T22:27:13.134" v="1894" actId="47"/>
        <pc:sldMkLst>
          <pc:docMk/>
          <pc:sldMk cId="2971471409" sldId="666"/>
        </pc:sldMkLst>
      </pc:sldChg>
      <pc:sldChg chg="addSp modSp add del mod">
        <pc:chgData name="Jenifer Prince Devaraj" userId="c3fb109c-09d1-42a6-93f4-69472d709861" providerId="ADAL" clId="{3D321CA5-6558-4F70-ABFA-1D9DD863DFAB}" dt="2023-02-08T22:27:12.669" v="1893" actId="47"/>
        <pc:sldMkLst>
          <pc:docMk/>
          <pc:sldMk cId="3955181918" sldId="667"/>
        </pc:sldMkLst>
      </pc:sldChg>
      <pc:sldChg chg="addSp modSp add del mod">
        <pc:chgData name="Jenifer Prince Devaraj" userId="c3fb109c-09d1-42a6-93f4-69472d709861" providerId="ADAL" clId="{3D321CA5-6558-4F70-ABFA-1D9DD863DFAB}" dt="2023-02-08T22:27:20.587" v="1895" actId="47"/>
        <pc:sldMkLst>
          <pc:docMk/>
          <pc:sldMk cId="1841080869" sldId="668"/>
        </pc:sldMkLst>
      </pc:sldChg>
      <pc:sldChg chg="addSp modSp add del mod">
        <pc:chgData name="Jenifer Prince Devaraj" userId="c3fb109c-09d1-42a6-93f4-69472d709861" providerId="ADAL" clId="{3D321CA5-6558-4F70-ABFA-1D9DD863DFAB}" dt="2023-02-08T22:27:21.384" v="1896" actId="47"/>
        <pc:sldMkLst>
          <pc:docMk/>
          <pc:sldMk cId="426795679" sldId="669"/>
        </pc:sldMkLst>
      </pc:sldChg>
      <pc:sldChg chg="addSp modSp add mod">
        <pc:chgData name="Jenifer Prince Devaraj" userId="c3fb109c-09d1-42a6-93f4-69472d709861" providerId="ADAL" clId="{3D321CA5-6558-4F70-ABFA-1D9DD863DFAB}" dt="2023-02-05T18:37:09.255" v="983" actId="1076"/>
        <pc:sldMkLst>
          <pc:docMk/>
          <pc:sldMk cId="3759313193" sldId="670"/>
        </pc:sldMkLst>
      </pc:sldChg>
      <pc:sldChg chg="addSp modSp add mod">
        <pc:chgData name="Jenifer Prince Devaraj" userId="c3fb109c-09d1-42a6-93f4-69472d709861" providerId="ADAL" clId="{3D321CA5-6558-4F70-ABFA-1D9DD863DFAB}" dt="2023-02-08T22:28:51.087" v="1910" actId="255"/>
        <pc:sldMkLst>
          <pc:docMk/>
          <pc:sldMk cId="3105393504" sldId="671"/>
        </pc:sldMkLst>
      </pc:sldChg>
      <pc:sldChg chg="addSp delSp modSp mod">
        <pc:chgData name="Jenifer Prince Devaraj" userId="c3fb109c-09d1-42a6-93f4-69472d709861" providerId="ADAL" clId="{3D321CA5-6558-4F70-ABFA-1D9DD863DFAB}" dt="2023-02-08T22:52:57.511" v="2108" actId="20577"/>
        <pc:sldMkLst>
          <pc:docMk/>
          <pc:sldMk cId="3119007398" sldId="719"/>
        </pc:sldMkLst>
      </pc:sldChg>
      <pc:sldChg chg="modSp add del mod">
        <pc:chgData name="Jenifer Prince Devaraj" userId="c3fb109c-09d1-42a6-93f4-69472d709861" providerId="ADAL" clId="{3D321CA5-6558-4F70-ABFA-1D9DD863DFAB}" dt="2023-02-08T20:05:33.412" v="1210" actId="47"/>
        <pc:sldMkLst>
          <pc:docMk/>
          <pc:sldMk cId="3431032321" sldId="720"/>
        </pc:sldMkLst>
      </pc:sldChg>
      <pc:sldChg chg="addSp modSp add mod">
        <pc:chgData name="Jenifer Prince Devaraj" userId="c3fb109c-09d1-42a6-93f4-69472d709861" providerId="ADAL" clId="{3D321CA5-6558-4F70-ABFA-1D9DD863DFAB}" dt="2023-02-08T20:32:42.734" v="1401" actId="20577"/>
        <pc:sldMkLst>
          <pc:docMk/>
          <pc:sldMk cId="4144087648" sldId="721"/>
        </pc:sldMkLst>
      </pc:sldChg>
      <pc:sldChg chg="addSp modSp add mod">
        <pc:chgData name="Jenifer Prince Devaraj" userId="c3fb109c-09d1-42a6-93f4-69472d709861" providerId="ADAL" clId="{3D321CA5-6558-4F70-ABFA-1D9DD863DFAB}" dt="2023-02-08T22:20:21.040" v="1833" actId="20577"/>
        <pc:sldMkLst>
          <pc:docMk/>
          <pc:sldMk cId="2120602379" sldId="722"/>
        </pc:sldMkLst>
      </pc:sldChg>
      <pc:sldChg chg="modSp add del mod">
        <pc:chgData name="Jenifer Prince Devaraj" userId="c3fb109c-09d1-42a6-93f4-69472d709861" providerId="ADAL" clId="{3D321CA5-6558-4F70-ABFA-1D9DD863DFAB}" dt="2023-02-08T22:22:20.612" v="1836" actId="47"/>
        <pc:sldMkLst>
          <pc:docMk/>
          <pc:sldMk cId="774824408" sldId="723"/>
        </pc:sldMkLst>
      </pc:sldChg>
      <pc:sldChg chg="modSp add del mod">
        <pc:chgData name="Jenifer Prince Devaraj" userId="c3fb109c-09d1-42a6-93f4-69472d709861" providerId="ADAL" clId="{3D321CA5-6558-4F70-ABFA-1D9DD863DFAB}" dt="2023-02-08T22:25:51.039" v="1882" actId="47"/>
        <pc:sldMkLst>
          <pc:docMk/>
          <pc:sldMk cId="916416869" sldId="724"/>
        </pc:sldMkLst>
      </pc:sldChg>
      <pc:sldChg chg="modSp add del mod">
        <pc:chgData name="Jenifer Prince Devaraj" userId="c3fb109c-09d1-42a6-93f4-69472d709861" providerId="ADAL" clId="{3D321CA5-6558-4F70-ABFA-1D9DD863DFAB}" dt="2023-02-08T22:27:04.219" v="1892" actId="47"/>
        <pc:sldMkLst>
          <pc:docMk/>
          <pc:sldMk cId="3830671612" sldId="725"/>
        </pc:sldMkLst>
      </pc:sldChg>
      <pc:sldChg chg="modSp mod">
        <pc:chgData name="Jenifer Prince Devaraj" userId="c3fb109c-09d1-42a6-93f4-69472d709861" providerId="ADAL" clId="{3D321CA5-6558-4F70-ABFA-1D9DD863DFAB}" dt="2023-02-09T08:50:39.126" v="2128" actId="113"/>
        <pc:sldMkLst>
          <pc:docMk/>
          <pc:sldMk cId="1886451216" sldId="726"/>
        </pc:sldMkLst>
      </pc:sldChg>
      <pc:sldChg chg="delSp modSp add mod">
        <pc:chgData name="Jenifer Prince Devaraj" userId="c3fb109c-09d1-42a6-93f4-69472d709861" providerId="ADAL" clId="{3D321CA5-6558-4F70-ABFA-1D9DD863DFAB}" dt="2023-02-08T22:54:50.771" v="2115" actId="1076"/>
        <pc:sldMkLst>
          <pc:docMk/>
          <pc:sldMk cId="2147189103" sldId="727"/>
        </pc:sldMkLst>
      </pc:sldChg>
      <pc:sldChg chg="new del">
        <pc:chgData name="Jenifer Prince Devaraj" userId="c3fb109c-09d1-42a6-93f4-69472d709861" providerId="ADAL" clId="{3D321CA5-6558-4F70-ABFA-1D9DD863DFAB}" dt="2023-02-08T19:46:15.976" v="1040" actId="680"/>
        <pc:sldMkLst>
          <pc:docMk/>
          <pc:sldMk cId="2401779237" sldId="727"/>
        </pc:sldMkLst>
      </pc:sldChg>
      <pc:sldChg chg="add del">
        <pc:chgData name="Jenifer Prince Devaraj" userId="c3fb109c-09d1-42a6-93f4-69472d709861" providerId="ADAL" clId="{3D321CA5-6558-4F70-ABFA-1D9DD863DFAB}" dt="2023-02-08T22:55:04.428" v="2116" actId="47"/>
        <pc:sldMkLst>
          <pc:docMk/>
          <pc:sldMk cId="2933858219" sldId="728"/>
        </pc:sldMkLst>
      </pc:sldChg>
      <pc:sldChg chg="modSp add mod">
        <pc:chgData name="Jenifer Prince Devaraj" userId="c3fb109c-09d1-42a6-93f4-69472d709861" providerId="ADAL" clId="{3D321CA5-6558-4F70-ABFA-1D9DD863DFAB}" dt="2023-02-08T22:23:14.318" v="1864" actId="20577"/>
        <pc:sldMkLst>
          <pc:docMk/>
          <pc:sldMk cId="1083627039" sldId="729"/>
        </pc:sldMkLst>
      </pc:sldChg>
      <pc:sldChg chg="modSp add mod">
        <pc:chgData name="Jenifer Prince Devaraj" userId="c3fb109c-09d1-42a6-93f4-69472d709861" providerId="ADAL" clId="{3D321CA5-6558-4F70-ABFA-1D9DD863DFAB}" dt="2023-02-08T21:54:23.769" v="1752" actId="12"/>
        <pc:sldMkLst>
          <pc:docMk/>
          <pc:sldMk cId="4218587974" sldId="730"/>
        </pc:sldMkLst>
      </pc:sldChg>
      <pc:sldChg chg="addSp delSp modSp add mod">
        <pc:chgData name="Jenifer Prince Devaraj" userId="c3fb109c-09d1-42a6-93f4-69472d709861" providerId="ADAL" clId="{3D321CA5-6558-4F70-ABFA-1D9DD863DFAB}" dt="2023-02-08T22:50:56.553" v="2079" actId="20577"/>
        <pc:sldMkLst>
          <pc:docMk/>
          <pc:sldMk cId="490763222" sldId="731"/>
        </pc:sldMkLst>
      </pc:sldChg>
      <pc:sldChg chg="addSp modSp add del mod">
        <pc:chgData name="Jenifer Prince Devaraj" userId="c3fb109c-09d1-42a6-93f4-69472d709861" providerId="ADAL" clId="{3D321CA5-6558-4F70-ABFA-1D9DD863DFAB}" dt="2023-02-08T22:18:32.096" v="1822" actId="47"/>
        <pc:sldMkLst>
          <pc:docMk/>
          <pc:sldMk cId="777631617" sldId="731"/>
        </pc:sldMkLst>
      </pc:sldChg>
      <pc:sldChg chg="addSp delSp modSp add mod ord">
        <pc:chgData name="Jenifer Prince Devaraj" userId="c3fb109c-09d1-42a6-93f4-69472d709861" providerId="ADAL" clId="{3D321CA5-6558-4F70-ABFA-1D9DD863DFAB}" dt="2023-02-08T22:52:49.346" v="2101"/>
        <pc:sldMkLst>
          <pc:docMk/>
          <pc:sldMk cId="2537371817" sldId="732"/>
        </pc:sldMkLst>
      </pc:sldChg>
      <pc:sldChg chg="addSp delSp modSp add mod ord">
        <pc:chgData name="Jenifer Prince Devaraj" userId="c3fb109c-09d1-42a6-93f4-69472d709861" providerId="ADAL" clId="{3D321CA5-6558-4F70-ABFA-1D9DD863DFAB}" dt="2023-02-08T23:15:57.472" v="2127"/>
        <pc:sldMkLst>
          <pc:docMk/>
          <pc:sldMk cId="3306831209" sldId="733"/>
        </pc:sldMkLst>
      </pc:sldChg>
      <pc:sldChg chg="addSp modSp add mod">
        <pc:chgData name="Jenifer Prince Devaraj" userId="c3fb109c-09d1-42a6-93f4-69472d709861" providerId="ADAL" clId="{3D321CA5-6558-4F70-ABFA-1D9DD863DFAB}" dt="2023-02-09T09:08:31.935" v="2178" actId="1076"/>
        <pc:sldMkLst>
          <pc:docMk/>
          <pc:sldMk cId="3683681129" sldId="734"/>
        </pc:sldMkLst>
      </pc:sldChg>
      <pc:sldChg chg="del">
        <pc:chgData name="Jenifer Prince Devaraj" userId="c3fb109c-09d1-42a6-93f4-69472d709861" providerId="ADAL" clId="{3D321CA5-6558-4F70-ABFA-1D9DD863DFAB}" dt="2023-02-04T23:57:08.549" v="48" actId="47"/>
        <pc:sldMkLst>
          <pc:docMk/>
          <pc:sldMk cId="602369199" sldId="756"/>
        </pc:sldMkLst>
      </pc:sldChg>
      <pc:sldMasterChg chg="addSldLayout delSldLayout">
        <pc:chgData name="Jenifer Prince Devaraj" userId="c3fb109c-09d1-42a6-93f4-69472d709861" providerId="ADAL" clId="{3D321CA5-6558-4F70-ABFA-1D9DD863DFAB}" dt="2023-02-08T22:26:57.263" v="1884" actId="47"/>
        <pc:sldMasterMkLst>
          <pc:docMk/>
          <pc:sldMasterMk cId="3508390215" sldId="2147483661"/>
        </pc:sldMasterMkLst>
        <pc:sldLayoutChg chg="del">
          <pc:chgData name="Jenifer Prince Devaraj" userId="c3fb109c-09d1-42a6-93f4-69472d709861" providerId="ADAL" clId="{3D321CA5-6558-4F70-ABFA-1D9DD863DFAB}" dt="2023-02-04T23:57:13.339" v="49" actId="47"/>
          <pc:sldLayoutMkLst>
            <pc:docMk/>
            <pc:sldMasterMk cId="3508390215" sldId="2147483661"/>
            <pc:sldLayoutMk cId="3500688628" sldId="2147483791"/>
          </pc:sldLayoutMkLst>
        </pc:sldLayoutChg>
        <pc:sldLayoutChg chg="add del">
          <pc:chgData name="Jenifer Prince Devaraj" userId="c3fb109c-09d1-42a6-93f4-69472d709861" providerId="ADAL" clId="{3D321CA5-6558-4F70-ABFA-1D9DD863DFAB}" dt="2023-02-08T22:26:57.263" v="1884" actId="47"/>
          <pc:sldLayoutMkLst>
            <pc:docMk/>
            <pc:sldMasterMk cId="3508390215" sldId="2147483661"/>
            <pc:sldLayoutMk cId="665972566" sldId="2147483792"/>
          </pc:sldLayoutMkLst>
        </pc:sldLayoutChg>
      </pc:sldMasterChg>
    </pc:docChg>
  </pc:docChgLst>
  <pc:docChgLst>
    <pc:chgData name="Jenifer Prince Devaraj" userId="c3fb109c-09d1-42a6-93f4-69472d709861" providerId="ADAL" clId="{8E663C0A-06B1-43F1-B7A3-0F365ED9951C}"/>
    <pc:docChg chg="undo custSel addSld delSld modSld sldOrd">
      <pc:chgData name="Jenifer Prince Devaraj" userId="c3fb109c-09d1-42a6-93f4-69472d709861" providerId="ADAL" clId="{8E663C0A-06B1-43F1-B7A3-0F365ED9951C}" dt="2023-02-15T00:52:33.619" v="635" actId="1076"/>
      <pc:docMkLst>
        <pc:docMk/>
      </pc:docMkLst>
      <pc:sldChg chg="modSp mod">
        <pc:chgData name="Jenifer Prince Devaraj" userId="c3fb109c-09d1-42a6-93f4-69472d709861" providerId="ADAL" clId="{8E663C0A-06B1-43F1-B7A3-0F365ED9951C}" dt="2023-02-14T18:46:16.113" v="1" actId="20577"/>
        <pc:sldMkLst>
          <pc:docMk/>
          <pc:sldMk cId="3119007398" sldId="719"/>
        </pc:sldMkLst>
      </pc:sldChg>
      <pc:sldChg chg="delSp modSp del mod">
        <pc:chgData name="Jenifer Prince Devaraj" userId="c3fb109c-09d1-42a6-93f4-69472d709861" providerId="ADAL" clId="{8E663C0A-06B1-43F1-B7A3-0F365ED9951C}" dt="2023-02-14T23:37:31.974" v="108" actId="47"/>
        <pc:sldMkLst>
          <pc:docMk/>
          <pc:sldMk cId="1939479477" sldId="754"/>
        </pc:sldMkLst>
      </pc:sldChg>
      <pc:sldChg chg="del">
        <pc:chgData name="Jenifer Prince Devaraj" userId="c3fb109c-09d1-42a6-93f4-69472d709861" providerId="ADAL" clId="{8E663C0A-06B1-43F1-B7A3-0F365ED9951C}" dt="2023-02-14T18:47:31.243" v="27" actId="47"/>
        <pc:sldMkLst>
          <pc:docMk/>
          <pc:sldMk cId="2433144545" sldId="755"/>
        </pc:sldMkLst>
      </pc:sldChg>
      <pc:sldChg chg="modSp add mod ord">
        <pc:chgData name="Jenifer Prince Devaraj" userId="c3fb109c-09d1-42a6-93f4-69472d709861" providerId="ADAL" clId="{8E663C0A-06B1-43F1-B7A3-0F365ED9951C}" dt="2023-02-14T18:54:26.956" v="73"/>
        <pc:sldMkLst>
          <pc:docMk/>
          <pc:sldMk cId="3658654216" sldId="755"/>
        </pc:sldMkLst>
      </pc:sldChg>
      <pc:sldChg chg="addSp delSp modSp add del mod">
        <pc:chgData name="Jenifer Prince Devaraj" userId="c3fb109c-09d1-42a6-93f4-69472d709861" providerId="ADAL" clId="{8E663C0A-06B1-43F1-B7A3-0F365ED9951C}" dt="2023-02-14T23:38:11.332" v="109" actId="47"/>
        <pc:sldMkLst>
          <pc:docMk/>
          <pc:sldMk cId="1373381091" sldId="756"/>
        </pc:sldMkLst>
      </pc:sldChg>
      <pc:sldChg chg="del">
        <pc:chgData name="Jenifer Prince Devaraj" userId="c3fb109c-09d1-42a6-93f4-69472d709861" providerId="ADAL" clId="{8E663C0A-06B1-43F1-B7A3-0F365ED9951C}" dt="2023-02-14T18:47:31.243" v="27" actId="47"/>
        <pc:sldMkLst>
          <pc:docMk/>
          <pc:sldMk cId="2259177673" sldId="756"/>
        </pc:sldMkLst>
      </pc:sldChg>
      <pc:sldChg chg="del">
        <pc:chgData name="Jenifer Prince Devaraj" userId="c3fb109c-09d1-42a6-93f4-69472d709861" providerId="ADAL" clId="{8E663C0A-06B1-43F1-B7A3-0F365ED9951C}" dt="2023-02-14T18:47:31.243" v="27" actId="47"/>
        <pc:sldMkLst>
          <pc:docMk/>
          <pc:sldMk cId="1415654155" sldId="757"/>
        </pc:sldMkLst>
      </pc:sldChg>
      <pc:sldChg chg="addSp delSp modSp add mod">
        <pc:chgData name="Jenifer Prince Devaraj" userId="c3fb109c-09d1-42a6-93f4-69472d709861" providerId="ADAL" clId="{8E663C0A-06B1-43F1-B7A3-0F365ED9951C}" dt="2023-02-14T23:43:08.772" v="132" actId="179"/>
        <pc:sldMkLst>
          <pc:docMk/>
          <pc:sldMk cId="3325927491" sldId="757"/>
        </pc:sldMkLst>
      </pc:sldChg>
      <pc:sldChg chg="modSp add mod">
        <pc:chgData name="Jenifer Prince Devaraj" userId="c3fb109c-09d1-42a6-93f4-69472d709861" providerId="ADAL" clId="{8E663C0A-06B1-43F1-B7A3-0F365ED9951C}" dt="2023-02-14T23:45:03.588" v="147" actId="1076"/>
        <pc:sldMkLst>
          <pc:docMk/>
          <pc:sldMk cId="42336024" sldId="758"/>
        </pc:sldMkLst>
      </pc:sldChg>
      <pc:sldChg chg="del">
        <pc:chgData name="Jenifer Prince Devaraj" userId="c3fb109c-09d1-42a6-93f4-69472d709861" providerId="ADAL" clId="{8E663C0A-06B1-43F1-B7A3-0F365ED9951C}" dt="2023-02-14T18:47:31.243" v="27" actId="47"/>
        <pc:sldMkLst>
          <pc:docMk/>
          <pc:sldMk cId="724960559" sldId="758"/>
        </pc:sldMkLst>
      </pc:sldChg>
      <pc:sldChg chg="addSp delSp modSp add mod">
        <pc:chgData name="Jenifer Prince Devaraj" userId="c3fb109c-09d1-42a6-93f4-69472d709861" providerId="ADAL" clId="{8E663C0A-06B1-43F1-B7A3-0F365ED9951C}" dt="2023-02-14T23:51:02.021" v="184" actId="1076"/>
        <pc:sldMkLst>
          <pc:docMk/>
          <pc:sldMk cId="3927557139" sldId="759"/>
        </pc:sldMkLst>
      </pc:sldChg>
      <pc:sldChg chg="del">
        <pc:chgData name="Jenifer Prince Devaraj" userId="c3fb109c-09d1-42a6-93f4-69472d709861" providerId="ADAL" clId="{8E663C0A-06B1-43F1-B7A3-0F365ED9951C}" dt="2023-02-14T18:47:31.243" v="27" actId="47"/>
        <pc:sldMkLst>
          <pc:docMk/>
          <pc:sldMk cId="4029340042" sldId="759"/>
        </pc:sldMkLst>
      </pc:sldChg>
      <pc:sldChg chg="del">
        <pc:chgData name="Jenifer Prince Devaraj" userId="c3fb109c-09d1-42a6-93f4-69472d709861" providerId="ADAL" clId="{8E663C0A-06B1-43F1-B7A3-0F365ED9951C}" dt="2023-02-14T18:47:31.243" v="27" actId="47"/>
        <pc:sldMkLst>
          <pc:docMk/>
          <pc:sldMk cId="3186885571" sldId="760"/>
        </pc:sldMkLst>
      </pc:sldChg>
      <pc:sldChg chg="addSp delSp modSp add mod">
        <pc:chgData name="Jenifer Prince Devaraj" userId="c3fb109c-09d1-42a6-93f4-69472d709861" providerId="ADAL" clId="{8E663C0A-06B1-43F1-B7A3-0F365ED9951C}" dt="2023-02-14T23:56:33.969" v="264" actId="20577"/>
        <pc:sldMkLst>
          <pc:docMk/>
          <pc:sldMk cId="4215469075" sldId="760"/>
        </pc:sldMkLst>
      </pc:sldChg>
      <pc:sldChg chg="del">
        <pc:chgData name="Jenifer Prince Devaraj" userId="c3fb109c-09d1-42a6-93f4-69472d709861" providerId="ADAL" clId="{8E663C0A-06B1-43F1-B7A3-0F365ED9951C}" dt="2023-02-14T18:47:31.243" v="27" actId="47"/>
        <pc:sldMkLst>
          <pc:docMk/>
          <pc:sldMk cId="1223937590" sldId="761"/>
        </pc:sldMkLst>
      </pc:sldChg>
      <pc:sldChg chg="delSp modSp add mod">
        <pc:chgData name="Jenifer Prince Devaraj" userId="c3fb109c-09d1-42a6-93f4-69472d709861" providerId="ADAL" clId="{8E663C0A-06B1-43F1-B7A3-0F365ED9951C}" dt="2023-02-14T23:56:44.896" v="266"/>
        <pc:sldMkLst>
          <pc:docMk/>
          <pc:sldMk cId="3316573560" sldId="761"/>
        </pc:sldMkLst>
      </pc:sldChg>
      <pc:sldChg chg="addSp modSp add mod">
        <pc:chgData name="Jenifer Prince Devaraj" userId="c3fb109c-09d1-42a6-93f4-69472d709861" providerId="ADAL" clId="{8E663C0A-06B1-43F1-B7A3-0F365ED9951C}" dt="2023-02-14T23:59:16.080" v="291" actId="1076"/>
        <pc:sldMkLst>
          <pc:docMk/>
          <pc:sldMk cId="253198810" sldId="762"/>
        </pc:sldMkLst>
      </pc:sldChg>
      <pc:sldChg chg="del">
        <pc:chgData name="Jenifer Prince Devaraj" userId="c3fb109c-09d1-42a6-93f4-69472d709861" providerId="ADAL" clId="{8E663C0A-06B1-43F1-B7A3-0F365ED9951C}" dt="2023-02-14T18:47:31.243" v="27" actId="47"/>
        <pc:sldMkLst>
          <pc:docMk/>
          <pc:sldMk cId="4277669056" sldId="762"/>
        </pc:sldMkLst>
      </pc:sldChg>
      <pc:sldChg chg="addSp delSp modSp add mod">
        <pc:chgData name="Jenifer Prince Devaraj" userId="c3fb109c-09d1-42a6-93f4-69472d709861" providerId="ADAL" clId="{8E663C0A-06B1-43F1-B7A3-0F365ED9951C}" dt="2023-02-15T00:00:34.707" v="301" actId="14100"/>
        <pc:sldMkLst>
          <pc:docMk/>
          <pc:sldMk cId="2879013245" sldId="763"/>
        </pc:sldMkLst>
      </pc:sldChg>
      <pc:sldChg chg="del">
        <pc:chgData name="Jenifer Prince Devaraj" userId="c3fb109c-09d1-42a6-93f4-69472d709861" providerId="ADAL" clId="{8E663C0A-06B1-43F1-B7A3-0F365ED9951C}" dt="2023-02-14T18:47:31.243" v="27" actId="47"/>
        <pc:sldMkLst>
          <pc:docMk/>
          <pc:sldMk cId="446169239" sldId="764"/>
        </pc:sldMkLst>
      </pc:sldChg>
      <pc:sldChg chg="addSp delSp modSp add mod">
        <pc:chgData name="Jenifer Prince Devaraj" userId="c3fb109c-09d1-42a6-93f4-69472d709861" providerId="ADAL" clId="{8E663C0A-06B1-43F1-B7A3-0F365ED9951C}" dt="2023-02-15T00:05:26.715" v="341" actId="20577"/>
        <pc:sldMkLst>
          <pc:docMk/>
          <pc:sldMk cId="2030799890" sldId="764"/>
        </pc:sldMkLst>
      </pc:sldChg>
      <pc:sldChg chg="modSp add mod">
        <pc:chgData name="Jenifer Prince Devaraj" userId="c3fb109c-09d1-42a6-93f4-69472d709861" providerId="ADAL" clId="{8E663C0A-06B1-43F1-B7A3-0F365ED9951C}" dt="2023-02-15T00:10:47.714" v="362" actId="2711"/>
        <pc:sldMkLst>
          <pc:docMk/>
          <pc:sldMk cId="1105556938" sldId="765"/>
        </pc:sldMkLst>
      </pc:sldChg>
      <pc:sldChg chg="del">
        <pc:chgData name="Jenifer Prince Devaraj" userId="c3fb109c-09d1-42a6-93f4-69472d709861" providerId="ADAL" clId="{8E663C0A-06B1-43F1-B7A3-0F365ED9951C}" dt="2023-02-14T18:47:31.243" v="27" actId="47"/>
        <pc:sldMkLst>
          <pc:docMk/>
          <pc:sldMk cId="1591055420" sldId="765"/>
        </pc:sldMkLst>
      </pc:sldChg>
      <pc:sldChg chg="addSp modSp add mod">
        <pc:chgData name="Jenifer Prince Devaraj" userId="c3fb109c-09d1-42a6-93f4-69472d709861" providerId="ADAL" clId="{8E663C0A-06B1-43F1-B7A3-0F365ED9951C}" dt="2023-02-15T00:18:23.376" v="381" actId="6549"/>
        <pc:sldMkLst>
          <pc:docMk/>
          <pc:sldMk cId="2513784242" sldId="766"/>
        </pc:sldMkLst>
      </pc:sldChg>
      <pc:sldChg chg="del">
        <pc:chgData name="Jenifer Prince Devaraj" userId="c3fb109c-09d1-42a6-93f4-69472d709861" providerId="ADAL" clId="{8E663C0A-06B1-43F1-B7A3-0F365ED9951C}" dt="2023-02-14T18:47:31.243" v="27" actId="47"/>
        <pc:sldMkLst>
          <pc:docMk/>
          <pc:sldMk cId="3081790139" sldId="766"/>
        </pc:sldMkLst>
      </pc:sldChg>
      <pc:sldChg chg="del">
        <pc:chgData name="Jenifer Prince Devaraj" userId="c3fb109c-09d1-42a6-93f4-69472d709861" providerId="ADAL" clId="{8E663C0A-06B1-43F1-B7A3-0F365ED9951C}" dt="2023-02-14T18:47:31.243" v="27" actId="47"/>
        <pc:sldMkLst>
          <pc:docMk/>
          <pc:sldMk cId="1845134716" sldId="767"/>
        </pc:sldMkLst>
      </pc:sldChg>
      <pc:sldChg chg="addSp delSp modSp add mod">
        <pc:chgData name="Jenifer Prince Devaraj" userId="c3fb109c-09d1-42a6-93f4-69472d709861" providerId="ADAL" clId="{8E663C0A-06B1-43F1-B7A3-0F365ED9951C}" dt="2023-02-15T00:23:15.595" v="425" actId="1076"/>
        <pc:sldMkLst>
          <pc:docMk/>
          <pc:sldMk cId="2789971426" sldId="767"/>
        </pc:sldMkLst>
      </pc:sldChg>
      <pc:sldChg chg="modSp add mod">
        <pc:chgData name="Jenifer Prince Devaraj" userId="c3fb109c-09d1-42a6-93f4-69472d709861" providerId="ADAL" clId="{8E663C0A-06B1-43F1-B7A3-0F365ED9951C}" dt="2023-02-15T00:25:02.052" v="431" actId="1076"/>
        <pc:sldMkLst>
          <pc:docMk/>
          <pc:sldMk cId="873738643" sldId="768"/>
        </pc:sldMkLst>
      </pc:sldChg>
      <pc:sldChg chg="del">
        <pc:chgData name="Jenifer Prince Devaraj" userId="c3fb109c-09d1-42a6-93f4-69472d709861" providerId="ADAL" clId="{8E663C0A-06B1-43F1-B7A3-0F365ED9951C}" dt="2023-02-14T18:47:31.243" v="27" actId="47"/>
        <pc:sldMkLst>
          <pc:docMk/>
          <pc:sldMk cId="2322037330" sldId="768"/>
        </pc:sldMkLst>
      </pc:sldChg>
      <pc:sldChg chg="del">
        <pc:chgData name="Jenifer Prince Devaraj" userId="c3fb109c-09d1-42a6-93f4-69472d709861" providerId="ADAL" clId="{8E663C0A-06B1-43F1-B7A3-0F365ED9951C}" dt="2023-02-14T18:47:31.243" v="27" actId="47"/>
        <pc:sldMkLst>
          <pc:docMk/>
          <pc:sldMk cId="2771417462" sldId="769"/>
        </pc:sldMkLst>
      </pc:sldChg>
      <pc:sldChg chg="addSp delSp modSp add mod">
        <pc:chgData name="Jenifer Prince Devaraj" userId="c3fb109c-09d1-42a6-93f4-69472d709861" providerId="ADAL" clId="{8E663C0A-06B1-43F1-B7A3-0F365ED9951C}" dt="2023-02-15T00:27:18.654" v="453" actId="1076"/>
        <pc:sldMkLst>
          <pc:docMk/>
          <pc:sldMk cId="4163317104" sldId="769"/>
        </pc:sldMkLst>
      </pc:sldChg>
      <pc:sldChg chg="del">
        <pc:chgData name="Jenifer Prince Devaraj" userId="c3fb109c-09d1-42a6-93f4-69472d709861" providerId="ADAL" clId="{8E663C0A-06B1-43F1-B7A3-0F365ED9951C}" dt="2023-02-14T18:47:31.243" v="27" actId="47"/>
        <pc:sldMkLst>
          <pc:docMk/>
          <pc:sldMk cId="1268033849" sldId="770"/>
        </pc:sldMkLst>
      </pc:sldChg>
      <pc:sldChg chg="delSp modSp add mod">
        <pc:chgData name="Jenifer Prince Devaraj" userId="c3fb109c-09d1-42a6-93f4-69472d709861" providerId="ADAL" clId="{8E663C0A-06B1-43F1-B7A3-0F365ED9951C}" dt="2023-02-15T00:28:40.711" v="463" actId="1076"/>
        <pc:sldMkLst>
          <pc:docMk/>
          <pc:sldMk cId="1812781161" sldId="770"/>
        </pc:sldMkLst>
      </pc:sldChg>
      <pc:sldChg chg="del">
        <pc:chgData name="Jenifer Prince Devaraj" userId="c3fb109c-09d1-42a6-93f4-69472d709861" providerId="ADAL" clId="{8E663C0A-06B1-43F1-B7A3-0F365ED9951C}" dt="2023-02-14T18:47:31.243" v="27" actId="47"/>
        <pc:sldMkLst>
          <pc:docMk/>
          <pc:sldMk cId="3229291739" sldId="771"/>
        </pc:sldMkLst>
      </pc:sldChg>
      <pc:sldChg chg="addSp modSp add mod">
        <pc:chgData name="Jenifer Prince Devaraj" userId="c3fb109c-09d1-42a6-93f4-69472d709861" providerId="ADAL" clId="{8E663C0A-06B1-43F1-B7A3-0F365ED9951C}" dt="2023-02-15T00:32:49.709" v="487" actId="1076"/>
        <pc:sldMkLst>
          <pc:docMk/>
          <pc:sldMk cId="3557578534" sldId="771"/>
        </pc:sldMkLst>
      </pc:sldChg>
      <pc:sldChg chg="delSp modSp add mod">
        <pc:chgData name="Jenifer Prince Devaraj" userId="c3fb109c-09d1-42a6-93f4-69472d709861" providerId="ADAL" clId="{8E663C0A-06B1-43F1-B7A3-0F365ED9951C}" dt="2023-02-15T00:35:14.085" v="513" actId="1076"/>
        <pc:sldMkLst>
          <pc:docMk/>
          <pc:sldMk cId="2974918781" sldId="772"/>
        </pc:sldMkLst>
      </pc:sldChg>
      <pc:sldChg chg="addSp modSp add mod">
        <pc:chgData name="Jenifer Prince Devaraj" userId="c3fb109c-09d1-42a6-93f4-69472d709861" providerId="ADAL" clId="{8E663C0A-06B1-43F1-B7A3-0F365ED9951C}" dt="2023-02-15T00:42:09.559" v="528" actId="1076"/>
        <pc:sldMkLst>
          <pc:docMk/>
          <pc:sldMk cId="1555473364" sldId="773"/>
        </pc:sldMkLst>
      </pc:sldChg>
      <pc:sldChg chg="addSp delSp modSp add mod">
        <pc:chgData name="Jenifer Prince Devaraj" userId="c3fb109c-09d1-42a6-93f4-69472d709861" providerId="ADAL" clId="{8E663C0A-06B1-43F1-B7A3-0F365ED9951C}" dt="2023-02-15T00:46:04.185" v="563" actId="1076"/>
        <pc:sldMkLst>
          <pc:docMk/>
          <pc:sldMk cId="2239803020" sldId="774"/>
        </pc:sldMkLst>
      </pc:sldChg>
      <pc:sldChg chg="addSp delSp modSp add mod">
        <pc:chgData name="Jenifer Prince Devaraj" userId="c3fb109c-09d1-42a6-93f4-69472d709861" providerId="ADAL" clId="{8E663C0A-06B1-43F1-B7A3-0F365ED9951C}" dt="2023-02-15T00:46:13.605" v="566" actId="1076"/>
        <pc:sldMkLst>
          <pc:docMk/>
          <pc:sldMk cId="1159006833" sldId="775"/>
        </pc:sldMkLst>
      </pc:sldChg>
      <pc:sldChg chg="delSp modSp add mod">
        <pc:chgData name="Jenifer Prince Devaraj" userId="c3fb109c-09d1-42a6-93f4-69472d709861" providerId="ADAL" clId="{8E663C0A-06B1-43F1-B7A3-0F365ED9951C}" dt="2023-02-15T00:46:58.883" v="572" actId="1076"/>
        <pc:sldMkLst>
          <pc:docMk/>
          <pc:sldMk cId="934368404" sldId="776"/>
        </pc:sldMkLst>
      </pc:sldChg>
      <pc:sldChg chg="modSp add mod">
        <pc:chgData name="Jenifer Prince Devaraj" userId="c3fb109c-09d1-42a6-93f4-69472d709861" providerId="ADAL" clId="{8E663C0A-06B1-43F1-B7A3-0F365ED9951C}" dt="2023-02-15T00:49:28.553" v="595" actId="20577"/>
        <pc:sldMkLst>
          <pc:docMk/>
          <pc:sldMk cId="1419858031" sldId="777"/>
        </pc:sldMkLst>
      </pc:sldChg>
      <pc:sldChg chg="addSp modSp add mod ord">
        <pc:chgData name="Jenifer Prince Devaraj" userId="c3fb109c-09d1-42a6-93f4-69472d709861" providerId="ADAL" clId="{8E663C0A-06B1-43F1-B7A3-0F365ED9951C}" dt="2023-02-15T00:49:15.600" v="592"/>
        <pc:sldMkLst>
          <pc:docMk/>
          <pc:sldMk cId="2667604713" sldId="778"/>
        </pc:sldMkLst>
      </pc:sldChg>
      <pc:sldChg chg="addSp delSp modSp add mod">
        <pc:chgData name="Jenifer Prince Devaraj" userId="c3fb109c-09d1-42a6-93f4-69472d709861" providerId="ADAL" clId="{8E663C0A-06B1-43F1-B7A3-0F365ED9951C}" dt="2023-02-15T00:51:24.665" v="623" actId="1076"/>
        <pc:sldMkLst>
          <pc:docMk/>
          <pc:sldMk cId="1170116661" sldId="779"/>
        </pc:sldMkLst>
      </pc:sldChg>
      <pc:sldChg chg="delSp modSp add mod">
        <pc:chgData name="Jenifer Prince Devaraj" userId="c3fb109c-09d1-42a6-93f4-69472d709861" providerId="ADAL" clId="{8E663C0A-06B1-43F1-B7A3-0F365ED9951C}" dt="2023-02-15T00:52:33.619" v="635" actId="1076"/>
        <pc:sldMkLst>
          <pc:docMk/>
          <pc:sldMk cId="4221110848" sldId="780"/>
        </pc:sldMkLst>
      </pc:sldChg>
    </pc:docChg>
  </pc:docChgLst>
  <pc:docChgLst>
    <pc:chgData name="Jenifer Prince Devaraj" userId="c3fb109c-09d1-42a6-93f4-69472d709861" providerId="ADAL" clId="{38C1FE5A-3C86-440A-A7F1-6135C43D327F}"/>
    <pc:docChg chg="undo redo custSel addSld delSld modSld sldOrd">
      <pc:chgData name="Jenifer Prince Devaraj" userId="c3fb109c-09d1-42a6-93f4-69472d709861" providerId="ADAL" clId="{38C1FE5A-3C86-440A-A7F1-6135C43D327F}" dt="2023-02-11T18:06:44.387" v="1357" actId="1076"/>
      <pc:docMkLst>
        <pc:docMk/>
      </pc:docMkLst>
      <pc:sldChg chg="del">
        <pc:chgData name="Jenifer Prince Devaraj" userId="c3fb109c-09d1-42a6-93f4-69472d709861" providerId="ADAL" clId="{38C1FE5A-3C86-440A-A7F1-6135C43D327F}" dt="2023-02-11T12:46:01.533" v="0" actId="47"/>
        <pc:sldMkLst>
          <pc:docMk/>
          <pc:sldMk cId="2587810252" sldId="642"/>
        </pc:sldMkLst>
      </pc:sldChg>
      <pc:sldChg chg="del">
        <pc:chgData name="Jenifer Prince Devaraj" userId="c3fb109c-09d1-42a6-93f4-69472d709861" providerId="ADAL" clId="{38C1FE5A-3C86-440A-A7F1-6135C43D327F}" dt="2023-02-11T12:48:17.654" v="12" actId="47"/>
        <pc:sldMkLst>
          <pc:docMk/>
          <pc:sldMk cId="3015113859" sldId="650"/>
        </pc:sldMkLst>
      </pc:sldChg>
      <pc:sldChg chg="del">
        <pc:chgData name="Jenifer Prince Devaraj" userId="c3fb109c-09d1-42a6-93f4-69472d709861" providerId="ADAL" clId="{38C1FE5A-3C86-440A-A7F1-6135C43D327F}" dt="2023-02-11T12:46:01.533" v="0" actId="47"/>
        <pc:sldMkLst>
          <pc:docMk/>
          <pc:sldMk cId="2142854948" sldId="657"/>
        </pc:sldMkLst>
      </pc:sldChg>
      <pc:sldChg chg="del">
        <pc:chgData name="Jenifer Prince Devaraj" userId="c3fb109c-09d1-42a6-93f4-69472d709861" providerId="ADAL" clId="{38C1FE5A-3C86-440A-A7F1-6135C43D327F}" dt="2023-02-11T12:46:01.533" v="0" actId="47"/>
        <pc:sldMkLst>
          <pc:docMk/>
          <pc:sldMk cId="96430950" sldId="659"/>
        </pc:sldMkLst>
      </pc:sldChg>
      <pc:sldChg chg="del">
        <pc:chgData name="Jenifer Prince Devaraj" userId="c3fb109c-09d1-42a6-93f4-69472d709861" providerId="ADAL" clId="{38C1FE5A-3C86-440A-A7F1-6135C43D327F}" dt="2023-02-11T12:46:01.533" v="0" actId="47"/>
        <pc:sldMkLst>
          <pc:docMk/>
          <pc:sldMk cId="4098743976" sldId="660"/>
        </pc:sldMkLst>
      </pc:sldChg>
      <pc:sldChg chg="del">
        <pc:chgData name="Jenifer Prince Devaraj" userId="c3fb109c-09d1-42a6-93f4-69472d709861" providerId="ADAL" clId="{38C1FE5A-3C86-440A-A7F1-6135C43D327F}" dt="2023-02-11T12:46:01.533" v="0" actId="47"/>
        <pc:sldMkLst>
          <pc:docMk/>
          <pc:sldMk cId="2997192327" sldId="661"/>
        </pc:sldMkLst>
      </pc:sldChg>
      <pc:sldChg chg="del">
        <pc:chgData name="Jenifer Prince Devaraj" userId="c3fb109c-09d1-42a6-93f4-69472d709861" providerId="ADAL" clId="{38C1FE5A-3C86-440A-A7F1-6135C43D327F}" dt="2023-02-11T12:46:01.533" v="0" actId="47"/>
        <pc:sldMkLst>
          <pc:docMk/>
          <pc:sldMk cId="1894566899" sldId="662"/>
        </pc:sldMkLst>
      </pc:sldChg>
      <pc:sldChg chg="del">
        <pc:chgData name="Jenifer Prince Devaraj" userId="c3fb109c-09d1-42a6-93f4-69472d709861" providerId="ADAL" clId="{38C1FE5A-3C86-440A-A7F1-6135C43D327F}" dt="2023-02-11T12:46:01.533" v="0" actId="47"/>
        <pc:sldMkLst>
          <pc:docMk/>
          <pc:sldMk cId="2257002079" sldId="663"/>
        </pc:sldMkLst>
      </pc:sldChg>
      <pc:sldChg chg="del">
        <pc:chgData name="Jenifer Prince Devaraj" userId="c3fb109c-09d1-42a6-93f4-69472d709861" providerId="ADAL" clId="{38C1FE5A-3C86-440A-A7F1-6135C43D327F}" dt="2023-02-11T12:46:01.533" v="0" actId="47"/>
        <pc:sldMkLst>
          <pc:docMk/>
          <pc:sldMk cId="2625396335" sldId="664"/>
        </pc:sldMkLst>
      </pc:sldChg>
      <pc:sldChg chg="del">
        <pc:chgData name="Jenifer Prince Devaraj" userId="c3fb109c-09d1-42a6-93f4-69472d709861" providerId="ADAL" clId="{38C1FE5A-3C86-440A-A7F1-6135C43D327F}" dt="2023-02-11T12:46:01.533" v="0" actId="47"/>
        <pc:sldMkLst>
          <pc:docMk/>
          <pc:sldMk cId="1935934067" sldId="665"/>
        </pc:sldMkLst>
      </pc:sldChg>
      <pc:sldChg chg="modSp mod">
        <pc:chgData name="Jenifer Prince Devaraj" userId="c3fb109c-09d1-42a6-93f4-69472d709861" providerId="ADAL" clId="{38C1FE5A-3C86-440A-A7F1-6135C43D327F}" dt="2023-02-11T12:48:12.786" v="11" actId="20577"/>
        <pc:sldMkLst>
          <pc:docMk/>
          <pc:sldMk cId="3119007398" sldId="719"/>
        </pc:sldMkLst>
      </pc:sldChg>
      <pc:sldChg chg="modSp mod">
        <pc:chgData name="Jenifer Prince Devaraj" userId="c3fb109c-09d1-42a6-93f4-69472d709861" providerId="ADAL" clId="{38C1FE5A-3C86-440A-A7F1-6135C43D327F}" dt="2023-02-11T18:06:44.387" v="1357" actId="1076"/>
        <pc:sldMkLst>
          <pc:docMk/>
          <pc:sldMk cId="2537371817" sldId="732"/>
        </pc:sldMkLst>
      </pc:sldChg>
      <pc:sldChg chg="del">
        <pc:chgData name="Jenifer Prince Devaraj" userId="c3fb109c-09d1-42a6-93f4-69472d709861" providerId="ADAL" clId="{38C1FE5A-3C86-440A-A7F1-6135C43D327F}" dt="2023-02-11T12:46:01.533" v="0" actId="47"/>
        <pc:sldMkLst>
          <pc:docMk/>
          <pc:sldMk cId="3306831209" sldId="733"/>
        </pc:sldMkLst>
      </pc:sldChg>
      <pc:sldChg chg="del">
        <pc:chgData name="Jenifer Prince Devaraj" userId="c3fb109c-09d1-42a6-93f4-69472d709861" providerId="ADAL" clId="{38C1FE5A-3C86-440A-A7F1-6135C43D327F}" dt="2023-02-11T12:46:01.533" v="0" actId="47"/>
        <pc:sldMkLst>
          <pc:docMk/>
          <pc:sldMk cId="117587533" sldId="734"/>
        </pc:sldMkLst>
      </pc:sldChg>
      <pc:sldChg chg="del">
        <pc:chgData name="Jenifer Prince Devaraj" userId="c3fb109c-09d1-42a6-93f4-69472d709861" providerId="ADAL" clId="{38C1FE5A-3C86-440A-A7F1-6135C43D327F}" dt="2023-02-11T12:46:01.533" v="0" actId="47"/>
        <pc:sldMkLst>
          <pc:docMk/>
          <pc:sldMk cId="1790509249" sldId="735"/>
        </pc:sldMkLst>
      </pc:sldChg>
      <pc:sldChg chg="del">
        <pc:chgData name="Jenifer Prince Devaraj" userId="c3fb109c-09d1-42a6-93f4-69472d709861" providerId="ADAL" clId="{38C1FE5A-3C86-440A-A7F1-6135C43D327F}" dt="2023-02-11T12:46:01.533" v="0" actId="47"/>
        <pc:sldMkLst>
          <pc:docMk/>
          <pc:sldMk cId="3000305636" sldId="736"/>
        </pc:sldMkLst>
      </pc:sldChg>
      <pc:sldChg chg="del">
        <pc:chgData name="Jenifer Prince Devaraj" userId="c3fb109c-09d1-42a6-93f4-69472d709861" providerId="ADAL" clId="{38C1FE5A-3C86-440A-A7F1-6135C43D327F}" dt="2023-02-11T12:46:01.533" v="0" actId="47"/>
        <pc:sldMkLst>
          <pc:docMk/>
          <pc:sldMk cId="2876310116" sldId="737"/>
        </pc:sldMkLst>
      </pc:sldChg>
      <pc:sldChg chg="del">
        <pc:chgData name="Jenifer Prince Devaraj" userId="c3fb109c-09d1-42a6-93f4-69472d709861" providerId="ADAL" clId="{38C1FE5A-3C86-440A-A7F1-6135C43D327F}" dt="2023-02-11T12:46:01.533" v="0" actId="47"/>
        <pc:sldMkLst>
          <pc:docMk/>
          <pc:sldMk cId="1710664261" sldId="738"/>
        </pc:sldMkLst>
      </pc:sldChg>
      <pc:sldChg chg="del">
        <pc:chgData name="Jenifer Prince Devaraj" userId="c3fb109c-09d1-42a6-93f4-69472d709861" providerId="ADAL" clId="{38C1FE5A-3C86-440A-A7F1-6135C43D327F}" dt="2023-02-11T12:46:01.533" v="0" actId="47"/>
        <pc:sldMkLst>
          <pc:docMk/>
          <pc:sldMk cId="3474899142" sldId="739"/>
        </pc:sldMkLst>
      </pc:sldChg>
      <pc:sldChg chg="del">
        <pc:chgData name="Jenifer Prince Devaraj" userId="c3fb109c-09d1-42a6-93f4-69472d709861" providerId="ADAL" clId="{38C1FE5A-3C86-440A-A7F1-6135C43D327F}" dt="2023-02-11T12:46:01.533" v="0" actId="47"/>
        <pc:sldMkLst>
          <pc:docMk/>
          <pc:sldMk cId="527475414" sldId="740"/>
        </pc:sldMkLst>
      </pc:sldChg>
      <pc:sldChg chg="del">
        <pc:chgData name="Jenifer Prince Devaraj" userId="c3fb109c-09d1-42a6-93f4-69472d709861" providerId="ADAL" clId="{38C1FE5A-3C86-440A-A7F1-6135C43D327F}" dt="2023-02-11T12:46:01.533" v="0" actId="47"/>
        <pc:sldMkLst>
          <pc:docMk/>
          <pc:sldMk cId="3925653177" sldId="741"/>
        </pc:sldMkLst>
      </pc:sldChg>
      <pc:sldChg chg="del">
        <pc:chgData name="Jenifer Prince Devaraj" userId="c3fb109c-09d1-42a6-93f4-69472d709861" providerId="ADAL" clId="{38C1FE5A-3C86-440A-A7F1-6135C43D327F}" dt="2023-02-11T12:46:01.533" v="0" actId="47"/>
        <pc:sldMkLst>
          <pc:docMk/>
          <pc:sldMk cId="1356355732" sldId="742"/>
        </pc:sldMkLst>
      </pc:sldChg>
      <pc:sldChg chg="del">
        <pc:chgData name="Jenifer Prince Devaraj" userId="c3fb109c-09d1-42a6-93f4-69472d709861" providerId="ADAL" clId="{38C1FE5A-3C86-440A-A7F1-6135C43D327F}" dt="2023-02-11T12:46:01.533" v="0" actId="47"/>
        <pc:sldMkLst>
          <pc:docMk/>
          <pc:sldMk cId="4230532998" sldId="743"/>
        </pc:sldMkLst>
      </pc:sldChg>
      <pc:sldChg chg="del">
        <pc:chgData name="Jenifer Prince Devaraj" userId="c3fb109c-09d1-42a6-93f4-69472d709861" providerId="ADAL" clId="{38C1FE5A-3C86-440A-A7F1-6135C43D327F}" dt="2023-02-11T12:46:01.533" v="0" actId="47"/>
        <pc:sldMkLst>
          <pc:docMk/>
          <pc:sldMk cId="3437618510" sldId="744"/>
        </pc:sldMkLst>
      </pc:sldChg>
      <pc:sldChg chg="del">
        <pc:chgData name="Jenifer Prince Devaraj" userId="c3fb109c-09d1-42a6-93f4-69472d709861" providerId="ADAL" clId="{38C1FE5A-3C86-440A-A7F1-6135C43D327F}" dt="2023-02-11T12:46:01.533" v="0" actId="47"/>
        <pc:sldMkLst>
          <pc:docMk/>
          <pc:sldMk cId="1940124811" sldId="745"/>
        </pc:sldMkLst>
      </pc:sldChg>
      <pc:sldChg chg="del">
        <pc:chgData name="Jenifer Prince Devaraj" userId="c3fb109c-09d1-42a6-93f4-69472d709861" providerId="ADAL" clId="{38C1FE5A-3C86-440A-A7F1-6135C43D327F}" dt="2023-02-11T12:46:01.533" v="0" actId="47"/>
        <pc:sldMkLst>
          <pc:docMk/>
          <pc:sldMk cId="3462583453" sldId="747"/>
        </pc:sldMkLst>
      </pc:sldChg>
      <pc:sldChg chg="del">
        <pc:chgData name="Jenifer Prince Devaraj" userId="c3fb109c-09d1-42a6-93f4-69472d709861" providerId="ADAL" clId="{38C1FE5A-3C86-440A-A7F1-6135C43D327F}" dt="2023-02-11T12:46:01.533" v="0" actId="47"/>
        <pc:sldMkLst>
          <pc:docMk/>
          <pc:sldMk cId="1888045933" sldId="748"/>
        </pc:sldMkLst>
      </pc:sldChg>
      <pc:sldChg chg="del">
        <pc:chgData name="Jenifer Prince Devaraj" userId="c3fb109c-09d1-42a6-93f4-69472d709861" providerId="ADAL" clId="{38C1FE5A-3C86-440A-A7F1-6135C43D327F}" dt="2023-02-11T12:46:01.533" v="0" actId="47"/>
        <pc:sldMkLst>
          <pc:docMk/>
          <pc:sldMk cId="69519716" sldId="749"/>
        </pc:sldMkLst>
      </pc:sldChg>
      <pc:sldChg chg="del">
        <pc:chgData name="Jenifer Prince Devaraj" userId="c3fb109c-09d1-42a6-93f4-69472d709861" providerId="ADAL" clId="{38C1FE5A-3C86-440A-A7F1-6135C43D327F}" dt="2023-02-11T12:46:01.533" v="0" actId="47"/>
        <pc:sldMkLst>
          <pc:docMk/>
          <pc:sldMk cId="3653036203" sldId="750"/>
        </pc:sldMkLst>
      </pc:sldChg>
      <pc:sldChg chg="del">
        <pc:chgData name="Jenifer Prince Devaraj" userId="c3fb109c-09d1-42a6-93f4-69472d709861" providerId="ADAL" clId="{38C1FE5A-3C86-440A-A7F1-6135C43D327F}" dt="2023-02-11T12:46:01.533" v="0" actId="47"/>
        <pc:sldMkLst>
          <pc:docMk/>
          <pc:sldMk cId="2927543045" sldId="751"/>
        </pc:sldMkLst>
      </pc:sldChg>
      <pc:sldChg chg="del">
        <pc:chgData name="Jenifer Prince Devaraj" userId="c3fb109c-09d1-42a6-93f4-69472d709861" providerId="ADAL" clId="{38C1FE5A-3C86-440A-A7F1-6135C43D327F}" dt="2023-02-11T12:46:01.533" v="0" actId="47"/>
        <pc:sldMkLst>
          <pc:docMk/>
          <pc:sldMk cId="597442253" sldId="752"/>
        </pc:sldMkLst>
      </pc:sldChg>
      <pc:sldChg chg="addSp delSp modSp mod ord">
        <pc:chgData name="Jenifer Prince Devaraj" userId="c3fb109c-09d1-42a6-93f4-69472d709861" providerId="ADAL" clId="{38C1FE5A-3C86-440A-A7F1-6135C43D327F}" dt="2023-02-11T18:05:51.498" v="1354" actId="1076"/>
        <pc:sldMkLst>
          <pc:docMk/>
          <pc:sldMk cId="2765676292" sldId="753"/>
        </pc:sldMkLst>
      </pc:sldChg>
      <pc:sldChg chg="addSp delSp modSp add mod">
        <pc:chgData name="Jenifer Prince Devaraj" userId="c3fb109c-09d1-42a6-93f4-69472d709861" providerId="ADAL" clId="{38C1FE5A-3C86-440A-A7F1-6135C43D327F}" dt="2023-02-11T14:56:51.970" v="322" actId="1076"/>
        <pc:sldMkLst>
          <pc:docMk/>
          <pc:sldMk cId="1939479477" sldId="754"/>
        </pc:sldMkLst>
      </pc:sldChg>
      <pc:sldChg chg="addSp delSp modSp add mod">
        <pc:chgData name="Jenifer Prince Devaraj" userId="c3fb109c-09d1-42a6-93f4-69472d709861" providerId="ADAL" clId="{38C1FE5A-3C86-440A-A7F1-6135C43D327F}" dt="2023-02-11T14:55:56.413" v="283"/>
        <pc:sldMkLst>
          <pc:docMk/>
          <pc:sldMk cId="1140744851" sldId="755"/>
        </pc:sldMkLst>
      </pc:sldChg>
      <pc:sldChg chg="addSp delSp modSp add del mod">
        <pc:chgData name="Jenifer Prince Devaraj" userId="c3fb109c-09d1-42a6-93f4-69472d709861" providerId="ADAL" clId="{38C1FE5A-3C86-440A-A7F1-6135C43D327F}" dt="2023-02-11T15:19:22.589" v="394" actId="47"/>
        <pc:sldMkLst>
          <pc:docMk/>
          <pc:sldMk cId="429378567" sldId="756"/>
        </pc:sldMkLst>
      </pc:sldChg>
      <pc:sldChg chg="modSp add mod">
        <pc:chgData name="Jenifer Prince Devaraj" userId="c3fb109c-09d1-42a6-93f4-69472d709861" providerId="ADAL" clId="{38C1FE5A-3C86-440A-A7F1-6135C43D327F}" dt="2023-02-11T14:59:48.130" v="393" actId="2710"/>
        <pc:sldMkLst>
          <pc:docMk/>
          <pc:sldMk cId="1683388346" sldId="757"/>
        </pc:sldMkLst>
      </pc:sldChg>
      <pc:sldChg chg="addSp delSp modSp add mod">
        <pc:chgData name="Jenifer Prince Devaraj" userId="c3fb109c-09d1-42a6-93f4-69472d709861" providerId="ADAL" clId="{38C1FE5A-3C86-440A-A7F1-6135C43D327F}" dt="2023-02-11T16:58:42.973" v="481" actId="113"/>
        <pc:sldMkLst>
          <pc:docMk/>
          <pc:sldMk cId="120499065" sldId="758"/>
        </pc:sldMkLst>
      </pc:sldChg>
      <pc:sldChg chg="addSp delSp modSp new mod">
        <pc:chgData name="Jenifer Prince Devaraj" userId="c3fb109c-09d1-42a6-93f4-69472d709861" providerId="ADAL" clId="{38C1FE5A-3C86-440A-A7F1-6135C43D327F}" dt="2023-02-11T17:12:44.379" v="628"/>
        <pc:sldMkLst>
          <pc:docMk/>
          <pc:sldMk cId="1598443769" sldId="759"/>
        </pc:sldMkLst>
      </pc:sldChg>
      <pc:sldChg chg="addSp delSp modSp add del mod">
        <pc:chgData name="Jenifer Prince Devaraj" userId="c3fb109c-09d1-42a6-93f4-69472d709861" providerId="ADAL" clId="{38C1FE5A-3C86-440A-A7F1-6135C43D327F}" dt="2023-02-11T17:33:09.029" v="915" actId="47"/>
        <pc:sldMkLst>
          <pc:docMk/>
          <pc:sldMk cId="3283267092" sldId="760"/>
        </pc:sldMkLst>
      </pc:sldChg>
      <pc:sldChg chg="addSp delSp modSp add del mod">
        <pc:chgData name="Jenifer Prince Devaraj" userId="c3fb109c-09d1-42a6-93f4-69472d709861" providerId="ADAL" clId="{38C1FE5A-3C86-440A-A7F1-6135C43D327F}" dt="2023-02-11T17:21:24.569" v="813" actId="1076"/>
        <pc:sldMkLst>
          <pc:docMk/>
          <pc:sldMk cId="599295389" sldId="761"/>
        </pc:sldMkLst>
      </pc:sldChg>
      <pc:sldChg chg="addSp delSp modSp add mod">
        <pc:chgData name="Jenifer Prince Devaraj" userId="c3fb109c-09d1-42a6-93f4-69472d709861" providerId="ADAL" clId="{38C1FE5A-3C86-440A-A7F1-6135C43D327F}" dt="2023-02-11T17:22:34.118" v="831" actId="20577"/>
        <pc:sldMkLst>
          <pc:docMk/>
          <pc:sldMk cId="2749157401" sldId="762"/>
        </pc:sldMkLst>
      </pc:sldChg>
      <pc:sldChg chg="delSp modSp add mod">
        <pc:chgData name="Jenifer Prince Devaraj" userId="c3fb109c-09d1-42a6-93f4-69472d709861" providerId="ADAL" clId="{38C1FE5A-3C86-440A-A7F1-6135C43D327F}" dt="2023-02-11T17:22:48.563" v="849" actId="20577"/>
        <pc:sldMkLst>
          <pc:docMk/>
          <pc:sldMk cId="1961723956" sldId="763"/>
        </pc:sldMkLst>
      </pc:sldChg>
      <pc:sldChg chg="addSp modSp add mod">
        <pc:chgData name="Jenifer Prince Devaraj" userId="c3fb109c-09d1-42a6-93f4-69472d709861" providerId="ADAL" clId="{38C1FE5A-3C86-440A-A7F1-6135C43D327F}" dt="2023-02-11T17:30:02.277" v="914" actId="20577"/>
        <pc:sldMkLst>
          <pc:docMk/>
          <pc:sldMk cId="1047151905" sldId="764"/>
        </pc:sldMkLst>
      </pc:sldChg>
      <pc:sldChg chg="addSp delSp modSp add del mod">
        <pc:chgData name="Jenifer Prince Devaraj" userId="c3fb109c-09d1-42a6-93f4-69472d709861" providerId="ADAL" clId="{38C1FE5A-3C86-440A-A7F1-6135C43D327F}" dt="2023-02-11T17:46:38.161" v="970" actId="2696"/>
        <pc:sldMkLst>
          <pc:docMk/>
          <pc:sldMk cId="499476703" sldId="765"/>
        </pc:sldMkLst>
      </pc:sldChg>
      <pc:sldChg chg="delSp modSp add mod">
        <pc:chgData name="Jenifer Prince Devaraj" userId="c3fb109c-09d1-42a6-93f4-69472d709861" providerId="ADAL" clId="{38C1FE5A-3C86-440A-A7F1-6135C43D327F}" dt="2023-02-11T17:43:41.717" v="967" actId="1076"/>
        <pc:sldMkLst>
          <pc:docMk/>
          <pc:sldMk cId="2332651740" sldId="766"/>
        </pc:sldMkLst>
      </pc:sldChg>
      <pc:sldChg chg="addSp delSp modSp add mod">
        <pc:chgData name="Jenifer Prince Devaraj" userId="c3fb109c-09d1-42a6-93f4-69472d709861" providerId="ADAL" clId="{38C1FE5A-3C86-440A-A7F1-6135C43D327F}" dt="2023-02-11T17:53:19.352" v="1108" actId="14100"/>
        <pc:sldMkLst>
          <pc:docMk/>
          <pc:sldMk cId="3717746663" sldId="767"/>
        </pc:sldMkLst>
      </pc:sldChg>
      <pc:sldChg chg="addSp delSp modSp add mod">
        <pc:chgData name="Jenifer Prince Devaraj" userId="c3fb109c-09d1-42a6-93f4-69472d709861" providerId="ADAL" clId="{38C1FE5A-3C86-440A-A7F1-6135C43D327F}" dt="2023-02-11T17:55:35.154" v="1132" actId="1076"/>
        <pc:sldMkLst>
          <pc:docMk/>
          <pc:sldMk cId="3370547615" sldId="768"/>
        </pc:sldMkLst>
      </pc:sldChg>
      <pc:sldChg chg="addSp delSp modSp add mod">
        <pc:chgData name="Jenifer Prince Devaraj" userId="c3fb109c-09d1-42a6-93f4-69472d709861" providerId="ADAL" clId="{38C1FE5A-3C86-440A-A7F1-6135C43D327F}" dt="2023-02-11T18:05:27.120" v="1352" actId="14100"/>
        <pc:sldMkLst>
          <pc:docMk/>
          <pc:sldMk cId="99595707" sldId="769"/>
        </pc:sldMkLst>
      </pc:sldChg>
      <pc:sldChg chg="delSp modSp add del mod">
        <pc:chgData name="Jenifer Prince Devaraj" userId="c3fb109c-09d1-42a6-93f4-69472d709861" providerId="ADAL" clId="{38C1FE5A-3C86-440A-A7F1-6135C43D327F}" dt="2023-02-11T17:56:07.613" v="1133" actId="47"/>
        <pc:sldMkLst>
          <pc:docMk/>
          <pc:sldMk cId="3519447653" sldId="769"/>
        </pc:sldMkLst>
      </pc:sldChg>
    </pc:docChg>
  </pc:docChgLst>
  <pc:docChgLst>
    <pc:chgData name="Jenifer Prince Devaraj" userId="S::j.prince-devaraj@uwtsd.ac.uk::c3fb109c-09d1-42a6-93f4-69472d709861" providerId="AD" clId="Web-{D679DCF0-49DC-4F9E-ADB6-C90414C9E1BA}"/>
    <pc:docChg chg="delSld">
      <pc:chgData name="Jenifer Prince Devaraj" userId="S::j.prince-devaraj@uwtsd.ac.uk::c3fb109c-09d1-42a6-93f4-69472d709861" providerId="AD" clId="Web-{D679DCF0-49DC-4F9E-ADB6-C90414C9E1BA}" dt="2023-02-15T13:47:50.816" v="8"/>
      <pc:docMkLst>
        <pc:docMk/>
      </pc:docMkLst>
      <pc:sldChg chg="del">
        <pc:chgData name="Jenifer Prince Devaraj" userId="S::j.prince-devaraj@uwtsd.ac.uk::c3fb109c-09d1-42a6-93f4-69472d709861" providerId="AD" clId="Web-{D679DCF0-49DC-4F9E-ADB6-C90414C9E1BA}" dt="2023-02-15T13:47:50.816" v="8"/>
        <pc:sldMkLst>
          <pc:docMk/>
          <pc:sldMk cId="3119007398" sldId="719"/>
        </pc:sldMkLst>
      </pc:sldChg>
      <pc:sldChg chg="del">
        <pc:chgData name="Jenifer Prince Devaraj" userId="S::j.prince-devaraj@uwtsd.ac.uk::c3fb109c-09d1-42a6-93f4-69472d709861" providerId="AD" clId="Web-{D679DCF0-49DC-4F9E-ADB6-C90414C9E1BA}" dt="2023-02-15T13:47:50.816" v="7"/>
        <pc:sldMkLst>
          <pc:docMk/>
          <pc:sldMk cId="1555473364" sldId="773"/>
        </pc:sldMkLst>
      </pc:sldChg>
      <pc:sldChg chg="del">
        <pc:chgData name="Jenifer Prince Devaraj" userId="S::j.prince-devaraj@uwtsd.ac.uk::c3fb109c-09d1-42a6-93f4-69472d709861" providerId="AD" clId="Web-{D679DCF0-49DC-4F9E-ADB6-C90414C9E1BA}" dt="2023-02-15T13:47:50.816" v="6"/>
        <pc:sldMkLst>
          <pc:docMk/>
          <pc:sldMk cId="2239803020" sldId="774"/>
        </pc:sldMkLst>
      </pc:sldChg>
      <pc:sldChg chg="del">
        <pc:chgData name="Jenifer Prince Devaraj" userId="S::j.prince-devaraj@uwtsd.ac.uk::c3fb109c-09d1-42a6-93f4-69472d709861" providerId="AD" clId="Web-{D679DCF0-49DC-4F9E-ADB6-C90414C9E1BA}" dt="2023-02-15T13:47:50.816" v="5"/>
        <pc:sldMkLst>
          <pc:docMk/>
          <pc:sldMk cId="1159006833" sldId="775"/>
        </pc:sldMkLst>
      </pc:sldChg>
      <pc:sldChg chg="del">
        <pc:chgData name="Jenifer Prince Devaraj" userId="S::j.prince-devaraj@uwtsd.ac.uk::c3fb109c-09d1-42a6-93f4-69472d709861" providerId="AD" clId="Web-{D679DCF0-49DC-4F9E-ADB6-C90414C9E1BA}" dt="2023-02-15T13:47:50.816" v="4"/>
        <pc:sldMkLst>
          <pc:docMk/>
          <pc:sldMk cId="934368404" sldId="776"/>
        </pc:sldMkLst>
      </pc:sldChg>
      <pc:sldChg chg="del">
        <pc:chgData name="Jenifer Prince Devaraj" userId="S::j.prince-devaraj@uwtsd.ac.uk::c3fb109c-09d1-42a6-93f4-69472d709861" providerId="AD" clId="Web-{D679DCF0-49DC-4F9E-ADB6-C90414C9E1BA}" dt="2023-02-15T13:47:50.816" v="2"/>
        <pc:sldMkLst>
          <pc:docMk/>
          <pc:sldMk cId="1419858031" sldId="777"/>
        </pc:sldMkLst>
      </pc:sldChg>
      <pc:sldChg chg="del">
        <pc:chgData name="Jenifer Prince Devaraj" userId="S::j.prince-devaraj@uwtsd.ac.uk::c3fb109c-09d1-42a6-93f4-69472d709861" providerId="AD" clId="Web-{D679DCF0-49DC-4F9E-ADB6-C90414C9E1BA}" dt="2023-02-15T13:47:50.816" v="3"/>
        <pc:sldMkLst>
          <pc:docMk/>
          <pc:sldMk cId="2667604713" sldId="778"/>
        </pc:sldMkLst>
      </pc:sldChg>
      <pc:sldChg chg="del">
        <pc:chgData name="Jenifer Prince Devaraj" userId="S::j.prince-devaraj@uwtsd.ac.uk::c3fb109c-09d1-42a6-93f4-69472d709861" providerId="AD" clId="Web-{D679DCF0-49DC-4F9E-ADB6-C90414C9E1BA}" dt="2023-02-15T13:47:50.816" v="1"/>
        <pc:sldMkLst>
          <pc:docMk/>
          <pc:sldMk cId="1170116661" sldId="779"/>
        </pc:sldMkLst>
      </pc:sldChg>
      <pc:sldChg chg="del">
        <pc:chgData name="Jenifer Prince Devaraj" userId="S::j.prince-devaraj@uwtsd.ac.uk::c3fb109c-09d1-42a6-93f4-69472d709861" providerId="AD" clId="Web-{D679DCF0-49DC-4F9E-ADB6-C90414C9E1BA}" dt="2023-02-15T13:47:50.816" v="0"/>
        <pc:sldMkLst>
          <pc:docMk/>
          <pc:sldMk cId="4221110848" sldId="780"/>
        </pc:sldMkLst>
      </pc:sldChg>
    </pc:docChg>
  </pc:docChgLst>
  <pc:docChgLst>
    <pc:chgData name="Jenifer Prince Devaraj" userId="S::j.prince-devaraj@uwtsd.ac.uk::c3fb109c-09d1-42a6-93f4-69472d709861" providerId="AD" clId="Web-{D3F405E0-EB6D-40D2-A05F-0CE4C5C0CFEC}"/>
    <pc:docChg chg="addSld modSld">
      <pc:chgData name="Jenifer Prince Devaraj" userId="S::j.prince-devaraj@uwtsd.ac.uk::c3fb109c-09d1-42a6-93f4-69472d709861" providerId="AD" clId="Web-{D3F405E0-EB6D-40D2-A05F-0CE4C5C0CFEC}" dt="2023-02-15T12:15:28.358" v="137" actId="1076"/>
      <pc:docMkLst>
        <pc:docMk/>
      </pc:docMkLst>
      <pc:sldChg chg="modSp">
        <pc:chgData name="Jenifer Prince Devaraj" userId="S::j.prince-devaraj@uwtsd.ac.uk::c3fb109c-09d1-42a6-93f4-69472d709861" providerId="AD" clId="Web-{D3F405E0-EB6D-40D2-A05F-0CE4C5C0CFEC}" dt="2023-02-15T11:37:45.102" v="3" actId="20577"/>
        <pc:sldMkLst>
          <pc:docMk/>
          <pc:sldMk cId="3658654216" sldId="755"/>
        </pc:sldMkLst>
      </pc:sldChg>
      <pc:sldChg chg="modSp">
        <pc:chgData name="Jenifer Prince Devaraj" userId="S::j.prince-devaraj@uwtsd.ac.uk::c3fb109c-09d1-42a6-93f4-69472d709861" providerId="AD" clId="Web-{D3F405E0-EB6D-40D2-A05F-0CE4C5C0CFEC}" dt="2023-02-15T12:15:28.358" v="137" actId="1076"/>
        <pc:sldMkLst>
          <pc:docMk/>
          <pc:sldMk cId="2030799890" sldId="764"/>
        </pc:sldMkLst>
      </pc:sldChg>
      <pc:sldChg chg="modSp add replId">
        <pc:chgData name="Jenifer Prince Devaraj" userId="S::j.prince-devaraj@uwtsd.ac.uk::c3fb109c-09d1-42a6-93f4-69472d709861" providerId="AD" clId="Web-{D3F405E0-EB6D-40D2-A05F-0CE4C5C0CFEC}" dt="2023-02-15T11:44:09.317" v="50" actId="20577"/>
        <pc:sldMkLst>
          <pc:docMk/>
          <pc:sldMk cId="1278170707" sldId="781"/>
        </pc:sldMkLst>
      </pc:sldChg>
      <pc:sldChg chg="addSp modSp add replId">
        <pc:chgData name="Jenifer Prince Devaraj" userId="S::j.prince-devaraj@uwtsd.ac.uk::c3fb109c-09d1-42a6-93f4-69472d709861" providerId="AD" clId="Web-{D3F405E0-EB6D-40D2-A05F-0CE4C5C0CFEC}" dt="2023-02-15T11:51:40.987" v="64" actId="1076"/>
        <pc:sldMkLst>
          <pc:docMk/>
          <pc:sldMk cId="128013750" sldId="782"/>
        </pc:sldMkLst>
      </pc:sldChg>
      <pc:sldChg chg="addSp delSp modSp add replId">
        <pc:chgData name="Jenifer Prince Devaraj" userId="S::j.prince-devaraj@uwtsd.ac.uk::c3fb109c-09d1-42a6-93f4-69472d709861" providerId="AD" clId="Web-{D3F405E0-EB6D-40D2-A05F-0CE4C5C0CFEC}" dt="2023-02-15T12:15:12.826" v="136" actId="14100"/>
        <pc:sldMkLst>
          <pc:docMk/>
          <pc:sldMk cId="3973763390" sldId="783"/>
        </pc:sldMkLst>
      </pc:sldChg>
    </pc:docChg>
  </pc:docChgLst>
  <pc:docChgLst>
    <pc:chgData name="Jenifer Prince Devaraj" userId="c3fb109c-09d1-42a6-93f4-69472d709861" providerId="ADAL" clId="{3C7FCC0E-5CB1-463A-B0B0-4FCA61BAB6B0}"/>
    <pc:docChg chg="undo custSel addSld modSld sldOrd">
      <pc:chgData name="Jenifer Prince Devaraj" userId="c3fb109c-09d1-42a6-93f4-69472d709861" providerId="ADAL" clId="{3C7FCC0E-5CB1-463A-B0B0-4FCA61BAB6B0}" dt="2023-02-07T15:07:18.734" v="18" actId="255"/>
      <pc:docMkLst>
        <pc:docMk/>
      </pc:docMkLst>
      <pc:sldChg chg="addSp delSp modSp add mod ord">
        <pc:chgData name="Jenifer Prince Devaraj" userId="c3fb109c-09d1-42a6-93f4-69472d709861" providerId="ADAL" clId="{3C7FCC0E-5CB1-463A-B0B0-4FCA61BAB6B0}" dt="2023-02-07T15:07:18.734" v="18" actId="255"/>
        <pc:sldMkLst>
          <pc:docMk/>
          <pc:sldMk cId="1886451216" sldId="726"/>
        </pc:sldMkLst>
      </pc:sldChg>
    </pc:docChg>
  </pc:docChgLst>
  <pc:docChgLst>
    <pc:chgData name="Jenifer Prince Devaraj" userId="c3fb109c-09d1-42a6-93f4-69472d709861" providerId="ADAL" clId="{FE01B5F7-2913-468C-81CC-573136114018}"/>
    <pc:docChg chg="undo custSel addSld delSld modSld sldOrd">
      <pc:chgData name="Jenifer Prince Devaraj" userId="c3fb109c-09d1-42a6-93f4-69472d709861" providerId="ADAL" clId="{FE01B5F7-2913-468C-81CC-573136114018}" dt="2024-02-06T15:08:05.209" v="259"/>
      <pc:docMkLst>
        <pc:docMk/>
      </pc:docMkLst>
      <pc:sldChg chg="modSp mod">
        <pc:chgData name="Jenifer Prince Devaraj" userId="c3fb109c-09d1-42a6-93f4-69472d709861" providerId="ADAL" clId="{FE01B5F7-2913-468C-81CC-573136114018}" dt="2024-02-06T11:33:25.999" v="0" actId="33524"/>
        <pc:sldMkLst>
          <pc:docMk/>
          <pc:sldMk cId="3658654216" sldId="755"/>
        </pc:sldMkLst>
      </pc:sldChg>
      <pc:sldChg chg="add del">
        <pc:chgData name="Jenifer Prince Devaraj" userId="c3fb109c-09d1-42a6-93f4-69472d709861" providerId="ADAL" clId="{FE01B5F7-2913-468C-81CC-573136114018}" dt="2024-02-06T15:08:05.209" v="259"/>
        <pc:sldMkLst>
          <pc:docMk/>
          <pc:sldMk cId="2030799890" sldId="764"/>
        </pc:sldMkLst>
      </pc:sldChg>
      <pc:sldChg chg="modSp mod">
        <pc:chgData name="Jenifer Prince Devaraj" userId="c3fb109c-09d1-42a6-93f4-69472d709861" providerId="ADAL" clId="{FE01B5F7-2913-468C-81CC-573136114018}" dt="2024-02-06T13:02:07.535" v="3" actId="33524"/>
        <pc:sldMkLst>
          <pc:docMk/>
          <pc:sldMk cId="1812781161" sldId="770"/>
        </pc:sldMkLst>
      </pc:sldChg>
      <pc:sldChg chg="addSp delSp modSp mod">
        <pc:chgData name="Jenifer Prince Devaraj" userId="c3fb109c-09d1-42a6-93f4-69472d709861" providerId="ADAL" clId="{FE01B5F7-2913-468C-81CC-573136114018}" dt="2024-02-06T13:08:56.006" v="6" actId="1076"/>
        <pc:sldMkLst>
          <pc:docMk/>
          <pc:sldMk cId="3557578534" sldId="771"/>
        </pc:sldMkLst>
      </pc:sldChg>
      <pc:sldChg chg="add del ord">
        <pc:chgData name="Jenifer Prince Devaraj" userId="c3fb109c-09d1-42a6-93f4-69472d709861" providerId="ADAL" clId="{FE01B5F7-2913-468C-81CC-573136114018}" dt="2024-02-06T15:07:45.635" v="258"/>
        <pc:sldMkLst>
          <pc:docMk/>
          <pc:sldMk cId="2974918781" sldId="772"/>
        </pc:sldMkLst>
      </pc:sldChg>
      <pc:sldChg chg="addSp delSp modSp add mod">
        <pc:chgData name="Jenifer Prince Devaraj" userId="c3fb109c-09d1-42a6-93f4-69472d709861" providerId="ADAL" clId="{FE01B5F7-2913-468C-81CC-573136114018}" dt="2024-02-06T14:08:53.501" v="40" actId="21"/>
        <pc:sldMkLst>
          <pc:docMk/>
          <pc:sldMk cId="1555473364" sldId="773"/>
        </pc:sldMkLst>
      </pc:sldChg>
      <pc:sldChg chg="addSp delSp modSp add mod">
        <pc:chgData name="Jenifer Prince Devaraj" userId="c3fb109c-09d1-42a6-93f4-69472d709861" providerId="ADAL" clId="{FE01B5F7-2913-468C-81CC-573136114018}" dt="2024-02-06T14:31:28.642" v="250" actId="1076"/>
        <pc:sldMkLst>
          <pc:docMk/>
          <pc:sldMk cId="2239803020" sldId="774"/>
        </pc:sldMkLst>
      </pc:sldChg>
      <pc:sldChg chg="add">
        <pc:chgData name="Jenifer Prince Devaraj" userId="c3fb109c-09d1-42a6-93f4-69472d709861" providerId="ADAL" clId="{FE01B5F7-2913-468C-81CC-573136114018}" dt="2024-02-06T13:11:45.287" v="12"/>
        <pc:sldMkLst>
          <pc:docMk/>
          <pc:sldMk cId="1159006833" sldId="775"/>
        </pc:sldMkLst>
      </pc:sldChg>
      <pc:sldChg chg="modSp add mod">
        <pc:chgData name="Jenifer Prince Devaraj" userId="c3fb109c-09d1-42a6-93f4-69472d709861" providerId="ADAL" clId="{FE01B5F7-2913-468C-81CC-573136114018}" dt="2024-02-06T13:19:35.462" v="15" actId="20577"/>
        <pc:sldMkLst>
          <pc:docMk/>
          <pc:sldMk cId="934368404" sldId="776"/>
        </pc:sldMkLst>
      </pc:sldChg>
      <pc:sldChg chg="addSp modSp add del mod">
        <pc:chgData name="Jenifer Prince Devaraj" userId="c3fb109c-09d1-42a6-93f4-69472d709861" providerId="ADAL" clId="{FE01B5F7-2913-468C-81CC-573136114018}" dt="2024-02-06T13:27:07.323" v="32" actId="1076"/>
        <pc:sldMkLst>
          <pc:docMk/>
          <pc:sldMk cId="1419858031" sldId="777"/>
        </pc:sldMkLst>
      </pc:sldChg>
      <pc:sldChg chg="addSp delSp modSp add mod">
        <pc:chgData name="Jenifer Prince Devaraj" userId="c3fb109c-09d1-42a6-93f4-69472d709861" providerId="ADAL" clId="{FE01B5F7-2913-468C-81CC-573136114018}" dt="2024-02-06T13:46:36.903" v="35" actId="1076"/>
        <pc:sldMkLst>
          <pc:docMk/>
          <pc:sldMk cId="2667604713" sldId="778"/>
        </pc:sldMkLst>
      </pc:sldChg>
      <pc:sldChg chg="add del">
        <pc:chgData name="Jenifer Prince Devaraj" userId="c3fb109c-09d1-42a6-93f4-69472d709861" providerId="ADAL" clId="{FE01B5F7-2913-468C-81CC-573136114018}" dt="2024-02-06T13:11:45.287" v="12"/>
        <pc:sldMkLst>
          <pc:docMk/>
          <pc:sldMk cId="1170116661" sldId="779"/>
        </pc:sldMkLst>
      </pc:sldChg>
      <pc:sldChg chg="modSp add del mod">
        <pc:chgData name="Jenifer Prince Devaraj" userId="c3fb109c-09d1-42a6-93f4-69472d709861" providerId="ADAL" clId="{FE01B5F7-2913-468C-81CC-573136114018}" dt="2024-02-06T13:47:11.290" v="36" actId="33524"/>
        <pc:sldMkLst>
          <pc:docMk/>
          <pc:sldMk cId="4221110848" sldId="780"/>
        </pc:sldMkLst>
      </pc:sldChg>
      <pc:sldChg chg="modSp mod">
        <pc:chgData name="Jenifer Prince Devaraj" userId="c3fb109c-09d1-42a6-93f4-69472d709861" providerId="ADAL" clId="{FE01B5F7-2913-468C-81CC-573136114018}" dt="2024-02-06T11:43:18.154" v="2" actId="20577"/>
        <pc:sldMkLst>
          <pc:docMk/>
          <pc:sldMk cId="2337211031" sldId="789"/>
        </pc:sldMkLst>
      </pc:sldChg>
      <pc:sldChg chg="ord">
        <pc:chgData name="Jenifer Prince Devaraj" userId="c3fb109c-09d1-42a6-93f4-69472d709861" providerId="ADAL" clId="{FE01B5F7-2913-468C-81CC-573136114018}" dt="2024-02-06T14:42:10.863" v="254"/>
        <pc:sldMkLst>
          <pc:docMk/>
          <pc:sldMk cId="3622244019" sldId="790"/>
        </pc:sldMkLst>
      </pc:sldChg>
      <pc:sldChg chg="modSp add del mod">
        <pc:chgData name="Jenifer Prince Devaraj" userId="c3fb109c-09d1-42a6-93f4-69472d709861" providerId="ADAL" clId="{FE01B5F7-2913-468C-81CC-573136114018}" dt="2024-02-06T14:42:18.931" v="255" actId="1076"/>
        <pc:sldMkLst>
          <pc:docMk/>
          <pc:sldMk cId="1224556261" sldId="791"/>
        </pc:sldMkLst>
      </pc:sldChg>
    </pc:docChg>
  </pc:docChgLst>
  <pc:docChgLst>
    <pc:chgData name="Jenifer Prince Devaraj" userId="c3fb109c-09d1-42a6-93f4-69472d709861" providerId="ADAL" clId="{06B8A088-1E06-4CB8-8D32-B32FC74D7DF0}"/>
    <pc:docChg chg="undo custSel modSld delMainMaster">
      <pc:chgData name="Jenifer Prince Devaraj" userId="c3fb109c-09d1-42a6-93f4-69472d709861" providerId="ADAL" clId="{06B8A088-1E06-4CB8-8D32-B32FC74D7DF0}" dt="2024-10-10T12:36:24.770" v="56" actId="33524"/>
      <pc:docMkLst>
        <pc:docMk/>
      </pc:docMkLst>
      <pc:sldChg chg="modSp mod">
        <pc:chgData name="Jenifer Prince Devaraj" userId="c3fb109c-09d1-42a6-93f4-69472d709861" providerId="ADAL" clId="{06B8A088-1E06-4CB8-8D32-B32FC74D7DF0}" dt="2024-10-10T08:41:37.274" v="45" actId="113"/>
        <pc:sldMkLst>
          <pc:docMk/>
          <pc:sldMk cId="3658654216" sldId="755"/>
        </pc:sldMkLst>
      </pc:sldChg>
      <pc:sldChg chg="modSp mod">
        <pc:chgData name="Jenifer Prince Devaraj" userId="c3fb109c-09d1-42a6-93f4-69472d709861" providerId="ADAL" clId="{06B8A088-1E06-4CB8-8D32-B32FC74D7DF0}" dt="2024-10-10T12:13:28.507" v="48" actId="20577"/>
        <pc:sldMkLst>
          <pc:docMk/>
          <pc:sldMk cId="2239803020" sldId="774"/>
        </pc:sldMkLst>
      </pc:sldChg>
      <pc:sldChg chg="modSp mod">
        <pc:chgData name="Jenifer Prince Devaraj" userId="c3fb109c-09d1-42a6-93f4-69472d709861" providerId="ADAL" clId="{06B8A088-1E06-4CB8-8D32-B32FC74D7DF0}" dt="2024-10-10T12:14:10.333" v="52" actId="20577"/>
        <pc:sldMkLst>
          <pc:docMk/>
          <pc:sldMk cId="1159006833" sldId="775"/>
        </pc:sldMkLst>
      </pc:sldChg>
      <pc:sldChg chg="modSp mod">
        <pc:chgData name="Jenifer Prince Devaraj" userId="c3fb109c-09d1-42a6-93f4-69472d709861" providerId="ADAL" clId="{06B8A088-1E06-4CB8-8D32-B32FC74D7DF0}" dt="2024-10-10T12:36:24.770" v="56" actId="33524"/>
        <pc:sldMkLst>
          <pc:docMk/>
          <pc:sldMk cId="1170116661" sldId="779"/>
        </pc:sldMkLst>
      </pc:sldChg>
      <pc:sldChg chg="modSp mod">
        <pc:chgData name="Jenifer Prince Devaraj" userId="c3fb109c-09d1-42a6-93f4-69472d709861" providerId="ADAL" clId="{06B8A088-1E06-4CB8-8D32-B32FC74D7DF0}" dt="2024-10-10T12:26:24.110" v="55" actId="255"/>
        <pc:sldMkLst>
          <pc:docMk/>
          <pc:sldMk cId="4221110848" sldId="780"/>
        </pc:sldMkLst>
      </pc:sldChg>
      <pc:sldChg chg="addSp delSp modSp mod">
        <pc:chgData name="Jenifer Prince Devaraj" userId="c3fb109c-09d1-42a6-93f4-69472d709861" providerId="ADAL" clId="{06B8A088-1E06-4CB8-8D32-B32FC74D7DF0}" dt="2024-10-10T07:49:32.022" v="44" actId="1076"/>
        <pc:sldMkLst>
          <pc:docMk/>
          <pc:sldMk cId="2722283169" sldId="788"/>
        </pc:sldMkLst>
      </pc:sldChg>
      <pc:sldMasterChg chg="del delSldLayout">
        <pc:chgData name="Jenifer Prince Devaraj" userId="c3fb109c-09d1-42a6-93f4-69472d709861" providerId="ADAL" clId="{06B8A088-1E06-4CB8-8D32-B32FC74D7DF0}" dt="2024-10-10T07:29:05.891" v="2"/>
        <pc:sldMasterMkLst>
          <pc:docMk/>
          <pc:sldMasterMk cId="3994187330" sldId="2147483650"/>
        </pc:sldMasterMkLst>
        <pc:sldLayoutChg chg="del">
          <pc:chgData name="Jenifer Prince Devaraj" userId="c3fb109c-09d1-42a6-93f4-69472d709861" providerId="ADAL" clId="{06B8A088-1E06-4CB8-8D32-B32FC74D7DF0}" dt="2024-10-10T07:29:05.891" v="2"/>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06B8A088-1E06-4CB8-8D32-B32FC74D7DF0}" dt="2024-10-10T07:29:05.890" v="1"/>
        <pc:sldMasterMkLst>
          <pc:docMk/>
          <pc:sldMasterMk cId="332921129" sldId="2147483651"/>
        </pc:sldMasterMkLst>
        <pc:sldLayoutChg chg="del">
          <pc:chgData name="Jenifer Prince Devaraj" userId="c3fb109c-09d1-42a6-93f4-69472d709861" providerId="ADAL" clId="{06B8A088-1E06-4CB8-8D32-B32FC74D7DF0}" dt="2024-10-10T07:29:05.890" v="1"/>
          <pc:sldLayoutMkLst>
            <pc:docMk/>
            <pc:sldMasterMk cId="332921129" sldId="2147483651"/>
            <pc:sldLayoutMk cId="1273137694" sldId="2147483674"/>
          </pc:sldLayoutMkLst>
        </pc:sldLayoutChg>
        <pc:sldLayoutChg chg="del">
          <pc:chgData name="Jenifer Prince Devaraj" userId="c3fb109c-09d1-42a6-93f4-69472d709861" providerId="ADAL" clId="{06B8A088-1E06-4CB8-8D32-B32FC74D7DF0}" dt="2024-10-10T07:29:05.890" v="1"/>
          <pc:sldLayoutMkLst>
            <pc:docMk/>
            <pc:sldMasterMk cId="332921129" sldId="2147483651"/>
            <pc:sldLayoutMk cId="3329800859" sldId="2147483784"/>
          </pc:sldLayoutMkLst>
        </pc:sldLayoutChg>
      </pc:sldMasterChg>
      <pc:sldMasterChg chg="del delSldLayout">
        <pc:chgData name="Jenifer Prince Devaraj" userId="c3fb109c-09d1-42a6-93f4-69472d709861" providerId="ADAL" clId="{06B8A088-1E06-4CB8-8D32-B32FC74D7DF0}" dt="2024-10-10T07:29:05.893" v="3"/>
        <pc:sldMasterMkLst>
          <pc:docMk/>
          <pc:sldMasterMk cId="503966888" sldId="2147483653"/>
        </pc:sldMasterMkLst>
        <pc:sldLayoutChg chg="del">
          <pc:chgData name="Jenifer Prince Devaraj" userId="c3fb109c-09d1-42a6-93f4-69472d709861" providerId="ADAL" clId="{06B8A088-1E06-4CB8-8D32-B32FC74D7DF0}" dt="2024-10-10T07:29:05.893" v="3"/>
          <pc:sldLayoutMkLst>
            <pc:docMk/>
            <pc:sldMasterMk cId="503966888" sldId="2147483653"/>
            <pc:sldLayoutMk cId="4216905086" sldId="2147483677"/>
          </pc:sldLayoutMkLst>
        </pc:sldLayoutChg>
        <pc:sldLayoutChg chg="del">
          <pc:chgData name="Jenifer Prince Devaraj" userId="c3fb109c-09d1-42a6-93f4-69472d709861" providerId="ADAL" clId="{06B8A088-1E06-4CB8-8D32-B32FC74D7DF0}" dt="2024-10-10T07:29:05.893" v="3"/>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6B8A088-1E06-4CB8-8D32-B32FC74D7DF0}" dt="2024-10-10T07:29:05.893" v="4"/>
        <pc:sldMasterMkLst>
          <pc:docMk/>
          <pc:sldMasterMk cId="19418140" sldId="2147483654"/>
        </pc:sldMasterMkLst>
        <pc:sldLayoutChg chg="del">
          <pc:chgData name="Jenifer Prince Devaraj" userId="c3fb109c-09d1-42a6-93f4-69472d709861" providerId="ADAL" clId="{06B8A088-1E06-4CB8-8D32-B32FC74D7DF0}" dt="2024-10-10T07:29:05.893" v="4"/>
          <pc:sldLayoutMkLst>
            <pc:docMk/>
            <pc:sldMasterMk cId="19418140" sldId="2147483654"/>
            <pc:sldLayoutMk cId="94923803" sldId="2147483678"/>
          </pc:sldLayoutMkLst>
        </pc:sldLayoutChg>
        <pc:sldLayoutChg chg="del">
          <pc:chgData name="Jenifer Prince Devaraj" userId="c3fb109c-09d1-42a6-93f4-69472d709861" providerId="ADAL" clId="{06B8A088-1E06-4CB8-8D32-B32FC74D7DF0}" dt="2024-10-10T07:29:05.893" v="4"/>
          <pc:sldLayoutMkLst>
            <pc:docMk/>
            <pc:sldMasterMk cId="19418140" sldId="2147483654"/>
            <pc:sldLayoutMk cId="1921644782" sldId="2147483787"/>
          </pc:sldLayoutMkLst>
        </pc:sldLayoutChg>
      </pc:sldMasterChg>
      <pc:sldMasterChg chg="del delSldLayout">
        <pc:chgData name="Jenifer Prince Devaraj" userId="c3fb109c-09d1-42a6-93f4-69472d709861" providerId="ADAL" clId="{06B8A088-1E06-4CB8-8D32-B32FC74D7DF0}" dt="2024-10-10T07:29:05.893" v="5"/>
        <pc:sldMasterMkLst>
          <pc:docMk/>
          <pc:sldMasterMk cId="1086982509" sldId="2147483655"/>
        </pc:sldMasterMkLst>
        <pc:sldLayoutChg chg="del">
          <pc:chgData name="Jenifer Prince Devaraj" userId="c3fb109c-09d1-42a6-93f4-69472d709861" providerId="ADAL" clId="{06B8A088-1E06-4CB8-8D32-B32FC74D7DF0}" dt="2024-10-10T07:29:05.893" v="5"/>
          <pc:sldLayoutMkLst>
            <pc:docMk/>
            <pc:sldMasterMk cId="1086982509" sldId="2147483655"/>
            <pc:sldLayoutMk cId="408938655" sldId="2147483679"/>
          </pc:sldLayoutMkLst>
        </pc:sldLayoutChg>
        <pc:sldLayoutChg chg="del">
          <pc:chgData name="Jenifer Prince Devaraj" userId="c3fb109c-09d1-42a6-93f4-69472d709861" providerId="ADAL" clId="{06B8A088-1E06-4CB8-8D32-B32FC74D7DF0}" dt="2024-10-10T07:29:05.893" v="5"/>
          <pc:sldLayoutMkLst>
            <pc:docMk/>
            <pc:sldMasterMk cId="1086982509" sldId="2147483655"/>
            <pc:sldLayoutMk cId="1520429917" sldId="2147483706"/>
          </pc:sldLayoutMkLst>
        </pc:sldLayoutChg>
        <pc:sldLayoutChg chg="del">
          <pc:chgData name="Jenifer Prince Devaraj" userId="c3fb109c-09d1-42a6-93f4-69472d709861" providerId="ADAL" clId="{06B8A088-1E06-4CB8-8D32-B32FC74D7DF0}" dt="2024-10-10T07:29:05.893" v="5"/>
          <pc:sldLayoutMkLst>
            <pc:docMk/>
            <pc:sldMasterMk cId="1086982509" sldId="2147483655"/>
            <pc:sldLayoutMk cId="3604176099" sldId="2147483707"/>
          </pc:sldLayoutMkLst>
        </pc:sldLayoutChg>
        <pc:sldLayoutChg chg="del">
          <pc:chgData name="Jenifer Prince Devaraj" userId="c3fb109c-09d1-42a6-93f4-69472d709861" providerId="ADAL" clId="{06B8A088-1E06-4CB8-8D32-B32FC74D7DF0}" dt="2024-10-10T07:29:05.893" v="5"/>
          <pc:sldLayoutMkLst>
            <pc:docMk/>
            <pc:sldMasterMk cId="1086982509" sldId="2147483655"/>
            <pc:sldLayoutMk cId="3372047442" sldId="2147483708"/>
          </pc:sldLayoutMkLst>
        </pc:sldLayoutChg>
        <pc:sldLayoutChg chg="del">
          <pc:chgData name="Jenifer Prince Devaraj" userId="c3fb109c-09d1-42a6-93f4-69472d709861" providerId="ADAL" clId="{06B8A088-1E06-4CB8-8D32-B32FC74D7DF0}" dt="2024-10-10T07:29:05.893" v="5"/>
          <pc:sldLayoutMkLst>
            <pc:docMk/>
            <pc:sldMasterMk cId="1086982509" sldId="2147483655"/>
            <pc:sldLayoutMk cId="3732156385" sldId="2147483709"/>
          </pc:sldLayoutMkLst>
        </pc:sldLayoutChg>
        <pc:sldLayoutChg chg="del">
          <pc:chgData name="Jenifer Prince Devaraj" userId="c3fb109c-09d1-42a6-93f4-69472d709861" providerId="ADAL" clId="{06B8A088-1E06-4CB8-8D32-B32FC74D7DF0}" dt="2024-10-10T07:29:05.893" v="5"/>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6B8A088-1E06-4CB8-8D32-B32FC74D7DF0}" dt="2024-10-10T07:29:05.897" v="6"/>
        <pc:sldMasterMkLst>
          <pc:docMk/>
          <pc:sldMasterMk cId="537362470" sldId="2147483656"/>
        </pc:sldMasterMkLst>
        <pc:sldLayoutChg chg="del">
          <pc:chgData name="Jenifer Prince Devaraj" userId="c3fb109c-09d1-42a6-93f4-69472d709861" providerId="ADAL" clId="{06B8A088-1E06-4CB8-8D32-B32FC74D7DF0}" dt="2024-10-10T07:29:05.897" v="6"/>
          <pc:sldLayoutMkLst>
            <pc:docMk/>
            <pc:sldMasterMk cId="537362470" sldId="2147483656"/>
            <pc:sldLayoutMk cId="3130719715" sldId="2147483680"/>
          </pc:sldLayoutMkLst>
        </pc:sldLayoutChg>
        <pc:sldLayoutChg chg="del">
          <pc:chgData name="Jenifer Prince Devaraj" userId="c3fb109c-09d1-42a6-93f4-69472d709861" providerId="ADAL" clId="{06B8A088-1E06-4CB8-8D32-B32FC74D7DF0}" dt="2024-10-10T07:29:05.897" v="6"/>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6B8A088-1E06-4CB8-8D32-B32FC74D7DF0}" dt="2024-10-10T07:29:05.898" v="7"/>
        <pc:sldMasterMkLst>
          <pc:docMk/>
          <pc:sldMasterMk cId="3275634550" sldId="2147483657"/>
        </pc:sldMasterMkLst>
        <pc:sldLayoutChg chg="del">
          <pc:chgData name="Jenifer Prince Devaraj" userId="c3fb109c-09d1-42a6-93f4-69472d709861" providerId="ADAL" clId="{06B8A088-1E06-4CB8-8D32-B32FC74D7DF0}" dt="2024-10-10T07:29:05.898" v="7"/>
          <pc:sldLayoutMkLst>
            <pc:docMk/>
            <pc:sldMasterMk cId="3275634550" sldId="2147483657"/>
            <pc:sldLayoutMk cId="2783529864" sldId="2147483681"/>
          </pc:sldLayoutMkLst>
        </pc:sldLayoutChg>
        <pc:sldLayoutChg chg="del">
          <pc:chgData name="Jenifer Prince Devaraj" userId="c3fb109c-09d1-42a6-93f4-69472d709861" providerId="ADAL" clId="{06B8A088-1E06-4CB8-8D32-B32FC74D7DF0}" dt="2024-10-10T07:29:05.898" v="7"/>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6B8A088-1E06-4CB8-8D32-B32FC74D7DF0}" dt="2024-10-10T07:29:05.899" v="8"/>
        <pc:sldMasterMkLst>
          <pc:docMk/>
          <pc:sldMasterMk cId="1384196811" sldId="2147483658"/>
        </pc:sldMasterMkLst>
        <pc:sldLayoutChg chg="del">
          <pc:chgData name="Jenifer Prince Devaraj" userId="c3fb109c-09d1-42a6-93f4-69472d709861" providerId="ADAL" clId="{06B8A088-1E06-4CB8-8D32-B32FC74D7DF0}" dt="2024-10-10T07:29:05.899" v="8"/>
          <pc:sldLayoutMkLst>
            <pc:docMk/>
            <pc:sldMasterMk cId="1384196811" sldId="2147483658"/>
            <pc:sldLayoutMk cId="1556723426" sldId="2147483682"/>
          </pc:sldLayoutMkLst>
        </pc:sldLayoutChg>
        <pc:sldLayoutChg chg="del">
          <pc:chgData name="Jenifer Prince Devaraj" userId="c3fb109c-09d1-42a6-93f4-69472d709861" providerId="ADAL" clId="{06B8A088-1E06-4CB8-8D32-B32FC74D7DF0}" dt="2024-10-10T07:29:05.899" v="8"/>
          <pc:sldLayoutMkLst>
            <pc:docMk/>
            <pc:sldMasterMk cId="1384196811" sldId="2147483658"/>
            <pc:sldLayoutMk cId="1714267788" sldId="2147483719"/>
          </pc:sldLayoutMkLst>
        </pc:sldLayoutChg>
        <pc:sldLayoutChg chg="del">
          <pc:chgData name="Jenifer Prince Devaraj" userId="c3fb109c-09d1-42a6-93f4-69472d709861" providerId="ADAL" clId="{06B8A088-1E06-4CB8-8D32-B32FC74D7DF0}" dt="2024-10-10T07:29:05.899" v="8"/>
          <pc:sldLayoutMkLst>
            <pc:docMk/>
            <pc:sldMasterMk cId="1384196811" sldId="2147483658"/>
            <pc:sldLayoutMk cId="1640983984" sldId="2147483720"/>
          </pc:sldLayoutMkLst>
        </pc:sldLayoutChg>
        <pc:sldLayoutChg chg="del">
          <pc:chgData name="Jenifer Prince Devaraj" userId="c3fb109c-09d1-42a6-93f4-69472d709861" providerId="ADAL" clId="{06B8A088-1E06-4CB8-8D32-B32FC74D7DF0}" dt="2024-10-10T07:29:05.899" v="8"/>
          <pc:sldLayoutMkLst>
            <pc:docMk/>
            <pc:sldMasterMk cId="1384196811" sldId="2147483658"/>
            <pc:sldLayoutMk cId="1240026675" sldId="2147483721"/>
          </pc:sldLayoutMkLst>
        </pc:sldLayoutChg>
        <pc:sldLayoutChg chg="del">
          <pc:chgData name="Jenifer Prince Devaraj" userId="c3fb109c-09d1-42a6-93f4-69472d709861" providerId="ADAL" clId="{06B8A088-1E06-4CB8-8D32-B32FC74D7DF0}" dt="2024-10-10T07:29:05.899" v="8"/>
          <pc:sldLayoutMkLst>
            <pc:docMk/>
            <pc:sldMasterMk cId="1384196811" sldId="2147483658"/>
            <pc:sldLayoutMk cId="4068811434" sldId="2147483751"/>
          </pc:sldLayoutMkLst>
        </pc:sldLayoutChg>
        <pc:sldLayoutChg chg="del">
          <pc:chgData name="Jenifer Prince Devaraj" userId="c3fb109c-09d1-42a6-93f4-69472d709861" providerId="ADAL" clId="{06B8A088-1E06-4CB8-8D32-B32FC74D7DF0}" dt="2024-10-10T07:29:05.899" v="8"/>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6B8A088-1E06-4CB8-8D32-B32FC74D7DF0}" dt="2024-10-10T07:29:05.900" v="10"/>
        <pc:sldMasterMkLst>
          <pc:docMk/>
          <pc:sldMasterMk cId="1800093731" sldId="2147483659"/>
        </pc:sldMasterMkLst>
        <pc:sldLayoutChg chg="del">
          <pc:chgData name="Jenifer Prince Devaraj" userId="c3fb109c-09d1-42a6-93f4-69472d709861" providerId="ADAL" clId="{06B8A088-1E06-4CB8-8D32-B32FC74D7DF0}" dt="2024-10-10T07:29:05.900" v="10"/>
          <pc:sldLayoutMkLst>
            <pc:docMk/>
            <pc:sldMasterMk cId="1800093731" sldId="2147483659"/>
            <pc:sldLayoutMk cId="1597148504" sldId="2147483684"/>
          </pc:sldLayoutMkLst>
        </pc:sldLayoutChg>
        <pc:sldLayoutChg chg="del">
          <pc:chgData name="Jenifer Prince Devaraj" userId="c3fb109c-09d1-42a6-93f4-69472d709861" providerId="ADAL" clId="{06B8A088-1E06-4CB8-8D32-B32FC74D7DF0}" dt="2024-10-10T07:29:05.900" v="10"/>
          <pc:sldLayoutMkLst>
            <pc:docMk/>
            <pc:sldMasterMk cId="1800093731" sldId="2147483659"/>
            <pc:sldLayoutMk cId="3399777694" sldId="2147483752"/>
          </pc:sldLayoutMkLst>
        </pc:sldLayoutChg>
        <pc:sldLayoutChg chg="del">
          <pc:chgData name="Jenifer Prince Devaraj" userId="c3fb109c-09d1-42a6-93f4-69472d709861" providerId="ADAL" clId="{06B8A088-1E06-4CB8-8D32-B32FC74D7DF0}" dt="2024-10-10T07:29:05.900" v="10"/>
          <pc:sldLayoutMkLst>
            <pc:docMk/>
            <pc:sldMasterMk cId="1800093731" sldId="2147483659"/>
            <pc:sldLayoutMk cId="3188795946" sldId="2147483753"/>
          </pc:sldLayoutMkLst>
        </pc:sldLayoutChg>
        <pc:sldLayoutChg chg="del">
          <pc:chgData name="Jenifer Prince Devaraj" userId="c3fb109c-09d1-42a6-93f4-69472d709861" providerId="ADAL" clId="{06B8A088-1E06-4CB8-8D32-B32FC74D7DF0}" dt="2024-10-10T07:29:05.900" v="10"/>
          <pc:sldLayoutMkLst>
            <pc:docMk/>
            <pc:sldMasterMk cId="1800093731" sldId="2147483659"/>
            <pc:sldLayoutMk cId="3599698923" sldId="2147483754"/>
          </pc:sldLayoutMkLst>
        </pc:sldLayoutChg>
      </pc:sldMasterChg>
      <pc:sldMasterChg chg="del delSldLayout">
        <pc:chgData name="Jenifer Prince Devaraj" userId="c3fb109c-09d1-42a6-93f4-69472d709861" providerId="ADAL" clId="{06B8A088-1E06-4CB8-8D32-B32FC74D7DF0}" dt="2024-10-10T07:29:05.900" v="9"/>
        <pc:sldMasterMkLst>
          <pc:docMk/>
          <pc:sldMasterMk cId="2215794927" sldId="2147483660"/>
        </pc:sldMasterMkLst>
        <pc:sldLayoutChg chg="del">
          <pc:chgData name="Jenifer Prince Devaraj" userId="c3fb109c-09d1-42a6-93f4-69472d709861" providerId="ADAL" clId="{06B8A088-1E06-4CB8-8D32-B32FC74D7DF0}" dt="2024-10-10T07:29:05.900" v="9"/>
          <pc:sldLayoutMkLst>
            <pc:docMk/>
            <pc:sldMasterMk cId="2215794927" sldId="2147483660"/>
            <pc:sldLayoutMk cId="3475296125" sldId="2147483683"/>
          </pc:sldLayoutMkLst>
        </pc:sldLayoutChg>
        <pc:sldLayoutChg chg="del">
          <pc:chgData name="Jenifer Prince Devaraj" userId="c3fb109c-09d1-42a6-93f4-69472d709861" providerId="ADAL" clId="{06B8A088-1E06-4CB8-8D32-B32FC74D7DF0}" dt="2024-10-10T07:29:05.900" v="9"/>
          <pc:sldLayoutMkLst>
            <pc:docMk/>
            <pc:sldMasterMk cId="2215794927" sldId="2147483660"/>
            <pc:sldLayoutMk cId="4081925057" sldId="2147483716"/>
          </pc:sldLayoutMkLst>
        </pc:sldLayoutChg>
        <pc:sldLayoutChg chg="del">
          <pc:chgData name="Jenifer Prince Devaraj" userId="c3fb109c-09d1-42a6-93f4-69472d709861" providerId="ADAL" clId="{06B8A088-1E06-4CB8-8D32-B32FC74D7DF0}" dt="2024-10-10T07:29:05.900" v="9"/>
          <pc:sldLayoutMkLst>
            <pc:docMk/>
            <pc:sldMasterMk cId="2215794927" sldId="2147483660"/>
            <pc:sldLayoutMk cId="4127137421" sldId="2147483717"/>
          </pc:sldLayoutMkLst>
        </pc:sldLayoutChg>
        <pc:sldLayoutChg chg="del">
          <pc:chgData name="Jenifer Prince Devaraj" userId="c3fb109c-09d1-42a6-93f4-69472d709861" providerId="ADAL" clId="{06B8A088-1E06-4CB8-8D32-B32FC74D7DF0}" dt="2024-10-10T07:29:05.900" v="9"/>
          <pc:sldLayoutMkLst>
            <pc:docMk/>
            <pc:sldMasterMk cId="2215794927" sldId="2147483660"/>
            <pc:sldLayoutMk cId="3245223601" sldId="2147483718"/>
          </pc:sldLayoutMkLst>
        </pc:sldLayoutChg>
        <pc:sldLayoutChg chg="del">
          <pc:chgData name="Jenifer Prince Devaraj" userId="c3fb109c-09d1-42a6-93f4-69472d709861" providerId="ADAL" clId="{06B8A088-1E06-4CB8-8D32-B32FC74D7DF0}" dt="2024-10-10T07:29:05.900" v="9"/>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6B8A088-1E06-4CB8-8D32-B32FC74D7DF0}" dt="2024-10-10T07:29:05.900" v="11"/>
        <pc:sldMasterMkLst>
          <pc:docMk/>
          <pc:sldMasterMk cId="2581267852" sldId="2147483662"/>
        </pc:sldMasterMkLst>
        <pc:sldLayoutChg chg="del">
          <pc:chgData name="Jenifer Prince Devaraj" userId="c3fb109c-09d1-42a6-93f4-69472d709861" providerId="ADAL" clId="{06B8A088-1E06-4CB8-8D32-B32FC74D7DF0}" dt="2024-10-10T07:29:05.900" v="11"/>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06B8A088-1E06-4CB8-8D32-B32FC74D7DF0}" dt="2024-10-10T07:29:05.900" v="12"/>
        <pc:sldMasterMkLst>
          <pc:docMk/>
          <pc:sldMasterMk cId="1372220361" sldId="2147483663"/>
        </pc:sldMasterMkLst>
        <pc:sldLayoutChg chg="del">
          <pc:chgData name="Jenifer Prince Devaraj" userId="c3fb109c-09d1-42a6-93f4-69472d709861" providerId="ADAL" clId="{06B8A088-1E06-4CB8-8D32-B32FC74D7DF0}" dt="2024-10-10T07:29:05.900" v="12"/>
          <pc:sldLayoutMkLst>
            <pc:docMk/>
            <pc:sldMasterMk cId="1372220361" sldId="2147483663"/>
            <pc:sldLayoutMk cId="2317885063" sldId="2147483687"/>
          </pc:sldLayoutMkLst>
        </pc:sldLayoutChg>
        <pc:sldLayoutChg chg="del">
          <pc:chgData name="Jenifer Prince Devaraj" userId="c3fb109c-09d1-42a6-93f4-69472d709861" providerId="ADAL" clId="{06B8A088-1E06-4CB8-8D32-B32FC74D7DF0}" dt="2024-10-10T07:29:05.900" v="12"/>
          <pc:sldLayoutMkLst>
            <pc:docMk/>
            <pc:sldMasterMk cId="1372220361" sldId="2147483663"/>
            <pc:sldLayoutMk cId="3686166945" sldId="2147483772"/>
          </pc:sldLayoutMkLst>
        </pc:sldLayoutChg>
        <pc:sldLayoutChg chg="del">
          <pc:chgData name="Jenifer Prince Devaraj" userId="c3fb109c-09d1-42a6-93f4-69472d709861" providerId="ADAL" clId="{06B8A088-1E06-4CB8-8D32-B32FC74D7DF0}" dt="2024-10-10T07:29:05.900" v="12"/>
          <pc:sldLayoutMkLst>
            <pc:docMk/>
            <pc:sldMasterMk cId="1372220361" sldId="2147483663"/>
            <pc:sldLayoutMk cId="3140485730" sldId="2147483773"/>
          </pc:sldLayoutMkLst>
        </pc:sldLayoutChg>
        <pc:sldLayoutChg chg="del">
          <pc:chgData name="Jenifer Prince Devaraj" userId="c3fb109c-09d1-42a6-93f4-69472d709861" providerId="ADAL" clId="{06B8A088-1E06-4CB8-8D32-B32FC74D7DF0}" dt="2024-10-10T07:29:05.900" v="12"/>
          <pc:sldLayoutMkLst>
            <pc:docMk/>
            <pc:sldMasterMk cId="1372220361" sldId="2147483663"/>
            <pc:sldLayoutMk cId="3897876703" sldId="2147483774"/>
          </pc:sldLayoutMkLst>
        </pc:sldLayoutChg>
        <pc:sldLayoutChg chg="del">
          <pc:chgData name="Jenifer Prince Devaraj" userId="c3fb109c-09d1-42a6-93f4-69472d709861" providerId="ADAL" clId="{06B8A088-1E06-4CB8-8D32-B32FC74D7DF0}" dt="2024-10-10T07:29:05.900" v="12"/>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6B8A088-1E06-4CB8-8D32-B32FC74D7DF0}" dt="2024-10-10T07:29:05.900" v="13"/>
        <pc:sldMasterMkLst>
          <pc:docMk/>
          <pc:sldMasterMk cId="741040061" sldId="2147483664"/>
        </pc:sldMasterMkLst>
        <pc:sldLayoutChg chg="del">
          <pc:chgData name="Jenifer Prince Devaraj" userId="c3fb109c-09d1-42a6-93f4-69472d709861" providerId="ADAL" clId="{06B8A088-1E06-4CB8-8D32-B32FC74D7DF0}" dt="2024-10-10T07:29:05.900" v="13"/>
          <pc:sldLayoutMkLst>
            <pc:docMk/>
            <pc:sldMasterMk cId="741040061" sldId="2147483664"/>
            <pc:sldLayoutMk cId="763020717" sldId="2147483688"/>
          </pc:sldLayoutMkLst>
        </pc:sldLayoutChg>
        <pc:sldLayoutChg chg="del">
          <pc:chgData name="Jenifer Prince Devaraj" userId="c3fb109c-09d1-42a6-93f4-69472d709861" providerId="ADAL" clId="{06B8A088-1E06-4CB8-8D32-B32FC74D7DF0}" dt="2024-10-10T07:29:05.900" v="13"/>
          <pc:sldLayoutMkLst>
            <pc:docMk/>
            <pc:sldMasterMk cId="741040061" sldId="2147483664"/>
            <pc:sldLayoutMk cId="711080307" sldId="2147483768"/>
          </pc:sldLayoutMkLst>
        </pc:sldLayoutChg>
        <pc:sldLayoutChg chg="del">
          <pc:chgData name="Jenifer Prince Devaraj" userId="c3fb109c-09d1-42a6-93f4-69472d709861" providerId="ADAL" clId="{06B8A088-1E06-4CB8-8D32-B32FC74D7DF0}" dt="2024-10-10T07:29:05.900" v="13"/>
          <pc:sldLayoutMkLst>
            <pc:docMk/>
            <pc:sldMasterMk cId="741040061" sldId="2147483664"/>
            <pc:sldLayoutMk cId="550498683" sldId="2147483769"/>
          </pc:sldLayoutMkLst>
        </pc:sldLayoutChg>
        <pc:sldLayoutChg chg="del">
          <pc:chgData name="Jenifer Prince Devaraj" userId="c3fb109c-09d1-42a6-93f4-69472d709861" providerId="ADAL" clId="{06B8A088-1E06-4CB8-8D32-B32FC74D7DF0}" dt="2024-10-10T07:29:05.900" v="13"/>
          <pc:sldLayoutMkLst>
            <pc:docMk/>
            <pc:sldMasterMk cId="741040061" sldId="2147483664"/>
            <pc:sldLayoutMk cId="3641454918" sldId="2147483770"/>
          </pc:sldLayoutMkLst>
        </pc:sldLayoutChg>
        <pc:sldLayoutChg chg="del">
          <pc:chgData name="Jenifer Prince Devaraj" userId="c3fb109c-09d1-42a6-93f4-69472d709861" providerId="ADAL" clId="{06B8A088-1E06-4CB8-8D32-B32FC74D7DF0}" dt="2024-10-10T07:29:05.900" v="13"/>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6B8A088-1E06-4CB8-8D32-B32FC74D7DF0}" dt="2024-10-10T07:29:05.908" v="14"/>
        <pc:sldMasterMkLst>
          <pc:docMk/>
          <pc:sldMasterMk cId="58822457" sldId="2147483665"/>
        </pc:sldMasterMkLst>
        <pc:sldLayoutChg chg="del">
          <pc:chgData name="Jenifer Prince Devaraj" userId="c3fb109c-09d1-42a6-93f4-69472d709861" providerId="ADAL" clId="{06B8A088-1E06-4CB8-8D32-B32FC74D7DF0}" dt="2024-10-10T07:29:05.908" v="14"/>
          <pc:sldLayoutMkLst>
            <pc:docMk/>
            <pc:sldMasterMk cId="58822457" sldId="2147483665"/>
            <pc:sldLayoutMk cId="2624528723" sldId="2147483689"/>
          </pc:sldLayoutMkLst>
        </pc:sldLayoutChg>
        <pc:sldLayoutChg chg="del">
          <pc:chgData name="Jenifer Prince Devaraj" userId="c3fb109c-09d1-42a6-93f4-69472d709861" providerId="ADAL" clId="{06B8A088-1E06-4CB8-8D32-B32FC74D7DF0}" dt="2024-10-10T07:29:05.908" v="14"/>
          <pc:sldLayoutMkLst>
            <pc:docMk/>
            <pc:sldMasterMk cId="58822457" sldId="2147483665"/>
            <pc:sldLayoutMk cId="1989207104" sldId="2147483764"/>
          </pc:sldLayoutMkLst>
        </pc:sldLayoutChg>
        <pc:sldLayoutChg chg="del">
          <pc:chgData name="Jenifer Prince Devaraj" userId="c3fb109c-09d1-42a6-93f4-69472d709861" providerId="ADAL" clId="{06B8A088-1E06-4CB8-8D32-B32FC74D7DF0}" dt="2024-10-10T07:29:05.908" v="14"/>
          <pc:sldLayoutMkLst>
            <pc:docMk/>
            <pc:sldMasterMk cId="58822457" sldId="2147483665"/>
            <pc:sldLayoutMk cId="3162675532" sldId="2147483765"/>
          </pc:sldLayoutMkLst>
        </pc:sldLayoutChg>
        <pc:sldLayoutChg chg="del">
          <pc:chgData name="Jenifer Prince Devaraj" userId="c3fb109c-09d1-42a6-93f4-69472d709861" providerId="ADAL" clId="{06B8A088-1E06-4CB8-8D32-B32FC74D7DF0}" dt="2024-10-10T07:29:05.908" v="14"/>
          <pc:sldLayoutMkLst>
            <pc:docMk/>
            <pc:sldMasterMk cId="58822457" sldId="2147483665"/>
            <pc:sldLayoutMk cId="671023767" sldId="2147483766"/>
          </pc:sldLayoutMkLst>
        </pc:sldLayoutChg>
        <pc:sldLayoutChg chg="del">
          <pc:chgData name="Jenifer Prince Devaraj" userId="c3fb109c-09d1-42a6-93f4-69472d709861" providerId="ADAL" clId="{06B8A088-1E06-4CB8-8D32-B32FC74D7DF0}" dt="2024-10-10T07:29:05.908" v="14"/>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06B8A088-1E06-4CB8-8D32-B32FC74D7DF0}" dt="2024-10-10T07:29:05.911" v="15"/>
        <pc:sldMasterMkLst>
          <pc:docMk/>
          <pc:sldMasterMk cId="754378712" sldId="2147483666"/>
        </pc:sldMasterMkLst>
        <pc:sldLayoutChg chg="del">
          <pc:chgData name="Jenifer Prince Devaraj" userId="c3fb109c-09d1-42a6-93f4-69472d709861" providerId="ADAL" clId="{06B8A088-1E06-4CB8-8D32-B32FC74D7DF0}" dt="2024-10-10T07:29:05.911" v="15"/>
          <pc:sldLayoutMkLst>
            <pc:docMk/>
            <pc:sldMasterMk cId="754378712" sldId="2147483666"/>
            <pc:sldLayoutMk cId="3132846485" sldId="2147483690"/>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1638318787" sldId="2147483698"/>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1988994691" sldId="2147483699"/>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1668414652" sldId="2147483700"/>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3376813219" sldId="2147483701"/>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1322761775" sldId="2147483703"/>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1402491513" sldId="2147483704"/>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2661865558" sldId="2147483705"/>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3007840193" sldId="2147483759"/>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2405973259" sldId="2147483760"/>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4035460473" sldId="2147483761"/>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871081314" sldId="2147483762"/>
          </pc:sldLayoutMkLst>
        </pc:sldLayoutChg>
        <pc:sldLayoutChg chg="del">
          <pc:chgData name="Jenifer Prince Devaraj" userId="c3fb109c-09d1-42a6-93f4-69472d709861" providerId="ADAL" clId="{06B8A088-1E06-4CB8-8D32-B32FC74D7DF0}" dt="2024-10-10T07:29:05.911" v="15"/>
          <pc:sldLayoutMkLst>
            <pc:docMk/>
            <pc:sldMasterMk cId="754378712" sldId="2147483666"/>
            <pc:sldLayoutMk cId="1668421069" sldId="2147483763"/>
          </pc:sldLayoutMkLst>
        </pc:sldLayoutChg>
      </pc:sldMasterChg>
      <pc:sldMasterChg chg="del delSldLayout">
        <pc:chgData name="Jenifer Prince Devaraj" userId="c3fb109c-09d1-42a6-93f4-69472d709861" providerId="ADAL" clId="{06B8A088-1E06-4CB8-8D32-B32FC74D7DF0}" dt="2024-10-10T07:29:05.919" v="17"/>
        <pc:sldMasterMkLst>
          <pc:docMk/>
          <pc:sldMasterMk cId="217095490" sldId="2147483670"/>
        </pc:sldMasterMkLst>
        <pc:sldLayoutChg chg="del">
          <pc:chgData name="Jenifer Prince Devaraj" userId="c3fb109c-09d1-42a6-93f4-69472d709861" providerId="ADAL" clId="{06B8A088-1E06-4CB8-8D32-B32FC74D7DF0}" dt="2024-10-10T07:29:05.919" v="17"/>
          <pc:sldLayoutMkLst>
            <pc:docMk/>
            <pc:sldMasterMk cId="217095490" sldId="2147483670"/>
            <pc:sldLayoutMk cId="3583415931" sldId="2147483696"/>
          </pc:sldLayoutMkLst>
        </pc:sldLayoutChg>
        <pc:sldLayoutChg chg="del">
          <pc:chgData name="Jenifer Prince Devaraj" userId="c3fb109c-09d1-42a6-93f4-69472d709861" providerId="ADAL" clId="{06B8A088-1E06-4CB8-8D32-B32FC74D7DF0}" dt="2024-10-10T07:29:05.919" v="17"/>
          <pc:sldLayoutMkLst>
            <pc:docMk/>
            <pc:sldMasterMk cId="217095490" sldId="2147483670"/>
            <pc:sldLayoutMk cId="1189107345" sldId="2147483722"/>
          </pc:sldLayoutMkLst>
        </pc:sldLayoutChg>
        <pc:sldLayoutChg chg="del">
          <pc:chgData name="Jenifer Prince Devaraj" userId="c3fb109c-09d1-42a6-93f4-69472d709861" providerId="ADAL" clId="{06B8A088-1E06-4CB8-8D32-B32FC74D7DF0}" dt="2024-10-10T07:29:05.919" v="17"/>
          <pc:sldLayoutMkLst>
            <pc:docMk/>
            <pc:sldMasterMk cId="217095490" sldId="2147483670"/>
            <pc:sldLayoutMk cId="2437739104" sldId="2147483723"/>
          </pc:sldLayoutMkLst>
        </pc:sldLayoutChg>
        <pc:sldLayoutChg chg="del">
          <pc:chgData name="Jenifer Prince Devaraj" userId="c3fb109c-09d1-42a6-93f4-69472d709861" providerId="ADAL" clId="{06B8A088-1E06-4CB8-8D32-B32FC74D7DF0}" dt="2024-10-10T07:29:05.919" v="17"/>
          <pc:sldLayoutMkLst>
            <pc:docMk/>
            <pc:sldMasterMk cId="217095490" sldId="2147483670"/>
            <pc:sldLayoutMk cId="2060480586" sldId="2147483724"/>
          </pc:sldLayoutMkLst>
        </pc:sldLayoutChg>
        <pc:sldLayoutChg chg="del">
          <pc:chgData name="Jenifer Prince Devaraj" userId="c3fb109c-09d1-42a6-93f4-69472d709861" providerId="ADAL" clId="{06B8A088-1E06-4CB8-8D32-B32FC74D7DF0}" dt="2024-10-10T07:29:05.919" v="17"/>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6B8A088-1E06-4CB8-8D32-B32FC74D7DF0}" dt="2024-10-10T07:29:05.920" v="18"/>
        <pc:sldMasterMkLst>
          <pc:docMk/>
          <pc:sldMasterMk cId="1743180627" sldId="2147483671"/>
        </pc:sldMasterMkLst>
        <pc:sldLayoutChg chg="del">
          <pc:chgData name="Jenifer Prince Devaraj" userId="c3fb109c-09d1-42a6-93f4-69472d709861" providerId="ADAL" clId="{06B8A088-1E06-4CB8-8D32-B32FC74D7DF0}" dt="2024-10-10T07:29:05.920" v="18"/>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6B8A088-1E06-4CB8-8D32-B32FC74D7DF0}" dt="2024-10-10T07:29:05.916" v="16"/>
        <pc:sldMasterMkLst>
          <pc:docMk/>
          <pc:sldMasterMk cId="130175223" sldId="2147483673"/>
        </pc:sldMasterMkLst>
        <pc:sldLayoutChg chg="del">
          <pc:chgData name="Jenifer Prince Devaraj" userId="c3fb109c-09d1-42a6-93f4-69472d709861" providerId="ADAL" clId="{06B8A088-1E06-4CB8-8D32-B32FC74D7DF0}" dt="2024-10-10T07:29:05.916" v="16"/>
          <pc:sldLayoutMkLst>
            <pc:docMk/>
            <pc:sldMasterMk cId="130175223" sldId="2147483673"/>
            <pc:sldLayoutMk cId="324980695" sldId="2147483693"/>
          </pc:sldLayoutMkLst>
        </pc:sldLayoutChg>
        <pc:sldLayoutChg chg="del">
          <pc:chgData name="Jenifer Prince Devaraj" userId="c3fb109c-09d1-42a6-93f4-69472d709861" providerId="ADAL" clId="{06B8A088-1E06-4CB8-8D32-B32FC74D7DF0}" dt="2024-10-10T07:29:05.916" v="16"/>
          <pc:sldLayoutMkLst>
            <pc:docMk/>
            <pc:sldMasterMk cId="130175223" sldId="2147483673"/>
            <pc:sldLayoutMk cId="663674427" sldId="2147483778"/>
          </pc:sldLayoutMkLst>
        </pc:sldLayoutChg>
        <pc:sldLayoutChg chg="del">
          <pc:chgData name="Jenifer Prince Devaraj" userId="c3fb109c-09d1-42a6-93f4-69472d709861" providerId="ADAL" clId="{06B8A088-1E06-4CB8-8D32-B32FC74D7DF0}" dt="2024-10-10T07:29:05.916" v="16"/>
          <pc:sldLayoutMkLst>
            <pc:docMk/>
            <pc:sldMasterMk cId="130175223" sldId="2147483673"/>
            <pc:sldLayoutMk cId="2928645816" sldId="2147483779"/>
          </pc:sldLayoutMkLst>
        </pc:sldLayoutChg>
        <pc:sldLayoutChg chg="del">
          <pc:chgData name="Jenifer Prince Devaraj" userId="c3fb109c-09d1-42a6-93f4-69472d709861" providerId="ADAL" clId="{06B8A088-1E06-4CB8-8D32-B32FC74D7DF0}" dt="2024-10-10T07:29:05.916" v="16"/>
          <pc:sldLayoutMkLst>
            <pc:docMk/>
            <pc:sldMasterMk cId="130175223" sldId="2147483673"/>
            <pc:sldLayoutMk cId="4277840142" sldId="2147483780"/>
          </pc:sldLayoutMkLst>
        </pc:sldLayoutChg>
        <pc:sldLayoutChg chg="del">
          <pc:chgData name="Jenifer Prince Devaraj" userId="c3fb109c-09d1-42a6-93f4-69472d709861" providerId="ADAL" clId="{06B8A088-1E06-4CB8-8D32-B32FC74D7DF0}" dt="2024-10-10T07:29:05.916" v="16"/>
          <pc:sldLayoutMkLst>
            <pc:docMk/>
            <pc:sldMasterMk cId="130175223" sldId="2147483673"/>
            <pc:sldLayoutMk cId="951448030" sldId="2147483781"/>
          </pc:sldLayoutMkLst>
        </pc:sldLayoutChg>
        <pc:sldLayoutChg chg="del">
          <pc:chgData name="Jenifer Prince Devaraj" userId="c3fb109c-09d1-42a6-93f4-69472d709861" providerId="ADAL" clId="{06B8A088-1E06-4CB8-8D32-B32FC74D7DF0}" dt="2024-10-10T07:29:05.916" v="16"/>
          <pc:sldLayoutMkLst>
            <pc:docMk/>
            <pc:sldMasterMk cId="130175223" sldId="2147483673"/>
            <pc:sldLayoutMk cId="2939912982" sldId="2147483782"/>
          </pc:sldLayoutMkLst>
        </pc:sldLayoutChg>
      </pc:sldMasterChg>
    </pc:docChg>
  </pc:docChgLst>
  <pc:docChgLst>
    <pc:chgData name="Jenifer Prince Devaraj" userId="c3fb109c-09d1-42a6-93f4-69472d709861" providerId="ADAL" clId="{3089542D-9CC9-4959-A447-970CE30B07F0}"/>
    <pc:docChg chg="delSld">
      <pc:chgData name="Jenifer Prince Devaraj" userId="c3fb109c-09d1-42a6-93f4-69472d709861" providerId="ADAL" clId="{3089542D-9CC9-4959-A447-970CE30B07F0}" dt="2023-01-24T12:31:00.830" v="0" actId="47"/>
      <pc:docMkLst>
        <pc:docMk/>
      </pc:docMkLst>
      <pc:sldChg chg="del">
        <pc:chgData name="Jenifer Prince Devaraj" userId="c3fb109c-09d1-42a6-93f4-69472d709861" providerId="ADAL" clId="{3089542D-9CC9-4959-A447-970CE30B07F0}" dt="2023-01-24T12:31:00.830" v="0" actId="47"/>
        <pc:sldMkLst>
          <pc:docMk/>
          <pc:sldMk cId="3302105363" sldId="740"/>
        </pc:sldMkLst>
      </pc:sldChg>
      <pc:sldChg chg="del">
        <pc:chgData name="Jenifer Prince Devaraj" userId="c3fb109c-09d1-42a6-93f4-69472d709861" providerId="ADAL" clId="{3089542D-9CC9-4959-A447-970CE30B07F0}" dt="2023-01-24T12:31:00.830" v="0" actId="47"/>
        <pc:sldMkLst>
          <pc:docMk/>
          <pc:sldMk cId="372681046" sldId="741"/>
        </pc:sldMkLst>
      </pc:sldChg>
      <pc:sldChg chg="del">
        <pc:chgData name="Jenifer Prince Devaraj" userId="c3fb109c-09d1-42a6-93f4-69472d709861" providerId="ADAL" clId="{3089542D-9CC9-4959-A447-970CE30B07F0}" dt="2023-01-24T12:31:00.830" v="0" actId="47"/>
        <pc:sldMkLst>
          <pc:docMk/>
          <pc:sldMk cId="2761792853" sldId="742"/>
        </pc:sldMkLst>
      </pc:sldChg>
      <pc:sldChg chg="del">
        <pc:chgData name="Jenifer Prince Devaraj" userId="c3fb109c-09d1-42a6-93f4-69472d709861" providerId="ADAL" clId="{3089542D-9CC9-4959-A447-970CE30B07F0}" dt="2023-01-24T12:31:00.830" v="0" actId="47"/>
        <pc:sldMkLst>
          <pc:docMk/>
          <pc:sldMk cId="2089461326" sldId="743"/>
        </pc:sldMkLst>
      </pc:sldChg>
      <pc:sldChg chg="del">
        <pc:chgData name="Jenifer Prince Devaraj" userId="c3fb109c-09d1-42a6-93f4-69472d709861" providerId="ADAL" clId="{3089542D-9CC9-4959-A447-970CE30B07F0}" dt="2023-01-24T12:31:00.830" v="0" actId="47"/>
        <pc:sldMkLst>
          <pc:docMk/>
          <pc:sldMk cId="2441551679" sldId="744"/>
        </pc:sldMkLst>
      </pc:sldChg>
      <pc:sldChg chg="del">
        <pc:chgData name="Jenifer Prince Devaraj" userId="c3fb109c-09d1-42a6-93f4-69472d709861" providerId="ADAL" clId="{3089542D-9CC9-4959-A447-970CE30B07F0}" dt="2023-01-24T12:31:00.830" v="0" actId="47"/>
        <pc:sldMkLst>
          <pc:docMk/>
          <pc:sldMk cId="3454230146" sldId="745"/>
        </pc:sldMkLst>
      </pc:sldChg>
      <pc:sldChg chg="del">
        <pc:chgData name="Jenifer Prince Devaraj" userId="c3fb109c-09d1-42a6-93f4-69472d709861" providerId="ADAL" clId="{3089542D-9CC9-4959-A447-970CE30B07F0}" dt="2023-01-24T12:31:00.830" v="0" actId="47"/>
        <pc:sldMkLst>
          <pc:docMk/>
          <pc:sldMk cId="3727958440" sldId="746"/>
        </pc:sldMkLst>
      </pc:sldChg>
      <pc:sldChg chg="del">
        <pc:chgData name="Jenifer Prince Devaraj" userId="c3fb109c-09d1-42a6-93f4-69472d709861" providerId="ADAL" clId="{3089542D-9CC9-4959-A447-970CE30B07F0}" dt="2023-01-24T12:31:00.830" v="0" actId="47"/>
        <pc:sldMkLst>
          <pc:docMk/>
          <pc:sldMk cId="2032048009" sldId="747"/>
        </pc:sldMkLst>
      </pc:sldChg>
      <pc:sldChg chg="del">
        <pc:chgData name="Jenifer Prince Devaraj" userId="c3fb109c-09d1-42a6-93f4-69472d709861" providerId="ADAL" clId="{3089542D-9CC9-4959-A447-970CE30B07F0}" dt="2023-01-24T12:31:00.830" v="0" actId="47"/>
        <pc:sldMkLst>
          <pc:docMk/>
          <pc:sldMk cId="795064058" sldId="748"/>
        </pc:sldMkLst>
      </pc:sldChg>
      <pc:sldChg chg="del">
        <pc:chgData name="Jenifer Prince Devaraj" userId="c3fb109c-09d1-42a6-93f4-69472d709861" providerId="ADAL" clId="{3089542D-9CC9-4959-A447-970CE30B07F0}" dt="2023-01-24T12:31:00.830" v="0" actId="47"/>
        <pc:sldMkLst>
          <pc:docMk/>
          <pc:sldMk cId="2220470893" sldId="749"/>
        </pc:sldMkLst>
      </pc:sldChg>
      <pc:sldChg chg="del">
        <pc:chgData name="Jenifer Prince Devaraj" userId="c3fb109c-09d1-42a6-93f4-69472d709861" providerId="ADAL" clId="{3089542D-9CC9-4959-A447-970CE30B07F0}" dt="2023-01-24T12:31:00.830" v="0" actId="47"/>
        <pc:sldMkLst>
          <pc:docMk/>
          <pc:sldMk cId="3139900895" sldId="750"/>
        </pc:sldMkLst>
      </pc:sldChg>
      <pc:sldChg chg="del">
        <pc:chgData name="Jenifer Prince Devaraj" userId="c3fb109c-09d1-42a6-93f4-69472d709861" providerId="ADAL" clId="{3089542D-9CC9-4959-A447-970CE30B07F0}" dt="2023-01-24T12:31:00.830" v="0" actId="47"/>
        <pc:sldMkLst>
          <pc:docMk/>
          <pc:sldMk cId="2330625726" sldId="751"/>
        </pc:sldMkLst>
      </pc:sldChg>
      <pc:sldChg chg="del">
        <pc:chgData name="Jenifer Prince Devaraj" userId="c3fb109c-09d1-42a6-93f4-69472d709861" providerId="ADAL" clId="{3089542D-9CC9-4959-A447-970CE30B07F0}" dt="2023-01-24T12:31:00.830" v="0" actId="47"/>
        <pc:sldMkLst>
          <pc:docMk/>
          <pc:sldMk cId="3367584272" sldId="752"/>
        </pc:sldMkLst>
      </pc:sldChg>
      <pc:sldChg chg="del">
        <pc:chgData name="Jenifer Prince Devaraj" userId="c3fb109c-09d1-42a6-93f4-69472d709861" providerId="ADAL" clId="{3089542D-9CC9-4959-A447-970CE30B07F0}" dt="2023-01-24T12:31:00.830" v="0" actId="47"/>
        <pc:sldMkLst>
          <pc:docMk/>
          <pc:sldMk cId="2133113551" sldId="753"/>
        </pc:sldMkLst>
      </pc:sldChg>
      <pc:sldChg chg="del">
        <pc:chgData name="Jenifer Prince Devaraj" userId="c3fb109c-09d1-42a6-93f4-69472d709861" providerId="ADAL" clId="{3089542D-9CC9-4959-A447-970CE30B07F0}" dt="2023-01-24T12:31:00.830" v="0" actId="47"/>
        <pc:sldMkLst>
          <pc:docMk/>
          <pc:sldMk cId="575966649" sldId="754"/>
        </pc:sldMkLst>
      </pc:sldChg>
      <pc:sldChg chg="del">
        <pc:chgData name="Jenifer Prince Devaraj" userId="c3fb109c-09d1-42a6-93f4-69472d709861" providerId="ADAL" clId="{3089542D-9CC9-4959-A447-970CE30B07F0}" dt="2023-01-24T12:31:00.830" v="0" actId="47"/>
        <pc:sldMkLst>
          <pc:docMk/>
          <pc:sldMk cId="1415515024" sldId="755"/>
        </pc:sldMkLst>
      </pc:sldChg>
      <pc:sldChg chg="del">
        <pc:chgData name="Jenifer Prince Devaraj" userId="c3fb109c-09d1-42a6-93f4-69472d709861" providerId="ADAL" clId="{3089542D-9CC9-4959-A447-970CE30B07F0}" dt="2023-01-24T12:31:00.830" v="0" actId="47"/>
        <pc:sldMkLst>
          <pc:docMk/>
          <pc:sldMk cId="59037797" sldId="757"/>
        </pc:sldMkLst>
      </pc:sldChg>
      <pc:sldChg chg="del">
        <pc:chgData name="Jenifer Prince Devaraj" userId="c3fb109c-09d1-42a6-93f4-69472d709861" providerId="ADAL" clId="{3089542D-9CC9-4959-A447-970CE30B07F0}" dt="2023-01-24T12:31:00.830" v="0" actId="47"/>
        <pc:sldMkLst>
          <pc:docMk/>
          <pc:sldMk cId="2083065045" sldId="758"/>
        </pc:sldMkLst>
      </pc:sldChg>
      <pc:sldChg chg="del">
        <pc:chgData name="Jenifer Prince Devaraj" userId="c3fb109c-09d1-42a6-93f4-69472d709861" providerId="ADAL" clId="{3089542D-9CC9-4959-A447-970CE30B07F0}" dt="2023-01-24T12:31:00.830" v="0" actId="47"/>
        <pc:sldMkLst>
          <pc:docMk/>
          <pc:sldMk cId="1197424074" sldId="759"/>
        </pc:sldMkLst>
      </pc:sldChg>
      <pc:sldChg chg="del">
        <pc:chgData name="Jenifer Prince Devaraj" userId="c3fb109c-09d1-42a6-93f4-69472d709861" providerId="ADAL" clId="{3089542D-9CC9-4959-A447-970CE30B07F0}" dt="2023-01-24T12:31:00.830" v="0" actId="47"/>
        <pc:sldMkLst>
          <pc:docMk/>
          <pc:sldMk cId="241118734" sldId="760"/>
        </pc:sldMkLst>
      </pc:sldChg>
      <pc:sldChg chg="del">
        <pc:chgData name="Jenifer Prince Devaraj" userId="c3fb109c-09d1-42a6-93f4-69472d709861" providerId="ADAL" clId="{3089542D-9CC9-4959-A447-970CE30B07F0}" dt="2023-01-24T12:31:00.830" v="0" actId="47"/>
        <pc:sldMkLst>
          <pc:docMk/>
          <pc:sldMk cId="2657867802" sldId="761"/>
        </pc:sldMkLst>
      </pc:sldChg>
      <pc:sldChg chg="del">
        <pc:chgData name="Jenifer Prince Devaraj" userId="c3fb109c-09d1-42a6-93f4-69472d709861" providerId="ADAL" clId="{3089542D-9CC9-4959-A447-970CE30B07F0}" dt="2023-01-24T12:31:00.830" v="0" actId="47"/>
        <pc:sldMkLst>
          <pc:docMk/>
          <pc:sldMk cId="2885588207" sldId="763"/>
        </pc:sldMkLst>
      </pc:sldChg>
      <pc:sldChg chg="del">
        <pc:chgData name="Jenifer Prince Devaraj" userId="c3fb109c-09d1-42a6-93f4-69472d709861" providerId="ADAL" clId="{3089542D-9CC9-4959-A447-970CE30B07F0}" dt="2023-01-24T12:31:00.830" v="0" actId="47"/>
        <pc:sldMkLst>
          <pc:docMk/>
          <pc:sldMk cId="3850353285" sldId="764"/>
        </pc:sldMkLst>
      </pc:sldChg>
      <pc:sldChg chg="del">
        <pc:chgData name="Jenifer Prince Devaraj" userId="c3fb109c-09d1-42a6-93f4-69472d709861" providerId="ADAL" clId="{3089542D-9CC9-4959-A447-970CE30B07F0}" dt="2023-01-24T12:31:00.830" v="0" actId="47"/>
        <pc:sldMkLst>
          <pc:docMk/>
          <pc:sldMk cId="687946415" sldId="765"/>
        </pc:sldMkLst>
      </pc:sldChg>
      <pc:sldChg chg="del">
        <pc:chgData name="Jenifer Prince Devaraj" userId="c3fb109c-09d1-42a6-93f4-69472d709861" providerId="ADAL" clId="{3089542D-9CC9-4959-A447-970CE30B07F0}" dt="2023-01-24T12:31:00.830" v="0" actId="47"/>
        <pc:sldMkLst>
          <pc:docMk/>
          <pc:sldMk cId="417952699" sldId="766"/>
        </pc:sldMkLst>
      </pc:sldChg>
      <pc:sldChg chg="del">
        <pc:chgData name="Jenifer Prince Devaraj" userId="c3fb109c-09d1-42a6-93f4-69472d709861" providerId="ADAL" clId="{3089542D-9CC9-4959-A447-970CE30B07F0}" dt="2023-01-24T12:31:00.830" v="0" actId="47"/>
        <pc:sldMkLst>
          <pc:docMk/>
          <pc:sldMk cId="1355745705" sldId="767"/>
        </pc:sldMkLst>
      </pc:sldChg>
      <pc:sldChg chg="del">
        <pc:chgData name="Jenifer Prince Devaraj" userId="c3fb109c-09d1-42a6-93f4-69472d709861" providerId="ADAL" clId="{3089542D-9CC9-4959-A447-970CE30B07F0}" dt="2023-01-24T12:31:00.830" v="0" actId="47"/>
        <pc:sldMkLst>
          <pc:docMk/>
          <pc:sldMk cId="1764896206" sldId="768"/>
        </pc:sldMkLst>
      </pc:sldChg>
      <pc:sldChg chg="del">
        <pc:chgData name="Jenifer Prince Devaraj" userId="c3fb109c-09d1-42a6-93f4-69472d709861" providerId="ADAL" clId="{3089542D-9CC9-4959-A447-970CE30B07F0}" dt="2023-01-24T12:31:00.830" v="0" actId="47"/>
        <pc:sldMkLst>
          <pc:docMk/>
          <pc:sldMk cId="1462739817" sldId="769"/>
        </pc:sldMkLst>
      </pc:sldChg>
      <pc:sldChg chg="del">
        <pc:chgData name="Jenifer Prince Devaraj" userId="c3fb109c-09d1-42a6-93f4-69472d709861" providerId="ADAL" clId="{3089542D-9CC9-4959-A447-970CE30B07F0}" dt="2023-01-24T12:31:00.830" v="0" actId="47"/>
        <pc:sldMkLst>
          <pc:docMk/>
          <pc:sldMk cId="3851449194" sldId="770"/>
        </pc:sldMkLst>
      </pc:sldChg>
      <pc:sldChg chg="del">
        <pc:chgData name="Jenifer Prince Devaraj" userId="c3fb109c-09d1-42a6-93f4-69472d709861" providerId="ADAL" clId="{3089542D-9CC9-4959-A447-970CE30B07F0}" dt="2023-01-24T12:31:00.830" v="0" actId="47"/>
        <pc:sldMkLst>
          <pc:docMk/>
          <pc:sldMk cId="3463886626" sldId="771"/>
        </pc:sldMkLst>
      </pc:sldChg>
      <pc:sldChg chg="del">
        <pc:chgData name="Jenifer Prince Devaraj" userId="c3fb109c-09d1-42a6-93f4-69472d709861" providerId="ADAL" clId="{3089542D-9CC9-4959-A447-970CE30B07F0}" dt="2023-01-24T12:31:00.830" v="0" actId="47"/>
        <pc:sldMkLst>
          <pc:docMk/>
          <pc:sldMk cId="1776620492" sldId="772"/>
        </pc:sldMkLst>
      </pc:sldChg>
    </pc:docChg>
  </pc:docChgLst>
  <pc:docChgLst>
    <pc:chgData name="Jenifer Prince Devaraj" userId="c3fb109c-09d1-42a6-93f4-69472d709861" providerId="ADAL" clId="{77080581-3451-441A-BE43-070EB07C15DB}"/>
    <pc:docChg chg="undo custSel addSld delSld modSld sldOrd">
      <pc:chgData name="Jenifer Prince Devaraj" userId="c3fb109c-09d1-42a6-93f4-69472d709861" providerId="ADAL" clId="{77080581-3451-441A-BE43-070EB07C15DB}" dt="2023-02-11T12:43:45.411" v="1689" actId="47"/>
      <pc:docMkLst>
        <pc:docMk/>
      </pc:docMkLst>
      <pc:sldChg chg="del">
        <pc:chgData name="Jenifer Prince Devaraj" userId="c3fb109c-09d1-42a6-93f4-69472d709861" providerId="ADAL" clId="{77080581-3451-441A-BE43-070EB07C15DB}" dt="2023-02-09T19:01:35.936" v="9" actId="47"/>
        <pc:sldMkLst>
          <pc:docMk/>
          <pc:sldMk cId="3657130640" sldId="301"/>
        </pc:sldMkLst>
      </pc:sldChg>
      <pc:sldChg chg="del">
        <pc:chgData name="Jenifer Prince Devaraj" userId="c3fb109c-09d1-42a6-93f4-69472d709861" providerId="ADAL" clId="{77080581-3451-441A-BE43-070EB07C15DB}" dt="2023-02-09T19:01:33.998" v="5" actId="47"/>
        <pc:sldMkLst>
          <pc:docMk/>
          <pc:sldMk cId="1573765161" sldId="605"/>
        </pc:sldMkLst>
      </pc:sldChg>
      <pc:sldChg chg="del">
        <pc:chgData name="Jenifer Prince Devaraj" userId="c3fb109c-09d1-42a6-93f4-69472d709861" providerId="ADAL" clId="{77080581-3451-441A-BE43-070EB07C15DB}" dt="2023-02-09T19:01:34.754" v="6" actId="47"/>
        <pc:sldMkLst>
          <pc:docMk/>
          <pc:sldMk cId="3493906120" sldId="606"/>
        </pc:sldMkLst>
      </pc:sldChg>
      <pc:sldChg chg="del">
        <pc:chgData name="Jenifer Prince Devaraj" userId="c3fb109c-09d1-42a6-93f4-69472d709861" providerId="ADAL" clId="{77080581-3451-441A-BE43-070EB07C15DB}" dt="2023-02-09T19:01:35.019" v="7" actId="47"/>
        <pc:sldMkLst>
          <pc:docMk/>
          <pc:sldMk cId="1585720519" sldId="607"/>
        </pc:sldMkLst>
      </pc:sldChg>
      <pc:sldChg chg="del">
        <pc:chgData name="Jenifer Prince Devaraj" userId="c3fb109c-09d1-42a6-93f4-69472d709861" providerId="ADAL" clId="{77080581-3451-441A-BE43-070EB07C15DB}" dt="2023-02-09T19:01:35.481" v="8" actId="47"/>
        <pc:sldMkLst>
          <pc:docMk/>
          <pc:sldMk cId="2193472422" sldId="608"/>
        </pc:sldMkLst>
      </pc:sldChg>
      <pc:sldChg chg="del">
        <pc:chgData name="Jenifer Prince Devaraj" userId="c3fb109c-09d1-42a6-93f4-69472d709861" providerId="ADAL" clId="{77080581-3451-441A-BE43-070EB07C15DB}" dt="2023-02-09T19:01:36.330" v="10" actId="47"/>
        <pc:sldMkLst>
          <pc:docMk/>
          <pc:sldMk cId="2929937773" sldId="609"/>
        </pc:sldMkLst>
      </pc:sldChg>
      <pc:sldChg chg="del">
        <pc:chgData name="Jenifer Prince Devaraj" userId="c3fb109c-09d1-42a6-93f4-69472d709861" providerId="ADAL" clId="{77080581-3451-441A-BE43-070EB07C15DB}" dt="2023-02-09T19:01:36.695" v="11" actId="47"/>
        <pc:sldMkLst>
          <pc:docMk/>
          <pc:sldMk cId="2512194908" sldId="610"/>
        </pc:sldMkLst>
      </pc:sldChg>
      <pc:sldChg chg="del">
        <pc:chgData name="Jenifer Prince Devaraj" userId="c3fb109c-09d1-42a6-93f4-69472d709861" providerId="ADAL" clId="{77080581-3451-441A-BE43-070EB07C15DB}" dt="2023-02-09T19:01:37.426" v="13" actId="47"/>
        <pc:sldMkLst>
          <pc:docMk/>
          <pc:sldMk cId="2024183099" sldId="611"/>
        </pc:sldMkLst>
      </pc:sldChg>
      <pc:sldChg chg="del">
        <pc:chgData name="Jenifer Prince Devaraj" userId="c3fb109c-09d1-42a6-93f4-69472d709861" providerId="ADAL" clId="{77080581-3451-441A-BE43-070EB07C15DB}" dt="2023-02-09T19:01:37.801" v="14" actId="47"/>
        <pc:sldMkLst>
          <pc:docMk/>
          <pc:sldMk cId="3756928384" sldId="612"/>
        </pc:sldMkLst>
      </pc:sldChg>
      <pc:sldChg chg="del">
        <pc:chgData name="Jenifer Prince Devaraj" userId="c3fb109c-09d1-42a6-93f4-69472d709861" providerId="ADAL" clId="{77080581-3451-441A-BE43-070EB07C15DB}" dt="2023-02-09T19:01:38.249" v="15" actId="47"/>
        <pc:sldMkLst>
          <pc:docMk/>
          <pc:sldMk cId="1350533888" sldId="614"/>
        </pc:sldMkLst>
      </pc:sldChg>
      <pc:sldChg chg="del">
        <pc:chgData name="Jenifer Prince Devaraj" userId="c3fb109c-09d1-42a6-93f4-69472d709861" providerId="ADAL" clId="{77080581-3451-441A-BE43-070EB07C15DB}" dt="2023-02-09T19:01:38.524" v="16" actId="47"/>
        <pc:sldMkLst>
          <pc:docMk/>
          <pc:sldMk cId="598047360" sldId="615"/>
        </pc:sldMkLst>
      </pc:sldChg>
      <pc:sldChg chg="del">
        <pc:chgData name="Jenifer Prince Devaraj" userId="c3fb109c-09d1-42a6-93f4-69472d709861" providerId="ADAL" clId="{77080581-3451-441A-BE43-070EB07C15DB}" dt="2023-02-09T19:01:39.145" v="17" actId="47"/>
        <pc:sldMkLst>
          <pc:docMk/>
          <pc:sldMk cId="1677394394" sldId="617"/>
        </pc:sldMkLst>
      </pc:sldChg>
      <pc:sldChg chg="addSp delSp modSp add mod">
        <pc:chgData name="Jenifer Prince Devaraj" userId="c3fb109c-09d1-42a6-93f4-69472d709861" providerId="ADAL" clId="{77080581-3451-441A-BE43-070EB07C15DB}" dt="2023-02-09T22:18:24.274" v="433" actId="1076"/>
        <pc:sldMkLst>
          <pc:docMk/>
          <pc:sldMk cId="2587810252" sldId="642"/>
        </pc:sldMkLst>
      </pc:sldChg>
      <pc:sldChg chg="del">
        <pc:chgData name="Jenifer Prince Devaraj" userId="c3fb109c-09d1-42a6-93f4-69472d709861" providerId="ADAL" clId="{77080581-3451-441A-BE43-070EB07C15DB}" dt="2023-02-09T19:01:41.029" v="21" actId="47"/>
        <pc:sldMkLst>
          <pc:docMk/>
          <pc:sldMk cId="3307982019" sldId="645"/>
        </pc:sldMkLst>
      </pc:sldChg>
      <pc:sldChg chg="del">
        <pc:chgData name="Jenifer Prince Devaraj" userId="c3fb109c-09d1-42a6-93f4-69472d709861" providerId="ADAL" clId="{77080581-3451-441A-BE43-070EB07C15DB}" dt="2023-02-09T19:01:41.979" v="23" actId="47"/>
        <pc:sldMkLst>
          <pc:docMk/>
          <pc:sldMk cId="1448100749" sldId="646"/>
        </pc:sldMkLst>
      </pc:sldChg>
      <pc:sldChg chg="del">
        <pc:chgData name="Jenifer Prince Devaraj" userId="c3fb109c-09d1-42a6-93f4-69472d709861" providerId="ADAL" clId="{77080581-3451-441A-BE43-070EB07C15DB}" dt="2023-02-09T19:01:42.833" v="24" actId="47"/>
        <pc:sldMkLst>
          <pc:docMk/>
          <pc:sldMk cId="668787218" sldId="649"/>
        </pc:sldMkLst>
      </pc:sldChg>
      <pc:sldChg chg="addSp delSp modSp add mod ord">
        <pc:chgData name="Jenifer Prince Devaraj" userId="c3fb109c-09d1-42a6-93f4-69472d709861" providerId="ADAL" clId="{77080581-3451-441A-BE43-070EB07C15DB}" dt="2023-02-10T10:27:11.271" v="1687" actId="478"/>
        <pc:sldMkLst>
          <pc:docMk/>
          <pc:sldMk cId="3015113859" sldId="650"/>
        </pc:sldMkLst>
      </pc:sldChg>
      <pc:sldChg chg="del">
        <pc:chgData name="Jenifer Prince Devaraj" userId="c3fb109c-09d1-42a6-93f4-69472d709861" providerId="ADAL" clId="{77080581-3451-441A-BE43-070EB07C15DB}" dt="2023-02-09T19:01:28.214" v="3" actId="47"/>
        <pc:sldMkLst>
          <pc:docMk/>
          <pc:sldMk cId="1641864729" sldId="656"/>
        </pc:sldMkLst>
      </pc:sldChg>
      <pc:sldChg chg="addSp delSp modSp add mod">
        <pc:chgData name="Jenifer Prince Devaraj" userId="c3fb109c-09d1-42a6-93f4-69472d709861" providerId="ADAL" clId="{77080581-3451-441A-BE43-070EB07C15DB}" dt="2023-02-10T00:40:59.108" v="936" actId="255"/>
        <pc:sldMkLst>
          <pc:docMk/>
          <pc:sldMk cId="2142854948" sldId="657"/>
        </pc:sldMkLst>
      </pc:sldChg>
      <pc:sldChg chg="addSp delSp modSp add del mod">
        <pc:chgData name="Jenifer Prince Devaraj" userId="c3fb109c-09d1-42a6-93f4-69472d709861" providerId="ADAL" clId="{77080581-3451-441A-BE43-070EB07C15DB}" dt="2023-02-10T00:41:37.087" v="939" actId="47"/>
        <pc:sldMkLst>
          <pc:docMk/>
          <pc:sldMk cId="2212105472" sldId="658"/>
        </pc:sldMkLst>
      </pc:sldChg>
      <pc:sldChg chg="addSp delSp modSp add mod">
        <pc:chgData name="Jenifer Prince Devaraj" userId="c3fb109c-09d1-42a6-93f4-69472d709861" providerId="ADAL" clId="{77080581-3451-441A-BE43-070EB07C15DB}" dt="2023-02-10T00:48:43.207" v="975" actId="255"/>
        <pc:sldMkLst>
          <pc:docMk/>
          <pc:sldMk cId="96430950" sldId="659"/>
        </pc:sldMkLst>
      </pc:sldChg>
      <pc:sldChg chg="addSp delSp modSp add mod">
        <pc:chgData name="Jenifer Prince Devaraj" userId="c3fb109c-09d1-42a6-93f4-69472d709861" providerId="ADAL" clId="{77080581-3451-441A-BE43-070EB07C15DB}" dt="2023-02-09T21:59:38.300" v="244" actId="1076"/>
        <pc:sldMkLst>
          <pc:docMk/>
          <pc:sldMk cId="4098743976" sldId="660"/>
        </pc:sldMkLst>
      </pc:sldChg>
      <pc:sldChg chg="addSp delSp modSp add mod">
        <pc:chgData name="Jenifer Prince Devaraj" userId="c3fb109c-09d1-42a6-93f4-69472d709861" providerId="ADAL" clId="{77080581-3451-441A-BE43-070EB07C15DB}" dt="2023-02-10T01:04:27.179" v="1335" actId="1076"/>
        <pc:sldMkLst>
          <pc:docMk/>
          <pc:sldMk cId="2997192327" sldId="661"/>
        </pc:sldMkLst>
      </pc:sldChg>
      <pc:sldChg chg="addSp delSp modSp add mod">
        <pc:chgData name="Jenifer Prince Devaraj" userId="c3fb109c-09d1-42a6-93f4-69472d709861" providerId="ADAL" clId="{77080581-3451-441A-BE43-070EB07C15DB}" dt="2023-02-09T22:00:04.067" v="252" actId="1076"/>
        <pc:sldMkLst>
          <pc:docMk/>
          <pc:sldMk cId="1894566899" sldId="662"/>
        </pc:sldMkLst>
      </pc:sldChg>
      <pc:sldChg chg="addSp delSp modSp add mod">
        <pc:chgData name="Jenifer Prince Devaraj" userId="c3fb109c-09d1-42a6-93f4-69472d709861" providerId="ADAL" clId="{77080581-3451-441A-BE43-070EB07C15DB}" dt="2023-02-10T01:17:17.033" v="1425" actId="27636"/>
        <pc:sldMkLst>
          <pc:docMk/>
          <pc:sldMk cId="2257002079" sldId="663"/>
        </pc:sldMkLst>
      </pc:sldChg>
      <pc:sldChg chg="addSp delSp modSp add mod">
        <pc:chgData name="Jenifer Prince Devaraj" userId="c3fb109c-09d1-42a6-93f4-69472d709861" providerId="ADAL" clId="{77080581-3451-441A-BE43-070EB07C15DB}" dt="2023-02-10T01:19:13.826" v="1439" actId="27636"/>
        <pc:sldMkLst>
          <pc:docMk/>
          <pc:sldMk cId="2625396335" sldId="664"/>
        </pc:sldMkLst>
      </pc:sldChg>
      <pc:sldChg chg="addSp delSp modSp add mod">
        <pc:chgData name="Jenifer Prince Devaraj" userId="c3fb109c-09d1-42a6-93f4-69472d709861" providerId="ADAL" clId="{77080581-3451-441A-BE43-070EB07C15DB}" dt="2023-02-10T00:50:29.033" v="980" actId="1076"/>
        <pc:sldMkLst>
          <pc:docMk/>
          <pc:sldMk cId="1935934067" sldId="665"/>
        </pc:sldMkLst>
      </pc:sldChg>
      <pc:sldChg chg="del">
        <pc:chgData name="Jenifer Prince Devaraj" userId="c3fb109c-09d1-42a6-93f4-69472d709861" providerId="ADAL" clId="{77080581-3451-441A-BE43-070EB07C15DB}" dt="2023-02-09T19:01:22.533" v="1" actId="47"/>
        <pc:sldMkLst>
          <pc:docMk/>
          <pc:sldMk cId="3759313193" sldId="670"/>
        </pc:sldMkLst>
      </pc:sldChg>
      <pc:sldChg chg="del">
        <pc:chgData name="Jenifer Prince Devaraj" userId="c3fb109c-09d1-42a6-93f4-69472d709861" providerId="ADAL" clId="{77080581-3451-441A-BE43-070EB07C15DB}" dt="2023-02-09T19:01:24.500" v="2" actId="47"/>
        <pc:sldMkLst>
          <pc:docMk/>
          <pc:sldMk cId="3105393504" sldId="671"/>
        </pc:sldMkLst>
      </pc:sldChg>
      <pc:sldChg chg="modSp mod">
        <pc:chgData name="Jenifer Prince Devaraj" userId="c3fb109c-09d1-42a6-93f4-69472d709861" providerId="ADAL" clId="{77080581-3451-441A-BE43-070EB07C15DB}" dt="2023-02-09T19:01:53.982" v="34" actId="20577"/>
        <pc:sldMkLst>
          <pc:docMk/>
          <pc:sldMk cId="3119007398" sldId="719"/>
        </pc:sldMkLst>
      </pc:sldChg>
      <pc:sldChg chg="del">
        <pc:chgData name="Jenifer Prince Devaraj" userId="c3fb109c-09d1-42a6-93f4-69472d709861" providerId="ADAL" clId="{77080581-3451-441A-BE43-070EB07C15DB}" dt="2023-02-09T19:01:39.618" v="18" actId="47"/>
        <pc:sldMkLst>
          <pc:docMk/>
          <pc:sldMk cId="4144087648" sldId="721"/>
        </pc:sldMkLst>
      </pc:sldChg>
      <pc:sldChg chg="del">
        <pc:chgData name="Jenifer Prince Devaraj" userId="c3fb109c-09d1-42a6-93f4-69472d709861" providerId="ADAL" clId="{77080581-3451-441A-BE43-070EB07C15DB}" dt="2023-02-09T19:01:41.690" v="22" actId="47"/>
        <pc:sldMkLst>
          <pc:docMk/>
          <pc:sldMk cId="2120602379" sldId="722"/>
        </pc:sldMkLst>
      </pc:sldChg>
      <pc:sldChg chg="del">
        <pc:chgData name="Jenifer Prince Devaraj" userId="c3fb109c-09d1-42a6-93f4-69472d709861" providerId="ADAL" clId="{77080581-3451-441A-BE43-070EB07C15DB}" dt="2023-02-09T19:01:33.366" v="4" actId="47"/>
        <pc:sldMkLst>
          <pc:docMk/>
          <pc:sldMk cId="1886451216" sldId="726"/>
        </pc:sldMkLst>
      </pc:sldChg>
      <pc:sldChg chg="del">
        <pc:chgData name="Jenifer Prince Devaraj" userId="c3fb109c-09d1-42a6-93f4-69472d709861" providerId="ADAL" clId="{77080581-3451-441A-BE43-070EB07C15DB}" dt="2023-02-09T19:01:37.085" v="12" actId="47"/>
        <pc:sldMkLst>
          <pc:docMk/>
          <pc:sldMk cId="2147189103" sldId="727"/>
        </pc:sldMkLst>
      </pc:sldChg>
      <pc:sldChg chg="del">
        <pc:chgData name="Jenifer Prince Devaraj" userId="c3fb109c-09d1-42a6-93f4-69472d709861" providerId="ADAL" clId="{77080581-3451-441A-BE43-070EB07C15DB}" dt="2023-02-09T19:01:40.203" v="19" actId="47"/>
        <pc:sldMkLst>
          <pc:docMk/>
          <pc:sldMk cId="1083627039" sldId="729"/>
        </pc:sldMkLst>
      </pc:sldChg>
      <pc:sldChg chg="del">
        <pc:chgData name="Jenifer Prince Devaraj" userId="c3fb109c-09d1-42a6-93f4-69472d709861" providerId="ADAL" clId="{77080581-3451-441A-BE43-070EB07C15DB}" dt="2023-02-09T19:01:40.608" v="20" actId="47"/>
        <pc:sldMkLst>
          <pc:docMk/>
          <pc:sldMk cId="4218587974" sldId="730"/>
        </pc:sldMkLst>
      </pc:sldChg>
      <pc:sldChg chg="modSp del mod">
        <pc:chgData name="Jenifer Prince Devaraj" userId="c3fb109c-09d1-42a6-93f4-69472d709861" providerId="ADAL" clId="{77080581-3451-441A-BE43-070EB07C15DB}" dt="2023-02-09T21:37:03.537" v="63" actId="47"/>
        <pc:sldMkLst>
          <pc:docMk/>
          <pc:sldMk cId="490763222" sldId="731"/>
        </pc:sldMkLst>
      </pc:sldChg>
      <pc:sldChg chg="addSp delSp modSp mod">
        <pc:chgData name="Jenifer Prince Devaraj" userId="c3fb109c-09d1-42a6-93f4-69472d709861" providerId="ADAL" clId="{77080581-3451-441A-BE43-070EB07C15DB}" dt="2023-02-10T01:17:54.954" v="1433" actId="14100"/>
        <pc:sldMkLst>
          <pc:docMk/>
          <pc:sldMk cId="3306831209" sldId="733"/>
        </pc:sldMkLst>
      </pc:sldChg>
      <pc:sldChg chg="addSp delSp modSp add mod ord">
        <pc:chgData name="Jenifer Prince Devaraj" userId="c3fb109c-09d1-42a6-93f4-69472d709861" providerId="ADAL" clId="{77080581-3451-441A-BE43-070EB07C15DB}" dt="2023-02-09T22:21:34.640" v="451" actId="1076"/>
        <pc:sldMkLst>
          <pc:docMk/>
          <pc:sldMk cId="117587533" sldId="734"/>
        </pc:sldMkLst>
      </pc:sldChg>
      <pc:sldChg chg="del">
        <pc:chgData name="Jenifer Prince Devaraj" userId="c3fb109c-09d1-42a6-93f4-69472d709861" providerId="ADAL" clId="{77080581-3451-441A-BE43-070EB07C15DB}" dt="2023-02-09T19:01:20.207" v="0" actId="47"/>
        <pc:sldMkLst>
          <pc:docMk/>
          <pc:sldMk cId="3683681129" sldId="734"/>
        </pc:sldMkLst>
      </pc:sldChg>
      <pc:sldChg chg="addSp delSp modSp add mod">
        <pc:chgData name="Jenifer Prince Devaraj" userId="c3fb109c-09d1-42a6-93f4-69472d709861" providerId="ADAL" clId="{77080581-3451-441A-BE43-070EB07C15DB}" dt="2023-02-09T23:28:40.458" v="549" actId="1076"/>
        <pc:sldMkLst>
          <pc:docMk/>
          <pc:sldMk cId="1790509249" sldId="735"/>
        </pc:sldMkLst>
      </pc:sldChg>
      <pc:sldChg chg="modSp add mod">
        <pc:chgData name="Jenifer Prince Devaraj" userId="c3fb109c-09d1-42a6-93f4-69472d709861" providerId="ADAL" clId="{77080581-3451-441A-BE43-070EB07C15DB}" dt="2023-02-09T23:30:51.859" v="579" actId="1076"/>
        <pc:sldMkLst>
          <pc:docMk/>
          <pc:sldMk cId="3000305636" sldId="736"/>
        </pc:sldMkLst>
      </pc:sldChg>
      <pc:sldChg chg="addSp delSp modSp add mod">
        <pc:chgData name="Jenifer Prince Devaraj" userId="c3fb109c-09d1-42a6-93f4-69472d709861" providerId="ADAL" clId="{77080581-3451-441A-BE43-070EB07C15DB}" dt="2023-02-09T23:39:36.866" v="744" actId="20577"/>
        <pc:sldMkLst>
          <pc:docMk/>
          <pc:sldMk cId="2876310116" sldId="737"/>
        </pc:sldMkLst>
      </pc:sldChg>
      <pc:sldChg chg="addSp delSp modSp add mod ord">
        <pc:chgData name="Jenifer Prince Devaraj" userId="c3fb109c-09d1-42a6-93f4-69472d709861" providerId="ADAL" clId="{77080581-3451-441A-BE43-070EB07C15DB}" dt="2023-02-09T23:40:25.920" v="760" actId="20577"/>
        <pc:sldMkLst>
          <pc:docMk/>
          <pc:sldMk cId="1710664261" sldId="738"/>
        </pc:sldMkLst>
      </pc:sldChg>
      <pc:sldChg chg="addSp delSp modSp add mod">
        <pc:chgData name="Jenifer Prince Devaraj" userId="c3fb109c-09d1-42a6-93f4-69472d709861" providerId="ADAL" clId="{77080581-3451-441A-BE43-070EB07C15DB}" dt="2023-02-10T07:13:07.818" v="1586" actId="20577"/>
        <pc:sldMkLst>
          <pc:docMk/>
          <pc:sldMk cId="3474899142" sldId="739"/>
        </pc:sldMkLst>
      </pc:sldChg>
      <pc:sldChg chg="addSp delSp modSp add mod">
        <pc:chgData name="Jenifer Prince Devaraj" userId="c3fb109c-09d1-42a6-93f4-69472d709861" providerId="ADAL" clId="{77080581-3451-441A-BE43-070EB07C15DB}" dt="2023-02-10T00:20:47.418" v="871" actId="1076"/>
        <pc:sldMkLst>
          <pc:docMk/>
          <pc:sldMk cId="527475414" sldId="740"/>
        </pc:sldMkLst>
      </pc:sldChg>
      <pc:sldChg chg="modSp add mod">
        <pc:chgData name="Jenifer Prince Devaraj" userId="c3fb109c-09d1-42a6-93f4-69472d709861" providerId="ADAL" clId="{77080581-3451-441A-BE43-070EB07C15DB}" dt="2023-02-10T00:41:10.607" v="937" actId="255"/>
        <pc:sldMkLst>
          <pc:docMk/>
          <pc:sldMk cId="3925653177" sldId="741"/>
        </pc:sldMkLst>
      </pc:sldChg>
      <pc:sldChg chg="addSp modSp add mod">
        <pc:chgData name="Jenifer Prince Devaraj" userId="c3fb109c-09d1-42a6-93f4-69472d709861" providerId="ADAL" clId="{77080581-3451-441A-BE43-070EB07C15DB}" dt="2023-02-10T00:41:19.263" v="938" actId="255"/>
        <pc:sldMkLst>
          <pc:docMk/>
          <pc:sldMk cId="1356355732" sldId="742"/>
        </pc:sldMkLst>
      </pc:sldChg>
      <pc:sldChg chg="add">
        <pc:chgData name="Jenifer Prince Devaraj" userId="c3fb109c-09d1-42a6-93f4-69472d709861" providerId="ADAL" clId="{77080581-3451-441A-BE43-070EB07C15DB}" dt="2023-02-10T00:42:43.903" v="940" actId="2890"/>
        <pc:sldMkLst>
          <pc:docMk/>
          <pc:sldMk cId="4230532998" sldId="743"/>
        </pc:sldMkLst>
      </pc:sldChg>
      <pc:sldChg chg="delSp modSp add mod">
        <pc:chgData name="Jenifer Prince Devaraj" userId="c3fb109c-09d1-42a6-93f4-69472d709861" providerId="ADAL" clId="{77080581-3451-441A-BE43-070EB07C15DB}" dt="2023-02-10T01:08:22.268" v="1409" actId="1076"/>
        <pc:sldMkLst>
          <pc:docMk/>
          <pc:sldMk cId="3437618510" sldId="744"/>
        </pc:sldMkLst>
      </pc:sldChg>
      <pc:sldChg chg="add">
        <pc:chgData name="Jenifer Prince Devaraj" userId="c3fb109c-09d1-42a6-93f4-69472d709861" providerId="ADAL" clId="{77080581-3451-441A-BE43-070EB07C15DB}" dt="2023-02-10T01:17:22.273" v="1426" actId="2890"/>
        <pc:sldMkLst>
          <pc:docMk/>
          <pc:sldMk cId="1940124811" sldId="745"/>
        </pc:sldMkLst>
      </pc:sldChg>
      <pc:sldChg chg="addSp delSp modSp add del mod">
        <pc:chgData name="Jenifer Prince Devaraj" userId="c3fb109c-09d1-42a6-93f4-69472d709861" providerId="ADAL" clId="{77080581-3451-441A-BE43-070EB07C15DB}" dt="2023-02-10T01:36:50.747" v="1500" actId="47"/>
        <pc:sldMkLst>
          <pc:docMk/>
          <pc:sldMk cId="2477312300" sldId="746"/>
        </pc:sldMkLst>
      </pc:sldChg>
      <pc:sldChg chg="addSp delSp modSp add del mod">
        <pc:chgData name="Jenifer Prince Devaraj" userId="c3fb109c-09d1-42a6-93f4-69472d709861" providerId="ADAL" clId="{77080581-3451-441A-BE43-070EB07C15DB}" dt="2023-02-10T01:36:32.496" v="1496" actId="47"/>
        <pc:sldMkLst>
          <pc:docMk/>
          <pc:sldMk cId="1885681997" sldId="747"/>
        </pc:sldMkLst>
      </pc:sldChg>
      <pc:sldChg chg="addSp delSp modSp add mod">
        <pc:chgData name="Jenifer Prince Devaraj" userId="c3fb109c-09d1-42a6-93f4-69472d709861" providerId="ADAL" clId="{77080581-3451-441A-BE43-070EB07C15DB}" dt="2023-02-10T01:39:43.171" v="1519" actId="1076"/>
        <pc:sldMkLst>
          <pc:docMk/>
          <pc:sldMk cId="3462583453" sldId="747"/>
        </pc:sldMkLst>
      </pc:sldChg>
      <pc:sldChg chg="addSp delSp modSp add mod">
        <pc:chgData name="Jenifer Prince Devaraj" userId="c3fb109c-09d1-42a6-93f4-69472d709861" providerId="ADAL" clId="{77080581-3451-441A-BE43-070EB07C15DB}" dt="2023-02-10T07:42:30.640" v="1659" actId="1076"/>
        <pc:sldMkLst>
          <pc:docMk/>
          <pc:sldMk cId="1888045933" sldId="748"/>
        </pc:sldMkLst>
      </pc:sldChg>
      <pc:sldChg chg="addSp delSp modSp add mod ord modShow">
        <pc:chgData name="Jenifer Prince Devaraj" userId="c3fb109c-09d1-42a6-93f4-69472d709861" providerId="ADAL" clId="{77080581-3451-441A-BE43-070EB07C15DB}" dt="2023-02-10T01:55:26.238" v="1566" actId="729"/>
        <pc:sldMkLst>
          <pc:docMk/>
          <pc:sldMk cId="69519716" sldId="749"/>
        </pc:sldMkLst>
      </pc:sldChg>
      <pc:sldChg chg="addSp modSp add mod">
        <pc:chgData name="Jenifer Prince Devaraj" userId="c3fb109c-09d1-42a6-93f4-69472d709861" providerId="ADAL" clId="{77080581-3451-441A-BE43-070EB07C15DB}" dt="2023-02-10T07:42:53.909" v="1662" actId="255"/>
        <pc:sldMkLst>
          <pc:docMk/>
          <pc:sldMk cId="3653036203" sldId="750"/>
        </pc:sldMkLst>
      </pc:sldChg>
      <pc:sldChg chg="addSp delSp modSp add mod">
        <pc:chgData name="Jenifer Prince Devaraj" userId="c3fb109c-09d1-42a6-93f4-69472d709861" providerId="ADAL" clId="{77080581-3451-441A-BE43-070EB07C15DB}" dt="2023-02-10T07:41:04.667" v="1646" actId="1076"/>
        <pc:sldMkLst>
          <pc:docMk/>
          <pc:sldMk cId="2927543045" sldId="751"/>
        </pc:sldMkLst>
      </pc:sldChg>
      <pc:sldChg chg="addSp delSp modSp add mod">
        <pc:chgData name="Jenifer Prince Devaraj" userId="c3fb109c-09d1-42a6-93f4-69472d709861" providerId="ADAL" clId="{77080581-3451-441A-BE43-070EB07C15DB}" dt="2023-02-10T07:48:33.804" v="1685" actId="1076"/>
        <pc:sldMkLst>
          <pc:docMk/>
          <pc:sldMk cId="597442253" sldId="752"/>
        </pc:sldMkLst>
      </pc:sldChg>
      <pc:sldChg chg="addSp delSp modSp add mod">
        <pc:chgData name="Jenifer Prince Devaraj" userId="c3fb109c-09d1-42a6-93f4-69472d709861" providerId="ADAL" clId="{77080581-3451-441A-BE43-070EB07C15DB}" dt="2023-02-10T07:48:17.953" v="1683" actId="1076"/>
        <pc:sldMkLst>
          <pc:docMk/>
          <pc:sldMk cId="2765676292" sldId="753"/>
        </pc:sldMkLst>
      </pc:sldChg>
      <pc:sldChg chg="new del">
        <pc:chgData name="Jenifer Prince Devaraj" userId="c3fb109c-09d1-42a6-93f4-69472d709861" providerId="ADAL" clId="{77080581-3451-441A-BE43-070EB07C15DB}" dt="2023-02-11T12:43:45.411" v="1689" actId="47"/>
        <pc:sldMkLst>
          <pc:docMk/>
          <pc:sldMk cId="2506250483" sldId="754"/>
        </pc:sldMkLst>
      </pc:sldChg>
      <pc:sldMasterChg chg="delSldLayout">
        <pc:chgData name="Jenifer Prince Devaraj" userId="c3fb109c-09d1-42a6-93f4-69472d709861" providerId="ADAL" clId="{77080581-3451-441A-BE43-070EB07C15DB}" dt="2023-02-10T00:41:37.087" v="939" actId="47"/>
        <pc:sldMasterMkLst>
          <pc:docMk/>
          <pc:sldMasterMk cId="3508390215" sldId="2147483661"/>
        </pc:sldMasterMkLst>
        <pc:sldLayoutChg chg="del">
          <pc:chgData name="Jenifer Prince Devaraj" userId="c3fb109c-09d1-42a6-93f4-69472d709861" providerId="ADAL" clId="{77080581-3451-441A-BE43-070EB07C15DB}" dt="2023-02-10T00:41:37.087" v="939" actId="47"/>
          <pc:sldLayoutMkLst>
            <pc:docMk/>
            <pc:sldMasterMk cId="3508390215" sldId="2147483661"/>
            <pc:sldLayoutMk cId="580021689" sldId="2147483791"/>
          </pc:sldLayoutMkLst>
        </pc:sldLayoutChg>
      </pc:sldMasterChg>
    </pc:docChg>
  </pc:docChgLst>
  <pc:docChgLst>
    <pc:chgData name="Jenifer Prince Devaraj" userId="c3fb109c-09d1-42a6-93f4-69472d709861" providerId="ADAL" clId="{37C96688-AAEE-46E4-8919-E89C76592737}"/>
    <pc:docChg chg="undo custSel addSld delSld modSld sldOrd">
      <pc:chgData name="Jenifer Prince Devaraj" userId="c3fb109c-09d1-42a6-93f4-69472d709861" providerId="ADAL" clId="{37C96688-AAEE-46E4-8919-E89C76592737}" dt="2023-10-13T11:25:10.677" v="204" actId="255"/>
      <pc:docMkLst>
        <pc:docMk/>
      </pc:docMkLst>
      <pc:sldChg chg="add del">
        <pc:chgData name="Jenifer Prince Devaraj" userId="c3fb109c-09d1-42a6-93f4-69472d709861" providerId="ADAL" clId="{37C96688-AAEE-46E4-8919-E89C76592737}" dt="2023-10-12T21:03:25.453" v="1"/>
        <pc:sldMkLst>
          <pc:docMk/>
          <pc:sldMk cId="3119007398" sldId="719"/>
        </pc:sldMkLst>
      </pc:sldChg>
      <pc:sldChg chg="addSp delSp modSp mod">
        <pc:chgData name="Jenifer Prince Devaraj" userId="c3fb109c-09d1-42a6-93f4-69472d709861" providerId="ADAL" clId="{37C96688-AAEE-46E4-8919-E89C76592737}" dt="2023-10-12T21:05:43.668" v="54" actId="478"/>
        <pc:sldMkLst>
          <pc:docMk/>
          <pc:sldMk cId="3658654216" sldId="755"/>
        </pc:sldMkLst>
      </pc:sldChg>
      <pc:sldChg chg="addSp delSp modSp mod">
        <pc:chgData name="Jenifer Prince Devaraj" userId="c3fb109c-09d1-42a6-93f4-69472d709861" providerId="ADAL" clId="{37C96688-AAEE-46E4-8919-E89C76592737}" dt="2023-10-12T21:14:29.372" v="75" actId="20577"/>
        <pc:sldMkLst>
          <pc:docMk/>
          <pc:sldMk cId="3325927491" sldId="757"/>
        </pc:sldMkLst>
      </pc:sldChg>
      <pc:sldChg chg="addSp delSp modSp mod">
        <pc:chgData name="Jenifer Prince Devaraj" userId="c3fb109c-09d1-42a6-93f4-69472d709861" providerId="ADAL" clId="{37C96688-AAEE-46E4-8919-E89C76592737}" dt="2023-10-12T21:06:20.377" v="64" actId="478"/>
        <pc:sldMkLst>
          <pc:docMk/>
          <pc:sldMk cId="42336024" sldId="758"/>
        </pc:sldMkLst>
      </pc:sldChg>
      <pc:sldChg chg="addSp delSp modSp mod">
        <pc:chgData name="Jenifer Prince Devaraj" userId="c3fb109c-09d1-42a6-93f4-69472d709861" providerId="ADAL" clId="{37C96688-AAEE-46E4-8919-E89C76592737}" dt="2023-10-12T21:06:24.827" v="65" actId="478"/>
        <pc:sldMkLst>
          <pc:docMk/>
          <pc:sldMk cId="3927557139" sldId="759"/>
        </pc:sldMkLst>
      </pc:sldChg>
      <pc:sldChg chg="addSp delSp modSp mod">
        <pc:chgData name="Jenifer Prince Devaraj" userId="c3fb109c-09d1-42a6-93f4-69472d709861" providerId="ADAL" clId="{37C96688-AAEE-46E4-8919-E89C76592737}" dt="2023-10-13T08:36:11.344" v="91" actId="1076"/>
        <pc:sldMkLst>
          <pc:docMk/>
          <pc:sldMk cId="4215469075" sldId="760"/>
        </pc:sldMkLst>
      </pc:sldChg>
      <pc:sldChg chg="addSp delSp modSp mod">
        <pc:chgData name="Jenifer Prince Devaraj" userId="c3fb109c-09d1-42a6-93f4-69472d709861" providerId="ADAL" clId="{37C96688-AAEE-46E4-8919-E89C76592737}" dt="2023-10-12T21:06:33.571" v="67" actId="478"/>
        <pc:sldMkLst>
          <pc:docMk/>
          <pc:sldMk cId="3316573560" sldId="761"/>
        </pc:sldMkLst>
      </pc:sldChg>
      <pc:sldChg chg="addSp delSp modSp mod">
        <pc:chgData name="Jenifer Prince Devaraj" userId="c3fb109c-09d1-42a6-93f4-69472d709861" providerId="ADAL" clId="{37C96688-AAEE-46E4-8919-E89C76592737}" dt="2023-10-12T21:56:45.261" v="87" actId="20577"/>
        <pc:sldMkLst>
          <pc:docMk/>
          <pc:sldMk cId="253198810" sldId="762"/>
        </pc:sldMkLst>
      </pc:sldChg>
      <pc:sldChg chg="addSp delSp modSp mod">
        <pc:chgData name="Jenifer Prince Devaraj" userId="c3fb109c-09d1-42a6-93f4-69472d709861" providerId="ADAL" clId="{37C96688-AAEE-46E4-8919-E89C76592737}" dt="2023-10-13T08:40:42.633" v="96" actId="478"/>
        <pc:sldMkLst>
          <pc:docMk/>
          <pc:sldMk cId="2879013245" sldId="763"/>
        </pc:sldMkLst>
      </pc:sldChg>
      <pc:sldChg chg="addSp delSp modSp mod">
        <pc:chgData name="Jenifer Prince Devaraj" userId="c3fb109c-09d1-42a6-93f4-69472d709861" providerId="ADAL" clId="{37C96688-AAEE-46E4-8919-E89C76592737}" dt="2023-10-13T08:42:19.484" v="97" actId="20577"/>
        <pc:sldMkLst>
          <pc:docMk/>
          <pc:sldMk cId="2030799890" sldId="764"/>
        </pc:sldMkLst>
      </pc:sldChg>
      <pc:sldChg chg="addSp delSp modSp mod">
        <pc:chgData name="Jenifer Prince Devaraj" userId="c3fb109c-09d1-42a6-93f4-69472d709861" providerId="ADAL" clId="{37C96688-AAEE-46E4-8919-E89C76592737}" dt="2023-10-12T21:06:50.699" v="71" actId="478"/>
        <pc:sldMkLst>
          <pc:docMk/>
          <pc:sldMk cId="1105556938" sldId="765"/>
        </pc:sldMkLst>
      </pc:sldChg>
      <pc:sldChg chg="addSp delSp modSp mod">
        <pc:chgData name="Jenifer Prince Devaraj" userId="c3fb109c-09d1-42a6-93f4-69472d709861" providerId="ADAL" clId="{37C96688-AAEE-46E4-8919-E89C76592737}" dt="2023-10-13T08:46:18.320" v="101" actId="1076"/>
        <pc:sldMkLst>
          <pc:docMk/>
          <pc:sldMk cId="2513784242" sldId="766"/>
        </pc:sldMkLst>
      </pc:sldChg>
      <pc:sldChg chg="addSp delSp modSp mod">
        <pc:chgData name="Jenifer Prince Devaraj" userId="c3fb109c-09d1-42a6-93f4-69472d709861" providerId="ADAL" clId="{37C96688-AAEE-46E4-8919-E89C76592737}" dt="2023-10-13T08:46:46.049" v="104" actId="1076"/>
        <pc:sldMkLst>
          <pc:docMk/>
          <pc:sldMk cId="2789971426" sldId="767"/>
        </pc:sldMkLst>
      </pc:sldChg>
      <pc:sldChg chg="addSp delSp modSp mod">
        <pc:chgData name="Jenifer Prince Devaraj" userId="c3fb109c-09d1-42a6-93f4-69472d709861" providerId="ADAL" clId="{37C96688-AAEE-46E4-8919-E89C76592737}" dt="2023-10-13T08:47:19.276" v="109" actId="1076"/>
        <pc:sldMkLst>
          <pc:docMk/>
          <pc:sldMk cId="873738643" sldId="768"/>
        </pc:sldMkLst>
      </pc:sldChg>
      <pc:sldChg chg="addSp delSp modSp mod">
        <pc:chgData name="Jenifer Prince Devaraj" userId="c3fb109c-09d1-42a6-93f4-69472d709861" providerId="ADAL" clId="{37C96688-AAEE-46E4-8919-E89C76592737}" dt="2023-10-12T21:05:31.408" v="51" actId="478"/>
        <pc:sldMkLst>
          <pc:docMk/>
          <pc:sldMk cId="4163317104" sldId="769"/>
        </pc:sldMkLst>
      </pc:sldChg>
      <pc:sldChg chg="addSp delSp modSp mod">
        <pc:chgData name="Jenifer Prince Devaraj" userId="c3fb109c-09d1-42a6-93f4-69472d709861" providerId="ADAL" clId="{37C96688-AAEE-46E4-8919-E89C76592737}" dt="2023-10-12T21:05:20.102" v="48" actId="478"/>
        <pc:sldMkLst>
          <pc:docMk/>
          <pc:sldMk cId="1812781161" sldId="770"/>
        </pc:sldMkLst>
      </pc:sldChg>
      <pc:sldChg chg="addSp delSp modSp mod">
        <pc:chgData name="Jenifer Prince Devaraj" userId="c3fb109c-09d1-42a6-93f4-69472d709861" providerId="ADAL" clId="{37C96688-AAEE-46E4-8919-E89C76592737}" dt="2023-10-12T21:05:14.629" v="47" actId="478"/>
        <pc:sldMkLst>
          <pc:docMk/>
          <pc:sldMk cId="3557578534" sldId="771"/>
        </pc:sldMkLst>
      </pc:sldChg>
      <pc:sldChg chg="addSp delSp modSp mod">
        <pc:chgData name="Jenifer Prince Devaraj" userId="c3fb109c-09d1-42a6-93f4-69472d709861" providerId="ADAL" clId="{37C96688-AAEE-46E4-8919-E89C76592737}" dt="2023-10-12T21:05:05.523" v="45" actId="478"/>
        <pc:sldMkLst>
          <pc:docMk/>
          <pc:sldMk cId="2974918781" sldId="772"/>
        </pc:sldMkLst>
      </pc:sldChg>
      <pc:sldChg chg="addSp delSp modSp mod">
        <pc:chgData name="Jenifer Prince Devaraj" userId="c3fb109c-09d1-42a6-93f4-69472d709861" providerId="ADAL" clId="{37C96688-AAEE-46E4-8919-E89C76592737}" dt="2023-10-13T09:16:20.447" v="130" actId="113"/>
        <pc:sldMkLst>
          <pc:docMk/>
          <pc:sldMk cId="1278170707" sldId="781"/>
        </pc:sldMkLst>
      </pc:sldChg>
      <pc:sldChg chg="addSp delSp modSp mod">
        <pc:chgData name="Jenifer Prince Devaraj" userId="c3fb109c-09d1-42a6-93f4-69472d709861" providerId="ADAL" clId="{37C96688-AAEE-46E4-8919-E89C76592737}" dt="2023-10-13T09:22:38.623" v="133" actId="1076"/>
        <pc:sldMkLst>
          <pc:docMk/>
          <pc:sldMk cId="128013750" sldId="782"/>
        </pc:sldMkLst>
      </pc:sldChg>
      <pc:sldChg chg="addSp delSp modSp mod ord">
        <pc:chgData name="Jenifer Prince Devaraj" userId="c3fb109c-09d1-42a6-93f4-69472d709861" providerId="ADAL" clId="{37C96688-AAEE-46E4-8919-E89C76592737}" dt="2023-10-12T21:14:44.614" v="77"/>
        <pc:sldMkLst>
          <pc:docMk/>
          <pc:sldMk cId="3973763390" sldId="783"/>
        </pc:sldMkLst>
      </pc:sldChg>
      <pc:sldChg chg="addSp delSp modSp mod ord">
        <pc:chgData name="Jenifer Prince Devaraj" userId="c3fb109c-09d1-42a6-93f4-69472d709861" providerId="ADAL" clId="{37C96688-AAEE-46E4-8919-E89C76592737}" dt="2023-10-12T21:15:08.705" v="79"/>
        <pc:sldMkLst>
          <pc:docMk/>
          <pc:sldMk cId="3265464205" sldId="784"/>
        </pc:sldMkLst>
      </pc:sldChg>
      <pc:sldChg chg="addSp delSp modSp mod ord">
        <pc:chgData name="Jenifer Prince Devaraj" userId="c3fb109c-09d1-42a6-93f4-69472d709861" providerId="ADAL" clId="{37C96688-AAEE-46E4-8919-E89C76592737}" dt="2023-10-12T21:43:00.801" v="86" actId="255"/>
        <pc:sldMkLst>
          <pc:docMk/>
          <pc:sldMk cId="3050997376" sldId="785"/>
        </pc:sldMkLst>
      </pc:sldChg>
      <pc:sldChg chg="addSp delSp modSp mod ord">
        <pc:chgData name="Jenifer Prince Devaraj" userId="c3fb109c-09d1-42a6-93f4-69472d709861" providerId="ADAL" clId="{37C96688-AAEE-46E4-8919-E89C76592737}" dt="2023-10-12T21:15:12.997" v="83"/>
        <pc:sldMkLst>
          <pc:docMk/>
          <pc:sldMk cId="2284503180" sldId="787"/>
        </pc:sldMkLst>
      </pc:sldChg>
      <pc:sldChg chg="addSp delSp modSp mod">
        <pc:chgData name="Jenifer Prince Devaraj" userId="c3fb109c-09d1-42a6-93f4-69472d709861" providerId="ADAL" clId="{37C96688-AAEE-46E4-8919-E89C76592737}" dt="2023-10-13T08:57:07.098" v="129" actId="1076"/>
        <pc:sldMkLst>
          <pc:docMk/>
          <pc:sldMk cId="2722283169" sldId="788"/>
        </pc:sldMkLst>
      </pc:sldChg>
      <pc:sldChg chg="addSp delSp modSp add mod ord">
        <pc:chgData name="Jenifer Prince Devaraj" userId="c3fb109c-09d1-42a6-93f4-69472d709861" providerId="ADAL" clId="{37C96688-AAEE-46E4-8919-E89C76592737}" dt="2023-10-12T21:04:03.398" v="18" actId="20577"/>
        <pc:sldMkLst>
          <pc:docMk/>
          <pc:sldMk cId="2337211031" sldId="789"/>
        </pc:sldMkLst>
      </pc:sldChg>
      <pc:sldChg chg="addSp delSp modSp add mod">
        <pc:chgData name="Jenifer Prince Devaraj" userId="c3fb109c-09d1-42a6-93f4-69472d709861" providerId="ADAL" clId="{37C96688-AAEE-46E4-8919-E89C76592737}" dt="2023-10-13T11:25:10.677" v="204" actId="255"/>
        <pc:sldMkLst>
          <pc:docMk/>
          <pc:sldMk cId="3622244019" sldId="790"/>
        </pc:sldMkLst>
      </pc:sldChg>
    </pc:docChg>
  </pc:docChgLst>
  <pc:docChgLst>
    <pc:chgData name="Jenifer Prince Devaraj" userId="c3fb109c-09d1-42a6-93f4-69472d709861" providerId="ADAL" clId="{494F5158-968A-422B-89BC-1595B25EAAF9}"/>
    <pc:docChg chg="undo custSel addSld delSld modSld sldOrd">
      <pc:chgData name="Jenifer Prince Devaraj" userId="c3fb109c-09d1-42a6-93f4-69472d709861" providerId="ADAL" clId="{494F5158-968A-422B-89BC-1595B25EAAF9}" dt="2023-02-13T02:12:43.189" v="598" actId="1076"/>
      <pc:docMkLst>
        <pc:docMk/>
      </pc:docMkLst>
      <pc:sldChg chg="modSp mod">
        <pc:chgData name="Jenifer Prince Devaraj" userId="c3fb109c-09d1-42a6-93f4-69472d709861" providerId="ADAL" clId="{494F5158-968A-422B-89BC-1595B25EAAF9}" dt="2023-02-12T16:48:04.568" v="1" actId="20577"/>
        <pc:sldMkLst>
          <pc:docMk/>
          <pc:sldMk cId="3119007398" sldId="719"/>
        </pc:sldMkLst>
      </pc:sldChg>
      <pc:sldChg chg="del">
        <pc:chgData name="Jenifer Prince Devaraj" userId="c3fb109c-09d1-42a6-93f4-69472d709861" providerId="ADAL" clId="{494F5158-968A-422B-89BC-1595B25EAAF9}" dt="2023-02-12T16:48:57.360" v="2" actId="47"/>
        <pc:sldMkLst>
          <pc:docMk/>
          <pc:sldMk cId="2765676292" sldId="753"/>
        </pc:sldMkLst>
      </pc:sldChg>
      <pc:sldChg chg="addSp modSp mod">
        <pc:chgData name="Jenifer Prince Devaraj" userId="c3fb109c-09d1-42a6-93f4-69472d709861" providerId="ADAL" clId="{494F5158-968A-422B-89BC-1595B25EAAF9}" dt="2023-02-13T01:31:21.762" v="119" actId="1076"/>
        <pc:sldMkLst>
          <pc:docMk/>
          <pc:sldMk cId="1939479477" sldId="754"/>
        </pc:sldMkLst>
      </pc:sldChg>
      <pc:sldChg chg="del">
        <pc:chgData name="Jenifer Prince Devaraj" userId="c3fb109c-09d1-42a6-93f4-69472d709861" providerId="ADAL" clId="{494F5158-968A-422B-89BC-1595B25EAAF9}" dt="2023-02-12T16:48:57.360" v="2" actId="47"/>
        <pc:sldMkLst>
          <pc:docMk/>
          <pc:sldMk cId="1140744851" sldId="755"/>
        </pc:sldMkLst>
      </pc:sldChg>
      <pc:sldChg chg="addSp delSp modSp add mod">
        <pc:chgData name="Jenifer Prince Devaraj" userId="c3fb109c-09d1-42a6-93f4-69472d709861" providerId="ADAL" clId="{494F5158-968A-422B-89BC-1595B25EAAF9}" dt="2023-02-13T01:31:02.049" v="113" actId="21"/>
        <pc:sldMkLst>
          <pc:docMk/>
          <pc:sldMk cId="2433144545" sldId="755"/>
        </pc:sldMkLst>
      </pc:sldChg>
      <pc:sldChg chg="addSp modSp add mod ord">
        <pc:chgData name="Jenifer Prince Devaraj" userId="c3fb109c-09d1-42a6-93f4-69472d709861" providerId="ADAL" clId="{494F5158-968A-422B-89BC-1595B25EAAF9}" dt="2023-02-13T01:34:47.813" v="146" actId="14100"/>
        <pc:sldMkLst>
          <pc:docMk/>
          <pc:sldMk cId="2259177673" sldId="756"/>
        </pc:sldMkLst>
      </pc:sldChg>
      <pc:sldChg chg="addSp delSp modSp add mod">
        <pc:chgData name="Jenifer Prince Devaraj" userId="c3fb109c-09d1-42a6-93f4-69472d709861" providerId="ADAL" clId="{494F5158-968A-422B-89BC-1595B25EAAF9}" dt="2023-02-13T01:38:19.811" v="174" actId="1076"/>
        <pc:sldMkLst>
          <pc:docMk/>
          <pc:sldMk cId="1415654155" sldId="757"/>
        </pc:sldMkLst>
      </pc:sldChg>
      <pc:sldChg chg="del">
        <pc:chgData name="Jenifer Prince Devaraj" userId="c3fb109c-09d1-42a6-93f4-69472d709861" providerId="ADAL" clId="{494F5158-968A-422B-89BC-1595B25EAAF9}" dt="2023-02-12T16:48:57.360" v="2" actId="47"/>
        <pc:sldMkLst>
          <pc:docMk/>
          <pc:sldMk cId="1683388346" sldId="757"/>
        </pc:sldMkLst>
      </pc:sldChg>
      <pc:sldChg chg="del">
        <pc:chgData name="Jenifer Prince Devaraj" userId="c3fb109c-09d1-42a6-93f4-69472d709861" providerId="ADAL" clId="{494F5158-968A-422B-89BC-1595B25EAAF9}" dt="2023-02-12T16:48:57.360" v="2" actId="47"/>
        <pc:sldMkLst>
          <pc:docMk/>
          <pc:sldMk cId="120499065" sldId="758"/>
        </pc:sldMkLst>
      </pc:sldChg>
      <pc:sldChg chg="delSp modSp add mod">
        <pc:chgData name="Jenifer Prince Devaraj" userId="c3fb109c-09d1-42a6-93f4-69472d709861" providerId="ADAL" clId="{494F5158-968A-422B-89BC-1595B25EAAF9}" dt="2023-02-13T01:36:22.426" v="163" actId="1076"/>
        <pc:sldMkLst>
          <pc:docMk/>
          <pc:sldMk cId="724960559" sldId="758"/>
        </pc:sldMkLst>
      </pc:sldChg>
      <pc:sldChg chg="del">
        <pc:chgData name="Jenifer Prince Devaraj" userId="c3fb109c-09d1-42a6-93f4-69472d709861" providerId="ADAL" clId="{494F5158-968A-422B-89BC-1595B25EAAF9}" dt="2023-02-12T16:48:57.360" v="2" actId="47"/>
        <pc:sldMkLst>
          <pc:docMk/>
          <pc:sldMk cId="1598443769" sldId="759"/>
        </pc:sldMkLst>
      </pc:sldChg>
      <pc:sldChg chg="addSp delSp modSp add mod">
        <pc:chgData name="Jenifer Prince Devaraj" userId="c3fb109c-09d1-42a6-93f4-69472d709861" providerId="ADAL" clId="{494F5158-968A-422B-89BC-1595B25EAAF9}" dt="2023-02-13T01:41:26.947" v="199" actId="1076"/>
        <pc:sldMkLst>
          <pc:docMk/>
          <pc:sldMk cId="4029340042" sldId="759"/>
        </pc:sldMkLst>
      </pc:sldChg>
      <pc:sldChg chg="addSp delSp modSp add mod ord">
        <pc:chgData name="Jenifer Prince Devaraj" userId="c3fb109c-09d1-42a6-93f4-69472d709861" providerId="ADAL" clId="{494F5158-968A-422B-89BC-1595B25EAAF9}" dt="2023-02-13T01:45:02.155" v="260"/>
        <pc:sldMkLst>
          <pc:docMk/>
          <pc:sldMk cId="3186885571" sldId="760"/>
        </pc:sldMkLst>
      </pc:sldChg>
      <pc:sldChg chg="del">
        <pc:chgData name="Jenifer Prince Devaraj" userId="c3fb109c-09d1-42a6-93f4-69472d709861" providerId="ADAL" clId="{494F5158-968A-422B-89BC-1595B25EAAF9}" dt="2023-02-12T16:48:57.360" v="2" actId="47"/>
        <pc:sldMkLst>
          <pc:docMk/>
          <pc:sldMk cId="599295389" sldId="761"/>
        </pc:sldMkLst>
      </pc:sldChg>
      <pc:sldChg chg="delSp modSp add mod">
        <pc:chgData name="Jenifer Prince Devaraj" userId="c3fb109c-09d1-42a6-93f4-69472d709861" providerId="ADAL" clId="{494F5158-968A-422B-89BC-1595B25EAAF9}" dt="2023-02-13T01:46:02.883" v="272" actId="1076"/>
        <pc:sldMkLst>
          <pc:docMk/>
          <pc:sldMk cId="1223937590" sldId="761"/>
        </pc:sldMkLst>
      </pc:sldChg>
      <pc:sldChg chg="del">
        <pc:chgData name="Jenifer Prince Devaraj" userId="c3fb109c-09d1-42a6-93f4-69472d709861" providerId="ADAL" clId="{494F5158-968A-422B-89BC-1595B25EAAF9}" dt="2023-02-12T16:48:57.360" v="2" actId="47"/>
        <pc:sldMkLst>
          <pc:docMk/>
          <pc:sldMk cId="2749157401" sldId="762"/>
        </pc:sldMkLst>
      </pc:sldChg>
      <pc:sldChg chg="addSp delSp modSp add mod">
        <pc:chgData name="Jenifer Prince Devaraj" userId="c3fb109c-09d1-42a6-93f4-69472d709861" providerId="ADAL" clId="{494F5158-968A-422B-89BC-1595B25EAAF9}" dt="2023-02-13T01:54:58.861" v="396" actId="14100"/>
        <pc:sldMkLst>
          <pc:docMk/>
          <pc:sldMk cId="4277669056" sldId="762"/>
        </pc:sldMkLst>
      </pc:sldChg>
      <pc:sldChg chg="del">
        <pc:chgData name="Jenifer Prince Devaraj" userId="c3fb109c-09d1-42a6-93f4-69472d709861" providerId="ADAL" clId="{494F5158-968A-422B-89BC-1595B25EAAF9}" dt="2023-02-12T16:48:57.360" v="2" actId="47"/>
        <pc:sldMkLst>
          <pc:docMk/>
          <pc:sldMk cId="1961723956" sldId="763"/>
        </pc:sldMkLst>
      </pc:sldChg>
      <pc:sldChg chg="add del">
        <pc:chgData name="Jenifer Prince Devaraj" userId="c3fb109c-09d1-42a6-93f4-69472d709861" providerId="ADAL" clId="{494F5158-968A-422B-89BC-1595B25EAAF9}" dt="2023-02-13T01:51:57.231" v="365" actId="47"/>
        <pc:sldMkLst>
          <pc:docMk/>
          <pc:sldMk cId="2179348919" sldId="763"/>
        </pc:sldMkLst>
      </pc:sldChg>
      <pc:sldChg chg="addSp modSp add mod">
        <pc:chgData name="Jenifer Prince Devaraj" userId="c3fb109c-09d1-42a6-93f4-69472d709861" providerId="ADAL" clId="{494F5158-968A-422B-89BC-1595B25EAAF9}" dt="2023-02-13T01:54:28.568" v="390" actId="1076"/>
        <pc:sldMkLst>
          <pc:docMk/>
          <pc:sldMk cId="446169239" sldId="764"/>
        </pc:sldMkLst>
      </pc:sldChg>
      <pc:sldChg chg="del">
        <pc:chgData name="Jenifer Prince Devaraj" userId="c3fb109c-09d1-42a6-93f4-69472d709861" providerId="ADAL" clId="{494F5158-968A-422B-89BC-1595B25EAAF9}" dt="2023-02-12T16:48:57.360" v="2" actId="47"/>
        <pc:sldMkLst>
          <pc:docMk/>
          <pc:sldMk cId="1047151905" sldId="764"/>
        </pc:sldMkLst>
      </pc:sldChg>
      <pc:sldChg chg="del">
        <pc:chgData name="Jenifer Prince Devaraj" userId="c3fb109c-09d1-42a6-93f4-69472d709861" providerId="ADAL" clId="{494F5158-968A-422B-89BC-1595B25EAAF9}" dt="2023-02-12T16:48:57.360" v="2" actId="47"/>
        <pc:sldMkLst>
          <pc:docMk/>
          <pc:sldMk cId="499476703" sldId="765"/>
        </pc:sldMkLst>
      </pc:sldChg>
      <pc:sldChg chg="modSp add mod">
        <pc:chgData name="Jenifer Prince Devaraj" userId="c3fb109c-09d1-42a6-93f4-69472d709861" providerId="ADAL" clId="{494F5158-968A-422B-89BC-1595B25EAAF9}" dt="2023-02-13T01:55:24.985" v="403" actId="1076"/>
        <pc:sldMkLst>
          <pc:docMk/>
          <pc:sldMk cId="1591055420" sldId="765"/>
        </pc:sldMkLst>
      </pc:sldChg>
      <pc:sldChg chg="del">
        <pc:chgData name="Jenifer Prince Devaraj" userId="c3fb109c-09d1-42a6-93f4-69472d709861" providerId="ADAL" clId="{494F5158-968A-422B-89BC-1595B25EAAF9}" dt="2023-02-12T16:48:57.360" v="2" actId="47"/>
        <pc:sldMkLst>
          <pc:docMk/>
          <pc:sldMk cId="2332651740" sldId="766"/>
        </pc:sldMkLst>
      </pc:sldChg>
      <pc:sldChg chg="addSp delSp modSp add mod">
        <pc:chgData name="Jenifer Prince Devaraj" userId="c3fb109c-09d1-42a6-93f4-69472d709861" providerId="ADAL" clId="{494F5158-968A-422B-89BC-1595B25EAAF9}" dt="2023-02-13T02:05:53.996" v="508" actId="113"/>
        <pc:sldMkLst>
          <pc:docMk/>
          <pc:sldMk cId="3081790139" sldId="766"/>
        </pc:sldMkLst>
      </pc:sldChg>
      <pc:sldChg chg="addSp delSp modSp add mod">
        <pc:chgData name="Jenifer Prince Devaraj" userId="c3fb109c-09d1-42a6-93f4-69472d709861" providerId="ADAL" clId="{494F5158-968A-422B-89BC-1595B25EAAF9}" dt="2023-02-13T02:01:02.362" v="475" actId="1076"/>
        <pc:sldMkLst>
          <pc:docMk/>
          <pc:sldMk cId="1845134716" sldId="767"/>
        </pc:sldMkLst>
      </pc:sldChg>
      <pc:sldChg chg="del">
        <pc:chgData name="Jenifer Prince Devaraj" userId="c3fb109c-09d1-42a6-93f4-69472d709861" providerId="ADAL" clId="{494F5158-968A-422B-89BC-1595B25EAAF9}" dt="2023-02-12T16:48:57.360" v="2" actId="47"/>
        <pc:sldMkLst>
          <pc:docMk/>
          <pc:sldMk cId="3717746663" sldId="767"/>
        </pc:sldMkLst>
      </pc:sldChg>
      <pc:sldChg chg="addSp delSp modSp add mod">
        <pc:chgData name="Jenifer Prince Devaraj" userId="c3fb109c-09d1-42a6-93f4-69472d709861" providerId="ADAL" clId="{494F5158-968A-422B-89BC-1595B25EAAF9}" dt="2023-02-13T02:05:09.032" v="507" actId="14100"/>
        <pc:sldMkLst>
          <pc:docMk/>
          <pc:sldMk cId="2322037330" sldId="768"/>
        </pc:sldMkLst>
      </pc:sldChg>
      <pc:sldChg chg="del">
        <pc:chgData name="Jenifer Prince Devaraj" userId="c3fb109c-09d1-42a6-93f4-69472d709861" providerId="ADAL" clId="{494F5158-968A-422B-89BC-1595B25EAAF9}" dt="2023-02-12T16:48:57.360" v="2" actId="47"/>
        <pc:sldMkLst>
          <pc:docMk/>
          <pc:sldMk cId="3370547615" sldId="768"/>
        </pc:sldMkLst>
      </pc:sldChg>
      <pc:sldChg chg="del">
        <pc:chgData name="Jenifer Prince Devaraj" userId="c3fb109c-09d1-42a6-93f4-69472d709861" providerId="ADAL" clId="{494F5158-968A-422B-89BC-1595B25EAAF9}" dt="2023-02-12T16:48:57.360" v="2" actId="47"/>
        <pc:sldMkLst>
          <pc:docMk/>
          <pc:sldMk cId="99595707" sldId="769"/>
        </pc:sldMkLst>
      </pc:sldChg>
      <pc:sldChg chg="addSp delSp modSp add mod">
        <pc:chgData name="Jenifer Prince Devaraj" userId="c3fb109c-09d1-42a6-93f4-69472d709861" providerId="ADAL" clId="{494F5158-968A-422B-89BC-1595B25EAAF9}" dt="2023-02-13T02:09:56.923" v="539" actId="1076"/>
        <pc:sldMkLst>
          <pc:docMk/>
          <pc:sldMk cId="2771417462" sldId="769"/>
        </pc:sldMkLst>
      </pc:sldChg>
      <pc:sldChg chg="addSp delSp modSp add mod">
        <pc:chgData name="Jenifer Prince Devaraj" userId="c3fb109c-09d1-42a6-93f4-69472d709861" providerId="ADAL" clId="{494F5158-968A-422B-89BC-1595B25EAAF9}" dt="2023-02-13T02:11:14.644" v="580" actId="20577"/>
        <pc:sldMkLst>
          <pc:docMk/>
          <pc:sldMk cId="1268033849" sldId="770"/>
        </pc:sldMkLst>
      </pc:sldChg>
      <pc:sldChg chg="addSp delSp modSp add mod">
        <pc:chgData name="Jenifer Prince Devaraj" userId="c3fb109c-09d1-42a6-93f4-69472d709861" providerId="ADAL" clId="{494F5158-968A-422B-89BC-1595B25EAAF9}" dt="2023-02-13T02:12:43.189" v="598" actId="1076"/>
        <pc:sldMkLst>
          <pc:docMk/>
          <pc:sldMk cId="3229291739" sldId="771"/>
        </pc:sldMkLst>
      </pc:sldChg>
    </pc:docChg>
  </pc:docChgLst>
  <pc:docChgLst>
    <pc:chgData name="Jenifer Prince Devaraj" userId="c3fb109c-09d1-42a6-93f4-69472d709861" providerId="ADAL" clId="{471183F8-3474-4840-A9F8-F0B0F0CBE70B}"/>
    <pc:docChg chg="modSld">
      <pc:chgData name="Jenifer Prince Devaraj" userId="c3fb109c-09d1-42a6-93f4-69472d709861" providerId="ADAL" clId="{471183F8-3474-4840-A9F8-F0B0F0CBE70B}" dt="2023-03-12T23:18:21.679" v="2" actId="14100"/>
      <pc:docMkLst>
        <pc:docMk/>
      </pc:docMkLst>
      <pc:sldChg chg="modSp mod">
        <pc:chgData name="Jenifer Prince Devaraj" userId="c3fb109c-09d1-42a6-93f4-69472d709861" providerId="ADAL" clId="{471183F8-3474-4840-A9F8-F0B0F0CBE70B}" dt="2023-03-12T23:18:21.679" v="2" actId="14100"/>
        <pc:sldMkLst>
          <pc:docMk/>
          <pc:sldMk cId="128013750" sldId="782"/>
        </pc:sldMkLst>
      </pc:sldChg>
    </pc:docChg>
  </pc:docChgLst>
  <pc:docChgLst>
    <pc:chgData name="Jenifer Prince Devaraj" userId="S::j.prince-devaraj@uwtsd.ac.uk::c3fb109c-09d1-42a6-93f4-69472d709861" providerId="AD" clId="Web-{CFF916C2-F6CA-2C46-D6F3-9954F9CDA63C}"/>
    <pc:docChg chg="modSld">
      <pc:chgData name="Jenifer Prince Devaraj" userId="S::j.prince-devaraj@uwtsd.ac.uk::c3fb109c-09d1-42a6-93f4-69472d709861" providerId="AD" clId="Web-{CFF916C2-F6CA-2C46-D6F3-9954F9CDA63C}" dt="2023-02-07T15:01:05.889" v="0" actId="20577"/>
      <pc:docMkLst>
        <pc:docMk/>
      </pc:docMkLst>
      <pc:sldChg chg="modSp">
        <pc:chgData name="Jenifer Prince Devaraj" userId="S::j.prince-devaraj@uwtsd.ac.uk::c3fb109c-09d1-42a6-93f4-69472d709861" providerId="AD" clId="Web-{CFF916C2-F6CA-2C46-D6F3-9954F9CDA63C}" dt="2023-02-07T15:01:05.889" v="0" actId="20577"/>
        <pc:sldMkLst>
          <pc:docMk/>
          <pc:sldMk cId="3657130640" sldId="301"/>
        </pc:sldMkLst>
      </pc:sldChg>
    </pc:docChg>
  </pc:docChgLst>
  <pc:docChgLst>
    <pc:chgData name="Jenifer Prince Devaraj" userId="c3fb109c-09d1-42a6-93f4-69472d709861" providerId="ADAL" clId="{E30F5820-0277-485D-8D03-AF9645A4387A}"/>
    <pc:docChg chg="undo custSel addSld delSld modSld sldOrd">
      <pc:chgData name="Jenifer Prince Devaraj" userId="c3fb109c-09d1-42a6-93f4-69472d709861" providerId="ADAL" clId="{E30F5820-0277-485D-8D03-AF9645A4387A}" dt="2023-02-15T13:38:44.520" v="578" actId="20577"/>
      <pc:docMkLst>
        <pc:docMk/>
      </pc:docMkLst>
      <pc:sldChg chg="modSp mod">
        <pc:chgData name="Jenifer Prince Devaraj" userId="c3fb109c-09d1-42a6-93f4-69472d709861" providerId="ADAL" clId="{E30F5820-0277-485D-8D03-AF9645A4387A}" dt="2023-02-15T12:27:25.204" v="75" actId="6549"/>
        <pc:sldMkLst>
          <pc:docMk/>
          <pc:sldMk cId="42336024" sldId="758"/>
        </pc:sldMkLst>
      </pc:sldChg>
      <pc:sldChg chg="modSp mod">
        <pc:chgData name="Jenifer Prince Devaraj" userId="c3fb109c-09d1-42a6-93f4-69472d709861" providerId="ADAL" clId="{E30F5820-0277-485D-8D03-AF9645A4387A}" dt="2023-02-15T12:31:11.340" v="78" actId="1076"/>
        <pc:sldMkLst>
          <pc:docMk/>
          <pc:sldMk cId="3316573560" sldId="761"/>
        </pc:sldMkLst>
      </pc:sldChg>
      <pc:sldChg chg="addSp delSp modSp mod">
        <pc:chgData name="Jenifer Prince Devaraj" userId="c3fb109c-09d1-42a6-93f4-69472d709861" providerId="ADAL" clId="{E30F5820-0277-485D-8D03-AF9645A4387A}" dt="2023-02-15T12:34:59.905" v="84"/>
        <pc:sldMkLst>
          <pc:docMk/>
          <pc:sldMk cId="253198810" sldId="762"/>
        </pc:sldMkLst>
      </pc:sldChg>
      <pc:sldChg chg="modSp">
        <pc:chgData name="Jenifer Prince Devaraj" userId="c3fb109c-09d1-42a6-93f4-69472d709861" providerId="ADAL" clId="{E30F5820-0277-485D-8D03-AF9645A4387A}" dt="2023-02-15T12:50:26.880" v="85" actId="207"/>
        <pc:sldMkLst>
          <pc:docMk/>
          <pc:sldMk cId="2030799890" sldId="764"/>
        </pc:sldMkLst>
      </pc:sldChg>
      <pc:sldChg chg="ord">
        <pc:chgData name="Jenifer Prince Devaraj" userId="c3fb109c-09d1-42a6-93f4-69472d709861" providerId="ADAL" clId="{E30F5820-0277-485D-8D03-AF9645A4387A}" dt="2023-02-15T13:07:23.993" v="237"/>
        <pc:sldMkLst>
          <pc:docMk/>
          <pc:sldMk cId="3557578534" sldId="771"/>
        </pc:sldMkLst>
      </pc:sldChg>
      <pc:sldChg chg="modSp">
        <pc:chgData name="Jenifer Prince Devaraj" userId="c3fb109c-09d1-42a6-93f4-69472d709861" providerId="ADAL" clId="{E30F5820-0277-485D-8D03-AF9645A4387A}" dt="2023-02-15T13:15:36.241" v="503" actId="207"/>
        <pc:sldMkLst>
          <pc:docMk/>
          <pc:sldMk cId="2974918781" sldId="772"/>
        </pc:sldMkLst>
      </pc:sldChg>
      <pc:sldChg chg="modSp mod">
        <pc:chgData name="Jenifer Prince Devaraj" userId="c3fb109c-09d1-42a6-93f4-69472d709861" providerId="ADAL" clId="{E30F5820-0277-485D-8D03-AF9645A4387A}" dt="2023-02-15T13:30:07.923" v="544" actId="20577"/>
        <pc:sldMkLst>
          <pc:docMk/>
          <pc:sldMk cId="2239803020" sldId="774"/>
        </pc:sldMkLst>
      </pc:sldChg>
      <pc:sldChg chg="modSp mod">
        <pc:chgData name="Jenifer Prince Devaraj" userId="c3fb109c-09d1-42a6-93f4-69472d709861" providerId="ADAL" clId="{E30F5820-0277-485D-8D03-AF9645A4387A}" dt="2023-02-15T13:30:04.883" v="541" actId="6549"/>
        <pc:sldMkLst>
          <pc:docMk/>
          <pc:sldMk cId="934368404" sldId="776"/>
        </pc:sldMkLst>
      </pc:sldChg>
      <pc:sldChg chg="modSp mod">
        <pc:chgData name="Jenifer Prince Devaraj" userId="c3fb109c-09d1-42a6-93f4-69472d709861" providerId="ADAL" clId="{E30F5820-0277-485D-8D03-AF9645A4387A}" dt="2023-02-15T13:37:55.649" v="573" actId="20577"/>
        <pc:sldMkLst>
          <pc:docMk/>
          <pc:sldMk cId="1419858031" sldId="777"/>
        </pc:sldMkLst>
      </pc:sldChg>
      <pc:sldChg chg="modSp mod">
        <pc:chgData name="Jenifer Prince Devaraj" userId="c3fb109c-09d1-42a6-93f4-69472d709861" providerId="ADAL" clId="{E30F5820-0277-485D-8D03-AF9645A4387A}" dt="2023-02-15T13:32:02.214" v="546" actId="20577"/>
        <pc:sldMkLst>
          <pc:docMk/>
          <pc:sldMk cId="2667604713" sldId="778"/>
        </pc:sldMkLst>
      </pc:sldChg>
      <pc:sldChg chg="modSp mod">
        <pc:chgData name="Jenifer Prince Devaraj" userId="c3fb109c-09d1-42a6-93f4-69472d709861" providerId="ADAL" clId="{E30F5820-0277-485D-8D03-AF9645A4387A}" dt="2023-02-15T13:38:44.520" v="578" actId="20577"/>
        <pc:sldMkLst>
          <pc:docMk/>
          <pc:sldMk cId="1170116661" sldId="779"/>
        </pc:sldMkLst>
      </pc:sldChg>
      <pc:sldChg chg="add del">
        <pc:chgData name="Jenifer Prince Devaraj" userId="c3fb109c-09d1-42a6-93f4-69472d709861" providerId="ADAL" clId="{E30F5820-0277-485D-8D03-AF9645A4387A}" dt="2023-02-15T13:35:35.929" v="571" actId="47"/>
        <pc:sldMkLst>
          <pc:docMk/>
          <pc:sldMk cId="4221110848" sldId="780"/>
        </pc:sldMkLst>
      </pc:sldChg>
      <pc:sldChg chg="modSp mod">
        <pc:chgData name="Jenifer Prince Devaraj" userId="c3fb109c-09d1-42a6-93f4-69472d709861" providerId="ADAL" clId="{E30F5820-0277-485D-8D03-AF9645A4387A}" dt="2023-02-15T12:18:02.773" v="0" actId="2711"/>
        <pc:sldMkLst>
          <pc:docMk/>
          <pc:sldMk cId="3973763390" sldId="783"/>
        </pc:sldMkLst>
      </pc:sldChg>
      <pc:sldChg chg="addSp delSp modSp add mod">
        <pc:chgData name="Jenifer Prince Devaraj" userId="c3fb109c-09d1-42a6-93f4-69472d709861" providerId="ADAL" clId="{E30F5820-0277-485D-8D03-AF9645A4387A}" dt="2023-02-15T12:21:47.445" v="31" actId="1076"/>
        <pc:sldMkLst>
          <pc:docMk/>
          <pc:sldMk cId="3265464205" sldId="784"/>
        </pc:sldMkLst>
      </pc:sldChg>
      <pc:sldChg chg="addSp delSp modSp add mod">
        <pc:chgData name="Jenifer Prince Devaraj" userId="c3fb109c-09d1-42a6-93f4-69472d709861" providerId="ADAL" clId="{E30F5820-0277-485D-8D03-AF9645A4387A}" dt="2023-02-15T12:24:10.923" v="53" actId="1076"/>
        <pc:sldMkLst>
          <pc:docMk/>
          <pc:sldMk cId="3050997376" sldId="785"/>
        </pc:sldMkLst>
      </pc:sldChg>
      <pc:sldChg chg="add del">
        <pc:chgData name="Jenifer Prince Devaraj" userId="c3fb109c-09d1-42a6-93f4-69472d709861" providerId="ADAL" clId="{E30F5820-0277-485D-8D03-AF9645A4387A}" dt="2023-02-15T12:26:12.947" v="72" actId="47"/>
        <pc:sldMkLst>
          <pc:docMk/>
          <pc:sldMk cId="72081233" sldId="786"/>
        </pc:sldMkLst>
      </pc:sldChg>
      <pc:sldChg chg="addSp delSp modSp add mod">
        <pc:chgData name="Jenifer Prince Devaraj" userId="c3fb109c-09d1-42a6-93f4-69472d709861" providerId="ADAL" clId="{E30F5820-0277-485D-8D03-AF9645A4387A}" dt="2023-02-15T12:25:57.039" v="71" actId="14100"/>
        <pc:sldMkLst>
          <pc:docMk/>
          <pc:sldMk cId="2284503180" sldId="787"/>
        </pc:sldMkLst>
      </pc:sldChg>
      <pc:sldChg chg="addSp delSp modSp add mod">
        <pc:chgData name="Jenifer Prince Devaraj" userId="c3fb109c-09d1-42a6-93f4-69472d709861" providerId="ADAL" clId="{E30F5820-0277-485D-8D03-AF9645A4387A}" dt="2023-02-15T13:14:56.812" v="502" actId="1076"/>
        <pc:sldMkLst>
          <pc:docMk/>
          <pc:sldMk cId="2722283169" sldId="788"/>
        </pc:sldMkLst>
      </pc:sldChg>
      <pc:sldChg chg="add del">
        <pc:chgData name="Jenifer Prince Devaraj" userId="c3fb109c-09d1-42a6-93f4-69472d709861" providerId="ADAL" clId="{E30F5820-0277-485D-8D03-AF9645A4387A}" dt="2023-02-15T13:11:24.722" v="411"/>
        <pc:sldMkLst>
          <pc:docMk/>
          <pc:sldMk cId="1165939367" sldId="789"/>
        </pc:sldMkLst>
      </pc:sldChg>
    </pc:docChg>
  </pc:docChgLst>
  <pc:docChgLst>
    <pc:chgData name="Jenifer Prince Devaraj" userId="c3fb109c-09d1-42a6-93f4-69472d709861" providerId="ADAL" clId="{989D7D49-182B-4482-9441-2AB97BEAD5C4}"/>
    <pc:docChg chg="custSel addSld delSld modSld">
      <pc:chgData name="Jenifer Prince Devaraj" userId="c3fb109c-09d1-42a6-93f4-69472d709861" providerId="ADAL" clId="{989D7D49-182B-4482-9441-2AB97BEAD5C4}" dt="2025-01-17T11:54:20.602" v="56" actId="47"/>
      <pc:docMkLst>
        <pc:docMk/>
      </pc:docMkLst>
      <pc:sldChg chg="modSp mod">
        <pc:chgData name="Jenifer Prince Devaraj" userId="c3fb109c-09d1-42a6-93f4-69472d709861" providerId="ADAL" clId="{989D7D49-182B-4482-9441-2AB97BEAD5C4}" dt="2025-01-15T13:49:48.009" v="0" actId="6549"/>
        <pc:sldMkLst>
          <pc:docMk/>
          <pc:sldMk cId="3658654216" sldId="755"/>
        </pc:sldMkLst>
        <pc:spChg chg="mod">
          <ac:chgData name="Jenifer Prince Devaraj" userId="c3fb109c-09d1-42a6-93f4-69472d709861" providerId="ADAL" clId="{989D7D49-182B-4482-9441-2AB97BEAD5C4}" dt="2025-01-15T13:49:48.009" v="0" actId="6549"/>
          <ac:spMkLst>
            <pc:docMk/>
            <pc:sldMk cId="3658654216" sldId="755"/>
            <ac:spMk id="15" creationId="{85B9DB09-AFF2-ED26-610C-81DB3EC95191}"/>
          </ac:spMkLst>
        </pc:spChg>
      </pc:sldChg>
      <pc:sldChg chg="del">
        <pc:chgData name="Jenifer Prince Devaraj" userId="c3fb109c-09d1-42a6-93f4-69472d709861" providerId="ADAL" clId="{989D7D49-182B-4482-9441-2AB97BEAD5C4}" dt="2025-01-17T11:54:17.534" v="49" actId="47"/>
        <pc:sldMkLst>
          <pc:docMk/>
          <pc:sldMk cId="1555473364" sldId="773"/>
        </pc:sldMkLst>
      </pc:sldChg>
      <pc:sldChg chg="modSp del mod">
        <pc:chgData name="Jenifer Prince Devaraj" userId="c3fb109c-09d1-42a6-93f4-69472d709861" providerId="ADAL" clId="{989D7D49-182B-4482-9441-2AB97BEAD5C4}" dt="2025-01-17T11:54:17.977" v="50" actId="47"/>
        <pc:sldMkLst>
          <pc:docMk/>
          <pc:sldMk cId="2239803020" sldId="774"/>
        </pc:sldMkLst>
        <pc:spChg chg="mod">
          <ac:chgData name="Jenifer Prince Devaraj" userId="c3fb109c-09d1-42a6-93f4-69472d709861" providerId="ADAL" clId="{989D7D49-182B-4482-9441-2AB97BEAD5C4}" dt="2025-01-17T06:35:10.874" v="16" actId="20577"/>
          <ac:spMkLst>
            <pc:docMk/>
            <pc:sldMk cId="2239803020" sldId="774"/>
            <ac:spMk id="6" creationId="{EE13E337-82D5-2C2E-9299-F80770FD90D4}"/>
          </ac:spMkLst>
        </pc:spChg>
      </pc:sldChg>
      <pc:sldChg chg="del">
        <pc:chgData name="Jenifer Prince Devaraj" userId="c3fb109c-09d1-42a6-93f4-69472d709861" providerId="ADAL" clId="{989D7D49-182B-4482-9441-2AB97BEAD5C4}" dt="2025-01-17T11:54:18.412" v="51" actId="47"/>
        <pc:sldMkLst>
          <pc:docMk/>
          <pc:sldMk cId="1159006833" sldId="775"/>
        </pc:sldMkLst>
      </pc:sldChg>
      <pc:sldChg chg="del">
        <pc:chgData name="Jenifer Prince Devaraj" userId="c3fb109c-09d1-42a6-93f4-69472d709861" providerId="ADAL" clId="{989D7D49-182B-4482-9441-2AB97BEAD5C4}" dt="2025-01-17T11:54:18.945" v="52" actId="47"/>
        <pc:sldMkLst>
          <pc:docMk/>
          <pc:sldMk cId="934368404" sldId="776"/>
        </pc:sldMkLst>
      </pc:sldChg>
      <pc:sldChg chg="del">
        <pc:chgData name="Jenifer Prince Devaraj" userId="c3fb109c-09d1-42a6-93f4-69472d709861" providerId="ADAL" clId="{989D7D49-182B-4482-9441-2AB97BEAD5C4}" dt="2025-01-17T11:54:19.799" v="54" actId="47"/>
        <pc:sldMkLst>
          <pc:docMk/>
          <pc:sldMk cId="1419858031" sldId="777"/>
        </pc:sldMkLst>
      </pc:sldChg>
      <pc:sldChg chg="del">
        <pc:chgData name="Jenifer Prince Devaraj" userId="c3fb109c-09d1-42a6-93f4-69472d709861" providerId="ADAL" clId="{989D7D49-182B-4482-9441-2AB97BEAD5C4}" dt="2025-01-17T11:54:19.413" v="53" actId="47"/>
        <pc:sldMkLst>
          <pc:docMk/>
          <pc:sldMk cId="2667604713" sldId="778"/>
        </pc:sldMkLst>
      </pc:sldChg>
      <pc:sldChg chg="del">
        <pc:chgData name="Jenifer Prince Devaraj" userId="c3fb109c-09d1-42a6-93f4-69472d709861" providerId="ADAL" clId="{989D7D49-182B-4482-9441-2AB97BEAD5C4}" dt="2025-01-17T11:54:20.262" v="55" actId="47"/>
        <pc:sldMkLst>
          <pc:docMk/>
          <pc:sldMk cId="1170116661" sldId="779"/>
        </pc:sldMkLst>
      </pc:sldChg>
      <pc:sldChg chg="del">
        <pc:chgData name="Jenifer Prince Devaraj" userId="c3fb109c-09d1-42a6-93f4-69472d709861" providerId="ADAL" clId="{989D7D49-182B-4482-9441-2AB97BEAD5C4}" dt="2025-01-17T11:54:20.602" v="56" actId="47"/>
        <pc:sldMkLst>
          <pc:docMk/>
          <pc:sldMk cId="4221110848" sldId="780"/>
        </pc:sldMkLst>
      </pc:sldChg>
      <pc:sldChg chg="addSp delSp modSp add mod">
        <pc:chgData name="Jenifer Prince Devaraj" userId="c3fb109c-09d1-42a6-93f4-69472d709861" providerId="ADAL" clId="{989D7D49-182B-4482-9441-2AB97BEAD5C4}" dt="2025-01-17T09:19:07.151" v="48" actId="14100"/>
        <pc:sldMkLst>
          <pc:docMk/>
          <pc:sldMk cId="2378769173" sldId="790"/>
        </pc:sldMkLst>
        <pc:spChg chg="add mod">
          <ac:chgData name="Jenifer Prince Devaraj" userId="c3fb109c-09d1-42a6-93f4-69472d709861" providerId="ADAL" clId="{989D7D49-182B-4482-9441-2AB97BEAD5C4}" dt="2025-01-17T09:19:07.151" v="48" actId="14100"/>
          <ac:spMkLst>
            <pc:docMk/>
            <pc:sldMk cId="2378769173" sldId="790"/>
            <ac:spMk id="4" creationId="{3A872BEC-B376-919A-EC64-C869131671B5}"/>
          </ac:spMkLst>
        </pc:spChg>
        <pc:spChg chg="del">
          <ac:chgData name="Jenifer Prince Devaraj" userId="c3fb109c-09d1-42a6-93f4-69472d709861" providerId="ADAL" clId="{989D7D49-182B-4482-9441-2AB97BEAD5C4}" dt="2025-01-17T09:09:11.761" v="20" actId="478"/>
          <ac:spMkLst>
            <pc:docMk/>
            <pc:sldMk cId="2378769173" sldId="790"/>
            <ac:spMk id="6" creationId="{22214FDE-451D-7278-842D-0B2BF28986DA}"/>
          </ac:spMkLst>
        </pc:spChg>
        <pc:spChg chg="mod">
          <ac:chgData name="Jenifer Prince Devaraj" userId="c3fb109c-09d1-42a6-93f4-69472d709861" providerId="ADAL" clId="{989D7D49-182B-4482-9441-2AB97BEAD5C4}" dt="2025-01-17T09:09:20.348" v="32" actId="20577"/>
          <ac:spMkLst>
            <pc:docMk/>
            <pc:sldMk cId="2378769173" sldId="790"/>
            <ac:spMk id="16" creationId="{B4653641-34E8-8854-0D55-4C23C5BB92F7}"/>
          </ac:spMkLst>
        </pc:spChg>
      </pc:sldChg>
      <pc:sldChg chg="del">
        <pc:chgData name="Jenifer Prince Devaraj" userId="c3fb109c-09d1-42a6-93f4-69472d709861" providerId="ADAL" clId="{989D7D49-182B-4482-9441-2AB97BEAD5C4}" dt="2025-01-17T09:09:02.313" v="17" actId="47"/>
        <pc:sldMkLst>
          <pc:docMk/>
          <pc:sldMk cId="3622244019" sldId="790"/>
        </pc:sldMkLst>
      </pc:sldChg>
      <pc:sldChg chg="del">
        <pc:chgData name="Jenifer Prince Devaraj" userId="c3fb109c-09d1-42a6-93f4-69472d709861" providerId="ADAL" clId="{989D7D49-182B-4482-9441-2AB97BEAD5C4}" dt="2025-01-17T09:09:03.751" v="18" actId="47"/>
        <pc:sldMkLst>
          <pc:docMk/>
          <pc:sldMk cId="1224556261" sldId="791"/>
        </pc:sldMkLst>
      </pc:sldChg>
    </pc:docChg>
  </pc:docChgLst>
  <pc:docChgLst>
    <pc:chgData name="Jenifer Prince Devaraj" userId="S::j.prince-devaraj@uwtsd.ac.uk::c3fb109c-09d1-42a6-93f4-69472d709861" providerId="AD" clId="Web-{15A57762-5ACC-8DE3-2510-F6344B36477C}"/>
    <pc:docChg chg="modSld">
      <pc:chgData name="Jenifer Prince Devaraj" userId="S::j.prince-devaraj@uwtsd.ac.uk::c3fb109c-09d1-42a6-93f4-69472d709861" providerId="AD" clId="Web-{15A57762-5ACC-8DE3-2510-F6344B36477C}" dt="2023-02-15T12:17:32.530" v="9" actId="20577"/>
      <pc:docMkLst>
        <pc:docMk/>
      </pc:docMkLst>
      <pc:sldChg chg="modSp">
        <pc:chgData name="Jenifer Prince Devaraj" userId="S::j.prince-devaraj@uwtsd.ac.uk::c3fb109c-09d1-42a6-93f4-69472d709861" providerId="AD" clId="Web-{15A57762-5ACC-8DE3-2510-F6344B36477C}" dt="2023-02-15T12:16:28.338" v="0" actId="1076"/>
        <pc:sldMkLst>
          <pc:docMk/>
          <pc:sldMk cId="2030799890" sldId="764"/>
        </pc:sldMkLst>
      </pc:sldChg>
      <pc:sldChg chg="addSp modSp">
        <pc:chgData name="Jenifer Prince Devaraj" userId="S::j.prince-devaraj@uwtsd.ac.uk::c3fb109c-09d1-42a6-93f4-69472d709861" providerId="AD" clId="Web-{15A57762-5ACC-8DE3-2510-F6344B36477C}" dt="2023-02-15T12:17:32.530" v="9" actId="20577"/>
        <pc:sldMkLst>
          <pc:docMk/>
          <pc:sldMk cId="3973763390" sldId="7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F31F32E-3B5F-4B69-F8B5-AF473AF061C0}"/>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3" name="Content Placeholder 1">
            <a:extLst>
              <a:ext uri="{FF2B5EF4-FFF2-40B4-BE49-F238E27FC236}">
                <a16:creationId xmlns:a16="http://schemas.microsoft.com/office/drawing/2014/main" id="{64C5761F-226D-27BD-983E-F4046DC3DA19}"/>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a:t>
            </a:r>
            <a:r>
              <a:rPr lang="en-GB" sz="2400" b="1">
                <a:latin typeface="Arial"/>
                <a:cs typeface="Arial"/>
              </a:rPr>
              <a:t>: 7</a:t>
            </a:r>
            <a:endParaRPr lang="en-GB" sz="2400" b="1" dirty="0">
              <a:latin typeface="Arial"/>
              <a:cs typeface="Arial"/>
            </a:endParaRPr>
          </a:p>
          <a:p>
            <a:r>
              <a:rPr lang="en-GB" sz="2400" b="1" dirty="0">
                <a:latin typeface="Arial"/>
                <a:cs typeface="Arial"/>
              </a:rPr>
              <a:t>Topic			: SMPS</a:t>
            </a:r>
          </a:p>
          <a:p>
            <a:endParaRPr lang="en-GB" sz="2400" b="1" dirty="0">
              <a:latin typeface="Arial" panose="020B0604020202020204" pitchFamily="34" charset="0"/>
              <a:cs typeface="Arial"/>
            </a:endParaRPr>
          </a:p>
        </p:txBody>
      </p:sp>
    </p:spTree>
    <p:extLst>
      <p:ext uri="{BB962C8B-B14F-4D97-AF65-F5344CB8AC3E}">
        <p14:creationId xmlns:p14="http://schemas.microsoft.com/office/powerpoint/2010/main" val="2337211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SMPS is a type of regulated power supply that uses a h</a:t>
            </a:r>
            <a:r>
              <a:rPr lang="en-GB" sz="2400" b="1" dirty="0">
                <a:latin typeface="Cambria"/>
                <a:ea typeface="Cambria"/>
              </a:rPr>
              <a:t>igh frequency switching</a:t>
            </a:r>
            <a:r>
              <a:rPr lang="en-GB" sz="2400" dirty="0">
                <a:latin typeface="Cambria"/>
                <a:ea typeface="Cambria"/>
              </a:rPr>
              <a:t> regulator to convert the power supply and to regulate the output in a highly efficient way.</a:t>
            </a:r>
          </a:p>
          <a:p>
            <a:pPr marL="285750" indent="-285750" algn="just">
              <a:lnSpc>
                <a:spcPct val="150000"/>
              </a:lnSpc>
              <a:buFont typeface="Arial" panose="020B0604020202020204" pitchFamily="34" charset="0"/>
              <a:buChar char="•"/>
            </a:pPr>
            <a:r>
              <a:rPr lang="en-GB" sz="2400" dirty="0">
                <a:latin typeface="Cambria"/>
                <a:ea typeface="Cambria"/>
              </a:rPr>
              <a:t>The switching regulator is a transistor (like a power MOSFET) just like in Linear Regulator, but the difference is that the transistor in SMPS </a:t>
            </a:r>
            <a:r>
              <a:rPr lang="en-GB" sz="2400" b="1" dirty="0">
                <a:latin typeface="Cambria"/>
                <a:ea typeface="Cambria"/>
              </a:rPr>
              <a:t>doesn’t continuously stay in saturation or fully ON state but rather switches between fully ON and fully OFF states </a:t>
            </a:r>
            <a:r>
              <a:rPr lang="en-GB" sz="2400" dirty="0">
                <a:latin typeface="Cambria"/>
                <a:ea typeface="Cambria"/>
              </a:rPr>
              <a:t>at a very high frequency. Hence the name Switching Mode Power Supply.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75BB1938-50F0-4596-2DD0-B8FDE8579E6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5865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Switch Mode or Switching Mode Power Supply or simply SMPS is a type of Power Supply Unit (PSU) that uses switching devices to transfer electrical energy from source to load. </a:t>
            </a:r>
            <a:endParaRPr lang="en-US" dirty="0"/>
          </a:p>
          <a:p>
            <a:pPr marL="285750" indent="-285750" algn="just">
              <a:lnSpc>
                <a:spcPct val="150000"/>
              </a:lnSpc>
              <a:buFont typeface="Arial" panose="020B0604020202020204" pitchFamily="34" charset="0"/>
              <a:buChar char="•"/>
            </a:pPr>
            <a:r>
              <a:rPr lang="en-GB" sz="2400" dirty="0">
                <a:latin typeface="Cambria"/>
                <a:ea typeface="Cambria"/>
              </a:rPr>
              <a:t>The source is either AC or DC and the load is DC.</a:t>
            </a:r>
          </a:p>
          <a:p>
            <a:pPr marL="285750" indent="-285750" algn="just">
              <a:lnSpc>
                <a:spcPct val="150000"/>
              </a:lnSpc>
              <a:buFont typeface="Arial" panose="020B0604020202020204" pitchFamily="34" charset="0"/>
              <a:buChar char="•"/>
            </a:pPr>
            <a:r>
              <a:rPr lang="en-GB" sz="2400" dirty="0">
                <a:latin typeface="Cambria"/>
                <a:ea typeface="Cambria"/>
              </a:rPr>
              <a:t>The most common application of an SMPS is the </a:t>
            </a:r>
            <a:r>
              <a:rPr lang="en-GB" sz="2400" b="1" dirty="0">
                <a:latin typeface="Cambria"/>
                <a:ea typeface="Cambria"/>
              </a:rPr>
              <a:t>power supply unit of a computer.</a:t>
            </a:r>
          </a:p>
          <a:p>
            <a:pPr marL="285750" indent="-285750" algn="just">
              <a:lnSpc>
                <a:spcPct val="150000"/>
              </a:lnSpc>
              <a:buFont typeface="Arial" panose="020B0604020202020204" pitchFamily="34" charset="0"/>
              <a:buChar char="•"/>
            </a:pPr>
            <a:r>
              <a:rPr lang="en-GB" sz="2400" dirty="0">
                <a:latin typeface="Cambria"/>
                <a:ea typeface="Cambria"/>
              </a:rPr>
              <a:t>Some of the advantages of SMPS includes high efficiency, low cost and high power density.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4912992F-D020-D093-03A9-170C4B9FB2ED}"/>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27817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1140633"/>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SMPS switches between fully ON and fully OFF states at a very high frequency. Hence the name Switching Mode Power Supply.</a:t>
            </a:r>
            <a:endParaRPr lang="en-US" dirty="0">
              <a:latin typeface="Calibri" panose="020F0502020204030204"/>
              <a:ea typeface="Cambria"/>
              <a:cs typeface="Calibri" panose="020F0502020204030204"/>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6" name="Footer Placeholder 3">
            <a:extLst>
              <a:ext uri="{FF2B5EF4-FFF2-40B4-BE49-F238E27FC236}">
                <a16:creationId xmlns:a16="http://schemas.microsoft.com/office/drawing/2014/main" id="{75052E2B-1809-0EE0-753C-25CC5CC813D4}"/>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21DEBED3-D62A-6F74-4AFA-BE1D7708DBAB}"/>
              </a:ext>
            </a:extLst>
          </p:cNvPr>
          <p:cNvPicPr>
            <a:picLocks noChangeAspect="1"/>
          </p:cNvPicPr>
          <p:nvPr/>
        </p:nvPicPr>
        <p:blipFill>
          <a:blip r:embed="rId2"/>
          <a:stretch>
            <a:fillRect/>
          </a:stretch>
        </p:blipFill>
        <p:spPr>
          <a:xfrm>
            <a:off x="1514792" y="3067746"/>
            <a:ext cx="8410575" cy="3248025"/>
          </a:xfrm>
          <a:prstGeom prst="rect">
            <a:avLst/>
          </a:prstGeom>
        </p:spPr>
      </p:pic>
    </p:spTree>
    <p:extLst>
      <p:ext uri="{BB962C8B-B14F-4D97-AF65-F5344CB8AC3E}">
        <p14:creationId xmlns:p14="http://schemas.microsoft.com/office/powerpoint/2010/main" val="128013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a:latin typeface="Cambria"/>
                <a:ea typeface="Cambria"/>
              </a:rPr>
              <a:t>Duty Cycle</a:t>
            </a:r>
            <a:endParaRPr lang="en-GB" sz="3200" b="1">
              <a:latin typeface="Cambria" panose="02040503050406030204" pitchFamily="18" charset="0"/>
              <a:ea typeface="Cambria" panose="02040503050406030204" pitchFamily="18" charset="0"/>
            </a:endParaRPr>
          </a:p>
        </p:txBody>
      </p:sp>
      <p:pic>
        <p:nvPicPr>
          <p:cNvPr id="3" name="Picture 5" descr="Timeline&#10;&#10;Description automatically generated">
            <a:extLst>
              <a:ext uri="{FF2B5EF4-FFF2-40B4-BE49-F238E27FC236}">
                <a16:creationId xmlns:a16="http://schemas.microsoft.com/office/drawing/2014/main" id="{FE97E141-F94A-4F9C-DEC2-D0DC05E0889F}"/>
              </a:ext>
            </a:extLst>
          </p:cNvPr>
          <p:cNvPicPr>
            <a:picLocks noChangeAspect="1"/>
          </p:cNvPicPr>
          <p:nvPr/>
        </p:nvPicPr>
        <p:blipFill>
          <a:blip r:embed="rId2"/>
          <a:stretch>
            <a:fillRect/>
          </a:stretch>
        </p:blipFill>
        <p:spPr>
          <a:xfrm>
            <a:off x="7263962" y="1603846"/>
            <a:ext cx="4247182" cy="4512071"/>
          </a:xfrm>
          <a:prstGeom prst="rect">
            <a:avLst/>
          </a:prstGeom>
        </p:spPr>
      </p:pic>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1697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400" dirty="0">
                <a:latin typeface="Cambria" panose="02040503050406030204" pitchFamily="18" charset="0"/>
                <a:ea typeface="Cambria" panose="02040503050406030204" pitchFamily="18" charset="0"/>
                <a:cs typeface="Calibri"/>
              </a:rPr>
              <a:t>Duty Cycle is defined as the ratio of a time a  load / circuit is </a:t>
            </a:r>
            <a:r>
              <a:rPr lang="en-US" sz="2400" b="1" dirty="0">
                <a:latin typeface="Cambria" panose="02040503050406030204" pitchFamily="18" charset="0"/>
                <a:ea typeface="Cambria" panose="02040503050406030204" pitchFamily="18" charset="0"/>
                <a:cs typeface="Calibri"/>
              </a:rPr>
              <a:t>ON </a:t>
            </a:r>
            <a:r>
              <a:rPr lang="en-US" sz="2400" dirty="0">
                <a:latin typeface="Cambria" panose="02040503050406030204" pitchFamily="18" charset="0"/>
                <a:ea typeface="Cambria" panose="02040503050406030204" pitchFamily="18" charset="0"/>
                <a:cs typeface="Calibri"/>
              </a:rPr>
              <a:t>compared to the time the load / circuit is </a:t>
            </a:r>
            <a:r>
              <a:rPr lang="en-US" sz="2400" b="1" dirty="0">
                <a:latin typeface="Cambria" panose="02040503050406030204" pitchFamily="18" charset="0"/>
                <a:ea typeface="Cambria" panose="02040503050406030204" pitchFamily="18" charset="0"/>
                <a:cs typeface="Calibri"/>
              </a:rPr>
              <a:t>OFF</a:t>
            </a:r>
            <a:endParaRPr lang="en-US" b="1" dirty="0">
              <a:latin typeface="Cambria" panose="02040503050406030204" pitchFamily="18" charset="0"/>
              <a:ea typeface="Cambria" panose="02040503050406030204" pitchFamily="18" charset="0"/>
            </a:endParaRPr>
          </a:p>
        </p:txBody>
      </p:sp>
      <p:pic>
        <p:nvPicPr>
          <p:cNvPr id="7" name="Picture 7" descr="A picture containing table&#10;&#10;Description automatically generated">
            <a:extLst>
              <a:ext uri="{FF2B5EF4-FFF2-40B4-BE49-F238E27FC236}">
                <a16:creationId xmlns:a16="http://schemas.microsoft.com/office/drawing/2014/main" id="{A48A14C7-72A5-DB81-D25D-BCEA540061F0}"/>
              </a:ext>
            </a:extLst>
          </p:cNvPr>
          <p:cNvPicPr>
            <a:picLocks noChangeAspect="1"/>
          </p:cNvPicPr>
          <p:nvPr/>
        </p:nvPicPr>
        <p:blipFill>
          <a:blip r:embed="rId3"/>
          <a:stretch>
            <a:fillRect/>
          </a:stretch>
        </p:blipFill>
        <p:spPr>
          <a:xfrm>
            <a:off x="2787170" y="4354587"/>
            <a:ext cx="1762125" cy="771525"/>
          </a:xfrm>
          <a:prstGeom prst="rect">
            <a:avLst/>
          </a:prstGeom>
        </p:spPr>
      </p:pic>
      <p:sp>
        <p:nvSpPr>
          <p:cNvPr id="8" name="Footer Placeholder 3">
            <a:extLst>
              <a:ext uri="{FF2B5EF4-FFF2-40B4-BE49-F238E27FC236}">
                <a16:creationId xmlns:a16="http://schemas.microsoft.com/office/drawing/2014/main" id="{A88ADD3E-5E5F-F1CE-F89E-28EFBC4535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97376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3347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Chopper is a basically static power electronics device which converts fixed DC voltage/power to variable DC voltage or power.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nothing but a high-speed switch which connects and disconnects the load from source at a higher rate.</a:t>
            </a:r>
            <a:endParaRPr lang="en-US" sz="2400"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82EC9A5C-5CA1-AB62-B992-94125B9AE40C}"/>
              </a:ext>
            </a:extLst>
          </p:cNvPr>
          <p:cNvPicPr>
            <a:picLocks noChangeAspect="1"/>
          </p:cNvPicPr>
          <p:nvPr/>
        </p:nvPicPr>
        <p:blipFill>
          <a:blip r:embed="rId2"/>
          <a:stretch>
            <a:fillRect/>
          </a:stretch>
        </p:blipFill>
        <p:spPr>
          <a:xfrm>
            <a:off x="7211526" y="2432561"/>
            <a:ext cx="4625174" cy="2619274"/>
          </a:xfrm>
          <a:prstGeom prst="rect">
            <a:avLst/>
          </a:prstGeom>
        </p:spPr>
      </p:pic>
      <p:sp>
        <p:nvSpPr>
          <p:cNvPr id="3" name="Footer Placeholder 3">
            <a:extLst>
              <a:ext uri="{FF2B5EF4-FFF2-40B4-BE49-F238E27FC236}">
                <a16:creationId xmlns:a16="http://schemas.microsoft.com/office/drawing/2014/main" id="{5F4EBDAD-84AF-DFCF-710C-ECD930CEE2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26546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ON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5"/>
            <a:ext cx="10934314" cy="1131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ON, V</a:t>
            </a:r>
            <a:r>
              <a:rPr lang="en-GB" sz="1400" dirty="0">
                <a:latin typeface="Cambria" panose="02040503050406030204" pitchFamily="18" charset="0"/>
                <a:ea typeface="Cambria" panose="02040503050406030204" pitchFamily="18" charset="0"/>
                <a:cs typeface="Calibri"/>
              </a:rPr>
              <a:t>s</a:t>
            </a:r>
            <a:r>
              <a:rPr lang="en-GB" sz="2400" dirty="0">
                <a:latin typeface="Cambria" panose="02040503050406030204" pitchFamily="18" charset="0"/>
                <a:ea typeface="Cambria" panose="02040503050406030204" pitchFamily="18" charset="0"/>
                <a:cs typeface="Calibri"/>
              </a:rPr>
              <a:t> directly appears across the load as shown in figure. So,  V</a:t>
            </a:r>
            <a:r>
              <a:rPr lang="en-GB" sz="1200" dirty="0">
                <a:latin typeface="Cambria" panose="02040503050406030204" pitchFamily="18" charset="0"/>
                <a:ea typeface="Cambria" panose="02040503050406030204" pitchFamily="18" charset="0"/>
                <a:cs typeface="Calibri"/>
              </a:rPr>
              <a:t>o</a:t>
            </a:r>
            <a:r>
              <a:rPr lang="en-GB" sz="2400" dirty="0">
                <a:latin typeface="Cambria" panose="02040503050406030204" pitchFamily="18" charset="0"/>
                <a:ea typeface="Cambria" panose="02040503050406030204" pitchFamily="18" charset="0"/>
                <a:cs typeface="Calibri"/>
              </a:rPr>
              <a:t> = V</a:t>
            </a:r>
            <a:r>
              <a:rPr lang="en-GB" sz="1200" dirty="0">
                <a:latin typeface="Cambria" panose="02040503050406030204" pitchFamily="18" charset="0"/>
                <a:ea typeface="Cambria" panose="02040503050406030204" pitchFamily="18" charset="0"/>
                <a:cs typeface="Calibri"/>
              </a:rPr>
              <a:t>S</a:t>
            </a:r>
            <a:r>
              <a:rPr lang="en-GB" sz="2400" dirty="0">
                <a:latin typeface="Cambria" panose="02040503050406030204" pitchFamily="18" charset="0"/>
                <a:ea typeface="Cambria" panose="02040503050406030204" pitchFamily="18" charset="0"/>
                <a:cs typeface="Calibri"/>
              </a:rPr>
              <a:t>.</a:t>
            </a:r>
            <a:endParaRPr lang="en-US"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E819E169-FBF6-02E1-B716-07DBD36CAAC1}"/>
              </a:ext>
            </a:extLst>
          </p:cNvPr>
          <p:cNvPicPr>
            <a:picLocks noChangeAspect="1"/>
          </p:cNvPicPr>
          <p:nvPr/>
        </p:nvPicPr>
        <p:blipFill>
          <a:blip r:embed="rId2"/>
          <a:stretch>
            <a:fillRect/>
          </a:stretch>
        </p:blipFill>
        <p:spPr>
          <a:xfrm>
            <a:off x="1991387" y="3317636"/>
            <a:ext cx="4696480" cy="2810267"/>
          </a:xfrm>
          <a:prstGeom prst="rect">
            <a:avLst/>
          </a:prstGeom>
        </p:spPr>
      </p:pic>
      <p:sp>
        <p:nvSpPr>
          <p:cNvPr id="3" name="Footer Placeholder 3">
            <a:extLst>
              <a:ext uri="{FF2B5EF4-FFF2-40B4-BE49-F238E27FC236}">
                <a16:creationId xmlns:a16="http://schemas.microsoft.com/office/drawing/2014/main" id="{4D16CB09-CB25-EE99-6A35-19BEB4F332D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050997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OFF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7" y="2322755"/>
            <a:ext cx="11214971" cy="5777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off, Vs is disconnected from the load. So, output voltage Vo = 0.</a:t>
            </a:r>
            <a:endParaRPr lang="en-US" sz="2400" dirty="0">
              <a:latin typeface="Cambria" panose="020405030504060302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925D37F5-6DA4-BF74-4190-A0B4C8A269D3}"/>
              </a:ext>
            </a:extLst>
          </p:cNvPr>
          <p:cNvPicPr>
            <a:picLocks noChangeAspect="1"/>
          </p:cNvPicPr>
          <p:nvPr/>
        </p:nvPicPr>
        <p:blipFill>
          <a:blip r:embed="rId2"/>
          <a:stretch>
            <a:fillRect/>
          </a:stretch>
        </p:blipFill>
        <p:spPr>
          <a:xfrm>
            <a:off x="535671" y="2900542"/>
            <a:ext cx="4620270" cy="2981741"/>
          </a:xfrm>
          <a:prstGeom prst="rect">
            <a:avLst/>
          </a:prstGeom>
        </p:spPr>
      </p:pic>
      <p:pic>
        <p:nvPicPr>
          <p:cNvPr id="12" name="Picture 11">
            <a:extLst>
              <a:ext uri="{FF2B5EF4-FFF2-40B4-BE49-F238E27FC236}">
                <a16:creationId xmlns:a16="http://schemas.microsoft.com/office/drawing/2014/main" id="{3648437B-0AAA-3B17-4E0C-B204EBF64182}"/>
              </a:ext>
            </a:extLst>
          </p:cNvPr>
          <p:cNvPicPr>
            <a:picLocks noChangeAspect="1"/>
          </p:cNvPicPr>
          <p:nvPr/>
        </p:nvPicPr>
        <p:blipFill>
          <a:blip r:embed="rId3"/>
          <a:stretch>
            <a:fillRect/>
          </a:stretch>
        </p:blipFill>
        <p:spPr>
          <a:xfrm>
            <a:off x="5986990" y="2900542"/>
            <a:ext cx="4544059" cy="3010320"/>
          </a:xfrm>
          <a:prstGeom prst="rect">
            <a:avLst/>
          </a:prstGeom>
        </p:spPr>
      </p:pic>
      <p:sp>
        <p:nvSpPr>
          <p:cNvPr id="3" name="Footer Placeholder 3">
            <a:extLst>
              <a:ext uri="{FF2B5EF4-FFF2-40B4-BE49-F238E27FC236}">
                <a16:creationId xmlns:a16="http://schemas.microsoft.com/office/drawing/2014/main" id="{255FA605-EDBE-CFEB-B6A2-3D6E80A04BF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28450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Types of (SMPS)</a:t>
            </a:r>
          </a:p>
        </p:txBody>
      </p:sp>
      <p:sp>
        <p:nvSpPr>
          <p:cNvPr id="7" name="TextBox 6">
            <a:extLst>
              <a:ext uri="{FF2B5EF4-FFF2-40B4-BE49-F238E27FC236}">
                <a16:creationId xmlns:a16="http://schemas.microsoft.com/office/drawing/2014/main" id="{5628992A-D0CE-F2B8-DA0E-DA4E4A11D5BA}"/>
              </a:ext>
            </a:extLst>
          </p:cNvPr>
          <p:cNvSpPr txBox="1"/>
          <p:nvPr/>
        </p:nvSpPr>
        <p:spPr>
          <a:xfrm>
            <a:off x="1022350" y="2203421"/>
            <a:ext cx="9437370" cy="2239780"/>
          </a:xfrm>
          <a:prstGeom prst="rect">
            <a:avLst/>
          </a:prstGeom>
          <a:noFill/>
        </p:spPr>
        <p:txBody>
          <a:bodyPr wrap="square">
            <a:spAutoFit/>
          </a:bodyPr>
          <a:lstStyle/>
          <a:p>
            <a:pPr algn="l">
              <a:lnSpc>
                <a:spcPct val="150000"/>
              </a:lnSpc>
            </a:pPr>
            <a:r>
              <a:rPr lang="en-GB" sz="2400" b="0" i="0" dirty="0">
                <a:solidFill>
                  <a:srgbClr val="000000"/>
                </a:solidFill>
                <a:effectLst/>
                <a:latin typeface="Cambria" panose="02040503050406030204" pitchFamily="18" charset="0"/>
                <a:ea typeface="Cambria" panose="02040503050406030204" pitchFamily="18" charset="0"/>
              </a:rPr>
              <a:t>The three basic and important types in SMPS are:</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or Step – down Converter</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Boost Converter or Step – up Converter</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 Boost Converter</a:t>
            </a:r>
            <a:endParaRPr lang="en-GB" sz="2400" b="0" i="0" dirty="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A3FE8EC-FDF2-9ACD-5087-4D7FED1F46C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2592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sp>
        <p:nvSpPr>
          <p:cNvPr id="7" name="TextBox 6">
            <a:extLst>
              <a:ext uri="{FF2B5EF4-FFF2-40B4-BE49-F238E27FC236}">
                <a16:creationId xmlns:a16="http://schemas.microsoft.com/office/drawing/2014/main" id="{5628992A-D0CE-F2B8-DA0E-DA4E4A11D5BA}"/>
              </a:ext>
            </a:extLst>
          </p:cNvPr>
          <p:cNvSpPr txBox="1"/>
          <p:nvPr/>
        </p:nvSpPr>
        <p:spPr>
          <a:xfrm>
            <a:off x="554990" y="2305021"/>
            <a:ext cx="11342370" cy="2793778"/>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is a type of SMPS circuit and DC to DC Converter, where the output voltage is less than input voltage. Hence, a Buck Converter is also known as a Step – down Converter.</a:t>
            </a:r>
          </a:p>
          <a:p>
            <a:pPr marL="342900" indent="-342900" algn="l">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It is one of the simplest SMPS power converter techniques and is often used in </a:t>
            </a:r>
            <a:r>
              <a:rPr lang="en-GB" sz="2400" b="1" i="0" dirty="0">
                <a:effectLst/>
                <a:latin typeface="Cambria" panose="02040503050406030204" pitchFamily="18" charset="0"/>
                <a:ea typeface="Cambria" panose="02040503050406030204" pitchFamily="18" charset="0"/>
              </a:rPr>
              <a:t>RAM, USB </a:t>
            </a:r>
            <a:r>
              <a:rPr lang="en-GB" sz="2400" b="0" i="0" dirty="0">
                <a:effectLst/>
                <a:latin typeface="Cambria" panose="02040503050406030204" pitchFamily="18" charset="0"/>
                <a:ea typeface="Cambria" panose="02040503050406030204" pitchFamily="18" charset="0"/>
              </a:rPr>
              <a:t>etc. </a:t>
            </a:r>
          </a:p>
        </p:txBody>
      </p:sp>
      <p:sp>
        <p:nvSpPr>
          <p:cNvPr id="3" name="Footer Placeholder 3">
            <a:extLst>
              <a:ext uri="{FF2B5EF4-FFF2-40B4-BE49-F238E27FC236}">
                <a16:creationId xmlns:a16="http://schemas.microsoft.com/office/drawing/2014/main" id="{DACC026F-AED7-6542-50D9-FC9553F4AA4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2336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16840" y="159239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pic>
        <p:nvPicPr>
          <p:cNvPr id="9" name="Picture 8">
            <a:extLst>
              <a:ext uri="{FF2B5EF4-FFF2-40B4-BE49-F238E27FC236}">
                <a16:creationId xmlns:a16="http://schemas.microsoft.com/office/drawing/2014/main" id="{30043192-6E67-2C2A-E97C-9C00283B1856}"/>
              </a:ext>
            </a:extLst>
          </p:cNvPr>
          <p:cNvPicPr>
            <a:picLocks noChangeAspect="1"/>
          </p:cNvPicPr>
          <p:nvPr/>
        </p:nvPicPr>
        <p:blipFill>
          <a:blip r:embed="rId2"/>
          <a:stretch>
            <a:fillRect/>
          </a:stretch>
        </p:blipFill>
        <p:spPr>
          <a:xfrm>
            <a:off x="6106187" y="2139430"/>
            <a:ext cx="5864833" cy="2912168"/>
          </a:xfrm>
          <a:prstGeom prst="rect">
            <a:avLst/>
          </a:prstGeom>
        </p:spPr>
      </p:pic>
      <p:sp>
        <p:nvSpPr>
          <p:cNvPr id="11" name="TextBox 10">
            <a:extLst>
              <a:ext uri="{FF2B5EF4-FFF2-40B4-BE49-F238E27FC236}">
                <a16:creationId xmlns:a16="http://schemas.microsoft.com/office/drawing/2014/main" id="{56CB5A8A-DDFB-9628-7811-7B0CFC655119}"/>
              </a:ext>
            </a:extLst>
          </p:cNvPr>
          <p:cNvSpPr txBox="1"/>
          <p:nvPr/>
        </p:nvSpPr>
        <p:spPr>
          <a:xfrm>
            <a:off x="116840" y="2319917"/>
            <a:ext cx="5476240"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The input DC in buck converter can be a rectified AC or a battery.</a:t>
            </a:r>
          </a:p>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A simple buck converter using two switches (one transistor and one diode) and an energy storing element (inductor)</a:t>
            </a: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93586FD-BF61-9152-7975-50851C75BE6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927557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90527" y="2142085"/>
            <a:ext cx="676148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When the pulse input to the Gate terminal of the MOSFET is HIGH, the Transistor is turned ON.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Therefore, the transistor will supply current to the load.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During this time, the Diode D is reverse biased and will not be a part of the circuit during this period.</a:t>
            </a: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1AFB9EB2-5C7D-B50B-446D-9F442F4476C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3C7B7B4E-8E4F-E0B3-9BED-98741CE3C401}"/>
              </a:ext>
            </a:extLst>
          </p:cNvPr>
          <p:cNvPicPr>
            <a:picLocks noChangeAspect="1"/>
          </p:cNvPicPr>
          <p:nvPr/>
        </p:nvPicPr>
        <p:blipFill>
          <a:blip r:embed="rId2"/>
          <a:stretch>
            <a:fillRect/>
          </a:stretch>
        </p:blipFill>
        <p:spPr>
          <a:xfrm>
            <a:off x="6952007" y="2353507"/>
            <a:ext cx="4962525" cy="3057525"/>
          </a:xfrm>
          <a:prstGeom prst="rect">
            <a:avLst/>
          </a:prstGeom>
        </p:spPr>
      </p:pic>
    </p:spTree>
    <p:extLst>
      <p:ext uri="{BB962C8B-B14F-4D97-AF65-F5344CB8AC3E}">
        <p14:creationId xmlns:p14="http://schemas.microsoft.com/office/powerpoint/2010/main" val="4215469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308702" y="2511567"/>
            <a:ext cx="11594969" cy="22397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Initially, the inductor resists the change in current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 </a:t>
            </a:r>
            <a:r>
              <a:rPr lang="en-GB" sz="2400" dirty="0">
                <a:solidFill>
                  <a:srgbClr val="000000"/>
                </a:solidFill>
                <a:latin typeface="Cambria" panose="02040503050406030204" pitchFamily="18" charset="0"/>
                <a:ea typeface="Cambria" panose="02040503050406030204" pitchFamily="18" charset="0"/>
              </a:rPr>
              <a:t>H</a:t>
            </a:r>
            <a:r>
              <a:rPr lang="en-GB" sz="2400" b="0" i="0" dirty="0">
                <a:solidFill>
                  <a:srgbClr val="000000"/>
                </a:solidFill>
                <a:effectLst/>
                <a:latin typeface="Cambria" panose="02040503050406030204" pitchFamily="18" charset="0"/>
                <a:ea typeface="Cambria" panose="02040503050406030204" pitchFamily="18" charset="0"/>
              </a:rPr>
              <a:t>ence, the current to the load will increase gradually with expanding magnetic field.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Also, the charge on the capacitor is built up gradually up to the supply voltage. </a:t>
            </a:r>
          </a:p>
          <a:p>
            <a:pPr marL="285750" indent="-285750" algn="just">
              <a:lnSpc>
                <a:spcPct val="150000"/>
              </a:lnSpc>
              <a:buFont typeface="Arial" panose="020B0604020202020204" pitchFamily="34" charset="0"/>
              <a:buChar char="•"/>
            </a:pP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FD6FECF-D968-191E-592A-436A057D36B7}"/>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16573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8" name="TextBox 7">
            <a:extLst>
              <a:ext uri="{FF2B5EF4-FFF2-40B4-BE49-F238E27FC236}">
                <a16:creationId xmlns:a16="http://schemas.microsoft.com/office/drawing/2014/main" id="{71E8A3FC-C122-06EC-04A2-E49B65CD95E3}"/>
              </a:ext>
            </a:extLst>
          </p:cNvPr>
          <p:cNvSpPr txBox="1"/>
          <p:nvPr/>
        </p:nvSpPr>
        <p:spPr>
          <a:xfrm>
            <a:off x="452120" y="2477365"/>
            <a:ext cx="6243319" cy="334777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When the pulse becomes LOW, the switching Transistor is turned OFF.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magnetic field that is built up during the Transistor ON state, starts collapsing now and releases the energy back into the circuit. </a:t>
            </a:r>
          </a:p>
        </p:txBody>
      </p:sp>
      <p:pic>
        <p:nvPicPr>
          <p:cNvPr id="6" name="Picture 5">
            <a:extLst>
              <a:ext uri="{FF2B5EF4-FFF2-40B4-BE49-F238E27FC236}">
                <a16:creationId xmlns:a16="http://schemas.microsoft.com/office/drawing/2014/main" id="{440856CB-428A-3667-E56C-E3390A95ADCA}"/>
              </a:ext>
            </a:extLst>
          </p:cNvPr>
          <p:cNvPicPr>
            <a:picLocks noChangeAspect="1"/>
          </p:cNvPicPr>
          <p:nvPr/>
        </p:nvPicPr>
        <p:blipFill>
          <a:blip r:embed="rId2"/>
          <a:stretch>
            <a:fillRect/>
          </a:stretch>
        </p:blipFill>
        <p:spPr>
          <a:xfrm>
            <a:off x="7005320" y="2734888"/>
            <a:ext cx="5019040" cy="2832729"/>
          </a:xfrm>
          <a:prstGeom prst="rect">
            <a:avLst/>
          </a:prstGeom>
        </p:spPr>
      </p:pic>
      <p:sp>
        <p:nvSpPr>
          <p:cNvPr id="3" name="Footer Placeholder 3">
            <a:extLst>
              <a:ext uri="{FF2B5EF4-FFF2-40B4-BE49-F238E27FC236}">
                <a16:creationId xmlns:a16="http://schemas.microsoft.com/office/drawing/2014/main" id="{11F5BEA7-6534-C841-B8A5-59C11000D9A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53198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7" name="TextBox 6">
            <a:extLst>
              <a:ext uri="{FF2B5EF4-FFF2-40B4-BE49-F238E27FC236}">
                <a16:creationId xmlns:a16="http://schemas.microsoft.com/office/drawing/2014/main" id="{5E47F622-39D3-843D-5A59-B750E9974454}"/>
              </a:ext>
            </a:extLst>
          </p:cNvPr>
          <p:cNvSpPr txBox="1"/>
          <p:nvPr/>
        </p:nvSpPr>
        <p:spPr>
          <a:xfrm>
            <a:off x="488950" y="2143248"/>
            <a:ext cx="1134745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polarity of the voltage across the inductor i.e. its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is now reversed.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energy from the inductor starts collapsing and keeps the current flowing in the circuit through load and the diode, as the diode D is forward biased.</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Once the energy from the inductor is completely utilized, the 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When the transistor is turned ON, it will once again supply current to inductor, capacitor and load and the process continues.</a:t>
            </a:r>
          </a:p>
        </p:txBody>
      </p:sp>
      <p:sp>
        <p:nvSpPr>
          <p:cNvPr id="3" name="Footer Placeholder 3">
            <a:extLst>
              <a:ext uri="{FF2B5EF4-FFF2-40B4-BE49-F238E27FC236}">
                <a16:creationId xmlns:a16="http://schemas.microsoft.com/office/drawing/2014/main" id="{7973F4D0-D535-7833-C67D-39BD292A15F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879013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2841" y="2513409"/>
                <a:ext cx="11884633" cy="3297121"/>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formula for output voltage is</a:t>
                </a:r>
                <a:endParaRPr lang="en-GB" sz="2400" b="0" i="0" dirty="0">
                  <a:solidFill>
                    <a:srgbClr val="34444C"/>
                  </a:solidFill>
                  <a:effectLst/>
                  <a:latin typeface="Cambria" panose="02040503050406030204" pitchFamily="18" charset="0"/>
                  <a:ea typeface="Cambria" panose="02040503050406030204" pitchFamily="18" charset="0"/>
                </a:endParaRPr>
              </a:p>
              <a:p>
                <a:pPr algn="ctr">
                  <a:lnSpc>
                    <a:spcPct val="150000"/>
                  </a:lnSpc>
                </a:pPr>
                <a:endParaRPr lang="en-GB" sz="2400" b="1" i="0" dirty="0">
                  <a:solidFill>
                    <a:srgbClr val="000000"/>
                  </a:solidFill>
                  <a:effectLst/>
                  <a:latin typeface="Cambria" panose="02040503050406030204" pitchFamily="18" charset="0"/>
                  <a:ea typeface="Cambria" panose="02040503050406030204" pitchFamily="18" charset="0"/>
                </a:endParaRPr>
              </a:p>
              <a:p>
                <a:pPr algn="ctr">
                  <a:lnSpc>
                    <a:spcPct val="150000"/>
                  </a:lnSpc>
                </a:pPr>
                <a14:m>
                  <m:oMathPara xmlns:m="http://schemas.openxmlformats.org/officeDocument/2006/math">
                    <m:oMathParaPr>
                      <m:jc m:val="centerGroup"/>
                    </m:oMathParaPr>
                    <m:oMath xmlns:m="http://schemas.openxmlformats.org/officeDocument/2006/math">
                      <m:sSub>
                        <m:sSubPr>
                          <m:ctrlPr>
                            <a:rPr lang="en-GB" sz="18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1800" b="1" i="1">
                          <a:effectLst/>
                          <a:latin typeface="Cambria Math" panose="02040503050406030204" pitchFamily="18" charset="0"/>
                          <a:ea typeface="DengXian" panose="02010600030101010101" pitchFamily="2" charset="-122"/>
                          <a:cs typeface="Arial" panose="020B0604020202020204" pitchFamily="34" charset="0"/>
                        </a:rPr>
                        <m:t>=</m:t>
                      </m:r>
                      <m:r>
                        <a:rPr lang="en-GB" sz="1800" b="1" i="1">
                          <a:effectLst/>
                          <a:latin typeface="Cambria Math" panose="02040503050406030204" pitchFamily="18" charset="0"/>
                          <a:ea typeface="DengXian" panose="02010600030101010101" pitchFamily="2" charset="-122"/>
                          <a:cs typeface="Arial" panose="020B0604020202020204" pitchFamily="34" charset="0"/>
                        </a:rPr>
                        <m:t>𝑫</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r>
                        <a:rPr lang="en-GB" sz="1800" b="1" i="1">
                          <a:effectLst/>
                          <a:latin typeface="Cambria Math" panose="02040503050406030204" pitchFamily="18" charset="0"/>
                          <a:ea typeface="DengXian" panose="02010600030101010101" pitchFamily="2" charset="-122"/>
                          <a:cs typeface="Arial" panose="020B0604020202020204" pitchFamily="34" charset="0"/>
                        </a:rPr>
                        <m:t>𝑿</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18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𝑰𝑵</m:t>
                          </m:r>
                        </m:sub>
                      </m:sSub>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24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2841" y="2513409"/>
                <a:ext cx="11884633" cy="3297121"/>
              </a:xfrm>
              <a:prstGeom prst="rect">
                <a:avLst/>
              </a:prstGeom>
              <a:blipFill>
                <a:blip r:embed="rId2"/>
                <a:stretch>
                  <a:fillRect l="-6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F7E06483-8AF9-837E-BE6A-B09F9CEFB5E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030799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54967" y="2360703"/>
            <a:ext cx="11884633" cy="335527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 Boost Converter, as the name suggests, is type of switched mode power supply, which boosts or increases the output voltage with respect to the input voltage.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Boost Converters are also known as Step – up Converters as the output voltage is higher than the input voltage.</a:t>
            </a:r>
          </a:p>
          <a:p>
            <a:pPr marL="342900" indent="-342900" algn="just">
              <a:lnSpc>
                <a:spcPct val="150000"/>
              </a:lnSpc>
              <a:buFont typeface="Arial" panose="020B0604020202020204" pitchFamily="34" charset="0"/>
              <a:buChar char="•"/>
            </a:pPr>
            <a:r>
              <a:rPr lang="en-GB" sz="2400" err="1">
                <a:solidFill>
                  <a:srgbClr val="000000"/>
                </a:solidFill>
                <a:latin typeface="Cambria" panose="02040503050406030204" pitchFamily="18" charset="0"/>
                <a:ea typeface="Cambria" panose="02040503050406030204" pitchFamily="18" charset="0"/>
              </a:rPr>
              <a:t>Eg</a:t>
            </a:r>
            <a:r>
              <a:rPr lang="en-GB" sz="2400">
                <a:solidFill>
                  <a:srgbClr val="000000"/>
                </a:solidFill>
                <a:latin typeface="Cambria" panose="02040503050406030204" pitchFamily="18" charset="0"/>
                <a:ea typeface="Cambria" panose="02040503050406030204" pitchFamily="18" charset="0"/>
              </a:rPr>
              <a:t>: Laptop Chargers in Cars ; </a:t>
            </a:r>
            <a:r>
              <a:rPr lang="en-GB" sz="2400" b="0" i="0">
                <a:solidFill>
                  <a:srgbClr val="000000"/>
                </a:solidFill>
                <a:effectLst/>
                <a:latin typeface="Cambria" panose="02040503050406030204" pitchFamily="18" charset="0"/>
                <a:ea typeface="Cambria" panose="02040503050406030204" pitchFamily="18" charset="0"/>
              </a:rPr>
              <a:t>Typical Car batteries provide 12V and Laptops require anywhere between 18 to 22V. </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C6B0619F-A45C-0959-4091-25B2C1D31CC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105556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74352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287047" y="2802663"/>
            <a:ext cx="5250153"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input to this Boost converter is unregulated DC, which can be given from rectified AC, batteries, Solar, DC Generators, etc. </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9F8FFDF-1725-3F37-7D80-5D0FBEB0E728}"/>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5DDE23F3-9A61-A0EF-4F24-2C3C67857575}"/>
              </a:ext>
            </a:extLst>
          </p:cNvPr>
          <p:cNvPicPr>
            <a:picLocks noChangeAspect="1"/>
          </p:cNvPicPr>
          <p:nvPr/>
        </p:nvPicPr>
        <p:blipFill>
          <a:blip r:embed="rId2"/>
          <a:stretch>
            <a:fillRect/>
          </a:stretch>
        </p:blipFill>
        <p:spPr>
          <a:xfrm>
            <a:off x="5615622" y="2373947"/>
            <a:ext cx="6467475" cy="2486025"/>
          </a:xfrm>
          <a:prstGeom prst="rect">
            <a:avLst/>
          </a:prstGeom>
        </p:spPr>
      </p:pic>
    </p:spTree>
    <p:extLst>
      <p:ext uri="{BB962C8B-B14F-4D97-AF65-F5344CB8AC3E}">
        <p14:creationId xmlns:p14="http://schemas.microsoft.com/office/powerpoint/2010/main" val="2513784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79082"/>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10847" y="2161932"/>
            <a:ext cx="5497540"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pulse is HIGH, the transistor is turned ON and it closes a part of the circuit consisting of Inductor, Transistor and input supply.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Current flows from the input through the inductor and transistor.</a:t>
            </a:r>
          </a:p>
          <a:p>
            <a:pPr marL="342900" indent="-342900" algn="just">
              <a:lnSpc>
                <a:spcPct val="150000"/>
              </a:lnSpc>
              <a:buFont typeface="Arial" panose="020B0604020202020204" pitchFamily="34" charset="0"/>
              <a:buChar char="•"/>
            </a:pPr>
            <a:endParaRPr lang="en-GB" sz="2400" b="0" i="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93728E7B-1EB3-DC69-5A62-2E0F12A662C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8F6454D9-E1FD-14FF-4C52-BF8F8F92FE98}"/>
              </a:ext>
            </a:extLst>
          </p:cNvPr>
          <p:cNvPicPr>
            <a:picLocks noChangeAspect="1"/>
          </p:cNvPicPr>
          <p:nvPr/>
        </p:nvPicPr>
        <p:blipFill>
          <a:blip r:embed="rId2"/>
          <a:stretch>
            <a:fillRect/>
          </a:stretch>
        </p:blipFill>
        <p:spPr>
          <a:xfrm>
            <a:off x="5851842" y="2268740"/>
            <a:ext cx="6238875" cy="2714625"/>
          </a:xfrm>
          <a:prstGeom prst="rect">
            <a:avLst/>
          </a:prstGeom>
        </p:spPr>
      </p:pic>
    </p:spTree>
    <p:extLst>
      <p:ext uri="{BB962C8B-B14F-4D97-AF65-F5344CB8AC3E}">
        <p14:creationId xmlns:p14="http://schemas.microsoft.com/office/powerpoint/2010/main" val="278997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8045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22290" y="1875870"/>
            <a:ext cx="573275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inductor, initially resists the change in current but the magnetic field will increase gradually allowing inductor to store energy.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impedance of the rest of the circuit i.e. Diode, Capacitor and Load is much higher and hence, there will be no flow of current in that part of the circuit.</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B591F12-FBD0-2451-C9D2-94D6BA0B17E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0BE153B2-03A9-3D91-16C3-C3921D945522}"/>
              </a:ext>
            </a:extLst>
          </p:cNvPr>
          <p:cNvPicPr>
            <a:picLocks noChangeAspect="1"/>
          </p:cNvPicPr>
          <p:nvPr/>
        </p:nvPicPr>
        <p:blipFill>
          <a:blip r:embed="rId2"/>
          <a:stretch>
            <a:fillRect/>
          </a:stretch>
        </p:blipFill>
        <p:spPr>
          <a:xfrm>
            <a:off x="6176544" y="2308605"/>
            <a:ext cx="5915126" cy="2730756"/>
          </a:xfrm>
          <a:prstGeom prst="rect">
            <a:avLst/>
          </a:prstGeom>
        </p:spPr>
      </p:pic>
    </p:spTree>
    <p:extLst>
      <p:ext uri="{BB962C8B-B14F-4D97-AF65-F5344CB8AC3E}">
        <p14:creationId xmlns:p14="http://schemas.microsoft.com/office/powerpoint/2010/main" val="87373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16431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130876" y="1877549"/>
            <a:ext cx="668648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square wave pulse goes LOW, the transistor is turned OFF.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This action will cause a drop in the current through the inductor, producing a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in the circuit due to collapsing magnetic field.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Also, the polarity of the voltage across the inductor is now reversed and will be in series with the input voltage.</a:t>
            </a: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AF1C600-C41B-427B-40AB-A2B55D1CA971}"/>
              </a:ext>
            </a:extLst>
          </p:cNvPr>
          <p:cNvPicPr>
            <a:picLocks noChangeAspect="1"/>
          </p:cNvPicPr>
          <p:nvPr/>
        </p:nvPicPr>
        <p:blipFill>
          <a:blip r:embed="rId2"/>
          <a:stretch>
            <a:fillRect/>
          </a:stretch>
        </p:blipFill>
        <p:spPr>
          <a:xfrm>
            <a:off x="6731000" y="2506021"/>
            <a:ext cx="5270420" cy="2380939"/>
          </a:xfrm>
          <a:prstGeom prst="rect">
            <a:avLst/>
          </a:prstGeom>
        </p:spPr>
      </p:pic>
      <p:sp>
        <p:nvSpPr>
          <p:cNvPr id="3" name="Footer Placeholder 3">
            <a:extLst>
              <a:ext uri="{FF2B5EF4-FFF2-40B4-BE49-F238E27FC236}">
                <a16:creationId xmlns:a16="http://schemas.microsoft.com/office/drawing/2014/main" id="{5206A7F3-32AD-2374-0AE2-D6BFA262435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163317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38223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435676" y="2080085"/>
            <a:ext cx="11156884"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combination of the input voltage and Inductor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cannot pass through the inductor as it is turned OFF. </a:t>
            </a:r>
          </a:p>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Hence, the diode is forward biased and charges the Capacitor and supplies current to load.</a:t>
            </a:r>
          </a:p>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An important point to note here is that the voltage supplied to the capacitor and load during the Transistor OFF state is a combination of input voltage and inductors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which is higher than the input voltage.</a:t>
            </a:r>
            <a:endParaRPr lang="en-GB" sz="2400" b="0" i="0" dirty="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AF07980-A60F-F483-7595-A0BB498D432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812781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38760" y="1966836"/>
            <a:ext cx="6624320"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transistor is turned ON again, the current flows again through the inductor and transistor.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As the diode is reverse biased, the capacitor discharges it potential, which is sum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D84DC54F-7681-A4E3-34AA-2C1EA1562AA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FFB5FD42-D610-D707-4FB7-26E0FA7AB570}"/>
              </a:ext>
            </a:extLst>
          </p:cNvPr>
          <p:cNvPicPr>
            <a:picLocks noChangeAspect="1"/>
          </p:cNvPicPr>
          <p:nvPr/>
        </p:nvPicPr>
        <p:blipFill>
          <a:blip r:embed="rId2"/>
          <a:stretch>
            <a:fillRect/>
          </a:stretch>
        </p:blipFill>
        <p:spPr>
          <a:xfrm>
            <a:off x="6934200" y="2626042"/>
            <a:ext cx="5257800" cy="2276475"/>
          </a:xfrm>
          <a:prstGeom prst="rect">
            <a:avLst/>
          </a:prstGeom>
        </p:spPr>
      </p:pic>
    </p:spTree>
    <p:extLst>
      <p:ext uri="{BB962C8B-B14F-4D97-AF65-F5344CB8AC3E}">
        <p14:creationId xmlns:p14="http://schemas.microsoft.com/office/powerpoint/2010/main" val="3557578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27" name="TextBox 26">
            <a:extLst>
              <a:ext uri="{FF2B5EF4-FFF2-40B4-BE49-F238E27FC236}">
                <a16:creationId xmlns:a16="http://schemas.microsoft.com/office/drawing/2014/main" id="{A4F54EE3-6BED-CDAB-5BD7-BE8BFE4CEFB3}"/>
              </a:ext>
            </a:extLst>
          </p:cNvPr>
          <p:cNvSpPr txBox="1"/>
          <p:nvPr/>
        </p:nvSpPr>
        <p:spPr>
          <a:xfrm>
            <a:off x="519968" y="2033591"/>
            <a:ext cx="470592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ON</a:t>
            </a:r>
          </a:p>
        </p:txBody>
      </p:sp>
      <p:sp>
        <p:nvSpPr>
          <p:cNvPr id="29" name="TextBox 28">
            <a:extLst>
              <a:ext uri="{FF2B5EF4-FFF2-40B4-BE49-F238E27FC236}">
                <a16:creationId xmlns:a16="http://schemas.microsoft.com/office/drawing/2014/main" id="{83617B25-1BE2-41E6-F84A-9DADD377A824}"/>
              </a:ext>
            </a:extLst>
          </p:cNvPr>
          <p:cNvSpPr txBox="1"/>
          <p:nvPr/>
        </p:nvSpPr>
        <p:spPr>
          <a:xfrm>
            <a:off x="6358045" y="2033591"/>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a:t>
            </a:r>
          </a:p>
        </p:txBody>
      </p:sp>
      <p:pic>
        <p:nvPicPr>
          <p:cNvPr id="52" name="Picture 51">
            <a:extLst>
              <a:ext uri="{FF2B5EF4-FFF2-40B4-BE49-F238E27FC236}">
                <a16:creationId xmlns:a16="http://schemas.microsoft.com/office/drawing/2014/main" id="{EF6CD685-F8BB-2F44-527C-A416B7937E71}"/>
              </a:ext>
            </a:extLst>
          </p:cNvPr>
          <p:cNvPicPr>
            <a:picLocks noChangeAspect="1"/>
          </p:cNvPicPr>
          <p:nvPr/>
        </p:nvPicPr>
        <p:blipFill>
          <a:blip r:embed="rId2"/>
          <a:stretch>
            <a:fillRect/>
          </a:stretch>
        </p:blipFill>
        <p:spPr>
          <a:xfrm>
            <a:off x="6429165" y="3112218"/>
            <a:ext cx="4405727" cy="2094034"/>
          </a:xfrm>
          <a:prstGeom prst="rect">
            <a:avLst/>
          </a:prstGeom>
        </p:spPr>
      </p:pic>
      <p:sp>
        <p:nvSpPr>
          <p:cNvPr id="3" name="Footer Placeholder 3">
            <a:extLst>
              <a:ext uri="{FF2B5EF4-FFF2-40B4-BE49-F238E27FC236}">
                <a16:creationId xmlns:a16="http://schemas.microsoft.com/office/drawing/2014/main" id="{98B23FB1-7439-4051-34F2-A26989029AC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6" name="Picture 5">
            <a:extLst>
              <a:ext uri="{FF2B5EF4-FFF2-40B4-BE49-F238E27FC236}">
                <a16:creationId xmlns:a16="http://schemas.microsoft.com/office/drawing/2014/main" id="{357C178A-C921-D3C8-F9F5-34FF645D5FB6}"/>
              </a:ext>
            </a:extLst>
          </p:cNvPr>
          <p:cNvPicPr>
            <a:picLocks noChangeAspect="1"/>
          </p:cNvPicPr>
          <p:nvPr/>
        </p:nvPicPr>
        <p:blipFill>
          <a:blip r:embed="rId3"/>
          <a:stretch>
            <a:fillRect/>
          </a:stretch>
        </p:blipFill>
        <p:spPr>
          <a:xfrm>
            <a:off x="416560" y="2929777"/>
            <a:ext cx="5257800" cy="2276475"/>
          </a:xfrm>
          <a:prstGeom prst="rect">
            <a:avLst/>
          </a:prstGeom>
        </p:spPr>
      </p:pic>
    </p:spTree>
    <p:extLst>
      <p:ext uri="{BB962C8B-B14F-4D97-AF65-F5344CB8AC3E}">
        <p14:creationId xmlns:p14="http://schemas.microsoft.com/office/powerpoint/2010/main" val="2722283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6399" y="1987156"/>
                <a:ext cx="11594969" cy="341388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p>
              <a:p>
                <a:pPr algn="ctr">
                  <a:lnSpc>
                    <a:spcPct val="150000"/>
                  </a:lnSpc>
                </a:pPr>
                <a14:m>
                  <m:oMath xmlns:m="http://schemas.openxmlformats.org/officeDocument/2006/math">
                    <m:sSub>
                      <m:sSubPr>
                        <m:ctrlPr>
                          <a:rPr lang="en-GB" sz="24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4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𝑰𝑵</m:t>
                        </m:r>
                      </m:sub>
                    </m:sSub>
                  </m:oMath>
                </a14:m>
                <a:r>
                  <a:rPr lang="en-GB" sz="2400" b="1" dirty="0">
                    <a:ea typeface="DengXian" panose="02010600030101010101" pitchFamily="2" charset="-122"/>
                    <a:cs typeface="Arial" panose="020B0604020202020204" pitchFamily="34" charset="0"/>
                  </a:rPr>
                  <a:t> </a:t>
                </a:r>
                <a14:m>
                  <m:oMath xmlns:m="http://schemas.openxmlformats.org/officeDocument/2006/math">
                    <m:r>
                      <a:rPr lang="en-GB" sz="2400" b="1" i="1">
                        <a:latin typeface="Cambria Math" panose="02040503050406030204" pitchFamily="18" charset="0"/>
                        <a:ea typeface="DengXian" panose="02010600030101010101" pitchFamily="2" charset="-122"/>
                        <a:cs typeface="Arial" panose="020B0604020202020204" pitchFamily="34" charset="0"/>
                      </a:rPr>
                      <m:t>𝑿</m:t>
                    </m:r>
                  </m:oMath>
                </a14:m>
                <a:r>
                  <a:rPr lang="en-GB" sz="2400" b="1" dirty="0">
                    <a:ea typeface="DengXian" panose="02010600030101010101" pitchFamily="2" charset="-122"/>
                    <a:cs typeface="Arial" panose="020B0604020202020204" pitchFamily="34" charset="0"/>
                  </a:rPr>
                  <a:t> </a:t>
                </a:r>
                <a14:m>
                  <m:oMath xmlns:m="http://schemas.openxmlformats.org/officeDocument/2006/math">
                    <m:f>
                      <m:fPr>
                        <m:ctrlPr>
                          <a:rPr lang="en-GB" sz="2400" b="1" i="1">
                            <a:latin typeface="Cambria Math" panose="02040503050406030204" pitchFamily="18" charset="0"/>
                            <a:ea typeface="DengXian" panose="02010600030101010101" pitchFamily="2" charset="-122"/>
                            <a:cs typeface="Arial" panose="020B0604020202020204" pitchFamily="34" charset="0"/>
                          </a:rPr>
                        </m:ctrlPr>
                      </m:fPr>
                      <m:num>
                        <m:r>
                          <a:rPr lang="en-GB" sz="2400" b="1" i="1" smtClean="0">
                            <a:latin typeface="Cambria Math" panose="02040503050406030204" pitchFamily="18" charset="0"/>
                            <a:ea typeface="DengXian" panose="02010600030101010101" pitchFamily="2" charset="-122"/>
                            <a:cs typeface="Arial" panose="020B0604020202020204" pitchFamily="34" charset="0"/>
                          </a:rPr>
                          <m:t>𝟏</m:t>
                        </m:r>
                      </m:num>
                      <m:den>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𝟏</m:t>
                        </m:r>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𝑫</m:t>
                        </m:r>
                        <m:r>
                          <a:rPr lang="en-GB" sz="2400" b="1" i="1" smtClean="0">
                            <a:latin typeface="Cambria Math" panose="02040503050406030204" pitchFamily="18" charset="0"/>
                            <a:ea typeface="DengXian" panose="02010600030101010101" pitchFamily="2" charset="-122"/>
                            <a:cs typeface="Arial" panose="020B0604020202020204" pitchFamily="34" charset="0"/>
                          </a:rPr>
                          <m:t>)</m:t>
                        </m:r>
                      </m:den>
                    </m:f>
                  </m:oMath>
                </a14:m>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32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2400" i="1">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2400" b="0" i="0" dirty="0">
                  <a:solidFill>
                    <a:srgbClr val="000000"/>
                  </a:solidFill>
                  <a:effectLst/>
                  <a:latin typeface="Cambria" panose="02040503050406030204" pitchFamily="18" charset="0"/>
                  <a:ea typeface="Cambria" panose="02040503050406030204" pitchFamily="18" charset="0"/>
                </a:endParaRPr>
              </a:p>
              <a:p>
                <a:pPr marL="342900" indent="-342900" algn="just">
                  <a:lnSpc>
                    <a:spcPct val="150000"/>
                  </a:lnSpc>
                  <a:buFont typeface="Arial" panose="020B0604020202020204" pitchFamily="34" charset="0"/>
                  <a:buChar char="•"/>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6399" y="1987156"/>
                <a:ext cx="11594969" cy="3413883"/>
              </a:xfrm>
              <a:prstGeom prst="rect">
                <a:avLst/>
              </a:prstGeom>
              <a:blipFill>
                <a:blip r:embed="rId2"/>
                <a:stretch>
                  <a:fillRect l="-736" r="-789"/>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974918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05266-AEBB-9D33-1491-4B9F33B645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0A65F6-F549-4417-8B82-B20737E46D1E}"/>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45FAB457-E740-8F0E-E7FB-301ABEBACC4B}"/>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16" name="TextBox 15">
            <a:extLst>
              <a:ext uri="{FF2B5EF4-FFF2-40B4-BE49-F238E27FC236}">
                <a16:creationId xmlns:a16="http://schemas.microsoft.com/office/drawing/2014/main" id="{B4653641-34E8-8854-0D55-4C23C5BB92F7}"/>
              </a:ext>
            </a:extLst>
          </p:cNvPr>
          <p:cNvSpPr txBox="1"/>
          <p:nvPr/>
        </p:nvSpPr>
        <p:spPr>
          <a:xfrm>
            <a:off x="190526" y="1335774"/>
            <a:ext cx="8770593"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References</a:t>
            </a:r>
          </a:p>
        </p:txBody>
      </p:sp>
      <p:sp>
        <p:nvSpPr>
          <p:cNvPr id="3" name="Footer Placeholder 3">
            <a:extLst>
              <a:ext uri="{FF2B5EF4-FFF2-40B4-BE49-F238E27FC236}">
                <a16:creationId xmlns:a16="http://schemas.microsoft.com/office/drawing/2014/main" id="{1DF19710-AE1D-5539-1F7C-F0544DA63E5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
        <p:nvSpPr>
          <p:cNvPr id="4" name="TextBox 3">
            <a:extLst>
              <a:ext uri="{FF2B5EF4-FFF2-40B4-BE49-F238E27FC236}">
                <a16:creationId xmlns:a16="http://schemas.microsoft.com/office/drawing/2014/main" id="{3A872BEC-B376-919A-EC64-C869131671B5}"/>
              </a:ext>
            </a:extLst>
          </p:cNvPr>
          <p:cNvSpPr txBox="1"/>
          <p:nvPr/>
        </p:nvSpPr>
        <p:spPr>
          <a:xfrm>
            <a:off x="607868" y="2062596"/>
            <a:ext cx="10562359" cy="2585323"/>
          </a:xfrm>
          <a:prstGeom prst="rect">
            <a:avLst/>
          </a:prstGeom>
          <a:noFill/>
        </p:spPr>
        <p:txBody>
          <a:bodyPr wrap="square" rtlCol="0">
            <a:spAutoFit/>
          </a:bodyPr>
          <a:lstStyle/>
          <a:p>
            <a:pPr>
              <a:lnSpc>
                <a:spcPct val="200000"/>
              </a:lnSpc>
            </a:pPr>
            <a:r>
              <a:rPr lang="en-GB" dirty="0">
                <a:latin typeface="Book Antiqua" panose="02040602050305030304" pitchFamily="18" charset="0"/>
              </a:rPr>
              <a:t>[1] </a:t>
            </a:r>
            <a:r>
              <a:rPr lang="en-GB" dirty="0" err="1">
                <a:latin typeface="Book Antiqua" panose="02040602050305030304" pitchFamily="18" charset="0"/>
              </a:rPr>
              <a:t>Learnabout</a:t>
            </a:r>
            <a:r>
              <a:rPr lang="en-GB" dirty="0">
                <a:latin typeface="Book Antiqua" panose="02040602050305030304" pitchFamily="18" charset="0"/>
              </a:rPr>
              <a:t>-Electronics, "Power Supply Units," [Online]. Available: https://learnabout-electronics.org/PSU. </a:t>
            </a:r>
          </a:p>
          <a:p>
            <a:pPr>
              <a:lnSpc>
                <a:spcPct val="200000"/>
              </a:lnSpc>
            </a:pPr>
            <a:r>
              <a:rPr lang="en-GB" dirty="0">
                <a:latin typeface="Book Antiqua" panose="02040602050305030304" pitchFamily="18" charset="0"/>
              </a:rPr>
              <a:t>[2] P. Horowitz and W. Hill, The Art of Electronics, 3rd ed. Cambridge, UK: Cambridge University Press, 2015.</a:t>
            </a:r>
          </a:p>
          <a:p>
            <a:endParaRPr lang="en-GB" dirty="0"/>
          </a:p>
        </p:txBody>
      </p:sp>
    </p:spTree>
    <p:extLst>
      <p:ext uri="{BB962C8B-B14F-4D97-AF65-F5344CB8AC3E}">
        <p14:creationId xmlns:p14="http://schemas.microsoft.com/office/powerpoint/2010/main" val="2378769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1693</Words>
  <Application>Microsoft Office PowerPoint</Application>
  <PresentationFormat>Widescreen</PresentationFormat>
  <Paragraphs>194</Paragraphs>
  <Slides>27</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27</vt:i4>
      </vt:variant>
    </vt:vector>
  </HeadingPairs>
  <TitlesOfParts>
    <vt:vector size="36" baseType="lpstr">
      <vt:lpstr>DengXian</vt:lpstr>
      <vt:lpstr>Arial</vt:lpstr>
      <vt:lpstr>Book Antiqua</vt:lpstr>
      <vt:lpstr>Calibri</vt:lpstr>
      <vt:lpstr>Calibri Light</vt:lpstr>
      <vt:lpstr>Cambria</vt:lpstr>
      <vt:lpstr>Cambria Math</vt:lpstr>
      <vt:lpstr>UWTSD 200_Title Page 2</vt:lpstr>
      <vt:lpstr>UWTSD 200_Text 4</vt:lpstr>
      <vt:lpstr>PowerPoint Presentation</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cp:revision>
  <dcterms:created xsi:type="dcterms:W3CDTF">2021-03-09T15:35:42Z</dcterms:created>
  <dcterms:modified xsi:type="dcterms:W3CDTF">2025-01-17T11:54:26Z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