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5" r:id="rId1"/>
  </p:sldMasterIdLst>
  <p:sldIdLst>
    <p:sldId id="256" r:id="rId2"/>
    <p:sldId id="257" r:id="rId3"/>
    <p:sldId id="259" r:id="rId4"/>
    <p:sldId id="258" r:id="rId5"/>
    <p:sldId id="261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meefua  Ayo Nwoke (2121136)" userId="30abadac-c2c1-49a3-a4c3-cd32a0cd3a58" providerId="ADAL" clId="{879EC450-468D-41EB-ABE6-A931DD2C4613}"/>
    <pc:docChg chg="custSel addSld modSld sldOrd addMainMaster delMainMaster">
      <pc:chgData name="Mameefua  Ayo Nwoke (2121136)" userId="30abadac-c2c1-49a3-a4c3-cd32a0cd3a58" providerId="ADAL" clId="{879EC450-468D-41EB-ABE6-A931DD2C4613}" dt="2022-07-03T01:17:39.700" v="2219" actId="20577"/>
      <pc:docMkLst>
        <pc:docMk/>
      </pc:docMkLst>
      <pc:sldChg chg="modSp mod setBg">
        <pc:chgData name="Mameefua  Ayo Nwoke (2121136)" userId="30abadac-c2c1-49a3-a4c3-cd32a0cd3a58" providerId="ADAL" clId="{879EC450-468D-41EB-ABE6-A931DD2C4613}" dt="2022-07-02T22:10:35.833" v="1396" actId="27636"/>
        <pc:sldMkLst>
          <pc:docMk/>
          <pc:sldMk cId="3969434066" sldId="256"/>
        </pc:sldMkLst>
        <pc:spChg chg="mod">
          <ac:chgData name="Mameefua  Ayo Nwoke (2121136)" userId="30abadac-c2c1-49a3-a4c3-cd32a0cd3a58" providerId="ADAL" clId="{879EC450-468D-41EB-ABE6-A931DD2C4613}" dt="2022-06-28T01:40:21.738" v="9" actId="1076"/>
          <ac:spMkLst>
            <pc:docMk/>
            <pc:sldMk cId="3969434066" sldId="256"/>
            <ac:spMk id="2" creationId="{1EFD2A02-FE8A-4A9B-8BA9-4B437563AC1D}"/>
          </ac:spMkLst>
        </pc:spChg>
        <pc:spChg chg="mod">
          <ac:chgData name="Mameefua  Ayo Nwoke (2121136)" userId="30abadac-c2c1-49a3-a4c3-cd32a0cd3a58" providerId="ADAL" clId="{879EC450-468D-41EB-ABE6-A931DD2C4613}" dt="2022-07-02T22:10:35.833" v="1396" actId="27636"/>
          <ac:spMkLst>
            <pc:docMk/>
            <pc:sldMk cId="3969434066" sldId="256"/>
            <ac:spMk id="3" creationId="{BAA1D263-C9FB-447A-8CFB-4A2293F9E6AB}"/>
          </ac:spMkLst>
        </pc:spChg>
      </pc:sldChg>
      <pc:sldChg chg="modSp new modTransition addAnim">
        <pc:chgData name="Mameefua  Ayo Nwoke (2121136)" userId="30abadac-c2c1-49a3-a4c3-cd32a0cd3a58" providerId="ADAL" clId="{879EC450-468D-41EB-ABE6-A931DD2C4613}" dt="2022-07-03T00:32:18.960" v="2214" actId="27636"/>
        <pc:sldMkLst>
          <pc:docMk/>
          <pc:sldMk cId="4132736840" sldId="257"/>
        </pc:sldMkLst>
        <pc:spChg chg="mod">
          <ac:chgData name="Mameefua  Ayo Nwoke (2121136)" userId="30abadac-c2c1-49a3-a4c3-cd32a0cd3a58" providerId="ADAL" clId="{879EC450-468D-41EB-ABE6-A931DD2C4613}" dt="2022-06-28T13:52:48.336" v="142" actId="20577"/>
          <ac:spMkLst>
            <pc:docMk/>
            <pc:sldMk cId="4132736840" sldId="257"/>
            <ac:spMk id="2" creationId="{7D6C2F6C-697D-4C9A-9DC2-9807244D3211}"/>
          </ac:spMkLst>
        </pc:spChg>
        <pc:spChg chg="mod">
          <ac:chgData name="Mameefua  Ayo Nwoke (2121136)" userId="30abadac-c2c1-49a3-a4c3-cd32a0cd3a58" providerId="ADAL" clId="{879EC450-468D-41EB-ABE6-A931DD2C4613}" dt="2022-07-03T00:32:18.960" v="2214" actId="27636"/>
          <ac:spMkLst>
            <pc:docMk/>
            <pc:sldMk cId="4132736840" sldId="257"/>
            <ac:spMk id="3" creationId="{79B96E7C-84F7-4642-9F08-AA7FBB9B1E60}"/>
          </ac:spMkLst>
        </pc:spChg>
      </pc:sldChg>
      <pc:sldChg chg="modSp new">
        <pc:chgData name="Mameefua  Ayo Nwoke (2121136)" userId="30abadac-c2c1-49a3-a4c3-cd32a0cd3a58" providerId="ADAL" clId="{879EC450-468D-41EB-ABE6-A931DD2C4613}" dt="2022-07-02T22:11:32.837" v="1427" actId="20577"/>
        <pc:sldMkLst>
          <pc:docMk/>
          <pc:sldMk cId="3303298825" sldId="258"/>
        </pc:sldMkLst>
        <pc:spChg chg="mod">
          <ac:chgData name="Mameefua  Ayo Nwoke (2121136)" userId="30abadac-c2c1-49a3-a4c3-cd32a0cd3a58" providerId="ADAL" clId="{879EC450-468D-41EB-ABE6-A931DD2C4613}" dt="2022-07-01T13:03:39.296" v="810" actId="1076"/>
          <ac:spMkLst>
            <pc:docMk/>
            <pc:sldMk cId="3303298825" sldId="258"/>
            <ac:spMk id="2" creationId="{B51D496E-57C5-43CF-8E33-4C6769CA3F7E}"/>
          </ac:spMkLst>
        </pc:spChg>
        <pc:spChg chg="mod">
          <ac:chgData name="Mameefua  Ayo Nwoke (2121136)" userId="30abadac-c2c1-49a3-a4c3-cd32a0cd3a58" providerId="ADAL" clId="{879EC450-468D-41EB-ABE6-A931DD2C4613}" dt="2022-07-02T22:11:32.837" v="1427" actId="20577"/>
          <ac:spMkLst>
            <pc:docMk/>
            <pc:sldMk cId="3303298825" sldId="258"/>
            <ac:spMk id="3" creationId="{CE715070-E775-4069-A39F-332B990D98F6}"/>
          </ac:spMkLst>
        </pc:spChg>
      </pc:sldChg>
      <pc:sldChg chg="addSp delSp modSp new">
        <pc:chgData name="Mameefua  Ayo Nwoke (2121136)" userId="30abadac-c2c1-49a3-a4c3-cd32a0cd3a58" providerId="ADAL" clId="{879EC450-468D-41EB-ABE6-A931DD2C4613}" dt="2022-07-01T14:31:36.220" v="839" actId="14100"/>
        <pc:sldMkLst>
          <pc:docMk/>
          <pc:sldMk cId="3039133108" sldId="259"/>
        </pc:sldMkLst>
        <pc:spChg chg="del mod">
          <ac:chgData name="Mameefua  Ayo Nwoke (2121136)" userId="30abadac-c2c1-49a3-a4c3-cd32a0cd3a58" providerId="ADAL" clId="{879EC450-468D-41EB-ABE6-A931DD2C4613}" dt="2022-06-30T21:24:35.620" v="767" actId="21"/>
          <ac:spMkLst>
            <pc:docMk/>
            <pc:sldMk cId="3039133108" sldId="259"/>
            <ac:spMk id="2" creationId="{2F29BEC7-31AE-4AB3-9B5F-79449EDA2D30}"/>
          </ac:spMkLst>
        </pc:spChg>
        <pc:spChg chg="mod">
          <ac:chgData name="Mameefua  Ayo Nwoke (2121136)" userId="30abadac-c2c1-49a3-a4c3-cd32a0cd3a58" providerId="ADAL" clId="{879EC450-468D-41EB-ABE6-A931DD2C4613}" dt="2022-06-30T21:25:02.203" v="771" actId="1076"/>
          <ac:spMkLst>
            <pc:docMk/>
            <pc:sldMk cId="3039133108" sldId="259"/>
            <ac:spMk id="3" creationId="{F42AB406-F431-491E-92D8-854A7ECFD4F6}"/>
          </ac:spMkLst>
        </pc:spChg>
        <pc:spChg chg="add mod">
          <ac:chgData name="Mameefua  Ayo Nwoke (2121136)" userId="30abadac-c2c1-49a3-a4c3-cd32a0cd3a58" providerId="ADAL" clId="{879EC450-468D-41EB-ABE6-A931DD2C4613}" dt="2022-07-01T14:31:36.220" v="839" actId="14100"/>
          <ac:spMkLst>
            <pc:docMk/>
            <pc:sldMk cId="3039133108" sldId="259"/>
            <ac:spMk id="5" creationId="{B7D55AB0-4027-449A-B28A-35384D02245B}"/>
          </ac:spMkLst>
        </pc:spChg>
      </pc:sldChg>
      <pc:sldChg chg="addSp delSp modSp new mod setBg">
        <pc:chgData name="Mameefua  Ayo Nwoke (2121136)" userId="30abadac-c2c1-49a3-a4c3-cd32a0cd3a58" providerId="ADAL" clId="{879EC450-468D-41EB-ABE6-A931DD2C4613}" dt="2022-07-02T22:26:32.479" v="1692" actId="1076"/>
        <pc:sldMkLst>
          <pc:docMk/>
          <pc:sldMk cId="814596467" sldId="260"/>
        </pc:sldMkLst>
        <pc:spChg chg="mod">
          <ac:chgData name="Mameefua  Ayo Nwoke (2121136)" userId="30abadac-c2c1-49a3-a4c3-cd32a0cd3a58" providerId="ADAL" clId="{879EC450-468D-41EB-ABE6-A931DD2C4613}" dt="2022-07-02T22:14:40.037" v="1435" actId="2"/>
          <ac:spMkLst>
            <pc:docMk/>
            <pc:sldMk cId="814596467" sldId="260"/>
            <ac:spMk id="2" creationId="{8493F364-D74D-4745-9072-B28C1196A0DF}"/>
          </ac:spMkLst>
        </pc:spChg>
        <pc:spChg chg="mod">
          <ac:chgData name="Mameefua  Ayo Nwoke (2121136)" userId="30abadac-c2c1-49a3-a4c3-cd32a0cd3a58" providerId="ADAL" clId="{879EC450-468D-41EB-ABE6-A931DD2C4613}" dt="2022-07-02T22:24:59.788" v="1679" actId="20577"/>
          <ac:spMkLst>
            <pc:docMk/>
            <pc:sldMk cId="814596467" sldId="260"/>
            <ac:spMk id="3" creationId="{968E07C8-563B-48F7-A44B-C48B48F807DD}"/>
          </ac:spMkLst>
        </pc:spChg>
        <pc:picChg chg="add del mod">
          <ac:chgData name="Mameefua  Ayo Nwoke (2121136)" userId="30abadac-c2c1-49a3-a4c3-cd32a0cd3a58" providerId="ADAL" clId="{879EC450-468D-41EB-ABE6-A931DD2C4613}" dt="2022-07-02T22:25:58.753" v="1685" actId="21"/>
          <ac:picMkLst>
            <pc:docMk/>
            <pc:sldMk cId="814596467" sldId="260"/>
            <ac:picMk id="4" creationId="{05E15AD1-8064-4CB0-BC8A-3AE00FAE42B4}"/>
          </ac:picMkLst>
        </pc:picChg>
        <pc:picChg chg="add mod">
          <ac:chgData name="Mameefua  Ayo Nwoke (2121136)" userId="30abadac-c2c1-49a3-a4c3-cd32a0cd3a58" providerId="ADAL" clId="{879EC450-468D-41EB-ABE6-A931DD2C4613}" dt="2022-07-02T22:26:32.479" v="1692" actId="1076"/>
          <ac:picMkLst>
            <pc:docMk/>
            <pc:sldMk cId="814596467" sldId="260"/>
            <ac:picMk id="5" creationId="{F3C0B6FC-F46D-4759-9B79-C61416CEBFFE}"/>
          </ac:picMkLst>
        </pc:picChg>
      </pc:sldChg>
      <pc:sldChg chg="addSp modSp new ord">
        <pc:chgData name="Mameefua  Ayo Nwoke (2121136)" userId="30abadac-c2c1-49a3-a4c3-cd32a0cd3a58" providerId="ADAL" clId="{879EC450-468D-41EB-ABE6-A931DD2C4613}" dt="2022-07-03T01:17:39.700" v="2219" actId="20577"/>
        <pc:sldMkLst>
          <pc:docMk/>
          <pc:sldMk cId="3238231802" sldId="261"/>
        </pc:sldMkLst>
        <pc:spChg chg="mod">
          <ac:chgData name="Mameefua  Ayo Nwoke (2121136)" userId="30abadac-c2c1-49a3-a4c3-cd32a0cd3a58" providerId="ADAL" clId="{879EC450-468D-41EB-ABE6-A931DD2C4613}" dt="2022-06-30T21:08:52.295" v="758" actId="20577"/>
          <ac:spMkLst>
            <pc:docMk/>
            <pc:sldMk cId="3238231802" sldId="261"/>
            <ac:spMk id="2" creationId="{E7FEB6D8-A38E-4041-BC52-EE198422ADBB}"/>
          </ac:spMkLst>
        </pc:spChg>
        <pc:spChg chg="mod">
          <ac:chgData name="Mameefua  Ayo Nwoke (2121136)" userId="30abadac-c2c1-49a3-a4c3-cd32a0cd3a58" providerId="ADAL" clId="{879EC450-468D-41EB-ABE6-A931DD2C4613}" dt="2022-07-03T01:17:39.700" v="2219" actId="20577"/>
          <ac:spMkLst>
            <pc:docMk/>
            <pc:sldMk cId="3238231802" sldId="261"/>
            <ac:spMk id="3" creationId="{6946C140-F81A-473E-8394-54DEB305AA9D}"/>
          </ac:spMkLst>
        </pc:spChg>
        <pc:picChg chg="add mod">
          <ac:chgData name="Mameefua  Ayo Nwoke (2121136)" userId="30abadac-c2c1-49a3-a4c3-cd32a0cd3a58" providerId="ADAL" clId="{879EC450-468D-41EB-ABE6-A931DD2C4613}" dt="2022-07-02T22:27:37.365" v="1695" actId="14100"/>
          <ac:picMkLst>
            <pc:docMk/>
            <pc:sldMk cId="3238231802" sldId="261"/>
            <ac:picMk id="4" creationId="{23DE3686-BD25-49CB-A8A8-984756FF34A4}"/>
          </ac:picMkLst>
        </pc:picChg>
      </pc:sldChg>
      <pc:sldChg chg="new">
        <pc:chgData name="Mameefua  Ayo Nwoke (2121136)" userId="30abadac-c2c1-49a3-a4c3-cd32a0cd3a58" providerId="ADAL" clId="{879EC450-468D-41EB-ABE6-A931DD2C4613}" dt="2022-06-30T14:55:10.204" v="172" actId="680"/>
        <pc:sldMkLst>
          <pc:docMk/>
          <pc:sldMk cId="1810534502" sldId="262"/>
        </pc:sldMkLst>
      </pc:sldChg>
      <pc:sldChg chg="new">
        <pc:chgData name="Mameefua  Ayo Nwoke (2121136)" userId="30abadac-c2c1-49a3-a4c3-cd32a0cd3a58" providerId="ADAL" clId="{879EC450-468D-41EB-ABE6-A931DD2C4613}" dt="2022-06-30T14:55:10.864" v="173" actId="680"/>
        <pc:sldMkLst>
          <pc:docMk/>
          <pc:sldMk cId="309092095" sldId="263"/>
        </pc:sldMkLst>
      </pc:sldChg>
      <pc:sldChg chg="new">
        <pc:chgData name="Mameefua  Ayo Nwoke (2121136)" userId="30abadac-c2c1-49a3-a4c3-cd32a0cd3a58" providerId="ADAL" clId="{879EC450-468D-41EB-ABE6-A931DD2C4613}" dt="2022-06-30T14:55:11.456" v="174" actId="680"/>
        <pc:sldMkLst>
          <pc:docMk/>
          <pc:sldMk cId="3944324103" sldId="264"/>
        </pc:sldMkLst>
      </pc:sldChg>
      <pc:sldChg chg="new">
        <pc:chgData name="Mameefua  Ayo Nwoke (2121136)" userId="30abadac-c2c1-49a3-a4c3-cd32a0cd3a58" providerId="ADAL" clId="{879EC450-468D-41EB-ABE6-A931DD2C4613}" dt="2022-06-30T14:55:12.034" v="175" actId="680"/>
        <pc:sldMkLst>
          <pc:docMk/>
          <pc:sldMk cId="614421722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291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7159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974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929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555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584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662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8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0071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61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127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7574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2612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41054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936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2530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628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6614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  <p:sldLayoutId id="2147483827" r:id="rId12"/>
    <p:sldLayoutId id="2147483828" r:id="rId13"/>
    <p:sldLayoutId id="2147483829" r:id="rId14"/>
    <p:sldLayoutId id="2147483830" r:id="rId15"/>
    <p:sldLayoutId id="2147483831" r:id="rId16"/>
    <p:sldLayoutId id="214748383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D2A02-FE8A-4A9B-8BA9-4B437563AC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462587"/>
            <a:ext cx="8689976" cy="2509213"/>
          </a:xfrm>
        </p:spPr>
        <p:txBody>
          <a:bodyPr/>
          <a:lstStyle/>
          <a:p>
            <a:r>
              <a:rPr lang="en-GB" dirty="0"/>
              <a:t>BMSW 4004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A1D263-C9FB-447A-8CFB-4A2293F9E6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9306" y="3200401"/>
            <a:ext cx="8689976" cy="1371599"/>
          </a:xfrm>
        </p:spPr>
        <p:txBody>
          <a:bodyPr>
            <a:normAutofit/>
          </a:bodyPr>
          <a:lstStyle/>
          <a:p>
            <a:r>
              <a:rPr lang="en-GB" dirty="0"/>
              <a:t>Problem solving and decision making </a:t>
            </a:r>
          </a:p>
          <a:p>
            <a:endParaRPr lang="en-GB" dirty="0"/>
          </a:p>
          <a:p>
            <a:r>
              <a:rPr lang="en-GB" dirty="0"/>
              <a:t>Darrell Dodoo (2120921)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434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C2F6C-697D-4C9A-9DC2-9807244D3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and problem solving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96E7C-84F7-4642-9F08-AA7FBB9B1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514600"/>
            <a:ext cx="9905998" cy="312420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The main difference between issue solving and decision making is that the former is a process, whilst the latter is an action based on knowledge gained through problem solving</a:t>
            </a:r>
            <a:r>
              <a:rPr lang="en-GB" dirty="0"/>
              <a:t> </a:t>
            </a:r>
            <a:r>
              <a:rPr lang="en-US" dirty="0"/>
              <a:t>.When addressing problems, you discover and assess potential solutions; when making decisions, you take a similar approach.</a:t>
            </a:r>
            <a:endParaRPr lang="en-GB" dirty="0"/>
          </a:p>
          <a:p>
            <a:r>
              <a:rPr lang="en-GB" dirty="0"/>
              <a:t>Five steps of problem solving are  defining the problem what you are trying to solve </a:t>
            </a:r>
          </a:p>
          <a:p>
            <a:r>
              <a:rPr lang="en-GB" dirty="0"/>
              <a:t>Deciding on a solution</a:t>
            </a:r>
          </a:p>
          <a:p>
            <a:r>
              <a:rPr lang="en-GB" dirty="0"/>
              <a:t>Creating your own ideas </a:t>
            </a:r>
          </a:p>
          <a:p>
            <a:r>
              <a:rPr lang="en-GB" dirty="0"/>
              <a:t>Implement on your solution </a:t>
            </a:r>
          </a:p>
          <a:p>
            <a:r>
              <a:rPr lang="en-GB" dirty="0"/>
              <a:t>Review your results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736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7D55AB0-4027-449A-B28A-35384D022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800" y="2465293"/>
            <a:ext cx="3301260" cy="1926123"/>
          </a:xfrm>
        </p:spPr>
        <p:txBody>
          <a:bodyPr/>
          <a:lstStyle/>
          <a:p>
            <a:r>
              <a:rPr lang="en-GB" dirty="0"/>
              <a:t>Pestal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AB406-F431-491E-92D8-854A7ECFD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3251" y="347326"/>
            <a:ext cx="7400313" cy="6163348"/>
          </a:xfrm>
        </p:spPr>
        <p:txBody>
          <a:bodyPr/>
          <a:lstStyle/>
          <a:p>
            <a:r>
              <a:rPr lang="en-GB" dirty="0"/>
              <a:t>What is a pestle analysis ?</a:t>
            </a:r>
          </a:p>
          <a:p>
            <a:pPr marL="0" indent="0">
              <a:buNone/>
            </a:pPr>
            <a:r>
              <a:rPr lang="en-GB" dirty="0"/>
              <a:t>Pestal analysis is a comprehensive activity that identifies external factors that may have an impact on an organization's decisions and can help it maximise opportunities and reduce risks. It examines six outer factors.</a:t>
            </a:r>
          </a:p>
          <a:p>
            <a:pPr marL="0" indent="0">
              <a:buNone/>
            </a:pPr>
            <a:r>
              <a:rPr lang="en-GB" u="sng" dirty="0"/>
              <a:t>What are the elements of pestal analysis ?</a:t>
            </a:r>
          </a:p>
          <a:p>
            <a:pPr marL="0" indent="0">
              <a:buNone/>
            </a:pPr>
            <a:r>
              <a:rPr lang="en-GB" dirty="0"/>
              <a:t>The elements of pestle analysis are political, environmental economic social TECHNOLOGY and legal these factors help maximise opportunities and minimise threats </a:t>
            </a:r>
          </a:p>
        </p:txBody>
      </p:sp>
    </p:spTree>
    <p:extLst>
      <p:ext uri="{BB962C8B-B14F-4D97-AF65-F5344CB8AC3E}">
        <p14:creationId xmlns:p14="http://schemas.microsoft.com/office/powerpoint/2010/main" val="3039133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D496E-57C5-43CF-8E33-4C6769CA3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824" y="2051864"/>
            <a:ext cx="4101353" cy="1892607"/>
          </a:xfrm>
        </p:spPr>
        <p:txBody>
          <a:bodyPr/>
          <a:lstStyle/>
          <a:p>
            <a:r>
              <a:rPr lang="en-GB" b="1" dirty="0"/>
              <a:t>Swot analysis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15070-E775-4069-A39F-332B990D9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471" y="0"/>
            <a:ext cx="7485529" cy="6857999"/>
          </a:xfrm>
        </p:spPr>
        <p:txBody>
          <a:bodyPr>
            <a:normAutofit/>
          </a:bodyPr>
          <a:lstStyle/>
          <a:p>
            <a:r>
              <a:rPr lang="en-US" sz="2400" dirty="0"/>
              <a:t>analytical study conducted by a company to determine both its external prospects and dangers as well as its internal strengths and weaknesses.</a:t>
            </a:r>
            <a:endParaRPr lang="en-GB" sz="2400" dirty="0"/>
          </a:p>
          <a:p>
            <a:r>
              <a:rPr lang="en-US" sz="2400" dirty="0"/>
              <a:t>Threats are components of the external environment that might impede the business from completing its objective, accomplishing its goal, or adding value. Changes in the environment outside could result from: Find</a:t>
            </a:r>
            <a:r>
              <a:rPr lang="en-GB" sz="2400" dirty="0" err="1"/>
              <a:t>ing</a:t>
            </a:r>
            <a:r>
              <a:rPr lang="en-US" sz="2400" dirty="0"/>
              <a:t> your company’s strengths, weaknesses, opportunities, and threats to do a SWOT </a:t>
            </a:r>
            <a:r>
              <a:rPr lang="en-GB" sz="2400" dirty="0"/>
              <a:t>analysing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03298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EB6D8-A38E-4041-BC52-EE198422A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6C140-F81A-473E-8394-54DEB305A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825" y="3276600"/>
            <a:ext cx="9905998" cy="312420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Swot concentrates on the company's strengths and characteristics that set it apart from rivals, including internal resources like knowledgeable, competent people.</a:t>
            </a:r>
            <a:r>
              <a:rPr lang="en-GB"/>
              <a:t>#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DE3686-BD25-49CB-A8A8-984756FF34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8942" y="209550"/>
            <a:ext cx="3532934" cy="2646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231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3F364-D74D-4745-9072-B28C1196A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Ishakawa diagram		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E07C8-563B-48F7-A44B-C48B48F80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The Ishakawa diagram, which depicts causes and events, is frequently used in manufacturing and product development to describe various activities and The Ishakawa diagram,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 developed in the 1960s by Kaoru Ishikawa, used as a tool for quality control in the shipbuilding sector</a:t>
            </a:r>
            <a:r>
              <a:rPr lang="en-GB" dirty="0"/>
              <a:t> </a:t>
            </a:r>
            <a:r>
              <a:rPr lang="en-US" dirty="0"/>
              <a:t>.procedures that highlight quality control problems.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C0B6FC-F46D-4759-9B79-C61416CEBF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9647" y="116402"/>
            <a:ext cx="4034118" cy="2891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596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4620-ABE3-48F0-904A-9818E6521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ECD4A-9366-4887-8FD5-B8786BFEE6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534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05FFF-563C-4B28-B275-579EB2210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55258-EEF2-44BB-91ED-63A9839E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92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55DF5-675C-4F52-A6EC-EA83220DB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C4DDE-6698-491F-A564-05D6265EED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324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AD6C5-5C64-4F31-84F8-D72BE67FD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13683-A1F0-47B6-B04A-AF84BA202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4217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Mesh</vt:lpstr>
      <vt:lpstr>BMSW 4004</vt:lpstr>
      <vt:lpstr>Introduction and problem solving </vt:lpstr>
      <vt:lpstr>Pestal analysis</vt:lpstr>
      <vt:lpstr>Swot analysis</vt:lpstr>
      <vt:lpstr>swot</vt:lpstr>
      <vt:lpstr>Ishakawa diagram 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4004</dc:title>
  <dc:creator>mameeayo@outlook.com</dc:creator>
  <cp:lastModifiedBy>mameeayo@outlook.com</cp:lastModifiedBy>
  <cp:revision>3</cp:revision>
  <dcterms:created xsi:type="dcterms:W3CDTF">2022-06-26T13:55:40Z</dcterms:created>
  <dcterms:modified xsi:type="dcterms:W3CDTF">2022-07-03T01:30:51Z</dcterms:modified>
</cp:coreProperties>
</file>