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7"/>
  </p:notesMasterIdLst>
  <p:sldIdLst>
    <p:sldId id="256" r:id="rId2"/>
    <p:sldId id="257" r:id="rId3"/>
    <p:sldId id="261" r:id="rId4"/>
    <p:sldId id="258"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55517D-55FC-47CC-AB01-CF8F594E9CAC}" v="1" dt="2018-11-12T07:32:39.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55" d="100"/>
          <a:sy n="155" d="100"/>
        </p:scale>
        <p:origin x="498"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Jones (P145074)" userId="S::djones.145074@student.uwtsd.ac.uk::10daeef9-5634-4f7a-8011-c01f01d87753" providerId="AD" clId="Web-{9ECB65EC-34DF-BCC2-2B62-5D042BFC5EE9}"/>
    <pc:docChg chg="addSld modSld">
      <pc:chgData name="Daniel Jones (P145074)" userId="S::djones.145074@student.uwtsd.ac.uk::10daeef9-5634-4f7a-8011-c01f01d87753" providerId="AD" clId="Web-{9ECB65EC-34DF-BCC2-2B62-5D042BFC5EE9}" dt="2018-11-12T08:34:51.117" v="35" actId="20577"/>
      <pc:docMkLst>
        <pc:docMk/>
      </pc:docMkLst>
      <pc:sldChg chg="modSp new">
        <pc:chgData name="Daniel Jones (P145074)" userId="S::djones.145074@student.uwtsd.ac.uk::10daeef9-5634-4f7a-8011-c01f01d87753" providerId="AD" clId="Web-{9ECB65EC-34DF-BCC2-2B62-5D042BFC5EE9}" dt="2018-11-12T08:34:50.851" v="33" actId="20577"/>
        <pc:sldMkLst>
          <pc:docMk/>
          <pc:sldMk cId="354850045" sldId="262"/>
        </pc:sldMkLst>
        <pc:spChg chg="mod">
          <ac:chgData name="Daniel Jones (P145074)" userId="S::djones.145074@student.uwtsd.ac.uk::10daeef9-5634-4f7a-8011-c01f01d87753" providerId="AD" clId="Web-{9ECB65EC-34DF-BCC2-2B62-5D042BFC5EE9}" dt="2018-11-12T08:34:50.851" v="33" actId="20577"/>
          <ac:spMkLst>
            <pc:docMk/>
            <pc:sldMk cId="354850045" sldId="262"/>
            <ac:spMk id="2" creationId="{1B7F69EE-5E42-42F7-AA38-902DFE8D2AB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1625E5-054F-457F-AECB-6400F61BEF08}" type="datetimeFigureOut">
              <a:rPr lang="en-GB" smtClean="0"/>
              <a:t>12/11/2018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9DB8F3-D24D-4EBD-97CB-4DFA1E63063D}" type="slidenum">
              <a:rPr lang="en-GB" smtClean="0"/>
              <a:t>‹#›</a:t>
            </a:fld>
            <a:endParaRPr lang="en-GB"/>
          </a:p>
        </p:txBody>
      </p:sp>
    </p:spTree>
    <p:extLst>
      <p:ext uri="{BB962C8B-B14F-4D97-AF65-F5344CB8AC3E}">
        <p14:creationId xmlns:p14="http://schemas.microsoft.com/office/powerpoint/2010/main" val="2314301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cs typeface="Calibri Light"/>
              </a:rPr>
              <a:t>As we can hear from the beginning of the scene to 51 seconds in there in no audio ques to go off of. The entire scene is silent except for the joker and the commissioner speaking to each other. Though even the lack of sound is enough to cause the viewer to start being uncomfortable just by what the joker is saying and how he is saying it. All the pauses that he takes, the way he is talking about someone's potential death like it's a joke.</a:t>
            </a:r>
          </a:p>
          <a:p>
            <a:r>
              <a:rPr lang="en-US" dirty="0" smtClean="0">
                <a:cs typeface="Calibri Light"/>
              </a:rPr>
              <a:t>Once 51 seconds has past, a couple audio ques hits. The first being a buzzing of an alarm indicating the exit of the commissioner. The second, a door slam there to confirm that the commissioners has actually left the room. Finally the light switch showing the big reveal that batman has been standing behind the jokers since the start of the scene. These ques are only around to indicate the viewer into what is happening and lead them around the scene.</a:t>
            </a:r>
          </a:p>
          <a:p>
            <a:r>
              <a:rPr lang="en-US" dirty="0" smtClean="0">
                <a:cs typeface="Calibri Light"/>
              </a:rPr>
              <a:t>This leads us onto an important part of the scene where batman slams the jokers head into the table causing a loud bang. This bang masks the introduction of the 'hit' of the scene. What sounds like a heartbeat with a lot of reverb is actually a fade out of the hit that just happened. It makes what batman just did seem more substantial and it causes the viewers to resonate with the hit for just a bit longer as it stays in the scene for much longer than it should.</a:t>
            </a:r>
          </a:p>
          <a:p>
            <a:r>
              <a:rPr lang="en-US" dirty="0" smtClean="0">
                <a:cs typeface="Calibri Light"/>
              </a:rPr>
              <a:t>During the interrogation you will consistently hear a low pitched drone noise. As the scene plays out this sound becomes more and more prominent with the introduction of violin strings playing in small sections of the scene. At first where there is no violin the scene shows batman asking questions with the joker avoids answering most of them. The drone is there to keep the viewer in a state of comfortability but when batman stops asking questions and joker is just talking there is a moment where the audio track changes. It's a little more light, make us believe the what joker is saying has a little bit of truth behind it no matter how insane it sounds.</a:t>
            </a:r>
          </a:p>
          <a:p>
            <a:r>
              <a:rPr lang="en-US" dirty="0" smtClean="0">
                <a:cs typeface="Calibri Light"/>
              </a:rPr>
              <a:t>At 3:19, the moment batman loses control of himself. The film introduces a riser. A riser being a long audio que, mainly being a violin that increases in pitch throughout the scene as the tension increases. In this example batman blocks the door with a chair and starts beating up the joker. This que kind of make the viewer feel bad for the joker as it makes us believe the batman is now going to kill him with no one being able to stop him.</a:t>
            </a:r>
          </a:p>
          <a:p>
            <a:endParaRPr lang="en-GB" dirty="0"/>
          </a:p>
        </p:txBody>
      </p:sp>
      <p:sp>
        <p:nvSpPr>
          <p:cNvPr id="4" name="Slide Number Placeholder 3"/>
          <p:cNvSpPr>
            <a:spLocks noGrp="1"/>
          </p:cNvSpPr>
          <p:nvPr>
            <p:ph type="sldNum" sz="quarter" idx="10"/>
          </p:nvPr>
        </p:nvSpPr>
        <p:spPr/>
        <p:txBody>
          <a:bodyPr/>
          <a:lstStyle/>
          <a:p>
            <a:fld id="{D79DB8F3-D24D-4EBD-97CB-4DFA1E63063D}" type="slidenum">
              <a:rPr lang="en-GB" smtClean="0"/>
              <a:t>4</a:t>
            </a:fld>
            <a:endParaRPr lang="en-GB"/>
          </a:p>
        </p:txBody>
      </p:sp>
    </p:spTree>
    <p:extLst>
      <p:ext uri="{BB962C8B-B14F-4D97-AF65-F5344CB8AC3E}">
        <p14:creationId xmlns:p14="http://schemas.microsoft.com/office/powerpoint/2010/main" val="3699535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846CE7D5-CF57-46EF-B807-FDD0502418D4}" type="datetimeFigureOut">
              <a:rPr lang="en-US" smtClean="0"/>
              <a:t>11/12/2018</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20038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64931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57555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41025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00320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42333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71857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7309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846CE7D5-CF57-46EF-B807-FDD0502418D4}" type="datetimeFigureOut">
              <a:rPr lang="en-US" smtClean="0"/>
              <a:t>11/12/2018</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83644363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79912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49694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846CE7D5-CF57-46EF-B807-FDD0502418D4}" type="datetimeFigureOut">
              <a:rPr lang="en-US" smtClean="0"/>
              <a:t>11/12/2018</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95152634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X7LsBMA-rKg?feature=oembed" TargetMode="Externa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Q40IfQbYlS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808B93E-0C39-407B-943D-71F2BAFB4C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03503" y="770466"/>
            <a:ext cx="9292209" cy="4123267"/>
          </a:xfrm>
        </p:spPr>
        <p:txBody>
          <a:bodyPr>
            <a:normAutofit/>
          </a:bodyPr>
          <a:lstStyle/>
          <a:p>
            <a:r>
              <a:rPr lang="en-US" sz="9600">
                <a:solidFill>
                  <a:schemeClr val="tx2">
                    <a:lumMod val="75000"/>
                    <a:lumOff val="25000"/>
                  </a:schemeClr>
                </a:solidFill>
                <a:cs typeface="Calibri Light"/>
              </a:rPr>
              <a:t>Sound</a:t>
            </a:r>
            <a:endParaRPr lang="en-US" sz="9600">
              <a:solidFill>
                <a:schemeClr val="tx2">
                  <a:lumMod val="75000"/>
                  <a:lumOff val="25000"/>
                </a:schemeClr>
              </a:solidFill>
            </a:endParaRPr>
          </a:p>
        </p:txBody>
      </p:sp>
      <p:sp>
        <p:nvSpPr>
          <p:cNvPr id="9" name="Rectangle 9">
            <a:extLst>
              <a:ext uri="{FF2B5EF4-FFF2-40B4-BE49-F238E27FC236}">
                <a16:creationId xmlns:a16="http://schemas.microsoft.com/office/drawing/2014/main" id="{7C7E1896-2992-48D4-85AC-95AB8AB147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15466"/>
            <a:ext cx="12192000" cy="164253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67512" y="5537199"/>
            <a:ext cx="9228201" cy="800545"/>
          </a:xfrm>
        </p:spPr>
        <p:txBody>
          <a:bodyPr vert="horz" lIns="91440" tIns="45720" rIns="91440" bIns="45720" rtlCol="0" anchor="t">
            <a:normAutofit fontScale="92500"/>
          </a:bodyPr>
          <a:lstStyle/>
          <a:p>
            <a:r>
              <a:rPr lang="en-US" sz="3600">
                <a:solidFill>
                  <a:srgbClr val="FFFFFF"/>
                </a:solidFill>
                <a:cs typeface="Calibri Light"/>
              </a:rPr>
              <a:t>How sounds are used to creat atmosphere and pacing</a:t>
            </a:r>
            <a:endParaRPr lang="en-US" sz="3600">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E1044-783E-488C-9C8C-EC813CE4B168}"/>
              </a:ext>
            </a:extLst>
          </p:cNvPr>
          <p:cNvSpPr>
            <a:spLocks noGrp="1"/>
          </p:cNvSpPr>
          <p:nvPr>
            <p:ph type="title"/>
          </p:nvPr>
        </p:nvSpPr>
        <p:spPr/>
        <p:txBody>
          <a:bodyPr/>
          <a:lstStyle/>
          <a:p>
            <a:r>
              <a:rPr lang="en-US">
                <a:cs typeface="Calibri Light"/>
              </a:rPr>
              <a:t>Overview</a:t>
            </a:r>
            <a:endParaRPr lang="en-US"/>
          </a:p>
        </p:txBody>
      </p:sp>
      <p:sp>
        <p:nvSpPr>
          <p:cNvPr id="3" name="Content Placeholder 2">
            <a:extLst>
              <a:ext uri="{FF2B5EF4-FFF2-40B4-BE49-F238E27FC236}">
                <a16:creationId xmlns:a16="http://schemas.microsoft.com/office/drawing/2014/main" id="{5BF8AEC8-D816-4B1B-9493-959AC549ADC8}"/>
              </a:ext>
            </a:extLst>
          </p:cNvPr>
          <p:cNvSpPr>
            <a:spLocks noGrp="1"/>
          </p:cNvSpPr>
          <p:nvPr>
            <p:ph idx="1"/>
          </p:nvPr>
        </p:nvSpPr>
        <p:spPr/>
        <p:txBody>
          <a:bodyPr vert="horz" lIns="91440" tIns="45720" rIns="91440" bIns="45720" rtlCol="0" anchor="t">
            <a:normAutofit/>
          </a:bodyPr>
          <a:lstStyle/>
          <a:p>
            <a:r>
              <a:rPr lang="en-US">
                <a:cs typeface="Calibri Light"/>
              </a:rPr>
              <a:t>For this project I shall be talking about how sounds and music whether it be in films, television shows or games created pacing, atmosphere and how it can be used to change peoples emotions towards a chosen subject in the film.</a:t>
            </a:r>
            <a:endParaRPr lang="en-US"/>
          </a:p>
        </p:txBody>
      </p:sp>
    </p:spTree>
    <p:extLst>
      <p:ext uri="{BB962C8B-B14F-4D97-AF65-F5344CB8AC3E}">
        <p14:creationId xmlns:p14="http://schemas.microsoft.com/office/powerpoint/2010/main" val="6446380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4051D-C192-4DE6-89B1-F43958CF7EEE}"/>
              </a:ext>
            </a:extLst>
          </p:cNvPr>
          <p:cNvSpPr>
            <a:spLocks noGrp="1"/>
          </p:cNvSpPr>
          <p:nvPr>
            <p:ph type="title"/>
          </p:nvPr>
        </p:nvSpPr>
        <p:spPr/>
        <p:txBody>
          <a:bodyPr/>
          <a:lstStyle/>
          <a:p>
            <a:r>
              <a:rPr lang="en-US">
                <a:cs typeface="Calibri Light"/>
              </a:rPr>
              <a:t>Types of sounds</a:t>
            </a:r>
            <a:endParaRPr lang="en-US"/>
          </a:p>
        </p:txBody>
      </p:sp>
      <p:sp>
        <p:nvSpPr>
          <p:cNvPr id="3" name="Content Placeholder 2">
            <a:extLst>
              <a:ext uri="{FF2B5EF4-FFF2-40B4-BE49-F238E27FC236}">
                <a16:creationId xmlns:a16="http://schemas.microsoft.com/office/drawing/2014/main" id="{95A1BBD9-5B93-40C2-9A6E-A1C76C2FA9D2}"/>
              </a:ext>
            </a:extLst>
          </p:cNvPr>
          <p:cNvSpPr>
            <a:spLocks noGrp="1"/>
          </p:cNvSpPr>
          <p:nvPr>
            <p:ph idx="1"/>
          </p:nvPr>
        </p:nvSpPr>
        <p:spPr/>
        <p:txBody>
          <a:bodyPr vert="horz" lIns="91440" tIns="45720" rIns="91440" bIns="45720" rtlCol="0" anchor="t">
            <a:normAutofit/>
          </a:bodyPr>
          <a:lstStyle/>
          <a:p>
            <a:r>
              <a:rPr lang="en-US">
                <a:cs typeface="Calibri Light"/>
              </a:rPr>
              <a:t>Lets quickly go over the types of sounds that films use regularly.</a:t>
            </a:r>
          </a:p>
          <a:p>
            <a:pPr marL="347345" lvl="1">
              <a:buFont typeface="Arial"/>
            </a:pPr>
            <a:r>
              <a:rPr lang="en-US">
                <a:cs typeface="Calibri Light"/>
              </a:rPr>
              <a:t>-Risers – a single key that increases in pitch over the course of a scene</a:t>
            </a:r>
          </a:p>
          <a:p>
            <a:pPr marL="347345" lvl="1">
              <a:buFont typeface="Arial"/>
            </a:pPr>
            <a:r>
              <a:rPr lang="en-US">
                <a:cs typeface="Calibri Light"/>
              </a:rPr>
              <a:t>-Reverse Risers - a single key that Decreases in pitch over the course of a scene</a:t>
            </a:r>
          </a:p>
          <a:p>
            <a:pPr marL="347345" lvl="1">
              <a:buFont typeface="Arial"/>
            </a:pPr>
            <a:r>
              <a:rPr lang="en-US">
                <a:cs typeface="Calibri Light"/>
              </a:rPr>
              <a:t>-Drones - I monotone sound the is used to cause discomfort</a:t>
            </a:r>
          </a:p>
          <a:p>
            <a:pPr marL="347345" lvl="1">
              <a:buFont typeface="Arial"/>
            </a:pPr>
            <a:r>
              <a:rPr lang="en-US">
                <a:cs typeface="Calibri Light"/>
              </a:rPr>
              <a:t>-Hits – A loud sound effect used to amplify someone getting hit by something</a:t>
            </a:r>
          </a:p>
          <a:p>
            <a:pPr marL="347345" lvl="1">
              <a:buFont typeface="Arial"/>
            </a:pPr>
            <a:r>
              <a:rPr lang="en-US">
                <a:cs typeface="Calibri Light"/>
              </a:rPr>
              <a:t>-Beats – Used to keep the pace of a scene</a:t>
            </a:r>
          </a:p>
          <a:p>
            <a:pPr marL="347345" lvl="1">
              <a:buFont typeface="Arial"/>
            </a:pPr>
            <a:r>
              <a:rPr lang="en-US">
                <a:cs typeface="Calibri Light"/>
              </a:rPr>
              <a:t>-Background track – used to fill the scene and can also be used for pacing too.</a:t>
            </a:r>
          </a:p>
        </p:txBody>
      </p:sp>
    </p:spTree>
    <p:extLst>
      <p:ext uri="{BB962C8B-B14F-4D97-AF65-F5344CB8AC3E}">
        <p14:creationId xmlns:p14="http://schemas.microsoft.com/office/powerpoint/2010/main" val="38306960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AD338-CA33-47DF-9DEB-EC17973EE015}"/>
              </a:ext>
            </a:extLst>
          </p:cNvPr>
          <p:cNvSpPr>
            <a:spLocks noGrp="1"/>
          </p:cNvSpPr>
          <p:nvPr>
            <p:ph type="title"/>
          </p:nvPr>
        </p:nvSpPr>
        <p:spPr/>
        <p:txBody>
          <a:bodyPr/>
          <a:lstStyle/>
          <a:p>
            <a:r>
              <a:rPr lang="en-US">
                <a:cs typeface="Calibri Light"/>
              </a:rPr>
              <a:t>Scene breakdown – The Dark Knight</a:t>
            </a:r>
            <a:endParaRPr lang="en-US"/>
          </a:p>
        </p:txBody>
      </p:sp>
      <p:pic>
        <p:nvPicPr>
          <p:cNvPr id="4" name="Picture 4">
            <a:hlinkClick r:id="" action="ppaction://media"/>
            <a:extLst>
              <a:ext uri="{FF2B5EF4-FFF2-40B4-BE49-F238E27FC236}">
                <a16:creationId xmlns:a16="http://schemas.microsoft.com/office/drawing/2014/main" id="{94919B45-7F6B-4A6B-848A-40B010F27AB9}"/>
              </a:ext>
            </a:extLst>
          </p:cNvPr>
          <p:cNvPicPr>
            <a:picLocks noGrp="1" noRot="1" noChangeAspect="1"/>
          </p:cNvPicPr>
          <p:nvPr>
            <p:ph idx="1"/>
            <a:videoFile r:link="rId1"/>
          </p:nvPr>
        </p:nvPicPr>
        <p:blipFill>
          <a:blip r:embed="rId4"/>
          <a:stretch>
            <a:fillRect/>
          </a:stretch>
        </p:blipFill>
        <p:spPr>
          <a:xfrm>
            <a:off x="2647089" y="1675491"/>
            <a:ext cx="6793734" cy="5109071"/>
          </a:xfrm>
          <a:prstGeom prst="rect">
            <a:avLst/>
          </a:prstGeom>
        </p:spPr>
      </p:pic>
    </p:spTree>
    <p:extLst>
      <p:ext uri="{BB962C8B-B14F-4D97-AF65-F5344CB8AC3E}">
        <p14:creationId xmlns:p14="http://schemas.microsoft.com/office/powerpoint/2010/main" val="28352381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F69EE-5E42-42F7-AA38-902DFE8D2AB1}"/>
              </a:ext>
            </a:extLst>
          </p:cNvPr>
          <p:cNvSpPr>
            <a:spLocks noGrp="1"/>
          </p:cNvSpPr>
          <p:nvPr>
            <p:ph type="title"/>
          </p:nvPr>
        </p:nvSpPr>
        <p:spPr/>
        <p:txBody>
          <a:bodyPr/>
          <a:lstStyle/>
          <a:p>
            <a:r>
              <a:rPr lang="en-US" dirty="0">
                <a:cs typeface="Calibri Light"/>
              </a:rPr>
              <a:t>How is a </a:t>
            </a:r>
            <a:r>
              <a:rPr lang="en-US" dirty="0" smtClean="0">
                <a:cs typeface="Calibri Light"/>
              </a:rPr>
              <a:t>sound created for films</a:t>
            </a:r>
            <a:endParaRPr lang="en-US" dirty="0"/>
          </a:p>
        </p:txBody>
      </p:sp>
      <p:sp>
        <p:nvSpPr>
          <p:cNvPr id="3" name="Content Placeholder 2">
            <a:extLst>
              <a:ext uri="{FF2B5EF4-FFF2-40B4-BE49-F238E27FC236}">
                <a16:creationId xmlns:a16="http://schemas.microsoft.com/office/drawing/2014/main" id="{17FE02C9-9986-4E4B-A513-D2AE86D4E42C}"/>
              </a:ext>
            </a:extLst>
          </p:cNvPr>
          <p:cNvSpPr>
            <a:spLocks noGrp="1"/>
          </p:cNvSpPr>
          <p:nvPr>
            <p:ph idx="1"/>
          </p:nvPr>
        </p:nvSpPr>
        <p:spPr/>
        <p:txBody>
          <a:bodyPr/>
          <a:lstStyle/>
          <a:p>
            <a:r>
              <a:rPr lang="en-US" dirty="0" smtClean="0"/>
              <a:t>When it comes to creating the sound for films or animation that are a select people </a:t>
            </a:r>
            <a:r>
              <a:rPr lang="en-US" dirty="0" err="1" smtClean="0"/>
              <a:t>whos</a:t>
            </a:r>
            <a:r>
              <a:rPr lang="en-US" dirty="0" smtClean="0"/>
              <a:t> job it is to make new sounds from scratch. These people are called Foley artist.</a:t>
            </a:r>
            <a:endParaRPr lang="en-US" dirty="0"/>
          </a:p>
        </p:txBody>
      </p:sp>
      <p:pic>
        <p:nvPicPr>
          <p:cNvPr id="4" name="Q40IfQbYlSw"/>
          <p:cNvPicPr>
            <a:picLocks noRot="1" noChangeAspect="1"/>
          </p:cNvPicPr>
          <p:nvPr>
            <a:videoFile r:link="rId1"/>
          </p:nvPr>
        </p:nvPicPr>
        <p:blipFill>
          <a:blip r:embed="rId3"/>
          <a:stretch>
            <a:fillRect/>
          </a:stretch>
        </p:blipFill>
        <p:spPr>
          <a:xfrm>
            <a:off x="2900876" y="2995742"/>
            <a:ext cx="6285470" cy="3535577"/>
          </a:xfrm>
          <a:prstGeom prst="rect">
            <a:avLst/>
          </a:prstGeom>
        </p:spPr>
      </p:pic>
    </p:spTree>
    <p:extLst>
      <p:ext uri="{BB962C8B-B14F-4D97-AF65-F5344CB8AC3E}">
        <p14:creationId xmlns:p14="http://schemas.microsoft.com/office/powerpoint/2010/main" val="354850045"/>
      </p:ext>
    </p:extLst>
  </p:cSld>
  <p:clrMapOvr>
    <a:masterClrMapping/>
  </p:clrMapOvr>
  <p:timing>
    <p:tnLst>
      <p:par>
        <p:cTn id="1" dur="indefinite" restart="never" nodeType="tmRoot"/>
      </p:par>
    </p:tn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102</TotalTime>
  <Words>270</Words>
  <Application>Microsoft Office PowerPoint</Application>
  <PresentationFormat>Widescreen</PresentationFormat>
  <Paragraphs>21</Paragraphs>
  <Slides>5</Slides>
  <Notes>1</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Metropolitan</vt:lpstr>
      <vt:lpstr>Sound</vt:lpstr>
      <vt:lpstr>Overview</vt:lpstr>
      <vt:lpstr>Types of sounds</vt:lpstr>
      <vt:lpstr>Scene breakdown – The Dark Knight</vt:lpstr>
      <vt:lpstr>How is a sound created for films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Jones (P145074)</dc:creator>
  <cp:lastModifiedBy>Daniel Jones (P145074)</cp:lastModifiedBy>
  <cp:revision>7</cp:revision>
  <dcterms:created xsi:type="dcterms:W3CDTF">2013-07-15T20:26:40Z</dcterms:created>
  <dcterms:modified xsi:type="dcterms:W3CDTF">2018-11-12T14:15:03Z</dcterms:modified>
</cp:coreProperties>
</file>