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60" r:id="rId3"/>
    <p:sldId id="259" r:id="rId4"/>
    <p:sldId id="264" r:id="rId5"/>
    <p:sldId id="265" r:id="rId6"/>
    <p:sldId id="266" r:id="rId7"/>
    <p:sldId id="256" r:id="rId8"/>
    <p:sldId id="257"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F8CAF9-2F1C-3C91-A60A-0BCA84BF5C58}" v="4638" dt="2023-10-22T09:34:06.882"/>
    <p1510:client id="{A4CB2BAE-DF0B-4398-9031-8D8C33A97622}" v="1738" dt="2023-10-08T12:07:30.058"/>
    <p1510:client id="{DEEA5565-7463-9D55-1F3E-3ECC98340C3F}" v="4541" dt="2023-10-15T13:36:01.230"/>
    <p1510:client id="{EDCFABC5-F7AB-735C-384E-C966DAFACE03}" v="26" dt="2023-10-25T17:35:35.8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mma Thomas (2316859)" userId="S::2316859@student.uwtsd.ac.uk::68abdfc2-d68e-4530-8da3-770922ea6b52" providerId="AD" clId="Web-{EDCFABC5-F7AB-735C-384E-C966DAFACE03}"/>
    <pc:docChg chg="modSld">
      <pc:chgData name="Gemma Thomas (2316859)" userId="S::2316859@student.uwtsd.ac.uk::68abdfc2-d68e-4530-8da3-770922ea6b52" providerId="AD" clId="Web-{EDCFABC5-F7AB-735C-384E-C966DAFACE03}" dt="2023-10-25T17:35:35.304" v="19" actId="20577"/>
      <pc:docMkLst>
        <pc:docMk/>
      </pc:docMkLst>
      <pc:sldChg chg="modSp">
        <pc:chgData name="Gemma Thomas (2316859)" userId="S::2316859@student.uwtsd.ac.uk::68abdfc2-d68e-4530-8da3-770922ea6b52" providerId="AD" clId="Web-{EDCFABC5-F7AB-735C-384E-C966DAFACE03}" dt="2023-10-25T17:35:35.304" v="19" actId="20577"/>
        <pc:sldMkLst>
          <pc:docMk/>
          <pc:sldMk cId="68648929" sldId="257"/>
        </pc:sldMkLst>
        <pc:spChg chg="mod">
          <ac:chgData name="Gemma Thomas (2316859)" userId="S::2316859@student.uwtsd.ac.uk::68abdfc2-d68e-4530-8da3-770922ea6b52" providerId="AD" clId="Web-{EDCFABC5-F7AB-735C-384E-C966DAFACE03}" dt="2023-10-25T17:35:35.304" v="19" actId="20577"/>
          <ac:spMkLst>
            <pc:docMk/>
            <pc:sldMk cId="68648929" sldId="257"/>
            <ac:spMk id="2" creationId="{C2EEE7F1-D137-B24B-6DCA-81B8443EFFC2}"/>
          </ac:spMkLst>
        </pc:spChg>
      </pc:sldChg>
      <pc:sldChg chg="modSp">
        <pc:chgData name="Gemma Thomas (2316859)" userId="S::2316859@student.uwtsd.ac.uk::68abdfc2-d68e-4530-8da3-770922ea6b52" providerId="AD" clId="Web-{EDCFABC5-F7AB-735C-384E-C966DAFACE03}" dt="2023-10-25T17:34:39.928" v="11" actId="20577"/>
        <pc:sldMkLst>
          <pc:docMk/>
          <pc:sldMk cId="615427485" sldId="266"/>
        </pc:sldMkLst>
        <pc:spChg chg="mod">
          <ac:chgData name="Gemma Thomas (2316859)" userId="S::2316859@student.uwtsd.ac.uk::68abdfc2-d68e-4530-8da3-770922ea6b52" providerId="AD" clId="Web-{EDCFABC5-F7AB-735C-384E-C966DAFACE03}" dt="2023-10-25T17:34:39.928" v="11" actId="20577"/>
          <ac:spMkLst>
            <pc:docMk/>
            <pc:sldMk cId="615427485" sldId="266"/>
            <ac:spMk id="2" creationId="{26476E2C-995A-CAD8-57B6-806F67EDF958}"/>
          </ac:spMkLst>
        </pc:spChg>
      </pc:sldChg>
    </pc:docChg>
  </pc:docChgLst>
  <pc:docChgLst>
    <pc:chgData name="Gemma Thomas (2316859)" userId="S::2316859@student.uwtsd.ac.uk::68abdfc2-d68e-4530-8da3-770922ea6b52" providerId="AD" clId="Web-{A4CB2BAE-DF0B-4398-9031-8D8C33A97622}"/>
    <pc:docChg chg="addSld delSld modSld">
      <pc:chgData name="Gemma Thomas (2316859)" userId="S::2316859@student.uwtsd.ac.uk::68abdfc2-d68e-4530-8da3-770922ea6b52" providerId="AD" clId="Web-{A4CB2BAE-DF0B-4398-9031-8D8C33A97622}" dt="2023-10-08T12:07:30.058" v="1138" actId="1076"/>
      <pc:docMkLst>
        <pc:docMk/>
      </pc:docMkLst>
      <pc:sldChg chg="del">
        <pc:chgData name="Gemma Thomas (2316859)" userId="S::2316859@student.uwtsd.ac.uk::68abdfc2-d68e-4530-8da3-770922ea6b52" providerId="AD" clId="Web-{A4CB2BAE-DF0B-4398-9031-8D8C33A97622}" dt="2023-10-08T10:51:58.530" v="0"/>
        <pc:sldMkLst>
          <pc:docMk/>
          <pc:sldMk cId="109857222" sldId="256"/>
        </pc:sldMkLst>
      </pc:sldChg>
      <pc:sldChg chg="addSp delSp modSp new mod setBg">
        <pc:chgData name="Gemma Thomas (2316859)" userId="S::2316859@student.uwtsd.ac.uk::68abdfc2-d68e-4530-8da3-770922ea6b52" providerId="AD" clId="Web-{A4CB2BAE-DF0B-4398-9031-8D8C33A97622}" dt="2023-10-08T12:07:30.058" v="1138" actId="1076"/>
        <pc:sldMkLst>
          <pc:docMk/>
          <pc:sldMk cId="1795766891" sldId="256"/>
        </pc:sldMkLst>
        <pc:spChg chg="mod">
          <ac:chgData name="Gemma Thomas (2316859)" userId="S::2316859@student.uwtsd.ac.uk::68abdfc2-d68e-4530-8da3-770922ea6b52" providerId="AD" clId="Web-{A4CB2BAE-DF0B-4398-9031-8D8C33A97622}" dt="2023-10-08T12:00:09.168" v="1099" actId="20577"/>
          <ac:spMkLst>
            <pc:docMk/>
            <pc:sldMk cId="1795766891" sldId="256"/>
            <ac:spMk id="2" creationId="{B6B12CB4-EDC2-73BD-7CAD-E89CFFF8B9CB}"/>
          </ac:spMkLst>
        </pc:spChg>
        <pc:spChg chg="mod ord">
          <ac:chgData name="Gemma Thomas (2316859)" userId="S::2316859@student.uwtsd.ac.uk::68abdfc2-d68e-4530-8da3-770922ea6b52" providerId="AD" clId="Web-{A4CB2BAE-DF0B-4398-9031-8D8C33A97622}" dt="2023-10-08T11:56:46.068" v="1078" actId="1076"/>
          <ac:spMkLst>
            <pc:docMk/>
            <pc:sldMk cId="1795766891" sldId="256"/>
            <ac:spMk id="3" creationId="{F4FAE997-3AE7-48F2-D4D1-89C7359F916B}"/>
          </ac:spMkLst>
        </pc:spChg>
        <pc:spChg chg="add ord">
          <ac:chgData name="Gemma Thomas (2316859)" userId="S::2316859@student.uwtsd.ac.uk::68abdfc2-d68e-4530-8da3-770922ea6b52" providerId="AD" clId="Web-{A4CB2BAE-DF0B-4398-9031-8D8C33A97622}" dt="2023-10-08T11:16:11.815" v="213"/>
          <ac:spMkLst>
            <pc:docMk/>
            <pc:sldMk cId="1795766891" sldId="256"/>
            <ac:spMk id="7" creationId="{E1CFF9E2-E505-4F90-4E8E-7CD77021595D}"/>
          </ac:spMkLst>
        </pc:spChg>
        <pc:spChg chg="add mod">
          <ac:chgData name="Gemma Thomas (2316859)" userId="S::2316859@student.uwtsd.ac.uk::68abdfc2-d68e-4530-8da3-770922ea6b52" providerId="AD" clId="Web-{A4CB2BAE-DF0B-4398-9031-8D8C33A97622}" dt="2023-10-08T12:07:30.058" v="1138" actId="1076"/>
          <ac:spMkLst>
            <pc:docMk/>
            <pc:sldMk cId="1795766891" sldId="256"/>
            <ac:spMk id="8" creationId="{E1483399-9EF5-4DB1-9D74-EEC1257D886D}"/>
          </ac:spMkLst>
        </pc:spChg>
        <pc:spChg chg="add mod">
          <ac:chgData name="Gemma Thomas (2316859)" userId="S::2316859@student.uwtsd.ac.uk::68abdfc2-d68e-4530-8da3-770922ea6b52" providerId="AD" clId="Web-{A4CB2BAE-DF0B-4398-9031-8D8C33A97622}" dt="2023-10-08T11:58:36.728" v="1088"/>
          <ac:spMkLst>
            <pc:docMk/>
            <pc:sldMk cId="1795766891" sldId="256"/>
            <ac:spMk id="9" creationId="{A2ED778F-F3F0-1235-8403-30B3C60CB5DC}"/>
          </ac:spMkLst>
        </pc:spChg>
        <pc:spChg chg="add del mod">
          <ac:chgData name="Gemma Thomas (2316859)" userId="S::2316859@student.uwtsd.ac.uk::68abdfc2-d68e-4530-8da3-770922ea6b52" providerId="AD" clId="Web-{A4CB2BAE-DF0B-4398-9031-8D8C33A97622}" dt="2023-10-08T12:02:41.596" v="1102" actId="20577"/>
          <ac:spMkLst>
            <pc:docMk/>
            <pc:sldMk cId="1795766891" sldId="256"/>
            <ac:spMk id="10" creationId="{2936A4A3-F5FE-6A5A-0982-A4AFFA1A28FF}"/>
          </ac:spMkLst>
        </pc:spChg>
        <pc:spChg chg="add del">
          <ac:chgData name="Gemma Thomas (2316859)" userId="S::2316859@student.uwtsd.ac.uk::68abdfc2-d68e-4530-8da3-770922ea6b52" providerId="AD" clId="Web-{A4CB2BAE-DF0B-4398-9031-8D8C33A97622}" dt="2023-10-08T11:16:11.815" v="213"/>
          <ac:spMkLst>
            <pc:docMk/>
            <pc:sldMk cId="1795766891" sldId="256"/>
            <ac:spMk id="14" creationId="{BCED4D40-4B67-4331-AC48-79B82B4A47D8}"/>
          </ac:spMkLst>
        </pc:spChg>
        <pc:spChg chg="add del">
          <ac:chgData name="Gemma Thomas (2316859)" userId="S::2316859@student.uwtsd.ac.uk::68abdfc2-d68e-4530-8da3-770922ea6b52" providerId="AD" clId="Web-{A4CB2BAE-DF0B-4398-9031-8D8C33A97622}" dt="2023-10-08T11:16:11.815" v="213"/>
          <ac:spMkLst>
            <pc:docMk/>
            <pc:sldMk cId="1795766891" sldId="256"/>
            <ac:spMk id="16" creationId="{670CEDEF-4F34-412E-84EE-329C1E936AF5}"/>
          </ac:spMkLst>
        </pc:spChg>
        <pc:spChg chg="add mod">
          <ac:chgData name="Gemma Thomas (2316859)" userId="S::2316859@student.uwtsd.ac.uk::68abdfc2-d68e-4530-8da3-770922ea6b52" providerId="AD" clId="Web-{A4CB2BAE-DF0B-4398-9031-8D8C33A97622}" dt="2023-10-08T11:57:53.882" v="1084"/>
          <ac:spMkLst>
            <pc:docMk/>
            <pc:sldMk cId="1795766891" sldId="256"/>
            <ac:spMk id="26" creationId="{92E213D9-4A2C-A3EE-137B-54F0BEE8366B}"/>
          </ac:spMkLst>
        </pc:spChg>
        <pc:spChg chg="add mod">
          <ac:chgData name="Gemma Thomas (2316859)" userId="S::2316859@student.uwtsd.ac.uk::68abdfc2-d68e-4530-8da3-770922ea6b52" providerId="AD" clId="Web-{A4CB2BAE-DF0B-4398-9031-8D8C33A97622}" dt="2023-10-08T12:05:30.695" v="1124"/>
          <ac:spMkLst>
            <pc:docMk/>
            <pc:sldMk cId="1795766891" sldId="256"/>
            <ac:spMk id="28" creationId="{A62AF1BD-C01E-0DEA-468A-B60E08FC673B}"/>
          </ac:spMkLst>
        </pc:spChg>
        <pc:graphicFrameChg chg="add del">
          <ac:chgData name="Gemma Thomas (2316859)" userId="S::2316859@student.uwtsd.ac.uk::68abdfc2-d68e-4530-8da3-770922ea6b52" providerId="AD" clId="Web-{A4CB2BAE-DF0B-4398-9031-8D8C33A97622}" dt="2023-10-08T11:43:03.478" v="985"/>
          <ac:graphicFrameMkLst>
            <pc:docMk/>
            <pc:sldMk cId="1795766891" sldId="256"/>
            <ac:graphicFrameMk id="12" creationId="{29804E71-963A-877E-3308-7638EE6F08E0}"/>
          </ac:graphicFrameMkLst>
        </pc:graphicFrameChg>
        <pc:graphicFrameChg chg="add del">
          <ac:chgData name="Gemma Thomas (2316859)" userId="S::2316859@student.uwtsd.ac.uk::68abdfc2-d68e-4530-8da3-770922ea6b52" providerId="AD" clId="Web-{A4CB2BAE-DF0B-4398-9031-8D8C33A97622}" dt="2023-10-08T11:43:10.947" v="987"/>
          <ac:graphicFrameMkLst>
            <pc:docMk/>
            <pc:sldMk cId="1795766891" sldId="256"/>
            <ac:graphicFrameMk id="15" creationId="{D13FD89E-865D-2B3A-215D-E171125B62CF}"/>
          </ac:graphicFrameMkLst>
        </pc:graphicFrameChg>
        <pc:graphicFrameChg chg="add del">
          <ac:chgData name="Gemma Thomas (2316859)" userId="S::2316859@student.uwtsd.ac.uk::68abdfc2-d68e-4530-8da3-770922ea6b52" providerId="AD" clId="Web-{A4CB2BAE-DF0B-4398-9031-8D8C33A97622}" dt="2023-10-08T11:43:27.026" v="989"/>
          <ac:graphicFrameMkLst>
            <pc:docMk/>
            <pc:sldMk cId="1795766891" sldId="256"/>
            <ac:graphicFrameMk id="17" creationId="{FF6B6E67-4D65-D666-05E9-E6500686C852}"/>
          </ac:graphicFrameMkLst>
        </pc:graphicFrameChg>
        <pc:picChg chg="add mod">
          <ac:chgData name="Gemma Thomas (2316859)" userId="S::2316859@student.uwtsd.ac.uk::68abdfc2-d68e-4530-8da3-770922ea6b52" providerId="AD" clId="Web-{A4CB2BAE-DF0B-4398-9031-8D8C33A97622}" dt="2023-10-08T11:59:21.448" v="1096" actId="1076"/>
          <ac:picMkLst>
            <pc:docMk/>
            <pc:sldMk cId="1795766891" sldId="256"/>
            <ac:picMk id="4" creationId="{94A11918-93B9-7E68-9538-D1B9897C9C05}"/>
          </ac:picMkLst>
        </pc:picChg>
        <pc:picChg chg="add del mod">
          <ac:chgData name="Gemma Thomas (2316859)" userId="S::2316859@student.uwtsd.ac.uk::68abdfc2-d68e-4530-8da3-770922ea6b52" providerId="AD" clId="Web-{A4CB2BAE-DF0B-4398-9031-8D8C33A97622}" dt="2023-10-08T10:57:29.389" v="12"/>
          <ac:picMkLst>
            <pc:docMk/>
            <pc:sldMk cId="1795766891" sldId="256"/>
            <ac:picMk id="5" creationId="{86EE9295-7AD6-3942-68BF-CC023459DEE4}"/>
          </ac:picMkLst>
        </pc:picChg>
        <pc:picChg chg="add mod modCrop">
          <ac:chgData name="Gemma Thomas (2316859)" userId="S::2316859@student.uwtsd.ac.uk::68abdfc2-d68e-4530-8da3-770922ea6b52" providerId="AD" clId="Web-{A4CB2BAE-DF0B-4398-9031-8D8C33A97622}" dt="2023-10-08T12:07:22.042" v="1137" actId="1076"/>
          <ac:picMkLst>
            <pc:docMk/>
            <pc:sldMk cId="1795766891" sldId="256"/>
            <ac:picMk id="6" creationId="{3B756927-DC63-432E-1E0F-3DD5BF7E70C1}"/>
          </ac:picMkLst>
        </pc:picChg>
        <pc:picChg chg="add mod">
          <ac:chgData name="Gemma Thomas (2316859)" userId="S::2316859@student.uwtsd.ac.uk::68abdfc2-d68e-4530-8da3-770922ea6b52" providerId="AD" clId="Web-{A4CB2BAE-DF0B-4398-9031-8D8C33A97622}" dt="2023-10-08T12:03:46.223" v="1109" actId="1076"/>
          <ac:picMkLst>
            <pc:docMk/>
            <pc:sldMk cId="1795766891" sldId="256"/>
            <ac:picMk id="27" creationId="{1D217163-BFDE-8A96-B9F6-D68613460131}"/>
          </ac:picMkLst>
        </pc:picChg>
      </pc:sldChg>
      <pc:sldChg chg="modSp new mod setBg">
        <pc:chgData name="Gemma Thomas (2316859)" userId="S::2316859@student.uwtsd.ac.uk::68abdfc2-d68e-4530-8da3-770922ea6b52" providerId="AD" clId="Web-{A4CB2BAE-DF0B-4398-9031-8D8C33A97622}" dt="2023-10-08T12:06:01.055" v="1130"/>
        <pc:sldMkLst>
          <pc:docMk/>
          <pc:sldMk cId="68648929" sldId="257"/>
        </pc:sldMkLst>
        <pc:spChg chg="mod">
          <ac:chgData name="Gemma Thomas (2316859)" userId="S::2316859@student.uwtsd.ac.uk::68abdfc2-d68e-4530-8da3-770922ea6b52" providerId="AD" clId="Web-{A4CB2BAE-DF0B-4398-9031-8D8C33A97622}" dt="2023-10-08T12:05:52.227" v="1129" actId="1076"/>
          <ac:spMkLst>
            <pc:docMk/>
            <pc:sldMk cId="68648929" sldId="257"/>
            <ac:spMk id="2" creationId="{C2EEE7F1-D137-B24B-6DCA-81B8443EFFC2}"/>
          </ac:spMkLst>
        </pc:spChg>
      </pc:sldChg>
    </pc:docChg>
  </pc:docChgLst>
  <pc:docChgLst>
    <pc:chgData name="Gemma Thomas (2316859)" userId="S::2316859@student.uwtsd.ac.uk::68abdfc2-d68e-4530-8da3-770922ea6b52" providerId="AD" clId="Web-{41F8CAF9-2F1C-3C91-A60A-0BCA84BF5C58}"/>
    <pc:docChg chg="addSld delSld modSld sldOrd">
      <pc:chgData name="Gemma Thomas (2316859)" userId="S::2316859@student.uwtsd.ac.uk::68abdfc2-d68e-4530-8da3-770922ea6b52" providerId="AD" clId="Web-{41F8CAF9-2F1C-3C91-A60A-0BCA84BF5C58}" dt="2023-10-22T09:34:06.507" v="2454" actId="20577"/>
      <pc:docMkLst>
        <pc:docMk/>
      </pc:docMkLst>
      <pc:sldChg chg="modSp">
        <pc:chgData name="Gemma Thomas (2316859)" userId="S::2316859@student.uwtsd.ac.uk::68abdfc2-d68e-4530-8da3-770922ea6b52" providerId="AD" clId="Web-{41F8CAF9-2F1C-3C91-A60A-0BCA84BF5C58}" dt="2023-10-15T15:06:54.876" v="1505" actId="20577"/>
        <pc:sldMkLst>
          <pc:docMk/>
          <pc:sldMk cId="68648929" sldId="257"/>
        </pc:sldMkLst>
        <pc:spChg chg="mod">
          <ac:chgData name="Gemma Thomas (2316859)" userId="S::2316859@student.uwtsd.ac.uk::68abdfc2-d68e-4530-8da3-770922ea6b52" providerId="AD" clId="Web-{41F8CAF9-2F1C-3C91-A60A-0BCA84BF5C58}" dt="2023-10-15T15:06:54.876" v="1505" actId="20577"/>
          <ac:spMkLst>
            <pc:docMk/>
            <pc:sldMk cId="68648929" sldId="257"/>
            <ac:spMk id="2" creationId="{C2EEE7F1-D137-B24B-6DCA-81B8443EFFC2}"/>
          </ac:spMkLst>
        </pc:spChg>
      </pc:sldChg>
      <pc:sldChg chg="modSp mod modShow">
        <pc:chgData name="Gemma Thomas (2316859)" userId="S::2316859@student.uwtsd.ac.uk::68abdfc2-d68e-4530-8da3-770922ea6b52" providerId="AD" clId="Web-{41F8CAF9-2F1C-3C91-A60A-0BCA84BF5C58}" dt="2023-10-22T09:34:06.507" v="2454" actId="20577"/>
        <pc:sldMkLst>
          <pc:docMk/>
          <pc:sldMk cId="1358531135" sldId="259"/>
        </pc:sldMkLst>
        <pc:spChg chg="mod">
          <ac:chgData name="Gemma Thomas (2316859)" userId="S::2316859@student.uwtsd.ac.uk::68abdfc2-d68e-4530-8da3-770922ea6b52" providerId="AD" clId="Web-{41F8CAF9-2F1C-3C91-A60A-0BCA84BF5C58}" dt="2023-10-22T09:34:06.507" v="2454" actId="20577"/>
          <ac:spMkLst>
            <pc:docMk/>
            <pc:sldMk cId="1358531135" sldId="259"/>
            <ac:spMk id="11" creationId="{9C738FB6-6257-6FC2-773F-E97E637F1249}"/>
          </ac:spMkLst>
        </pc:spChg>
        <pc:picChg chg="mod">
          <ac:chgData name="Gemma Thomas (2316859)" userId="S::2316859@student.uwtsd.ac.uk::68abdfc2-d68e-4530-8da3-770922ea6b52" providerId="AD" clId="Web-{41F8CAF9-2F1C-3C91-A60A-0BCA84BF5C58}" dt="2023-10-22T09:26:09.381" v="2346" actId="1076"/>
          <ac:picMkLst>
            <pc:docMk/>
            <pc:sldMk cId="1358531135" sldId="259"/>
            <ac:picMk id="10" creationId="{9F86CC25-A2E0-3C7D-F4C9-22E784CE5AFF}"/>
          </ac:picMkLst>
        </pc:picChg>
      </pc:sldChg>
      <pc:sldChg chg="addSp delSp modSp mod setBg addAnim delAnim setClrOvrMap">
        <pc:chgData name="Gemma Thomas (2316859)" userId="S::2316859@student.uwtsd.ac.uk::68abdfc2-d68e-4530-8da3-770922ea6b52" providerId="AD" clId="Web-{41F8CAF9-2F1C-3C91-A60A-0BCA84BF5C58}" dt="2023-10-15T15:05:30.687" v="1498" actId="20577"/>
        <pc:sldMkLst>
          <pc:docMk/>
          <pc:sldMk cId="86169341" sldId="260"/>
        </pc:sldMkLst>
        <pc:spChg chg="mod">
          <ac:chgData name="Gemma Thomas (2316859)" userId="S::2316859@student.uwtsd.ac.uk::68abdfc2-d68e-4530-8da3-770922ea6b52" providerId="AD" clId="Web-{41F8CAF9-2F1C-3C91-A60A-0BCA84BF5C58}" dt="2023-10-15T15:05:30.687" v="1498" actId="20577"/>
          <ac:spMkLst>
            <pc:docMk/>
            <pc:sldMk cId="86169341" sldId="260"/>
            <ac:spMk id="2" creationId="{416774A7-D41E-C7E5-A92D-55719BCA95DA}"/>
          </ac:spMkLst>
        </pc:spChg>
        <pc:spChg chg="add del">
          <ac:chgData name="Gemma Thomas (2316859)" userId="S::2316859@student.uwtsd.ac.uk::68abdfc2-d68e-4530-8da3-770922ea6b52" providerId="AD" clId="Web-{41F8CAF9-2F1C-3C91-A60A-0BCA84BF5C58}" dt="2023-10-15T15:04:17.420" v="1451"/>
          <ac:spMkLst>
            <pc:docMk/>
            <pc:sldMk cId="86169341" sldId="260"/>
            <ac:spMk id="7" creationId="{66B332A4-D438-4773-A77F-5ED49A448D9D}"/>
          </ac:spMkLst>
        </pc:spChg>
        <pc:spChg chg="add del">
          <ac:chgData name="Gemma Thomas (2316859)" userId="S::2316859@student.uwtsd.ac.uk::68abdfc2-d68e-4530-8da3-770922ea6b52" providerId="AD" clId="Web-{41F8CAF9-2F1C-3C91-A60A-0BCA84BF5C58}" dt="2023-10-15T15:04:17.420" v="1451"/>
          <ac:spMkLst>
            <pc:docMk/>
            <pc:sldMk cId="86169341" sldId="260"/>
            <ac:spMk id="9" creationId="{DF9AD32D-FF05-44F4-BD4D-9CEE89B71EB9}"/>
          </ac:spMkLst>
        </pc:spChg>
        <pc:spChg chg="add del">
          <ac:chgData name="Gemma Thomas (2316859)" userId="S::2316859@student.uwtsd.ac.uk::68abdfc2-d68e-4530-8da3-770922ea6b52" providerId="AD" clId="Web-{41F8CAF9-2F1C-3C91-A60A-0BCA84BF5C58}" dt="2023-10-15T15:04:20.185" v="1453"/>
          <ac:spMkLst>
            <pc:docMk/>
            <pc:sldMk cId="86169341" sldId="260"/>
            <ac:spMk id="11" creationId="{6016219D-510E-4184-9090-6D5578A87BD1}"/>
          </ac:spMkLst>
        </pc:spChg>
        <pc:spChg chg="add del">
          <ac:chgData name="Gemma Thomas (2316859)" userId="S::2316859@student.uwtsd.ac.uk::68abdfc2-d68e-4530-8da3-770922ea6b52" providerId="AD" clId="Web-{41F8CAF9-2F1C-3C91-A60A-0BCA84BF5C58}" dt="2023-10-15T15:04:20.185" v="1453"/>
          <ac:spMkLst>
            <pc:docMk/>
            <pc:sldMk cId="86169341" sldId="260"/>
            <ac:spMk id="12" creationId="{6F5A5072-7B47-4D32-B52A-4EBBF590B8A5}"/>
          </ac:spMkLst>
        </pc:spChg>
        <pc:spChg chg="add del">
          <ac:chgData name="Gemma Thomas (2316859)" userId="S::2316859@student.uwtsd.ac.uk::68abdfc2-d68e-4530-8da3-770922ea6b52" providerId="AD" clId="Web-{41F8CAF9-2F1C-3C91-A60A-0BCA84BF5C58}" dt="2023-10-15T15:04:20.185" v="1453"/>
          <ac:spMkLst>
            <pc:docMk/>
            <pc:sldMk cId="86169341" sldId="260"/>
            <ac:spMk id="13" creationId="{AFF4A713-7B75-4B21-90D7-5AB19547C728}"/>
          </ac:spMkLst>
        </pc:spChg>
        <pc:spChg chg="add del">
          <ac:chgData name="Gemma Thomas (2316859)" userId="S::2316859@student.uwtsd.ac.uk::68abdfc2-d68e-4530-8da3-770922ea6b52" providerId="AD" clId="Web-{41F8CAF9-2F1C-3C91-A60A-0BCA84BF5C58}" dt="2023-10-15T15:04:20.185" v="1453"/>
          <ac:spMkLst>
            <pc:docMk/>
            <pc:sldMk cId="86169341" sldId="260"/>
            <ac:spMk id="14" creationId="{9715DAF0-AE1B-46C9-8A6B-DB2AA05AB91D}"/>
          </ac:spMkLst>
        </pc:spChg>
        <pc:spChg chg="add del">
          <ac:chgData name="Gemma Thomas (2316859)" userId="S::2316859@student.uwtsd.ac.uk::68abdfc2-d68e-4530-8da3-770922ea6b52" providerId="AD" clId="Web-{41F8CAF9-2F1C-3C91-A60A-0BCA84BF5C58}" dt="2023-10-15T15:04:20.185" v="1453"/>
          <ac:spMkLst>
            <pc:docMk/>
            <pc:sldMk cId="86169341" sldId="260"/>
            <ac:spMk id="15" creationId="{DC631C0B-6DA6-4E57-8231-CE32B3434A7E}"/>
          </ac:spMkLst>
        </pc:spChg>
        <pc:spChg chg="add del">
          <ac:chgData name="Gemma Thomas (2316859)" userId="S::2316859@student.uwtsd.ac.uk::68abdfc2-d68e-4530-8da3-770922ea6b52" providerId="AD" clId="Web-{41F8CAF9-2F1C-3C91-A60A-0BCA84BF5C58}" dt="2023-10-15T15:04:20.185" v="1453"/>
          <ac:spMkLst>
            <pc:docMk/>
            <pc:sldMk cId="86169341" sldId="260"/>
            <ac:spMk id="17" creationId="{C29501E6-A978-4A61-9689-9085AF97A53A}"/>
          </ac:spMkLst>
        </pc:spChg>
        <pc:spChg chg="add del">
          <ac:chgData name="Gemma Thomas (2316859)" userId="S::2316859@student.uwtsd.ac.uk::68abdfc2-d68e-4530-8da3-770922ea6b52" providerId="AD" clId="Web-{41F8CAF9-2F1C-3C91-A60A-0BCA84BF5C58}" dt="2023-10-15T15:04:23.639" v="1455"/>
          <ac:spMkLst>
            <pc:docMk/>
            <pc:sldMk cId="86169341" sldId="260"/>
            <ac:spMk id="19" creationId="{FFD48BC7-DC40-47DE-87EE-9F4B6ECB9ABB}"/>
          </ac:spMkLst>
        </pc:spChg>
        <pc:spChg chg="add del">
          <ac:chgData name="Gemma Thomas (2316859)" userId="S::2316859@student.uwtsd.ac.uk::68abdfc2-d68e-4530-8da3-770922ea6b52" providerId="AD" clId="Web-{41F8CAF9-2F1C-3C91-A60A-0BCA84BF5C58}" dt="2023-10-15T15:04:23.639" v="1455"/>
          <ac:spMkLst>
            <pc:docMk/>
            <pc:sldMk cId="86169341" sldId="260"/>
            <ac:spMk id="20" creationId="{E502BBC7-2C76-46F3-BC24-5985BC13DB88}"/>
          </ac:spMkLst>
        </pc:spChg>
        <pc:spChg chg="add del">
          <ac:chgData name="Gemma Thomas (2316859)" userId="S::2316859@student.uwtsd.ac.uk::68abdfc2-d68e-4530-8da3-770922ea6b52" providerId="AD" clId="Web-{41F8CAF9-2F1C-3C91-A60A-0BCA84BF5C58}" dt="2023-10-15T15:04:23.639" v="1455"/>
          <ac:spMkLst>
            <pc:docMk/>
            <pc:sldMk cId="86169341" sldId="260"/>
            <ac:spMk id="21" creationId="{C7F28D52-2A5F-4D23-81AE-7CB8B591C7AF}"/>
          </ac:spMkLst>
        </pc:spChg>
        <pc:spChg chg="add del">
          <ac:chgData name="Gemma Thomas (2316859)" userId="S::2316859@student.uwtsd.ac.uk::68abdfc2-d68e-4530-8da3-770922ea6b52" providerId="AD" clId="Web-{41F8CAF9-2F1C-3C91-A60A-0BCA84BF5C58}" dt="2023-10-15T15:04:23.639" v="1455"/>
          <ac:spMkLst>
            <pc:docMk/>
            <pc:sldMk cId="86169341" sldId="260"/>
            <ac:spMk id="22" creationId="{3629484E-3792-4B3D-89AD-7C8A1ED0E0D4}"/>
          </ac:spMkLst>
        </pc:spChg>
        <pc:spChg chg="add del">
          <ac:chgData name="Gemma Thomas (2316859)" userId="S::2316859@student.uwtsd.ac.uk::68abdfc2-d68e-4530-8da3-770922ea6b52" providerId="AD" clId="Web-{41F8CAF9-2F1C-3C91-A60A-0BCA84BF5C58}" dt="2023-10-15T15:04:27.842" v="1457"/>
          <ac:spMkLst>
            <pc:docMk/>
            <pc:sldMk cId="86169341" sldId="260"/>
            <ac:spMk id="24" creationId="{4522B21E-B2B9-4C72-9A71-C87EFD137480}"/>
          </ac:spMkLst>
        </pc:spChg>
        <pc:spChg chg="add del">
          <ac:chgData name="Gemma Thomas (2316859)" userId="S::2316859@student.uwtsd.ac.uk::68abdfc2-d68e-4530-8da3-770922ea6b52" providerId="AD" clId="Web-{41F8CAF9-2F1C-3C91-A60A-0BCA84BF5C58}" dt="2023-10-15T15:04:27.842" v="1457"/>
          <ac:spMkLst>
            <pc:docMk/>
            <pc:sldMk cId="86169341" sldId="260"/>
            <ac:spMk id="25" creationId="{5EB7D2A2-F448-44D4-938C-DC84CBCB3B1E}"/>
          </ac:spMkLst>
        </pc:spChg>
        <pc:spChg chg="add del">
          <ac:chgData name="Gemma Thomas (2316859)" userId="S::2316859@student.uwtsd.ac.uk::68abdfc2-d68e-4530-8da3-770922ea6b52" providerId="AD" clId="Web-{41F8CAF9-2F1C-3C91-A60A-0BCA84BF5C58}" dt="2023-10-15T15:04:27.842" v="1457"/>
          <ac:spMkLst>
            <pc:docMk/>
            <pc:sldMk cId="86169341" sldId="260"/>
            <ac:spMk id="26" creationId="{871AEA07-1E14-44B4-8E55-64EF049CD66F}"/>
          </ac:spMkLst>
        </pc:spChg>
        <pc:spChg chg="add del">
          <ac:chgData name="Gemma Thomas (2316859)" userId="S::2316859@student.uwtsd.ac.uk::68abdfc2-d68e-4530-8da3-770922ea6b52" providerId="AD" clId="Web-{41F8CAF9-2F1C-3C91-A60A-0BCA84BF5C58}" dt="2023-10-15T15:04:34.279" v="1459"/>
          <ac:spMkLst>
            <pc:docMk/>
            <pc:sldMk cId="86169341" sldId="260"/>
            <ac:spMk id="29" creationId="{934F1179-B481-4F9E-BCA3-AFB972070F83}"/>
          </ac:spMkLst>
        </pc:spChg>
        <pc:spChg chg="add del">
          <ac:chgData name="Gemma Thomas (2316859)" userId="S::2316859@student.uwtsd.ac.uk::68abdfc2-d68e-4530-8da3-770922ea6b52" providerId="AD" clId="Web-{41F8CAF9-2F1C-3C91-A60A-0BCA84BF5C58}" dt="2023-10-15T15:04:34.279" v="1459"/>
          <ac:spMkLst>
            <pc:docMk/>
            <pc:sldMk cId="86169341" sldId="260"/>
            <ac:spMk id="30" creationId="{827DC2C4-B485-428A-BF4A-472D2967F47F}"/>
          </ac:spMkLst>
        </pc:spChg>
        <pc:spChg chg="add del">
          <ac:chgData name="Gemma Thomas (2316859)" userId="S::2316859@student.uwtsd.ac.uk::68abdfc2-d68e-4530-8da3-770922ea6b52" providerId="AD" clId="Web-{41F8CAF9-2F1C-3C91-A60A-0BCA84BF5C58}" dt="2023-10-15T15:04:34.279" v="1459"/>
          <ac:spMkLst>
            <pc:docMk/>
            <pc:sldMk cId="86169341" sldId="260"/>
            <ac:spMk id="31" creationId="{EE04B5EB-F158-4507-90DD-BD23620C7CC9}"/>
          </ac:spMkLst>
        </pc:spChg>
        <pc:spChg chg="add">
          <ac:chgData name="Gemma Thomas (2316859)" userId="S::2316859@student.uwtsd.ac.uk::68abdfc2-d68e-4530-8da3-770922ea6b52" providerId="AD" clId="Web-{41F8CAF9-2F1C-3C91-A60A-0BCA84BF5C58}" dt="2023-10-15T15:04:34.279" v="1460"/>
          <ac:spMkLst>
            <pc:docMk/>
            <pc:sldMk cId="86169341" sldId="260"/>
            <ac:spMk id="33" creationId="{66B332A4-D438-4773-A77F-5ED49A448D9D}"/>
          </ac:spMkLst>
        </pc:spChg>
        <pc:spChg chg="add">
          <ac:chgData name="Gemma Thomas (2316859)" userId="S::2316859@student.uwtsd.ac.uk::68abdfc2-d68e-4530-8da3-770922ea6b52" providerId="AD" clId="Web-{41F8CAF9-2F1C-3C91-A60A-0BCA84BF5C58}" dt="2023-10-15T15:04:34.279" v="1460"/>
          <ac:spMkLst>
            <pc:docMk/>
            <pc:sldMk cId="86169341" sldId="260"/>
            <ac:spMk id="34" creationId="{DF9AD32D-FF05-44F4-BD4D-9CEE89B71EB9}"/>
          </ac:spMkLst>
        </pc:spChg>
        <pc:cxnChg chg="add del">
          <ac:chgData name="Gemma Thomas (2316859)" userId="S::2316859@student.uwtsd.ac.uk::68abdfc2-d68e-4530-8da3-770922ea6b52" providerId="AD" clId="Web-{41F8CAF9-2F1C-3C91-A60A-0BCA84BF5C58}" dt="2023-10-15T15:04:27.842" v="1457"/>
          <ac:cxnSpMkLst>
            <pc:docMk/>
            <pc:sldMk cId="86169341" sldId="260"/>
            <ac:cxnSpMk id="27" creationId="{F7C8EA93-3210-4C62-99E9-153C275E3A87}"/>
          </ac:cxnSpMkLst>
        </pc:cxnChg>
      </pc:sldChg>
      <pc:sldChg chg="modSp del">
        <pc:chgData name="Gemma Thomas (2316859)" userId="S::2316859@student.uwtsd.ac.uk::68abdfc2-d68e-4530-8da3-770922ea6b52" providerId="AD" clId="Web-{41F8CAF9-2F1C-3C91-A60A-0BCA84BF5C58}" dt="2023-10-15T14:27:21.030" v="354"/>
        <pc:sldMkLst>
          <pc:docMk/>
          <pc:sldMk cId="3671787447" sldId="261"/>
        </pc:sldMkLst>
        <pc:spChg chg="mod">
          <ac:chgData name="Gemma Thomas (2316859)" userId="S::2316859@student.uwtsd.ac.uk::68abdfc2-d68e-4530-8da3-770922ea6b52" providerId="AD" clId="Web-{41F8CAF9-2F1C-3C91-A60A-0BCA84BF5C58}" dt="2023-10-15T14:16:30.799" v="185" actId="20577"/>
          <ac:spMkLst>
            <pc:docMk/>
            <pc:sldMk cId="3671787447" sldId="261"/>
            <ac:spMk id="3" creationId="{624E06BC-F666-0BF5-9CB2-34CB22DF17E0}"/>
          </ac:spMkLst>
        </pc:spChg>
      </pc:sldChg>
      <pc:sldChg chg="del">
        <pc:chgData name="Gemma Thomas (2316859)" userId="S::2316859@student.uwtsd.ac.uk::68abdfc2-d68e-4530-8da3-770922ea6b52" providerId="AD" clId="Web-{41F8CAF9-2F1C-3C91-A60A-0BCA84BF5C58}" dt="2023-10-15T14:25:01.808" v="346"/>
        <pc:sldMkLst>
          <pc:docMk/>
          <pc:sldMk cId="2733973461" sldId="262"/>
        </pc:sldMkLst>
      </pc:sldChg>
      <pc:sldChg chg="del">
        <pc:chgData name="Gemma Thomas (2316859)" userId="S::2316859@student.uwtsd.ac.uk::68abdfc2-d68e-4530-8da3-770922ea6b52" providerId="AD" clId="Web-{41F8CAF9-2F1C-3C91-A60A-0BCA84BF5C58}" dt="2023-10-15T14:25:04.965" v="347"/>
        <pc:sldMkLst>
          <pc:docMk/>
          <pc:sldMk cId="1524159905" sldId="263"/>
        </pc:sldMkLst>
      </pc:sldChg>
      <pc:sldChg chg="modSp ord">
        <pc:chgData name="Gemma Thomas (2316859)" userId="S::2316859@student.uwtsd.ac.uk::68abdfc2-d68e-4530-8da3-770922ea6b52" providerId="AD" clId="Web-{41F8CAF9-2F1C-3C91-A60A-0BCA84BF5C58}" dt="2023-10-22T08:56:11.782" v="2017" actId="20577"/>
        <pc:sldMkLst>
          <pc:docMk/>
          <pc:sldMk cId="3184984354" sldId="264"/>
        </pc:sldMkLst>
        <pc:spChg chg="mod">
          <ac:chgData name="Gemma Thomas (2316859)" userId="S::2316859@student.uwtsd.ac.uk::68abdfc2-d68e-4530-8da3-770922ea6b52" providerId="AD" clId="Web-{41F8CAF9-2F1C-3C91-A60A-0BCA84BF5C58}" dt="2023-10-22T08:56:11.782" v="2017" actId="20577"/>
          <ac:spMkLst>
            <pc:docMk/>
            <pc:sldMk cId="3184984354" sldId="264"/>
            <ac:spMk id="2" creationId="{319BA27F-1176-EC4B-596E-122761F7884E}"/>
          </ac:spMkLst>
        </pc:spChg>
      </pc:sldChg>
      <pc:sldChg chg="addSp modSp">
        <pc:chgData name="Gemma Thomas (2316859)" userId="S::2316859@student.uwtsd.ac.uk::68abdfc2-d68e-4530-8da3-770922ea6b52" providerId="AD" clId="Web-{41F8CAF9-2F1C-3C91-A60A-0BCA84BF5C58}" dt="2023-10-22T09:24:52.239" v="2344" actId="20577"/>
        <pc:sldMkLst>
          <pc:docMk/>
          <pc:sldMk cId="279913785" sldId="265"/>
        </pc:sldMkLst>
        <pc:spChg chg="add mod">
          <ac:chgData name="Gemma Thomas (2316859)" userId="S::2316859@student.uwtsd.ac.uk::68abdfc2-d68e-4530-8da3-770922ea6b52" providerId="AD" clId="Web-{41F8CAF9-2F1C-3C91-A60A-0BCA84BF5C58}" dt="2023-10-22T09:24:52.239" v="2344" actId="20577"/>
          <ac:spMkLst>
            <pc:docMk/>
            <pc:sldMk cId="279913785" sldId="265"/>
            <ac:spMk id="3" creationId="{23173CA1-F674-6745-BA90-FB5BF515C8C2}"/>
          </ac:spMkLst>
        </pc:spChg>
      </pc:sldChg>
      <pc:sldChg chg="addSp modSp new">
        <pc:chgData name="Gemma Thomas (2316859)" userId="S::2316859@student.uwtsd.ac.uk::68abdfc2-d68e-4530-8da3-770922ea6b52" providerId="AD" clId="Web-{41F8CAF9-2F1C-3C91-A60A-0BCA84BF5C58}" dt="2023-10-22T09:22:14.780" v="2328" actId="20577"/>
        <pc:sldMkLst>
          <pc:docMk/>
          <pc:sldMk cId="615427485" sldId="266"/>
        </pc:sldMkLst>
        <pc:spChg chg="add mod">
          <ac:chgData name="Gemma Thomas (2316859)" userId="S::2316859@student.uwtsd.ac.uk::68abdfc2-d68e-4530-8da3-770922ea6b52" providerId="AD" clId="Web-{41F8CAF9-2F1C-3C91-A60A-0BCA84BF5C58}" dt="2023-10-22T09:22:14.780" v="2328" actId="20577"/>
          <ac:spMkLst>
            <pc:docMk/>
            <pc:sldMk cId="615427485" sldId="266"/>
            <ac:spMk id="2" creationId="{26476E2C-995A-CAD8-57B6-806F67EDF958}"/>
          </ac:spMkLst>
        </pc:spChg>
      </pc:sldChg>
    </pc:docChg>
  </pc:docChgLst>
  <pc:docChgLst>
    <pc:chgData name="Gemma Thomas (2316859)" userId="S::2316859@student.uwtsd.ac.uk::68abdfc2-d68e-4530-8da3-770922ea6b52" providerId="AD" clId="Web-{DEEA5565-7463-9D55-1F3E-3ECC98340C3F}"/>
    <pc:docChg chg="mod addSld modSld sldOrd addMainMaster delMainMaster modMainMaster setSldSz">
      <pc:chgData name="Gemma Thomas (2316859)" userId="S::2316859@student.uwtsd.ac.uk::68abdfc2-d68e-4530-8da3-770922ea6b52" providerId="AD" clId="Web-{DEEA5565-7463-9D55-1F3E-3ECC98340C3F}" dt="2023-10-15T13:36:01.230" v="2422" actId="20577"/>
      <pc:docMkLst>
        <pc:docMk/>
      </pc:docMkLst>
      <pc:sldChg chg="modSp mod ord modClrScheme chgLayout">
        <pc:chgData name="Gemma Thomas (2316859)" userId="S::2316859@student.uwtsd.ac.uk::68abdfc2-d68e-4530-8da3-770922ea6b52" providerId="AD" clId="Web-{DEEA5565-7463-9D55-1F3E-3ECC98340C3F}" dt="2023-10-15T12:10:45.036" v="246" actId="20577"/>
        <pc:sldMkLst>
          <pc:docMk/>
          <pc:sldMk cId="1795766891" sldId="256"/>
        </pc:sldMkLst>
        <pc:spChg chg="mod ord">
          <ac:chgData name="Gemma Thomas (2316859)" userId="S::2316859@student.uwtsd.ac.uk::68abdfc2-d68e-4530-8da3-770922ea6b52" providerId="AD" clId="Web-{DEEA5565-7463-9D55-1F3E-3ECC98340C3F}" dt="2023-10-15T11:41:39.087" v="13"/>
          <ac:spMkLst>
            <pc:docMk/>
            <pc:sldMk cId="1795766891" sldId="256"/>
            <ac:spMk id="2" creationId="{B6B12CB4-EDC2-73BD-7CAD-E89CFFF8B9CB}"/>
          </ac:spMkLst>
        </pc:spChg>
        <pc:spChg chg="mod ord">
          <ac:chgData name="Gemma Thomas (2316859)" userId="S::2316859@student.uwtsd.ac.uk::68abdfc2-d68e-4530-8da3-770922ea6b52" providerId="AD" clId="Web-{DEEA5565-7463-9D55-1F3E-3ECC98340C3F}" dt="2023-10-15T11:41:39.087" v="13"/>
          <ac:spMkLst>
            <pc:docMk/>
            <pc:sldMk cId="1795766891" sldId="256"/>
            <ac:spMk id="3" creationId="{F4FAE997-3AE7-48F2-D4D1-89C7359F916B}"/>
          </ac:spMkLst>
        </pc:spChg>
        <pc:spChg chg="mod">
          <ac:chgData name="Gemma Thomas (2316859)" userId="S::2316859@student.uwtsd.ac.uk::68abdfc2-d68e-4530-8da3-770922ea6b52" providerId="AD" clId="Web-{DEEA5565-7463-9D55-1F3E-3ECC98340C3F}" dt="2023-10-15T11:41:39.087" v="13"/>
          <ac:spMkLst>
            <pc:docMk/>
            <pc:sldMk cId="1795766891" sldId="256"/>
            <ac:spMk id="7" creationId="{E1CFF9E2-E505-4F90-4E8E-7CD77021595D}"/>
          </ac:spMkLst>
        </pc:spChg>
        <pc:spChg chg="mod">
          <ac:chgData name="Gemma Thomas (2316859)" userId="S::2316859@student.uwtsd.ac.uk::68abdfc2-d68e-4530-8da3-770922ea6b52" providerId="AD" clId="Web-{DEEA5565-7463-9D55-1F3E-3ECC98340C3F}" dt="2023-10-15T11:42:36.182" v="19" actId="14100"/>
          <ac:spMkLst>
            <pc:docMk/>
            <pc:sldMk cId="1795766891" sldId="256"/>
            <ac:spMk id="8" creationId="{E1483399-9EF5-4DB1-9D74-EEC1257D886D}"/>
          </ac:spMkLst>
        </pc:spChg>
        <pc:spChg chg="mod">
          <ac:chgData name="Gemma Thomas (2316859)" userId="S::2316859@student.uwtsd.ac.uk::68abdfc2-d68e-4530-8da3-770922ea6b52" providerId="AD" clId="Web-{DEEA5565-7463-9D55-1F3E-3ECC98340C3F}" dt="2023-10-15T11:41:39.087" v="13"/>
          <ac:spMkLst>
            <pc:docMk/>
            <pc:sldMk cId="1795766891" sldId="256"/>
            <ac:spMk id="9" creationId="{A2ED778F-F3F0-1235-8403-30B3C60CB5DC}"/>
          </ac:spMkLst>
        </pc:spChg>
        <pc:spChg chg="mod">
          <ac:chgData name="Gemma Thomas (2316859)" userId="S::2316859@student.uwtsd.ac.uk::68abdfc2-d68e-4530-8da3-770922ea6b52" providerId="AD" clId="Web-{DEEA5565-7463-9D55-1F3E-3ECC98340C3F}" dt="2023-10-15T11:42:12.385" v="17" actId="14100"/>
          <ac:spMkLst>
            <pc:docMk/>
            <pc:sldMk cId="1795766891" sldId="256"/>
            <ac:spMk id="10" creationId="{2936A4A3-F5FE-6A5A-0982-A4AFFA1A28FF}"/>
          </ac:spMkLst>
        </pc:spChg>
        <pc:spChg chg="mod">
          <ac:chgData name="Gemma Thomas (2316859)" userId="S::2316859@student.uwtsd.ac.uk::68abdfc2-d68e-4530-8da3-770922ea6b52" providerId="AD" clId="Web-{DEEA5565-7463-9D55-1F3E-3ECC98340C3F}" dt="2023-10-15T12:10:45.036" v="246" actId="20577"/>
          <ac:spMkLst>
            <pc:docMk/>
            <pc:sldMk cId="1795766891" sldId="256"/>
            <ac:spMk id="26" creationId="{92E213D9-4A2C-A3EE-137B-54F0BEE8366B}"/>
          </ac:spMkLst>
        </pc:spChg>
        <pc:spChg chg="mod">
          <ac:chgData name="Gemma Thomas (2316859)" userId="S::2316859@student.uwtsd.ac.uk::68abdfc2-d68e-4530-8da3-770922ea6b52" providerId="AD" clId="Web-{DEEA5565-7463-9D55-1F3E-3ECC98340C3F}" dt="2023-10-15T11:42:43.073" v="20" actId="14100"/>
          <ac:spMkLst>
            <pc:docMk/>
            <pc:sldMk cId="1795766891" sldId="256"/>
            <ac:spMk id="28" creationId="{A62AF1BD-C01E-0DEA-468A-B60E08FC673B}"/>
          </ac:spMkLst>
        </pc:spChg>
        <pc:picChg chg="mod">
          <ac:chgData name="Gemma Thomas (2316859)" userId="S::2316859@student.uwtsd.ac.uk::68abdfc2-d68e-4530-8da3-770922ea6b52" providerId="AD" clId="Web-{DEEA5565-7463-9D55-1F3E-3ECC98340C3F}" dt="2023-10-15T11:41:39.087" v="13"/>
          <ac:picMkLst>
            <pc:docMk/>
            <pc:sldMk cId="1795766891" sldId="256"/>
            <ac:picMk id="4" creationId="{94A11918-93B9-7E68-9538-D1B9897C9C05}"/>
          </ac:picMkLst>
        </pc:picChg>
        <pc:picChg chg="mod">
          <ac:chgData name="Gemma Thomas (2316859)" userId="S::2316859@student.uwtsd.ac.uk::68abdfc2-d68e-4530-8da3-770922ea6b52" providerId="AD" clId="Web-{DEEA5565-7463-9D55-1F3E-3ECC98340C3F}" dt="2023-10-15T11:41:39.087" v="13"/>
          <ac:picMkLst>
            <pc:docMk/>
            <pc:sldMk cId="1795766891" sldId="256"/>
            <ac:picMk id="6" creationId="{3B756927-DC63-432E-1E0F-3DD5BF7E70C1}"/>
          </ac:picMkLst>
        </pc:picChg>
        <pc:picChg chg="mod">
          <ac:chgData name="Gemma Thomas (2316859)" userId="S::2316859@student.uwtsd.ac.uk::68abdfc2-d68e-4530-8da3-770922ea6b52" providerId="AD" clId="Web-{DEEA5565-7463-9D55-1F3E-3ECC98340C3F}" dt="2023-10-15T11:41:39.087" v="13"/>
          <ac:picMkLst>
            <pc:docMk/>
            <pc:sldMk cId="1795766891" sldId="256"/>
            <ac:picMk id="27" creationId="{1D217163-BFDE-8A96-B9F6-D68613460131}"/>
          </ac:picMkLst>
        </pc:picChg>
      </pc:sldChg>
      <pc:sldChg chg="modSp mod ord modClrScheme chgLayout">
        <pc:chgData name="Gemma Thomas (2316859)" userId="S::2316859@student.uwtsd.ac.uk::68abdfc2-d68e-4530-8da3-770922ea6b52" providerId="AD" clId="Web-{DEEA5565-7463-9D55-1F3E-3ECC98340C3F}" dt="2023-10-15T11:48:16.585" v="23"/>
        <pc:sldMkLst>
          <pc:docMk/>
          <pc:sldMk cId="68648929" sldId="257"/>
        </pc:sldMkLst>
        <pc:spChg chg="mod ord">
          <ac:chgData name="Gemma Thomas (2316859)" userId="S::2316859@student.uwtsd.ac.uk::68abdfc2-d68e-4530-8da3-770922ea6b52" providerId="AD" clId="Web-{DEEA5565-7463-9D55-1F3E-3ECC98340C3F}" dt="2023-10-15T11:41:39.087" v="13"/>
          <ac:spMkLst>
            <pc:docMk/>
            <pc:sldMk cId="68648929" sldId="257"/>
            <ac:spMk id="2" creationId="{C2EEE7F1-D137-B24B-6DCA-81B8443EFFC2}"/>
          </ac:spMkLst>
        </pc:spChg>
      </pc:sldChg>
      <pc:sldChg chg="addSp delSp modSp new mod setBg modClrScheme chgLayout">
        <pc:chgData name="Gemma Thomas (2316859)" userId="S::2316859@student.uwtsd.ac.uk::68abdfc2-d68e-4530-8da3-770922ea6b52" providerId="AD" clId="Web-{DEEA5565-7463-9D55-1F3E-3ECC98340C3F}" dt="2023-10-15T11:53:49.995" v="76" actId="1076"/>
        <pc:sldMkLst>
          <pc:docMk/>
          <pc:sldMk cId="1059705575" sldId="258"/>
        </pc:sldMkLst>
        <pc:spChg chg="del mod ord">
          <ac:chgData name="Gemma Thomas (2316859)" userId="S::2316859@student.uwtsd.ac.uk::68abdfc2-d68e-4530-8da3-770922ea6b52" providerId="AD" clId="Web-{DEEA5565-7463-9D55-1F3E-3ECC98340C3F}" dt="2023-10-15T11:48:51.055" v="25"/>
          <ac:spMkLst>
            <pc:docMk/>
            <pc:sldMk cId="1059705575" sldId="258"/>
            <ac:spMk id="2" creationId="{C08F143C-A338-9B61-8CB5-78356F242D6F}"/>
          </ac:spMkLst>
        </pc:spChg>
        <pc:spChg chg="add mod">
          <ac:chgData name="Gemma Thomas (2316859)" userId="S::2316859@student.uwtsd.ac.uk::68abdfc2-d68e-4530-8da3-770922ea6b52" providerId="AD" clId="Web-{DEEA5565-7463-9D55-1F3E-3ECC98340C3F}" dt="2023-10-15T11:53:49.995" v="76" actId="1076"/>
          <ac:spMkLst>
            <pc:docMk/>
            <pc:sldMk cId="1059705575" sldId="258"/>
            <ac:spMk id="3" creationId="{750AFE4B-6A48-59E9-A69F-D8D085B2F6A9}"/>
          </ac:spMkLst>
        </pc:spChg>
      </pc:sldChg>
      <pc:sldChg chg="addSp delSp modSp new mod modClrScheme modShow chgLayout">
        <pc:chgData name="Gemma Thomas (2316859)" userId="S::2316859@student.uwtsd.ac.uk::68abdfc2-d68e-4530-8da3-770922ea6b52" providerId="AD" clId="Web-{DEEA5565-7463-9D55-1F3E-3ECC98340C3F}" dt="2023-10-15T12:45:21.458" v="767" actId="20577"/>
        <pc:sldMkLst>
          <pc:docMk/>
          <pc:sldMk cId="1358531135" sldId="259"/>
        </pc:sldMkLst>
        <pc:spChg chg="mod ord">
          <ac:chgData name="Gemma Thomas (2316859)" userId="S::2316859@student.uwtsd.ac.uk::68abdfc2-d68e-4530-8da3-770922ea6b52" providerId="AD" clId="Web-{DEEA5565-7463-9D55-1F3E-3ECC98340C3F}" dt="2023-10-15T12:21:31.293" v="257" actId="20577"/>
          <ac:spMkLst>
            <pc:docMk/>
            <pc:sldMk cId="1358531135" sldId="259"/>
            <ac:spMk id="2" creationId="{227F6087-EADA-23DF-D7E9-DA91B8E1C484}"/>
          </ac:spMkLst>
        </pc:spChg>
        <pc:spChg chg="add">
          <ac:chgData name="Gemma Thomas (2316859)" userId="S::2316859@student.uwtsd.ac.uk::68abdfc2-d68e-4530-8da3-770922ea6b52" providerId="AD" clId="Web-{DEEA5565-7463-9D55-1F3E-3ECC98340C3F}" dt="2023-10-15T12:07:12.622" v="226"/>
          <ac:spMkLst>
            <pc:docMk/>
            <pc:sldMk cId="1358531135" sldId="259"/>
            <ac:spMk id="3" creationId="{8C897AD9-23FA-95F4-C324-6B684746C2A2}"/>
          </ac:spMkLst>
        </pc:spChg>
        <pc:spChg chg="add mod">
          <ac:chgData name="Gemma Thomas (2316859)" userId="S::2316859@student.uwtsd.ac.uk::68abdfc2-d68e-4530-8da3-770922ea6b52" providerId="AD" clId="Web-{DEEA5565-7463-9D55-1F3E-3ECC98340C3F}" dt="2023-10-15T12:12:18.102" v="249" actId="14100"/>
          <ac:spMkLst>
            <pc:docMk/>
            <pc:sldMk cId="1358531135" sldId="259"/>
            <ac:spMk id="9" creationId="{919015A1-379E-B2D8-CB1E-F4747B468CC2}"/>
          </ac:spMkLst>
        </pc:spChg>
        <pc:spChg chg="add mod">
          <ac:chgData name="Gemma Thomas (2316859)" userId="S::2316859@student.uwtsd.ac.uk::68abdfc2-d68e-4530-8da3-770922ea6b52" providerId="AD" clId="Web-{DEEA5565-7463-9D55-1F3E-3ECC98340C3F}" dt="2023-10-15T12:45:21.458" v="767" actId="20577"/>
          <ac:spMkLst>
            <pc:docMk/>
            <pc:sldMk cId="1358531135" sldId="259"/>
            <ac:spMk id="11" creationId="{9C738FB6-6257-6FC2-773F-E97E637F1249}"/>
          </ac:spMkLst>
        </pc:spChg>
        <pc:picChg chg="add del mod">
          <ac:chgData name="Gemma Thomas (2316859)" userId="S::2316859@student.uwtsd.ac.uk::68abdfc2-d68e-4530-8da3-770922ea6b52" providerId="AD" clId="Web-{DEEA5565-7463-9D55-1F3E-3ECC98340C3F}" dt="2023-10-15T12:20:48.526" v="250"/>
          <ac:picMkLst>
            <pc:docMk/>
            <pc:sldMk cId="1358531135" sldId="259"/>
            <ac:picMk id="4" creationId="{F5EE57D7-7305-298C-6A97-EC1C3218F67C}"/>
          </ac:picMkLst>
        </pc:picChg>
        <pc:picChg chg="add del">
          <ac:chgData name="Gemma Thomas (2316859)" userId="S::2316859@student.uwtsd.ac.uk::68abdfc2-d68e-4530-8da3-770922ea6b52" providerId="AD" clId="Web-{DEEA5565-7463-9D55-1F3E-3ECC98340C3F}" dt="2023-10-15T12:08:40.907" v="239"/>
          <ac:picMkLst>
            <pc:docMk/>
            <pc:sldMk cId="1358531135" sldId="259"/>
            <ac:picMk id="5" creationId="{16D61BC2-6F08-86A5-2829-7C103FB4F32E}"/>
          </ac:picMkLst>
        </pc:picChg>
        <pc:picChg chg="add del">
          <ac:chgData name="Gemma Thomas (2316859)" userId="S::2316859@student.uwtsd.ac.uk::68abdfc2-d68e-4530-8da3-770922ea6b52" providerId="AD" clId="Web-{DEEA5565-7463-9D55-1F3E-3ECC98340C3F}" dt="2023-10-15T12:08:39.016" v="238"/>
          <ac:picMkLst>
            <pc:docMk/>
            <pc:sldMk cId="1358531135" sldId="259"/>
            <ac:picMk id="6" creationId="{EDA9792F-645F-A38E-1066-CF591DEBD2C8}"/>
          </ac:picMkLst>
        </pc:picChg>
        <pc:picChg chg="add del">
          <ac:chgData name="Gemma Thomas (2316859)" userId="S::2316859@student.uwtsd.ac.uk::68abdfc2-d68e-4530-8da3-770922ea6b52" providerId="AD" clId="Web-{DEEA5565-7463-9D55-1F3E-3ECC98340C3F}" dt="2023-10-15T12:08:36.031" v="237"/>
          <ac:picMkLst>
            <pc:docMk/>
            <pc:sldMk cId="1358531135" sldId="259"/>
            <ac:picMk id="7" creationId="{A34F6F40-D0E4-E11C-9C17-02CA783A1D9A}"/>
          </ac:picMkLst>
        </pc:picChg>
        <pc:picChg chg="add del mod">
          <ac:chgData name="Gemma Thomas (2316859)" userId="S::2316859@student.uwtsd.ac.uk::68abdfc2-d68e-4530-8da3-770922ea6b52" providerId="AD" clId="Web-{DEEA5565-7463-9D55-1F3E-3ECC98340C3F}" dt="2023-10-15T12:20:50.901" v="251"/>
          <ac:picMkLst>
            <pc:docMk/>
            <pc:sldMk cId="1358531135" sldId="259"/>
            <ac:picMk id="8" creationId="{7313EE0C-01A7-BDF6-146B-40ED91DEBB8D}"/>
          </ac:picMkLst>
        </pc:picChg>
        <pc:picChg chg="add mod">
          <ac:chgData name="Gemma Thomas (2316859)" userId="S::2316859@student.uwtsd.ac.uk::68abdfc2-d68e-4530-8da3-770922ea6b52" providerId="AD" clId="Web-{DEEA5565-7463-9D55-1F3E-3ECC98340C3F}" dt="2023-10-15T12:21:15.964" v="254" actId="1076"/>
          <ac:picMkLst>
            <pc:docMk/>
            <pc:sldMk cId="1358531135" sldId="259"/>
            <ac:picMk id="10" creationId="{9F86CC25-A2E0-3C7D-F4C9-22E784CE5AFF}"/>
          </ac:picMkLst>
        </pc:picChg>
      </pc:sldChg>
      <pc:sldChg chg="modSp new mod modClrScheme chgLayout">
        <pc:chgData name="Gemma Thomas (2316859)" userId="S::2316859@student.uwtsd.ac.uk::68abdfc2-d68e-4530-8da3-770922ea6b52" providerId="AD" clId="Web-{DEEA5565-7463-9D55-1F3E-3ECC98340C3F}" dt="2023-10-15T12:11:02.349" v="247" actId="20577"/>
        <pc:sldMkLst>
          <pc:docMk/>
          <pc:sldMk cId="86169341" sldId="260"/>
        </pc:sldMkLst>
        <pc:spChg chg="mod ord">
          <ac:chgData name="Gemma Thomas (2316859)" userId="S::2316859@student.uwtsd.ac.uk::68abdfc2-d68e-4530-8da3-770922ea6b52" providerId="AD" clId="Web-{DEEA5565-7463-9D55-1F3E-3ECC98340C3F}" dt="2023-10-15T12:11:02.349" v="247" actId="20577"/>
          <ac:spMkLst>
            <pc:docMk/>
            <pc:sldMk cId="86169341" sldId="260"/>
            <ac:spMk id="2" creationId="{416774A7-D41E-C7E5-A92D-55719BCA95DA}"/>
          </ac:spMkLst>
        </pc:spChg>
      </pc:sldChg>
      <pc:sldChg chg="addSp delSp modSp new mod modClrScheme chgLayout">
        <pc:chgData name="Gemma Thomas (2316859)" userId="S::2316859@student.uwtsd.ac.uk::68abdfc2-d68e-4530-8da3-770922ea6b52" providerId="AD" clId="Web-{DEEA5565-7463-9D55-1F3E-3ECC98340C3F}" dt="2023-10-15T13:36:01.230" v="2422" actId="20577"/>
        <pc:sldMkLst>
          <pc:docMk/>
          <pc:sldMk cId="3671787447" sldId="261"/>
        </pc:sldMkLst>
        <pc:spChg chg="del">
          <ac:chgData name="Gemma Thomas (2316859)" userId="S::2316859@student.uwtsd.ac.uk::68abdfc2-d68e-4530-8da3-770922ea6b52" providerId="AD" clId="Web-{DEEA5565-7463-9D55-1F3E-3ECC98340C3F}" dt="2023-10-15T13:28:15.478" v="2267"/>
          <ac:spMkLst>
            <pc:docMk/>
            <pc:sldMk cId="3671787447" sldId="261"/>
            <ac:spMk id="2" creationId="{F204648E-CB55-7DCD-4CB4-B6D16A2BC8CE}"/>
          </ac:spMkLst>
        </pc:spChg>
        <pc:spChg chg="add mod">
          <ac:chgData name="Gemma Thomas (2316859)" userId="S::2316859@student.uwtsd.ac.uk::68abdfc2-d68e-4530-8da3-770922ea6b52" providerId="AD" clId="Web-{DEEA5565-7463-9D55-1F3E-3ECC98340C3F}" dt="2023-10-15T13:36:01.230" v="2422" actId="20577"/>
          <ac:spMkLst>
            <pc:docMk/>
            <pc:sldMk cId="3671787447" sldId="261"/>
            <ac:spMk id="3" creationId="{624E06BC-F666-0BF5-9CB2-34CB22DF17E0}"/>
          </ac:spMkLst>
        </pc:spChg>
      </pc:sldChg>
      <pc:sldChg chg="addSp new">
        <pc:chgData name="Gemma Thomas (2316859)" userId="S::2316859@student.uwtsd.ac.uk::68abdfc2-d68e-4530-8da3-770922ea6b52" providerId="AD" clId="Web-{DEEA5565-7463-9D55-1F3E-3ECC98340C3F}" dt="2023-10-15T12:45:48.069" v="770"/>
        <pc:sldMkLst>
          <pc:docMk/>
          <pc:sldMk cId="2733973461" sldId="262"/>
        </pc:sldMkLst>
        <pc:spChg chg="add">
          <ac:chgData name="Gemma Thomas (2316859)" userId="S::2316859@student.uwtsd.ac.uk::68abdfc2-d68e-4530-8da3-770922ea6b52" providerId="AD" clId="Web-{DEEA5565-7463-9D55-1F3E-3ECC98340C3F}" dt="2023-10-15T12:45:48.069" v="770"/>
          <ac:spMkLst>
            <pc:docMk/>
            <pc:sldMk cId="2733973461" sldId="262"/>
            <ac:spMk id="2" creationId="{F71556CF-0130-8130-E183-B8ABA2D8FC49}"/>
          </ac:spMkLst>
        </pc:spChg>
      </pc:sldChg>
      <pc:sldChg chg="addSp new">
        <pc:chgData name="Gemma Thomas (2316859)" userId="S::2316859@student.uwtsd.ac.uk::68abdfc2-d68e-4530-8da3-770922ea6b52" providerId="AD" clId="Web-{DEEA5565-7463-9D55-1F3E-3ECC98340C3F}" dt="2023-10-15T12:51:46.119" v="772"/>
        <pc:sldMkLst>
          <pc:docMk/>
          <pc:sldMk cId="1524159905" sldId="263"/>
        </pc:sldMkLst>
        <pc:spChg chg="add">
          <ac:chgData name="Gemma Thomas (2316859)" userId="S::2316859@student.uwtsd.ac.uk::68abdfc2-d68e-4530-8da3-770922ea6b52" providerId="AD" clId="Web-{DEEA5565-7463-9D55-1F3E-3ECC98340C3F}" dt="2023-10-15T12:51:46.119" v="772"/>
          <ac:spMkLst>
            <pc:docMk/>
            <pc:sldMk cId="1524159905" sldId="263"/>
            <ac:spMk id="2" creationId="{1FD12622-E98A-2770-C251-0579D87D76C7}"/>
          </ac:spMkLst>
        </pc:spChg>
      </pc:sldChg>
      <pc:sldChg chg="addSp modSp new ord">
        <pc:chgData name="Gemma Thomas (2316859)" userId="S::2316859@student.uwtsd.ac.uk::68abdfc2-d68e-4530-8da3-770922ea6b52" providerId="AD" clId="Web-{DEEA5565-7463-9D55-1F3E-3ECC98340C3F}" dt="2023-10-15T13:27:46.836" v="2264" actId="20577"/>
        <pc:sldMkLst>
          <pc:docMk/>
          <pc:sldMk cId="3184984354" sldId="264"/>
        </pc:sldMkLst>
        <pc:spChg chg="add mod">
          <ac:chgData name="Gemma Thomas (2316859)" userId="S::2316859@student.uwtsd.ac.uk::68abdfc2-d68e-4530-8da3-770922ea6b52" providerId="AD" clId="Web-{DEEA5565-7463-9D55-1F3E-3ECC98340C3F}" dt="2023-10-15T13:27:46.836" v="2264" actId="20577"/>
          <ac:spMkLst>
            <pc:docMk/>
            <pc:sldMk cId="3184984354" sldId="264"/>
            <ac:spMk id="2" creationId="{319BA27F-1176-EC4B-596E-122761F7884E}"/>
          </ac:spMkLst>
        </pc:spChg>
      </pc:sldChg>
      <pc:sldChg chg="addSp new">
        <pc:chgData name="Gemma Thomas (2316859)" userId="S::2316859@student.uwtsd.ac.uk::68abdfc2-d68e-4530-8da3-770922ea6b52" providerId="AD" clId="Web-{DEEA5565-7463-9D55-1F3E-3ECC98340C3F}" dt="2023-10-15T13:28:00.743" v="2266"/>
        <pc:sldMkLst>
          <pc:docMk/>
          <pc:sldMk cId="279913785" sldId="265"/>
        </pc:sldMkLst>
        <pc:spChg chg="add">
          <ac:chgData name="Gemma Thomas (2316859)" userId="S::2316859@student.uwtsd.ac.uk::68abdfc2-d68e-4530-8da3-770922ea6b52" providerId="AD" clId="Web-{DEEA5565-7463-9D55-1F3E-3ECC98340C3F}" dt="2023-10-15T13:28:00.743" v="2266"/>
          <ac:spMkLst>
            <pc:docMk/>
            <pc:sldMk cId="279913785" sldId="265"/>
            <ac:spMk id="2" creationId="{E1F41964-1188-CBB9-74DC-25F3FDB9DE31}"/>
          </ac:spMkLst>
        </pc:spChg>
      </pc:sldChg>
      <pc:sldMasterChg chg="modSp add del addSldLayout delSldLayout modSldLayout">
        <pc:chgData name="Gemma Thomas (2316859)" userId="S::2316859@student.uwtsd.ac.uk::68abdfc2-d68e-4530-8da3-770922ea6b52" providerId="AD" clId="Web-{DEEA5565-7463-9D55-1F3E-3ECC98340C3F}" dt="2023-10-15T11:41:39.087" v="13"/>
        <pc:sldMasterMkLst>
          <pc:docMk/>
          <pc:sldMasterMk cId="2460954070" sldId="2147483660"/>
        </pc:sldMasterMkLst>
        <pc:spChg chg="mod">
          <ac:chgData name="Gemma Thomas (2316859)" userId="S::2316859@student.uwtsd.ac.uk::68abdfc2-d68e-4530-8da3-770922ea6b52" providerId="AD" clId="Web-{DEEA5565-7463-9D55-1F3E-3ECC98340C3F}" dt="2023-10-15T11:41:39.087" v="13"/>
          <ac:spMkLst>
            <pc:docMk/>
            <pc:sldMasterMk cId="2460954070" sldId="2147483660"/>
            <ac:spMk id="2" creationId="{00000000-0000-0000-0000-000000000000}"/>
          </ac:spMkLst>
        </pc:spChg>
        <pc:spChg chg="mod">
          <ac:chgData name="Gemma Thomas (2316859)" userId="S::2316859@student.uwtsd.ac.uk::68abdfc2-d68e-4530-8da3-770922ea6b52" providerId="AD" clId="Web-{DEEA5565-7463-9D55-1F3E-3ECC98340C3F}" dt="2023-10-15T11:41:39.087" v="13"/>
          <ac:spMkLst>
            <pc:docMk/>
            <pc:sldMasterMk cId="2460954070" sldId="2147483660"/>
            <ac:spMk id="3" creationId="{00000000-0000-0000-0000-000000000000}"/>
          </ac:spMkLst>
        </pc:spChg>
        <pc:spChg chg="mod">
          <ac:chgData name="Gemma Thomas (2316859)" userId="S::2316859@student.uwtsd.ac.uk::68abdfc2-d68e-4530-8da3-770922ea6b52" providerId="AD" clId="Web-{DEEA5565-7463-9D55-1F3E-3ECC98340C3F}" dt="2023-10-15T11:41:39.087" v="13"/>
          <ac:spMkLst>
            <pc:docMk/>
            <pc:sldMasterMk cId="2460954070" sldId="2147483660"/>
            <ac:spMk id="4" creationId="{00000000-0000-0000-0000-000000000000}"/>
          </ac:spMkLst>
        </pc:spChg>
        <pc:spChg chg="mod">
          <ac:chgData name="Gemma Thomas (2316859)" userId="S::2316859@student.uwtsd.ac.uk::68abdfc2-d68e-4530-8da3-770922ea6b52" providerId="AD" clId="Web-{DEEA5565-7463-9D55-1F3E-3ECC98340C3F}" dt="2023-10-15T11:41:39.087" v="13"/>
          <ac:spMkLst>
            <pc:docMk/>
            <pc:sldMasterMk cId="2460954070" sldId="2147483660"/>
            <ac:spMk id="5" creationId="{00000000-0000-0000-0000-000000000000}"/>
          </ac:spMkLst>
        </pc:spChg>
        <pc:spChg chg="mod">
          <ac:chgData name="Gemma Thomas (2316859)" userId="S::2316859@student.uwtsd.ac.uk::68abdfc2-d68e-4530-8da3-770922ea6b52" providerId="AD" clId="Web-{DEEA5565-7463-9D55-1F3E-3ECC98340C3F}" dt="2023-10-15T11:41:39.087" v="13"/>
          <ac:spMkLst>
            <pc:docMk/>
            <pc:sldMasterMk cId="2460954070" sldId="2147483660"/>
            <ac:spMk id="6" creationId="{00000000-0000-0000-0000-000000000000}"/>
          </ac:spMkLst>
        </pc:spChg>
        <pc:sldLayoutChg chg="modSp add del">
          <pc:chgData name="Gemma Thomas (2316859)" userId="S::2316859@student.uwtsd.ac.uk::68abdfc2-d68e-4530-8da3-770922ea6b52" providerId="AD" clId="Web-{DEEA5565-7463-9D55-1F3E-3ECC98340C3F}" dt="2023-10-15T11:41:39.087" v="13"/>
          <pc:sldLayoutMkLst>
            <pc:docMk/>
            <pc:sldMasterMk cId="2460954070" sldId="2147483660"/>
            <pc:sldLayoutMk cId="2385387890" sldId="2147483661"/>
          </pc:sldLayoutMkLst>
          <pc:spChg chg="mod">
            <ac:chgData name="Gemma Thomas (2316859)" userId="S::2316859@student.uwtsd.ac.uk::68abdfc2-d68e-4530-8da3-770922ea6b52" providerId="AD" clId="Web-{DEEA5565-7463-9D55-1F3E-3ECC98340C3F}" dt="2023-10-15T11:41:39.087" v="13"/>
            <ac:spMkLst>
              <pc:docMk/>
              <pc:sldMasterMk cId="2460954070" sldId="2147483660"/>
              <pc:sldLayoutMk cId="2385387890" sldId="2147483661"/>
              <ac:spMk id="2" creationId="{00000000-0000-0000-0000-000000000000}"/>
            </ac:spMkLst>
          </pc:spChg>
          <pc:spChg chg="mod">
            <ac:chgData name="Gemma Thomas (2316859)" userId="S::2316859@student.uwtsd.ac.uk::68abdfc2-d68e-4530-8da3-770922ea6b52" providerId="AD" clId="Web-{DEEA5565-7463-9D55-1F3E-3ECC98340C3F}" dt="2023-10-15T11:41:39.087" v="13"/>
            <ac:spMkLst>
              <pc:docMk/>
              <pc:sldMasterMk cId="2460954070" sldId="2147483660"/>
              <pc:sldLayoutMk cId="2385387890" sldId="2147483661"/>
              <ac:spMk id="3" creationId="{00000000-0000-0000-0000-000000000000}"/>
            </ac:spMkLst>
          </pc:spChg>
        </pc:sldLayoutChg>
        <pc:sldLayoutChg chg="add del">
          <pc:chgData name="Gemma Thomas (2316859)" userId="S::2316859@student.uwtsd.ac.uk::68abdfc2-d68e-4530-8da3-770922ea6b52" providerId="AD" clId="Web-{DEEA5565-7463-9D55-1F3E-3ECC98340C3F}" dt="2023-10-15T11:41:39.024" v="12"/>
          <pc:sldLayoutMkLst>
            <pc:docMk/>
            <pc:sldMasterMk cId="2460954070" sldId="2147483660"/>
            <pc:sldLayoutMk cId="949138452" sldId="2147483662"/>
          </pc:sldLayoutMkLst>
        </pc:sldLayoutChg>
        <pc:sldLayoutChg chg="modSp add del">
          <pc:chgData name="Gemma Thomas (2316859)" userId="S::2316859@student.uwtsd.ac.uk::68abdfc2-d68e-4530-8da3-770922ea6b52" providerId="AD" clId="Web-{DEEA5565-7463-9D55-1F3E-3ECC98340C3F}" dt="2023-10-15T11:41:39.087" v="13"/>
          <pc:sldLayoutMkLst>
            <pc:docMk/>
            <pc:sldMasterMk cId="2460954070" sldId="2147483660"/>
            <pc:sldLayoutMk cId="2591524520" sldId="2147483663"/>
          </pc:sldLayoutMkLst>
          <pc:spChg chg="mod">
            <ac:chgData name="Gemma Thomas (2316859)" userId="S::2316859@student.uwtsd.ac.uk::68abdfc2-d68e-4530-8da3-770922ea6b52" providerId="AD" clId="Web-{DEEA5565-7463-9D55-1F3E-3ECC98340C3F}" dt="2023-10-15T11:41:39.087" v="13"/>
            <ac:spMkLst>
              <pc:docMk/>
              <pc:sldMasterMk cId="2460954070" sldId="2147483660"/>
              <pc:sldLayoutMk cId="2591524520" sldId="2147483663"/>
              <ac:spMk id="2" creationId="{00000000-0000-0000-0000-000000000000}"/>
            </ac:spMkLst>
          </pc:spChg>
          <pc:spChg chg="mod">
            <ac:chgData name="Gemma Thomas (2316859)" userId="S::2316859@student.uwtsd.ac.uk::68abdfc2-d68e-4530-8da3-770922ea6b52" providerId="AD" clId="Web-{DEEA5565-7463-9D55-1F3E-3ECC98340C3F}" dt="2023-10-15T11:41:39.087" v="13"/>
            <ac:spMkLst>
              <pc:docMk/>
              <pc:sldMasterMk cId="2460954070" sldId="2147483660"/>
              <pc:sldLayoutMk cId="2591524520" sldId="2147483663"/>
              <ac:spMk id="3" creationId="{00000000-0000-0000-0000-000000000000}"/>
            </ac:spMkLst>
          </pc:spChg>
        </pc:sldLayoutChg>
        <pc:sldLayoutChg chg="modSp add del">
          <pc:chgData name="Gemma Thomas (2316859)" userId="S::2316859@student.uwtsd.ac.uk::68abdfc2-d68e-4530-8da3-770922ea6b52" providerId="AD" clId="Web-{DEEA5565-7463-9D55-1F3E-3ECC98340C3F}" dt="2023-10-15T11:41:39.087" v="13"/>
          <pc:sldLayoutMkLst>
            <pc:docMk/>
            <pc:sldMasterMk cId="2460954070" sldId="2147483660"/>
            <pc:sldLayoutMk cId="1203092039" sldId="2147483664"/>
          </pc:sldLayoutMkLst>
          <pc:spChg chg="mod">
            <ac:chgData name="Gemma Thomas (2316859)" userId="S::2316859@student.uwtsd.ac.uk::68abdfc2-d68e-4530-8da3-770922ea6b52" providerId="AD" clId="Web-{DEEA5565-7463-9D55-1F3E-3ECC98340C3F}" dt="2023-10-15T11:41:39.087" v="13"/>
            <ac:spMkLst>
              <pc:docMk/>
              <pc:sldMasterMk cId="2460954070" sldId="2147483660"/>
              <pc:sldLayoutMk cId="1203092039" sldId="2147483664"/>
              <ac:spMk id="3" creationId="{00000000-0000-0000-0000-000000000000}"/>
            </ac:spMkLst>
          </pc:spChg>
          <pc:spChg chg="mod">
            <ac:chgData name="Gemma Thomas (2316859)" userId="S::2316859@student.uwtsd.ac.uk::68abdfc2-d68e-4530-8da3-770922ea6b52" providerId="AD" clId="Web-{DEEA5565-7463-9D55-1F3E-3ECC98340C3F}" dt="2023-10-15T11:41:39.087" v="13"/>
            <ac:spMkLst>
              <pc:docMk/>
              <pc:sldMasterMk cId="2460954070" sldId="2147483660"/>
              <pc:sldLayoutMk cId="1203092039" sldId="2147483664"/>
              <ac:spMk id="4" creationId="{00000000-0000-0000-0000-000000000000}"/>
            </ac:spMkLst>
          </pc:spChg>
        </pc:sldLayoutChg>
        <pc:sldLayoutChg chg="modSp add del">
          <pc:chgData name="Gemma Thomas (2316859)" userId="S::2316859@student.uwtsd.ac.uk::68abdfc2-d68e-4530-8da3-770922ea6b52" providerId="AD" clId="Web-{DEEA5565-7463-9D55-1F3E-3ECC98340C3F}" dt="2023-10-15T11:41:39.087" v="13"/>
          <pc:sldLayoutMkLst>
            <pc:docMk/>
            <pc:sldMasterMk cId="2460954070" sldId="2147483660"/>
            <pc:sldLayoutMk cId="3733172339" sldId="2147483665"/>
          </pc:sldLayoutMkLst>
          <pc:spChg chg="mod">
            <ac:chgData name="Gemma Thomas (2316859)" userId="S::2316859@student.uwtsd.ac.uk::68abdfc2-d68e-4530-8da3-770922ea6b52" providerId="AD" clId="Web-{DEEA5565-7463-9D55-1F3E-3ECC98340C3F}" dt="2023-10-15T11:41:39.087" v="13"/>
            <ac:spMkLst>
              <pc:docMk/>
              <pc:sldMasterMk cId="2460954070" sldId="2147483660"/>
              <pc:sldLayoutMk cId="3733172339" sldId="2147483665"/>
              <ac:spMk id="2" creationId="{00000000-0000-0000-0000-000000000000}"/>
            </ac:spMkLst>
          </pc:spChg>
          <pc:spChg chg="mod">
            <ac:chgData name="Gemma Thomas (2316859)" userId="S::2316859@student.uwtsd.ac.uk::68abdfc2-d68e-4530-8da3-770922ea6b52" providerId="AD" clId="Web-{DEEA5565-7463-9D55-1F3E-3ECC98340C3F}" dt="2023-10-15T11:41:39.087" v="13"/>
            <ac:spMkLst>
              <pc:docMk/>
              <pc:sldMasterMk cId="2460954070" sldId="2147483660"/>
              <pc:sldLayoutMk cId="3733172339" sldId="2147483665"/>
              <ac:spMk id="3" creationId="{00000000-0000-0000-0000-000000000000}"/>
            </ac:spMkLst>
          </pc:spChg>
          <pc:spChg chg="mod">
            <ac:chgData name="Gemma Thomas (2316859)" userId="S::2316859@student.uwtsd.ac.uk::68abdfc2-d68e-4530-8da3-770922ea6b52" providerId="AD" clId="Web-{DEEA5565-7463-9D55-1F3E-3ECC98340C3F}" dt="2023-10-15T11:41:39.087" v="13"/>
            <ac:spMkLst>
              <pc:docMk/>
              <pc:sldMasterMk cId="2460954070" sldId="2147483660"/>
              <pc:sldLayoutMk cId="3733172339" sldId="2147483665"/>
              <ac:spMk id="4" creationId="{00000000-0000-0000-0000-000000000000}"/>
            </ac:spMkLst>
          </pc:spChg>
          <pc:spChg chg="mod">
            <ac:chgData name="Gemma Thomas (2316859)" userId="S::2316859@student.uwtsd.ac.uk::68abdfc2-d68e-4530-8da3-770922ea6b52" providerId="AD" clId="Web-{DEEA5565-7463-9D55-1F3E-3ECC98340C3F}" dt="2023-10-15T11:41:39.087" v="13"/>
            <ac:spMkLst>
              <pc:docMk/>
              <pc:sldMasterMk cId="2460954070" sldId="2147483660"/>
              <pc:sldLayoutMk cId="3733172339" sldId="2147483665"/>
              <ac:spMk id="5" creationId="{00000000-0000-0000-0000-000000000000}"/>
            </ac:spMkLst>
          </pc:spChg>
          <pc:spChg chg="mod">
            <ac:chgData name="Gemma Thomas (2316859)" userId="S::2316859@student.uwtsd.ac.uk::68abdfc2-d68e-4530-8da3-770922ea6b52" providerId="AD" clId="Web-{DEEA5565-7463-9D55-1F3E-3ECC98340C3F}" dt="2023-10-15T11:41:39.087" v="13"/>
            <ac:spMkLst>
              <pc:docMk/>
              <pc:sldMasterMk cId="2460954070" sldId="2147483660"/>
              <pc:sldLayoutMk cId="3733172339" sldId="2147483665"/>
              <ac:spMk id="6" creationId="{00000000-0000-0000-0000-000000000000}"/>
            </ac:spMkLst>
          </pc:spChg>
        </pc:sldLayoutChg>
        <pc:sldLayoutChg chg="add del">
          <pc:chgData name="Gemma Thomas (2316859)" userId="S::2316859@student.uwtsd.ac.uk::68abdfc2-d68e-4530-8da3-770922ea6b52" providerId="AD" clId="Web-{DEEA5565-7463-9D55-1F3E-3ECC98340C3F}" dt="2023-10-15T11:41:39.024" v="12"/>
          <pc:sldLayoutMkLst>
            <pc:docMk/>
            <pc:sldMasterMk cId="2460954070" sldId="2147483660"/>
            <pc:sldLayoutMk cId="3210312558" sldId="2147483666"/>
          </pc:sldLayoutMkLst>
        </pc:sldLayoutChg>
        <pc:sldLayoutChg chg="add del">
          <pc:chgData name="Gemma Thomas (2316859)" userId="S::2316859@student.uwtsd.ac.uk::68abdfc2-d68e-4530-8da3-770922ea6b52" providerId="AD" clId="Web-{DEEA5565-7463-9D55-1F3E-3ECC98340C3F}" dt="2023-10-15T11:41:39.024" v="12"/>
          <pc:sldLayoutMkLst>
            <pc:docMk/>
            <pc:sldMasterMk cId="2460954070" sldId="2147483660"/>
            <pc:sldLayoutMk cId="3146388984" sldId="2147483667"/>
          </pc:sldLayoutMkLst>
        </pc:sldLayoutChg>
        <pc:sldLayoutChg chg="modSp add del">
          <pc:chgData name="Gemma Thomas (2316859)" userId="S::2316859@student.uwtsd.ac.uk::68abdfc2-d68e-4530-8da3-770922ea6b52" providerId="AD" clId="Web-{DEEA5565-7463-9D55-1F3E-3ECC98340C3F}" dt="2023-10-15T11:41:39.087" v="13"/>
          <pc:sldLayoutMkLst>
            <pc:docMk/>
            <pc:sldMasterMk cId="2460954070" sldId="2147483660"/>
            <pc:sldLayoutMk cId="3171841454" sldId="2147483668"/>
          </pc:sldLayoutMkLst>
          <pc:spChg chg="mod">
            <ac:chgData name="Gemma Thomas (2316859)" userId="S::2316859@student.uwtsd.ac.uk::68abdfc2-d68e-4530-8da3-770922ea6b52" providerId="AD" clId="Web-{DEEA5565-7463-9D55-1F3E-3ECC98340C3F}" dt="2023-10-15T11:41:39.087" v="13"/>
            <ac:spMkLst>
              <pc:docMk/>
              <pc:sldMasterMk cId="2460954070" sldId="2147483660"/>
              <pc:sldLayoutMk cId="3171841454" sldId="2147483668"/>
              <ac:spMk id="2" creationId="{00000000-0000-0000-0000-000000000000}"/>
            </ac:spMkLst>
          </pc:spChg>
          <pc:spChg chg="mod">
            <ac:chgData name="Gemma Thomas (2316859)" userId="S::2316859@student.uwtsd.ac.uk::68abdfc2-d68e-4530-8da3-770922ea6b52" providerId="AD" clId="Web-{DEEA5565-7463-9D55-1F3E-3ECC98340C3F}" dt="2023-10-15T11:41:39.087" v="13"/>
            <ac:spMkLst>
              <pc:docMk/>
              <pc:sldMasterMk cId="2460954070" sldId="2147483660"/>
              <pc:sldLayoutMk cId="3171841454" sldId="2147483668"/>
              <ac:spMk id="3" creationId="{00000000-0000-0000-0000-000000000000}"/>
            </ac:spMkLst>
          </pc:spChg>
          <pc:spChg chg="mod">
            <ac:chgData name="Gemma Thomas (2316859)" userId="S::2316859@student.uwtsd.ac.uk::68abdfc2-d68e-4530-8da3-770922ea6b52" providerId="AD" clId="Web-{DEEA5565-7463-9D55-1F3E-3ECC98340C3F}" dt="2023-10-15T11:41:39.087" v="13"/>
            <ac:spMkLst>
              <pc:docMk/>
              <pc:sldMasterMk cId="2460954070" sldId="2147483660"/>
              <pc:sldLayoutMk cId="3171841454" sldId="2147483668"/>
              <ac:spMk id="4" creationId="{00000000-0000-0000-0000-000000000000}"/>
            </ac:spMkLst>
          </pc:spChg>
        </pc:sldLayoutChg>
        <pc:sldLayoutChg chg="modSp add del">
          <pc:chgData name="Gemma Thomas (2316859)" userId="S::2316859@student.uwtsd.ac.uk::68abdfc2-d68e-4530-8da3-770922ea6b52" providerId="AD" clId="Web-{DEEA5565-7463-9D55-1F3E-3ECC98340C3F}" dt="2023-10-15T11:41:39.087" v="13"/>
          <pc:sldLayoutMkLst>
            <pc:docMk/>
            <pc:sldMasterMk cId="2460954070" sldId="2147483660"/>
            <pc:sldLayoutMk cId="1718958274" sldId="2147483669"/>
          </pc:sldLayoutMkLst>
          <pc:spChg chg="mod">
            <ac:chgData name="Gemma Thomas (2316859)" userId="S::2316859@student.uwtsd.ac.uk::68abdfc2-d68e-4530-8da3-770922ea6b52" providerId="AD" clId="Web-{DEEA5565-7463-9D55-1F3E-3ECC98340C3F}" dt="2023-10-15T11:41:39.087" v="13"/>
            <ac:spMkLst>
              <pc:docMk/>
              <pc:sldMasterMk cId="2460954070" sldId="2147483660"/>
              <pc:sldLayoutMk cId="1718958274" sldId="2147483669"/>
              <ac:spMk id="2" creationId="{00000000-0000-0000-0000-000000000000}"/>
            </ac:spMkLst>
          </pc:spChg>
          <pc:spChg chg="mod">
            <ac:chgData name="Gemma Thomas (2316859)" userId="S::2316859@student.uwtsd.ac.uk::68abdfc2-d68e-4530-8da3-770922ea6b52" providerId="AD" clId="Web-{DEEA5565-7463-9D55-1F3E-3ECC98340C3F}" dt="2023-10-15T11:41:39.087" v="13"/>
            <ac:spMkLst>
              <pc:docMk/>
              <pc:sldMasterMk cId="2460954070" sldId="2147483660"/>
              <pc:sldLayoutMk cId="1718958274" sldId="2147483669"/>
              <ac:spMk id="3" creationId="{00000000-0000-0000-0000-000000000000}"/>
            </ac:spMkLst>
          </pc:spChg>
          <pc:spChg chg="mod">
            <ac:chgData name="Gemma Thomas (2316859)" userId="S::2316859@student.uwtsd.ac.uk::68abdfc2-d68e-4530-8da3-770922ea6b52" providerId="AD" clId="Web-{DEEA5565-7463-9D55-1F3E-3ECC98340C3F}" dt="2023-10-15T11:41:39.087" v="13"/>
            <ac:spMkLst>
              <pc:docMk/>
              <pc:sldMasterMk cId="2460954070" sldId="2147483660"/>
              <pc:sldLayoutMk cId="1718958274" sldId="2147483669"/>
              <ac:spMk id="4" creationId="{00000000-0000-0000-0000-000000000000}"/>
            </ac:spMkLst>
          </pc:spChg>
        </pc:sldLayoutChg>
        <pc:sldLayoutChg chg="add del">
          <pc:chgData name="Gemma Thomas (2316859)" userId="S::2316859@student.uwtsd.ac.uk::68abdfc2-d68e-4530-8da3-770922ea6b52" providerId="AD" clId="Web-{DEEA5565-7463-9D55-1F3E-3ECC98340C3F}" dt="2023-10-15T11:41:39.024" v="12"/>
          <pc:sldLayoutMkLst>
            <pc:docMk/>
            <pc:sldMasterMk cId="2460954070" sldId="2147483660"/>
            <pc:sldLayoutMk cId="2202905451" sldId="2147483670"/>
          </pc:sldLayoutMkLst>
        </pc:sldLayoutChg>
        <pc:sldLayoutChg chg="modSp add del">
          <pc:chgData name="Gemma Thomas (2316859)" userId="S::2316859@student.uwtsd.ac.uk::68abdfc2-d68e-4530-8da3-770922ea6b52" providerId="AD" clId="Web-{DEEA5565-7463-9D55-1F3E-3ECC98340C3F}" dt="2023-10-15T11:41:39.087" v="13"/>
          <pc:sldLayoutMkLst>
            <pc:docMk/>
            <pc:sldMasterMk cId="2460954070" sldId="2147483660"/>
            <pc:sldLayoutMk cId="3479445657" sldId="2147483671"/>
          </pc:sldLayoutMkLst>
          <pc:spChg chg="mod">
            <ac:chgData name="Gemma Thomas (2316859)" userId="S::2316859@student.uwtsd.ac.uk::68abdfc2-d68e-4530-8da3-770922ea6b52" providerId="AD" clId="Web-{DEEA5565-7463-9D55-1F3E-3ECC98340C3F}" dt="2023-10-15T11:41:39.087" v="13"/>
            <ac:spMkLst>
              <pc:docMk/>
              <pc:sldMasterMk cId="2460954070" sldId="2147483660"/>
              <pc:sldLayoutMk cId="3479445657" sldId="2147483671"/>
              <ac:spMk id="2" creationId="{00000000-0000-0000-0000-000000000000}"/>
            </ac:spMkLst>
          </pc:spChg>
          <pc:spChg chg="mod">
            <ac:chgData name="Gemma Thomas (2316859)" userId="S::2316859@student.uwtsd.ac.uk::68abdfc2-d68e-4530-8da3-770922ea6b52" providerId="AD" clId="Web-{DEEA5565-7463-9D55-1F3E-3ECC98340C3F}" dt="2023-10-15T11:41:39.087" v="13"/>
            <ac:spMkLst>
              <pc:docMk/>
              <pc:sldMasterMk cId="2460954070" sldId="2147483660"/>
              <pc:sldLayoutMk cId="3479445657" sldId="2147483671"/>
              <ac:spMk id="3" creationId="{00000000-0000-0000-0000-000000000000}"/>
            </ac:spMkLst>
          </pc:spChg>
        </pc:sldLayoutChg>
      </pc:sldMasterChg>
      <pc:sldMasterChg chg="modSp add del addSldLayout delSldLayout modSldLayout">
        <pc:chgData name="Gemma Thomas (2316859)" userId="S::2316859@student.uwtsd.ac.uk::68abdfc2-d68e-4530-8da3-770922ea6b52" providerId="AD" clId="Web-{DEEA5565-7463-9D55-1F3E-3ECC98340C3F}" dt="2023-10-15T11:41:39.024" v="12"/>
        <pc:sldMasterMkLst>
          <pc:docMk/>
          <pc:sldMasterMk cId="2807116355" sldId="2147483672"/>
        </pc:sldMasterMkLst>
        <pc:spChg chg="mod">
          <ac:chgData name="Gemma Thomas (2316859)" userId="S::2316859@student.uwtsd.ac.uk::68abdfc2-d68e-4530-8da3-770922ea6b52" providerId="AD" clId="Web-{DEEA5565-7463-9D55-1F3E-3ECC98340C3F}" dt="2023-10-15T11:41:37.618" v="11"/>
          <ac:spMkLst>
            <pc:docMk/>
            <pc:sldMasterMk cId="2807116355" sldId="2147483672"/>
            <ac:spMk id="2" creationId="{00000000-0000-0000-0000-000000000000}"/>
          </ac:spMkLst>
        </pc:spChg>
        <pc:spChg chg="mod">
          <ac:chgData name="Gemma Thomas (2316859)" userId="S::2316859@student.uwtsd.ac.uk::68abdfc2-d68e-4530-8da3-770922ea6b52" providerId="AD" clId="Web-{DEEA5565-7463-9D55-1F3E-3ECC98340C3F}" dt="2023-10-15T11:41:37.618" v="11"/>
          <ac:spMkLst>
            <pc:docMk/>
            <pc:sldMasterMk cId="2807116355" sldId="2147483672"/>
            <ac:spMk id="3" creationId="{00000000-0000-0000-0000-000000000000}"/>
          </ac:spMkLst>
        </pc:spChg>
        <pc:spChg chg="mod">
          <ac:chgData name="Gemma Thomas (2316859)" userId="S::2316859@student.uwtsd.ac.uk::68abdfc2-d68e-4530-8da3-770922ea6b52" providerId="AD" clId="Web-{DEEA5565-7463-9D55-1F3E-3ECC98340C3F}" dt="2023-10-15T11:41:37.618" v="11"/>
          <ac:spMkLst>
            <pc:docMk/>
            <pc:sldMasterMk cId="2807116355" sldId="2147483672"/>
            <ac:spMk id="4" creationId="{00000000-0000-0000-0000-000000000000}"/>
          </ac:spMkLst>
        </pc:spChg>
        <pc:spChg chg="mod">
          <ac:chgData name="Gemma Thomas (2316859)" userId="S::2316859@student.uwtsd.ac.uk::68abdfc2-d68e-4530-8da3-770922ea6b52" providerId="AD" clId="Web-{DEEA5565-7463-9D55-1F3E-3ECC98340C3F}" dt="2023-10-15T11:41:37.618" v="11"/>
          <ac:spMkLst>
            <pc:docMk/>
            <pc:sldMasterMk cId="2807116355" sldId="2147483672"/>
            <ac:spMk id="5" creationId="{00000000-0000-0000-0000-000000000000}"/>
          </ac:spMkLst>
        </pc:spChg>
        <pc:spChg chg="mod">
          <ac:chgData name="Gemma Thomas (2316859)" userId="S::2316859@student.uwtsd.ac.uk::68abdfc2-d68e-4530-8da3-770922ea6b52" providerId="AD" clId="Web-{DEEA5565-7463-9D55-1F3E-3ECC98340C3F}" dt="2023-10-15T11:41:37.618" v="11"/>
          <ac:spMkLst>
            <pc:docMk/>
            <pc:sldMasterMk cId="2807116355" sldId="2147483672"/>
            <ac:spMk id="6" creationId="{00000000-0000-0000-0000-000000000000}"/>
          </ac:spMkLst>
        </pc:spChg>
        <pc:sldLayoutChg chg="modSp add del mod replId">
          <pc:chgData name="Gemma Thomas (2316859)" userId="S::2316859@student.uwtsd.ac.uk::68abdfc2-d68e-4530-8da3-770922ea6b52" providerId="AD" clId="Web-{DEEA5565-7463-9D55-1F3E-3ECC98340C3F}" dt="2023-10-15T11:41:39.024" v="12"/>
          <pc:sldLayoutMkLst>
            <pc:docMk/>
            <pc:sldMasterMk cId="2807116355" sldId="2147483672"/>
            <pc:sldLayoutMk cId="2290789895" sldId="2147483673"/>
          </pc:sldLayoutMkLst>
          <pc:spChg chg="mod">
            <ac:chgData name="Gemma Thomas (2316859)" userId="S::2316859@student.uwtsd.ac.uk::68abdfc2-d68e-4530-8da3-770922ea6b52" providerId="AD" clId="Web-{DEEA5565-7463-9D55-1F3E-3ECC98340C3F}" dt="2023-10-15T11:41:37.618" v="11"/>
            <ac:spMkLst>
              <pc:docMk/>
              <pc:sldMasterMk cId="2807116355" sldId="2147483672"/>
              <pc:sldLayoutMk cId="2290789895" sldId="2147483673"/>
              <ac:spMk id="2" creationId="{00000000-0000-0000-0000-000000000000}"/>
            </ac:spMkLst>
          </pc:spChg>
          <pc:spChg chg="mod">
            <ac:chgData name="Gemma Thomas (2316859)" userId="S::2316859@student.uwtsd.ac.uk::68abdfc2-d68e-4530-8da3-770922ea6b52" providerId="AD" clId="Web-{DEEA5565-7463-9D55-1F3E-3ECC98340C3F}" dt="2023-10-15T11:41:37.618" v="11"/>
            <ac:spMkLst>
              <pc:docMk/>
              <pc:sldMasterMk cId="2807116355" sldId="2147483672"/>
              <pc:sldLayoutMk cId="2290789895" sldId="2147483673"/>
              <ac:spMk id="3" creationId="{00000000-0000-0000-0000-000000000000}"/>
            </ac:spMkLst>
          </pc:spChg>
        </pc:sldLayoutChg>
        <pc:sldLayoutChg chg="add del mod replId">
          <pc:chgData name="Gemma Thomas (2316859)" userId="S::2316859@student.uwtsd.ac.uk::68abdfc2-d68e-4530-8da3-770922ea6b52" providerId="AD" clId="Web-{DEEA5565-7463-9D55-1F3E-3ECC98340C3F}" dt="2023-10-15T11:41:39.024" v="12"/>
          <pc:sldLayoutMkLst>
            <pc:docMk/>
            <pc:sldMasterMk cId="2807116355" sldId="2147483672"/>
            <pc:sldLayoutMk cId="2470596301" sldId="2147483674"/>
          </pc:sldLayoutMkLst>
        </pc:sldLayoutChg>
        <pc:sldLayoutChg chg="modSp add del mod replId">
          <pc:chgData name="Gemma Thomas (2316859)" userId="S::2316859@student.uwtsd.ac.uk::68abdfc2-d68e-4530-8da3-770922ea6b52" providerId="AD" clId="Web-{DEEA5565-7463-9D55-1F3E-3ECC98340C3F}" dt="2023-10-15T11:41:39.024" v="12"/>
          <pc:sldLayoutMkLst>
            <pc:docMk/>
            <pc:sldMasterMk cId="2807116355" sldId="2147483672"/>
            <pc:sldLayoutMk cId="3356748713" sldId="2147483675"/>
          </pc:sldLayoutMkLst>
          <pc:spChg chg="mod">
            <ac:chgData name="Gemma Thomas (2316859)" userId="S::2316859@student.uwtsd.ac.uk::68abdfc2-d68e-4530-8da3-770922ea6b52" providerId="AD" clId="Web-{DEEA5565-7463-9D55-1F3E-3ECC98340C3F}" dt="2023-10-15T11:41:37.618" v="11"/>
            <ac:spMkLst>
              <pc:docMk/>
              <pc:sldMasterMk cId="2807116355" sldId="2147483672"/>
              <pc:sldLayoutMk cId="3356748713" sldId="2147483675"/>
              <ac:spMk id="2" creationId="{00000000-0000-0000-0000-000000000000}"/>
            </ac:spMkLst>
          </pc:spChg>
          <pc:spChg chg="mod">
            <ac:chgData name="Gemma Thomas (2316859)" userId="S::2316859@student.uwtsd.ac.uk::68abdfc2-d68e-4530-8da3-770922ea6b52" providerId="AD" clId="Web-{DEEA5565-7463-9D55-1F3E-3ECC98340C3F}" dt="2023-10-15T11:41:37.618" v="11"/>
            <ac:spMkLst>
              <pc:docMk/>
              <pc:sldMasterMk cId="2807116355" sldId="2147483672"/>
              <pc:sldLayoutMk cId="3356748713" sldId="2147483675"/>
              <ac:spMk id="3" creationId="{00000000-0000-0000-0000-000000000000}"/>
            </ac:spMkLst>
          </pc:spChg>
        </pc:sldLayoutChg>
        <pc:sldLayoutChg chg="modSp add del mod replId">
          <pc:chgData name="Gemma Thomas (2316859)" userId="S::2316859@student.uwtsd.ac.uk::68abdfc2-d68e-4530-8da3-770922ea6b52" providerId="AD" clId="Web-{DEEA5565-7463-9D55-1F3E-3ECC98340C3F}" dt="2023-10-15T11:41:39.024" v="12"/>
          <pc:sldLayoutMkLst>
            <pc:docMk/>
            <pc:sldMasterMk cId="2807116355" sldId="2147483672"/>
            <pc:sldLayoutMk cId="4121016712" sldId="2147483676"/>
          </pc:sldLayoutMkLst>
          <pc:spChg chg="mod">
            <ac:chgData name="Gemma Thomas (2316859)" userId="S::2316859@student.uwtsd.ac.uk::68abdfc2-d68e-4530-8da3-770922ea6b52" providerId="AD" clId="Web-{DEEA5565-7463-9D55-1F3E-3ECC98340C3F}" dt="2023-10-15T11:41:37.618" v="11"/>
            <ac:spMkLst>
              <pc:docMk/>
              <pc:sldMasterMk cId="2807116355" sldId="2147483672"/>
              <pc:sldLayoutMk cId="4121016712" sldId="2147483676"/>
              <ac:spMk id="3" creationId="{00000000-0000-0000-0000-000000000000}"/>
            </ac:spMkLst>
          </pc:spChg>
          <pc:spChg chg="mod">
            <ac:chgData name="Gemma Thomas (2316859)" userId="S::2316859@student.uwtsd.ac.uk::68abdfc2-d68e-4530-8da3-770922ea6b52" providerId="AD" clId="Web-{DEEA5565-7463-9D55-1F3E-3ECC98340C3F}" dt="2023-10-15T11:41:37.618" v="11"/>
            <ac:spMkLst>
              <pc:docMk/>
              <pc:sldMasterMk cId="2807116355" sldId="2147483672"/>
              <pc:sldLayoutMk cId="4121016712" sldId="2147483676"/>
              <ac:spMk id="4" creationId="{00000000-0000-0000-0000-000000000000}"/>
            </ac:spMkLst>
          </pc:spChg>
        </pc:sldLayoutChg>
        <pc:sldLayoutChg chg="modSp add del mod replId">
          <pc:chgData name="Gemma Thomas (2316859)" userId="S::2316859@student.uwtsd.ac.uk::68abdfc2-d68e-4530-8da3-770922ea6b52" providerId="AD" clId="Web-{DEEA5565-7463-9D55-1F3E-3ECC98340C3F}" dt="2023-10-15T11:41:39.024" v="12"/>
          <pc:sldLayoutMkLst>
            <pc:docMk/>
            <pc:sldMasterMk cId="2807116355" sldId="2147483672"/>
            <pc:sldLayoutMk cId="3106281192" sldId="2147483677"/>
          </pc:sldLayoutMkLst>
          <pc:spChg chg="mod">
            <ac:chgData name="Gemma Thomas (2316859)" userId="S::2316859@student.uwtsd.ac.uk::68abdfc2-d68e-4530-8da3-770922ea6b52" providerId="AD" clId="Web-{DEEA5565-7463-9D55-1F3E-3ECC98340C3F}" dt="2023-10-15T11:41:37.618" v="11"/>
            <ac:spMkLst>
              <pc:docMk/>
              <pc:sldMasterMk cId="2807116355" sldId="2147483672"/>
              <pc:sldLayoutMk cId="3106281192" sldId="2147483677"/>
              <ac:spMk id="2" creationId="{00000000-0000-0000-0000-000000000000}"/>
            </ac:spMkLst>
          </pc:spChg>
          <pc:spChg chg="mod">
            <ac:chgData name="Gemma Thomas (2316859)" userId="S::2316859@student.uwtsd.ac.uk::68abdfc2-d68e-4530-8da3-770922ea6b52" providerId="AD" clId="Web-{DEEA5565-7463-9D55-1F3E-3ECC98340C3F}" dt="2023-10-15T11:41:37.618" v="11"/>
            <ac:spMkLst>
              <pc:docMk/>
              <pc:sldMasterMk cId="2807116355" sldId="2147483672"/>
              <pc:sldLayoutMk cId="3106281192" sldId="2147483677"/>
              <ac:spMk id="3" creationId="{00000000-0000-0000-0000-000000000000}"/>
            </ac:spMkLst>
          </pc:spChg>
          <pc:spChg chg="mod">
            <ac:chgData name="Gemma Thomas (2316859)" userId="S::2316859@student.uwtsd.ac.uk::68abdfc2-d68e-4530-8da3-770922ea6b52" providerId="AD" clId="Web-{DEEA5565-7463-9D55-1F3E-3ECC98340C3F}" dt="2023-10-15T11:41:37.618" v="11"/>
            <ac:spMkLst>
              <pc:docMk/>
              <pc:sldMasterMk cId="2807116355" sldId="2147483672"/>
              <pc:sldLayoutMk cId="3106281192" sldId="2147483677"/>
              <ac:spMk id="4" creationId="{00000000-0000-0000-0000-000000000000}"/>
            </ac:spMkLst>
          </pc:spChg>
          <pc:spChg chg="mod">
            <ac:chgData name="Gemma Thomas (2316859)" userId="S::2316859@student.uwtsd.ac.uk::68abdfc2-d68e-4530-8da3-770922ea6b52" providerId="AD" clId="Web-{DEEA5565-7463-9D55-1F3E-3ECC98340C3F}" dt="2023-10-15T11:41:37.618" v="11"/>
            <ac:spMkLst>
              <pc:docMk/>
              <pc:sldMasterMk cId="2807116355" sldId="2147483672"/>
              <pc:sldLayoutMk cId="3106281192" sldId="2147483677"/>
              <ac:spMk id="5" creationId="{00000000-0000-0000-0000-000000000000}"/>
            </ac:spMkLst>
          </pc:spChg>
          <pc:spChg chg="mod">
            <ac:chgData name="Gemma Thomas (2316859)" userId="S::2316859@student.uwtsd.ac.uk::68abdfc2-d68e-4530-8da3-770922ea6b52" providerId="AD" clId="Web-{DEEA5565-7463-9D55-1F3E-3ECC98340C3F}" dt="2023-10-15T11:41:37.618" v="11"/>
            <ac:spMkLst>
              <pc:docMk/>
              <pc:sldMasterMk cId="2807116355" sldId="2147483672"/>
              <pc:sldLayoutMk cId="3106281192" sldId="2147483677"/>
              <ac:spMk id="6" creationId="{00000000-0000-0000-0000-000000000000}"/>
            </ac:spMkLst>
          </pc:spChg>
        </pc:sldLayoutChg>
        <pc:sldLayoutChg chg="add del mod replId">
          <pc:chgData name="Gemma Thomas (2316859)" userId="S::2316859@student.uwtsd.ac.uk::68abdfc2-d68e-4530-8da3-770922ea6b52" providerId="AD" clId="Web-{DEEA5565-7463-9D55-1F3E-3ECC98340C3F}" dt="2023-10-15T11:41:39.024" v="12"/>
          <pc:sldLayoutMkLst>
            <pc:docMk/>
            <pc:sldMasterMk cId="2807116355" sldId="2147483672"/>
            <pc:sldLayoutMk cId="2752503963" sldId="2147483678"/>
          </pc:sldLayoutMkLst>
        </pc:sldLayoutChg>
        <pc:sldLayoutChg chg="add del mod replId">
          <pc:chgData name="Gemma Thomas (2316859)" userId="S::2316859@student.uwtsd.ac.uk::68abdfc2-d68e-4530-8da3-770922ea6b52" providerId="AD" clId="Web-{DEEA5565-7463-9D55-1F3E-3ECC98340C3F}" dt="2023-10-15T11:41:39.024" v="12"/>
          <pc:sldLayoutMkLst>
            <pc:docMk/>
            <pc:sldMasterMk cId="2807116355" sldId="2147483672"/>
            <pc:sldLayoutMk cId="936260018" sldId="2147483679"/>
          </pc:sldLayoutMkLst>
        </pc:sldLayoutChg>
        <pc:sldLayoutChg chg="modSp add del mod replId">
          <pc:chgData name="Gemma Thomas (2316859)" userId="S::2316859@student.uwtsd.ac.uk::68abdfc2-d68e-4530-8da3-770922ea6b52" providerId="AD" clId="Web-{DEEA5565-7463-9D55-1F3E-3ECC98340C3F}" dt="2023-10-15T11:41:39.024" v="12"/>
          <pc:sldLayoutMkLst>
            <pc:docMk/>
            <pc:sldMasterMk cId="2807116355" sldId="2147483672"/>
            <pc:sldLayoutMk cId="3722134141" sldId="2147483680"/>
          </pc:sldLayoutMkLst>
          <pc:spChg chg="mod">
            <ac:chgData name="Gemma Thomas (2316859)" userId="S::2316859@student.uwtsd.ac.uk::68abdfc2-d68e-4530-8da3-770922ea6b52" providerId="AD" clId="Web-{DEEA5565-7463-9D55-1F3E-3ECC98340C3F}" dt="2023-10-15T11:41:37.618" v="11"/>
            <ac:spMkLst>
              <pc:docMk/>
              <pc:sldMasterMk cId="2807116355" sldId="2147483672"/>
              <pc:sldLayoutMk cId="3722134141" sldId="2147483680"/>
              <ac:spMk id="2" creationId="{00000000-0000-0000-0000-000000000000}"/>
            </ac:spMkLst>
          </pc:spChg>
          <pc:spChg chg="mod">
            <ac:chgData name="Gemma Thomas (2316859)" userId="S::2316859@student.uwtsd.ac.uk::68abdfc2-d68e-4530-8da3-770922ea6b52" providerId="AD" clId="Web-{DEEA5565-7463-9D55-1F3E-3ECC98340C3F}" dt="2023-10-15T11:41:37.618" v="11"/>
            <ac:spMkLst>
              <pc:docMk/>
              <pc:sldMasterMk cId="2807116355" sldId="2147483672"/>
              <pc:sldLayoutMk cId="3722134141" sldId="2147483680"/>
              <ac:spMk id="3" creationId="{00000000-0000-0000-0000-000000000000}"/>
            </ac:spMkLst>
          </pc:spChg>
          <pc:spChg chg="mod">
            <ac:chgData name="Gemma Thomas (2316859)" userId="S::2316859@student.uwtsd.ac.uk::68abdfc2-d68e-4530-8da3-770922ea6b52" providerId="AD" clId="Web-{DEEA5565-7463-9D55-1F3E-3ECC98340C3F}" dt="2023-10-15T11:41:37.618" v="11"/>
            <ac:spMkLst>
              <pc:docMk/>
              <pc:sldMasterMk cId="2807116355" sldId="2147483672"/>
              <pc:sldLayoutMk cId="3722134141" sldId="2147483680"/>
              <ac:spMk id="4" creationId="{00000000-0000-0000-0000-000000000000}"/>
            </ac:spMkLst>
          </pc:spChg>
        </pc:sldLayoutChg>
        <pc:sldLayoutChg chg="modSp add del mod replId">
          <pc:chgData name="Gemma Thomas (2316859)" userId="S::2316859@student.uwtsd.ac.uk::68abdfc2-d68e-4530-8da3-770922ea6b52" providerId="AD" clId="Web-{DEEA5565-7463-9D55-1F3E-3ECC98340C3F}" dt="2023-10-15T11:41:39.024" v="12"/>
          <pc:sldLayoutMkLst>
            <pc:docMk/>
            <pc:sldMasterMk cId="2807116355" sldId="2147483672"/>
            <pc:sldLayoutMk cId="3188906574" sldId="2147483681"/>
          </pc:sldLayoutMkLst>
          <pc:spChg chg="mod">
            <ac:chgData name="Gemma Thomas (2316859)" userId="S::2316859@student.uwtsd.ac.uk::68abdfc2-d68e-4530-8da3-770922ea6b52" providerId="AD" clId="Web-{DEEA5565-7463-9D55-1F3E-3ECC98340C3F}" dt="2023-10-15T11:41:37.618" v="11"/>
            <ac:spMkLst>
              <pc:docMk/>
              <pc:sldMasterMk cId="2807116355" sldId="2147483672"/>
              <pc:sldLayoutMk cId="3188906574" sldId="2147483681"/>
              <ac:spMk id="2" creationId="{00000000-0000-0000-0000-000000000000}"/>
            </ac:spMkLst>
          </pc:spChg>
          <pc:spChg chg="mod">
            <ac:chgData name="Gemma Thomas (2316859)" userId="S::2316859@student.uwtsd.ac.uk::68abdfc2-d68e-4530-8da3-770922ea6b52" providerId="AD" clId="Web-{DEEA5565-7463-9D55-1F3E-3ECC98340C3F}" dt="2023-10-15T11:41:37.618" v="11"/>
            <ac:spMkLst>
              <pc:docMk/>
              <pc:sldMasterMk cId="2807116355" sldId="2147483672"/>
              <pc:sldLayoutMk cId="3188906574" sldId="2147483681"/>
              <ac:spMk id="3" creationId="{00000000-0000-0000-0000-000000000000}"/>
            </ac:spMkLst>
          </pc:spChg>
          <pc:spChg chg="mod">
            <ac:chgData name="Gemma Thomas (2316859)" userId="S::2316859@student.uwtsd.ac.uk::68abdfc2-d68e-4530-8da3-770922ea6b52" providerId="AD" clId="Web-{DEEA5565-7463-9D55-1F3E-3ECC98340C3F}" dt="2023-10-15T11:41:37.618" v="11"/>
            <ac:spMkLst>
              <pc:docMk/>
              <pc:sldMasterMk cId="2807116355" sldId="2147483672"/>
              <pc:sldLayoutMk cId="3188906574" sldId="2147483681"/>
              <ac:spMk id="4" creationId="{00000000-0000-0000-0000-000000000000}"/>
            </ac:spMkLst>
          </pc:spChg>
        </pc:sldLayoutChg>
        <pc:sldLayoutChg chg="add del mod replId">
          <pc:chgData name="Gemma Thomas (2316859)" userId="S::2316859@student.uwtsd.ac.uk::68abdfc2-d68e-4530-8da3-770922ea6b52" providerId="AD" clId="Web-{DEEA5565-7463-9D55-1F3E-3ECC98340C3F}" dt="2023-10-15T11:41:39.024" v="12"/>
          <pc:sldLayoutMkLst>
            <pc:docMk/>
            <pc:sldMasterMk cId="2807116355" sldId="2147483672"/>
            <pc:sldLayoutMk cId="4286881647" sldId="2147483682"/>
          </pc:sldLayoutMkLst>
        </pc:sldLayoutChg>
        <pc:sldLayoutChg chg="modSp add del mod replId">
          <pc:chgData name="Gemma Thomas (2316859)" userId="S::2316859@student.uwtsd.ac.uk::68abdfc2-d68e-4530-8da3-770922ea6b52" providerId="AD" clId="Web-{DEEA5565-7463-9D55-1F3E-3ECC98340C3F}" dt="2023-10-15T11:41:39.024" v="12"/>
          <pc:sldLayoutMkLst>
            <pc:docMk/>
            <pc:sldMasterMk cId="2807116355" sldId="2147483672"/>
            <pc:sldLayoutMk cId="2664020396" sldId="2147483683"/>
          </pc:sldLayoutMkLst>
          <pc:spChg chg="mod">
            <ac:chgData name="Gemma Thomas (2316859)" userId="S::2316859@student.uwtsd.ac.uk::68abdfc2-d68e-4530-8da3-770922ea6b52" providerId="AD" clId="Web-{DEEA5565-7463-9D55-1F3E-3ECC98340C3F}" dt="2023-10-15T11:41:37.618" v="11"/>
            <ac:spMkLst>
              <pc:docMk/>
              <pc:sldMasterMk cId="2807116355" sldId="2147483672"/>
              <pc:sldLayoutMk cId="2664020396" sldId="2147483683"/>
              <ac:spMk id="2" creationId="{00000000-0000-0000-0000-000000000000}"/>
            </ac:spMkLst>
          </pc:spChg>
          <pc:spChg chg="mod">
            <ac:chgData name="Gemma Thomas (2316859)" userId="S::2316859@student.uwtsd.ac.uk::68abdfc2-d68e-4530-8da3-770922ea6b52" providerId="AD" clId="Web-{DEEA5565-7463-9D55-1F3E-3ECC98340C3F}" dt="2023-10-15T11:41:37.618" v="11"/>
            <ac:spMkLst>
              <pc:docMk/>
              <pc:sldMasterMk cId="2807116355" sldId="2147483672"/>
              <pc:sldLayoutMk cId="2664020396" sldId="2147483683"/>
              <ac:spMk id="3" creationId="{00000000-0000-0000-0000-000000000000}"/>
            </ac:spMkLst>
          </pc:spChg>
        </pc:sldLayoutChg>
      </pc:sldMasterChg>
      <pc:sldMasterChg chg="add del addSldLayout delSldLayout modSldLayout">
        <pc:chgData name="Gemma Thomas (2316859)" userId="S::2316859@student.uwtsd.ac.uk::68abdfc2-d68e-4530-8da3-770922ea6b52" providerId="AD" clId="Web-{DEEA5565-7463-9D55-1F3E-3ECC98340C3F}" dt="2023-10-15T11:41:37.540" v="10"/>
        <pc:sldMasterMkLst>
          <pc:docMk/>
          <pc:sldMasterMk cId="3833869900" sldId="2147483684"/>
        </pc:sldMasterMkLst>
        <pc:sldLayoutChg chg="add del mod replId">
          <pc:chgData name="Gemma Thomas (2316859)" userId="S::2316859@student.uwtsd.ac.uk::68abdfc2-d68e-4530-8da3-770922ea6b52" providerId="AD" clId="Web-{DEEA5565-7463-9D55-1F3E-3ECC98340C3F}" dt="2023-10-15T11:41:37.540" v="10"/>
          <pc:sldLayoutMkLst>
            <pc:docMk/>
            <pc:sldMasterMk cId="3833869900" sldId="2147483684"/>
            <pc:sldLayoutMk cId="1575536492" sldId="2147483685"/>
          </pc:sldLayoutMkLst>
        </pc:sldLayoutChg>
        <pc:sldLayoutChg chg="add del mod replId">
          <pc:chgData name="Gemma Thomas (2316859)" userId="S::2316859@student.uwtsd.ac.uk::68abdfc2-d68e-4530-8da3-770922ea6b52" providerId="AD" clId="Web-{DEEA5565-7463-9D55-1F3E-3ECC98340C3F}" dt="2023-10-15T11:41:37.540" v="10"/>
          <pc:sldLayoutMkLst>
            <pc:docMk/>
            <pc:sldMasterMk cId="3833869900" sldId="2147483684"/>
            <pc:sldLayoutMk cId="3154868105" sldId="2147483686"/>
          </pc:sldLayoutMkLst>
        </pc:sldLayoutChg>
        <pc:sldLayoutChg chg="add del mod replId">
          <pc:chgData name="Gemma Thomas (2316859)" userId="S::2316859@student.uwtsd.ac.uk::68abdfc2-d68e-4530-8da3-770922ea6b52" providerId="AD" clId="Web-{DEEA5565-7463-9D55-1F3E-3ECC98340C3F}" dt="2023-10-15T11:41:37.540" v="10"/>
          <pc:sldLayoutMkLst>
            <pc:docMk/>
            <pc:sldMasterMk cId="3833869900" sldId="2147483684"/>
            <pc:sldLayoutMk cId="982205907" sldId="2147483687"/>
          </pc:sldLayoutMkLst>
        </pc:sldLayoutChg>
        <pc:sldLayoutChg chg="add del mod replId">
          <pc:chgData name="Gemma Thomas (2316859)" userId="S::2316859@student.uwtsd.ac.uk::68abdfc2-d68e-4530-8da3-770922ea6b52" providerId="AD" clId="Web-{DEEA5565-7463-9D55-1F3E-3ECC98340C3F}" dt="2023-10-15T11:41:37.540" v="10"/>
          <pc:sldLayoutMkLst>
            <pc:docMk/>
            <pc:sldMasterMk cId="3833869900" sldId="2147483684"/>
            <pc:sldLayoutMk cId="4280609421" sldId="2147483688"/>
          </pc:sldLayoutMkLst>
        </pc:sldLayoutChg>
        <pc:sldLayoutChg chg="add del mod replId">
          <pc:chgData name="Gemma Thomas (2316859)" userId="S::2316859@student.uwtsd.ac.uk::68abdfc2-d68e-4530-8da3-770922ea6b52" providerId="AD" clId="Web-{DEEA5565-7463-9D55-1F3E-3ECC98340C3F}" dt="2023-10-15T11:41:37.540" v="10"/>
          <pc:sldLayoutMkLst>
            <pc:docMk/>
            <pc:sldMasterMk cId="3833869900" sldId="2147483684"/>
            <pc:sldLayoutMk cId="1397496864" sldId="2147483689"/>
          </pc:sldLayoutMkLst>
        </pc:sldLayoutChg>
        <pc:sldLayoutChg chg="add del mod replId">
          <pc:chgData name="Gemma Thomas (2316859)" userId="S::2316859@student.uwtsd.ac.uk::68abdfc2-d68e-4530-8da3-770922ea6b52" providerId="AD" clId="Web-{DEEA5565-7463-9D55-1F3E-3ECC98340C3F}" dt="2023-10-15T11:41:37.540" v="10"/>
          <pc:sldLayoutMkLst>
            <pc:docMk/>
            <pc:sldMasterMk cId="3833869900" sldId="2147483684"/>
            <pc:sldLayoutMk cId="2655952172" sldId="2147483690"/>
          </pc:sldLayoutMkLst>
        </pc:sldLayoutChg>
        <pc:sldLayoutChg chg="add del mod replId">
          <pc:chgData name="Gemma Thomas (2316859)" userId="S::2316859@student.uwtsd.ac.uk::68abdfc2-d68e-4530-8da3-770922ea6b52" providerId="AD" clId="Web-{DEEA5565-7463-9D55-1F3E-3ECC98340C3F}" dt="2023-10-15T11:41:37.540" v="10"/>
          <pc:sldLayoutMkLst>
            <pc:docMk/>
            <pc:sldMasterMk cId="3833869900" sldId="2147483684"/>
            <pc:sldLayoutMk cId="1328334326" sldId="2147483691"/>
          </pc:sldLayoutMkLst>
        </pc:sldLayoutChg>
        <pc:sldLayoutChg chg="add del mod replId">
          <pc:chgData name="Gemma Thomas (2316859)" userId="S::2316859@student.uwtsd.ac.uk::68abdfc2-d68e-4530-8da3-770922ea6b52" providerId="AD" clId="Web-{DEEA5565-7463-9D55-1F3E-3ECC98340C3F}" dt="2023-10-15T11:41:37.540" v="10"/>
          <pc:sldLayoutMkLst>
            <pc:docMk/>
            <pc:sldMasterMk cId="3833869900" sldId="2147483684"/>
            <pc:sldLayoutMk cId="2754888087" sldId="2147483692"/>
          </pc:sldLayoutMkLst>
        </pc:sldLayoutChg>
        <pc:sldLayoutChg chg="add del mod replId">
          <pc:chgData name="Gemma Thomas (2316859)" userId="S::2316859@student.uwtsd.ac.uk::68abdfc2-d68e-4530-8da3-770922ea6b52" providerId="AD" clId="Web-{DEEA5565-7463-9D55-1F3E-3ECC98340C3F}" dt="2023-10-15T11:41:37.540" v="10"/>
          <pc:sldLayoutMkLst>
            <pc:docMk/>
            <pc:sldMasterMk cId="3833869900" sldId="2147483684"/>
            <pc:sldLayoutMk cId="4175849574" sldId="2147483693"/>
          </pc:sldLayoutMkLst>
        </pc:sldLayoutChg>
        <pc:sldLayoutChg chg="add del mod replId">
          <pc:chgData name="Gemma Thomas (2316859)" userId="S::2316859@student.uwtsd.ac.uk::68abdfc2-d68e-4530-8da3-770922ea6b52" providerId="AD" clId="Web-{DEEA5565-7463-9D55-1F3E-3ECC98340C3F}" dt="2023-10-15T11:41:37.540" v="10"/>
          <pc:sldLayoutMkLst>
            <pc:docMk/>
            <pc:sldMasterMk cId="3833869900" sldId="2147483684"/>
            <pc:sldLayoutMk cId="1994120668" sldId="2147483694"/>
          </pc:sldLayoutMkLst>
        </pc:sldLayoutChg>
        <pc:sldLayoutChg chg="add del mod replId">
          <pc:chgData name="Gemma Thomas (2316859)" userId="S::2316859@student.uwtsd.ac.uk::68abdfc2-d68e-4530-8da3-770922ea6b52" providerId="AD" clId="Web-{DEEA5565-7463-9D55-1F3E-3ECC98340C3F}" dt="2023-10-15T11:41:37.540" v="10"/>
          <pc:sldLayoutMkLst>
            <pc:docMk/>
            <pc:sldMasterMk cId="3833869900" sldId="2147483684"/>
            <pc:sldLayoutMk cId="2631763815" sldId="2147483695"/>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25/10/2023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25/10/2023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25/10/2023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s://www.mindtools.com/asbakxx/dwecks-fixed-and-growth-mindsets"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sheffield.ac.uk/academic-skills/study-skills-online/time-management" TargetMode="External"/><Relationship Id="rId2" Type="http://schemas.openxmlformats.org/officeDocument/2006/relationships/hyperlink" Target="https://www.mindtools.com/asbakxx/dwecks-fixed-and-growth-mindsets"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hyperlink" Target="https://cct-pl.education/" TargetMode="External"/><Relationship Id="rId5" Type="http://schemas.openxmlformats.org/officeDocument/2006/relationships/image" Target="../media/image4.png"/><Relationship Id="rId4" Type="http://schemas.openxmlformats.org/officeDocument/2006/relationships/hyperlink" Target="https://hellothinkster.com/blog/wp-content/uploads/2019/11/critical-thinking-skills.png"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cct-pl.education/" TargetMode="External"/><Relationship Id="rId2" Type="http://schemas.openxmlformats.org/officeDocument/2006/relationships/hyperlink" Target="https://hellothinkster.com/blog/wp-content/uploads/2019/11/critical-thinking-skills.png"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0AFE4B-6A48-59E9-A69F-D8D085B2F6A9}"/>
              </a:ext>
            </a:extLst>
          </p:cNvPr>
          <p:cNvSpPr txBox="1"/>
          <p:nvPr/>
        </p:nvSpPr>
        <p:spPr>
          <a:xfrm>
            <a:off x="2624389" y="1250783"/>
            <a:ext cx="7244011"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6000">
                <a:cs typeface="Calibri"/>
              </a:rPr>
              <a:t>Gemma Thomas</a:t>
            </a:r>
            <a:endParaRPr lang="en-US" sz="6000"/>
          </a:p>
          <a:p>
            <a:pPr algn="ctr"/>
            <a:r>
              <a:rPr lang="en-GB" sz="6000">
                <a:cs typeface="Calibri"/>
              </a:rPr>
              <a:t>E-Portfolio</a:t>
            </a:r>
          </a:p>
          <a:p>
            <a:pPr algn="ctr"/>
            <a:r>
              <a:rPr lang="en-GB" sz="6000">
                <a:cs typeface="Calibri"/>
              </a:rPr>
              <a:t>ECIE4009</a:t>
            </a:r>
          </a:p>
          <a:p>
            <a:pPr algn="ctr"/>
            <a:r>
              <a:rPr lang="en-GB" sz="6000">
                <a:cs typeface="Calibri"/>
              </a:rPr>
              <a:t>October 2023</a:t>
            </a:r>
          </a:p>
        </p:txBody>
      </p:sp>
    </p:spTree>
    <p:extLst>
      <p:ext uri="{BB962C8B-B14F-4D97-AF65-F5344CB8AC3E}">
        <p14:creationId xmlns:p14="http://schemas.microsoft.com/office/powerpoint/2010/main" val="10597055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3"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16774A7-D41E-C7E5-A92D-55719BCA95DA}"/>
              </a:ext>
            </a:extLst>
          </p:cNvPr>
          <p:cNvSpPr>
            <a:spLocks noGrp="1"/>
          </p:cNvSpPr>
          <p:nvPr>
            <p:ph type="title"/>
          </p:nvPr>
        </p:nvSpPr>
        <p:spPr>
          <a:xfrm>
            <a:off x="2555631" y="1441938"/>
            <a:ext cx="7080738" cy="3974124"/>
          </a:xfrm>
        </p:spPr>
        <p:txBody>
          <a:bodyPr vert="horz" lIns="91440" tIns="45720" rIns="91440" bIns="45720" rtlCol="0">
            <a:normAutofit/>
          </a:bodyPr>
          <a:lstStyle/>
          <a:p>
            <a:pPr algn="ctr"/>
            <a:br>
              <a:rPr lang="en-GB" sz="2200" b="1" u="sng">
                <a:cs typeface="Calibri Light" panose="020F0302020204030204"/>
              </a:rPr>
            </a:br>
            <a:r>
              <a:rPr lang="en-GB" sz="2200" b="1" u="sng">
                <a:solidFill>
                  <a:schemeClr val="bg1">
                    <a:lumMod val="95000"/>
                    <a:lumOff val="5000"/>
                  </a:schemeClr>
                </a:solidFill>
                <a:cs typeface="Calibri Light" panose="020F0302020204030204"/>
              </a:rPr>
              <a:t>Contents</a:t>
            </a:r>
            <a:br>
              <a:rPr lang="en-GB" sz="2200" b="1" u="sng">
                <a:cs typeface="Calibri Light" panose="020F0302020204030204"/>
              </a:rPr>
            </a:br>
            <a:br>
              <a:rPr lang="en-GB" sz="2200" b="1" u="sng">
                <a:cs typeface="Calibri Light" panose="020F0302020204030204"/>
              </a:rPr>
            </a:br>
            <a:r>
              <a:rPr lang="en-GB" sz="2200">
                <a:solidFill>
                  <a:schemeClr val="bg1">
                    <a:lumMod val="95000"/>
                    <a:lumOff val="5000"/>
                  </a:schemeClr>
                </a:solidFill>
                <a:cs typeface="Calibri Light" panose="020F0302020204030204"/>
              </a:rPr>
              <a:t>Time management Blog – pages 3-5</a:t>
            </a:r>
            <a:br>
              <a:rPr lang="en-GB" sz="2200">
                <a:cs typeface="Calibri Light" panose="020F0302020204030204"/>
              </a:rPr>
            </a:br>
            <a:r>
              <a:rPr lang="en-GB" sz="2200">
                <a:solidFill>
                  <a:schemeClr val="bg1">
                    <a:lumMod val="95000"/>
                    <a:lumOff val="5000"/>
                  </a:schemeClr>
                </a:solidFill>
                <a:cs typeface="Calibri Light" panose="020F0302020204030204"/>
              </a:rPr>
              <a:t>Time management blog reference list – page 6</a:t>
            </a:r>
            <a:br>
              <a:rPr lang="en-GB" sz="2200">
                <a:cs typeface="Calibri Light" panose="020F0302020204030204"/>
              </a:rPr>
            </a:br>
            <a:r>
              <a:rPr lang="en-GB" sz="2200">
                <a:solidFill>
                  <a:schemeClr val="bg1">
                    <a:lumMod val="95000"/>
                    <a:lumOff val="5000"/>
                  </a:schemeClr>
                </a:solidFill>
                <a:cs typeface="Calibri Light" panose="020F0302020204030204"/>
              </a:rPr>
              <a:t>Critical thinking poster- page 7</a:t>
            </a:r>
            <a:br>
              <a:rPr lang="en-GB" sz="2200">
                <a:cs typeface="Calibri Light" panose="020F0302020204030204"/>
              </a:rPr>
            </a:br>
            <a:r>
              <a:rPr lang="en-GB" sz="2200">
                <a:solidFill>
                  <a:schemeClr val="bg1">
                    <a:lumMod val="95000"/>
                    <a:lumOff val="5000"/>
                  </a:schemeClr>
                </a:solidFill>
                <a:cs typeface="Calibri Light" panose="020F0302020204030204"/>
              </a:rPr>
              <a:t>Critical thinking poster reference list – page 8</a:t>
            </a:r>
            <a:br>
              <a:rPr lang="en-GB" sz="2200">
                <a:cs typeface="Calibri Light" panose="020F0302020204030204"/>
              </a:rPr>
            </a:br>
            <a:br>
              <a:rPr lang="en-GB" sz="2200">
                <a:cs typeface="Calibri Light" panose="020F0302020204030204"/>
              </a:rPr>
            </a:br>
            <a:br>
              <a:rPr lang="en-GB" sz="2200" b="1" u="sng">
                <a:cs typeface="Calibri Light" panose="020F0302020204030204"/>
              </a:rPr>
            </a:br>
            <a:br>
              <a:rPr lang="en-GB" sz="2200" b="1" u="sng">
                <a:cs typeface="Calibri Light" panose="020F0302020204030204"/>
              </a:rPr>
            </a:br>
            <a:endParaRPr lang="en-GB" sz="2200" b="1" u="sng">
              <a:solidFill>
                <a:schemeClr val="bg1">
                  <a:lumMod val="95000"/>
                  <a:lumOff val="5000"/>
                </a:schemeClr>
              </a:solidFill>
              <a:cs typeface="Calibri Light" panose="020F0302020204030204"/>
            </a:endParaRPr>
          </a:p>
        </p:txBody>
      </p:sp>
    </p:spTree>
    <p:extLst>
      <p:ext uri="{BB962C8B-B14F-4D97-AF65-F5344CB8AC3E}">
        <p14:creationId xmlns:p14="http://schemas.microsoft.com/office/powerpoint/2010/main" val="8616934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F6087-EADA-23DF-D7E9-DA91B8E1C484}"/>
              </a:ext>
            </a:extLst>
          </p:cNvPr>
          <p:cNvSpPr>
            <a:spLocks noGrp="1"/>
          </p:cNvSpPr>
          <p:nvPr>
            <p:ph type="title"/>
          </p:nvPr>
        </p:nvSpPr>
        <p:spPr/>
        <p:txBody>
          <a:bodyPr/>
          <a:lstStyle/>
          <a:p>
            <a:pPr algn="ctr"/>
            <a:r>
              <a:rPr lang="en-GB" b="1" u="sng">
                <a:cs typeface="Calibri Light"/>
              </a:rPr>
              <a:t>Top tips for time management!</a:t>
            </a:r>
          </a:p>
        </p:txBody>
      </p:sp>
      <p:sp>
        <p:nvSpPr>
          <p:cNvPr id="3" name="TextBox 2">
            <a:extLst>
              <a:ext uri="{FF2B5EF4-FFF2-40B4-BE49-F238E27FC236}">
                <a16:creationId xmlns:a16="http://schemas.microsoft.com/office/drawing/2014/main" id="{8C897AD9-23FA-95F4-C324-6B684746C2A2}"/>
              </a:ext>
            </a:extLst>
          </p:cNvPr>
          <p:cNvSpPr txBox="1"/>
          <p:nvPr/>
        </p:nvSpPr>
        <p:spPr>
          <a:xfrm>
            <a:off x="1876985" y="190500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919015A1-379E-B2D8-CB1E-F4747B468CC2}"/>
              </a:ext>
            </a:extLst>
          </p:cNvPr>
          <p:cNvSpPr txBox="1"/>
          <p:nvPr/>
        </p:nvSpPr>
        <p:spPr>
          <a:xfrm>
            <a:off x="277345" y="2017058"/>
            <a:ext cx="1148883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a:p>
            <a:endParaRPr lang="en-GB">
              <a:cs typeface="Calibri"/>
            </a:endParaRPr>
          </a:p>
        </p:txBody>
      </p:sp>
      <p:pic>
        <p:nvPicPr>
          <p:cNvPr id="10" name="Picture 9" descr="A stack of post-it notes with writing on them&#10;&#10;Description automatically generated">
            <a:extLst>
              <a:ext uri="{FF2B5EF4-FFF2-40B4-BE49-F238E27FC236}">
                <a16:creationId xmlns:a16="http://schemas.microsoft.com/office/drawing/2014/main" id="{9F86CC25-A2E0-3C7D-F4C9-22E784CE5AFF}"/>
              </a:ext>
            </a:extLst>
          </p:cNvPr>
          <p:cNvPicPr>
            <a:picLocks noChangeAspect="1"/>
          </p:cNvPicPr>
          <p:nvPr/>
        </p:nvPicPr>
        <p:blipFill>
          <a:blip r:embed="rId2"/>
          <a:stretch>
            <a:fillRect/>
          </a:stretch>
        </p:blipFill>
        <p:spPr>
          <a:xfrm>
            <a:off x="3671433" y="1335278"/>
            <a:ext cx="4696115" cy="1644869"/>
          </a:xfrm>
          <a:prstGeom prst="rect">
            <a:avLst/>
          </a:prstGeom>
        </p:spPr>
      </p:pic>
      <p:sp>
        <p:nvSpPr>
          <p:cNvPr id="11" name="TextBox 10">
            <a:extLst>
              <a:ext uri="{FF2B5EF4-FFF2-40B4-BE49-F238E27FC236}">
                <a16:creationId xmlns:a16="http://schemas.microsoft.com/office/drawing/2014/main" id="{9C738FB6-6257-6FC2-773F-E97E637F1249}"/>
              </a:ext>
            </a:extLst>
          </p:cNvPr>
          <p:cNvSpPr txBox="1"/>
          <p:nvPr/>
        </p:nvSpPr>
        <p:spPr>
          <a:xfrm>
            <a:off x="448529" y="3083580"/>
            <a:ext cx="1164011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First year of university, student life seems is amazing then reality hits once you realise how much work you think it will be. Stress hit's when the assignment due date is approaching can't get your head round where to start. It is important to work out what the right balance is between your academic life, social life and home life. Here are some tips to help relieve the stress and anxieties of your time management. As Van Fleet. D. suggests </a:t>
            </a:r>
            <a:r>
              <a:rPr lang="en-GB" i="1">
                <a:solidFill>
                  <a:schemeClr val="accent1"/>
                </a:solidFill>
                <a:cs typeface="Calibri"/>
              </a:rPr>
              <a:t>"time itself is not what matters but rather how that time is used to achieve individual and organisational productivity goals."</a:t>
            </a:r>
            <a:endParaRPr lang="en-US">
              <a:solidFill>
                <a:schemeClr val="accent1"/>
              </a:solidFill>
            </a:endParaRPr>
          </a:p>
          <a:p>
            <a:r>
              <a:rPr lang="en-GB" b="1" u="sng">
                <a:cs typeface="Calibri"/>
              </a:rPr>
              <a:t>Planning</a:t>
            </a:r>
            <a:endParaRPr lang="en-US" b="1">
              <a:cs typeface="Calibri"/>
            </a:endParaRPr>
          </a:p>
          <a:p>
            <a:r>
              <a:rPr lang="en-GB">
                <a:cs typeface="Calibri"/>
              </a:rPr>
              <a:t>The most important thing I think is to plan your time, </a:t>
            </a:r>
            <a:r>
              <a:rPr lang="en-GB" i="1">
                <a:cs typeface="Calibri"/>
              </a:rPr>
              <a:t>as Forsyth states </a:t>
            </a:r>
            <a:r>
              <a:rPr lang="en-GB" i="1">
                <a:solidFill>
                  <a:srgbClr val="0070C0"/>
                </a:solidFill>
                <a:cs typeface="Calibri"/>
              </a:rPr>
              <a:t>"Any plan is, only as good as the objectives that lie behind it. Clear objectives really are important, and any lack of clarity can affect any aspect of a person's work."</a:t>
            </a:r>
            <a:r>
              <a:rPr lang="en-GB">
                <a:cs typeface="Calibri"/>
              </a:rPr>
              <a:t> work out how long you need to complete your assignment and plan your weeks ahead giving yourself an end goal a week before your assignment is due.</a:t>
            </a:r>
            <a:endParaRPr lang="en-GB">
              <a:ea typeface="Calibri"/>
              <a:cs typeface="Calibri"/>
            </a:endParaRPr>
          </a:p>
          <a:p>
            <a:r>
              <a:rPr lang="en-GB">
                <a:solidFill>
                  <a:schemeClr val="tx2">
                    <a:lumMod val="50000"/>
                  </a:schemeClr>
                </a:solidFill>
                <a:cs typeface="Calibri"/>
              </a:rPr>
              <a:t>To quote form </a:t>
            </a:r>
            <a:r>
              <a:rPr lang="en-GB" err="1">
                <a:solidFill>
                  <a:schemeClr val="tx2">
                    <a:lumMod val="50000"/>
                  </a:schemeClr>
                </a:solidFill>
                <a:cs typeface="Calibri"/>
              </a:rPr>
              <a:t>Conttrell</a:t>
            </a:r>
            <a:r>
              <a:rPr lang="en-GB">
                <a:solidFill>
                  <a:schemeClr val="tx2">
                    <a:lumMod val="50000"/>
                  </a:schemeClr>
                </a:solidFill>
                <a:cs typeface="Calibri"/>
              </a:rPr>
              <a:t> . S . </a:t>
            </a:r>
            <a:r>
              <a:rPr lang="en-GB" i="1">
                <a:solidFill>
                  <a:srgbClr val="0070C0"/>
                </a:solidFill>
                <a:cs typeface="Calibri"/>
              </a:rPr>
              <a:t>" set yourself early deadlines for completing assignments earlier than the official hand in time. This gives you time to fine-tune your final drafts and manage unforeseen emergencies."  </a:t>
            </a:r>
            <a:endParaRPr lang="en-GB">
              <a:solidFill>
                <a:schemeClr val="tx1">
                  <a:lumMod val="95000"/>
                  <a:lumOff val="5000"/>
                </a:schemeClr>
              </a:solidFill>
              <a:cs typeface="Calibri"/>
            </a:endParaRPr>
          </a:p>
        </p:txBody>
      </p:sp>
    </p:spTree>
    <p:extLst>
      <p:ext uri="{BB962C8B-B14F-4D97-AF65-F5344CB8AC3E}">
        <p14:creationId xmlns:p14="http://schemas.microsoft.com/office/powerpoint/2010/main" val="13585311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9BA27F-1176-EC4B-596E-122761F7884E}"/>
              </a:ext>
            </a:extLst>
          </p:cNvPr>
          <p:cNvSpPr txBox="1"/>
          <p:nvPr/>
        </p:nvSpPr>
        <p:spPr>
          <a:xfrm>
            <a:off x="571154" y="287190"/>
            <a:ext cx="11221982" cy="100642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u="sng">
              <a:cs typeface="Calibri"/>
            </a:endParaRPr>
          </a:p>
          <a:p>
            <a:r>
              <a:rPr lang="en-GB" b="1">
                <a:solidFill>
                  <a:schemeClr val="tx2">
                    <a:lumMod val="50000"/>
                  </a:schemeClr>
                </a:solidFill>
                <a:cs typeface="Calibri"/>
              </a:rPr>
              <a:t>Be realistic</a:t>
            </a:r>
          </a:p>
          <a:p>
            <a:r>
              <a:rPr lang="en-GB">
                <a:solidFill>
                  <a:schemeClr val="tx2">
                    <a:lumMod val="50000"/>
                  </a:schemeClr>
                </a:solidFill>
                <a:cs typeface="Calibri"/>
              </a:rPr>
              <a:t>Have realistic study times, have days with longer blocks of study and other days have shorter blocks study. Find what time of the day is best for you is it first thing in the morning before lectures, during the day or in the evenings whenever you feel more alert.. </a:t>
            </a:r>
            <a:r>
              <a:rPr lang="en-GB" i="1">
                <a:solidFill>
                  <a:srgbClr val="0070C0"/>
                </a:solidFill>
                <a:cs typeface="Calibri"/>
              </a:rPr>
              <a:t>The university of Sheffield point out that "top and tail- identify a start and end to your day. When you reach the end time try to switch off and get away from your studies until the next day."</a:t>
            </a:r>
          </a:p>
          <a:p>
            <a:endParaRPr lang="en-GB" b="1">
              <a:solidFill>
                <a:srgbClr val="000000"/>
              </a:solidFill>
              <a:cs typeface="Calibri"/>
            </a:endParaRPr>
          </a:p>
          <a:p>
            <a:r>
              <a:rPr lang="en-GB" b="1">
                <a:solidFill>
                  <a:srgbClr val="000000"/>
                </a:solidFill>
                <a:cs typeface="Calibri"/>
              </a:rPr>
              <a:t>Environment </a:t>
            </a:r>
            <a:endParaRPr lang="en-GB" b="1" i="1">
              <a:solidFill>
                <a:srgbClr val="000000"/>
              </a:solidFill>
              <a:cs typeface="Calibri"/>
            </a:endParaRPr>
          </a:p>
          <a:p>
            <a:r>
              <a:rPr lang="en-GB">
                <a:solidFill>
                  <a:srgbClr val="000000"/>
                </a:solidFill>
                <a:cs typeface="Calibri"/>
              </a:rPr>
              <a:t>Your study or working environment is very important it needs to be a clear space where it is quiet and calm to help with your concentration. Noisy or distracting areas will be no good for you concentration.</a:t>
            </a:r>
          </a:p>
          <a:p>
            <a:endParaRPr lang="en-GB" b="1">
              <a:solidFill>
                <a:srgbClr val="000000"/>
              </a:solidFill>
              <a:cs typeface="Calibri"/>
            </a:endParaRPr>
          </a:p>
          <a:p>
            <a:r>
              <a:rPr lang="en-GB" b="1">
                <a:solidFill>
                  <a:srgbClr val="000000"/>
                </a:solidFill>
                <a:cs typeface="Calibri"/>
              </a:rPr>
              <a:t>Prioritise </a:t>
            </a:r>
            <a:endParaRPr lang="en-US" b="1">
              <a:solidFill>
                <a:srgbClr val="000000"/>
              </a:solidFill>
              <a:cs typeface="Calibri"/>
            </a:endParaRPr>
          </a:p>
          <a:p>
            <a:r>
              <a:rPr lang="en-GB">
                <a:solidFill>
                  <a:srgbClr val="000000"/>
                </a:solidFill>
                <a:cs typeface="Calibri"/>
              </a:rPr>
              <a:t>You will need to sit and prioritise your task,  make a note of which order you will complete your work in. It could be that you decide to complete the hardest or the longest task first and then complete the others.</a:t>
            </a:r>
            <a:endParaRPr lang="en-GB">
              <a:cs typeface="Calibri"/>
            </a:endParaRPr>
          </a:p>
          <a:p>
            <a:endParaRPr lang="en-GB" b="1">
              <a:solidFill>
                <a:srgbClr val="000000"/>
              </a:solidFill>
              <a:cs typeface="Calibri"/>
            </a:endParaRPr>
          </a:p>
          <a:p>
            <a:r>
              <a:rPr lang="en-GB" b="1">
                <a:solidFill>
                  <a:srgbClr val="000000"/>
                </a:solidFill>
                <a:cs typeface="Calibri"/>
              </a:rPr>
              <a:t>Take Breaks</a:t>
            </a:r>
          </a:p>
          <a:p>
            <a:r>
              <a:rPr lang="en-GB">
                <a:solidFill>
                  <a:srgbClr val="000000"/>
                </a:solidFill>
                <a:cs typeface="Calibri"/>
              </a:rPr>
              <a:t>You need to ensure that you are taking enough breaks through out your study time.</a:t>
            </a:r>
          </a:p>
          <a:p>
            <a:r>
              <a:rPr lang="en-GB" i="1" err="1">
                <a:solidFill>
                  <a:schemeClr val="accent1"/>
                </a:solidFill>
                <a:cs typeface="Calibri"/>
              </a:rPr>
              <a:t>Conttrell</a:t>
            </a:r>
            <a:r>
              <a:rPr lang="en-GB" i="1">
                <a:solidFill>
                  <a:schemeClr val="accent1"/>
                </a:solidFill>
                <a:cs typeface="Calibri"/>
              </a:rPr>
              <a:t> S. tells us that " Build-in Breaks of different lengths too, so that your use of time feels less regimented."</a:t>
            </a:r>
          </a:p>
          <a:p>
            <a:endParaRPr lang="en-GB">
              <a:solidFill>
                <a:srgbClr val="000000"/>
              </a:solidFill>
              <a:cs typeface="Calibri"/>
            </a:endParaRPr>
          </a:p>
          <a:p>
            <a:r>
              <a:rPr lang="en-GB">
                <a:solidFill>
                  <a:srgbClr val="000000"/>
                </a:solidFill>
                <a:cs typeface="Calibri"/>
              </a:rPr>
              <a:t>Don't forget that your goals need to be realistic, measurable, achievable and specific to you. Your plan may look different to your peers its what works for you.</a:t>
            </a:r>
            <a:endParaRPr lang="en-GB"/>
          </a:p>
          <a:p>
            <a:endParaRPr lang="en-GB">
              <a:solidFill>
                <a:srgbClr val="000000"/>
              </a:solidFill>
              <a:cs typeface="Calibri"/>
            </a:endParaRPr>
          </a:p>
          <a:p>
            <a:endParaRPr lang="en-GB">
              <a:solidFill>
                <a:srgbClr val="000000"/>
              </a:solidFill>
              <a:cs typeface="Calibri"/>
            </a:endParaRPr>
          </a:p>
          <a:p>
            <a:endParaRPr lang="en-GB" i="1">
              <a:solidFill>
                <a:srgbClr val="4472C4"/>
              </a:solidFill>
              <a:cs typeface="Calibri"/>
            </a:endParaRPr>
          </a:p>
          <a:p>
            <a:endParaRPr lang="en-GB">
              <a:solidFill>
                <a:srgbClr val="000000"/>
              </a:solidFill>
              <a:cs typeface="Calibri"/>
            </a:endParaRPr>
          </a:p>
          <a:p>
            <a:endParaRPr lang="en-GB">
              <a:solidFill>
                <a:srgbClr val="222A35"/>
              </a:solidFill>
              <a:cs typeface="Calibri"/>
            </a:endParaRPr>
          </a:p>
          <a:p>
            <a:endParaRPr lang="en-GB">
              <a:solidFill>
                <a:srgbClr val="222A35"/>
              </a:solidFill>
              <a:cs typeface="Calibri"/>
            </a:endParaRPr>
          </a:p>
          <a:p>
            <a:endParaRPr lang="en-GB">
              <a:solidFill>
                <a:srgbClr val="222A35"/>
              </a:solidFill>
              <a:cs typeface="Calibri"/>
            </a:endParaRPr>
          </a:p>
          <a:p>
            <a:endParaRPr lang="en-GB">
              <a:solidFill>
                <a:srgbClr val="222A35"/>
              </a:solidFill>
              <a:cs typeface="Calibri"/>
            </a:endParaRPr>
          </a:p>
          <a:p>
            <a:endParaRPr lang="en-GB">
              <a:cs typeface="Calibri"/>
            </a:endParaRPr>
          </a:p>
          <a:p>
            <a:endParaRPr lang="en-GB">
              <a:cs typeface="Calibri"/>
            </a:endParaRPr>
          </a:p>
          <a:p>
            <a:endParaRPr lang="en-GB" u="sng">
              <a:cs typeface="Calibri"/>
            </a:endParaRPr>
          </a:p>
          <a:p>
            <a:endParaRPr lang="en-GB" u="sng">
              <a:cs typeface="Calibri"/>
            </a:endParaRPr>
          </a:p>
          <a:p>
            <a:endParaRPr lang="en-GB">
              <a:cs typeface="Calibri"/>
            </a:endParaRPr>
          </a:p>
          <a:p>
            <a:pPr marL="285750" indent="-285750">
              <a:buFont typeface="Arial"/>
              <a:buChar char="•"/>
            </a:pPr>
            <a:endParaRPr lang="en-GB">
              <a:cs typeface="Calibri"/>
            </a:endParaRPr>
          </a:p>
          <a:p>
            <a:endParaRPr lang="en-GB">
              <a:cs typeface="Calibri"/>
            </a:endParaRPr>
          </a:p>
        </p:txBody>
      </p:sp>
    </p:spTree>
    <p:extLst>
      <p:ext uri="{BB962C8B-B14F-4D97-AF65-F5344CB8AC3E}">
        <p14:creationId xmlns:p14="http://schemas.microsoft.com/office/powerpoint/2010/main" val="3184984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F41964-1188-CBB9-74DC-25F3FDB9DE31}"/>
              </a:ext>
            </a:extLst>
          </p:cNvPr>
          <p:cNvSpPr txBox="1"/>
          <p:nvPr/>
        </p:nvSpPr>
        <p:spPr>
          <a:xfrm>
            <a:off x="448879" y="843016"/>
            <a:ext cx="11287672" cy="37771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23173CA1-F674-6745-BA90-FB5BF515C8C2}"/>
              </a:ext>
            </a:extLst>
          </p:cNvPr>
          <p:cNvSpPr txBox="1"/>
          <p:nvPr/>
        </p:nvSpPr>
        <p:spPr>
          <a:xfrm>
            <a:off x="754062" y="806979"/>
            <a:ext cx="10742083"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cs typeface="Calibri"/>
              </a:rPr>
              <a:t>Peer support</a:t>
            </a:r>
          </a:p>
          <a:p>
            <a:r>
              <a:rPr lang="en-GB">
                <a:cs typeface="Calibri"/>
              </a:rPr>
              <a:t>Studying is much easier when there is more than one of you. Your peers feel the same as you . Peer support can benefit everyone.</a:t>
            </a:r>
            <a:endParaRPr lang="en-GB">
              <a:ea typeface="Calibri"/>
              <a:cs typeface="Calibri"/>
            </a:endParaRPr>
          </a:p>
          <a:p>
            <a:r>
              <a:rPr lang="en-GB" b="1" u="sng">
                <a:cs typeface="Calibri"/>
              </a:rPr>
              <a:t>Procrastination</a:t>
            </a:r>
            <a:endParaRPr lang="en-GB">
              <a:ea typeface="Calibri"/>
              <a:cs typeface="Calibri"/>
            </a:endParaRPr>
          </a:p>
          <a:p>
            <a:r>
              <a:rPr lang="en-GB">
                <a:cs typeface="Calibri"/>
              </a:rPr>
              <a:t>Procrastination is easily done, but should be avoided as it can cause a lot of stress and anxiety, leaving your work until the last minute as it will not be a true reflection of your capability. Start to build good time management strategies into your daily life and it will make you less overwhelmed with every day stresses and anxieties university can bring to your life. </a:t>
            </a:r>
            <a:endParaRPr lang="en-GB">
              <a:ea typeface="Calibri"/>
              <a:cs typeface="Calibri"/>
            </a:endParaRPr>
          </a:p>
          <a:p>
            <a:r>
              <a:rPr lang="en-GB" b="1" u="sng">
                <a:cs typeface="Calibri"/>
              </a:rPr>
              <a:t>Mindset</a:t>
            </a:r>
            <a:endParaRPr lang="en-GB" b="1" u="sng">
              <a:ea typeface="Calibri"/>
              <a:cs typeface="Calibri"/>
            </a:endParaRPr>
          </a:p>
          <a:p>
            <a:r>
              <a:rPr lang="en-GB">
                <a:cs typeface="Calibri"/>
              </a:rPr>
              <a:t>Having a positive mindset towards you work will help you as if you have a negative approach you may struggle to get started.  "</a:t>
            </a:r>
            <a:r>
              <a:rPr lang="en-GB" i="1">
                <a:solidFill>
                  <a:schemeClr val="accent1"/>
                </a:solidFill>
                <a:ea typeface="+mn-lt"/>
                <a:cs typeface="+mn-lt"/>
              </a:rPr>
              <a:t>In her book, "Mindset," psychologist Carol Dweck says that success comes from having the right mindset rather than intelligence, talent or education. "  </a:t>
            </a:r>
            <a:r>
              <a:rPr lang="en-GB">
                <a:solidFill>
                  <a:schemeClr val="accent1"/>
                </a:solidFill>
                <a:ea typeface="+mn-lt"/>
                <a:cs typeface="+mn-lt"/>
                <a:hlinkClick r:id="rId2">
                  <a:extLst>
                    <a:ext uri="{A12FA001-AC4F-418D-AE19-62706E023703}">
                      <ahyp:hlinkClr xmlns:ahyp="http://schemas.microsoft.com/office/drawing/2018/hyperlinkcolor" val="tx"/>
                    </a:ext>
                  </a:extLst>
                </a:hlinkClick>
              </a:rPr>
              <a:t>Dweck's Fixed and Growth Mindsets - Overcoming Obstacles and Recognizing Effort (mindtools.com)</a:t>
            </a:r>
          </a:p>
          <a:p>
            <a:r>
              <a:rPr lang="en-GB">
                <a:cs typeface="Calibri"/>
              </a:rPr>
              <a:t>In conclusion good time management has positive benefits such as:</a:t>
            </a:r>
            <a:endParaRPr lang="en-GB">
              <a:ea typeface="Calibri"/>
              <a:cs typeface="Calibri"/>
            </a:endParaRPr>
          </a:p>
          <a:p>
            <a:pPr marL="342900" indent="-342900">
              <a:buAutoNum type="arabicPeriod"/>
            </a:pPr>
            <a:r>
              <a:rPr lang="en-GB">
                <a:cs typeface="Calibri"/>
              </a:rPr>
              <a:t>Helps you reach your goals</a:t>
            </a:r>
            <a:endParaRPr lang="en-GB">
              <a:ea typeface="Calibri"/>
              <a:cs typeface="Calibri"/>
            </a:endParaRPr>
          </a:p>
          <a:p>
            <a:pPr marL="342900" indent="-342900">
              <a:buAutoNum type="arabicPeriod"/>
            </a:pPr>
            <a:r>
              <a:rPr lang="en-GB">
                <a:cs typeface="Calibri"/>
              </a:rPr>
              <a:t>Helps you feel less stressed</a:t>
            </a:r>
            <a:endParaRPr lang="en-GB">
              <a:ea typeface="Calibri"/>
              <a:cs typeface="Calibri"/>
            </a:endParaRPr>
          </a:p>
          <a:p>
            <a:pPr marL="342900" indent="-342900">
              <a:buAutoNum type="arabicPeriod"/>
            </a:pPr>
            <a:r>
              <a:rPr lang="en-GB">
                <a:cs typeface="Calibri"/>
              </a:rPr>
              <a:t>Helps the balance in your life</a:t>
            </a:r>
            <a:endParaRPr lang="en-GB">
              <a:ea typeface="Calibri"/>
              <a:cs typeface="Calibri"/>
            </a:endParaRPr>
          </a:p>
          <a:p>
            <a:pPr marL="342900" indent="-342900">
              <a:buAutoNum type="arabicPeriod"/>
            </a:pPr>
            <a:r>
              <a:rPr lang="en-GB">
                <a:cs typeface="Calibri"/>
              </a:rPr>
              <a:t>Makes you feel more productive</a:t>
            </a:r>
            <a:endParaRPr lang="en-GB">
              <a:ea typeface="Calibri"/>
              <a:cs typeface="Calibri"/>
            </a:endParaRPr>
          </a:p>
          <a:p>
            <a:pPr marL="342900" indent="-342900">
              <a:buAutoNum type="arabicPeriod"/>
            </a:pPr>
            <a:r>
              <a:rPr lang="en-GB">
                <a:cs typeface="Calibri"/>
              </a:rPr>
              <a:t>Improves your self esteem </a:t>
            </a:r>
            <a:endParaRPr lang="en-GB">
              <a:ea typeface="Calibri"/>
              <a:cs typeface="Calibri"/>
            </a:endParaRPr>
          </a:p>
          <a:p>
            <a:pPr marL="342900" indent="-342900">
              <a:buAutoNum type="arabicPeriod"/>
            </a:pPr>
            <a:r>
              <a:rPr lang="en-GB">
                <a:cs typeface="Calibri"/>
              </a:rPr>
              <a:t>Helps you feel more confident with your work.</a:t>
            </a:r>
            <a:endParaRPr lang="en-GB">
              <a:ea typeface="Calibri"/>
              <a:cs typeface="Calibri"/>
            </a:endParaRPr>
          </a:p>
          <a:p>
            <a:pPr marL="342900" indent="-342900">
              <a:buAutoNum type="arabicPeriod"/>
            </a:pPr>
            <a:endParaRPr lang="en-GB">
              <a:cs typeface="Calibri"/>
            </a:endParaRPr>
          </a:p>
          <a:p>
            <a:pPr marL="342900" indent="-342900">
              <a:buAutoNum type="arabicPeriod"/>
            </a:pPr>
            <a:endParaRPr lang="en-GB">
              <a:cs typeface="Calibri"/>
            </a:endParaRPr>
          </a:p>
          <a:p>
            <a:pPr marL="342900" indent="-342900">
              <a:buAutoNum type="arabicPeriod"/>
            </a:pPr>
            <a:endParaRPr lang="en-GB">
              <a:cs typeface="Calibri"/>
            </a:endParaRPr>
          </a:p>
          <a:p>
            <a:pPr marL="342900" indent="-342900">
              <a:buAutoNum type="arabicPeriod"/>
            </a:pPr>
            <a:endParaRPr lang="en-GB">
              <a:cs typeface="Calibri"/>
            </a:endParaRPr>
          </a:p>
        </p:txBody>
      </p:sp>
    </p:spTree>
    <p:extLst>
      <p:ext uri="{BB962C8B-B14F-4D97-AF65-F5344CB8AC3E}">
        <p14:creationId xmlns:p14="http://schemas.microsoft.com/office/powerpoint/2010/main" val="2799137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6476E2C-995A-CAD8-57B6-806F67EDF958}"/>
              </a:ext>
            </a:extLst>
          </p:cNvPr>
          <p:cNvSpPr txBox="1"/>
          <p:nvPr/>
        </p:nvSpPr>
        <p:spPr>
          <a:xfrm>
            <a:off x="1064558" y="1078566"/>
            <a:ext cx="9931213" cy="82176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Light"/>
                <a:cs typeface="Calibri Light"/>
              </a:rPr>
              <a:t>                                                                     </a:t>
            </a:r>
            <a:r>
              <a:rPr lang="en-GB" sz="2800" b="1" u="sng" dirty="0">
                <a:latin typeface="Calibri Light"/>
                <a:cs typeface="Calibri Light"/>
              </a:rPr>
              <a:t> Reference list.</a:t>
            </a:r>
          </a:p>
          <a:p>
            <a:endParaRPr lang="en-GB" sz="2000">
              <a:latin typeface="Calibri Light"/>
              <a:cs typeface="Calibri Light"/>
            </a:endParaRPr>
          </a:p>
          <a:p>
            <a:r>
              <a:rPr lang="en-GB" sz="2000" dirty="0">
                <a:latin typeface="Calibri Light"/>
                <a:cs typeface="Calibri Light"/>
              </a:rPr>
              <a:t>David .D. Van Fleet (2021) Quality time , productivity through time management edition 1 information age publishing, </a:t>
            </a:r>
            <a:r>
              <a:rPr lang="en-GB" sz="2000" dirty="0" err="1">
                <a:latin typeface="Calibri Light"/>
                <a:cs typeface="Calibri Light"/>
              </a:rPr>
              <a:t>Incorperated</a:t>
            </a:r>
            <a:r>
              <a:rPr lang="en-GB" sz="2000" dirty="0">
                <a:latin typeface="Calibri Light"/>
                <a:cs typeface="Calibri Light"/>
              </a:rPr>
              <a:t>, Page 1</a:t>
            </a:r>
            <a:endParaRPr lang="en-GB" sz="2000" dirty="0">
              <a:latin typeface="Calibri Light"/>
              <a:ea typeface="Calibri Light"/>
              <a:cs typeface="Calibri Light"/>
            </a:endParaRPr>
          </a:p>
          <a:p>
            <a:endParaRPr lang="en-GB" sz="2000" dirty="0">
              <a:solidFill>
                <a:srgbClr val="0563C1"/>
              </a:solidFill>
              <a:latin typeface="Calibri"/>
              <a:cs typeface="Calibri"/>
            </a:endParaRPr>
          </a:p>
          <a:p>
            <a:r>
              <a:rPr lang="en-GB" sz="2000" dirty="0">
                <a:solidFill>
                  <a:srgbClr val="0563C1"/>
                </a:solidFill>
                <a:latin typeface="Calibri"/>
                <a:cs typeface="Calibri"/>
                <a:hlinkClick r:id="rId2">
                  <a:extLst>
                    <a:ext uri="{A12FA001-AC4F-418D-AE19-62706E023703}">
                      <ahyp:hlinkClr xmlns:ahyp="http://schemas.microsoft.com/office/drawing/2018/hyperlinkcolor" val="tx"/>
                    </a:ext>
                  </a:extLst>
                </a:hlinkClick>
              </a:rPr>
              <a:t>Dweck's Fixed and Growth Mindsets - Overcoming Obstacles and Recognizing Effort (mindtools.com)</a:t>
            </a:r>
            <a:endParaRPr lang="en-GB" sz="2000">
              <a:latin typeface="Calibri"/>
              <a:cs typeface="Calibri"/>
            </a:endParaRPr>
          </a:p>
          <a:p>
            <a:endParaRPr lang="en-GB" sz="2000" dirty="0">
              <a:latin typeface="Calibri Light"/>
              <a:cs typeface="Calibri Light"/>
            </a:endParaRPr>
          </a:p>
          <a:p>
            <a:r>
              <a:rPr lang="en-GB" sz="2000" dirty="0">
                <a:latin typeface="Calibri Light"/>
                <a:cs typeface="Calibri Light"/>
              </a:rPr>
              <a:t>Patrick Forsyth (2013) successful time management, London Kogan page Ltd Page 20</a:t>
            </a:r>
            <a:endParaRPr lang="en-GB" sz="2000" dirty="0">
              <a:latin typeface="Calibri Light"/>
              <a:ea typeface="Calibri Light"/>
              <a:cs typeface="Calibri Light"/>
            </a:endParaRPr>
          </a:p>
          <a:p>
            <a:endParaRPr lang="en-GB" sz="2000">
              <a:latin typeface="Calibri Light"/>
              <a:cs typeface="Calibri Light"/>
            </a:endParaRPr>
          </a:p>
          <a:p>
            <a:r>
              <a:rPr lang="en-GB" sz="2000" dirty="0">
                <a:latin typeface="Calibri Light"/>
                <a:cs typeface="Calibri Light"/>
              </a:rPr>
              <a:t>Stella </a:t>
            </a:r>
            <a:r>
              <a:rPr lang="en-GB" sz="2000" dirty="0" err="1">
                <a:latin typeface="Calibri Light"/>
                <a:cs typeface="Calibri Light"/>
              </a:rPr>
              <a:t>Conttrell</a:t>
            </a:r>
            <a:r>
              <a:rPr lang="en-GB" sz="2000" dirty="0">
                <a:latin typeface="Calibri Light"/>
                <a:cs typeface="Calibri Light"/>
              </a:rPr>
              <a:t> (2013) the study skills handbook 4th edition, Palgrave Macmillan , Page 140 and page 141</a:t>
            </a:r>
            <a:endParaRPr lang="en-GB" sz="2000" dirty="0">
              <a:latin typeface="Calibri Light"/>
              <a:ea typeface="Calibri Light"/>
              <a:cs typeface="Calibri Light"/>
            </a:endParaRPr>
          </a:p>
          <a:p>
            <a:endParaRPr lang="en-GB" sz="2000">
              <a:latin typeface="Calibri Light"/>
              <a:cs typeface="Calibri Light"/>
            </a:endParaRPr>
          </a:p>
          <a:p>
            <a:r>
              <a:rPr lang="en-GB" sz="2000" dirty="0">
                <a:latin typeface="Calibri Light"/>
                <a:cs typeface="Calibri Light"/>
              </a:rPr>
              <a:t>University of Sheffield time management 301</a:t>
            </a:r>
            <a:endParaRPr lang="en-GB" sz="2000" dirty="0">
              <a:latin typeface="Calibri Light"/>
              <a:ea typeface="Calibri Light"/>
              <a:cs typeface="Calibri Light"/>
            </a:endParaRPr>
          </a:p>
          <a:p>
            <a:r>
              <a:rPr lang="en-GB" sz="2000" dirty="0">
                <a:ea typeface="+mn-lt"/>
                <a:cs typeface="+mn-lt"/>
                <a:hlinkClick r:id="rId3"/>
              </a:rPr>
              <a:t>Time management | 301 | The University of Sheffield</a:t>
            </a:r>
            <a:endParaRPr lang="en-GB">
              <a:cs typeface="Calibri"/>
            </a:endParaRPr>
          </a:p>
          <a:p>
            <a:endParaRPr lang="en-GB" sz="2000">
              <a:latin typeface="Calibri"/>
              <a:ea typeface="Calibri"/>
              <a:cs typeface="Calibri"/>
            </a:endParaRPr>
          </a:p>
          <a:p>
            <a:endParaRPr lang="en-GB" sz="2000" dirty="0">
              <a:cs typeface="Calibri"/>
            </a:endParaRPr>
          </a:p>
          <a:p>
            <a:endParaRPr lang="en-GB" sz="2000">
              <a:latin typeface="Calibri"/>
              <a:ea typeface="Calibri"/>
              <a:cs typeface="Calibri"/>
            </a:endParaRPr>
          </a:p>
          <a:p>
            <a:endParaRPr lang="en-GB" sz="2000">
              <a:latin typeface="Calibri"/>
              <a:ea typeface="Calibri"/>
              <a:cs typeface="Calibri"/>
            </a:endParaRPr>
          </a:p>
          <a:p>
            <a:endParaRPr lang="en-GB" sz="2000">
              <a:latin typeface="Calibri Light"/>
              <a:cs typeface="Calibri Light"/>
            </a:endParaRPr>
          </a:p>
          <a:p>
            <a:endParaRPr lang="en-GB" sz="2000">
              <a:latin typeface="Calibri Light"/>
              <a:cs typeface="Calibri Light"/>
            </a:endParaRPr>
          </a:p>
          <a:p>
            <a:endParaRPr lang="en-GB" sz="2000">
              <a:latin typeface="Calibri Light"/>
              <a:cs typeface="Calibri Light"/>
            </a:endParaRPr>
          </a:p>
          <a:p>
            <a:endParaRPr lang="en-GB" sz="2000">
              <a:latin typeface="Calibri Light"/>
              <a:cs typeface="Calibri Light"/>
            </a:endParaRPr>
          </a:p>
          <a:p>
            <a:endParaRPr lang="en-GB" sz="2000">
              <a:latin typeface="Calibri Light"/>
              <a:ea typeface="Calibri Light"/>
              <a:cs typeface="Calibri Light"/>
            </a:endParaRPr>
          </a:p>
          <a:p>
            <a:endParaRPr lang="en-GB" sz="2000">
              <a:latin typeface="Calibri Light"/>
              <a:ea typeface="Calibri Light"/>
              <a:cs typeface="Calibri Light"/>
            </a:endParaRPr>
          </a:p>
        </p:txBody>
      </p:sp>
    </p:spTree>
    <p:extLst>
      <p:ext uri="{BB962C8B-B14F-4D97-AF65-F5344CB8AC3E}">
        <p14:creationId xmlns:p14="http://schemas.microsoft.com/office/powerpoint/2010/main" val="6154274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12CB4-EDC2-73BD-7CAD-E89CFFF8B9CB}"/>
              </a:ext>
            </a:extLst>
          </p:cNvPr>
          <p:cNvSpPr>
            <a:spLocks noGrp="1"/>
          </p:cNvSpPr>
          <p:nvPr>
            <p:ph type="ctrTitle"/>
          </p:nvPr>
        </p:nvSpPr>
        <p:spPr>
          <a:xfrm>
            <a:off x="1591236" y="483627"/>
            <a:ext cx="8594912" cy="785159"/>
          </a:xfrm>
        </p:spPr>
        <p:txBody>
          <a:bodyPr>
            <a:normAutofit fontScale="90000"/>
          </a:bodyPr>
          <a:lstStyle/>
          <a:p>
            <a:r>
              <a:rPr lang="en-GB" sz="4800" b="1" u="sng">
                <a:solidFill>
                  <a:srgbClr val="002060"/>
                </a:solidFill>
                <a:ea typeface="+mj-lt"/>
                <a:cs typeface="+mj-lt"/>
              </a:rPr>
              <a:t>What is critical</a:t>
            </a:r>
            <a:br>
              <a:rPr lang="en-GB" sz="4800" b="1" u="sng">
                <a:solidFill>
                  <a:srgbClr val="002060"/>
                </a:solidFill>
                <a:ea typeface="+mj-lt"/>
                <a:cs typeface="+mj-lt"/>
              </a:rPr>
            </a:br>
            <a:r>
              <a:rPr lang="en-GB" sz="4800" b="1" u="sng">
                <a:solidFill>
                  <a:srgbClr val="002060"/>
                </a:solidFill>
                <a:ea typeface="+mj-lt"/>
                <a:cs typeface="+mj-lt"/>
              </a:rPr>
              <a:t> thinking? </a:t>
            </a:r>
            <a:endParaRPr lang="en-US" b="1" u="sng">
              <a:solidFill>
                <a:srgbClr val="002060"/>
              </a:solidFill>
            </a:endParaRPr>
          </a:p>
        </p:txBody>
      </p:sp>
      <p:pic>
        <p:nvPicPr>
          <p:cNvPr id="4" name="Picture 3" descr="A white background with black text&#10;&#10;Description automatically generated">
            <a:extLst>
              <a:ext uri="{FF2B5EF4-FFF2-40B4-BE49-F238E27FC236}">
                <a16:creationId xmlns:a16="http://schemas.microsoft.com/office/drawing/2014/main" id="{94A11918-93B9-7E68-9538-D1B9897C9C05}"/>
              </a:ext>
            </a:extLst>
          </p:cNvPr>
          <p:cNvPicPr>
            <a:picLocks noChangeAspect="1"/>
          </p:cNvPicPr>
          <p:nvPr/>
        </p:nvPicPr>
        <p:blipFill>
          <a:blip r:embed="rId2"/>
          <a:stretch>
            <a:fillRect/>
          </a:stretch>
        </p:blipFill>
        <p:spPr>
          <a:xfrm>
            <a:off x="404099" y="657593"/>
            <a:ext cx="2365001" cy="2785784"/>
          </a:xfrm>
          <a:prstGeom prst="rect">
            <a:avLst/>
          </a:prstGeom>
          <a:ln>
            <a:solidFill>
              <a:srgbClr val="002060"/>
            </a:solidFill>
            <a:prstDash val="sysDot"/>
          </a:ln>
        </p:spPr>
      </p:pic>
      <p:pic>
        <p:nvPicPr>
          <p:cNvPr id="6" name="Picture 5" descr="A chalk drawing of a head with lightbulb&#10;&#10;Description automatically generated">
            <a:extLst>
              <a:ext uri="{FF2B5EF4-FFF2-40B4-BE49-F238E27FC236}">
                <a16:creationId xmlns:a16="http://schemas.microsoft.com/office/drawing/2014/main" id="{3B756927-DC63-432E-1E0F-3DD5BF7E70C1}"/>
              </a:ext>
            </a:extLst>
          </p:cNvPr>
          <p:cNvPicPr>
            <a:picLocks noChangeAspect="1"/>
          </p:cNvPicPr>
          <p:nvPr/>
        </p:nvPicPr>
        <p:blipFill>
          <a:blip r:embed="rId3"/>
          <a:stretch>
            <a:fillRect/>
          </a:stretch>
        </p:blipFill>
        <p:spPr>
          <a:xfrm>
            <a:off x="4112205" y="1275036"/>
            <a:ext cx="3294646" cy="2237199"/>
          </a:xfrm>
          <a:prstGeom prst="rect">
            <a:avLst/>
          </a:prstGeom>
        </p:spPr>
      </p:pic>
      <p:sp>
        <p:nvSpPr>
          <p:cNvPr id="7" name="TextBox 6">
            <a:extLst>
              <a:ext uri="{FF2B5EF4-FFF2-40B4-BE49-F238E27FC236}">
                <a16:creationId xmlns:a16="http://schemas.microsoft.com/office/drawing/2014/main" id="{E1CFF9E2-E505-4F90-4E8E-7CD77021595D}"/>
              </a:ext>
            </a:extLst>
          </p:cNvPr>
          <p:cNvSpPr txBox="1"/>
          <p:nvPr/>
        </p:nvSpPr>
        <p:spPr>
          <a:xfrm>
            <a:off x="8838639" y="495860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E1483399-9EF5-4DB1-9D74-EEC1257D886D}"/>
              </a:ext>
            </a:extLst>
          </p:cNvPr>
          <p:cNvSpPr txBox="1"/>
          <p:nvPr/>
        </p:nvSpPr>
        <p:spPr>
          <a:xfrm>
            <a:off x="4193594" y="3510948"/>
            <a:ext cx="3291108" cy="246221"/>
          </a:xfrm>
          <a:prstGeom prst="rect">
            <a:avLst/>
          </a:prstGeom>
          <a:noFill/>
          <a:ln w="12700">
            <a:solidFill>
              <a:schemeClr val="accent1">
                <a:lumMod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solidFill>
                  <a:srgbClr val="002060"/>
                </a:solidFill>
                <a:hlinkClick r:id="rId4">
                  <a:extLst>
                    <a:ext uri="{A12FA001-AC4F-418D-AE19-62706E023703}">
                      <ahyp:hlinkClr xmlns:ahyp="http://schemas.microsoft.com/office/drawing/2018/hyperlinkcolor" val="tx"/>
                    </a:ext>
                  </a:extLst>
                </a:hlinkClick>
              </a:rPr>
              <a:t>critical-thinking-skills.png (1000×673) (hellothinkster.com)</a:t>
            </a:r>
          </a:p>
        </p:txBody>
      </p:sp>
      <p:sp>
        <p:nvSpPr>
          <p:cNvPr id="9" name="Rectangle: Rounded Corners 8">
            <a:extLst>
              <a:ext uri="{FF2B5EF4-FFF2-40B4-BE49-F238E27FC236}">
                <a16:creationId xmlns:a16="http://schemas.microsoft.com/office/drawing/2014/main" id="{A2ED778F-F3F0-1235-8403-30B3C60CB5DC}"/>
              </a:ext>
            </a:extLst>
          </p:cNvPr>
          <p:cNvSpPr/>
          <p:nvPr/>
        </p:nvSpPr>
        <p:spPr>
          <a:xfrm>
            <a:off x="120462" y="4266638"/>
            <a:ext cx="3328147" cy="2241176"/>
          </a:xfrm>
          <a:prstGeom prst="roundRect">
            <a:avLst/>
          </a:prstGeom>
          <a:noFill/>
          <a:ln w="57150">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a:extLst>
              <a:ext uri="{FF2B5EF4-FFF2-40B4-BE49-F238E27FC236}">
                <a16:creationId xmlns:a16="http://schemas.microsoft.com/office/drawing/2014/main" id="{F4FAE997-3AE7-48F2-D4D1-89C7359F916B}"/>
              </a:ext>
            </a:extLst>
          </p:cNvPr>
          <p:cNvSpPr>
            <a:spLocks noGrp="1"/>
          </p:cNvSpPr>
          <p:nvPr>
            <p:ph type="subTitle" idx="1"/>
          </p:nvPr>
        </p:nvSpPr>
        <p:spPr>
          <a:xfrm>
            <a:off x="381000" y="4050274"/>
            <a:ext cx="2801472" cy="1633349"/>
          </a:xfrm>
        </p:spPr>
        <p:txBody>
          <a:bodyPr vert="horz" lIns="91440" tIns="45720" rIns="91440" bIns="45720" rtlCol="0" anchor="t">
            <a:noAutofit/>
          </a:bodyPr>
          <a:lstStyle/>
          <a:p>
            <a:endParaRPr lang="en-GB" sz="1200">
              <a:solidFill>
                <a:srgbClr val="0563C1"/>
              </a:solidFill>
              <a:ea typeface="Calibri"/>
              <a:cs typeface="Calibri"/>
            </a:endParaRPr>
          </a:p>
          <a:p>
            <a:r>
              <a:rPr lang="en-GB" sz="1600" b="1">
                <a:solidFill>
                  <a:srgbClr val="002060"/>
                </a:solidFill>
                <a:ea typeface="Calibri"/>
                <a:cs typeface="Calibri"/>
              </a:rPr>
              <a:t>According to Burns and Sinfield (2016) "Critical thinking is the art of making clear, reasoned judgements based on interpreting, applying and synthesising evidence gathered from observation, reading and experimenting."</a:t>
            </a:r>
          </a:p>
        </p:txBody>
      </p:sp>
      <p:sp>
        <p:nvSpPr>
          <p:cNvPr id="10" name="TextBox 9">
            <a:extLst>
              <a:ext uri="{FF2B5EF4-FFF2-40B4-BE49-F238E27FC236}">
                <a16:creationId xmlns:a16="http://schemas.microsoft.com/office/drawing/2014/main" id="{2936A4A3-F5FE-6A5A-0982-A4AFFA1A28FF}"/>
              </a:ext>
            </a:extLst>
          </p:cNvPr>
          <p:cNvSpPr txBox="1"/>
          <p:nvPr/>
        </p:nvSpPr>
        <p:spPr>
          <a:xfrm>
            <a:off x="7961527" y="236167"/>
            <a:ext cx="4112909" cy="4026399"/>
          </a:xfrm>
          <a:prstGeom prst="rect">
            <a:avLst/>
          </a:prstGeom>
          <a:noFill/>
          <a:ln w="57150">
            <a:solidFill>
              <a:srgbClr val="002060"/>
            </a:solidFill>
            <a:prstDash val="dash"/>
            <a:extLst>
              <a:ext uri="{C807C97D-BFC1-408E-A445-0C87EB9F89A2}">
                <ask:lineSketchStyleProps xmlns:ask="http://schemas.microsoft.com/office/drawing/2018/sketchyshapes">
                  <ask:type>
                    <ask:lineSketchNone/>
                  </ask:type>
                </ask:lineSketchStyleProps>
              </a:ext>
            </a:extLs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ea typeface="Calibri"/>
                <a:cs typeface="Calibri"/>
              </a:rPr>
              <a:t>Critical thinking is a process of long and careful consideration. </a:t>
            </a:r>
          </a:p>
          <a:p>
            <a:r>
              <a:rPr lang="en-GB" sz="1200" b="1" i="1">
                <a:ea typeface="Calibri"/>
                <a:cs typeface="Calibri"/>
              </a:rPr>
              <a:t>As Cottrell (2005) Points out " Critical thinking is a complex process of deliberation which involves a wide range of skills and attitudes. It includes:</a:t>
            </a:r>
          </a:p>
          <a:p>
            <a:pPr marL="285750" indent="-285750">
              <a:buFont typeface="Arial"/>
              <a:buChar char="•"/>
            </a:pPr>
            <a:r>
              <a:rPr lang="en-GB" sz="1200" b="1" i="1">
                <a:ea typeface="Calibri"/>
                <a:cs typeface="Calibri"/>
              </a:rPr>
              <a:t>Identifying other people's positions, arguments and conclusions;</a:t>
            </a:r>
          </a:p>
          <a:p>
            <a:pPr marL="285750" indent="-285750">
              <a:buFont typeface="Arial"/>
              <a:buChar char="•"/>
            </a:pPr>
            <a:r>
              <a:rPr lang="en-GB" sz="1200" b="1" i="1">
                <a:ea typeface="Calibri"/>
                <a:cs typeface="Calibri"/>
              </a:rPr>
              <a:t>Evaluating the evidence for alternative points of view;</a:t>
            </a:r>
          </a:p>
          <a:p>
            <a:pPr marL="285750" indent="-285750">
              <a:buFont typeface="Arial"/>
              <a:buChar char="•"/>
            </a:pPr>
            <a:r>
              <a:rPr lang="en-GB" sz="1200" b="1" i="1">
                <a:ea typeface="Calibri"/>
                <a:cs typeface="Calibri"/>
              </a:rPr>
              <a:t>Weighing up opposing arguments and evidence fairly;</a:t>
            </a:r>
          </a:p>
          <a:p>
            <a:pPr marL="285750" indent="-285750">
              <a:buFont typeface="Arial"/>
              <a:buChar char="•"/>
            </a:pPr>
            <a:r>
              <a:rPr lang="en-GB" sz="1200" b="1" i="1">
                <a:ea typeface="Calibri"/>
                <a:cs typeface="Calibri"/>
              </a:rPr>
              <a:t>Being able to read between the lines, seeing behind surfaces, and identifying false or unfair assumptions;</a:t>
            </a:r>
          </a:p>
          <a:p>
            <a:pPr marL="285750" indent="-285750">
              <a:buFont typeface="Arial"/>
              <a:buChar char="•"/>
            </a:pPr>
            <a:r>
              <a:rPr lang="en-GB" sz="1200" b="1" i="1">
                <a:ea typeface="Calibri"/>
                <a:cs typeface="Calibri"/>
              </a:rPr>
              <a:t>Recognising techniques used to make certain positions more appealing than others , such as false logic and persuasive devices;</a:t>
            </a:r>
          </a:p>
          <a:p>
            <a:pPr marL="285750" indent="-285750">
              <a:buFont typeface="Arial"/>
              <a:buChar char="•"/>
            </a:pPr>
            <a:r>
              <a:rPr lang="en-GB" sz="1200" b="1" i="1">
                <a:ea typeface="Calibri"/>
                <a:cs typeface="Calibri"/>
              </a:rPr>
              <a:t>Reflecting on issues in a structured way, bringing logic and insight to bear;</a:t>
            </a:r>
          </a:p>
          <a:p>
            <a:pPr marL="285750" indent="-285750">
              <a:buFont typeface="Arial"/>
              <a:buChar char="•"/>
            </a:pPr>
            <a:r>
              <a:rPr lang="en-GB" sz="1200" b="1" i="1">
                <a:ea typeface="Calibri"/>
                <a:cs typeface="Calibri"/>
              </a:rPr>
              <a:t>Drawing conclusions about weather arguments are valid and justifiable, based on good evidence and sensible assumptions;</a:t>
            </a:r>
          </a:p>
          <a:p>
            <a:pPr marL="285750" indent="-285750">
              <a:buFont typeface="Arial"/>
              <a:buChar char="•"/>
            </a:pPr>
            <a:r>
              <a:rPr lang="en-GB" sz="1200" b="1" i="1">
                <a:ea typeface="Calibri"/>
                <a:cs typeface="Calibri"/>
              </a:rPr>
              <a:t>Presenting a point of view in a structured, clear, well-reasoned way that convinces others."</a:t>
            </a:r>
          </a:p>
          <a:p>
            <a:pPr marL="285750" indent="-285750">
              <a:buFont typeface="Arial"/>
              <a:buChar char="•"/>
            </a:pPr>
            <a:endParaRPr lang="en-GB" sz="1200" b="1" i="1">
              <a:ea typeface="Calibri"/>
              <a:cs typeface="Calibri"/>
            </a:endParaRPr>
          </a:p>
        </p:txBody>
      </p:sp>
      <p:sp>
        <p:nvSpPr>
          <p:cNvPr id="26" name="TextBox 25">
            <a:extLst>
              <a:ext uri="{FF2B5EF4-FFF2-40B4-BE49-F238E27FC236}">
                <a16:creationId xmlns:a16="http://schemas.microsoft.com/office/drawing/2014/main" id="{92E213D9-4A2C-A3EE-137B-54F0BEE8366B}"/>
              </a:ext>
            </a:extLst>
          </p:cNvPr>
          <p:cNvSpPr txBox="1"/>
          <p:nvPr/>
        </p:nvSpPr>
        <p:spPr>
          <a:xfrm>
            <a:off x="8376397" y="4686860"/>
            <a:ext cx="3573054" cy="1815882"/>
          </a:xfrm>
          <a:prstGeom prst="rect">
            <a:avLst/>
          </a:prstGeom>
          <a:noFill/>
          <a:ln w="57150">
            <a:solidFill>
              <a:srgbClr val="002060"/>
            </a:solidFill>
            <a:prstDash val="sysDo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i="1">
                <a:ea typeface="Calibri"/>
                <a:cs typeface="Calibri"/>
              </a:rPr>
              <a:t> </a:t>
            </a:r>
            <a:r>
              <a:rPr lang="en-GB" sz="1400" b="1" i="1">
                <a:solidFill>
                  <a:srgbClr val="002060"/>
                </a:solidFill>
                <a:ea typeface="Calibri"/>
                <a:cs typeface="Calibri"/>
              </a:rPr>
              <a:t>6 questions to remember and use to develop your critical thinking:</a:t>
            </a:r>
          </a:p>
          <a:p>
            <a:pPr marL="342900" indent="-342900">
              <a:buAutoNum type="arabicPeriod"/>
            </a:pPr>
            <a:r>
              <a:rPr lang="en-GB" sz="1400" b="1" i="1">
                <a:solidFill>
                  <a:srgbClr val="002060"/>
                </a:solidFill>
                <a:ea typeface="Calibri"/>
                <a:cs typeface="Calibri"/>
              </a:rPr>
              <a:t>Who?</a:t>
            </a:r>
          </a:p>
          <a:p>
            <a:pPr marL="342900" indent="-342900">
              <a:buAutoNum type="arabicPeriod"/>
            </a:pPr>
            <a:r>
              <a:rPr lang="en-GB" sz="1400" b="1" i="1">
                <a:solidFill>
                  <a:srgbClr val="002060"/>
                </a:solidFill>
                <a:ea typeface="Calibri"/>
                <a:cs typeface="Calibri"/>
              </a:rPr>
              <a:t>What?</a:t>
            </a:r>
          </a:p>
          <a:p>
            <a:pPr marL="342900" indent="-342900">
              <a:buAutoNum type="arabicPeriod"/>
            </a:pPr>
            <a:r>
              <a:rPr lang="en-GB" sz="1400" b="1" i="1">
                <a:solidFill>
                  <a:srgbClr val="002060"/>
                </a:solidFill>
                <a:ea typeface="Calibri"/>
                <a:cs typeface="Calibri"/>
              </a:rPr>
              <a:t>Where?</a:t>
            </a:r>
          </a:p>
          <a:p>
            <a:pPr marL="342900" indent="-342900">
              <a:buAutoNum type="arabicPeriod"/>
            </a:pPr>
            <a:r>
              <a:rPr lang="en-GB" sz="1400" b="1" i="1">
                <a:solidFill>
                  <a:srgbClr val="002060"/>
                </a:solidFill>
                <a:ea typeface="Calibri"/>
                <a:cs typeface="Calibri"/>
              </a:rPr>
              <a:t>When ?</a:t>
            </a:r>
          </a:p>
          <a:p>
            <a:pPr marL="342900" indent="-342900">
              <a:buAutoNum type="arabicPeriod"/>
            </a:pPr>
            <a:r>
              <a:rPr lang="en-GB" sz="1400" b="1" i="1">
                <a:solidFill>
                  <a:srgbClr val="002060"/>
                </a:solidFill>
                <a:ea typeface="Calibri"/>
                <a:cs typeface="Calibri"/>
              </a:rPr>
              <a:t>Why?</a:t>
            </a:r>
          </a:p>
          <a:p>
            <a:pPr marL="342900" indent="-342900">
              <a:buAutoNum type="arabicPeriod"/>
            </a:pPr>
            <a:r>
              <a:rPr lang="en-GB" sz="1400" b="1" i="1">
                <a:solidFill>
                  <a:srgbClr val="002060"/>
                </a:solidFill>
                <a:ea typeface="Calibri"/>
                <a:cs typeface="Calibri"/>
              </a:rPr>
              <a:t>How?</a:t>
            </a:r>
          </a:p>
        </p:txBody>
      </p:sp>
      <p:pic>
        <p:nvPicPr>
          <p:cNvPr id="27" name="Picture 26" descr="CCT Venn Diagram">
            <a:extLst>
              <a:ext uri="{FF2B5EF4-FFF2-40B4-BE49-F238E27FC236}">
                <a16:creationId xmlns:a16="http://schemas.microsoft.com/office/drawing/2014/main" id="{1D217163-BFDE-8A96-B9F6-D68613460131}"/>
              </a:ext>
            </a:extLst>
          </p:cNvPr>
          <p:cNvPicPr>
            <a:picLocks noChangeAspect="1"/>
          </p:cNvPicPr>
          <p:nvPr/>
        </p:nvPicPr>
        <p:blipFill>
          <a:blip r:embed="rId5"/>
          <a:stretch>
            <a:fillRect/>
          </a:stretch>
        </p:blipFill>
        <p:spPr>
          <a:xfrm>
            <a:off x="3541295" y="3744863"/>
            <a:ext cx="4527883" cy="2586720"/>
          </a:xfrm>
          <a:prstGeom prst="rect">
            <a:avLst/>
          </a:prstGeom>
        </p:spPr>
      </p:pic>
      <p:sp>
        <p:nvSpPr>
          <p:cNvPr id="28" name="TextBox 27">
            <a:extLst>
              <a:ext uri="{FF2B5EF4-FFF2-40B4-BE49-F238E27FC236}">
                <a16:creationId xmlns:a16="http://schemas.microsoft.com/office/drawing/2014/main" id="{A62AF1BD-C01E-0DEA-468A-B60E08FC673B}"/>
              </a:ext>
            </a:extLst>
          </p:cNvPr>
          <p:cNvSpPr txBox="1"/>
          <p:nvPr/>
        </p:nvSpPr>
        <p:spPr>
          <a:xfrm>
            <a:off x="3741820" y="6408821"/>
            <a:ext cx="4377491" cy="276999"/>
          </a:xfrm>
          <a:prstGeom prst="rect">
            <a:avLst/>
          </a:prstGeom>
          <a:noFill/>
          <a:ln w="28575">
            <a:solidFill>
              <a:schemeClr val="accent1">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hlinkClick r:id="rId6"/>
              </a:rPr>
              <a:t>Critical and Creative Thinking - Minds Wide Open (cct-pl.education)</a:t>
            </a:r>
            <a:endParaRPr lang="en-US" sz="1200"/>
          </a:p>
        </p:txBody>
      </p:sp>
    </p:spTree>
    <p:extLst>
      <p:ext uri="{BB962C8B-B14F-4D97-AF65-F5344CB8AC3E}">
        <p14:creationId xmlns:p14="http://schemas.microsoft.com/office/powerpoint/2010/main" val="1795766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EE7F1-D137-B24B-6DCA-81B8443EFFC2}"/>
              </a:ext>
            </a:extLst>
          </p:cNvPr>
          <p:cNvSpPr>
            <a:spLocks noGrp="1"/>
          </p:cNvSpPr>
          <p:nvPr>
            <p:ph type="title"/>
          </p:nvPr>
        </p:nvSpPr>
        <p:spPr>
          <a:xfrm>
            <a:off x="691344" y="1386630"/>
            <a:ext cx="10818159" cy="4003768"/>
          </a:xfrm>
        </p:spPr>
        <p:txBody>
          <a:bodyPr vert="horz" lIns="91440" tIns="45720" rIns="91440" bIns="45720" rtlCol="0" anchor="ctr">
            <a:noAutofit/>
          </a:bodyPr>
          <a:lstStyle/>
          <a:p>
            <a:pPr algn="ctr"/>
            <a:r>
              <a:rPr lang="en-GB" sz="2800" b="1" u="sng" dirty="0">
                <a:latin typeface="Calibri Light"/>
                <a:ea typeface="Calibri Light"/>
                <a:cs typeface="Calibri Light"/>
              </a:rPr>
              <a:t>Reference list.</a:t>
            </a:r>
            <a:br>
              <a:rPr lang="en-GB" sz="2000" dirty="0">
                <a:ea typeface="Calibri Light"/>
                <a:cs typeface="Calibri Light"/>
              </a:rPr>
            </a:br>
            <a:br>
              <a:rPr lang="en-GB" sz="2000" dirty="0">
                <a:ea typeface="Calibri Light"/>
                <a:cs typeface="Calibri Light"/>
              </a:rPr>
            </a:br>
            <a:br>
              <a:rPr lang="en-GB" sz="2000" dirty="0">
                <a:ea typeface="Calibri Light"/>
                <a:cs typeface="Calibri Light"/>
              </a:rPr>
            </a:br>
            <a:br>
              <a:rPr lang="en-GB" sz="2000" dirty="0">
                <a:ea typeface="Calibri Light"/>
                <a:cs typeface="Calibri Light"/>
              </a:rPr>
            </a:br>
            <a:r>
              <a:rPr lang="en-GB" sz="2000" dirty="0">
                <a:ea typeface="Calibri Light"/>
                <a:cs typeface="Calibri Light"/>
              </a:rPr>
              <a:t>Burns T. and Sinfield S. (2016) Essential study </a:t>
            </a:r>
            <a:br>
              <a:rPr lang="en-GB" sz="2000" dirty="0">
                <a:ea typeface="Calibri Light"/>
                <a:cs typeface="Calibri Light"/>
              </a:rPr>
            </a:br>
            <a:r>
              <a:rPr lang="en-GB" sz="2000" dirty="0">
                <a:ea typeface="Calibri Light"/>
                <a:cs typeface="Calibri Light"/>
              </a:rPr>
              <a:t> skills: The complete guide to success at university </a:t>
            </a:r>
            <a:br>
              <a:rPr lang="en-GB" sz="2000" dirty="0">
                <a:ea typeface="Calibri Light"/>
                <a:cs typeface="Calibri Light"/>
              </a:rPr>
            </a:br>
            <a:r>
              <a:rPr lang="en-GB" sz="2000" dirty="0">
                <a:ea typeface="Calibri Light"/>
                <a:cs typeface="Calibri Light"/>
              </a:rPr>
              <a:t>(4th edition) London SAGE (P94)</a:t>
            </a:r>
            <a:br>
              <a:rPr lang="en-GB" sz="2000" dirty="0">
                <a:ea typeface="Calibri Light"/>
                <a:cs typeface="Calibri Light"/>
              </a:rPr>
            </a:br>
            <a:br>
              <a:rPr lang="en-GB" sz="2000" dirty="0">
                <a:ea typeface="Calibri Light"/>
                <a:cs typeface="Calibri Light"/>
              </a:rPr>
            </a:br>
            <a:br>
              <a:rPr lang="en-GB" sz="2000" dirty="0">
                <a:ea typeface="Calibri Light"/>
                <a:cs typeface="Calibri Light"/>
              </a:rPr>
            </a:br>
            <a:r>
              <a:rPr lang="en-GB" sz="2000" dirty="0">
                <a:ea typeface="Calibri Light"/>
                <a:cs typeface="Calibri Light"/>
              </a:rPr>
              <a:t>Cottrell S. (2005), Critical thinking skills, Palgrave Macmillan Ltd (p2)</a:t>
            </a:r>
            <a:br>
              <a:rPr lang="en-GB" sz="2000" dirty="0">
                <a:ea typeface="Calibri Light"/>
                <a:cs typeface="Calibri Light"/>
              </a:rPr>
            </a:br>
            <a:br>
              <a:rPr lang="en-GB" sz="2000" dirty="0">
                <a:ea typeface="Calibri Light"/>
                <a:cs typeface="Calibri Light"/>
              </a:rPr>
            </a:br>
            <a:r>
              <a:rPr lang="en-GB" sz="2000" dirty="0">
                <a:ea typeface="+mj-lt"/>
                <a:cs typeface="+mj-lt"/>
                <a:hlinkClick r:id="rId2"/>
              </a:rPr>
              <a:t>critical-thinking-skills.png (1000×673) (hellothinkster.com)</a:t>
            </a:r>
            <a:br>
              <a:rPr lang="en-GB" sz="2000" dirty="0">
                <a:ea typeface="Calibri Light"/>
                <a:cs typeface="Calibri Light"/>
              </a:rPr>
            </a:br>
            <a:br>
              <a:rPr lang="en-GB" sz="2000" dirty="0">
                <a:ea typeface="Calibri Light"/>
                <a:cs typeface="Calibri Light"/>
              </a:rPr>
            </a:br>
            <a:r>
              <a:rPr lang="en-GB" sz="2000" dirty="0">
                <a:ea typeface="+mj-lt"/>
                <a:cs typeface="+mj-lt"/>
                <a:hlinkClick r:id="rId3"/>
              </a:rPr>
              <a:t>Critical and Creative Thinking - Minds Wide Open (cct-pl.education)</a:t>
            </a:r>
            <a:br>
              <a:rPr lang="en-GB" sz="2000" dirty="0">
                <a:ea typeface="Calibri Light"/>
                <a:cs typeface="Calibri Light"/>
              </a:rPr>
            </a:br>
            <a:br>
              <a:rPr lang="en-GB" sz="2000" dirty="0">
                <a:ea typeface="Calibri Light"/>
                <a:cs typeface="Calibri Light"/>
              </a:rPr>
            </a:br>
            <a:br>
              <a:rPr lang="en-GB" sz="2000" dirty="0">
                <a:ea typeface="Calibri Light"/>
                <a:cs typeface="Calibri Light"/>
              </a:rPr>
            </a:br>
            <a:br>
              <a:rPr lang="en-GB" sz="2000" dirty="0">
                <a:ea typeface="Calibri Light"/>
                <a:cs typeface="Calibri Light"/>
              </a:rPr>
            </a:br>
            <a:br>
              <a:rPr lang="en-GB" sz="2000" dirty="0">
                <a:ea typeface="Calibri Light"/>
                <a:cs typeface="Calibri Light"/>
              </a:rPr>
            </a:br>
            <a:endParaRPr lang="en-GB">
              <a:ea typeface="Calibri Light"/>
              <a:cs typeface="Calibri Light"/>
            </a:endParaRPr>
          </a:p>
        </p:txBody>
      </p:sp>
    </p:spTree>
    <p:extLst>
      <p:ext uri="{BB962C8B-B14F-4D97-AF65-F5344CB8AC3E}">
        <p14:creationId xmlns:p14="http://schemas.microsoft.com/office/powerpoint/2010/main" val="6864892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 Contents  Time management Blog – pages 3-5 Time management blog reference list – page 6 Critical thinking poster- page 7 Critical thinking poster reference list – page 8    </vt:lpstr>
      <vt:lpstr>Top tips for time management!</vt:lpstr>
      <vt:lpstr>PowerPoint Presentation</vt:lpstr>
      <vt:lpstr>PowerPoint Presentation</vt:lpstr>
      <vt:lpstr>PowerPoint Presentation</vt:lpstr>
      <vt:lpstr>What is critical  thinking? </vt:lpstr>
      <vt:lpstr>Reference list.    Burns T. and Sinfield S. (2016) Essential study   skills: The complete guide to success at university  (4th edition) London SAGE (P94)   Cottrell S. (2005), Critical thinking skills, Palgrave Macmillan Ltd (p2)  critical-thinking-skills.png (1000×673) (hellothinkster.com)  Critical and Creative Thinking - Minds Wide Open (cct-pl.education)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10</cp:revision>
  <dcterms:created xsi:type="dcterms:W3CDTF">2023-10-08T10:51:51Z</dcterms:created>
  <dcterms:modified xsi:type="dcterms:W3CDTF">2023-10-25T17:35:36Z</dcterms:modified>
</cp:coreProperties>
</file>