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6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noor" userId="a62ec6f47bd13b9a" providerId="LiveId" clId="{A93E9D19-2D23-4B49-A888-1F0FAE6633FA}"/>
    <pc:docChg chg="undo redo custSel addSld delSld modSld sldOrd addMainMaster delMainMaster">
      <pc:chgData name="amina noor" userId="a62ec6f47bd13b9a" providerId="LiveId" clId="{A93E9D19-2D23-4B49-A888-1F0FAE6633FA}" dt="2026-06-09T10:59:09.499" v="1740" actId="114"/>
      <pc:docMkLst>
        <pc:docMk/>
      </pc:docMkLst>
      <pc:sldChg chg="addSp delSp modSp new mod setBg modClrScheme addAnim delAnim setClrOvrMap chgLayout">
        <pc:chgData name="amina noor" userId="a62ec6f47bd13b9a" providerId="LiveId" clId="{A93E9D19-2D23-4B49-A888-1F0FAE6633FA}" dt="2026-06-04T10:31:10.741" v="1727" actId="207"/>
        <pc:sldMkLst>
          <pc:docMk/>
          <pc:sldMk cId="1356950860" sldId="257"/>
        </pc:sldMkLst>
        <pc:spChg chg="add del mod ord">
          <ac:chgData name="amina noor" userId="a62ec6f47bd13b9a" providerId="LiveId" clId="{A93E9D19-2D23-4B49-A888-1F0FAE6633FA}" dt="2026-06-04T10:31:10.741" v="1727" actId="207"/>
          <ac:spMkLst>
            <pc:docMk/>
            <pc:sldMk cId="1356950860" sldId="257"/>
            <ac:spMk id="2" creationId="{CF8C842B-372A-BE77-5370-DF9D8DCB7BB5}"/>
          </ac:spMkLst>
        </pc:spChg>
        <pc:spChg chg="add">
          <ac:chgData name="amina noor" userId="a62ec6f47bd13b9a" providerId="LiveId" clId="{A93E9D19-2D23-4B49-A888-1F0FAE6633FA}" dt="2026-06-02T10:44:59.801" v="1440" actId="26606"/>
          <ac:spMkLst>
            <pc:docMk/>
            <pc:sldMk cId="1356950860" sldId="257"/>
            <ac:spMk id="73" creationId="{337940BB-FBC4-492E-BD92-3B7B914D0EAE}"/>
          </ac:spMkLst>
        </pc:spChg>
        <pc:spChg chg="add">
          <ac:chgData name="amina noor" userId="a62ec6f47bd13b9a" providerId="LiveId" clId="{A93E9D19-2D23-4B49-A888-1F0FAE6633FA}" dt="2026-06-02T10:44:59.801" v="1440" actId="26606"/>
          <ac:spMkLst>
            <pc:docMk/>
            <pc:sldMk cId="1356950860" sldId="257"/>
            <ac:spMk id="74" creationId="{3FCFB1DE-0B7E-48CC-BA90-B2AB0889F9D6}"/>
          </ac:spMkLst>
        </pc:spChg>
        <pc:picChg chg="add mod ord">
          <ac:chgData name="amina noor" userId="a62ec6f47bd13b9a" providerId="LiveId" clId="{A93E9D19-2D23-4B49-A888-1F0FAE6633FA}" dt="2026-06-02T10:44:59.801" v="1440" actId="26606"/>
          <ac:picMkLst>
            <pc:docMk/>
            <pc:sldMk cId="1356950860" sldId="257"/>
            <ac:picMk id="5" creationId="{FBC007AF-067C-E046-FFF6-1A1FF262A033}"/>
          </ac:picMkLst>
        </pc:picChg>
      </pc:sldChg>
      <pc:sldChg chg="addSp delSp modSp new mod setBg">
        <pc:chgData name="amina noor" userId="a62ec6f47bd13b9a" providerId="LiveId" clId="{A93E9D19-2D23-4B49-A888-1F0FAE6633FA}" dt="2026-06-09T10:55:57.544" v="1730" actId="20577"/>
        <pc:sldMkLst>
          <pc:docMk/>
          <pc:sldMk cId="1351176485" sldId="258"/>
        </pc:sldMkLst>
        <pc:spChg chg="mod">
          <ac:chgData name="amina noor" userId="a62ec6f47bd13b9a" providerId="LiveId" clId="{A93E9D19-2D23-4B49-A888-1F0FAE6633FA}" dt="2026-05-31T22:52:23.600" v="674" actId="115"/>
          <ac:spMkLst>
            <pc:docMk/>
            <pc:sldMk cId="1351176485" sldId="258"/>
            <ac:spMk id="2" creationId="{A760C42B-2AB5-1C0F-6F3F-CB27984F56BC}"/>
          </ac:spMkLst>
        </pc:spChg>
        <pc:spChg chg="add mod">
          <ac:chgData name="amina noor" userId="a62ec6f47bd13b9a" providerId="LiveId" clId="{A93E9D19-2D23-4B49-A888-1F0FAE6633FA}" dt="2026-05-31T23:24:22.653" v="780" actId="255"/>
          <ac:spMkLst>
            <pc:docMk/>
            <pc:sldMk cId="1351176485" sldId="258"/>
            <ac:spMk id="6" creationId="{42077393-B497-BF7C-844F-78725AF000E0}"/>
          </ac:spMkLst>
        </pc:spChg>
        <pc:spChg chg="add">
          <ac:chgData name="amina noor" userId="a62ec6f47bd13b9a" providerId="LiveId" clId="{A93E9D19-2D23-4B49-A888-1F0FAE6633FA}" dt="2026-05-24T00:51:36.185" v="423" actId="26606"/>
          <ac:spMkLst>
            <pc:docMk/>
            <pc:sldMk cId="1351176485" sldId="258"/>
            <ac:spMk id="21" creationId="{743AA782-23D1-4521-8CAD-47662984AA08}"/>
          </ac:spMkLst>
        </pc:spChg>
        <pc:spChg chg="add">
          <ac:chgData name="amina noor" userId="a62ec6f47bd13b9a" providerId="LiveId" clId="{A93E9D19-2D23-4B49-A888-1F0FAE6633FA}" dt="2026-05-24T00:51:36.185" v="423" actId="26606"/>
          <ac:spMkLst>
            <pc:docMk/>
            <pc:sldMk cId="1351176485" sldId="258"/>
            <ac:spMk id="25" creationId="{3CE8AF5E-D374-4CF1-90CC-35CF73B81C3E}"/>
          </ac:spMkLst>
        </pc:spChg>
        <pc:spChg chg="add del mod">
          <ac:chgData name="amina noor" userId="a62ec6f47bd13b9a" providerId="LiveId" clId="{A93E9D19-2D23-4B49-A888-1F0FAE6633FA}" dt="2026-06-09T10:55:57.544" v="1730" actId="20577"/>
          <ac:spMkLst>
            <pc:docMk/>
            <pc:sldMk cId="1351176485" sldId="258"/>
            <ac:spMk id="29" creationId="{9AA70E4F-4AC3-91C3-8467-ED9EEB4900BA}"/>
          </ac:spMkLst>
        </pc:spChg>
        <pc:picChg chg="add mod">
          <ac:chgData name="amina noor" userId="a62ec6f47bd13b9a" providerId="LiveId" clId="{A93E9D19-2D23-4B49-A888-1F0FAE6633FA}" dt="2026-05-30T23:23:16.282" v="491" actId="14100"/>
          <ac:picMkLst>
            <pc:docMk/>
            <pc:sldMk cId="1351176485" sldId="258"/>
            <ac:picMk id="5" creationId="{21897E42-D489-8618-C4DD-AB143C386DCC}"/>
          </ac:picMkLst>
        </pc:picChg>
        <pc:inkChg chg="add">
          <ac:chgData name="amina noor" userId="a62ec6f47bd13b9a" providerId="LiveId" clId="{A93E9D19-2D23-4B49-A888-1F0FAE6633FA}" dt="2026-05-24T00:51:36.185" v="423" actId="26606"/>
          <ac:inkMkLst>
            <pc:docMk/>
            <pc:sldMk cId="1351176485" sldId="258"/>
            <ac:inkMk id="30" creationId="{070477C5-0410-4E4F-97A1-F84C2465C187}"/>
          </ac:inkMkLst>
        </pc:inkChg>
      </pc:sldChg>
      <pc:sldChg chg="addSp delSp modSp new mod ord setBg">
        <pc:chgData name="amina noor" userId="a62ec6f47bd13b9a" providerId="LiveId" clId="{A93E9D19-2D23-4B49-A888-1F0FAE6633FA}" dt="2026-06-09T10:59:09.499" v="1740" actId="114"/>
        <pc:sldMkLst>
          <pc:docMk/>
          <pc:sldMk cId="1654819145" sldId="259"/>
        </pc:sldMkLst>
        <pc:spChg chg="mod">
          <ac:chgData name="amina noor" userId="a62ec6f47bd13b9a" providerId="LiveId" clId="{A93E9D19-2D23-4B49-A888-1F0FAE6633FA}" dt="2026-06-03T10:40:34.894" v="1697" actId="20577"/>
          <ac:spMkLst>
            <pc:docMk/>
            <pc:sldMk cId="1654819145" sldId="259"/>
            <ac:spMk id="2" creationId="{9B2186F0-BD04-BBB3-6C27-F794A5ED10EF}"/>
          </ac:spMkLst>
        </pc:spChg>
        <pc:spChg chg="mod">
          <ac:chgData name="amina noor" userId="a62ec6f47bd13b9a" providerId="LiveId" clId="{A93E9D19-2D23-4B49-A888-1F0FAE6633FA}" dt="2026-06-09T10:59:09.499" v="1740" actId="114"/>
          <ac:spMkLst>
            <pc:docMk/>
            <pc:sldMk cId="1654819145" sldId="259"/>
            <ac:spMk id="3" creationId="{CFCE4897-AA96-D7C5-759A-C3C9CF7C5358}"/>
          </ac:spMkLst>
        </pc:spChg>
        <pc:spChg chg="add">
          <ac:chgData name="amina noor" userId="a62ec6f47bd13b9a" providerId="LiveId" clId="{A93E9D19-2D23-4B49-A888-1F0FAE6633FA}" dt="2026-06-02T09:40:34.459" v="1146" actId="26606"/>
          <ac:spMkLst>
            <pc:docMk/>
            <pc:sldMk cId="1654819145" sldId="259"/>
            <ac:spMk id="26" creationId="{100EDD19-6802-4EC3-95CE-CFFAB042CFD6}"/>
          </ac:spMkLst>
        </pc:spChg>
        <pc:spChg chg="add">
          <ac:chgData name="amina noor" userId="a62ec6f47bd13b9a" providerId="LiveId" clId="{A93E9D19-2D23-4B49-A888-1F0FAE6633FA}" dt="2026-06-02T09:40:34.459" v="1146" actId="26606"/>
          <ac:spMkLst>
            <pc:docMk/>
            <pc:sldMk cId="1654819145" sldId="259"/>
            <ac:spMk id="28" creationId="{DB17E863-922E-4C26-BD64-E8FD41D28661}"/>
          </ac:spMkLst>
        </pc:spChg>
      </pc:sldChg>
      <pc:sldChg chg="addSp delSp modSp new mod setBg setClrOvrMap">
        <pc:chgData name="amina noor" userId="a62ec6f47bd13b9a" providerId="LiveId" clId="{A93E9D19-2D23-4B49-A888-1F0FAE6633FA}" dt="2026-06-02T11:27:33.893" v="1673" actId="20577"/>
        <pc:sldMkLst>
          <pc:docMk/>
          <pc:sldMk cId="2837761895" sldId="260"/>
        </pc:sldMkLst>
        <pc:spChg chg="mod">
          <ac:chgData name="amina noor" userId="a62ec6f47bd13b9a" providerId="LiveId" clId="{A93E9D19-2D23-4B49-A888-1F0FAE6633FA}" dt="2026-06-02T11:27:33.893" v="1673" actId="20577"/>
          <ac:spMkLst>
            <pc:docMk/>
            <pc:sldMk cId="2837761895" sldId="260"/>
            <ac:spMk id="2" creationId="{AFA5478E-0E4E-E13C-6209-FDFE3A0AFF95}"/>
          </ac:spMkLst>
        </pc:spChg>
        <pc:spChg chg="mod ord">
          <ac:chgData name="amina noor" userId="a62ec6f47bd13b9a" providerId="LiveId" clId="{A93E9D19-2D23-4B49-A888-1F0FAE6633FA}" dt="2026-06-02T11:08:00.529" v="1518" actId="20577"/>
          <ac:spMkLst>
            <pc:docMk/>
            <pc:sldMk cId="2837761895" sldId="260"/>
            <ac:spMk id="3" creationId="{96C7AEB4-1147-C9E8-D7FD-21083D0E0DF7}"/>
          </ac:spMkLst>
        </pc:spChg>
        <pc:spChg chg="add">
          <ac:chgData name="amina noor" userId="a62ec6f47bd13b9a" providerId="LiveId" clId="{A93E9D19-2D23-4B49-A888-1F0FAE6633FA}" dt="2026-05-31T22:54:06.423" v="685" actId="26606"/>
          <ac:spMkLst>
            <pc:docMk/>
            <pc:sldMk cId="2837761895" sldId="260"/>
            <ac:spMk id="60" creationId="{F13C74B1-5B17-4795-BED0-7140497B445A}"/>
          </ac:spMkLst>
        </pc:spChg>
        <pc:spChg chg="add">
          <ac:chgData name="amina noor" userId="a62ec6f47bd13b9a" providerId="LiveId" clId="{A93E9D19-2D23-4B49-A888-1F0FAE6633FA}" dt="2026-05-31T22:54:06.423" v="685" actId="26606"/>
          <ac:spMkLst>
            <pc:docMk/>
            <pc:sldMk cId="2837761895" sldId="260"/>
            <ac:spMk id="61" creationId="{3FCFB1DE-0B7E-48CC-BA90-B2AB0889F9D6}"/>
          </ac:spMkLst>
        </pc:spChg>
        <pc:picChg chg="add mod">
          <ac:chgData name="amina noor" userId="a62ec6f47bd13b9a" providerId="LiveId" clId="{A93E9D19-2D23-4B49-A888-1F0FAE6633FA}" dt="2026-05-31T22:54:59.003" v="693" actId="1076"/>
          <ac:picMkLst>
            <pc:docMk/>
            <pc:sldMk cId="2837761895" sldId="260"/>
            <ac:picMk id="9" creationId="{6441EB97-3AF9-681E-774F-C4C397CD9D39}"/>
          </ac:picMkLst>
        </pc:picChg>
      </pc:sldChg>
      <pc:sldChg chg="addSp delSp modSp new mod setBg">
        <pc:chgData name="amina noor" userId="a62ec6f47bd13b9a" providerId="LiveId" clId="{A93E9D19-2D23-4B49-A888-1F0FAE6633FA}" dt="2026-06-09T10:56:41.404" v="1731" actId="20577"/>
        <pc:sldMkLst>
          <pc:docMk/>
          <pc:sldMk cId="4257555496" sldId="261"/>
        </pc:sldMkLst>
        <pc:spChg chg="mod">
          <ac:chgData name="amina noor" userId="a62ec6f47bd13b9a" providerId="LiveId" clId="{A93E9D19-2D23-4B49-A888-1F0FAE6633FA}" dt="2026-06-03T10:14:45.439" v="1680" actId="20577"/>
          <ac:spMkLst>
            <pc:docMk/>
            <pc:sldMk cId="4257555496" sldId="261"/>
            <ac:spMk id="2" creationId="{0326491A-AC91-EEB0-A43A-B3A7D211C8E6}"/>
          </ac:spMkLst>
        </pc:spChg>
        <pc:spChg chg="mod">
          <ac:chgData name="amina noor" userId="a62ec6f47bd13b9a" providerId="LiveId" clId="{A93E9D19-2D23-4B49-A888-1F0FAE6633FA}" dt="2026-06-09T10:56:41.404" v="1731" actId="20577"/>
          <ac:spMkLst>
            <pc:docMk/>
            <pc:sldMk cId="4257555496" sldId="261"/>
            <ac:spMk id="3" creationId="{D79E044E-6336-CAA9-CA49-DAA2A986A69D}"/>
          </ac:spMkLst>
        </pc:spChg>
        <pc:spChg chg="add">
          <ac:chgData name="amina noor" userId="a62ec6f47bd13b9a" providerId="LiveId" clId="{A93E9D19-2D23-4B49-A888-1F0FAE6633FA}" dt="2026-05-31T22:46:05.653" v="668" actId="26606"/>
          <ac:spMkLst>
            <pc:docMk/>
            <pc:sldMk cId="4257555496" sldId="261"/>
            <ac:spMk id="57" creationId="{7B831B6F-405A-4B47-B9BB-5CA88F285844}"/>
          </ac:spMkLst>
        </pc:spChg>
        <pc:spChg chg="add">
          <ac:chgData name="amina noor" userId="a62ec6f47bd13b9a" providerId="LiveId" clId="{A93E9D19-2D23-4B49-A888-1F0FAE6633FA}" dt="2026-05-31T22:46:05.653" v="668" actId="26606"/>
          <ac:spMkLst>
            <pc:docMk/>
            <pc:sldMk cId="4257555496" sldId="261"/>
            <ac:spMk id="59" creationId="{15109354-9C5D-4F8C-B0E6-D1043C7BF20A}"/>
          </ac:spMkLst>
        </pc:spChg>
        <pc:spChg chg="add">
          <ac:chgData name="amina noor" userId="a62ec6f47bd13b9a" providerId="LiveId" clId="{A93E9D19-2D23-4B49-A888-1F0FAE6633FA}" dt="2026-05-31T22:46:05.653" v="668" actId="26606"/>
          <ac:spMkLst>
            <pc:docMk/>
            <pc:sldMk cId="4257555496" sldId="261"/>
            <ac:spMk id="61" creationId="{3CE8AF5E-D374-4CF1-90CC-35CF73B81C3E}"/>
          </ac:spMkLst>
        </pc:spChg>
        <pc:picChg chg="add mod ord">
          <ac:chgData name="amina noor" userId="a62ec6f47bd13b9a" providerId="LiveId" clId="{A93E9D19-2D23-4B49-A888-1F0FAE6633FA}" dt="2026-05-31T22:46:30.365" v="670" actId="14100"/>
          <ac:picMkLst>
            <pc:docMk/>
            <pc:sldMk cId="4257555496" sldId="261"/>
            <ac:picMk id="5" creationId="{3575B848-8E83-88D2-1B6C-647CAF5592EB}"/>
          </ac:picMkLst>
        </pc:picChg>
        <pc:inkChg chg="add">
          <ac:chgData name="amina noor" userId="a62ec6f47bd13b9a" providerId="LiveId" clId="{A93E9D19-2D23-4B49-A888-1F0FAE6633FA}" dt="2026-05-31T22:46:05.653" v="668" actId="26606"/>
          <ac:inkMkLst>
            <pc:docMk/>
            <pc:sldMk cId="4257555496" sldId="261"/>
            <ac:inkMk id="63" creationId="{070477C5-0410-4E4F-97A1-F84C2465C187}"/>
          </ac:inkMkLst>
        </pc:inkChg>
      </pc:sldChg>
      <pc:sldChg chg="addSp delSp modSp new mod setBg">
        <pc:chgData name="amina noor" userId="a62ec6f47bd13b9a" providerId="LiveId" clId="{A93E9D19-2D23-4B49-A888-1F0FAE6633FA}" dt="2026-06-09T10:56:58.835" v="1732" actId="20577"/>
        <pc:sldMkLst>
          <pc:docMk/>
          <pc:sldMk cId="3927798115" sldId="263"/>
        </pc:sldMkLst>
        <pc:spChg chg="mod">
          <ac:chgData name="amina noor" userId="a62ec6f47bd13b9a" providerId="LiveId" clId="{A93E9D19-2D23-4B49-A888-1F0FAE6633FA}" dt="2026-05-31T23:17:54.055" v="754" actId="26606"/>
          <ac:spMkLst>
            <pc:docMk/>
            <pc:sldMk cId="3927798115" sldId="263"/>
            <ac:spMk id="2" creationId="{1A9011C3-7FDF-1962-EFE8-A0E4837CF2D1}"/>
          </ac:spMkLst>
        </pc:spChg>
        <pc:spChg chg="mod">
          <ac:chgData name="amina noor" userId="a62ec6f47bd13b9a" providerId="LiveId" clId="{A93E9D19-2D23-4B49-A888-1F0FAE6633FA}" dt="2026-06-09T10:56:58.835" v="1732" actId="20577"/>
          <ac:spMkLst>
            <pc:docMk/>
            <pc:sldMk cId="3927798115" sldId="263"/>
            <ac:spMk id="3" creationId="{8FDAF13D-46EC-FA42-2454-690350DCE9D4}"/>
          </ac:spMkLst>
        </pc:spChg>
        <pc:spChg chg="add mod">
          <ac:chgData name="amina noor" userId="a62ec6f47bd13b9a" providerId="LiveId" clId="{A93E9D19-2D23-4B49-A888-1F0FAE6633FA}" dt="2026-06-09T10:44:36.226" v="1728" actId="1076"/>
          <ac:spMkLst>
            <pc:docMk/>
            <pc:sldMk cId="3927798115" sldId="263"/>
            <ac:spMk id="7" creationId="{B279894D-F3F3-A0AC-3AA0-DB1FA7B6E516}"/>
          </ac:spMkLst>
        </pc:spChg>
        <pc:spChg chg="add">
          <ac:chgData name="amina noor" userId="a62ec6f47bd13b9a" providerId="LiveId" clId="{A93E9D19-2D23-4B49-A888-1F0FAE6633FA}" dt="2026-05-31T23:17:54.055" v="754" actId="26606"/>
          <ac:spMkLst>
            <pc:docMk/>
            <pc:sldMk cId="3927798115" sldId="263"/>
            <ac:spMk id="26" creationId="{EBDD1931-9E86-4402-9A68-33A2D9EFB198}"/>
          </ac:spMkLst>
        </pc:spChg>
        <pc:spChg chg="add">
          <ac:chgData name="amina noor" userId="a62ec6f47bd13b9a" providerId="LiveId" clId="{A93E9D19-2D23-4B49-A888-1F0FAE6633FA}" dt="2026-05-31T23:17:54.055" v="754" actId="26606"/>
          <ac:spMkLst>
            <pc:docMk/>
            <pc:sldMk cId="3927798115" sldId="263"/>
            <ac:spMk id="27" creationId="{7B831B6F-405A-4B47-B9BB-5CA88F285844}"/>
          </ac:spMkLst>
        </pc:spChg>
        <pc:spChg chg="add">
          <ac:chgData name="amina noor" userId="a62ec6f47bd13b9a" providerId="LiveId" clId="{A93E9D19-2D23-4B49-A888-1F0FAE6633FA}" dt="2026-05-31T23:17:54.055" v="754" actId="26606"/>
          <ac:spMkLst>
            <pc:docMk/>
            <pc:sldMk cId="3927798115" sldId="263"/>
            <ac:spMk id="28" creationId="{3CE8AF5E-D374-4CF1-90CC-35CF73B81C3E}"/>
          </ac:spMkLst>
        </pc:spChg>
        <pc:picChg chg="add mod ord">
          <ac:chgData name="amina noor" userId="a62ec6f47bd13b9a" providerId="LiveId" clId="{A93E9D19-2D23-4B49-A888-1F0FAE6633FA}" dt="2026-06-02T10:53:37.873" v="1470" actId="14100"/>
          <ac:picMkLst>
            <pc:docMk/>
            <pc:sldMk cId="3927798115" sldId="263"/>
            <ac:picMk id="6" creationId="{F270148B-685F-47B2-1516-64210D89A71B}"/>
          </ac:picMkLst>
        </pc:picChg>
        <pc:inkChg chg="add">
          <ac:chgData name="amina noor" userId="a62ec6f47bd13b9a" providerId="LiveId" clId="{A93E9D19-2D23-4B49-A888-1F0FAE6633FA}" dt="2026-05-31T23:17:54.055" v="754" actId="26606"/>
          <ac:inkMkLst>
            <pc:docMk/>
            <pc:sldMk cId="3927798115" sldId="263"/>
            <ac:inkMk id="29" creationId="{070477C5-0410-4E4F-97A1-F84C2465C187}"/>
          </ac:inkMkLst>
        </pc:inkChg>
      </pc:sldChg>
      <pc:sldChg chg="addSp delSp modSp new mod setBg">
        <pc:chgData name="amina noor" userId="a62ec6f47bd13b9a" providerId="LiveId" clId="{A93E9D19-2D23-4B49-A888-1F0FAE6633FA}" dt="2026-06-02T11:13:25.042" v="1562" actId="20577"/>
        <pc:sldMkLst>
          <pc:docMk/>
          <pc:sldMk cId="1136649055" sldId="264"/>
        </pc:sldMkLst>
        <pc:spChg chg="mod">
          <ac:chgData name="amina noor" userId="a62ec6f47bd13b9a" providerId="LiveId" clId="{A93E9D19-2D23-4B49-A888-1F0FAE6633FA}" dt="2026-06-02T10:54:34.930" v="1476" actId="313"/>
          <ac:spMkLst>
            <pc:docMk/>
            <pc:sldMk cId="1136649055" sldId="264"/>
            <ac:spMk id="2" creationId="{C5493272-BC50-9ADE-0AA3-7DFD5166CFD9}"/>
          </ac:spMkLst>
        </pc:spChg>
        <pc:spChg chg="mod ord">
          <ac:chgData name="amina noor" userId="a62ec6f47bd13b9a" providerId="LiveId" clId="{A93E9D19-2D23-4B49-A888-1F0FAE6633FA}" dt="2026-06-02T11:13:25.042" v="1562" actId="20577"/>
          <ac:spMkLst>
            <pc:docMk/>
            <pc:sldMk cId="1136649055" sldId="264"/>
            <ac:spMk id="3" creationId="{A4EEE863-68FA-2E84-BBF3-C05B061E517D}"/>
          </ac:spMkLst>
        </pc:spChg>
        <pc:spChg chg="add mod">
          <ac:chgData name="amina noor" userId="a62ec6f47bd13b9a" providerId="LiveId" clId="{A93E9D19-2D23-4B49-A888-1F0FAE6633FA}" dt="2026-05-31T23:46:33.361" v="871" actId="1076"/>
          <ac:spMkLst>
            <pc:docMk/>
            <pc:sldMk cId="1136649055" sldId="264"/>
            <ac:spMk id="11" creationId="{C0B9EEE1-5D1A-9DCD-3047-15CD64B84DE7}"/>
          </ac:spMkLst>
        </pc:spChg>
        <pc:spChg chg="add">
          <ac:chgData name="amina noor" userId="a62ec6f47bd13b9a" providerId="LiveId" clId="{A93E9D19-2D23-4B49-A888-1F0FAE6633FA}" dt="2026-05-31T23:44:35.305" v="866" actId="26606"/>
          <ac:spMkLst>
            <pc:docMk/>
            <pc:sldMk cId="1136649055" sldId="264"/>
            <ac:spMk id="47" creationId="{4BCB9E0F-80B4-4BE1-A13D-A796E8186083}"/>
          </ac:spMkLst>
        </pc:spChg>
        <pc:spChg chg="add">
          <ac:chgData name="amina noor" userId="a62ec6f47bd13b9a" providerId="LiveId" clId="{A93E9D19-2D23-4B49-A888-1F0FAE6633FA}" dt="2026-05-31T23:44:35.305" v="866" actId="26606"/>
          <ac:spMkLst>
            <pc:docMk/>
            <pc:sldMk cId="1136649055" sldId="264"/>
            <ac:spMk id="48" creationId="{3CE8AF5E-D374-4CF1-90CC-35CF73B81C3E}"/>
          </ac:spMkLst>
        </pc:spChg>
        <pc:picChg chg="add mod">
          <ac:chgData name="amina noor" userId="a62ec6f47bd13b9a" providerId="LiveId" clId="{A93E9D19-2D23-4B49-A888-1F0FAE6633FA}" dt="2026-05-31T23:44:35.305" v="866" actId="26606"/>
          <ac:picMkLst>
            <pc:docMk/>
            <pc:sldMk cId="1136649055" sldId="264"/>
            <ac:picMk id="9" creationId="{15EF1739-E2F8-AB99-2F63-19CBA243E6DA}"/>
          </ac:picMkLst>
        </pc:picChg>
      </pc:sldChg>
      <pc:sldChg chg="addSp delSp modSp new mod">
        <pc:chgData name="amina noor" userId="a62ec6f47bd13b9a" providerId="LiveId" clId="{A93E9D19-2D23-4B49-A888-1F0FAE6633FA}" dt="2026-06-09T10:57:56.513" v="1736" actId="20577"/>
        <pc:sldMkLst>
          <pc:docMk/>
          <pc:sldMk cId="2149145547" sldId="265"/>
        </pc:sldMkLst>
        <pc:spChg chg="mod">
          <ac:chgData name="amina noor" userId="a62ec6f47bd13b9a" providerId="LiveId" clId="{A93E9D19-2D23-4B49-A888-1F0FAE6633FA}" dt="2026-06-02T10:54:20.995" v="1474" actId="115"/>
          <ac:spMkLst>
            <pc:docMk/>
            <pc:sldMk cId="2149145547" sldId="265"/>
            <ac:spMk id="2" creationId="{90715205-E979-F6AD-46BD-CFCEA8D4927A}"/>
          </ac:spMkLst>
        </pc:spChg>
        <pc:spChg chg="mod">
          <ac:chgData name="amina noor" userId="a62ec6f47bd13b9a" providerId="LiveId" clId="{A93E9D19-2D23-4B49-A888-1F0FAE6633FA}" dt="2026-06-09T10:57:53.408" v="1734" actId="20577"/>
          <ac:spMkLst>
            <pc:docMk/>
            <pc:sldMk cId="2149145547" sldId="265"/>
            <ac:spMk id="3" creationId="{A7DFA344-D705-E0DE-BC7B-6E936C762A57}"/>
          </ac:spMkLst>
        </pc:spChg>
        <pc:spChg chg="mod">
          <ac:chgData name="amina noor" userId="a62ec6f47bd13b9a" providerId="LiveId" clId="{A93E9D19-2D23-4B49-A888-1F0FAE6633FA}" dt="2026-06-09T10:57:56.513" v="1736" actId="20577"/>
          <ac:spMkLst>
            <pc:docMk/>
            <pc:sldMk cId="2149145547" sldId="265"/>
            <ac:spMk id="5" creationId="{25FA9D3B-BF96-B8AC-3A82-87A40022252A}"/>
          </ac:spMkLst>
        </pc:spChg>
        <pc:spChg chg="mod">
          <ac:chgData name="amina noor" userId="a62ec6f47bd13b9a" providerId="LiveId" clId="{A93E9D19-2D23-4B49-A888-1F0FAE6633FA}" dt="2026-06-02T11:15:52.349" v="1567" actId="27636"/>
          <ac:spMkLst>
            <pc:docMk/>
            <pc:sldMk cId="2149145547" sldId="265"/>
            <ac:spMk id="6" creationId="{C43E53A3-DB60-1D7D-C6BA-5F85C45F2512}"/>
          </ac:spMkLst>
        </pc:spChg>
        <pc:graphicFrameChg chg="add mod">
          <ac:chgData name="amina noor" userId="a62ec6f47bd13b9a" providerId="LiveId" clId="{A93E9D19-2D23-4B49-A888-1F0FAE6633FA}" dt="2026-06-03T10:41:02.614" v="1699" actId="14100"/>
          <ac:graphicFrameMkLst>
            <pc:docMk/>
            <pc:sldMk cId="2149145547" sldId="265"/>
            <ac:graphicFrameMk id="11" creationId="{3BD06ECE-C3DA-5204-8923-658D5EEA93E7}"/>
          </ac:graphicFrameMkLst>
        </pc:graphicFrameChg>
        <pc:picChg chg="add mod">
          <ac:chgData name="amina noor" userId="a62ec6f47bd13b9a" providerId="LiveId" clId="{A93E9D19-2D23-4B49-A888-1F0FAE6633FA}" dt="2026-06-01T13:33:42.011" v="1004" actId="1076"/>
          <ac:picMkLst>
            <pc:docMk/>
            <pc:sldMk cId="2149145547" sldId="265"/>
            <ac:picMk id="9" creationId="{200E88A9-3AEA-41A4-9AAB-6ED354B3C472}"/>
          </ac:picMkLst>
        </pc:picChg>
      </pc:sldChg>
      <pc:sldChg chg="addSp delSp modSp new mod ord setBg">
        <pc:chgData name="amina noor" userId="a62ec6f47bd13b9a" providerId="LiveId" clId="{A93E9D19-2D23-4B49-A888-1F0FAE6633FA}" dt="2026-06-02T11:17:12.781" v="1570" actId="20577"/>
        <pc:sldMkLst>
          <pc:docMk/>
          <pc:sldMk cId="232949824" sldId="266"/>
        </pc:sldMkLst>
        <pc:spChg chg="mod">
          <ac:chgData name="amina noor" userId="a62ec6f47bd13b9a" providerId="LiveId" clId="{A93E9D19-2D23-4B49-A888-1F0FAE6633FA}" dt="2026-06-02T10:54:43.528" v="1477" actId="115"/>
          <ac:spMkLst>
            <pc:docMk/>
            <pc:sldMk cId="232949824" sldId="266"/>
            <ac:spMk id="2" creationId="{C1334842-E365-20EB-C1A4-DE0A3BAD8944}"/>
          </ac:spMkLst>
        </pc:spChg>
        <pc:spChg chg="add">
          <ac:chgData name="amina noor" userId="a62ec6f47bd13b9a" providerId="LiveId" clId="{A93E9D19-2D23-4B49-A888-1F0FAE6633FA}" dt="2026-06-02T09:17:47.055" v="1062" actId="26606"/>
          <ac:spMkLst>
            <pc:docMk/>
            <pc:sldMk cId="232949824" sldId="266"/>
            <ac:spMk id="9" creationId="{43DAA0EF-336D-4CDC-A9A2-8460363E27FE}"/>
          </ac:spMkLst>
        </pc:spChg>
        <pc:spChg chg="add">
          <ac:chgData name="amina noor" userId="a62ec6f47bd13b9a" providerId="LiveId" clId="{A93E9D19-2D23-4B49-A888-1F0FAE6633FA}" dt="2026-06-02T09:17:47.055" v="1062" actId="26606"/>
          <ac:spMkLst>
            <pc:docMk/>
            <pc:sldMk cId="232949824" sldId="266"/>
            <ac:spMk id="11" creationId="{FD079A19-B31E-4129-A464-7547FF05AE33}"/>
          </ac:spMkLst>
        </pc:spChg>
        <pc:graphicFrameChg chg="add mod modGraphic">
          <ac:chgData name="amina noor" userId="a62ec6f47bd13b9a" providerId="LiveId" clId="{A93E9D19-2D23-4B49-A888-1F0FAE6633FA}" dt="2026-06-02T11:17:12.781" v="1570" actId="20577"/>
          <ac:graphicFrameMkLst>
            <pc:docMk/>
            <pc:sldMk cId="232949824" sldId="266"/>
            <ac:graphicFrameMk id="5" creationId="{2027236B-83C5-884D-D88D-3C467D3B7C0F}"/>
          </ac:graphicFrameMkLst>
        </pc:graphicFrameChg>
      </pc:sldChg>
      <pc:sldMasterChg chg="add addSldLayout">
        <pc:chgData name="amina noor" userId="a62ec6f47bd13b9a" providerId="LiveId" clId="{A93E9D19-2D23-4B49-A888-1F0FAE6633FA}" dt="2026-05-22T23:31:11.916" v="75" actId="26606"/>
        <pc:sldMasterMkLst>
          <pc:docMk/>
          <pc:sldMasterMk cId="2829402364" sldId="2147483765"/>
        </pc:sldMasterMkLst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487161005" sldId="2147483754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2598817706" sldId="2147483755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195391841" sldId="2147483756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3941877587" sldId="2147483757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883664873" sldId="2147483758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247788297" sldId="2147483759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3929938801" sldId="2147483760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608924027" sldId="2147483761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231901652" sldId="2147483762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3984550349" sldId="2147483763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3916178875" sldId="214748376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99F3AC-5496-4CD3-A581-5770C1B6B51C}" type="doc">
      <dgm:prSet loTypeId="urn:microsoft.com/office/officeart/2005/8/layout/vProcess5" loCatId="process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9D2525F4-325A-419A-99A4-E37E7CAD758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Highlights the significance of early emotional connections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4D4747-C714-4F05-B1F2-2FC4742031DE}" type="parTrans" cxnId="{5169B55E-E010-4554-9BE9-3A3324F7AA33}">
      <dgm:prSet/>
      <dgm:spPr/>
      <dgm:t>
        <a:bodyPr/>
        <a:lstStyle/>
        <a:p>
          <a:endParaRPr lang="en-US"/>
        </a:p>
      </dgm:t>
    </dgm:pt>
    <dgm:pt modelId="{201394AC-A531-46E0-A53D-68C78B4FAA0A}" type="sibTrans" cxnId="{5169B55E-E010-4554-9BE9-3A3324F7AA33}">
      <dgm:prSet/>
      <dgm:spPr/>
      <dgm:t>
        <a:bodyPr/>
        <a:lstStyle/>
        <a:p>
          <a:endParaRPr lang="en-US"/>
        </a:p>
      </dgm:t>
    </dgm:pt>
    <dgm:pt modelId="{AC82BFB2-FA2E-4796-B75D-00BF9B4F5004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Backed by research on attachment. 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57259F-ECA3-4C8A-9796-6F5543D669E0}" type="parTrans" cxnId="{C75054FB-F4DC-44B3-A875-14DA91F78243}">
      <dgm:prSet/>
      <dgm:spPr/>
      <dgm:t>
        <a:bodyPr/>
        <a:lstStyle/>
        <a:p>
          <a:endParaRPr lang="en-US"/>
        </a:p>
      </dgm:t>
    </dgm:pt>
    <dgm:pt modelId="{098990C9-4774-4360-A01B-0EE9166B698D}" type="sibTrans" cxnId="{C75054FB-F4DC-44B3-A875-14DA91F78243}">
      <dgm:prSet/>
      <dgm:spPr/>
      <dgm:t>
        <a:bodyPr/>
        <a:lstStyle/>
        <a:p>
          <a:endParaRPr lang="en-US"/>
        </a:p>
      </dgm:t>
    </dgm:pt>
    <dgm:pt modelId="{F140EF19-0ADE-4FD0-ABA9-5B81A49D9D1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Valuable in early childhood and healthcare settings</a:t>
          </a:r>
          <a:r>
            <a:rPr lang="en-GB" sz="1700" dirty="0"/>
            <a:t>.</a:t>
          </a:r>
          <a:endParaRPr lang="en-US" sz="1700" dirty="0"/>
        </a:p>
      </dgm:t>
    </dgm:pt>
    <dgm:pt modelId="{1CA7A779-92EF-49B4-818D-165B8F57CCA1}" type="parTrans" cxnId="{5A7737F6-3C43-4FB3-8C97-D0CAB900BAA1}">
      <dgm:prSet/>
      <dgm:spPr/>
      <dgm:t>
        <a:bodyPr/>
        <a:lstStyle/>
        <a:p>
          <a:endParaRPr lang="en-US"/>
        </a:p>
      </dgm:t>
    </dgm:pt>
    <dgm:pt modelId="{D3A41AC5-0F59-42CD-AF4E-86338824E351}" type="sibTrans" cxnId="{5A7737F6-3C43-4FB3-8C97-D0CAB900BAA1}">
      <dgm:prSet/>
      <dgm:spPr/>
      <dgm:t>
        <a:bodyPr/>
        <a:lstStyle/>
        <a:p>
          <a:endParaRPr lang="en-US"/>
        </a:p>
      </dgm:t>
    </dgm:pt>
    <dgm:pt modelId="{FA003FFB-C20C-4340-AB2B-76AA6421865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Assists in identifying children who require emotional assistance.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F12FAF-B04D-4120-8EE0-A9B5A05C0BBC}" type="parTrans" cxnId="{6899C57E-60CD-4A72-BD6A-B7D7F64CCDF3}">
      <dgm:prSet/>
      <dgm:spPr/>
      <dgm:t>
        <a:bodyPr/>
        <a:lstStyle/>
        <a:p>
          <a:endParaRPr lang="en-US"/>
        </a:p>
      </dgm:t>
    </dgm:pt>
    <dgm:pt modelId="{5844E3E7-9173-4C7D-89A6-24B4D5F098AA}" type="sibTrans" cxnId="{6899C57E-60CD-4A72-BD6A-B7D7F64CCDF3}">
      <dgm:prSet/>
      <dgm:spPr/>
      <dgm:t>
        <a:bodyPr/>
        <a:lstStyle/>
        <a:p>
          <a:endParaRPr lang="en-US"/>
        </a:p>
      </dgm:t>
    </dgm:pt>
    <dgm:pt modelId="{30949D31-41B9-431D-9690-E7717A3DB55D}">
      <dgm:prSet/>
      <dgm:spPr/>
      <dgm:t>
        <a:bodyPr/>
        <a:lstStyle/>
        <a:p>
          <a:r>
            <a:rPr lang="en-GB"/>
            <a:t>(Bowlby, 1969; Ainsworth et al., 1978; Rutter, 1995; Schaffer and Emerson, 1964)</a:t>
          </a:r>
          <a:endParaRPr lang="en-US"/>
        </a:p>
      </dgm:t>
    </dgm:pt>
    <dgm:pt modelId="{4A2C6171-671B-4A03-AA2F-418C2B4A1B1F}" type="parTrans" cxnId="{18615E44-77F3-42EE-8E5E-720E40279655}">
      <dgm:prSet/>
      <dgm:spPr/>
      <dgm:t>
        <a:bodyPr/>
        <a:lstStyle/>
        <a:p>
          <a:endParaRPr lang="en-US"/>
        </a:p>
      </dgm:t>
    </dgm:pt>
    <dgm:pt modelId="{20D915C7-330E-4AC3-AC4D-E043A9CAA356}" type="sibTrans" cxnId="{18615E44-77F3-42EE-8E5E-720E40279655}">
      <dgm:prSet/>
      <dgm:spPr/>
      <dgm:t>
        <a:bodyPr/>
        <a:lstStyle/>
        <a:p>
          <a:endParaRPr lang="en-US"/>
        </a:p>
      </dgm:t>
    </dgm:pt>
    <dgm:pt modelId="{27FEBE33-3D0F-4969-AA7A-611E14DE1482}" type="pres">
      <dgm:prSet presAssocID="{AB99F3AC-5496-4CD3-A581-5770C1B6B51C}" presName="outerComposite" presStyleCnt="0">
        <dgm:presLayoutVars>
          <dgm:chMax val="5"/>
          <dgm:dir/>
          <dgm:resizeHandles val="exact"/>
        </dgm:presLayoutVars>
      </dgm:prSet>
      <dgm:spPr/>
    </dgm:pt>
    <dgm:pt modelId="{18B5E851-0422-470E-82F5-3BE4FCDB5D60}" type="pres">
      <dgm:prSet presAssocID="{AB99F3AC-5496-4CD3-A581-5770C1B6B51C}" presName="dummyMaxCanvas" presStyleCnt="0">
        <dgm:presLayoutVars/>
      </dgm:prSet>
      <dgm:spPr/>
    </dgm:pt>
    <dgm:pt modelId="{FBD3098F-58AC-4268-BB60-1DFE99A2578D}" type="pres">
      <dgm:prSet presAssocID="{AB99F3AC-5496-4CD3-A581-5770C1B6B51C}" presName="FiveNodes_1" presStyleLbl="node1" presStyleIdx="0" presStyleCnt="5">
        <dgm:presLayoutVars>
          <dgm:bulletEnabled val="1"/>
        </dgm:presLayoutVars>
      </dgm:prSet>
      <dgm:spPr/>
    </dgm:pt>
    <dgm:pt modelId="{AF95B718-E0C5-4756-ADEA-035DFA972EB1}" type="pres">
      <dgm:prSet presAssocID="{AB99F3AC-5496-4CD3-A581-5770C1B6B51C}" presName="FiveNodes_2" presStyleLbl="node1" presStyleIdx="1" presStyleCnt="5">
        <dgm:presLayoutVars>
          <dgm:bulletEnabled val="1"/>
        </dgm:presLayoutVars>
      </dgm:prSet>
      <dgm:spPr/>
    </dgm:pt>
    <dgm:pt modelId="{A34DE678-1AAF-4368-8C9D-8BD23A14C7DB}" type="pres">
      <dgm:prSet presAssocID="{AB99F3AC-5496-4CD3-A581-5770C1B6B51C}" presName="FiveNodes_3" presStyleLbl="node1" presStyleIdx="2" presStyleCnt="5">
        <dgm:presLayoutVars>
          <dgm:bulletEnabled val="1"/>
        </dgm:presLayoutVars>
      </dgm:prSet>
      <dgm:spPr/>
    </dgm:pt>
    <dgm:pt modelId="{6BD2A5E8-4194-4A9D-A1A1-7A4980CD5ADB}" type="pres">
      <dgm:prSet presAssocID="{AB99F3AC-5496-4CD3-A581-5770C1B6B51C}" presName="FiveNodes_4" presStyleLbl="node1" presStyleIdx="3" presStyleCnt="5">
        <dgm:presLayoutVars>
          <dgm:bulletEnabled val="1"/>
        </dgm:presLayoutVars>
      </dgm:prSet>
      <dgm:spPr/>
    </dgm:pt>
    <dgm:pt modelId="{E291E2CA-6B59-44D6-A192-84FE592B6386}" type="pres">
      <dgm:prSet presAssocID="{AB99F3AC-5496-4CD3-A581-5770C1B6B51C}" presName="FiveNodes_5" presStyleLbl="node1" presStyleIdx="4" presStyleCnt="5">
        <dgm:presLayoutVars>
          <dgm:bulletEnabled val="1"/>
        </dgm:presLayoutVars>
      </dgm:prSet>
      <dgm:spPr/>
    </dgm:pt>
    <dgm:pt modelId="{3DD63DBE-530E-4794-A845-B12FE9E51DAF}" type="pres">
      <dgm:prSet presAssocID="{AB99F3AC-5496-4CD3-A581-5770C1B6B51C}" presName="FiveConn_1-2" presStyleLbl="fgAccFollowNode1" presStyleIdx="0" presStyleCnt="4">
        <dgm:presLayoutVars>
          <dgm:bulletEnabled val="1"/>
        </dgm:presLayoutVars>
      </dgm:prSet>
      <dgm:spPr/>
    </dgm:pt>
    <dgm:pt modelId="{F3119CED-07E7-4AC5-A8B3-AF0D1ACD3474}" type="pres">
      <dgm:prSet presAssocID="{AB99F3AC-5496-4CD3-A581-5770C1B6B51C}" presName="FiveConn_2-3" presStyleLbl="fgAccFollowNode1" presStyleIdx="1" presStyleCnt="4">
        <dgm:presLayoutVars>
          <dgm:bulletEnabled val="1"/>
        </dgm:presLayoutVars>
      </dgm:prSet>
      <dgm:spPr/>
    </dgm:pt>
    <dgm:pt modelId="{2CF4C27A-3CBF-4955-A9A8-440B4C9FB67A}" type="pres">
      <dgm:prSet presAssocID="{AB99F3AC-5496-4CD3-A581-5770C1B6B51C}" presName="FiveConn_3-4" presStyleLbl="fgAccFollowNode1" presStyleIdx="2" presStyleCnt="4">
        <dgm:presLayoutVars>
          <dgm:bulletEnabled val="1"/>
        </dgm:presLayoutVars>
      </dgm:prSet>
      <dgm:spPr/>
    </dgm:pt>
    <dgm:pt modelId="{ED518C14-154B-4A08-907D-E69E76086544}" type="pres">
      <dgm:prSet presAssocID="{AB99F3AC-5496-4CD3-A581-5770C1B6B51C}" presName="FiveConn_4-5" presStyleLbl="fgAccFollowNode1" presStyleIdx="3" presStyleCnt="4">
        <dgm:presLayoutVars>
          <dgm:bulletEnabled val="1"/>
        </dgm:presLayoutVars>
      </dgm:prSet>
      <dgm:spPr/>
    </dgm:pt>
    <dgm:pt modelId="{DCEFA511-4BC9-42F8-9822-650343344A19}" type="pres">
      <dgm:prSet presAssocID="{AB99F3AC-5496-4CD3-A581-5770C1B6B51C}" presName="FiveNodes_1_text" presStyleLbl="node1" presStyleIdx="4" presStyleCnt="5">
        <dgm:presLayoutVars>
          <dgm:bulletEnabled val="1"/>
        </dgm:presLayoutVars>
      </dgm:prSet>
      <dgm:spPr/>
    </dgm:pt>
    <dgm:pt modelId="{3BFAD131-5B6F-4381-8F00-30CDFB94BC44}" type="pres">
      <dgm:prSet presAssocID="{AB99F3AC-5496-4CD3-A581-5770C1B6B51C}" presName="FiveNodes_2_text" presStyleLbl="node1" presStyleIdx="4" presStyleCnt="5">
        <dgm:presLayoutVars>
          <dgm:bulletEnabled val="1"/>
        </dgm:presLayoutVars>
      </dgm:prSet>
      <dgm:spPr/>
    </dgm:pt>
    <dgm:pt modelId="{76F1EC1F-5F04-4C92-B23A-BF6734BEC274}" type="pres">
      <dgm:prSet presAssocID="{AB99F3AC-5496-4CD3-A581-5770C1B6B51C}" presName="FiveNodes_3_text" presStyleLbl="node1" presStyleIdx="4" presStyleCnt="5">
        <dgm:presLayoutVars>
          <dgm:bulletEnabled val="1"/>
        </dgm:presLayoutVars>
      </dgm:prSet>
      <dgm:spPr/>
    </dgm:pt>
    <dgm:pt modelId="{1F8C121E-1322-4F38-A277-571344565BFF}" type="pres">
      <dgm:prSet presAssocID="{AB99F3AC-5496-4CD3-A581-5770C1B6B51C}" presName="FiveNodes_4_text" presStyleLbl="node1" presStyleIdx="4" presStyleCnt="5">
        <dgm:presLayoutVars>
          <dgm:bulletEnabled val="1"/>
        </dgm:presLayoutVars>
      </dgm:prSet>
      <dgm:spPr/>
    </dgm:pt>
    <dgm:pt modelId="{52167678-35F2-443F-9FA9-BF337645631F}" type="pres">
      <dgm:prSet presAssocID="{AB99F3AC-5496-4CD3-A581-5770C1B6B51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B9CB307-1FA1-4F8A-8C87-C017D0ACFF9A}" type="presOf" srcId="{30949D31-41B9-431D-9690-E7717A3DB55D}" destId="{52167678-35F2-443F-9FA9-BF337645631F}" srcOrd="1" destOrd="0" presId="urn:microsoft.com/office/officeart/2005/8/layout/vProcess5"/>
    <dgm:cxn modelId="{1627FB07-B958-40A0-8DE2-2C541BFD9BE0}" type="presOf" srcId="{9D2525F4-325A-419A-99A4-E37E7CAD7589}" destId="{FBD3098F-58AC-4268-BB60-1DFE99A2578D}" srcOrd="0" destOrd="0" presId="urn:microsoft.com/office/officeart/2005/8/layout/vProcess5"/>
    <dgm:cxn modelId="{9ADB4116-FF29-403C-9438-000DD650A262}" type="presOf" srcId="{30949D31-41B9-431D-9690-E7717A3DB55D}" destId="{E291E2CA-6B59-44D6-A192-84FE592B6386}" srcOrd="0" destOrd="0" presId="urn:microsoft.com/office/officeart/2005/8/layout/vProcess5"/>
    <dgm:cxn modelId="{9F8FBF39-E27E-4593-AB13-DDEB209498E2}" type="presOf" srcId="{AC82BFB2-FA2E-4796-B75D-00BF9B4F5004}" destId="{3BFAD131-5B6F-4381-8F00-30CDFB94BC44}" srcOrd="1" destOrd="0" presId="urn:microsoft.com/office/officeart/2005/8/layout/vProcess5"/>
    <dgm:cxn modelId="{5169B55E-E010-4554-9BE9-3A3324F7AA33}" srcId="{AB99F3AC-5496-4CD3-A581-5770C1B6B51C}" destId="{9D2525F4-325A-419A-99A4-E37E7CAD7589}" srcOrd="0" destOrd="0" parTransId="{C04D4747-C714-4F05-B1F2-2FC4742031DE}" sibTransId="{201394AC-A531-46E0-A53D-68C78B4FAA0A}"/>
    <dgm:cxn modelId="{168F7F63-5A0D-4202-9EE2-4829E156FD74}" type="presOf" srcId="{D3A41AC5-0F59-42CD-AF4E-86338824E351}" destId="{2CF4C27A-3CBF-4955-A9A8-440B4C9FB67A}" srcOrd="0" destOrd="0" presId="urn:microsoft.com/office/officeart/2005/8/layout/vProcess5"/>
    <dgm:cxn modelId="{18615E44-77F3-42EE-8E5E-720E40279655}" srcId="{AB99F3AC-5496-4CD3-A581-5770C1B6B51C}" destId="{30949D31-41B9-431D-9690-E7717A3DB55D}" srcOrd="4" destOrd="0" parTransId="{4A2C6171-671B-4A03-AA2F-418C2B4A1B1F}" sibTransId="{20D915C7-330E-4AC3-AC4D-E043A9CAA356}"/>
    <dgm:cxn modelId="{42D21045-10FC-4329-B811-7F88C21F6A11}" type="presOf" srcId="{F140EF19-0ADE-4FD0-ABA9-5B81A49D9D1E}" destId="{A34DE678-1AAF-4368-8C9D-8BD23A14C7DB}" srcOrd="0" destOrd="0" presId="urn:microsoft.com/office/officeart/2005/8/layout/vProcess5"/>
    <dgm:cxn modelId="{47F6D765-C00C-474A-8D3E-A0A02F9EB963}" type="presOf" srcId="{201394AC-A531-46E0-A53D-68C78B4FAA0A}" destId="{3DD63DBE-530E-4794-A845-B12FE9E51DAF}" srcOrd="0" destOrd="0" presId="urn:microsoft.com/office/officeart/2005/8/layout/vProcess5"/>
    <dgm:cxn modelId="{8375FA46-746A-425F-A996-059DCDA4BFEA}" type="presOf" srcId="{AB99F3AC-5496-4CD3-A581-5770C1B6B51C}" destId="{27FEBE33-3D0F-4969-AA7A-611E14DE1482}" srcOrd="0" destOrd="0" presId="urn:microsoft.com/office/officeart/2005/8/layout/vProcess5"/>
    <dgm:cxn modelId="{D3745371-C91D-4FC6-A8C6-3A5EE0F1D2B8}" type="presOf" srcId="{AC82BFB2-FA2E-4796-B75D-00BF9B4F5004}" destId="{AF95B718-E0C5-4756-ADEA-035DFA972EB1}" srcOrd="0" destOrd="0" presId="urn:microsoft.com/office/officeart/2005/8/layout/vProcess5"/>
    <dgm:cxn modelId="{6899C57E-60CD-4A72-BD6A-B7D7F64CCDF3}" srcId="{AB99F3AC-5496-4CD3-A581-5770C1B6B51C}" destId="{FA003FFB-C20C-4340-AB2B-76AA6421865D}" srcOrd="3" destOrd="0" parTransId="{8DF12FAF-B04D-4120-8EE0-A9B5A05C0BBC}" sibTransId="{5844E3E7-9173-4C7D-89A6-24B4D5F098AA}"/>
    <dgm:cxn modelId="{4BD70A83-CFEB-4CA7-837C-9EB5DF3A1BE4}" type="presOf" srcId="{F140EF19-0ADE-4FD0-ABA9-5B81A49D9D1E}" destId="{76F1EC1F-5F04-4C92-B23A-BF6734BEC274}" srcOrd="1" destOrd="0" presId="urn:microsoft.com/office/officeart/2005/8/layout/vProcess5"/>
    <dgm:cxn modelId="{C2657E89-9B8F-42ED-B769-5B0EE06BD54A}" type="presOf" srcId="{098990C9-4774-4360-A01B-0EE9166B698D}" destId="{F3119CED-07E7-4AC5-A8B3-AF0D1ACD3474}" srcOrd="0" destOrd="0" presId="urn:microsoft.com/office/officeart/2005/8/layout/vProcess5"/>
    <dgm:cxn modelId="{5E18C08F-512C-4B22-967A-AFCDE16FE872}" type="presOf" srcId="{9D2525F4-325A-419A-99A4-E37E7CAD7589}" destId="{DCEFA511-4BC9-42F8-9822-650343344A19}" srcOrd="1" destOrd="0" presId="urn:microsoft.com/office/officeart/2005/8/layout/vProcess5"/>
    <dgm:cxn modelId="{2D0FFA97-DCA8-4CF5-9CB3-2B86E7AC7CFD}" type="presOf" srcId="{FA003FFB-C20C-4340-AB2B-76AA6421865D}" destId="{6BD2A5E8-4194-4A9D-A1A1-7A4980CD5ADB}" srcOrd="0" destOrd="0" presId="urn:microsoft.com/office/officeart/2005/8/layout/vProcess5"/>
    <dgm:cxn modelId="{F2BCE29B-D855-4F83-BAC9-45DB2DB3B128}" type="presOf" srcId="{FA003FFB-C20C-4340-AB2B-76AA6421865D}" destId="{1F8C121E-1322-4F38-A277-571344565BFF}" srcOrd="1" destOrd="0" presId="urn:microsoft.com/office/officeart/2005/8/layout/vProcess5"/>
    <dgm:cxn modelId="{3CFE51AF-BE5C-4662-8BC3-28D8F829DF06}" type="presOf" srcId="{5844E3E7-9173-4C7D-89A6-24B4D5F098AA}" destId="{ED518C14-154B-4A08-907D-E69E76086544}" srcOrd="0" destOrd="0" presId="urn:microsoft.com/office/officeart/2005/8/layout/vProcess5"/>
    <dgm:cxn modelId="{5A7737F6-3C43-4FB3-8C97-D0CAB900BAA1}" srcId="{AB99F3AC-5496-4CD3-A581-5770C1B6B51C}" destId="{F140EF19-0ADE-4FD0-ABA9-5B81A49D9D1E}" srcOrd="2" destOrd="0" parTransId="{1CA7A779-92EF-49B4-818D-165B8F57CCA1}" sibTransId="{D3A41AC5-0F59-42CD-AF4E-86338824E351}"/>
    <dgm:cxn modelId="{C75054FB-F4DC-44B3-A875-14DA91F78243}" srcId="{AB99F3AC-5496-4CD3-A581-5770C1B6B51C}" destId="{AC82BFB2-FA2E-4796-B75D-00BF9B4F5004}" srcOrd="1" destOrd="0" parTransId="{6357259F-ECA3-4C8A-9796-6F5543D669E0}" sibTransId="{098990C9-4774-4360-A01B-0EE9166B698D}"/>
    <dgm:cxn modelId="{8890B1BA-6984-4FDD-9D33-53F980752044}" type="presParOf" srcId="{27FEBE33-3D0F-4969-AA7A-611E14DE1482}" destId="{18B5E851-0422-470E-82F5-3BE4FCDB5D60}" srcOrd="0" destOrd="0" presId="urn:microsoft.com/office/officeart/2005/8/layout/vProcess5"/>
    <dgm:cxn modelId="{827B83DA-BCF9-426F-8FB5-2DCC93660D57}" type="presParOf" srcId="{27FEBE33-3D0F-4969-AA7A-611E14DE1482}" destId="{FBD3098F-58AC-4268-BB60-1DFE99A2578D}" srcOrd="1" destOrd="0" presId="urn:microsoft.com/office/officeart/2005/8/layout/vProcess5"/>
    <dgm:cxn modelId="{3C4DD09E-5850-4614-80BC-5E80C221F42D}" type="presParOf" srcId="{27FEBE33-3D0F-4969-AA7A-611E14DE1482}" destId="{AF95B718-E0C5-4756-ADEA-035DFA972EB1}" srcOrd="2" destOrd="0" presId="urn:microsoft.com/office/officeart/2005/8/layout/vProcess5"/>
    <dgm:cxn modelId="{B504A7ED-CA7C-451B-A104-90E8633D9505}" type="presParOf" srcId="{27FEBE33-3D0F-4969-AA7A-611E14DE1482}" destId="{A34DE678-1AAF-4368-8C9D-8BD23A14C7DB}" srcOrd="3" destOrd="0" presId="urn:microsoft.com/office/officeart/2005/8/layout/vProcess5"/>
    <dgm:cxn modelId="{5575C6D2-D7AF-4788-A609-563252BCF2AA}" type="presParOf" srcId="{27FEBE33-3D0F-4969-AA7A-611E14DE1482}" destId="{6BD2A5E8-4194-4A9D-A1A1-7A4980CD5ADB}" srcOrd="4" destOrd="0" presId="urn:microsoft.com/office/officeart/2005/8/layout/vProcess5"/>
    <dgm:cxn modelId="{D74B7DB8-D85B-4DC9-8D05-F3B5C301E6A6}" type="presParOf" srcId="{27FEBE33-3D0F-4969-AA7A-611E14DE1482}" destId="{E291E2CA-6B59-44D6-A192-84FE592B6386}" srcOrd="5" destOrd="0" presId="urn:microsoft.com/office/officeart/2005/8/layout/vProcess5"/>
    <dgm:cxn modelId="{03FE9003-0392-4443-9564-500BBF24F72F}" type="presParOf" srcId="{27FEBE33-3D0F-4969-AA7A-611E14DE1482}" destId="{3DD63DBE-530E-4794-A845-B12FE9E51DAF}" srcOrd="6" destOrd="0" presId="urn:microsoft.com/office/officeart/2005/8/layout/vProcess5"/>
    <dgm:cxn modelId="{6FADEA4D-767D-40A8-A101-4B51A3526EDD}" type="presParOf" srcId="{27FEBE33-3D0F-4969-AA7A-611E14DE1482}" destId="{F3119CED-07E7-4AC5-A8B3-AF0D1ACD3474}" srcOrd="7" destOrd="0" presId="urn:microsoft.com/office/officeart/2005/8/layout/vProcess5"/>
    <dgm:cxn modelId="{7872D0DD-CDD3-4C10-BCB7-FD482DD6E89F}" type="presParOf" srcId="{27FEBE33-3D0F-4969-AA7A-611E14DE1482}" destId="{2CF4C27A-3CBF-4955-A9A8-440B4C9FB67A}" srcOrd="8" destOrd="0" presId="urn:microsoft.com/office/officeart/2005/8/layout/vProcess5"/>
    <dgm:cxn modelId="{5B7AE301-3940-4679-BF9F-C48CFD088833}" type="presParOf" srcId="{27FEBE33-3D0F-4969-AA7A-611E14DE1482}" destId="{ED518C14-154B-4A08-907D-E69E76086544}" srcOrd="9" destOrd="0" presId="urn:microsoft.com/office/officeart/2005/8/layout/vProcess5"/>
    <dgm:cxn modelId="{8A31866A-29A3-40B4-A600-E69967262E82}" type="presParOf" srcId="{27FEBE33-3D0F-4969-AA7A-611E14DE1482}" destId="{DCEFA511-4BC9-42F8-9822-650343344A19}" srcOrd="10" destOrd="0" presId="urn:microsoft.com/office/officeart/2005/8/layout/vProcess5"/>
    <dgm:cxn modelId="{CDEB1A85-7F06-4907-A8F0-C5E15F9B204B}" type="presParOf" srcId="{27FEBE33-3D0F-4969-AA7A-611E14DE1482}" destId="{3BFAD131-5B6F-4381-8F00-30CDFB94BC44}" srcOrd="11" destOrd="0" presId="urn:microsoft.com/office/officeart/2005/8/layout/vProcess5"/>
    <dgm:cxn modelId="{216F2A04-60C2-474B-87B0-9AA23748179B}" type="presParOf" srcId="{27FEBE33-3D0F-4969-AA7A-611E14DE1482}" destId="{76F1EC1F-5F04-4C92-B23A-BF6734BEC274}" srcOrd="12" destOrd="0" presId="urn:microsoft.com/office/officeart/2005/8/layout/vProcess5"/>
    <dgm:cxn modelId="{93CCA54E-4BC6-4FC1-B09A-AF1624010AD4}" type="presParOf" srcId="{27FEBE33-3D0F-4969-AA7A-611E14DE1482}" destId="{1F8C121E-1322-4F38-A277-571344565BFF}" srcOrd="13" destOrd="0" presId="urn:microsoft.com/office/officeart/2005/8/layout/vProcess5"/>
    <dgm:cxn modelId="{1917E75D-054C-41EE-B7A1-A265EF10B691}" type="presParOf" srcId="{27FEBE33-3D0F-4969-AA7A-611E14DE1482}" destId="{52167678-35F2-443F-9FA9-BF337645631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8FC4ED-FCA6-4395-87CA-C81B1BE666F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BAF5908-6D9F-45AF-AF7E-BC0691E4BB2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Bowlby's Attachment Theory adequately explains Isaac's emotional and behavioural problems.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48A97D-1889-43E4-AE6A-0DE0A0C3CDCB}" type="parTrans" cxnId="{574CFBBE-8CCD-4776-828B-D3CBD032D0BB}">
      <dgm:prSet/>
      <dgm:spPr/>
      <dgm:t>
        <a:bodyPr/>
        <a:lstStyle/>
        <a:p>
          <a:endParaRPr lang="en-US"/>
        </a:p>
      </dgm:t>
    </dgm:pt>
    <dgm:pt modelId="{E10B5D2D-5EBA-4947-8526-27729988E661}" type="sibTrans" cxnId="{574CFBBE-8CCD-4776-828B-D3CBD032D0BB}">
      <dgm:prSet/>
      <dgm:spPr/>
      <dgm:t>
        <a:bodyPr/>
        <a:lstStyle/>
        <a:p>
          <a:endParaRPr lang="en-US"/>
        </a:p>
      </dgm:t>
    </dgm:pt>
    <dgm:pt modelId="{62CB679E-5C3F-4BF8-A4BE-CA8C1D12522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Early attachment experiences have a major effect on emotional stability, confidence, and social development</a:t>
          </a:r>
          <a:r>
            <a:rPr lang="en-GB" sz="2100" dirty="0"/>
            <a:t>.</a:t>
          </a:r>
          <a:endParaRPr lang="en-US" sz="2100" dirty="0"/>
        </a:p>
      </dgm:t>
    </dgm:pt>
    <dgm:pt modelId="{4C1B1619-39CE-4070-B658-8E5A88BA67AA}" type="parTrans" cxnId="{7E302D0A-3664-44E1-AB86-AD84EFB66F1E}">
      <dgm:prSet/>
      <dgm:spPr/>
      <dgm:t>
        <a:bodyPr/>
        <a:lstStyle/>
        <a:p>
          <a:endParaRPr lang="en-US"/>
        </a:p>
      </dgm:t>
    </dgm:pt>
    <dgm:pt modelId="{615A0307-19D3-47AC-9936-1F584BBB4E1E}" type="sibTrans" cxnId="{7E302D0A-3664-44E1-AB86-AD84EFB66F1E}">
      <dgm:prSet/>
      <dgm:spPr/>
      <dgm:t>
        <a:bodyPr/>
        <a:lstStyle/>
        <a:p>
          <a:endParaRPr lang="en-US"/>
        </a:p>
      </dgm:t>
    </dgm:pt>
    <dgm:pt modelId="{FF489B09-B82D-4923-9109-7CE44F6715A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Isaac's interrupted caregiving and mother’s mental health concerns might contribute to unstable bonding.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42B502-EB6F-447A-AA1A-8F33BBB710F4}" type="parTrans" cxnId="{AB8199E1-69D5-41C6-9B59-7FF89AE8143E}">
      <dgm:prSet/>
      <dgm:spPr/>
      <dgm:t>
        <a:bodyPr/>
        <a:lstStyle/>
        <a:p>
          <a:endParaRPr lang="en-US"/>
        </a:p>
      </dgm:t>
    </dgm:pt>
    <dgm:pt modelId="{07D26A02-0908-4EF6-82C9-8C76416A4120}" type="sibTrans" cxnId="{AB8199E1-69D5-41C6-9B59-7FF89AE8143E}">
      <dgm:prSet/>
      <dgm:spPr/>
      <dgm:t>
        <a:bodyPr/>
        <a:lstStyle/>
        <a:p>
          <a:endParaRPr lang="en-US"/>
        </a:p>
      </dgm:t>
    </dgm:pt>
    <dgm:pt modelId="{9ED3058A-5631-4E33-8153-1E99E482329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Both biological and environmental variables influence child growth</a:t>
          </a:r>
          <a:r>
            <a:rPr lang="en-GB" sz="2600" dirty="0"/>
            <a:t>.</a:t>
          </a:r>
          <a:endParaRPr lang="en-US" sz="2600" dirty="0"/>
        </a:p>
      </dgm:t>
    </dgm:pt>
    <dgm:pt modelId="{0D45A363-90CA-4FE7-8E70-7D019399E779}" type="parTrans" cxnId="{96FAB4B4-0384-422A-916D-85F769A00C16}">
      <dgm:prSet/>
      <dgm:spPr/>
      <dgm:t>
        <a:bodyPr/>
        <a:lstStyle/>
        <a:p>
          <a:endParaRPr lang="en-US"/>
        </a:p>
      </dgm:t>
    </dgm:pt>
    <dgm:pt modelId="{A5D47D9C-6089-4C48-9C12-2750084093A4}" type="sibTrans" cxnId="{96FAB4B4-0384-422A-916D-85F769A00C16}">
      <dgm:prSet/>
      <dgm:spPr/>
      <dgm:t>
        <a:bodyPr/>
        <a:lstStyle/>
        <a:p>
          <a:endParaRPr lang="en-US"/>
        </a:p>
      </dgm:t>
    </dgm:pt>
    <dgm:pt modelId="{B71B9C94-1269-4A64-B36F-EE568D642FF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Early intervention and attachment-based assistance can enhance long-term results and well-being.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9208A8-695E-4A28-AC50-63D84A2AD406}" type="parTrans" cxnId="{2EEA4860-E6FD-47A3-8E1A-B20774EE657E}">
      <dgm:prSet/>
      <dgm:spPr/>
      <dgm:t>
        <a:bodyPr/>
        <a:lstStyle/>
        <a:p>
          <a:endParaRPr lang="en-US"/>
        </a:p>
      </dgm:t>
    </dgm:pt>
    <dgm:pt modelId="{5BF9B114-BFA3-477E-AFA6-2949A22111A0}" type="sibTrans" cxnId="{2EEA4860-E6FD-47A3-8E1A-B20774EE657E}">
      <dgm:prSet/>
      <dgm:spPr/>
      <dgm:t>
        <a:bodyPr/>
        <a:lstStyle/>
        <a:p>
          <a:endParaRPr lang="en-US"/>
        </a:p>
      </dgm:t>
    </dgm:pt>
    <dgm:pt modelId="{DAC56D23-810A-4C48-AB10-695226E7A670}" type="pres">
      <dgm:prSet presAssocID="{378FC4ED-FCA6-4395-87CA-C81B1BE666F7}" presName="linear" presStyleCnt="0">
        <dgm:presLayoutVars>
          <dgm:animLvl val="lvl"/>
          <dgm:resizeHandles val="exact"/>
        </dgm:presLayoutVars>
      </dgm:prSet>
      <dgm:spPr/>
    </dgm:pt>
    <dgm:pt modelId="{9AC2D066-C12D-4848-AFC2-7ABB23AD5A40}" type="pres">
      <dgm:prSet presAssocID="{5BAF5908-6D9F-45AF-AF7E-BC0691E4BB2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A27E971-C2E5-4EA8-8286-609299B83D81}" type="pres">
      <dgm:prSet presAssocID="{E10B5D2D-5EBA-4947-8526-27729988E661}" presName="spacer" presStyleCnt="0"/>
      <dgm:spPr/>
    </dgm:pt>
    <dgm:pt modelId="{3149451A-B212-41F9-8778-00BAC36639FB}" type="pres">
      <dgm:prSet presAssocID="{62CB679E-5C3F-4BF8-A4BE-CA8C1D12522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2A6E925-C2EA-4706-895F-B5DDB2C2408C}" type="pres">
      <dgm:prSet presAssocID="{615A0307-19D3-47AC-9936-1F584BBB4E1E}" presName="spacer" presStyleCnt="0"/>
      <dgm:spPr/>
    </dgm:pt>
    <dgm:pt modelId="{EDC8036A-B82D-48C0-B157-D584EF55552A}" type="pres">
      <dgm:prSet presAssocID="{FF489B09-B82D-4923-9109-7CE44F6715A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33E97EA-FE8D-44C5-8371-8825ACBD0FF2}" type="pres">
      <dgm:prSet presAssocID="{07D26A02-0908-4EF6-82C9-8C76416A4120}" presName="spacer" presStyleCnt="0"/>
      <dgm:spPr/>
    </dgm:pt>
    <dgm:pt modelId="{2B75CACA-87D5-417B-AAE7-BB6937209C71}" type="pres">
      <dgm:prSet presAssocID="{9ED3058A-5631-4E33-8153-1E99E482329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1F8737C-067E-427B-880F-2D119E349B62}" type="pres">
      <dgm:prSet presAssocID="{A5D47D9C-6089-4C48-9C12-2750084093A4}" presName="spacer" presStyleCnt="0"/>
      <dgm:spPr/>
    </dgm:pt>
    <dgm:pt modelId="{B13F52AB-8521-44E1-9DB3-D54AC66494D9}" type="pres">
      <dgm:prSet presAssocID="{B71B9C94-1269-4A64-B36F-EE568D642FF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65ABF04-6370-44AE-B041-DB65754849D7}" type="presOf" srcId="{FF489B09-B82D-4923-9109-7CE44F6715A2}" destId="{EDC8036A-B82D-48C0-B157-D584EF55552A}" srcOrd="0" destOrd="0" presId="urn:microsoft.com/office/officeart/2005/8/layout/vList2"/>
    <dgm:cxn modelId="{7E302D0A-3664-44E1-AB86-AD84EFB66F1E}" srcId="{378FC4ED-FCA6-4395-87CA-C81B1BE666F7}" destId="{62CB679E-5C3F-4BF8-A4BE-CA8C1D12522B}" srcOrd="1" destOrd="0" parTransId="{4C1B1619-39CE-4070-B658-8E5A88BA67AA}" sibTransId="{615A0307-19D3-47AC-9936-1F584BBB4E1E}"/>
    <dgm:cxn modelId="{C0921115-F28D-49B3-BFC2-F8D00034AECA}" type="presOf" srcId="{62CB679E-5C3F-4BF8-A4BE-CA8C1D12522B}" destId="{3149451A-B212-41F9-8778-00BAC36639FB}" srcOrd="0" destOrd="0" presId="urn:microsoft.com/office/officeart/2005/8/layout/vList2"/>
    <dgm:cxn modelId="{2EEA4860-E6FD-47A3-8E1A-B20774EE657E}" srcId="{378FC4ED-FCA6-4395-87CA-C81B1BE666F7}" destId="{B71B9C94-1269-4A64-B36F-EE568D642FF5}" srcOrd="4" destOrd="0" parTransId="{8D9208A8-695E-4A28-AC50-63D84A2AD406}" sibTransId="{5BF9B114-BFA3-477E-AFA6-2949A22111A0}"/>
    <dgm:cxn modelId="{B9CB93B3-8FED-40CD-A589-7CE2D0605324}" type="presOf" srcId="{B71B9C94-1269-4A64-B36F-EE568D642FF5}" destId="{B13F52AB-8521-44E1-9DB3-D54AC66494D9}" srcOrd="0" destOrd="0" presId="urn:microsoft.com/office/officeart/2005/8/layout/vList2"/>
    <dgm:cxn modelId="{96FAB4B4-0384-422A-916D-85F769A00C16}" srcId="{378FC4ED-FCA6-4395-87CA-C81B1BE666F7}" destId="{9ED3058A-5631-4E33-8153-1E99E4823291}" srcOrd="3" destOrd="0" parTransId="{0D45A363-90CA-4FE7-8E70-7D019399E779}" sibTransId="{A5D47D9C-6089-4C48-9C12-2750084093A4}"/>
    <dgm:cxn modelId="{D243F8B9-3405-446D-A929-0C42FED439AC}" type="presOf" srcId="{9ED3058A-5631-4E33-8153-1E99E4823291}" destId="{2B75CACA-87D5-417B-AAE7-BB6937209C71}" srcOrd="0" destOrd="0" presId="urn:microsoft.com/office/officeart/2005/8/layout/vList2"/>
    <dgm:cxn modelId="{574CFBBE-8CCD-4776-828B-D3CBD032D0BB}" srcId="{378FC4ED-FCA6-4395-87CA-C81B1BE666F7}" destId="{5BAF5908-6D9F-45AF-AF7E-BC0691E4BB2B}" srcOrd="0" destOrd="0" parTransId="{EA48A97D-1889-43E4-AE6A-0DE0A0C3CDCB}" sibTransId="{E10B5D2D-5EBA-4947-8526-27729988E661}"/>
    <dgm:cxn modelId="{48971DDF-F665-44BC-A366-EC88CE342FEC}" type="presOf" srcId="{5BAF5908-6D9F-45AF-AF7E-BC0691E4BB2B}" destId="{9AC2D066-C12D-4848-AFC2-7ABB23AD5A40}" srcOrd="0" destOrd="0" presId="urn:microsoft.com/office/officeart/2005/8/layout/vList2"/>
    <dgm:cxn modelId="{AB8199E1-69D5-41C6-9B59-7FF89AE8143E}" srcId="{378FC4ED-FCA6-4395-87CA-C81B1BE666F7}" destId="{FF489B09-B82D-4923-9109-7CE44F6715A2}" srcOrd="2" destOrd="0" parTransId="{F442B502-EB6F-447A-AA1A-8F33BBB710F4}" sibTransId="{07D26A02-0908-4EF6-82C9-8C76416A4120}"/>
    <dgm:cxn modelId="{611DF6F7-7525-4972-83B1-7D88B93909B0}" type="presOf" srcId="{378FC4ED-FCA6-4395-87CA-C81B1BE666F7}" destId="{DAC56D23-810A-4C48-AB10-695226E7A670}" srcOrd="0" destOrd="0" presId="urn:microsoft.com/office/officeart/2005/8/layout/vList2"/>
    <dgm:cxn modelId="{D893DD6F-B4A3-4DB4-AB8E-4DB032820D36}" type="presParOf" srcId="{DAC56D23-810A-4C48-AB10-695226E7A670}" destId="{9AC2D066-C12D-4848-AFC2-7ABB23AD5A40}" srcOrd="0" destOrd="0" presId="urn:microsoft.com/office/officeart/2005/8/layout/vList2"/>
    <dgm:cxn modelId="{35D4CFD3-1067-4B71-8EC5-1DCBFCC9640D}" type="presParOf" srcId="{DAC56D23-810A-4C48-AB10-695226E7A670}" destId="{BA27E971-C2E5-4EA8-8286-609299B83D81}" srcOrd="1" destOrd="0" presId="urn:microsoft.com/office/officeart/2005/8/layout/vList2"/>
    <dgm:cxn modelId="{0F20A434-CBB8-4E69-91B8-87C099B6F774}" type="presParOf" srcId="{DAC56D23-810A-4C48-AB10-695226E7A670}" destId="{3149451A-B212-41F9-8778-00BAC36639FB}" srcOrd="2" destOrd="0" presId="urn:microsoft.com/office/officeart/2005/8/layout/vList2"/>
    <dgm:cxn modelId="{3C4DB687-C29A-4212-B3C4-AB010C741F1A}" type="presParOf" srcId="{DAC56D23-810A-4C48-AB10-695226E7A670}" destId="{82A6E925-C2EA-4706-895F-B5DDB2C2408C}" srcOrd="3" destOrd="0" presId="urn:microsoft.com/office/officeart/2005/8/layout/vList2"/>
    <dgm:cxn modelId="{D85E2F55-DA25-4E90-B6D3-DF8684046191}" type="presParOf" srcId="{DAC56D23-810A-4C48-AB10-695226E7A670}" destId="{EDC8036A-B82D-48C0-B157-D584EF55552A}" srcOrd="4" destOrd="0" presId="urn:microsoft.com/office/officeart/2005/8/layout/vList2"/>
    <dgm:cxn modelId="{95FECB3E-FC5D-4A08-92DA-BF69B8120E75}" type="presParOf" srcId="{DAC56D23-810A-4C48-AB10-695226E7A670}" destId="{B33E97EA-FE8D-44C5-8371-8825ACBD0FF2}" srcOrd="5" destOrd="0" presId="urn:microsoft.com/office/officeart/2005/8/layout/vList2"/>
    <dgm:cxn modelId="{01F50023-B146-4413-ABBA-76FD218B0753}" type="presParOf" srcId="{DAC56D23-810A-4C48-AB10-695226E7A670}" destId="{2B75CACA-87D5-417B-AAE7-BB6937209C71}" srcOrd="6" destOrd="0" presId="urn:microsoft.com/office/officeart/2005/8/layout/vList2"/>
    <dgm:cxn modelId="{9F179442-A09F-49B0-B752-F5BBF9F66E00}" type="presParOf" srcId="{DAC56D23-810A-4C48-AB10-695226E7A670}" destId="{31F8737C-067E-427B-880F-2D119E349B62}" srcOrd="7" destOrd="0" presId="urn:microsoft.com/office/officeart/2005/8/layout/vList2"/>
    <dgm:cxn modelId="{DF058333-6134-497D-B6E1-03C33DE1D869}" type="presParOf" srcId="{DAC56D23-810A-4C48-AB10-695226E7A670}" destId="{B13F52AB-8521-44E1-9DB3-D54AC66494D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3098F-58AC-4268-BB60-1DFE99A2578D}">
      <dsp:nvSpPr>
        <dsp:cNvPr id="0" name=""/>
        <dsp:cNvSpPr/>
      </dsp:nvSpPr>
      <dsp:spPr>
        <a:xfrm>
          <a:off x="0" y="0"/>
          <a:ext cx="3656715" cy="67931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Highlights the significance of early emotional connections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896" y="19896"/>
        <a:ext cx="2844201" cy="639524"/>
      </dsp:txXfrm>
    </dsp:sp>
    <dsp:sp modelId="{AF95B718-E0C5-4756-ADEA-035DFA972EB1}">
      <dsp:nvSpPr>
        <dsp:cNvPr id="0" name=""/>
        <dsp:cNvSpPr/>
      </dsp:nvSpPr>
      <dsp:spPr>
        <a:xfrm>
          <a:off x="273066" y="773665"/>
          <a:ext cx="3656715" cy="679316"/>
        </a:xfrm>
        <a:prstGeom prst="roundRect">
          <a:avLst>
            <a:gd name="adj" fmla="val 10000"/>
          </a:avLst>
        </a:prstGeom>
        <a:solidFill>
          <a:schemeClr val="accent3">
            <a:hueOff val="-1948445"/>
            <a:satOff val="-2273"/>
            <a:lumOff val="5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Backed by research on attachment. 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962" y="793561"/>
        <a:ext cx="2902301" cy="639524"/>
      </dsp:txXfrm>
    </dsp:sp>
    <dsp:sp modelId="{A34DE678-1AAF-4368-8C9D-8BD23A14C7DB}">
      <dsp:nvSpPr>
        <dsp:cNvPr id="0" name=""/>
        <dsp:cNvSpPr/>
      </dsp:nvSpPr>
      <dsp:spPr>
        <a:xfrm>
          <a:off x="546132" y="1547331"/>
          <a:ext cx="3656715" cy="679316"/>
        </a:xfrm>
        <a:prstGeom prst="roundRect">
          <a:avLst>
            <a:gd name="adj" fmla="val 10000"/>
          </a:avLst>
        </a:prstGeom>
        <a:solidFill>
          <a:schemeClr val="accent3">
            <a:hueOff val="-3896889"/>
            <a:satOff val="-4547"/>
            <a:lumOff val="10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Valuable in early childhood and healthcare settings</a:t>
          </a:r>
          <a:r>
            <a:rPr lang="en-GB" sz="1700" kern="1200" dirty="0"/>
            <a:t>.</a:t>
          </a:r>
          <a:endParaRPr lang="en-US" sz="1700" kern="1200" dirty="0"/>
        </a:p>
      </dsp:txBody>
      <dsp:txXfrm>
        <a:off x="566028" y="1567227"/>
        <a:ext cx="2902301" cy="639524"/>
      </dsp:txXfrm>
    </dsp:sp>
    <dsp:sp modelId="{6BD2A5E8-4194-4A9D-A1A1-7A4980CD5ADB}">
      <dsp:nvSpPr>
        <dsp:cNvPr id="0" name=""/>
        <dsp:cNvSpPr/>
      </dsp:nvSpPr>
      <dsp:spPr>
        <a:xfrm>
          <a:off x="819199" y="2320997"/>
          <a:ext cx="3656715" cy="679316"/>
        </a:xfrm>
        <a:prstGeom prst="roundRect">
          <a:avLst>
            <a:gd name="adj" fmla="val 10000"/>
          </a:avLst>
        </a:prstGeom>
        <a:solidFill>
          <a:schemeClr val="accent3">
            <a:hueOff val="-5845334"/>
            <a:satOff val="-6820"/>
            <a:lumOff val="155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Assists in identifying children who require emotional assistance.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9095" y="2340893"/>
        <a:ext cx="2902301" cy="639524"/>
      </dsp:txXfrm>
    </dsp:sp>
    <dsp:sp modelId="{E291E2CA-6B59-44D6-A192-84FE592B6386}">
      <dsp:nvSpPr>
        <dsp:cNvPr id="0" name=""/>
        <dsp:cNvSpPr/>
      </dsp:nvSpPr>
      <dsp:spPr>
        <a:xfrm>
          <a:off x="1092265" y="3094662"/>
          <a:ext cx="3656715" cy="679316"/>
        </a:xfrm>
        <a:prstGeom prst="roundRect">
          <a:avLst>
            <a:gd name="adj" fmla="val 10000"/>
          </a:avLst>
        </a:prstGeom>
        <a:solidFill>
          <a:schemeClr val="accent3">
            <a:hueOff val="-7793778"/>
            <a:satOff val="-9094"/>
            <a:lumOff val="207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(Bowlby, 1969; Ainsworth et al., 1978; Rutter, 1995; Schaffer and Emerson, 1964)</a:t>
          </a:r>
          <a:endParaRPr lang="en-US" sz="1800" kern="1200"/>
        </a:p>
      </dsp:txBody>
      <dsp:txXfrm>
        <a:off x="1112161" y="3114558"/>
        <a:ext cx="2902301" cy="639524"/>
      </dsp:txXfrm>
    </dsp:sp>
    <dsp:sp modelId="{3DD63DBE-530E-4794-A845-B12FE9E51DAF}">
      <dsp:nvSpPr>
        <dsp:cNvPr id="0" name=""/>
        <dsp:cNvSpPr/>
      </dsp:nvSpPr>
      <dsp:spPr>
        <a:xfrm>
          <a:off x="3215159" y="496278"/>
          <a:ext cx="441555" cy="44155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314509" y="496278"/>
        <a:ext cx="242855" cy="332270"/>
      </dsp:txXfrm>
    </dsp:sp>
    <dsp:sp modelId="{F3119CED-07E7-4AC5-A8B3-AF0D1ACD3474}">
      <dsp:nvSpPr>
        <dsp:cNvPr id="0" name=""/>
        <dsp:cNvSpPr/>
      </dsp:nvSpPr>
      <dsp:spPr>
        <a:xfrm>
          <a:off x="3488226" y="1269943"/>
          <a:ext cx="441555" cy="44155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2487051"/>
            <a:satOff val="15971"/>
            <a:lumOff val="166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2487051"/>
              <a:satOff val="15971"/>
              <a:lumOff val="16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587576" y="1269943"/>
        <a:ext cx="242855" cy="332270"/>
      </dsp:txXfrm>
    </dsp:sp>
    <dsp:sp modelId="{2CF4C27A-3CBF-4955-A9A8-440B4C9FB67A}">
      <dsp:nvSpPr>
        <dsp:cNvPr id="0" name=""/>
        <dsp:cNvSpPr/>
      </dsp:nvSpPr>
      <dsp:spPr>
        <a:xfrm>
          <a:off x="3761292" y="2032287"/>
          <a:ext cx="441555" cy="44155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4974102"/>
            <a:satOff val="31943"/>
            <a:lumOff val="332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4974102"/>
              <a:satOff val="31943"/>
              <a:lumOff val="33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860642" y="2032287"/>
        <a:ext cx="242855" cy="332270"/>
      </dsp:txXfrm>
    </dsp:sp>
    <dsp:sp modelId="{ED518C14-154B-4A08-907D-E69E76086544}">
      <dsp:nvSpPr>
        <dsp:cNvPr id="0" name=""/>
        <dsp:cNvSpPr/>
      </dsp:nvSpPr>
      <dsp:spPr>
        <a:xfrm>
          <a:off x="4034359" y="2813501"/>
          <a:ext cx="441555" cy="44155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7461152"/>
            <a:satOff val="47914"/>
            <a:lumOff val="498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7461152"/>
              <a:satOff val="47914"/>
              <a:lumOff val="49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4133709" y="2813501"/>
        <a:ext cx="242855" cy="3322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2D066-C12D-4848-AFC2-7ABB23AD5A40}">
      <dsp:nvSpPr>
        <dsp:cNvPr id="0" name=""/>
        <dsp:cNvSpPr/>
      </dsp:nvSpPr>
      <dsp:spPr>
        <a:xfrm>
          <a:off x="0" y="34950"/>
          <a:ext cx="6900512" cy="973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Bowlby's Attachment Theory adequately explains Isaac's emotional and behavioural problems.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82469"/>
        <a:ext cx="6805474" cy="878402"/>
      </dsp:txXfrm>
    </dsp:sp>
    <dsp:sp modelId="{3149451A-B212-41F9-8778-00BAC36639FB}">
      <dsp:nvSpPr>
        <dsp:cNvPr id="0" name=""/>
        <dsp:cNvSpPr/>
      </dsp:nvSpPr>
      <dsp:spPr>
        <a:xfrm>
          <a:off x="0" y="1158150"/>
          <a:ext cx="6900512" cy="973440"/>
        </a:xfrm>
        <a:prstGeom prst="roundRect">
          <a:avLst/>
        </a:prstGeom>
        <a:solidFill>
          <a:schemeClr val="accent2">
            <a:hueOff val="-612388"/>
            <a:satOff val="-2828"/>
            <a:lumOff val="-5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Early attachment experiences have a major effect on emotional stability, confidence, and social development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47519" y="1205669"/>
        <a:ext cx="6805474" cy="878402"/>
      </dsp:txXfrm>
    </dsp:sp>
    <dsp:sp modelId="{EDC8036A-B82D-48C0-B157-D584EF55552A}">
      <dsp:nvSpPr>
        <dsp:cNvPr id="0" name=""/>
        <dsp:cNvSpPr/>
      </dsp:nvSpPr>
      <dsp:spPr>
        <a:xfrm>
          <a:off x="0" y="2281350"/>
          <a:ext cx="6900512" cy="973440"/>
        </a:xfrm>
        <a:prstGeom prst="roundRect">
          <a:avLst/>
        </a:prstGeom>
        <a:solidFill>
          <a:schemeClr val="accent2">
            <a:hueOff val="-1224775"/>
            <a:satOff val="-5657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Isaac's interrupted caregiving and mother’s mental health concerns might contribute to unstable bonding.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2328869"/>
        <a:ext cx="6805474" cy="878402"/>
      </dsp:txXfrm>
    </dsp:sp>
    <dsp:sp modelId="{2B75CACA-87D5-417B-AAE7-BB6937209C71}">
      <dsp:nvSpPr>
        <dsp:cNvPr id="0" name=""/>
        <dsp:cNvSpPr/>
      </dsp:nvSpPr>
      <dsp:spPr>
        <a:xfrm>
          <a:off x="0" y="3404550"/>
          <a:ext cx="6900512" cy="973440"/>
        </a:xfrm>
        <a:prstGeom prst="roundRect">
          <a:avLst/>
        </a:prstGeom>
        <a:solidFill>
          <a:schemeClr val="accent2">
            <a:hueOff val="-1837163"/>
            <a:satOff val="-8485"/>
            <a:lumOff val="-17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Both biological and environmental variables influence child growth</a:t>
          </a:r>
          <a:r>
            <a:rPr lang="en-GB" sz="2600" kern="1200" dirty="0"/>
            <a:t>.</a:t>
          </a:r>
          <a:endParaRPr lang="en-US" sz="2600" kern="1200" dirty="0"/>
        </a:p>
      </dsp:txBody>
      <dsp:txXfrm>
        <a:off x="47519" y="3452069"/>
        <a:ext cx="6805474" cy="878402"/>
      </dsp:txXfrm>
    </dsp:sp>
    <dsp:sp modelId="{B13F52AB-8521-44E1-9DB3-D54AC66494D9}">
      <dsp:nvSpPr>
        <dsp:cNvPr id="0" name=""/>
        <dsp:cNvSpPr/>
      </dsp:nvSpPr>
      <dsp:spPr>
        <a:xfrm>
          <a:off x="0" y="4527750"/>
          <a:ext cx="6900512" cy="973440"/>
        </a:xfrm>
        <a:prstGeom prst="roundRect">
          <a:avLst/>
        </a:prstGeom>
        <a:solidFill>
          <a:schemeClr val="accent2">
            <a:hueOff val="-2449550"/>
            <a:satOff val="-11314"/>
            <a:lumOff val="-2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Early intervention and attachment-based assistance can enhance long-term results and well-being.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4575269"/>
        <a:ext cx="6805474" cy="8784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24T00:50:28.86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31T22:45:50.50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31T23:17:27.82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A402E1-B030-4DF2-9BA8-A6E4E1AD9D2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0D50C7-AC7A-43B6-8341-866DD3C390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348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051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008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8929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537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742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938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924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901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550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178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664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161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817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91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877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788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6/9/2026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402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58" r:id="rId6"/>
    <p:sldLayoutId id="2147483754" r:id="rId7"/>
    <p:sldLayoutId id="2147483755" r:id="rId8"/>
    <p:sldLayoutId id="2147483756" r:id="rId9"/>
    <p:sldLayoutId id="2147483757" r:id="rId10"/>
    <p:sldLayoutId id="214748375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early-years-foundation-stage-framewo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C842B-372A-BE77-5370-DF9D8DCB7B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64875" y="323482"/>
            <a:ext cx="6707085" cy="405835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4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Bowlby’s Attachment Theory to Isaac’s Early Childhood Development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27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Amina Noor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sz="27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2421445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7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Module</a:t>
            </a:r>
            <a:br>
              <a:rPr lang="en-GB" sz="27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Code</a:t>
            </a:r>
            <a:r>
              <a:rPr lang="en-GB" sz="27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LCHS4010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BB442"/>
          </a:solidFill>
          <a:ln w="38100" cap="rnd">
            <a:solidFill>
              <a:srgbClr val="FBB44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C007AF-067C-E046-FFF6-1A1FF262A0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920" r="21169"/>
          <a:stretch>
            <a:fillRect/>
          </a:stretch>
        </p:blipFill>
        <p:spPr>
          <a:xfrm>
            <a:off x="320040" y="405927"/>
            <a:ext cx="4087368" cy="6018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95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0C42B-2AB5-1C0F-6F3F-CB27984F5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Isaac &amp; Chosen Theory</a:t>
            </a:r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9BD7C"/>
          </a:solidFill>
          <a:ln w="38100" cap="rnd">
            <a:solidFill>
              <a:srgbClr val="F9BD7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9AA70E4F-4AC3-91C3-8467-ED9EEB490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676" y="2660904"/>
            <a:ext cx="7678634" cy="38065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Isaac's Case Overview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Age: 4 years.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Background: Lives with his single mother and experiences postnatal depression, poor self-esteem, and a lack of social support.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History: Recent relocation; disrupted childcare for two years.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Observed Behaviours:- Quiet, disconnected; separation anxiety.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Language delays and difficulty engaging in group activities.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Clingy, poor sleep, and little independent play.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Bowlby's Attachment Theory is the most applicable to Isaac's emotional and social development. Focuses on early interactions, care quality, and long-term effects.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1978; Howe, 2011)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21897E42-D489-8618-C4DD-AB143C386D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3532" y="886415"/>
            <a:ext cx="3494484" cy="50170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077393-B497-BF7C-844F-78725AF000E0}"/>
              </a:ext>
            </a:extLst>
          </p:cNvPr>
          <p:cNvSpPr txBox="1"/>
          <p:nvPr/>
        </p:nvSpPr>
        <p:spPr>
          <a:xfrm rot="10800000" flipV="1">
            <a:off x="10633190" y="5634179"/>
            <a:ext cx="11520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MDPI.COM</a:t>
            </a:r>
          </a:p>
        </p:txBody>
      </p:sp>
    </p:spTree>
    <p:extLst>
      <p:ext uri="{BB962C8B-B14F-4D97-AF65-F5344CB8AC3E}">
        <p14:creationId xmlns:p14="http://schemas.microsoft.com/office/powerpoint/2010/main" val="1351176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5478E-0E4E-E13C-6209-FDFE3A0AF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6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CC26B"/>
          </a:solidFill>
          <a:ln w="38100" cap="rnd">
            <a:solidFill>
              <a:srgbClr val="FCC26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7AEB4-1147-C9E8-D7FD-21083D0E0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7" y="2872899"/>
            <a:ext cx="5693229" cy="33206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Developed by John Bowlby (1969).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Attachment is an emotional link between the child and the carer.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Secure connection promotes good emotional development.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Inconsistent caring may result in unstable attachment.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Early experiences shape future relationships and conduct.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Importance of carer response and emotional stability.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(Bowlby, 1969; Prior and Glaser, 2006).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41EB97-3AF9-681E-774F-C4C397CD9D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98"/>
          <a:stretch>
            <a:fillRect/>
          </a:stretch>
        </p:blipFill>
        <p:spPr>
          <a:xfrm>
            <a:off x="5878286" y="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7761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75B848-8E83-88D2-1B6C-647CAF5592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011" r="30789"/>
          <a:stretch>
            <a:fillRect/>
          </a:stretch>
        </p:blipFill>
        <p:spPr>
          <a:xfrm>
            <a:off x="337458" y="319028"/>
            <a:ext cx="3785210" cy="6299485"/>
          </a:xfrm>
          <a:prstGeom prst="rect">
            <a:avLst/>
          </a:prstGeom>
        </p:spPr>
      </p:pic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6491A-AC91-EEB0-A43A-B3A7D211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Attachment theory to Isaac</a:t>
            </a:r>
          </a:p>
        </p:txBody>
      </p:sp>
      <p:sp>
        <p:nvSpPr>
          <p:cNvPr id="6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E044E-6336-CAA9-CA49-DAA2A986A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Interrupted childcare might harm emotional stability.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Maternal postnatal depression could result in less caregiver attentiveness.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Separation anxiety shows a lack of secure attachment.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Withdrawing during play may indicate low emotional confidence.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social interaction might affect communication skills.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difficulties with attachment can influence behaviour and overall wellbeing.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Certain researchers contend that attachment theory places too much emphasis on the relationship between mothers and children, potentially neglecting broader social and environmental factors.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1978; Howe, 2011; Geddes, 2006; Murray and Cooper, 1997).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57555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011C3-7FDF-1962-EFE8-A0E4837CF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b="1" u="sng"/>
              <a:t>NATURE VS NURTURE IN ISAAC’S DEVELOPMENT</a:t>
            </a:r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81825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007DFE"/>
          </a:solidFill>
          <a:ln w="38100" cap="rnd">
            <a:solidFill>
              <a:srgbClr val="007DF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AF13D-46EC-FA42-2454-690350DCE9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6237" y="2664886"/>
            <a:ext cx="5603363" cy="355078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18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(Biological factors)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Possible genetic temperament.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Early brain development.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Emotional sensitivity and stress reactions.</a:t>
            </a:r>
          </a:p>
          <a:p>
            <a:pPr>
              <a:lnSpc>
                <a:spcPct val="100000"/>
              </a:lnSpc>
            </a:pPr>
            <a:r>
              <a:rPr lang="en-US" sz="1800" b="1" u="sng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 (Environmental factors)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Maternal Postnatal depression 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Disrupted childcare.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Limited social engagement.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Recent relocation and instability.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(Bowlby, 1969; Bronfenbrenner, 1979; Howe, 2011; Murray and Cooper, 1997)</a:t>
            </a:r>
          </a:p>
          <a:p>
            <a:pPr>
              <a:lnSpc>
                <a:spcPct val="100000"/>
              </a:lnSpc>
            </a:pPr>
            <a:endParaRPr lang="en-US" sz="18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270148B-685F-47B2-1516-64210D89A7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-75840" y="359057"/>
            <a:ext cx="6511356" cy="64623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79894D-F3F3-A0AC-3AA0-DB1FA7B6E516}"/>
              </a:ext>
            </a:extLst>
          </p:cNvPr>
          <p:cNvSpPr txBox="1"/>
          <p:nvPr/>
        </p:nvSpPr>
        <p:spPr>
          <a:xfrm>
            <a:off x="651387" y="5741479"/>
            <a:ext cx="8926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sophia.org</a:t>
            </a:r>
          </a:p>
        </p:txBody>
      </p:sp>
    </p:spTree>
    <p:extLst>
      <p:ext uri="{BB962C8B-B14F-4D97-AF65-F5344CB8AC3E}">
        <p14:creationId xmlns:p14="http://schemas.microsoft.com/office/powerpoint/2010/main" val="3927798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4BCB9E0F-80B4-4BE1-A13D-A796E8186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93272-BC50-9ADE-0AA3-7DFD5166C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7200" u="sng" dirty="0"/>
              <a:t>Support strategies for Isaac</a:t>
            </a:r>
          </a:p>
        </p:txBody>
      </p:sp>
      <p:sp>
        <p:nvSpPr>
          <p:cNvPr id="48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4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E9A34B"/>
          </a:solidFill>
          <a:ln w="38100" cap="rnd">
            <a:solidFill>
              <a:srgbClr val="E9A34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EF1739-E2F8-AB99-2F63-19CBA243E6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95" r="-3" b="-3"/>
          <a:stretch>
            <a:fillRect/>
          </a:stretch>
        </p:blipFill>
        <p:spPr>
          <a:xfrm>
            <a:off x="572492" y="2089604"/>
            <a:ext cx="3941064" cy="40965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EE863-68FA-2E84-BBF3-C05B061E5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55" y="2071316"/>
            <a:ext cx="6713552" cy="4096511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Foster a stable and trusting relationship with caregivers.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Establish a secure and regular routine.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Incorporate play-based activities to promote social engagement.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Offer a language-rich setting.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Assist Isaac’s mother by coordinating with multiple agencies.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 emotional self-regulation and use positive reinforcement.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(Bowlby, 1969; Geddes, 2006; Department for Education, 2024)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B9EEE1-5D1A-9DCD-3047-15CD64B84DE7}"/>
              </a:ext>
            </a:extLst>
          </p:cNvPr>
          <p:cNvSpPr txBox="1"/>
          <p:nvPr/>
        </p:nvSpPr>
        <p:spPr>
          <a:xfrm>
            <a:off x="794143" y="6183883"/>
            <a:ext cx="13498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bing.com</a:t>
            </a:r>
          </a:p>
        </p:txBody>
      </p:sp>
    </p:spTree>
    <p:extLst>
      <p:ext uri="{BB962C8B-B14F-4D97-AF65-F5344CB8AC3E}">
        <p14:creationId xmlns:p14="http://schemas.microsoft.com/office/powerpoint/2010/main" val="1136649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15205-E979-F6AD-46BD-CFCEA8D49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Critical evaluation of Bowlby's attachment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FA344-D705-E0DE-BC7B-6E936C762A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3BD06ECE-C3DA-5204-8923-658D5EEA93E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65647035"/>
              </p:ext>
            </p:extLst>
          </p:nvPr>
        </p:nvGraphicFramePr>
        <p:xfrm>
          <a:off x="452284" y="3010279"/>
          <a:ext cx="4748981" cy="3773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FA9D3B-BF96-B8AC-3A82-87A4002225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98890" y="1938528"/>
            <a:ext cx="4256498" cy="823912"/>
          </a:xfrm>
        </p:spPr>
        <p:txBody>
          <a:bodyPr/>
          <a:lstStyle/>
          <a:p>
            <a:r>
              <a:rPr lang="en-GB" b="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3E53A3-DB60-1D7D-C6BA-5F85C45F25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54760" y="2926080"/>
            <a:ext cx="4906297" cy="366153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mother-child relationship is emphasised most strongly. 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Pays little attention to cultural differences. 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Does not cover all biological aspects. 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Several children flourish despite their unstable ties.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1978; Rutter, 1995; Schaffer and Emerson, 1964)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language delay experienced by Isaac may not be completely accounted for by attachment theory, as there are also developmental and educational elements that could play a role.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00E88A9-3AEA-41A4-9AAB-6ED354B3C4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6691" y="2001669"/>
            <a:ext cx="1521542" cy="1521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145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34842-E365-20EB-C1A4-DE0A3BAD8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7236B-83C5-884D-D88D-3C467D3B7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67622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949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186F0-BD04-BBB3-6C27-F794A5ED1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u="sng" dirty="0"/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E4897-AA96-D7C5-759A-C3C9CF7C5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869" y="1929384"/>
            <a:ext cx="11897249" cy="492861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Ainsworth, M.D.S., Blehar, M.C., Waters, E. and Wall, S. (1978)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1. Attachment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Penguin.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Bronfenbrenner, U. (1979)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ecology of human development: Experiments by nature and design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Early years foundation stage statutory 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https://www.gov.uk/government/publications/early-years-foundation-stage-framework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22 May 2026).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Geddes, H. (2006)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in the classroom: The links between children’s early experience, emotional well-being and performance in school.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London: Worth Publishing.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Howe, D. (2011)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across the life course: A brief introduction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Basingstoke: Palgrave Macmillan.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Murray, L. and Cooper, P.J. (1997) ‘Effects of postnatal depression on infant development’,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Archives of Disease in Childhood,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77(2), pp. 99–101.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Prior, V. and Glaser, D. (2006)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attachment and attachment disorders: Theory, evidence and practice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Jessica Kingsley Publishers.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Rutter, M. (1995) ‘Clinical implications of attachment concepts: Retrospect and prospect’,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Journal of Child Psychology and Psychiatry,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36(4), pp. 549–571.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Schaffer, H.R. and Emerson, P.E. (1964) ‘The development of social attachments in infancy’,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Monographs of the Society for Research in Child 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29(3), pp. 1–77.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5481914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999</Words>
  <Application>Microsoft Office PowerPoint</Application>
  <PresentationFormat>Widescreen</PresentationFormat>
  <Paragraphs>83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The Hand Bold</vt:lpstr>
      <vt:lpstr>The Serif Hand Black</vt:lpstr>
      <vt:lpstr>SketchyVTI</vt:lpstr>
      <vt:lpstr>Applying Bowlby’s Attachment Theory to Isaac’s Early Childhood Development  Name: Amina Noor  Student ID:2421445  Module: Psychology in Health and Social Care Module  Code: LCHS4010 </vt:lpstr>
      <vt:lpstr>Introduction to Isaac &amp; Chosen Theory</vt:lpstr>
      <vt:lpstr>Bowlby’s Attachment theory</vt:lpstr>
      <vt:lpstr>Applying Attachment theory to Isaac</vt:lpstr>
      <vt:lpstr>NATURE VS NURTURE IN ISAAC’S DEVELOPMENT</vt:lpstr>
      <vt:lpstr>Support strategies for Isaac</vt:lpstr>
      <vt:lpstr>Critical evaluation of Bowlby's attachment theory</vt:lpstr>
      <vt:lpstr>conclusion</vt:lpstr>
      <vt:lpstr>List of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amina noor</dc:creator>
  <cp:lastModifiedBy>amina noor</cp:lastModifiedBy>
  <cp:revision>1</cp:revision>
  <dcterms:created xsi:type="dcterms:W3CDTF">2026-05-20T21:13:30Z</dcterms:created>
  <dcterms:modified xsi:type="dcterms:W3CDTF">2026-06-09T10:59:12Z</dcterms:modified>
</cp:coreProperties>
</file>