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70" r:id="rId1"/>
  </p:sldMasterIdLst>
  <p:notesMasterIdLst>
    <p:notesMasterId r:id="rId12"/>
  </p:notesMasterIdLst>
  <p:sldIdLst>
    <p:sldId id="364" r:id="rId2"/>
    <p:sldId id="387" r:id="rId3"/>
    <p:sldId id="394" r:id="rId4"/>
    <p:sldId id="395" r:id="rId5"/>
    <p:sldId id="396" r:id="rId6"/>
    <p:sldId id="402" r:id="rId7"/>
    <p:sldId id="398" r:id="rId8"/>
    <p:sldId id="403" r:id="rId9"/>
    <p:sldId id="399" r:id="rId10"/>
    <p:sldId id="40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106067-7FA7-4157-B9DA-6FEF15E42A82}" v="1354" dt="2026-07-19T08:33:02.7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08"/>
    <p:restoredTop sz="94411" autoAdjust="0"/>
  </p:normalViewPr>
  <p:slideViewPr>
    <p:cSldViewPr snapToGrid="0" showGuides="1">
      <p:cViewPr varScale="1">
        <p:scale>
          <a:sx n="74" d="100"/>
          <a:sy n="74" d="100"/>
        </p:scale>
        <p:origin x="352" y="5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ra Piredda" userId="6959e4fcf43304d5" providerId="LiveId" clId="{2597D43C-3071-4C63-A256-BAE580A69188}"/>
    <pc:docChg chg="undo custSel addSld delSld modSld sldOrd modMainMaster">
      <pc:chgData name="Clara Piredda" userId="6959e4fcf43304d5" providerId="LiveId" clId="{2597D43C-3071-4C63-A256-BAE580A69188}" dt="2026-07-19T08:34:38.037" v="7565" actId="1076"/>
      <pc:docMkLst>
        <pc:docMk/>
      </pc:docMkLst>
      <pc:sldChg chg="addSp delSp modSp mod setBg">
        <pc:chgData name="Clara Piredda" userId="6959e4fcf43304d5" providerId="LiveId" clId="{2597D43C-3071-4C63-A256-BAE580A69188}" dt="2026-07-18T11:38:20.015" v="7309"/>
        <pc:sldMkLst>
          <pc:docMk/>
          <pc:sldMk cId="0" sldId="364"/>
        </pc:sldMkLst>
        <pc:spChg chg="add mod">
          <ac:chgData name="Clara Piredda" userId="6959e4fcf43304d5" providerId="LiveId" clId="{2597D43C-3071-4C63-A256-BAE580A69188}" dt="2026-07-12T10:48:11.304" v="7107" actId="767"/>
          <ac:spMkLst>
            <pc:docMk/>
            <pc:sldMk cId="0" sldId="364"/>
            <ac:spMk id="2" creationId="{D73835BA-15DE-C397-33F0-34812FED5A2B}"/>
          </ac:spMkLst>
        </pc:spChg>
        <pc:spChg chg="add mod">
          <ac:chgData name="Clara Piredda" userId="6959e4fcf43304d5" providerId="LiveId" clId="{2597D43C-3071-4C63-A256-BAE580A69188}" dt="2026-07-05T15:04:51.253" v="7106" actId="1076"/>
          <ac:spMkLst>
            <pc:docMk/>
            <pc:sldMk cId="0" sldId="364"/>
            <ac:spMk id="3" creationId="{80289CFE-613E-A1EC-68B6-31F3DC50C68F}"/>
          </ac:spMkLst>
        </pc:spChg>
        <pc:spChg chg="add mod">
          <ac:chgData name="Clara Piredda" userId="6959e4fcf43304d5" providerId="LiveId" clId="{2597D43C-3071-4C63-A256-BAE580A69188}" dt="2026-07-12T10:48:18.143" v="7109" actId="1076"/>
          <ac:spMkLst>
            <pc:docMk/>
            <pc:sldMk cId="0" sldId="364"/>
            <ac:spMk id="5" creationId="{1639B7E6-FB9B-B114-F7B8-25B4A9DFC765}"/>
          </ac:spMkLst>
        </pc:spChg>
        <pc:spChg chg="mod ord">
          <ac:chgData name="Clara Piredda" userId="6959e4fcf43304d5" providerId="LiveId" clId="{2597D43C-3071-4C63-A256-BAE580A69188}" dt="2026-07-05T15:04:40.122" v="7104" actId="26606"/>
          <ac:spMkLst>
            <pc:docMk/>
            <pc:sldMk cId="0" sldId="364"/>
            <ac:spMk id="6147" creationId="{447FB185-B91D-14EC-A199-C064D51D1DD2}"/>
          </ac:spMkLst>
        </pc:spChg>
        <pc:graphicFrameChg chg="add mod ord modGraphic">
          <ac:chgData name="Clara Piredda" userId="6959e4fcf43304d5" providerId="LiveId" clId="{2597D43C-3071-4C63-A256-BAE580A69188}" dt="2026-07-18T11:38:20.015" v="7309"/>
          <ac:graphicFrameMkLst>
            <pc:docMk/>
            <pc:sldMk cId="0" sldId="364"/>
            <ac:graphicFrameMk id="6150" creationId="{1B33E7DC-97FB-2987-E29C-9A17A24F88BF}"/>
          </ac:graphicFrameMkLst>
        </pc:graphicFrameChg>
      </pc:sldChg>
      <pc:sldChg chg="addSp delSp modSp mod ord setBg setFolMasterAnim modAnim">
        <pc:chgData name="Clara Piredda" userId="6959e4fcf43304d5" providerId="LiveId" clId="{2597D43C-3071-4C63-A256-BAE580A69188}" dt="2026-07-18T11:39:01.363" v="7310" actId="1076"/>
        <pc:sldMkLst>
          <pc:docMk/>
          <pc:sldMk cId="0" sldId="387"/>
        </pc:sldMkLst>
        <pc:spChg chg="mod">
          <ac:chgData name="Clara Piredda" userId="6959e4fcf43304d5" providerId="LiveId" clId="{2597D43C-3071-4C63-A256-BAE580A69188}" dt="2026-07-18T09:59:10.071" v="7203" actId="207"/>
          <ac:spMkLst>
            <pc:docMk/>
            <pc:sldMk cId="0" sldId="387"/>
            <ac:spMk id="2" creationId="{A2FCF950-4012-15F0-B279-1361A6BD7D3F}"/>
          </ac:spMkLst>
        </pc:spChg>
        <pc:spChg chg="mod">
          <ac:chgData name="Clara Piredda" userId="6959e4fcf43304d5" providerId="LiveId" clId="{2597D43C-3071-4C63-A256-BAE580A69188}" dt="2026-07-18T11:39:01.363" v="7310" actId="1076"/>
          <ac:spMkLst>
            <pc:docMk/>
            <pc:sldMk cId="0" sldId="387"/>
            <ac:spMk id="18434" creationId="{6E993329-62CA-9A49-62A4-7E50E4557350}"/>
          </ac:spMkLst>
        </pc:spChg>
        <pc:spChg chg="mod ord">
          <ac:chgData name="Clara Piredda" userId="6959e4fcf43304d5" providerId="LiveId" clId="{2597D43C-3071-4C63-A256-BAE580A69188}" dt="2026-07-18T09:58:39.478" v="7201" actId="26606"/>
          <ac:spMkLst>
            <pc:docMk/>
            <pc:sldMk cId="0" sldId="387"/>
            <ac:spMk id="18436" creationId="{207505A2-3DCF-366C-F28C-EBE3358EDADC}"/>
          </ac:spMkLst>
        </pc:spChg>
        <pc:picChg chg="add mod ord">
          <ac:chgData name="Clara Piredda" userId="6959e4fcf43304d5" providerId="LiveId" clId="{2597D43C-3071-4C63-A256-BAE580A69188}" dt="2026-07-18T09:58:39.478" v="7201" actId="26606"/>
          <ac:picMkLst>
            <pc:docMk/>
            <pc:sldMk cId="0" sldId="387"/>
            <ac:picMk id="5" creationId="{3F440617-8931-0E4A-5938-1FFC55D3DF0A}"/>
          </ac:picMkLst>
        </pc:picChg>
      </pc:sldChg>
      <pc:sldChg chg="addSp delSp modSp mod setFolMasterAnim delAnim modAnim">
        <pc:chgData name="Clara Piredda" userId="6959e4fcf43304d5" providerId="LiveId" clId="{2597D43C-3071-4C63-A256-BAE580A69188}" dt="2026-07-18T09:58:10.515" v="7199" actId="207"/>
        <pc:sldMkLst>
          <pc:docMk/>
          <pc:sldMk cId="0" sldId="394"/>
        </pc:sldMkLst>
        <pc:spChg chg="mod">
          <ac:chgData name="Clara Piredda" userId="6959e4fcf43304d5" providerId="LiveId" clId="{2597D43C-3071-4C63-A256-BAE580A69188}" dt="2026-07-18T09:58:10.515" v="7199" actId="207"/>
          <ac:spMkLst>
            <pc:docMk/>
            <pc:sldMk cId="0" sldId="394"/>
            <ac:spMk id="9218" creationId="{1C5FB738-49DC-34AE-A0B2-E0926CAB7A9B}"/>
          </ac:spMkLst>
        </pc:spChg>
        <pc:spChg chg="mod">
          <ac:chgData name="Clara Piredda" userId="6959e4fcf43304d5" providerId="LiveId" clId="{2597D43C-3071-4C63-A256-BAE580A69188}" dt="2026-07-05T12:00:12.134" v="6489"/>
          <ac:spMkLst>
            <pc:docMk/>
            <pc:sldMk cId="0" sldId="394"/>
            <ac:spMk id="9221" creationId="{79782756-9629-FD18-7F1C-3F6526AE18DD}"/>
          </ac:spMkLst>
        </pc:spChg>
        <pc:graphicFrameChg chg="add mod modGraphic">
          <ac:chgData name="Clara Piredda" userId="6959e4fcf43304d5" providerId="LiveId" clId="{2597D43C-3071-4C63-A256-BAE580A69188}" dt="2026-07-05T14:59:02.205" v="7042" actId="255"/>
          <ac:graphicFrameMkLst>
            <pc:docMk/>
            <pc:sldMk cId="0" sldId="394"/>
            <ac:graphicFrameMk id="19465" creationId="{D277578C-33C5-9CBA-ACA1-6C8F4A835F59}"/>
          </ac:graphicFrameMkLst>
        </pc:graphicFrameChg>
      </pc:sldChg>
      <pc:sldChg chg="addSp delSp modSp mod addAnim delAnim modAnim">
        <pc:chgData name="Clara Piredda" userId="6959e4fcf43304d5" providerId="LiveId" clId="{2597D43C-3071-4C63-A256-BAE580A69188}" dt="2026-07-19T08:34:38.037" v="7565" actId="1076"/>
        <pc:sldMkLst>
          <pc:docMk/>
          <pc:sldMk cId="0" sldId="395"/>
        </pc:sldMkLst>
        <pc:spChg chg="mod">
          <ac:chgData name="Clara Piredda" userId="6959e4fcf43304d5" providerId="LiveId" clId="{2597D43C-3071-4C63-A256-BAE580A69188}" dt="2026-07-18T09:58:04.294" v="7198" actId="207"/>
          <ac:spMkLst>
            <pc:docMk/>
            <pc:sldMk cId="0" sldId="395"/>
            <ac:spMk id="2" creationId="{1FE8F138-5F23-B989-7BFD-71F5C33065F6}"/>
          </ac:spMkLst>
        </pc:spChg>
        <pc:spChg chg="add del mod">
          <ac:chgData name="Clara Piredda" userId="6959e4fcf43304d5" providerId="LiveId" clId="{2597D43C-3071-4C63-A256-BAE580A69188}" dt="2026-07-19T08:34:38.037" v="7565" actId="1076"/>
          <ac:spMkLst>
            <pc:docMk/>
            <pc:sldMk cId="0" sldId="395"/>
            <ac:spMk id="3" creationId="{996020BA-86E2-A7E6-2CEB-63D4C82549C7}"/>
          </ac:spMkLst>
        </pc:spChg>
        <pc:spChg chg="add mod">
          <ac:chgData name="Clara Piredda" userId="6959e4fcf43304d5" providerId="LiveId" clId="{2597D43C-3071-4C63-A256-BAE580A69188}" dt="2026-06-26T11:46:30.573" v="5088" actId="1076"/>
          <ac:spMkLst>
            <pc:docMk/>
            <pc:sldMk cId="0" sldId="395"/>
            <ac:spMk id="4" creationId="{A692F567-EA4D-489D-B600-6F6CA4B705D9}"/>
          </ac:spMkLst>
        </pc:spChg>
        <pc:spChg chg="add del mod">
          <ac:chgData name="Clara Piredda" userId="6959e4fcf43304d5" providerId="LiveId" clId="{2597D43C-3071-4C63-A256-BAE580A69188}" dt="2026-07-18T09:41:39.542" v="7126" actId="21"/>
          <ac:spMkLst>
            <pc:docMk/>
            <pc:sldMk cId="0" sldId="395"/>
            <ac:spMk id="5" creationId="{AC6E3DD7-6DD5-3C8D-5645-53D5E3020E5B}"/>
          </ac:spMkLst>
        </pc:spChg>
        <pc:spChg chg="add del mod">
          <ac:chgData name="Clara Piredda" userId="6959e4fcf43304d5" providerId="LiveId" clId="{2597D43C-3071-4C63-A256-BAE580A69188}" dt="2026-07-18T11:28:11.072" v="7219" actId="21"/>
          <ac:spMkLst>
            <pc:docMk/>
            <pc:sldMk cId="0" sldId="395"/>
            <ac:spMk id="6" creationId="{244B4525-335C-FE15-1EA1-21144B727677}"/>
          </ac:spMkLst>
        </pc:spChg>
        <pc:spChg chg="add del mod">
          <ac:chgData name="Clara Piredda" userId="6959e4fcf43304d5" providerId="LiveId" clId="{2597D43C-3071-4C63-A256-BAE580A69188}" dt="2026-07-18T09:42:42.739" v="7132" actId="21"/>
          <ac:spMkLst>
            <pc:docMk/>
            <pc:sldMk cId="0" sldId="395"/>
            <ac:spMk id="7" creationId="{552667E0-2D7F-8CCB-284F-837561D1F9C8}"/>
          </ac:spMkLst>
        </pc:spChg>
        <pc:spChg chg="mod">
          <ac:chgData name="Clara Piredda" userId="6959e4fcf43304d5" providerId="LiveId" clId="{2597D43C-3071-4C63-A256-BAE580A69188}" dt="2026-07-05T12:00:12.134" v="6489"/>
          <ac:spMkLst>
            <pc:docMk/>
            <pc:sldMk cId="0" sldId="395"/>
            <ac:spMk id="11269" creationId="{7A954980-4467-DBA0-058E-E82D5CD11E0E}"/>
          </ac:spMkLst>
        </pc:spChg>
        <pc:picChg chg="add mod">
          <ac:chgData name="Clara Piredda" userId="6959e4fcf43304d5" providerId="LiveId" clId="{2597D43C-3071-4C63-A256-BAE580A69188}" dt="2026-07-19T08:33:49.722" v="7564" actId="1076"/>
          <ac:picMkLst>
            <pc:docMk/>
            <pc:sldMk cId="0" sldId="395"/>
            <ac:picMk id="9" creationId="{64848DED-A9DB-1D4A-B027-8B25335636D1}"/>
          </ac:picMkLst>
        </pc:picChg>
      </pc:sldChg>
      <pc:sldChg chg="addSp delSp modSp mod addAnim delAnim modAnim modNotesTx">
        <pc:chgData name="Clara Piredda" userId="6959e4fcf43304d5" providerId="LiveId" clId="{2597D43C-3071-4C63-A256-BAE580A69188}" dt="2026-07-18T11:24:50.808" v="7213" actId="1076"/>
        <pc:sldMkLst>
          <pc:docMk/>
          <pc:sldMk cId="1663974967" sldId="396"/>
        </pc:sldMkLst>
        <pc:spChg chg="mod">
          <ac:chgData name="Clara Piredda" userId="6959e4fcf43304d5" providerId="LiveId" clId="{2597D43C-3071-4C63-A256-BAE580A69188}" dt="2026-07-18T09:57:56.192" v="7197" actId="207"/>
          <ac:spMkLst>
            <pc:docMk/>
            <pc:sldMk cId="1663974967" sldId="396"/>
            <ac:spMk id="2" creationId="{F7A33847-0493-6DAA-A30C-328C54DCD8B6}"/>
          </ac:spMkLst>
        </pc:spChg>
        <pc:spChg chg="mod">
          <ac:chgData name="Clara Piredda" userId="6959e4fcf43304d5" providerId="LiveId" clId="{2597D43C-3071-4C63-A256-BAE580A69188}" dt="2026-07-18T11:24:37.865" v="7211" actId="1076"/>
          <ac:spMkLst>
            <pc:docMk/>
            <pc:sldMk cId="1663974967" sldId="396"/>
            <ac:spMk id="3" creationId="{857BFAFA-1A27-74B0-A7A9-13BBFEBEE86C}"/>
          </ac:spMkLst>
        </pc:spChg>
        <pc:spChg chg="mod">
          <ac:chgData name="Clara Piredda" userId="6959e4fcf43304d5" providerId="LiveId" clId="{2597D43C-3071-4C63-A256-BAE580A69188}" dt="2026-07-05T12:00:12.134" v="6489"/>
          <ac:spMkLst>
            <pc:docMk/>
            <pc:sldMk cId="1663974967" sldId="396"/>
            <ac:spMk id="5" creationId="{2D480500-54FD-83EA-2C4B-B1193A4970F2}"/>
          </ac:spMkLst>
        </pc:spChg>
        <pc:spChg chg="add mod">
          <ac:chgData name="Clara Piredda" userId="6959e4fcf43304d5" providerId="LiveId" clId="{2597D43C-3071-4C63-A256-BAE580A69188}" dt="2026-06-28T12:01:23.254" v="5941" actId="1076"/>
          <ac:spMkLst>
            <pc:docMk/>
            <pc:sldMk cId="1663974967" sldId="396"/>
            <ac:spMk id="11" creationId="{3A4BC0A1-3F5E-472F-971F-8CCF9F121D56}"/>
          </ac:spMkLst>
        </pc:spChg>
        <pc:picChg chg="add mod ord modCrop">
          <ac:chgData name="Clara Piredda" userId="6959e4fcf43304d5" providerId="LiveId" clId="{2597D43C-3071-4C63-A256-BAE580A69188}" dt="2026-07-18T11:24:50.808" v="7213" actId="1076"/>
          <ac:picMkLst>
            <pc:docMk/>
            <pc:sldMk cId="1663974967" sldId="396"/>
            <ac:picMk id="10" creationId="{2388A6C4-D06D-3171-22C3-4B6AC55100B0}"/>
          </ac:picMkLst>
        </pc:picChg>
      </pc:sldChg>
      <pc:sldChg chg="addSp delSp modSp mod modAnim">
        <pc:chgData name="Clara Piredda" userId="6959e4fcf43304d5" providerId="LiveId" clId="{2597D43C-3071-4C63-A256-BAE580A69188}" dt="2026-07-18T09:57:34.002" v="7194" actId="207"/>
        <pc:sldMkLst>
          <pc:docMk/>
          <pc:sldMk cId="0" sldId="398"/>
        </pc:sldMkLst>
        <pc:spChg chg="mod">
          <ac:chgData name="Clara Piredda" userId="6959e4fcf43304d5" providerId="LiveId" clId="{2597D43C-3071-4C63-A256-BAE580A69188}" dt="2026-07-18T09:57:34.002" v="7194" actId="207"/>
          <ac:spMkLst>
            <pc:docMk/>
            <pc:sldMk cId="0" sldId="398"/>
            <ac:spMk id="12290" creationId="{0BAAAF84-50A1-E0F8-EF89-8F44E2FA1ACC}"/>
          </ac:spMkLst>
        </pc:spChg>
        <pc:spChg chg="mod">
          <ac:chgData name="Clara Piredda" userId="6959e4fcf43304d5" providerId="LiveId" clId="{2597D43C-3071-4C63-A256-BAE580A69188}" dt="2026-06-28T12:29:40.359" v="6175" actId="20577"/>
          <ac:spMkLst>
            <pc:docMk/>
            <pc:sldMk cId="0" sldId="398"/>
            <ac:spMk id="12291" creationId="{DA8DF68F-34C4-285F-B4A1-B6E08AE08A8B}"/>
          </ac:spMkLst>
        </pc:spChg>
        <pc:spChg chg="mod">
          <ac:chgData name="Clara Piredda" userId="6959e4fcf43304d5" providerId="LiveId" clId="{2597D43C-3071-4C63-A256-BAE580A69188}" dt="2026-07-05T12:00:12.134" v="6489"/>
          <ac:spMkLst>
            <pc:docMk/>
            <pc:sldMk cId="0" sldId="398"/>
            <ac:spMk id="12293" creationId="{A34A8D67-C446-5B89-B913-CA27928CE4F6}"/>
          </ac:spMkLst>
        </pc:spChg>
        <pc:graphicFrameChg chg="add mod modGraphic">
          <ac:chgData name="Clara Piredda" userId="6959e4fcf43304d5" providerId="LiveId" clId="{2597D43C-3071-4C63-A256-BAE580A69188}" dt="2026-07-05T12:36:33.312" v="6916" actId="403"/>
          <ac:graphicFrameMkLst>
            <pc:docMk/>
            <pc:sldMk cId="0" sldId="398"/>
            <ac:graphicFrameMk id="4" creationId="{E43DA264-96FB-132E-81E2-0DC8C1151EDF}"/>
          </ac:graphicFrameMkLst>
        </pc:graphicFrameChg>
      </pc:sldChg>
      <pc:sldChg chg="addSp delSp modSp mod setBg setClrOvrMap delDesignElem">
        <pc:chgData name="Clara Piredda" userId="6959e4fcf43304d5" providerId="LiveId" clId="{2597D43C-3071-4C63-A256-BAE580A69188}" dt="2026-07-18T11:36:09.725" v="7308" actId="1076"/>
        <pc:sldMkLst>
          <pc:docMk/>
          <pc:sldMk cId="0" sldId="399"/>
        </pc:sldMkLst>
        <pc:spChg chg="mod">
          <ac:chgData name="Clara Piredda" userId="6959e4fcf43304d5" providerId="LiveId" clId="{2597D43C-3071-4C63-A256-BAE580A69188}" dt="2026-07-18T11:35:32.035" v="7304" actId="1076"/>
          <ac:spMkLst>
            <pc:docMk/>
            <pc:sldMk cId="0" sldId="399"/>
            <ac:spMk id="12290" creationId="{0BAAAF84-50A1-E0F8-EF89-8F44E2FA1ACC}"/>
          </ac:spMkLst>
        </pc:spChg>
        <pc:spChg chg="mod">
          <ac:chgData name="Clara Piredda" userId="6959e4fcf43304d5" providerId="LiveId" clId="{2597D43C-3071-4C63-A256-BAE580A69188}" dt="2026-07-18T11:36:09.725" v="7308" actId="1076"/>
          <ac:spMkLst>
            <pc:docMk/>
            <pc:sldMk cId="0" sldId="399"/>
            <ac:spMk id="12291" creationId="{DA8DF68F-34C4-285F-B4A1-B6E08AE08A8B}"/>
          </ac:spMkLst>
        </pc:spChg>
        <pc:spChg chg="mod">
          <ac:chgData name="Clara Piredda" userId="6959e4fcf43304d5" providerId="LiveId" clId="{2597D43C-3071-4C63-A256-BAE580A69188}" dt="2026-07-18T11:32:37.750" v="7232" actId="26606"/>
          <ac:spMkLst>
            <pc:docMk/>
            <pc:sldMk cId="0" sldId="399"/>
            <ac:spMk id="12293" creationId="{A34A8D67-C446-5B89-B913-CA27928CE4F6}"/>
          </ac:spMkLst>
        </pc:spChg>
        <pc:spChg chg="add del">
          <ac:chgData name="Clara Piredda" userId="6959e4fcf43304d5" providerId="LiveId" clId="{2597D43C-3071-4C63-A256-BAE580A69188}" dt="2026-07-18T11:32:37.750" v="7232" actId="26606"/>
          <ac:spMkLst>
            <pc:docMk/>
            <pc:sldMk cId="0" sldId="399"/>
            <ac:spMk id="12298" creationId="{12ABE273-A57A-4523-99C5-F4D7F4511094}"/>
          </ac:spMkLst>
        </pc:spChg>
        <pc:spChg chg="add del">
          <ac:chgData name="Clara Piredda" userId="6959e4fcf43304d5" providerId="LiveId" clId="{2597D43C-3071-4C63-A256-BAE580A69188}" dt="2026-07-18T11:32:37.750" v="7232" actId="26606"/>
          <ac:spMkLst>
            <pc:docMk/>
            <pc:sldMk cId="0" sldId="399"/>
            <ac:spMk id="12300" creationId="{21A15CF5-392D-404A-8095-DD2085F2FBA3}"/>
          </ac:spMkLst>
        </pc:spChg>
        <pc:spChg chg="add del">
          <ac:chgData name="Clara Piredda" userId="6959e4fcf43304d5" providerId="LiveId" clId="{2597D43C-3071-4C63-A256-BAE580A69188}" dt="2026-07-18T11:32:28.802" v="7229" actId="26606"/>
          <ac:spMkLst>
            <pc:docMk/>
            <pc:sldMk cId="0" sldId="399"/>
            <ac:spMk id="12307" creationId="{8E8DBDA3-652C-4F87-B53B-7F73AC8F4FF9}"/>
          </ac:spMkLst>
        </pc:spChg>
        <pc:spChg chg="add del">
          <ac:chgData name="Clara Piredda" userId="6959e4fcf43304d5" providerId="LiveId" clId="{2597D43C-3071-4C63-A256-BAE580A69188}" dt="2026-07-18T11:32:28.802" v="7229" actId="26606"/>
          <ac:spMkLst>
            <pc:docMk/>
            <pc:sldMk cId="0" sldId="399"/>
            <ac:spMk id="12309" creationId="{42187232-3845-418F-A17C-C138F01D98AB}"/>
          </ac:spMkLst>
        </pc:spChg>
        <pc:spChg chg="add del">
          <ac:chgData name="Clara Piredda" userId="6959e4fcf43304d5" providerId="LiveId" clId="{2597D43C-3071-4C63-A256-BAE580A69188}" dt="2026-07-18T11:32:37.723" v="7231" actId="26606"/>
          <ac:spMkLst>
            <pc:docMk/>
            <pc:sldMk cId="0" sldId="399"/>
            <ac:spMk id="12311" creationId="{61EB557E-621E-4254-B750-85274C5F4D5C}"/>
          </ac:spMkLst>
        </pc:spChg>
        <pc:spChg chg="add del">
          <ac:chgData name="Clara Piredda" userId="6959e4fcf43304d5" providerId="LiveId" clId="{2597D43C-3071-4C63-A256-BAE580A69188}" dt="2026-07-18T11:32:37.723" v="7231" actId="26606"/>
          <ac:spMkLst>
            <pc:docMk/>
            <pc:sldMk cId="0" sldId="399"/>
            <ac:spMk id="12312" creationId="{7578A52D-2496-4956-A9A4-EA5C38B2F1FC}"/>
          </ac:spMkLst>
        </pc:spChg>
        <pc:spChg chg="add del">
          <ac:chgData name="Clara Piredda" userId="6959e4fcf43304d5" providerId="LiveId" clId="{2597D43C-3071-4C63-A256-BAE580A69188}" dt="2026-07-18T11:32:37.723" v="7231" actId="26606"/>
          <ac:spMkLst>
            <pc:docMk/>
            <pc:sldMk cId="0" sldId="399"/>
            <ac:spMk id="12313" creationId="{9809C8E2-EF9B-4E0B-A17E-836DE0508E76}"/>
          </ac:spMkLst>
        </pc:spChg>
        <pc:picChg chg="add mod">
          <ac:chgData name="Clara Piredda" userId="6959e4fcf43304d5" providerId="LiveId" clId="{2597D43C-3071-4C63-A256-BAE580A69188}" dt="2026-07-18T11:33:22.456" v="7240" actId="1076"/>
          <ac:picMkLst>
            <pc:docMk/>
            <pc:sldMk cId="0" sldId="399"/>
            <ac:picMk id="12306" creationId="{5629BAE0-1DFC-428F-68B2-76E06F70EC96}"/>
          </ac:picMkLst>
        </pc:picChg>
        <pc:cxnChg chg="add del">
          <ac:chgData name="Clara Piredda" userId="6959e4fcf43304d5" providerId="LiveId" clId="{2597D43C-3071-4C63-A256-BAE580A69188}" dt="2026-07-18T11:32:37.750" v="7232" actId="26606"/>
          <ac:cxnSpMkLst>
            <pc:docMk/>
            <pc:sldMk cId="0" sldId="399"/>
            <ac:cxnSpMk id="12302" creationId="{3D0F74E7-7AA9-4171-BCD1-C325B7632D04}"/>
          </ac:cxnSpMkLst>
        </pc:cxnChg>
      </pc:sldChg>
      <pc:sldChg chg="delSp modSp mod">
        <pc:chgData name="Clara Piredda" userId="6959e4fcf43304d5" providerId="LiveId" clId="{2597D43C-3071-4C63-A256-BAE580A69188}" dt="2026-07-18T09:57:39.248" v="7195" actId="207"/>
        <pc:sldMkLst>
          <pc:docMk/>
          <pc:sldMk cId="0" sldId="400"/>
        </pc:sldMkLst>
        <pc:spChg chg="mod">
          <ac:chgData name="Clara Piredda" userId="6959e4fcf43304d5" providerId="LiveId" clId="{2597D43C-3071-4C63-A256-BAE580A69188}" dt="2026-07-18T09:57:39.248" v="7195" actId="207"/>
          <ac:spMkLst>
            <pc:docMk/>
            <pc:sldMk cId="0" sldId="400"/>
            <ac:spMk id="13314" creationId="{3D80977B-0105-4BDE-DF54-D9B0E773C891}"/>
          </ac:spMkLst>
        </pc:spChg>
        <pc:spChg chg="mod">
          <ac:chgData name="Clara Piredda" userId="6959e4fcf43304d5" providerId="LiveId" clId="{2597D43C-3071-4C63-A256-BAE580A69188}" dt="2026-07-18T09:52:07.322" v="7162" actId="1076"/>
          <ac:spMkLst>
            <pc:docMk/>
            <pc:sldMk cId="0" sldId="400"/>
            <ac:spMk id="13315" creationId="{50070DAB-396E-DF77-4036-1E44F9E2CD8C}"/>
          </ac:spMkLst>
        </pc:spChg>
        <pc:spChg chg="mod">
          <ac:chgData name="Clara Piredda" userId="6959e4fcf43304d5" providerId="LiveId" clId="{2597D43C-3071-4C63-A256-BAE580A69188}" dt="2026-07-05T12:00:12.134" v="6489"/>
          <ac:spMkLst>
            <pc:docMk/>
            <pc:sldMk cId="0" sldId="400"/>
            <ac:spMk id="13317" creationId="{4E364E1B-18CF-2A13-11D6-BBEA13EB09D9}"/>
          </ac:spMkLst>
        </pc:spChg>
      </pc:sldChg>
      <pc:sldChg chg="addSp delSp modSp mod setBg">
        <pc:chgData name="Clara Piredda" userId="6959e4fcf43304d5" providerId="LiveId" clId="{2597D43C-3071-4C63-A256-BAE580A69188}" dt="2026-07-18T09:57:47.897" v="7196" actId="207"/>
        <pc:sldMkLst>
          <pc:docMk/>
          <pc:sldMk cId="1557286457" sldId="402"/>
        </pc:sldMkLst>
        <pc:spChg chg="mod">
          <ac:chgData name="Clara Piredda" userId="6959e4fcf43304d5" providerId="LiveId" clId="{2597D43C-3071-4C63-A256-BAE580A69188}" dt="2026-07-18T09:57:47.897" v="7196" actId="207"/>
          <ac:spMkLst>
            <pc:docMk/>
            <pc:sldMk cId="1557286457" sldId="402"/>
            <ac:spMk id="2" creationId="{C2E158EF-D71F-2BDF-B057-3B59AB77B65C}"/>
          </ac:spMkLst>
        </pc:spChg>
        <pc:spChg chg="mod ord">
          <ac:chgData name="Clara Piredda" userId="6959e4fcf43304d5" providerId="LiveId" clId="{2597D43C-3071-4C63-A256-BAE580A69188}" dt="2026-07-05T12:07:59.886" v="6637" actId="26606"/>
          <ac:spMkLst>
            <pc:docMk/>
            <pc:sldMk cId="1557286457" sldId="402"/>
            <ac:spMk id="5" creationId="{C64B2B4C-291A-E39F-7662-184F83BAF735}"/>
          </ac:spMkLst>
        </pc:spChg>
        <pc:graphicFrameChg chg="add mod modGraphic">
          <ac:chgData name="Clara Piredda" userId="6959e4fcf43304d5" providerId="LiveId" clId="{2597D43C-3071-4C63-A256-BAE580A69188}" dt="2026-07-18T09:56:52.332" v="7192" actId="255"/>
          <ac:graphicFrameMkLst>
            <pc:docMk/>
            <pc:sldMk cId="1557286457" sldId="402"/>
            <ac:graphicFrameMk id="4" creationId="{06696A2A-81F5-544D-9848-538E2EBB031C}"/>
          </ac:graphicFrameMkLst>
        </pc:graphicFrameChg>
        <pc:picChg chg="mod">
          <ac:chgData name="Clara Piredda" userId="6959e4fcf43304d5" providerId="LiveId" clId="{2597D43C-3071-4C63-A256-BAE580A69188}" dt="2026-07-18T09:52:57.870" v="7170" actId="1076"/>
          <ac:picMkLst>
            <pc:docMk/>
            <pc:sldMk cId="1557286457" sldId="402"/>
            <ac:picMk id="6" creationId="{28C319F2-5DFF-E461-E81C-CEB4D5463EC1}"/>
          </ac:picMkLst>
        </pc:picChg>
      </pc:sldChg>
      <pc:sldChg chg="addSp delSp modSp new mod">
        <pc:chgData name="Clara Piredda" userId="6959e4fcf43304d5" providerId="LiveId" clId="{2597D43C-3071-4C63-A256-BAE580A69188}" dt="2026-07-18T11:47:46.744" v="7325" actId="1076"/>
        <pc:sldMkLst>
          <pc:docMk/>
          <pc:sldMk cId="2588402470" sldId="403"/>
        </pc:sldMkLst>
        <pc:spChg chg="mod">
          <ac:chgData name="Clara Piredda" userId="6959e4fcf43304d5" providerId="LiveId" clId="{2597D43C-3071-4C63-A256-BAE580A69188}" dt="2026-07-18T09:57:25.959" v="7193" actId="207"/>
          <ac:spMkLst>
            <pc:docMk/>
            <pc:sldMk cId="2588402470" sldId="403"/>
            <ac:spMk id="2" creationId="{B73A3F2E-5CD3-3B95-78C8-40CF5B00D763}"/>
          </ac:spMkLst>
        </pc:spChg>
        <pc:graphicFrameChg chg="add mod ord modGraphic">
          <ac:chgData name="Clara Piredda" userId="6959e4fcf43304d5" providerId="LiveId" clId="{2597D43C-3071-4C63-A256-BAE580A69188}" dt="2026-07-18T11:47:46.744" v="7325" actId="1076"/>
          <ac:graphicFrameMkLst>
            <pc:docMk/>
            <pc:sldMk cId="2588402470" sldId="403"/>
            <ac:graphicFrameMk id="6" creationId="{7A95D055-CC80-F6F8-D028-8D75928113EC}"/>
          </ac:graphicFrameMkLst>
        </pc:graphicFrameChg>
      </pc:sldChg>
      <pc:sldMasterChg chg="modAnim">
        <pc:chgData name="Clara Piredda" userId="6959e4fcf43304d5" providerId="LiveId" clId="{2597D43C-3071-4C63-A256-BAE580A69188}" dt="2026-07-05T12:15:07.540" v="6704"/>
        <pc:sldMasterMkLst>
          <pc:docMk/>
          <pc:sldMasterMk cId="3533795220" sldId="2147483870"/>
        </pc:sldMasterMkLst>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73962E-2F74-4A1B-B696-0C95D1AFE01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E83E2739-0E97-4DB9-ACFF-D106ED201B59}">
      <dgm:prSet/>
      <dgm:spPr/>
      <dgm:t>
        <a:bodyPr/>
        <a:lstStyle/>
        <a:p>
          <a:r>
            <a:rPr lang="en-GB" b="1" dirty="0">
              <a:latin typeface="Arial" panose="020B0604020202020204" pitchFamily="34" charset="0"/>
              <a:cs typeface="Arial" panose="020B0604020202020204" pitchFamily="34" charset="0"/>
            </a:rPr>
            <a:t>Module Title: Professional Career Development within Health and Social Care</a:t>
          </a:r>
          <a:endParaRPr lang="en-US" dirty="0">
            <a:latin typeface="Arial" panose="020B0604020202020204" pitchFamily="34" charset="0"/>
            <a:cs typeface="Arial" panose="020B0604020202020204" pitchFamily="34" charset="0"/>
          </a:endParaRPr>
        </a:p>
      </dgm:t>
    </dgm:pt>
    <dgm:pt modelId="{EBE9D63F-FD57-4087-90F4-0D854BCA4A1F}" type="parTrans" cxnId="{A11741BB-3FBB-4751-95F7-349CB2C1A3D6}">
      <dgm:prSet/>
      <dgm:spPr/>
      <dgm:t>
        <a:bodyPr/>
        <a:lstStyle/>
        <a:p>
          <a:endParaRPr lang="en-US"/>
        </a:p>
      </dgm:t>
    </dgm:pt>
    <dgm:pt modelId="{118E8606-37FB-4406-A7E5-2F68C44B849D}" type="sibTrans" cxnId="{A11741BB-3FBB-4751-95F7-349CB2C1A3D6}">
      <dgm:prSet/>
      <dgm:spPr/>
      <dgm:t>
        <a:bodyPr/>
        <a:lstStyle/>
        <a:p>
          <a:endParaRPr lang="en-US"/>
        </a:p>
      </dgm:t>
    </dgm:pt>
    <dgm:pt modelId="{FA2B7EE6-A2B1-4569-983B-BDD08DC4E340}">
      <dgm:prSet/>
      <dgm:spPr/>
      <dgm:t>
        <a:bodyPr/>
        <a:lstStyle/>
        <a:p>
          <a:r>
            <a:rPr lang="en-GB" b="1" dirty="0">
              <a:latin typeface="Arial" panose="020B0604020202020204" pitchFamily="34" charset="0"/>
              <a:cs typeface="Arial" panose="020B0604020202020204" pitchFamily="34" charset="0"/>
            </a:rPr>
            <a:t>Module Number: LCHS 4009</a:t>
          </a:r>
          <a:endParaRPr lang="en-US" dirty="0">
            <a:latin typeface="Arial" panose="020B0604020202020204" pitchFamily="34" charset="0"/>
            <a:cs typeface="Arial" panose="020B0604020202020204" pitchFamily="34" charset="0"/>
          </a:endParaRPr>
        </a:p>
      </dgm:t>
    </dgm:pt>
    <dgm:pt modelId="{7C37E279-A815-400D-BC47-4124C57AACBA}" type="parTrans" cxnId="{A1F7DF92-2F79-4243-8B4D-AD5D548C6084}">
      <dgm:prSet/>
      <dgm:spPr/>
      <dgm:t>
        <a:bodyPr/>
        <a:lstStyle/>
        <a:p>
          <a:endParaRPr lang="en-US"/>
        </a:p>
      </dgm:t>
    </dgm:pt>
    <dgm:pt modelId="{E6162C98-F0BA-46AF-8D96-9B954E79E0B4}" type="sibTrans" cxnId="{A1F7DF92-2F79-4243-8B4D-AD5D548C6084}">
      <dgm:prSet/>
      <dgm:spPr/>
      <dgm:t>
        <a:bodyPr/>
        <a:lstStyle/>
        <a:p>
          <a:endParaRPr lang="en-US"/>
        </a:p>
      </dgm:t>
    </dgm:pt>
    <dgm:pt modelId="{5864FC30-1F36-47A4-9261-FAC6A5904BEB}">
      <dgm:prSet/>
      <dgm:spPr/>
      <dgm:t>
        <a:bodyPr/>
        <a:lstStyle/>
        <a:p>
          <a:r>
            <a:rPr lang="en-GB" b="1" dirty="0">
              <a:latin typeface="Arial" panose="020B0604020202020204" pitchFamily="34" charset="0"/>
              <a:cs typeface="Arial" panose="020B0604020202020204" pitchFamily="34" charset="0"/>
            </a:rPr>
            <a:t>Student Name: Clara Piredda</a:t>
          </a:r>
          <a:endParaRPr lang="en-US" dirty="0">
            <a:latin typeface="Arial" panose="020B0604020202020204" pitchFamily="34" charset="0"/>
            <a:cs typeface="Arial" panose="020B0604020202020204" pitchFamily="34" charset="0"/>
          </a:endParaRPr>
        </a:p>
      </dgm:t>
    </dgm:pt>
    <dgm:pt modelId="{161E8789-8896-4AC2-86CC-989DE2067120}" type="parTrans" cxnId="{41037730-A593-4BAF-947D-7D532D5583F5}">
      <dgm:prSet/>
      <dgm:spPr/>
      <dgm:t>
        <a:bodyPr/>
        <a:lstStyle/>
        <a:p>
          <a:endParaRPr lang="en-US"/>
        </a:p>
      </dgm:t>
    </dgm:pt>
    <dgm:pt modelId="{5EF59ABF-6E14-4B50-8EA3-5B033D632546}" type="sibTrans" cxnId="{41037730-A593-4BAF-947D-7D532D5583F5}">
      <dgm:prSet/>
      <dgm:spPr/>
      <dgm:t>
        <a:bodyPr/>
        <a:lstStyle/>
        <a:p>
          <a:endParaRPr lang="en-US"/>
        </a:p>
      </dgm:t>
    </dgm:pt>
    <dgm:pt modelId="{4EACE775-6586-40EC-9ABD-D49FAC4786BF}">
      <dgm:prSet/>
      <dgm:spPr/>
      <dgm:t>
        <a:bodyPr/>
        <a:lstStyle/>
        <a:p>
          <a:r>
            <a:rPr lang="en-GB" b="1" dirty="0">
              <a:latin typeface="Arial" panose="020B0604020202020204" pitchFamily="34" charset="0"/>
              <a:cs typeface="Arial" panose="020B0604020202020204" pitchFamily="34" charset="0"/>
            </a:rPr>
            <a:t>Student ID: 2512886</a:t>
          </a:r>
          <a:endParaRPr lang="en-US" dirty="0">
            <a:latin typeface="Arial" panose="020B0604020202020204" pitchFamily="34" charset="0"/>
            <a:cs typeface="Arial" panose="020B0604020202020204" pitchFamily="34" charset="0"/>
          </a:endParaRPr>
        </a:p>
      </dgm:t>
    </dgm:pt>
    <dgm:pt modelId="{90918F52-EBDB-4E4A-B9E3-4B30B7F9B95C}" type="parTrans" cxnId="{F0010069-3A99-425A-872E-5A62EB8EC9ED}">
      <dgm:prSet/>
      <dgm:spPr/>
      <dgm:t>
        <a:bodyPr/>
        <a:lstStyle/>
        <a:p>
          <a:endParaRPr lang="en-US"/>
        </a:p>
      </dgm:t>
    </dgm:pt>
    <dgm:pt modelId="{8A14DF38-0D72-4B52-A87C-D6E4ECDEB651}" type="sibTrans" cxnId="{F0010069-3A99-425A-872E-5A62EB8EC9ED}">
      <dgm:prSet/>
      <dgm:spPr/>
      <dgm:t>
        <a:bodyPr/>
        <a:lstStyle/>
        <a:p>
          <a:endParaRPr lang="en-US"/>
        </a:p>
      </dgm:t>
    </dgm:pt>
    <dgm:pt modelId="{B0EC03B5-7F24-4F0B-8239-E7AE3DBDE940}">
      <dgm:prSet/>
      <dgm:spPr/>
      <dgm:t>
        <a:bodyPr/>
        <a:lstStyle/>
        <a:p>
          <a:r>
            <a:rPr lang="en-GB" b="1" dirty="0">
              <a:latin typeface="Arial" panose="020B0604020202020204" pitchFamily="34" charset="0"/>
              <a:cs typeface="Arial" panose="020B0604020202020204" pitchFamily="34" charset="0"/>
            </a:rPr>
            <a:t>Lecturer’s Name: Natalia Dozie</a:t>
          </a:r>
          <a:endParaRPr lang="en-US" dirty="0">
            <a:latin typeface="Arial" panose="020B0604020202020204" pitchFamily="34" charset="0"/>
            <a:cs typeface="Arial" panose="020B0604020202020204" pitchFamily="34" charset="0"/>
          </a:endParaRPr>
        </a:p>
      </dgm:t>
    </dgm:pt>
    <dgm:pt modelId="{09790F34-88DC-4EAD-B57E-B90A8276C0DD}" type="parTrans" cxnId="{3D7F0982-E365-48BE-9E09-7DD49989BB92}">
      <dgm:prSet/>
      <dgm:spPr/>
      <dgm:t>
        <a:bodyPr/>
        <a:lstStyle/>
        <a:p>
          <a:endParaRPr lang="en-US"/>
        </a:p>
      </dgm:t>
    </dgm:pt>
    <dgm:pt modelId="{C426FB15-5869-45F2-B63D-51ED02E2CEEC}" type="sibTrans" cxnId="{3D7F0982-E365-48BE-9E09-7DD49989BB92}">
      <dgm:prSet/>
      <dgm:spPr/>
      <dgm:t>
        <a:bodyPr/>
        <a:lstStyle/>
        <a:p>
          <a:endParaRPr lang="en-US"/>
        </a:p>
      </dgm:t>
    </dgm:pt>
    <dgm:pt modelId="{E2A8FA40-E7C3-4BFB-A5D4-A751BE9CC21A}" type="pres">
      <dgm:prSet presAssocID="{1673962E-2F74-4A1B-B696-0C95D1AFE01E}" presName="linear" presStyleCnt="0">
        <dgm:presLayoutVars>
          <dgm:animLvl val="lvl"/>
          <dgm:resizeHandles val="exact"/>
        </dgm:presLayoutVars>
      </dgm:prSet>
      <dgm:spPr/>
    </dgm:pt>
    <dgm:pt modelId="{85F6C37E-A760-4A6F-84C6-034B8D311214}" type="pres">
      <dgm:prSet presAssocID="{E83E2739-0E97-4DB9-ACFF-D106ED201B59}" presName="parentText" presStyleLbl="node1" presStyleIdx="0" presStyleCnt="5">
        <dgm:presLayoutVars>
          <dgm:chMax val="0"/>
          <dgm:bulletEnabled val="1"/>
        </dgm:presLayoutVars>
      </dgm:prSet>
      <dgm:spPr/>
    </dgm:pt>
    <dgm:pt modelId="{D1296D13-0E6C-4BA8-97A4-5D915811156A}" type="pres">
      <dgm:prSet presAssocID="{118E8606-37FB-4406-A7E5-2F68C44B849D}" presName="spacer" presStyleCnt="0"/>
      <dgm:spPr/>
    </dgm:pt>
    <dgm:pt modelId="{7F5ECF5A-7EF9-4D94-9169-545B848EAB6B}" type="pres">
      <dgm:prSet presAssocID="{FA2B7EE6-A2B1-4569-983B-BDD08DC4E340}" presName="parentText" presStyleLbl="node1" presStyleIdx="1" presStyleCnt="5">
        <dgm:presLayoutVars>
          <dgm:chMax val="0"/>
          <dgm:bulletEnabled val="1"/>
        </dgm:presLayoutVars>
      </dgm:prSet>
      <dgm:spPr/>
    </dgm:pt>
    <dgm:pt modelId="{6D0AF9CC-B6FC-44E3-B908-7171F232B185}" type="pres">
      <dgm:prSet presAssocID="{E6162C98-F0BA-46AF-8D96-9B954E79E0B4}" presName="spacer" presStyleCnt="0"/>
      <dgm:spPr/>
    </dgm:pt>
    <dgm:pt modelId="{4FFCCDF9-12BA-4E75-BAD9-F84895F00568}" type="pres">
      <dgm:prSet presAssocID="{5864FC30-1F36-47A4-9261-FAC6A5904BEB}" presName="parentText" presStyleLbl="node1" presStyleIdx="2" presStyleCnt="5">
        <dgm:presLayoutVars>
          <dgm:chMax val="0"/>
          <dgm:bulletEnabled val="1"/>
        </dgm:presLayoutVars>
      </dgm:prSet>
      <dgm:spPr/>
    </dgm:pt>
    <dgm:pt modelId="{B48F219C-68D5-4409-82A5-B9E3AD41CB15}" type="pres">
      <dgm:prSet presAssocID="{5EF59ABF-6E14-4B50-8EA3-5B033D632546}" presName="spacer" presStyleCnt="0"/>
      <dgm:spPr/>
    </dgm:pt>
    <dgm:pt modelId="{E200788B-D16D-4413-A132-4BA4BC05DCB8}" type="pres">
      <dgm:prSet presAssocID="{4EACE775-6586-40EC-9ABD-D49FAC4786BF}" presName="parentText" presStyleLbl="node1" presStyleIdx="3" presStyleCnt="5">
        <dgm:presLayoutVars>
          <dgm:chMax val="0"/>
          <dgm:bulletEnabled val="1"/>
        </dgm:presLayoutVars>
      </dgm:prSet>
      <dgm:spPr/>
    </dgm:pt>
    <dgm:pt modelId="{81C982B9-E08D-46DB-889E-D96425392CCC}" type="pres">
      <dgm:prSet presAssocID="{8A14DF38-0D72-4B52-A87C-D6E4ECDEB651}" presName="spacer" presStyleCnt="0"/>
      <dgm:spPr/>
    </dgm:pt>
    <dgm:pt modelId="{EDF9F8E3-7E6C-457F-919F-EF49D79C4E9C}" type="pres">
      <dgm:prSet presAssocID="{B0EC03B5-7F24-4F0B-8239-E7AE3DBDE940}" presName="parentText" presStyleLbl="node1" presStyleIdx="4" presStyleCnt="5">
        <dgm:presLayoutVars>
          <dgm:chMax val="0"/>
          <dgm:bulletEnabled val="1"/>
        </dgm:presLayoutVars>
      </dgm:prSet>
      <dgm:spPr/>
    </dgm:pt>
  </dgm:ptLst>
  <dgm:cxnLst>
    <dgm:cxn modelId="{C0CC562F-03D0-48E2-AA69-5DCC1002808F}" type="presOf" srcId="{1673962E-2F74-4A1B-B696-0C95D1AFE01E}" destId="{E2A8FA40-E7C3-4BFB-A5D4-A751BE9CC21A}" srcOrd="0" destOrd="0" presId="urn:microsoft.com/office/officeart/2005/8/layout/vList2"/>
    <dgm:cxn modelId="{41037730-A593-4BAF-947D-7D532D5583F5}" srcId="{1673962E-2F74-4A1B-B696-0C95D1AFE01E}" destId="{5864FC30-1F36-47A4-9261-FAC6A5904BEB}" srcOrd="2" destOrd="0" parTransId="{161E8789-8896-4AC2-86CC-989DE2067120}" sibTransId="{5EF59ABF-6E14-4B50-8EA3-5B033D632546}"/>
    <dgm:cxn modelId="{CB06B162-EE7B-40A0-8516-E86EFF67E1AE}" type="presOf" srcId="{E83E2739-0E97-4DB9-ACFF-D106ED201B59}" destId="{85F6C37E-A760-4A6F-84C6-034B8D311214}" srcOrd="0" destOrd="0" presId="urn:microsoft.com/office/officeart/2005/8/layout/vList2"/>
    <dgm:cxn modelId="{F0010069-3A99-425A-872E-5A62EB8EC9ED}" srcId="{1673962E-2F74-4A1B-B696-0C95D1AFE01E}" destId="{4EACE775-6586-40EC-9ABD-D49FAC4786BF}" srcOrd="3" destOrd="0" parTransId="{90918F52-EBDB-4E4A-B9E3-4B30B7F9B95C}" sibTransId="{8A14DF38-0D72-4B52-A87C-D6E4ECDEB651}"/>
    <dgm:cxn modelId="{AF818154-FACC-46E9-B220-0CA979192237}" type="presOf" srcId="{4EACE775-6586-40EC-9ABD-D49FAC4786BF}" destId="{E200788B-D16D-4413-A132-4BA4BC05DCB8}" srcOrd="0" destOrd="0" presId="urn:microsoft.com/office/officeart/2005/8/layout/vList2"/>
    <dgm:cxn modelId="{35C36C7B-E7A3-4BE4-82C1-B6635E25544F}" type="presOf" srcId="{5864FC30-1F36-47A4-9261-FAC6A5904BEB}" destId="{4FFCCDF9-12BA-4E75-BAD9-F84895F00568}" srcOrd="0" destOrd="0" presId="urn:microsoft.com/office/officeart/2005/8/layout/vList2"/>
    <dgm:cxn modelId="{F5CCC080-8D14-4771-9E50-664F1D0CFD84}" type="presOf" srcId="{B0EC03B5-7F24-4F0B-8239-E7AE3DBDE940}" destId="{EDF9F8E3-7E6C-457F-919F-EF49D79C4E9C}" srcOrd="0" destOrd="0" presId="urn:microsoft.com/office/officeart/2005/8/layout/vList2"/>
    <dgm:cxn modelId="{3D7F0982-E365-48BE-9E09-7DD49989BB92}" srcId="{1673962E-2F74-4A1B-B696-0C95D1AFE01E}" destId="{B0EC03B5-7F24-4F0B-8239-E7AE3DBDE940}" srcOrd="4" destOrd="0" parTransId="{09790F34-88DC-4EAD-B57E-B90A8276C0DD}" sibTransId="{C426FB15-5869-45F2-B63D-51ED02E2CEEC}"/>
    <dgm:cxn modelId="{A1F7DF92-2F79-4243-8B4D-AD5D548C6084}" srcId="{1673962E-2F74-4A1B-B696-0C95D1AFE01E}" destId="{FA2B7EE6-A2B1-4569-983B-BDD08DC4E340}" srcOrd="1" destOrd="0" parTransId="{7C37E279-A815-400D-BC47-4124C57AACBA}" sibTransId="{E6162C98-F0BA-46AF-8D96-9B954E79E0B4}"/>
    <dgm:cxn modelId="{A11741BB-3FBB-4751-95F7-349CB2C1A3D6}" srcId="{1673962E-2F74-4A1B-B696-0C95D1AFE01E}" destId="{E83E2739-0E97-4DB9-ACFF-D106ED201B59}" srcOrd="0" destOrd="0" parTransId="{EBE9D63F-FD57-4087-90F4-0D854BCA4A1F}" sibTransId="{118E8606-37FB-4406-A7E5-2F68C44B849D}"/>
    <dgm:cxn modelId="{F07424BE-1333-4C5C-9543-22321A6FA118}" type="presOf" srcId="{FA2B7EE6-A2B1-4569-983B-BDD08DC4E340}" destId="{7F5ECF5A-7EF9-4D94-9169-545B848EAB6B}" srcOrd="0" destOrd="0" presId="urn:microsoft.com/office/officeart/2005/8/layout/vList2"/>
    <dgm:cxn modelId="{60D9E0F4-CE84-4F29-BA68-EFE7D798EFF8}" type="presParOf" srcId="{E2A8FA40-E7C3-4BFB-A5D4-A751BE9CC21A}" destId="{85F6C37E-A760-4A6F-84C6-034B8D311214}" srcOrd="0" destOrd="0" presId="urn:microsoft.com/office/officeart/2005/8/layout/vList2"/>
    <dgm:cxn modelId="{E79E2A85-9335-4400-90C0-880B94EE3B68}" type="presParOf" srcId="{E2A8FA40-E7C3-4BFB-A5D4-A751BE9CC21A}" destId="{D1296D13-0E6C-4BA8-97A4-5D915811156A}" srcOrd="1" destOrd="0" presId="urn:microsoft.com/office/officeart/2005/8/layout/vList2"/>
    <dgm:cxn modelId="{8E19DA81-CF03-400F-84F0-36DFB78D102A}" type="presParOf" srcId="{E2A8FA40-E7C3-4BFB-A5D4-A751BE9CC21A}" destId="{7F5ECF5A-7EF9-4D94-9169-545B848EAB6B}" srcOrd="2" destOrd="0" presId="urn:microsoft.com/office/officeart/2005/8/layout/vList2"/>
    <dgm:cxn modelId="{8563AE27-CAA4-4AB4-8044-6D46F6A66CFA}" type="presParOf" srcId="{E2A8FA40-E7C3-4BFB-A5D4-A751BE9CC21A}" destId="{6D0AF9CC-B6FC-44E3-B908-7171F232B185}" srcOrd="3" destOrd="0" presId="urn:microsoft.com/office/officeart/2005/8/layout/vList2"/>
    <dgm:cxn modelId="{6784E0E0-AFCE-4524-A351-988B31C0A713}" type="presParOf" srcId="{E2A8FA40-E7C3-4BFB-A5D4-A751BE9CC21A}" destId="{4FFCCDF9-12BA-4E75-BAD9-F84895F00568}" srcOrd="4" destOrd="0" presId="urn:microsoft.com/office/officeart/2005/8/layout/vList2"/>
    <dgm:cxn modelId="{F8F1E1F4-E09B-4443-B2EE-37FD61311D4F}" type="presParOf" srcId="{E2A8FA40-E7C3-4BFB-A5D4-A751BE9CC21A}" destId="{B48F219C-68D5-4409-82A5-B9E3AD41CB15}" srcOrd="5" destOrd="0" presId="urn:microsoft.com/office/officeart/2005/8/layout/vList2"/>
    <dgm:cxn modelId="{A65B1516-6DE3-46C2-B749-D00D44CCF831}" type="presParOf" srcId="{E2A8FA40-E7C3-4BFB-A5D4-A751BE9CC21A}" destId="{E200788B-D16D-4413-A132-4BA4BC05DCB8}" srcOrd="6" destOrd="0" presId="urn:microsoft.com/office/officeart/2005/8/layout/vList2"/>
    <dgm:cxn modelId="{3B715B1F-E34E-4A17-B8DC-FE9610D27FD4}" type="presParOf" srcId="{E2A8FA40-E7C3-4BFB-A5D4-A751BE9CC21A}" destId="{81C982B9-E08D-46DB-889E-D96425392CCC}" srcOrd="7" destOrd="0" presId="urn:microsoft.com/office/officeart/2005/8/layout/vList2"/>
    <dgm:cxn modelId="{B44AF832-BAAF-46D4-A48D-739D0A06A8E6}" type="presParOf" srcId="{E2A8FA40-E7C3-4BFB-A5D4-A751BE9CC21A}" destId="{EDF9F8E3-7E6C-457F-919F-EF49D79C4E9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0648B9-A983-43A5-870D-3E49FEF4305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B4D5876-DEDE-4ED4-87A5-8873EE08EBA1}">
      <dgm:prSet custT="1"/>
      <dgm:spPr/>
      <dgm:t>
        <a:bodyPr/>
        <a:lstStyle/>
        <a:p>
          <a:pPr>
            <a:lnSpc>
              <a:spcPct val="100000"/>
            </a:lnSpc>
          </a:pPr>
          <a:r>
            <a:rPr lang="en-GB" sz="2400" dirty="0">
              <a:latin typeface="Arial" panose="020B0604020202020204" pitchFamily="34" charset="0"/>
              <a:cs typeface="Arial" panose="020B0604020202020204" pitchFamily="34" charset="0"/>
            </a:rPr>
            <a:t>Problem Solving involves recognising when a problem exists and identifying effective ways to address it. </a:t>
          </a:r>
          <a:endParaRPr lang="en-US" sz="2400" dirty="0">
            <a:latin typeface="Arial" panose="020B0604020202020204" pitchFamily="34" charset="0"/>
            <a:cs typeface="Arial" panose="020B0604020202020204" pitchFamily="34" charset="0"/>
          </a:endParaRPr>
        </a:p>
      </dgm:t>
    </dgm:pt>
    <dgm:pt modelId="{639A7F22-DBEF-46D6-AA6F-D61FFA4D2E53}" type="parTrans" cxnId="{595F31F0-278A-44D1-838A-B34C1AAA4BF5}">
      <dgm:prSet/>
      <dgm:spPr/>
      <dgm:t>
        <a:bodyPr/>
        <a:lstStyle/>
        <a:p>
          <a:endParaRPr lang="en-US"/>
        </a:p>
      </dgm:t>
    </dgm:pt>
    <dgm:pt modelId="{FCCEF1ED-A242-4441-859D-CFE146122FF1}" type="sibTrans" cxnId="{595F31F0-278A-44D1-838A-B34C1AAA4BF5}">
      <dgm:prSet/>
      <dgm:spPr/>
      <dgm:t>
        <a:bodyPr/>
        <a:lstStyle/>
        <a:p>
          <a:endParaRPr lang="en-US"/>
        </a:p>
      </dgm:t>
    </dgm:pt>
    <dgm:pt modelId="{BAFB394F-3396-443C-98CD-15C0C489A715}">
      <dgm:prSet custT="1"/>
      <dgm:spPr/>
      <dgm:t>
        <a:bodyPr/>
        <a:lstStyle/>
        <a:p>
          <a:pPr>
            <a:lnSpc>
              <a:spcPct val="100000"/>
            </a:lnSpc>
          </a:pPr>
          <a:r>
            <a:rPr lang="en-GB" sz="2400" dirty="0">
              <a:latin typeface="Arial" panose="020B0604020202020204" pitchFamily="34" charset="0"/>
              <a:cs typeface="Arial" panose="020B0604020202020204" pitchFamily="34" charset="0"/>
            </a:rPr>
            <a:t>It requires analysing the situation carefully, exploring possible solutions, selecting the most suitable option, and deciding how to apply it strategically.</a:t>
          </a:r>
          <a:endParaRPr lang="en-US" sz="2400" dirty="0">
            <a:latin typeface="Arial" panose="020B0604020202020204" pitchFamily="34" charset="0"/>
            <a:cs typeface="Arial" panose="020B0604020202020204" pitchFamily="34" charset="0"/>
          </a:endParaRPr>
        </a:p>
      </dgm:t>
    </dgm:pt>
    <dgm:pt modelId="{86320772-C60B-482B-AE1B-8BBCA0787151}" type="parTrans" cxnId="{1E6FD811-32A8-4935-AF8B-7E4668679E30}">
      <dgm:prSet/>
      <dgm:spPr/>
      <dgm:t>
        <a:bodyPr/>
        <a:lstStyle/>
        <a:p>
          <a:endParaRPr lang="en-US"/>
        </a:p>
      </dgm:t>
    </dgm:pt>
    <dgm:pt modelId="{ED95275C-3744-4FB5-98B4-136A852C6200}" type="sibTrans" cxnId="{1E6FD811-32A8-4935-AF8B-7E4668679E30}">
      <dgm:prSet/>
      <dgm:spPr/>
      <dgm:t>
        <a:bodyPr/>
        <a:lstStyle/>
        <a:p>
          <a:endParaRPr lang="en-US"/>
        </a:p>
      </dgm:t>
    </dgm:pt>
    <dgm:pt modelId="{A3362FB9-9D08-46F9-87B9-79C5DD528AF7}">
      <dgm:prSet custT="1"/>
      <dgm:spPr/>
      <dgm:t>
        <a:bodyPr/>
        <a:lstStyle/>
        <a:p>
          <a:pPr>
            <a:lnSpc>
              <a:spcPct val="100000"/>
            </a:lnSpc>
          </a:pPr>
          <a:r>
            <a:rPr lang="en-GB" sz="2400" dirty="0">
              <a:latin typeface="Arial" panose="020B0604020202020204" pitchFamily="34" charset="0"/>
              <a:cs typeface="Arial" panose="020B0604020202020204" pitchFamily="34" charset="0"/>
            </a:rPr>
            <a:t>Developing this skill enables people to manage challenges more confidently and achieve positive outcomes (Cherry, 2022).</a:t>
          </a:r>
          <a:endParaRPr lang="en-US" sz="2400" dirty="0">
            <a:latin typeface="Arial" panose="020B0604020202020204" pitchFamily="34" charset="0"/>
            <a:cs typeface="Arial" panose="020B0604020202020204" pitchFamily="34" charset="0"/>
          </a:endParaRPr>
        </a:p>
      </dgm:t>
    </dgm:pt>
    <dgm:pt modelId="{A8D0A0ED-4A18-4261-86EA-C9163F4FB565}" type="parTrans" cxnId="{6CAEADD1-DB02-4EEC-BF3A-3443564DE49C}">
      <dgm:prSet/>
      <dgm:spPr/>
      <dgm:t>
        <a:bodyPr/>
        <a:lstStyle/>
        <a:p>
          <a:endParaRPr lang="en-US"/>
        </a:p>
      </dgm:t>
    </dgm:pt>
    <dgm:pt modelId="{D8CF29F8-4364-402C-A026-E384E8BB5D6F}" type="sibTrans" cxnId="{6CAEADD1-DB02-4EEC-BF3A-3443564DE49C}">
      <dgm:prSet/>
      <dgm:spPr/>
      <dgm:t>
        <a:bodyPr/>
        <a:lstStyle/>
        <a:p>
          <a:endParaRPr lang="en-US"/>
        </a:p>
      </dgm:t>
    </dgm:pt>
    <dgm:pt modelId="{AF0F92E8-9CC8-4426-9995-43D03EDE9B12}" type="pres">
      <dgm:prSet presAssocID="{480648B9-A983-43A5-870D-3E49FEF43055}" presName="root" presStyleCnt="0">
        <dgm:presLayoutVars>
          <dgm:dir/>
          <dgm:resizeHandles val="exact"/>
        </dgm:presLayoutVars>
      </dgm:prSet>
      <dgm:spPr/>
    </dgm:pt>
    <dgm:pt modelId="{5DEF4587-226B-4315-8D0B-8B7E247AB65E}" type="pres">
      <dgm:prSet presAssocID="{EB4D5876-DEDE-4ED4-87A5-8873EE08EBA1}" presName="compNode" presStyleCnt="0"/>
      <dgm:spPr/>
    </dgm:pt>
    <dgm:pt modelId="{6B0032A9-E3D3-4728-9F78-CE5EA83AE7A2}" type="pres">
      <dgm:prSet presAssocID="{EB4D5876-DEDE-4ED4-87A5-8873EE08EBA1}" presName="bgRect" presStyleLbl="bgShp" presStyleIdx="0" presStyleCnt="3"/>
      <dgm:spPr/>
    </dgm:pt>
    <dgm:pt modelId="{A1E76699-4094-4B57-A348-4B4F795520B9}" type="pres">
      <dgm:prSet presAssocID="{EB4D5876-DEDE-4ED4-87A5-8873EE08EBA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Light Bulb and Gear"/>
        </a:ext>
      </dgm:extLst>
    </dgm:pt>
    <dgm:pt modelId="{A0C5FE84-BA8E-42C6-9127-578F8A5D5A5E}" type="pres">
      <dgm:prSet presAssocID="{EB4D5876-DEDE-4ED4-87A5-8873EE08EBA1}" presName="spaceRect" presStyleCnt="0"/>
      <dgm:spPr/>
    </dgm:pt>
    <dgm:pt modelId="{C21150B9-58BF-4718-A51C-7FD92606E4DE}" type="pres">
      <dgm:prSet presAssocID="{EB4D5876-DEDE-4ED4-87A5-8873EE08EBA1}" presName="parTx" presStyleLbl="revTx" presStyleIdx="0" presStyleCnt="3">
        <dgm:presLayoutVars>
          <dgm:chMax val="0"/>
          <dgm:chPref val="0"/>
        </dgm:presLayoutVars>
      </dgm:prSet>
      <dgm:spPr/>
    </dgm:pt>
    <dgm:pt modelId="{C936151D-4156-4573-B98E-680D262FBDE6}" type="pres">
      <dgm:prSet presAssocID="{FCCEF1ED-A242-4441-859D-CFE146122FF1}" presName="sibTrans" presStyleCnt="0"/>
      <dgm:spPr/>
    </dgm:pt>
    <dgm:pt modelId="{725E72D9-F246-4891-9882-792272BBF38B}" type="pres">
      <dgm:prSet presAssocID="{BAFB394F-3396-443C-98CD-15C0C489A715}" presName="compNode" presStyleCnt="0"/>
      <dgm:spPr/>
    </dgm:pt>
    <dgm:pt modelId="{5B1DE179-3CBF-46F8-AF4D-E357B5759ECA}" type="pres">
      <dgm:prSet presAssocID="{BAFB394F-3396-443C-98CD-15C0C489A715}" presName="bgRect" presStyleLbl="bgShp" presStyleIdx="1" presStyleCnt="3"/>
      <dgm:spPr/>
    </dgm:pt>
    <dgm:pt modelId="{2024A40B-A44E-4943-B50B-10ADA70DFB53}" type="pres">
      <dgm:prSet presAssocID="{BAFB394F-3396-443C-98CD-15C0C489A71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ze"/>
        </a:ext>
      </dgm:extLst>
    </dgm:pt>
    <dgm:pt modelId="{29F0B1CA-BDF8-48FF-B094-82B55E87E2E4}" type="pres">
      <dgm:prSet presAssocID="{BAFB394F-3396-443C-98CD-15C0C489A715}" presName="spaceRect" presStyleCnt="0"/>
      <dgm:spPr/>
    </dgm:pt>
    <dgm:pt modelId="{ABB8F683-57DB-45F4-9ED9-C24442E169EA}" type="pres">
      <dgm:prSet presAssocID="{BAFB394F-3396-443C-98CD-15C0C489A715}" presName="parTx" presStyleLbl="revTx" presStyleIdx="1" presStyleCnt="3">
        <dgm:presLayoutVars>
          <dgm:chMax val="0"/>
          <dgm:chPref val="0"/>
        </dgm:presLayoutVars>
      </dgm:prSet>
      <dgm:spPr/>
    </dgm:pt>
    <dgm:pt modelId="{126ED5FE-B630-45A5-B35D-BD7F15E2BC19}" type="pres">
      <dgm:prSet presAssocID="{ED95275C-3744-4FB5-98B4-136A852C6200}" presName="sibTrans" presStyleCnt="0"/>
      <dgm:spPr/>
    </dgm:pt>
    <dgm:pt modelId="{153A00C8-D717-4973-8038-747D34C9FF88}" type="pres">
      <dgm:prSet presAssocID="{A3362FB9-9D08-46F9-87B9-79C5DD528AF7}" presName="compNode" presStyleCnt="0"/>
      <dgm:spPr/>
    </dgm:pt>
    <dgm:pt modelId="{06FAB00D-AC86-47B2-AD82-6556CF3F624C}" type="pres">
      <dgm:prSet presAssocID="{A3362FB9-9D08-46F9-87B9-79C5DD528AF7}" presName="bgRect" presStyleLbl="bgShp" presStyleIdx="2" presStyleCnt="3"/>
      <dgm:spPr/>
    </dgm:pt>
    <dgm:pt modelId="{8AC50F05-F0C2-4EBE-9715-FBFC5893B542}" type="pres">
      <dgm:prSet presAssocID="{A3362FB9-9D08-46F9-87B9-79C5DD528AF7}" presName="iconRect" presStyleLbl="node1" presStyleIdx="2" presStyleCnt="3"/>
      <dgm:spPr>
        <a:blipFill>
          <a:blip xmlns:r="http://schemas.openxmlformats.org/officeDocument/2006/relationships">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Circular flowchart outline"/>
        </a:ext>
      </dgm:extLst>
    </dgm:pt>
    <dgm:pt modelId="{36EAC718-9242-4F29-82C9-2F3307134049}" type="pres">
      <dgm:prSet presAssocID="{A3362FB9-9D08-46F9-87B9-79C5DD528AF7}" presName="spaceRect" presStyleCnt="0"/>
      <dgm:spPr/>
    </dgm:pt>
    <dgm:pt modelId="{75D7CC47-21AF-477A-BCB8-4CF30FC076DD}" type="pres">
      <dgm:prSet presAssocID="{A3362FB9-9D08-46F9-87B9-79C5DD528AF7}" presName="parTx" presStyleLbl="revTx" presStyleIdx="2" presStyleCnt="3">
        <dgm:presLayoutVars>
          <dgm:chMax val="0"/>
          <dgm:chPref val="0"/>
        </dgm:presLayoutVars>
      </dgm:prSet>
      <dgm:spPr/>
    </dgm:pt>
  </dgm:ptLst>
  <dgm:cxnLst>
    <dgm:cxn modelId="{3DB45D08-A5A0-4ECD-8B83-CD43FA689F0D}" type="presOf" srcId="{A3362FB9-9D08-46F9-87B9-79C5DD528AF7}" destId="{75D7CC47-21AF-477A-BCB8-4CF30FC076DD}" srcOrd="0" destOrd="0" presId="urn:microsoft.com/office/officeart/2018/2/layout/IconVerticalSolidList"/>
    <dgm:cxn modelId="{1E6FD811-32A8-4935-AF8B-7E4668679E30}" srcId="{480648B9-A983-43A5-870D-3E49FEF43055}" destId="{BAFB394F-3396-443C-98CD-15C0C489A715}" srcOrd="1" destOrd="0" parTransId="{86320772-C60B-482B-AE1B-8BBCA0787151}" sibTransId="{ED95275C-3744-4FB5-98B4-136A852C6200}"/>
    <dgm:cxn modelId="{22C02623-B680-4767-9193-880AA6CB8473}" type="presOf" srcId="{EB4D5876-DEDE-4ED4-87A5-8873EE08EBA1}" destId="{C21150B9-58BF-4718-A51C-7FD92606E4DE}" srcOrd="0" destOrd="0" presId="urn:microsoft.com/office/officeart/2018/2/layout/IconVerticalSolidList"/>
    <dgm:cxn modelId="{B4A191AE-0437-4913-BFBC-8E860E8E6A28}" type="presOf" srcId="{480648B9-A983-43A5-870D-3E49FEF43055}" destId="{AF0F92E8-9CC8-4426-9995-43D03EDE9B12}" srcOrd="0" destOrd="0" presId="urn:microsoft.com/office/officeart/2018/2/layout/IconVerticalSolidList"/>
    <dgm:cxn modelId="{6CAEADD1-DB02-4EEC-BF3A-3443564DE49C}" srcId="{480648B9-A983-43A5-870D-3E49FEF43055}" destId="{A3362FB9-9D08-46F9-87B9-79C5DD528AF7}" srcOrd="2" destOrd="0" parTransId="{A8D0A0ED-4A18-4261-86EA-C9163F4FB565}" sibTransId="{D8CF29F8-4364-402C-A026-E384E8BB5D6F}"/>
    <dgm:cxn modelId="{71D56DD8-3D7D-4961-BB1A-72C0E066BE67}" type="presOf" srcId="{BAFB394F-3396-443C-98CD-15C0C489A715}" destId="{ABB8F683-57DB-45F4-9ED9-C24442E169EA}" srcOrd="0" destOrd="0" presId="urn:microsoft.com/office/officeart/2018/2/layout/IconVerticalSolidList"/>
    <dgm:cxn modelId="{595F31F0-278A-44D1-838A-B34C1AAA4BF5}" srcId="{480648B9-A983-43A5-870D-3E49FEF43055}" destId="{EB4D5876-DEDE-4ED4-87A5-8873EE08EBA1}" srcOrd="0" destOrd="0" parTransId="{639A7F22-DBEF-46D6-AA6F-D61FFA4D2E53}" sibTransId="{FCCEF1ED-A242-4441-859D-CFE146122FF1}"/>
    <dgm:cxn modelId="{78CA208C-D3D8-46B1-B047-0634F388A824}" type="presParOf" srcId="{AF0F92E8-9CC8-4426-9995-43D03EDE9B12}" destId="{5DEF4587-226B-4315-8D0B-8B7E247AB65E}" srcOrd="0" destOrd="0" presId="urn:microsoft.com/office/officeart/2018/2/layout/IconVerticalSolidList"/>
    <dgm:cxn modelId="{571F0CC4-5A0E-49A6-B205-617D9E2728FF}" type="presParOf" srcId="{5DEF4587-226B-4315-8D0B-8B7E247AB65E}" destId="{6B0032A9-E3D3-4728-9F78-CE5EA83AE7A2}" srcOrd="0" destOrd="0" presId="urn:microsoft.com/office/officeart/2018/2/layout/IconVerticalSolidList"/>
    <dgm:cxn modelId="{DF8E6E63-4CA1-485A-96E6-EE1A2BE41FD9}" type="presParOf" srcId="{5DEF4587-226B-4315-8D0B-8B7E247AB65E}" destId="{A1E76699-4094-4B57-A348-4B4F795520B9}" srcOrd="1" destOrd="0" presId="urn:microsoft.com/office/officeart/2018/2/layout/IconVerticalSolidList"/>
    <dgm:cxn modelId="{1D93A380-19F3-4584-A0A6-F2A18536C9F7}" type="presParOf" srcId="{5DEF4587-226B-4315-8D0B-8B7E247AB65E}" destId="{A0C5FE84-BA8E-42C6-9127-578F8A5D5A5E}" srcOrd="2" destOrd="0" presId="urn:microsoft.com/office/officeart/2018/2/layout/IconVerticalSolidList"/>
    <dgm:cxn modelId="{406DAAAB-2117-47CB-8F7F-62B0A11742BE}" type="presParOf" srcId="{5DEF4587-226B-4315-8D0B-8B7E247AB65E}" destId="{C21150B9-58BF-4718-A51C-7FD92606E4DE}" srcOrd="3" destOrd="0" presId="urn:microsoft.com/office/officeart/2018/2/layout/IconVerticalSolidList"/>
    <dgm:cxn modelId="{83EF39F7-9099-47EA-94B2-7AEE0EDCA2DA}" type="presParOf" srcId="{AF0F92E8-9CC8-4426-9995-43D03EDE9B12}" destId="{C936151D-4156-4573-B98E-680D262FBDE6}" srcOrd="1" destOrd="0" presId="urn:microsoft.com/office/officeart/2018/2/layout/IconVerticalSolidList"/>
    <dgm:cxn modelId="{5F652DF4-1631-42B5-AF2B-C2AC562E507C}" type="presParOf" srcId="{AF0F92E8-9CC8-4426-9995-43D03EDE9B12}" destId="{725E72D9-F246-4891-9882-792272BBF38B}" srcOrd="2" destOrd="0" presId="urn:microsoft.com/office/officeart/2018/2/layout/IconVerticalSolidList"/>
    <dgm:cxn modelId="{62E68822-01FC-496A-9328-71A74E9512B1}" type="presParOf" srcId="{725E72D9-F246-4891-9882-792272BBF38B}" destId="{5B1DE179-3CBF-46F8-AF4D-E357B5759ECA}" srcOrd="0" destOrd="0" presId="urn:microsoft.com/office/officeart/2018/2/layout/IconVerticalSolidList"/>
    <dgm:cxn modelId="{235FE859-4B8B-4D9B-848E-4EE5D8E44311}" type="presParOf" srcId="{725E72D9-F246-4891-9882-792272BBF38B}" destId="{2024A40B-A44E-4943-B50B-10ADA70DFB53}" srcOrd="1" destOrd="0" presId="urn:microsoft.com/office/officeart/2018/2/layout/IconVerticalSolidList"/>
    <dgm:cxn modelId="{44E911B4-4847-4A55-B863-4D502D785C4C}" type="presParOf" srcId="{725E72D9-F246-4891-9882-792272BBF38B}" destId="{29F0B1CA-BDF8-48FF-B094-82B55E87E2E4}" srcOrd="2" destOrd="0" presId="urn:microsoft.com/office/officeart/2018/2/layout/IconVerticalSolidList"/>
    <dgm:cxn modelId="{45140AA4-654C-4CF7-837A-470FB4E76306}" type="presParOf" srcId="{725E72D9-F246-4891-9882-792272BBF38B}" destId="{ABB8F683-57DB-45F4-9ED9-C24442E169EA}" srcOrd="3" destOrd="0" presId="urn:microsoft.com/office/officeart/2018/2/layout/IconVerticalSolidList"/>
    <dgm:cxn modelId="{5C3BD771-6088-45EB-9641-48A5E557DF6C}" type="presParOf" srcId="{AF0F92E8-9CC8-4426-9995-43D03EDE9B12}" destId="{126ED5FE-B630-45A5-B35D-BD7F15E2BC19}" srcOrd="3" destOrd="0" presId="urn:microsoft.com/office/officeart/2018/2/layout/IconVerticalSolidList"/>
    <dgm:cxn modelId="{2336A1D6-6961-4709-B12A-4BC02334AFAA}" type="presParOf" srcId="{AF0F92E8-9CC8-4426-9995-43D03EDE9B12}" destId="{153A00C8-D717-4973-8038-747D34C9FF88}" srcOrd="4" destOrd="0" presId="urn:microsoft.com/office/officeart/2018/2/layout/IconVerticalSolidList"/>
    <dgm:cxn modelId="{721B58B4-7E2D-4172-AB0E-183B4FB5E0D3}" type="presParOf" srcId="{153A00C8-D717-4973-8038-747D34C9FF88}" destId="{06FAB00D-AC86-47B2-AD82-6556CF3F624C}" srcOrd="0" destOrd="0" presId="urn:microsoft.com/office/officeart/2018/2/layout/IconVerticalSolidList"/>
    <dgm:cxn modelId="{06C11FA4-4D00-419B-86B5-8E4A916E7A77}" type="presParOf" srcId="{153A00C8-D717-4973-8038-747D34C9FF88}" destId="{8AC50F05-F0C2-4EBE-9715-FBFC5893B542}" srcOrd="1" destOrd="0" presId="urn:microsoft.com/office/officeart/2018/2/layout/IconVerticalSolidList"/>
    <dgm:cxn modelId="{64E4FC5F-2F63-46B6-956F-908A04CE6C35}" type="presParOf" srcId="{153A00C8-D717-4973-8038-747D34C9FF88}" destId="{36EAC718-9242-4F29-82C9-2F3307134049}" srcOrd="2" destOrd="0" presId="urn:microsoft.com/office/officeart/2018/2/layout/IconVerticalSolidList"/>
    <dgm:cxn modelId="{6264D5F0-CC24-4CE7-801A-B3A3FD645418}" type="presParOf" srcId="{153A00C8-D717-4973-8038-747D34C9FF88}" destId="{75D7CC47-21AF-477A-BCB8-4CF30FC076D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58FD85-4BC1-4D00-A5AE-68A3EC406738}" type="doc">
      <dgm:prSet loTypeId="urn:microsoft.com/office/officeart/2016/7/layout/RepeatingBendingProcessNew" loCatId="process" qsTypeId="urn:microsoft.com/office/officeart/2005/8/quickstyle/simple4" qsCatId="simple" csTypeId="urn:microsoft.com/office/officeart/2005/8/colors/colorful1" csCatId="colorful" phldr="1"/>
      <dgm:spPr/>
      <dgm:t>
        <a:bodyPr/>
        <a:lstStyle/>
        <a:p>
          <a:endParaRPr lang="en-GB"/>
        </a:p>
      </dgm:t>
    </dgm:pt>
    <dgm:pt modelId="{17F5452E-E0F9-41FB-ACCC-B3BAF721D385}">
      <dgm:prSet phldrT="[Text]" custT="1"/>
      <dgm:spPr>
        <a:solidFill>
          <a:schemeClr val="accent1">
            <a:lumMod val="40000"/>
            <a:lumOff val="60000"/>
          </a:schemeClr>
        </a:solidFill>
      </dgm:spPr>
      <dgm:t>
        <a:bodyPr/>
        <a:lstStyle/>
        <a:p>
          <a:pPr>
            <a:buNone/>
          </a:pPr>
          <a:r>
            <a:rPr lang="en-GB" sz="1900" b="0" dirty="0">
              <a:solidFill>
                <a:schemeClr val="tx1"/>
              </a:solidFill>
              <a:latin typeface="Arial" panose="020B0604020202020204" pitchFamily="34" charset="0"/>
              <a:cs typeface="Arial" panose="020B0604020202020204" pitchFamily="34" charset="0"/>
            </a:rPr>
            <a:t>I am working a shift as a nurse in a hospital ward.</a:t>
          </a:r>
        </a:p>
      </dgm:t>
    </dgm:pt>
    <dgm:pt modelId="{FB260936-54E3-48BF-A4C1-80710BE6E37E}" type="parTrans" cxnId="{34F94E87-0D81-451E-B3F6-6A5EF3A4D468}">
      <dgm:prSet/>
      <dgm:spPr/>
      <dgm:t>
        <a:bodyPr/>
        <a:lstStyle/>
        <a:p>
          <a:endParaRPr lang="en-GB"/>
        </a:p>
      </dgm:t>
    </dgm:pt>
    <dgm:pt modelId="{DD113112-8CD2-4CBB-AFF0-C3D2E9E7BDA5}" type="sibTrans" cxnId="{34F94E87-0D81-451E-B3F6-6A5EF3A4D468}">
      <dgm:prSet/>
      <dgm:spPr/>
      <dgm:t>
        <a:bodyPr/>
        <a:lstStyle/>
        <a:p>
          <a:endParaRPr lang="en-GB"/>
        </a:p>
      </dgm:t>
    </dgm:pt>
    <dgm:pt modelId="{0B92E1B7-3EE0-48E6-A05D-443EC9C02D9B}">
      <dgm:prSet/>
      <dgm:spPr>
        <a:solidFill>
          <a:schemeClr val="accent1">
            <a:lumMod val="40000"/>
            <a:lumOff val="60000"/>
          </a:schemeClr>
        </a:solidFill>
      </dgm:spPr>
      <dgm:t>
        <a:bodyPr/>
        <a:lstStyle/>
        <a:p>
          <a:r>
            <a:rPr lang="en-GB" b="0" dirty="0">
              <a:solidFill>
                <a:schemeClr val="tx1"/>
              </a:solidFill>
              <a:latin typeface="Arial" panose="020B0604020202020204" pitchFamily="34" charset="0"/>
              <a:cs typeface="Arial" panose="020B0604020202020204" pitchFamily="34" charset="0"/>
            </a:rPr>
            <a:t>Problem‑solving helps me identify the issue, act quickly to improve safety and comfort and communicate effectively while following procedures.</a:t>
          </a:r>
        </a:p>
      </dgm:t>
    </dgm:pt>
    <dgm:pt modelId="{E4D4FD04-60C2-463C-9557-D6E86E273CD6}" type="parTrans" cxnId="{37D19E51-D0F1-44FA-9290-53D62B743BAB}">
      <dgm:prSet/>
      <dgm:spPr/>
      <dgm:t>
        <a:bodyPr/>
        <a:lstStyle/>
        <a:p>
          <a:endParaRPr lang="en-GB"/>
        </a:p>
      </dgm:t>
    </dgm:pt>
    <dgm:pt modelId="{7E2A5310-D5A1-4B82-8260-CA13C929D905}" type="sibTrans" cxnId="{37D19E51-D0F1-44FA-9290-53D62B743BAB}">
      <dgm:prSet/>
      <dgm:spPr/>
      <dgm:t>
        <a:bodyPr/>
        <a:lstStyle/>
        <a:p>
          <a:endParaRPr lang="en-GB"/>
        </a:p>
      </dgm:t>
    </dgm:pt>
    <dgm:pt modelId="{AC670F5D-3C01-40FD-A501-9B5DA22F8BD5}">
      <dgm:prSet/>
      <dgm:spPr>
        <a:solidFill>
          <a:schemeClr val="accent1">
            <a:lumMod val="40000"/>
            <a:lumOff val="60000"/>
          </a:schemeClr>
        </a:solidFill>
      </dgm:spPr>
      <dgm:t>
        <a:bodyPr/>
        <a:lstStyle/>
        <a:p>
          <a:r>
            <a:rPr lang="en-GB" b="0" dirty="0">
              <a:solidFill>
                <a:schemeClr val="tx1"/>
              </a:solidFill>
              <a:latin typeface="Arial" panose="020B0604020202020204" pitchFamily="34" charset="0"/>
              <a:cs typeface="Arial" panose="020B0604020202020204" pitchFamily="34" charset="0"/>
            </a:rPr>
            <a:t>The patient feels listened to and safe, their comfort improves and the risk of pressure sores is reduced, leading to better outcomes and higher‑quality care</a:t>
          </a:r>
          <a:r>
            <a:rPr lang="en-GB" b="0" dirty="0">
              <a:solidFill>
                <a:schemeClr val="tx1"/>
              </a:solidFill>
            </a:rPr>
            <a:t>.</a:t>
          </a:r>
        </a:p>
      </dgm:t>
    </dgm:pt>
    <dgm:pt modelId="{6A168CD1-2150-4E46-A1BE-F7D22BC41F1D}" type="parTrans" cxnId="{32A0F034-1041-4844-801C-4EDB59B0550F}">
      <dgm:prSet/>
      <dgm:spPr/>
      <dgm:t>
        <a:bodyPr/>
        <a:lstStyle/>
        <a:p>
          <a:endParaRPr lang="en-GB"/>
        </a:p>
      </dgm:t>
    </dgm:pt>
    <dgm:pt modelId="{3A5D9777-E7DB-4B51-9AA1-A4942A283F34}" type="sibTrans" cxnId="{32A0F034-1041-4844-801C-4EDB59B0550F}">
      <dgm:prSet/>
      <dgm:spPr/>
      <dgm:t>
        <a:bodyPr/>
        <a:lstStyle/>
        <a:p>
          <a:endParaRPr lang="en-GB"/>
        </a:p>
      </dgm:t>
    </dgm:pt>
    <dgm:pt modelId="{9D1F6D74-3608-45B3-B7C0-5E8142DE1826}">
      <dgm:prSet/>
      <dgm:spPr>
        <a:solidFill>
          <a:schemeClr val="accent1">
            <a:lumMod val="40000"/>
            <a:lumOff val="60000"/>
          </a:schemeClr>
        </a:solidFill>
      </dgm:spPr>
      <dgm:t>
        <a:bodyPr/>
        <a:lstStyle/>
        <a:p>
          <a:pPr>
            <a:buNone/>
          </a:pPr>
          <a:r>
            <a:rPr lang="en-GB" b="0" dirty="0">
              <a:solidFill>
                <a:schemeClr val="tx1"/>
              </a:solidFill>
              <a:latin typeface="Arial" panose="020B0604020202020204" pitchFamily="34" charset="0"/>
              <a:cs typeface="Arial" panose="020B0604020202020204" pitchFamily="34" charset="0"/>
            </a:rPr>
            <a:t>I will assess the patient’s discomfort, repositions his pillows, report the issue to a supervisor and continue monitoring in line with the care plan</a:t>
          </a:r>
          <a:r>
            <a:rPr lang="en-GB" b="1" dirty="0">
              <a:solidFill>
                <a:schemeClr val="tx1"/>
              </a:solidFill>
              <a:latin typeface="Arial" panose="020B0604020202020204" pitchFamily="34" charset="0"/>
              <a:cs typeface="Arial" panose="020B0604020202020204" pitchFamily="34" charset="0"/>
            </a:rPr>
            <a:t>.</a:t>
          </a:r>
        </a:p>
      </dgm:t>
    </dgm:pt>
    <dgm:pt modelId="{A776A3E1-2B62-4B36-832E-7932CA365D98}" type="parTrans" cxnId="{500BCAC7-AFD9-466D-981A-36105878CF30}">
      <dgm:prSet/>
      <dgm:spPr/>
      <dgm:t>
        <a:bodyPr/>
        <a:lstStyle/>
        <a:p>
          <a:endParaRPr lang="en-GB"/>
        </a:p>
      </dgm:t>
    </dgm:pt>
    <dgm:pt modelId="{B50D1A2F-4B52-407D-B3A5-214FEDE9FFB4}" type="sibTrans" cxnId="{500BCAC7-AFD9-466D-981A-36105878CF30}">
      <dgm:prSet/>
      <dgm:spPr/>
      <dgm:t>
        <a:bodyPr/>
        <a:lstStyle/>
        <a:p>
          <a:endParaRPr lang="en-GB"/>
        </a:p>
      </dgm:t>
    </dgm:pt>
    <dgm:pt modelId="{CA967C4B-8FB6-49B6-B884-27DB38AAFA32}">
      <dgm:prSet phldrT="[Text]" custT="1"/>
      <dgm:spPr>
        <a:solidFill>
          <a:schemeClr val="accent1">
            <a:lumMod val="40000"/>
            <a:lumOff val="60000"/>
          </a:schemeClr>
        </a:solidFill>
      </dgm:spPr>
      <dgm:t>
        <a:bodyPr/>
        <a:lstStyle/>
        <a:p>
          <a:pPr>
            <a:buNone/>
          </a:pPr>
          <a:r>
            <a:rPr lang="en-GB" sz="1900" b="0" dirty="0">
              <a:solidFill>
                <a:schemeClr val="tx1"/>
              </a:solidFill>
              <a:latin typeface="Arial" panose="020B0604020202020204" pitchFamily="34" charset="0"/>
              <a:cs typeface="Arial" panose="020B0604020202020204" pitchFamily="34" charset="0"/>
            </a:rPr>
            <a:t>A patient with limited mobility is unable to move independently in bed, reports feeling uncomfortable and experiencing pressure on their back.</a:t>
          </a:r>
        </a:p>
      </dgm:t>
    </dgm:pt>
    <dgm:pt modelId="{0F6AC12A-893A-473F-921A-3F5312EF3240}" type="parTrans" cxnId="{9DB32245-7FD9-41A0-BFBE-4A68524608BF}">
      <dgm:prSet/>
      <dgm:spPr/>
      <dgm:t>
        <a:bodyPr/>
        <a:lstStyle/>
        <a:p>
          <a:endParaRPr lang="en-GB"/>
        </a:p>
      </dgm:t>
    </dgm:pt>
    <dgm:pt modelId="{F47C05BC-1649-491B-937B-DF01D5D978BA}" type="sibTrans" cxnId="{9DB32245-7FD9-41A0-BFBE-4A68524608BF}">
      <dgm:prSet/>
      <dgm:spPr/>
      <dgm:t>
        <a:bodyPr/>
        <a:lstStyle/>
        <a:p>
          <a:endParaRPr lang="en-GB"/>
        </a:p>
      </dgm:t>
    </dgm:pt>
    <dgm:pt modelId="{4FA7C34C-68AA-45D9-8271-6A17D4592B70}" type="pres">
      <dgm:prSet presAssocID="{D058FD85-4BC1-4D00-A5AE-68A3EC406738}" presName="Name0" presStyleCnt="0">
        <dgm:presLayoutVars>
          <dgm:dir/>
          <dgm:resizeHandles val="exact"/>
        </dgm:presLayoutVars>
      </dgm:prSet>
      <dgm:spPr/>
    </dgm:pt>
    <dgm:pt modelId="{D767C7CA-7438-4128-84EB-22AB661FA88E}" type="pres">
      <dgm:prSet presAssocID="{17F5452E-E0F9-41FB-ACCC-B3BAF721D385}" presName="node" presStyleLbl="node1" presStyleIdx="0" presStyleCnt="5">
        <dgm:presLayoutVars>
          <dgm:bulletEnabled val="1"/>
        </dgm:presLayoutVars>
      </dgm:prSet>
      <dgm:spPr/>
    </dgm:pt>
    <dgm:pt modelId="{06B171EB-43ED-4232-A882-AFF3913D6B3A}" type="pres">
      <dgm:prSet presAssocID="{DD113112-8CD2-4CBB-AFF0-C3D2E9E7BDA5}" presName="sibTrans" presStyleLbl="sibTrans1D1" presStyleIdx="0" presStyleCnt="4"/>
      <dgm:spPr/>
    </dgm:pt>
    <dgm:pt modelId="{D0BDC580-FBA5-4401-9A5B-56E7F0234675}" type="pres">
      <dgm:prSet presAssocID="{DD113112-8CD2-4CBB-AFF0-C3D2E9E7BDA5}" presName="connectorText" presStyleLbl="sibTrans1D1" presStyleIdx="0" presStyleCnt="4"/>
      <dgm:spPr/>
    </dgm:pt>
    <dgm:pt modelId="{43D650BE-E8D1-4CE1-B0DC-6058558B7124}" type="pres">
      <dgm:prSet presAssocID="{CA967C4B-8FB6-49B6-B884-27DB38AAFA32}" presName="node" presStyleLbl="node1" presStyleIdx="1" presStyleCnt="5">
        <dgm:presLayoutVars>
          <dgm:bulletEnabled val="1"/>
        </dgm:presLayoutVars>
      </dgm:prSet>
      <dgm:spPr/>
    </dgm:pt>
    <dgm:pt modelId="{6B93678C-F3E6-4A7C-AB9F-3C9C79809FD6}" type="pres">
      <dgm:prSet presAssocID="{F47C05BC-1649-491B-937B-DF01D5D978BA}" presName="sibTrans" presStyleLbl="sibTrans1D1" presStyleIdx="1" presStyleCnt="4"/>
      <dgm:spPr/>
    </dgm:pt>
    <dgm:pt modelId="{04C43093-34EA-45DC-80D2-3C50F310095B}" type="pres">
      <dgm:prSet presAssocID="{F47C05BC-1649-491B-937B-DF01D5D978BA}" presName="connectorText" presStyleLbl="sibTrans1D1" presStyleIdx="1" presStyleCnt="4"/>
      <dgm:spPr/>
    </dgm:pt>
    <dgm:pt modelId="{183CF8CD-AFC8-490D-BB92-F8EC9156F6AF}" type="pres">
      <dgm:prSet presAssocID="{9D1F6D74-3608-45B3-B7C0-5E8142DE1826}" presName="node" presStyleLbl="node1" presStyleIdx="2" presStyleCnt="5">
        <dgm:presLayoutVars>
          <dgm:bulletEnabled val="1"/>
        </dgm:presLayoutVars>
      </dgm:prSet>
      <dgm:spPr/>
    </dgm:pt>
    <dgm:pt modelId="{528141D8-E192-4F4B-8309-558FBB58D6AC}" type="pres">
      <dgm:prSet presAssocID="{B50D1A2F-4B52-407D-B3A5-214FEDE9FFB4}" presName="sibTrans" presStyleLbl="sibTrans1D1" presStyleIdx="2" presStyleCnt="4"/>
      <dgm:spPr/>
    </dgm:pt>
    <dgm:pt modelId="{5C8C9BED-5654-4EF9-BF3A-141DB8660B54}" type="pres">
      <dgm:prSet presAssocID="{B50D1A2F-4B52-407D-B3A5-214FEDE9FFB4}" presName="connectorText" presStyleLbl="sibTrans1D1" presStyleIdx="2" presStyleCnt="4"/>
      <dgm:spPr/>
    </dgm:pt>
    <dgm:pt modelId="{C225E598-59F7-493C-8D87-D456ED356C04}" type="pres">
      <dgm:prSet presAssocID="{0B92E1B7-3EE0-48E6-A05D-443EC9C02D9B}" presName="node" presStyleLbl="node1" presStyleIdx="3" presStyleCnt="5">
        <dgm:presLayoutVars>
          <dgm:bulletEnabled val="1"/>
        </dgm:presLayoutVars>
      </dgm:prSet>
      <dgm:spPr/>
    </dgm:pt>
    <dgm:pt modelId="{12CB83A4-4F87-4076-8895-8EFA813F4D0C}" type="pres">
      <dgm:prSet presAssocID="{7E2A5310-D5A1-4B82-8260-CA13C929D905}" presName="sibTrans" presStyleLbl="sibTrans1D1" presStyleIdx="3" presStyleCnt="4"/>
      <dgm:spPr/>
    </dgm:pt>
    <dgm:pt modelId="{8DEBF8DE-026B-476E-A907-C5090CF7FCAB}" type="pres">
      <dgm:prSet presAssocID="{7E2A5310-D5A1-4B82-8260-CA13C929D905}" presName="connectorText" presStyleLbl="sibTrans1D1" presStyleIdx="3" presStyleCnt="4"/>
      <dgm:spPr/>
    </dgm:pt>
    <dgm:pt modelId="{D2BF6570-4FB2-4BD0-A657-358B0CF2702C}" type="pres">
      <dgm:prSet presAssocID="{AC670F5D-3C01-40FD-A501-9B5DA22F8BD5}" presName="node" presStyleLbl="node1" presStyleIdx="4" presStyleCnt="5">
        <dgm:presLayoutVars>
          <dgm:bulletEnabled val="1"/>
        </dgm:presLayoutVars>
      </dgm:prSet>
      <dgm:spPr/>
    </dgm:pt>
  </dgm:ptLst>
  <dgm:cxnLst>
    <dgm:cxn modelId="{C3242B02-5E2D-4AB8-A0CB-0D99E395F41F}" type="presOf" srcId="{B50D1A2F-4B52-407D-B3A5-214FEDE9FFB4}" destId="{528141D8-E192-4F4B-8309-558FBB58D6AC}" srcOrd="0" destOrd="0" presId="urn:microsoft.com/office/officeart/2016/7/layout/RepeatingBendingProcessNew"/>
    <dgm:cxn modelId="{E738821D-BEAD-42F4-8E46-15E1931CFCD4}" type="presOf" srcId="{DD113112-8CD2-4CBB-AFF0-C3D2E9E7BDA5}" destId="{D0BDC580-FBA5-4401-9A5B-56E7F0234675}" srcOrd="1" destOrd="0" presId="urn:microsoft.com/office/officeart/2016/7/layout/RepeatingBendingProcessNew"/>
    <dgm:cxn modelId="{32A0F034-1041-4844-801C-4EDB59B0550F}" srcId="{D058FD85-4BC1-4D00-A5AE-68A3EC406738}" destId="{AC670F5D-3C01-40FD-A501-9B5DA22F8BD5}" srcOrd="4" destOrd="0" parTransId="{6A168CD1-2150-4E46-A1BE-F7D22BC41F1D}" sibTransId="{3A5D9777-E7DB-4B51-9AA1-A4942A283F34}"/>
    <dgm:cxn modelId="{0E098D3B-091F-4DDF-B2A2-714CF76C0D0E}" type="presOf" srcId="{17F5452E-E0F9-41FB-ACCC-B3BAF721D385}" destId="{D767C7CA-7438-4128-84EB-22AB661FA88E}" srcOrd="0" destOrd="0" presId="urn:microsoft.com/office/officeart/2016/7/layout/RepeatingBendingProcessNew"/>
    <dgm:cxn modelId="{EDD2023D-512D-46C1-9C44-94C7532BE01D}" type="presOf" srcId="{7E2A5310-D5A1-4B82-8260-CA13C929D905}" destId="{8DEBF8DE-026B-476E-A907-C5090CF7FCAB}" srcOrd="1" destOrd="0" presId="urn:microsoft.com/office/officeart/2016/7/layout/RepeatingBendingProcessNew"/>
    <dgm:cxn modelId="{9DB32245-7FD9-41A0-BFBE-4A68524608BF}" srcId="{D058FD85-4BC1-4D00-A5AE-68A3EC406738}" destId="{CA967C4B-8FB6-49B6-B884-27DB38AAFA32}" srcOrd="1" destOrd="0" parTransId="{0F6AC12A-893A-473F-921A-3F5312EF3240}" sibTransId="{F47C05BC-1649-491B-937B-DF01D5D978BA}"/>
    <dgm:cxn modelId="{5479ED65-544A-4439-8B6C-11CD8D63B179}" type="presOf" srcId="{CA967C4B-8FB6-49B6-B884-27DB38AAFA32}" destId="{43D650BE-E8D1-4CE1-B0DC-6058558B7124}" srcOrd="0" destOrd="0" presId="urn:microsoft.com/office/officeart/2016/7/layout/RepeatingBendingProcessNew"/>
    <dgm:cxn modelId="{EDCA6B4C-96D8-4BEE-BE26-1965C9C2928A}" type="presOf" srcId="{D058FD85-4BC1-4D00-A5AE-68A3EC406738}" destId="{4FA7C34C-68AA-45D9-8271-6A17D4592B70}" srcOrd="0" destOrd="0" presId="urn:microsoft.com/office/officeart/2016/7/layout/RepeatingBendingProcessNew"/>
    <dgm:cxn modelId="{37D19E51-D0F1-44FA-9290-53D62B743BAB}" srcId="{D058FD85-4BC1-4D00-A5AE-68A3EC406738}" destId="{0B92E1B7-3EE0-48E6-A05D-443EC9C02D9B}" srcOrd="3" destOrd="0" parTransId="{E4D4FD04-60C2-463C-9557-D6E86E273CD6}" sibTransId="{7E2A5310-D5A1-4B82-8260-CA13C929D905}"/>
    <dgm:cxn modelId="{D7F6D47B-8DF4-4307-AB4A-B902768B8B8C}" type="presOf" srcId="{0B92E1B7-3EE0-48E6-A05D-443EC9C02D9B}" destId="{C225E598-59F7-493C-8D87-D456ED356C04}" srcOrd="0" destOrd="0" presId="urn:microsoft.com/office/officeart/2016/7/layout/RepeatingBendingProcessNew"/>
    <dgm:cxn modelId="{34F94E87-0D81-451E-B3F6-6A5EF3A4D468}" srcId="{D058FD85-4BC1-4D00-A5AE-68A3EC406738}" destId="{17F5452E-E0F9-41FB-ACCC-B3BAF721D385}" srcOrd="0" destOrd="0" parTransId="{FB260936-54E3-48BF-A4C1-80710BE6E37E}" sibTransId="{DD113112-8CD2-4CBB-AFF0-C3D2E9E7BDA5}"/>
    <dgm:cxn modelId="{C04641A0-9C25-4802-9C34-8E9FF9E3C061}" type="presOf" srcId="{7E2A5310-D5A1-4B82-8260-CA13C929D905}" destId="{12CB83A4-4F87-4076-8895-8EFA813F4D0C}" srcOrd="0" destOrd="0" presId="urn:microsoft.com/office/officeart/2016/7/layout/RepeatingBendingProcessNew"/>
    <dgm:cxn modelId="{4F1779B5-6A6C-4878-8931-D87B1B9903B1}" type="presOf" srcId="{DD113112-8CD2-4CBB-AFF0-C3D2E9E7BDA5}" destId="{06B171EB-43ED-4232-A882-AFF3913D6B3A}" srcOrd="0" destOrd="0" presId="urn:microsoft.com/office/officeart/2016/7/layout/RepeatingBendingProcessNew"/>
    <dgm:cxn modelId="{54A610B7-D5D6-4714-BC1F-D8F60C050B50}" type="presOf" srcId="{F47C05BC-1649-491B-937B-DF01D5D978BA}" destId="{6B93678C-F3E6-4A7C-AB9F-3C9C79809FD6}" srcOrd="0" destOrd="0" presId="urn:microsoft.com/office/officeart/2016/7/layout/RepeatingBendingProcessNew"/>
    <dgm:cxn modelId="{D9B5D8B9-094B-4340-8C7E-DAD8DB86B933}" type="presOf" srcId="{F47C05BC-1649-491B-937B-DF01D5D978BA}" destId="{04C43093-34EA-45DC-80D2-3C50F310095B}" srcOrd="1" destOrd="0" presId="urn:microsoft.com/office/officeart/2016/7/layout/RepeatingBendingProcessNew"/>
    <dgm:cxn modelId="{500BCAC7-AFD9-466D-981A-36105878CF30}" srcId="{D058FD85-4BC1-4D00-A5AE-68A3EC406738}" destId="{9D1F6D74-3608-45B3-B7C0-5E8142DE1826}" srcOrd="2" destOrd="0" parTransId="{A776A3E1-2B62-4B36-832E-7932CA365D98}" sibTransId="{B50D1A2F-4B52-407D-B3A5-214FEDE9FFB4}"/>
    <dgm:cxn modelId="{0C626BD2-12AA-42BC-B8DD-61382F67E5B9}" type="presOf" srcId="{AC670F5D-3C01-40FD-A501-9B5DA22F8BD5}" destId="{D2BF6570-4FB2-4BD0-A657-358B0CF2702C}" srcOrd="0" destOrd="0" presId="urn:microsoft.com/office/officeart/2016/7/layout/RepeatingBendingProcessNew"/>
    <dgm:cxn modelId="{7D5225F9-B067-4238-BA56-76A5C1FDCAF0}" type="presOf" srcId="{9D1F6D74-3608-45B3-B7C0-5E8142DE1826}" destId="{183CF8CD-AFC8-490D-BB92-F8EC9156F6AF}" srcOrd="0" destOrd="0" presId="urn:microsoft.com/office/officeart/2016/7/layout/RepeatingBendingProcessNew"/>
    <dgm:cxn modelId="{449963FE-0F57-4314-8E43-8992B5607A58}" type="presOf" srcId="{B50D1A2F-4B52-407D-B3A5-214FEDE9FFB4}" destId="{5C8C9BED-5654-4EF9-BF3A-141DB8660B54}" srcOrd="1" destOrd="0" presId="urn:microsoft.com/office/officeart/2016/7/layout/RepeatingBendingProcessNew"/>
    <dgm:cxn modelId="{521368C3-46B2-43DB-877C-E693F7704F6E}" type="presParOf" srcId="{4FA7C34C-68AA-45D9-8271-6A17D4592B70}" destId="{D767C7CA-7438-4128-84EB-22AB661FA88E}" srcOrd="0" destOrd="0" presId="urn:microsoft.com/office/officeart/2016/7/layout/RepeatingBendingProcessNew"/>
    <dgm:cxn modelId="{1C01F835-057D-40D5-BED6-DCA292D76307}" type="presParOf" srcId="{4FA7C34C-68AA-45D9-8271-6A17D4592B70}" destId="{06B171EB-43ED-4232-A882-AFF3913D6B3A}" srcOrd="1" destOrd="0" presId="urn:microsoft.com/office/officeart/2016/7/layout/RepeatingBendingProcessNew"/>
    <dgm:cxn modelId="{3B7EEA60-616A-4B8D-9E0F-D03450C2614C}" type="presParOf" srcId="{06B171EB-43ED-4232-A882-AFF3913D6B3A}" destId="{D0BDC580-FBA5-4401-9A5B-56E7F0234675}" srcOrd="0" destOrd="0" presId="urn:microsoft.com/office/officeart/2016/7/layout/RepeatingBendingProcessNew"/>
    <dgm:cxn modelId="{DFD77966-1D11-41B0-AD64-E21AF001774D}" type="presParOf" srcId="{4FA7C34C-68AA-45D9-8271-6A17D4592B70}" destId="{43D650BE-E8D1-4CE1-B0DC-6058558B7124}" srcOrd="2" destOrd="0" presId="urn:microsoft.com/office/officeart/2016/7/layout/RepeatingBendingProcessNew"/>
    <dgm:cxn modelId="{7A370A7B-491A-4C33-9873-27EB2DC4BCAA}" type="presParOf" srcId="{4FA7C34C-68AA-45D9-8271-6A17D4592B70}" destId="{6B93678C-F3E6-4A7C-AB9F-3C9C79809FD6}" srcOrd="3" destOrd="0" presId="urn:microsoft.com/office/officeart/2016/7/layout/RepeatingBendingProcessNew"/>
    <dgm:cxn modelId="{76150AC3-CE4B-4B65-9C37-4CF0E67A3978}" type="presParOf" srcId="{6B93678C-F3E6-4A7C-AB9F-3C9C79809FD6}" destId="{04C43093-34EA-45DC-80D2-3C50F310095B}" srcOrd="0" destOrd="0" presId="urn:microsoft.com/office/officeart/2016/7/layout/RepeatingBendingProcessNew"/>
    <dgm:cxn modelId="{3D0B37BC-BB02-4EC7-AAAB-F789E613546A}" type="presParOf" srcId="{4FA7C34C-68AA-45D9-8271-6A17D4592B70}" destId="{183CF8CD-AFC8-490D-BB92-F8EC9156F6AF}" srcOrd="4" destOrd="0" presId="urn:microsoft.com/office/officeart/2016/7/layout/RepeatingBendingProcessNew"/>
    <dgm:cxn modelId="{A33F6D54-C590-472F-9808-761EE382CD27}" type="presParOf" srcId="{4FA7C34C-68AA-45D9-8271-6A17D4592B70}" destId="{528141D8-E192-4F4B-8309-558FBB58D6AC}" srcOrd="5" destOrd="0" presId="urn:microsoft.com/office/officeart/2016/7/layout/RepeatingBendingProcessNew"/>
    <dgm:cxn modelId="{90E93794-316D-4BEC-9E4B-82EDD72577EF}" type="presParOf" srcId="{528141D8-E192-4F4B-8309-558FBB58D6AC}" destId="{5C8C9BED-5654-4EF9-BF3A-141DB8660B54}" srcOrd="0" destOrd="0" presId="urn:microsoft.com/office/officeart/2016/7/layout/RepeatingBendingProcessNew"/>
    <dgm:cxn modelId="{1A07A5A1-DEE9-4EC5-8793-E5AB51720478}" type="presParOf" srcId="{4FA7C34C-68AA-45D9-8271-6A17D4592B70}" destId="{C225E598-59F7-493C-8D87-D456ED356C04}" srcOrd="6" destOrd="0" presId="urn:microsoft.com/office/officeart/2016/7/layout/RepeatingBendingProcessNew"/>
    <dgm:cxn modelId="{F8C4805D-11DE-435C-AD04-44FC3A223493}" type="presParOf" srcId="{4FA7C34C-68AA-45D9-8271-6A17D4592B70}" destId="{12CB83A4-4F87-4076-8895-8EFA813F4D0C}" srcOrd="7" destOrd="0" presId="urn:microsoft.com/office/officeart/2016/7/layout/RepeatingBendingProcessNew"/>
    <dgm:cxn modelId="{CC3A1687-F781-4327-82F7-848F622471C0}" type="presParOf" srcId="{12CB83A4-4F87-4076-8895-8EFA813F4D0C}" destId="{8DEBF8DE-026B-476E-A907-C5090CF7FCAB}" srcOrd="0" destOrd="0" presId="urn:microsoft.com/office/officeart/2016/7/layout/RepeatingBendingProcessNew"/>
    <dgm:cxn modelId="{97A82797-6532-4367-B8D8-9925655D1E4A}" type="presParOf" srcId="{4FA7C34C-68AA-45D9-8271-6A17D4592B70}" destId="{D2BF6570-4FB2-4BD0-A657-358B0CF2702C}" srcOrd="8"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F6C37E-A760-4A6F-84C6-034B8D311214}">
      <dsp:nvSpPr>
        <dsp:cNvPr id="0" name=""/>
        <dsp:cNvSpPr/>
      </dsp:nvSpPr>
      <dsp:spPr>
        <a:xfrm>
          <a:off x="0" y="85958"/>
          <a:ext cx="6451943" cy="81080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Module Title: Professional Career Development within Health and Social Care</a:t>
          </a:r>
          <a:endParaRPr lang="en-US" sz="2100" kern="1200" dirty="0">
            <a:latin typeface="Arial" panose="020B0604020202020204" pitchFamily="34" charset="0"/>
            <a:cs typeface="Arial" panose="020B0604020202020204" pitchFamily="34" charset="0"/>
          </a:endParaRPr>
        </a:p>
      </dsp:txBody>
      <dsp:txXfrm>
        <a:off x="39580" y="125538"/>
        <a:ext cx="6372783" cy="731649"/>
      </dsp:txXfrm>
    </dsp:sp>
    <dsp:sp modelId="{7F5ECF5A-7EF9-4D94-9169-545B848EAB6B}">
      <dsp:nvSpPr>
        <dsp:cNvPr id="0" name=""/>
        <dsp:cNvSpPr/>
      </dsp:nvSpPr>
      <dsp:spPr>
        <a:xfrm>
          <a:off x="0" y="957248"/>
          <a:ext cx="6451943" cy="810809"/>
        </a:xfrm>
        <a:prstGeom prst="roundRect">
          <a:avLst/>
        </a:prstGeom>
        <a:solidFill>
          <a:schemeClr val="accent2">
            <a:hueOff val="-330843"/>
            <a:satOff val="373"/>
            <a:lumOff val="88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Module Number: LCHS 4009</a:t>
          </a:r>
          <a:endParaRPr lang="en-US" sz="2100" kern="1200" dirty="0">
            <a:latin typeface="Arial" panose="020B0604020202020204" pitchFamily="34" charset="0"/>
            <a:cs typeface="Arial" panose="020B0604020202020204" pitchFamily="34" charset="0"/>
          </a:endParaRPr>
        </a:p>
      </dsp:txBody>
      <dsp:txXfrm>
        <a:off x="39580" y="996828"/>
        <a:ext cx="6372783" cy="731649"/>
      </dsp:txXfrm>
    </dsp:sp>
    <dsp:sp modelId="{4FFCCDF9-12BA-4E75-BAD9-F84895F00568}">
      <dsp:nvSpPr>
        <dsp:cNvPr id="0" name=""/>
        <dsp:cNvSpPr/>
      </dsp:nvSpPr>
      <dsp:spPr>
        <a:xfrm>
          <a:off x="0" y="1828538"/>
          <a:ext cx="6451943" cy="810809"/>
        </a:xfrm>
        <a:prstGeom prst="roundRect">
          <a:avLst/>
        </a:prstGeom>
        <a:solidFill>
          <a:schemeClr val="accent2">
            <a:hueOff val="-661686"/>
            <a:satOff val="746"/>
            <a:lumOff val="176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Student Name: Clara Piredda</a:t>
          </a:r>
          <a:endParaRPr lang="en-US" sz="2100" kern="1200" dirty="0">
            <a:latin typeface="Arial" panose="020B0604020202020204" pitchFamily="34" charset="0"/>
            <a:cs typeface="Arial" panose="020B0604020202020204" pitchFamily="34" charset="0"/>
          </a:endParaRPr>
        </a:p>
      </dsp:txBody>
      <dsp:txXfrm>
        <a:off x="39580" y="1868118"/>
        <a:ext cx="6372783" cy="731649"/>
      </dsp:txXfrm>
    </dsp:sp>
    <dsp:sp modelId="{E200788B-D16D-4413-A132-4BA4BC05DCB8}">
      <dsp:nvSpPr>
        <dsp:cNvPr id="0" name=""/>
        <dsp:cNvSpPr/>
      </dsp:nvSpPr>
      <dsp:spPr>
        <a:xfrm>
          <a:off x="0" y="2699828"/>
          <a:ext cx="6451943" cy="810809"/>
        </a:xfrm>
        <a:prstGeom prst="roundRect">
          <a:avLst/>
        </a:prstGeom>
        <a:solidFill>
          <a:schemeClr val="accent2">
            <a:hueOff val="-992530"/>
            <a:satOff val="1119"/>
            <a:lumOff val="264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Student ID: 2512886</a:t>
          </a:r>
          <a:endParaRPr lang="en-US" sz="2100" kern="1200" dirty="0">
            <a:latin typeface="Arial" panose="020B0604020202020204" pitchFamily="34" charset="0"/>
            <a:cs typeface="Arial" panose="020B0604020202020204" pitchFamily="34" charset="0"/>
          </a:endParaRPr>
        </a:p>
      </dsp:txBody>
      <dsp:txXfrm>
        <a:off x="39580" y="2739408"/>
        <a:ext cx="6372783" cy="731649"/>
      </dsp:txXfrm>
    </dsp:sp>
    <dsp:sp modelId="{EDF9F8E3-7E6C-457F-919F-EF49D79C4E9C}">
      <dsp:nvSpPr>
        <dsp:cNvPr id="0" name=""/>
        <dsp:cNvSpPr/>
      </dsp:nvSpPr>
      <dsp:spPr>
        <a:xfrm>
          <a:off x="0" y="3571118"/>
          <a:ext cx="6451943" cy="810809"/>
        </a:xfrm>
        <a:prstGeom prst="roundRect">
          <a:avLst/>
        </a:prstGeom>
        <a:solidFill>
          <a:schemeClr val="accent2">
            <a:hueOff val="-1323373"/>
            <a:satOff val="1492"/>
            <a:lumOff val="353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Lecturer’s Name: Natalia Dozie</a:t>
          </a:r>
          <a:endParaRPr lang="en-US" sz="2100" kern="1200" dirty="0">
            <a:latin typeface="Arial" panose="020B0604020202020204" pitchFamily="34" charset="0"/>
            <a:cs typeface="Arial" panose="020B0604020202020204" pitchFamily="34" charset="0"/>
          </a:endParaRPr>
        </a:p>
      </dsp:txBody>
      <dsp:txXfrm>
        <a:off x="39580" y="3610698"/>
        <a:ext cx="6372783" cy="7316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0032A9-E3D3-4728-9F78-CE5EA83AE7A2}">
      <dsp:nvSpPr>
        <dsp:cNvPr id="0" name=""/>
        <dsp:cNvSpPr/>
      </dsp:nvSpPr>
      <dsp:spPr>
        <a:xfrm>
          <a:off x="0" y="574"/>
          <a:ext cx="11503243" cy="13450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E76699-4094-4B57-A348-4B4F795520B9}">
      <dsp:nvSpPr>
        <dsp:cNvPr id="0" name=""/>
        <dsp:cNvSpPr/>
      </dsp:nvSpPr>
      <dsp:spPr>
        <a:xfrm>
          <a:off x="406891" y="303221"/>
          <a:ext cx="739802" cy="7398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1150B9-58BF-4718-A51C-7FD92606E4DE}">
      <dsp:nvSpPr>
        <dsp:cNvPr id="0" name=""/>
        <dsp:cNvSpPr/>
      </dsp:nvSpPr>
      <dsp:spPr>
        <a:xfrm>
          <a:off x="1553584" y="574"/>
          <a:ext cx="9949658" cy="1345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56" tIns="142356" rIns="142356" bIns="142356" numCol="1" spcCol="1270" anchor="ctr" anchorCtr="0">
          <a:noAutofit/>
        </a:bodyPr>
        <a:lstStyle/>
        <a:p>
          <a:pPr marL="0" lvl="0" indent="0" algn="l" defTabSz="1066800">
            <a:lnSpc>
              <a:spcPct val="100000"/>
            </a:lnSpc>
            <a:spcBef>
              <a:spcPct val="0"/>
            </a:spcBef>
            <a:spcAft>
              <a:spcPct val="35000"/>
            </a:spcAft>
            <a:buNone/>
          </a:pPr>
          <a:r>
            <a:rPr lang="en-GB" sz="2400" kern="1200" dirty="0">
              <a:latin typeface="Arial" panose="020B0604020202020204" pitchFamily="34" charset="0"/>
              <a:cs typeface="Arial" panose="020B0604020202020204" pitchFamily="34" charset="0"/>
            </a:rPr>
            <a:t>Problem Solving involves recognising when a problem exists and identifying effective ways to address it. </a:t>
          </a:r>
          <a:endParaRPr lang="en-US" sz="2400" kern="1200" dirty="0">
            <a:latin typeface="Arial" panose="020B0604020202020204" pitchFamily="34" charset="0"/>
            <a:cs typeface="Arial" panose="020B0604020202020204" pitchFamily="34" charset="0"/>
          </a:endParaRPr>
        </a:p>
      </dsp:txBody>
      <dsp:txXfrm>
        <a:off x="1553584" y="574"/>
        <a:ext cx="9949658" cy="1345094"/>
      </dsp:txXfrm>
    </dsp:sp>
    <dsp:sp modelId="{5B1DE179-3CBF-46F8-AF4D-E357B5759ECA}">
      <dsp:nvSpPr>
        <dsp:cNvPr id="0" name=""/>
        <dsp:cNvSpPr/>
      </dsp:nvSpPr>
      <dsp:spPr>
        <a:xfrm>
          <a:off x="0" y="1681943"/>
          <a:ext cx="11503243" cy="13450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24A40B-A44E-4943-B50B-10ADA70DFB53}">
      <dsp:nvSpPr>
        <dsp:cNvPr id="0" name=""/>
        <dsp:cNvSpPr/>
      </dsp:nvSpPr>
      <dsp:spPr>
        <a:xfrm>
          <a:off x="406891" y="1984589"/>
          <a:ext cx="739802" cy="7398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B8F683-57DB-45F4-9ED9-C24442E169EA}">
      <dsp:nvSpPr>
        <dsp:cNvPr id="0" name=""/>
        <dsp:cNvSpPr/>
      </dsp:nvSpPr>
      <dsp:spPr>
        <a:xfrm>
          <a:off x="1553584" y="1681943"/>
          <a:ext cx="9949658" cy="1345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56" tIns="142356" rIns="142356" bIns="142356" numCol="1" spcCol="1270" anchor="ctr" anchorCtr="0">
          <a:noAutofit/>
        </a:bodyPr>
        <a:lstStyle/>
        <a:p>
          <a:pPr marL="0" lvl="0" indent="0" algn="l" defTabSz="1066800">
            <a:lnSpc>
              <a:spcPct val="100000"/>
            </a:lnSpc>
            <a:spcBef>
              <a:spcPct val="0"/>
            </a:spcBef>
            <a:spcAft>
              <a:spcPct val="35000"/>
            </a:spcAft>
            <a:buNone/>
          </a:pPr>
          <a:r>
            <a:rPr lang="en-GB" sz="2400" kern="1200" dirty="0">
              <a:latin typeface="Arial" panose="020B0604020202020204" pitchFamily="34" charset="0"/>
              <a:cs typeface="Arial" panose="020B0604020202020204" pitchFamily="34" charset="0"/>
            </a:rPr>
            <a:t>It requires analysing the situation carefully, exploring possible solutions, selecting the most suitable option, and deciding how to apply it strategically.</a:t>
          </a:r>
          <a:endParaRPr lang="en-US" sz="2400" kern="1200" dirty="0">
            <a:latin typeface="Arial" panose="020B0604020202020204" pitchFamily="34" charset="0"/>
            <a:cs typeface="Arial" panose="020B0604020202020204" pitchFamily="34" charset="0"/>
          </a:endParaRPr>
        </a:p>
      </dsp:txBody>
      <dsp:txXfrm>
        <a:off x="1553584" y="1681943"/>
        <a:ext cx="9949658" cy="1345094"/>
      </dsp:txXfrm>
    </dsp:sp>
    <dsp:sp modelId="{06FAB00D-AC86-47B2-AD82-6556CF3F624C}">
      <dsp:nvSpPr>
        <dsp:cNvPr id="0" name=""/>
        <dsp:cNvSpPr/>
      </dsp:nvSpPr>
      <dsp:spPr>
        <a:xfrm>
          <a:off x="0" y="3363311"/>
          <a:ext cx="11503243" cy="13450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C50F05-F0C2-4EBE-9715-FBFC5893B542}">
      <dsp:nvSpPr>
        <dsp:cNvPr id="0" name=""/>
        <dsp:cNvSpPr/>
      </dsp:nvSpPr>
      <dsp:spPr>
        <a:xfrm>
          <a:off x="406891" y="3665957"/>
          <a:ext cx="739802" cy="739802"/>
        </a:xfrm>
        <a:prstGeom prst="rect">
          <a:avLst/>
        </a:prstGeom>
        <a:blipFill>
          <a:blip xmlns:r="http://schemas.openxmlformats.org/officeDocument/2006/relationships">
            <a:extLst>
              <a:ext uri="{96DAC541-7B7A-43D3-8B79-37D633B846F1}">
                <asvg:svgBlip xmlns:asvg="http://schemas.microsoft.com/office/drawing/2016/SVG/main" r:embed="rId3"/>
              </a:ext>
            </a:extLst>
          </a:blip>
          <a:srcRect/>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D7CC47-21AF-477A-BCB8-4CF30FC076DD}">
      <dsp:nvSpPr>
        <dsp:cNvPr id="0" name=""/>
        <dsp:cNvSpPr/>
      </dsp:nvSpPr>
      <dsp:spPr>
        <a:xfrm>
          <a:off x="1553584" y="3363311"/>
          <a:ext cx="9949658" cy="1345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56" tIns="142356" rIns="142356" bIns="142356" numCol="1" spcCol="1270" anchor="ctr" anchorCtr="0">
          <a:noAutofit/>
        </a:bodyPr>
        <a:lstStyle/>
        <a:p>
          <a:pPr marL="0" lvl="0" indent="0" algn="l" defTabSz="1066800">
            <a:lnSpc>
              <a:spcPct val="100000"/>
            </a:lnSpc>
            <a:spcBef>
              <a:spcPct val="0"/>
            </a:spcBef>
            <a:spcAft>
              <a:spcPct val="35000"/>
            </a:spcAft>
            <a:buNone/>
          </a:pPr>
          <a:r>
            <a:rPr lang="en-GB" sz="2400" kern="1200" dirty="0">
              <a:latin typeface="Arial" panose="020B0604020202020204" pitchFamily="34" charset="0"/>
              <a:cs typeface="Arial" panose="020B0604020202020204" pitchFamily="34" charset="0"/>
            </a:rPr>
            <a:t>Developing this skill enables people to manage challenges more confidently and achieve positive outcomes (Cherry, 2022).</a:t>
          </a:r>
          <a:endParaRPr lang="en-US" sz="2400" kern="1200" dirty="0">
            <a:latin typeface="Arial" panose="020B0604020202020204" pitchFamily="34" charset="0"/>
            <a:cs typeface="Arial" panose="020B0604020202020204" pitchFamily="34" charset="0"/>
          </a:endParaRPr>
        </a:p>
      </dsp:txBody>
      <dsp:txXfrm>
        <a:off x="1553584" y="3363311"/>
        <a:ext cx="9949658" cy="13450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B171EB-43ED-4232-A882-AFF3913D6B3A}">
      <dsp:nvSpPr>
        <dsp:cNvPr id="0" name=""/>
        <dsp:cNvSpPr/>
      </dsp:nvSpPr>
      <dsp:spPr>
        <a:xfrm>
          <a:off x="3290609" y="1197456"/>
          <a:ext cx="723374" cy="91440"/>
        </a:xfrm>
        <a:custGeom>
          <a:avLst/>
          <a:gdLst/>
          <a:ahLst/>
          <a:cxnLst/>
          <a:rect l="0" t="0" r="0" b="0"/>
          <a:pathLst>
            <a:path>
              <a:moveTo>
                <a:pt x="0" y="45720"/>
              </a:moveTo>
              <a:lnTo>
                <a:pt x="723374" y="45720"/>
              </a:lnTo>
            </a:path>
          </a:pathLst>
        </a:custGeom>
        <a:noFill/>
        <a:ln w="100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633447" y="1239403"/>
        <a:ext cx="37698" cy="7547"/>
      </dsp:txXfrm>
    </dsp:sp>
    <dsp:sp modelId="{D767C7CA-7438-4128-84EB-22AB661FA88E}">
      <dsp:nvSpPr>
        <dsp:cNvPr id="0" name=""/>
        <dsp:cNvSpPr/>
      </dsp:nvSpPr>
      <dsp:spPr>
        <a:xfrm>
          <a:off x="14260" y="259731"/>
          <a:ext cx="3278149" cy="1966889"/>
        </a:xfrm>
        <a:prstGeom prst="rect">
          <a:avLst/>
        </a:prstGeom>
        <a:solidFill>
          <a:schemeClr val="accent1">
            <a:lumMod val="40000"/>
            <a:lumOff val="60000"/>
          </a:schemeClr>
        </a:soli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0632" tIns="168612" rIns="160632" bIns="168612" numCol="1" spcCol="1270" anchor="ctr" anchorCtr="0">
          <a:noAutofit/>
        </a:bodyPr>
        <a:lstStyle/>
        <a:p>
          <a:pPr marL="0" lvl="0" indent="0" algn="ctr" defTabSz="844550">
            <a:lnSpc>
              <a:spcPct val="90000"/>
            </a:lnSpc>
            <a:spcBef>
              <a:spcPct val="0"/>
            </a:spcBef>
            <a:spcAft>
              <a:spcPct val="35000"/>
            </a:spcAft>
            <a:buNone/>
          </a:pPr>
          <a:r>
            <a:rPr lang="en-GB" sz="1900" b="0" kern="1200" dirty="0">
              <a:solidFill>
                <a:schemeClr val="tx1"/>
              </a:solidFill>
              <a:latin typeface="Arial" panose="020B0604020202020204" pitchFamily="34" charset="0"/>
              <a:cs typeface="Arial" panose="020B0604020202020204" pitchFamily="34" charset="0"/>
            </a:rPr>
            <a:t>I am working a shift as a nurse in a hospital ward.</a:t>
          </a:r>
        </a:p>
      </dsp:txBody>
      <dsp:txXfrm>
        <a:off x="14260" y="259731"/>
        <a:ext cx="3278149" cy="1966889"/>
      </dsp:txXfrm>
    </dsp:sp>
    <dsp:sp modelId="{6B93678C-F3E6-4A7C-AB9F-3C9C79809FD6}">
      <dsp:nvSpPr>
        <dsp:cNvPr id="0" name=""/>
        <dsp:cNvSpPr/>
      </dsp:nvSpPr>
      <dsp:spPr>
        <a:xfrm>
          <a:off x="7322733" y="1197456"/>
          <a:ext cx="723374" cy="91440"/>
        </a:xfrm>
        <a:custGeom>
          <a:avLst/>
          <a:gdLst/>
          <a:ahLst/>
          <a:cxnLst/>
          <a:rect l="0" t="0" r="0" b="0"/>
          <a:pathLst>
            <a:path>
              <a:moveTo>
                <a:pt x="0" y="45720"/>
              </a:moveTo>
              <a:lnTo>
                <a:pt x="723374" y="45720"/>
              </a:lnTo>
            </a:path>
          </a:pathLst>
        </a:custGeom>
        <a:noFill/>
        <a:ln w="1000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665570" y="1239403"/>
        <a:ext cx="37698" cy="7547"/>
      </dsp:txXfrm>
    </dsp:sp>
    <dsp:sp modelId="{43D650BE-E8D1-4CE1-B0DC-6058558B7124}">
      <dsp:nvSpPr>
        <dsp:cNvPr id="0" name=""/>
        <dsp:cNvSpPr/>
      </dsp:nvSpPr>
      <dsp:spPr>
        <a:xfrm>
          <a:off x="4046383" y="259731"/>
          <a:ext cx="3278149" cy="1966889"/>
        </a:xfrm>
        <a:prstGeom prst="rect">
          <a:avLst/>
        </a:prstGeom>
        <a:solidFill>
          <a:schemeClr val="accent1">
            <a:lumMod val="40000"/>
            <a:lumOff val="60000"/>
          </a:schemeClr>
        </a:soli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0632" tIns="168612" rIns="160632" bIns="168612" numCol="1" spcCol="1270" anchor="ctr" anchorCtr="0">
          <a:noAutofit/>
        </a:bodyPr>
        <a:lstStyle/>
        <a:p>
          <a:pPr marL="0" lvl="0" indent="0" algn="ctr" defTabSz="844550">
            <a:lnSpc>
              <a:spcPct val="90000"/>
            </a:lnSpc>
            <a:spcBef>
              <a:spcPct val="0"/>
            </a:spcBef>
            <a:spcAft>
              <a:spcPct val="35000"/>
            </a:spcAft>
            <a:buNone/>
          </a:pPr>
          <a:r>
            <a:rPr lang="en-GB" sz="1900" b="0" kern="1200" dirty="0">
              <a:solidFill>
                <a:schemeClr val="tx1"/>
              </a:solidFill>
              <a:latin typeface="Arial" panose="020B0604020202020204" pitchFamily="34" charset="0"/>
              <a:cs typeface="Arial" panose="020B0604020202020204" pitchFamily="34" charset="0"/>
            </a:rPr>
            <a:t>A patient with limited mobility is unable to move independently in bed, reports feeling uncomfortable and experiencing pressure on their back.</a:t>
          </a:r>
        </a:p>
      </dsp:txBody>
      <dsp:txXfrm>
        <a:off x="4046383" y="259731"/>
        <a:ext cx="3278149" cy="1966889"/>
      </dsp:txXfrm>
    </dsp:sp>
    <dsp:sp modelId="{528141D8-E192-4F4B-8309-558FBB58D6AC}">
      <dsp:nvSpPr>
        <dsp:cNvPr id="0" name=""/>
        <dsp:cNvSpPr/>
      </dsp:nvSpPr>
      <dsp:spPr>
        <a:xfrm>
          <a:off x="1653335" y="2224821"/>
          <a:ext cx="8064246" cy="723374"/>
        </a:xfrm>
        <a:custGeom>
          <a:avLst/>
          <a:gdLst/>
          <a:ahLst/>
          <a:cxnLst/>
          <a:rect l="0" t="0" r="0" b="0"/>
          <a:pathLst>
            <a:path>
              <a:moveTo>
                <a:pt x="8064246" y="0"/>
              </a:moveTo>
              <a:lnTo>
                <a:pt x="8064246" y="378787"/>
              </a:lnTo>
              <a:lnTo>
                <a:pt x="0" y="378787"/>
              </a:lnTo>
              <a:lnTo>
                <a:pt x="0" y="723374"/>
              </a:lnTo>
            </a:path>
          </a:pathLst>
        </a:custGeom>
        <a:noFill/>
        <a:ln w="10000"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482973" y="2582734"/>
        <a:ext cx="404970" cy="7547"/>
      </dsp:txXfrm>
    </dsp:sp>
    <dsp:sp modelId="{183CF8CD-AFC8-490D-BB92-F8EC9156F6AF}">
      <dsp:nvSpPr>
        <dsp:cNvPr id="0" name=""/>
        <dsp:cNvSpPr/>
      </dsp:nvSpPr>
      <dsp:spPr>
        <a:xfrm>
          <a:off x="8078507" y="259731"/>
          <a:ext cx="3278149" cy="1966889"/>
        </a:xfrm>
        <a:prstGeom prst="rect">
          <a:avLst/>
        </a:prstGeom>
        <a:solidFill>
          <a:schemeClr val="accent1">
            <a:lumMod val="40000"/>
            <a:lumOff val="60000"/>
          </a:schemeClr>
        </a:soli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0632" tIns="168612" rIns="160632" bIns="168612" numCol="1" spcCol="1270" anchor="ctr" anchorCtr="0">
          <a:noAutofit/>
        </a:bodyPr>
        <a:lstStyle/>
        <a:p>
          <a:pPr marL="0" lvl="0" indent="0" algn="ctr" defTabSz="844550">
            <a:lnSpc>
              <a:spcPct val="90000"/>
            </a:lnSpc>
            <a:spcBef>
              <a:spcPct val="0"/>
            </a:spcBef>
            <a:spcAft>
              <a:spcPct val="35000"/>
            </a:spcAft>
            <a:buNone/>
          </a:pPr>
          <a:r>
            <a:rPr lang="en-GB" sz="1900" b="0" kern="1200" dirty="0">
              <a:solidFill>
                <a:schemeClr val="tx1"/>
              </a:solidFill>
              <a:latin typeface="Arial" panose="020B0604020202020204" pitchFamily="34" charset="0"/>
              <a:cs typeface="Arial" panose="020B0604020202020204" pitchFamily="34" charset="0"/>
            </a:rPr>
            <a:t>I will assess the patient’s discomfort, repositions his pillows, report the issue to a supervisor and continue monitoring in line with the care plan</a:t>
          </a:r>
          <a:r>
            <a:rPr lang="en-GB" sz="1900" b="1" kern="1200" dirty="0">
              <a:solidFill>
                <a:schemeClr val="tx1"/>
              </a:solidFill>
              <a:latin typeface="Arial" panose="020B0604020202020204" pitchFamily="34" charset="0"/>
              <a:cs typeface="Arial" panose="020B0604020202020204" pitchFamily="34" charset="0"/>
            </a:rPr>
            <a:t>.</a:t>
          </a:r>
        </a:p>
      </dsp:txBody>
      <dsp:txXfrm>
        <a:off x="8078507" y="259731"/>
        <a:ext cx="3278149" cy="1966889"/>
      </dsp:txXfrm>
    </dsp:sp>
    <dsp:sp modelId="{12CB83A4-4F87-4076-8895-8EFA813F4D0C}">
      <dsp:nvSpPr>
        <dsp:cNvPr id="0" name=""/>
        <dsp:cNvSpPr/>
      </dsp:nvSpPr>
      <dsp:spPr>
        <a:xfrm>
          <a:off x="3290609" y="3918320"/>
          <a:ext cx="723374" cy="91440"/>
        </a:xfrm>
        <a:custGeom>
          <a:avLst/>
          <a:gdLst/>
          <a:ahLst/>
          <a:cxnLst/>
          <a:rect l="0" t="0" r="0" b="0"/>
          <a:pathLst>
            <a:path>
              <a:moveTo>
                <a:pt x="0" y="45720"/>
              </a:moveTo>
              <a:lnTo>
                <a:pt x="723374" y="45720"/>
              </a:lnTo>
            </a:path>
          </a:pathLst>
        </a:custGeom>
        <a:noFill/>
        <a:ln w="1000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633447" y="3960266"/>
        <a:ext cx="37698" cy="7547"/>
      </dsp:txXfrm>
    </dsp:sp>
    <dsp:sp modelId="{C225E598-59F7-493C-8D87-D456ED356C04}">
      <dsp:nvSpPr>
        <dsp:cNvPr id="0" name=""/>
        <dsp:cNvSpPr/>
      </dsp:nvSpPr>
      <dsp:spPr>
        <a:xfrm>
          <a:off x="14260" y="2980595"/>
          <a:ext cx="3278149" cy="1966889"/>
        </a:xfrm>
        <a:prstGeom prst="rect">
          <a:avLst/>
        </a:prstGeom>
        <a:solidFill>
          <a:schemeClr val="accent1">
            <a:lumMod val="40000"/>
            <a:lumOff val="60000"/>
          </a:schemeClr>
        </a:soli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0632" tIns="168612" rIns="160632" bIns="168612" numCol="1" spcCol="1270" anchor="ctr" anchorCtr="0">
          <a:noAutofit/>
        </a:bodyPr>
        <a:lstStyle/>
        <a:p>
          <a:pPr marL="0" lvl="0" indent="0" algn="ctr" defTabSz="844550">
            <a:lnSpc>
              <a:spcPct val="90000"/>
            </a:lnSpc>
            <a:spcBef>
              <a:spcPct val="0"/>
            </a:spcBef>
            <a:spcAft>
              <a:spcPct val="35000"/>
            </a:spcAft>
            <a:buNone/>
          </a:pPr>
          <a:r>
            <a:rPr lang="en-GB" sz="1900" b="0" kern="1200" dirty="0">
              <a:solidFill>
                <a:schemeClr val="tx1"/>
              </a:solidFill>
              <a:latin typeface="Arial" panose="020B0604020202020204" pitchFamily="34" charset="0"/>
              <a:cs typeface="Arial" panose="020B0604020202020204" pitchFamily="34" charset="0"/>
            </a:rPr>
            <a:t>Problem‑solving helps me identify the issue, act quickly to improve safety and comfort and communicate effectively while following procedures.</a:t>
          </a:r>
        </a:p>
      </dsp:txBody>
      <dsp:txXfrm>
        <a:off x="14260" y="2980595"/>
        <a:ext cx="3278149" cy="1966889"/>
      </dsp:txXfrm>
    </dsp:sp>
    <dsp:sp modelId="{D2BF6570-4FB2-4BD0-A657-358B0CF2702C}">
      <dsp:nvSpPr>
        <dsp:cNvPr id="0" name=""/>
        <dsp:cNvSpPr/>
      </dsp:nvSpPr>
      <dsp:spPr>
        <a:xfrm>
          <a:off x="4046383" y="2980595"/>
          <a:ext cx="3278149" cy="1966889"/>
        </a:xfrm>
        <a:prstGeom prst="rect">
          <a:avLst/>
        </a:prstGeom>
        <a:solidFill>
          <a:schemeClr val="accent1">
            <a:lumMod val="40000"/>
            <a:lumOff val="60000"/>
          </a:schemeClr>
        </a:soli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0632" tIns="168612" rIns="160632" bIns="168612" numCol="1" spcCol="1270" anchor="ctr" anchorCtr="0">
          <a:noAutofit/>
        </a:bodyPr>
        <a:lstStyle/>
        <a:p>
          <a:pPr marL="0" lvl="0" indent="0" algn="ctr" defTabSz="844550">
            <a:lnSpc>
              <a:spcPct val="90000"/>
            </a:lnSpc>
            <a:spcBef>
              <a:spcPct val="0"/>
            </a:spcBef>
            <a:spcAft>
              <a:spcPct val="35000"/>
            </a:spcAft>
            <a:buNone/>
          </a:pPr>
          <a:r>
            <a:rPr lang="en-GB" sz="1900" b="0" kern="1200" dirty="0">
              <a:solidFill>
                <a:schemeClr val="tx1"/>
              </a:solidFill>
              <a:latin typeface="Arial" panose="020B0604020202020204" pitchFamily="34" charset="0"/>
              <a:cs typeface="Arial" panose="020B0604020202020204" pitchFamily="34" charset="0"/>
            </a:rPr>
            <a:t>The patient feels listened to and safe, their comfort improves and the risk of pressure sores is reduced, leading to better outcomes and higher‑quality care</a:t>
          </a:r>
          <a:r>
            <a:rPr lang="en-GB" sz="1900" b="0" kern="1200" dirty="0">
              <a:solidFill>
                <a:schemeClr val="tx1"/>
              </a:solidFill>
            </a:rPr>
            <a:t>.</a:t>
          </a:r>
        </a:p>
      </dsp:txBody>
      <dsp:txXfrm>
        <a:off x="4046383" y="2980595"/>
        <a:ext cx="3278149" cy="196688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E1401F-42DF-47CD-ADBB-D4C2A0292090}" type="datetimeFigureOut">
              <a:rPr lang="en-GB" smtClean="0"/>
              <a:t>19/07/2026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774847-7FB9-41CC-A343-B495620DF800}" type="slidenum">
              <a:rPr lang="en-GB" smtClean="0"/>
              <a:t>‹#›</a:t>
            </a:fld>
            <a:endParaRPr lang="en-GB"/>
          </a:p>
        </p:txBody>
      </p:sp>
    </p:spTree>
    <p:extLst>
      <p:ext uri="{BB962C8B-B14F-4D97-AF65-F5344CB8AC3E}">
        <p14:creationId xmlns:p14="http://schemas.microsoft.com/office/powerpoint/2010/main" val="96017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I believe I’ve developed this skill through a combination of my own life experiences and the guidance my parents provided through their parenting style and educational support.</a:t>
            </a:r>
          </a:p>
          <a:p>
            <a:endParaRPr lang="en-GB" dirty="0"/>
          </a:p>
        </p:txBody>
      </p:sp>
      <p:sp>
        <p:nvSpPr>
          <p:cNvPr id="4" name="Slide Number Placeholder 3"/>
          <p:cNvSpPr>
            <a:spLocks noGrp="1"/>
          </p:cNvSpPr>
          <p:nvPr>
            <p:ph type="sldNum" sz="quarter" idx="5"/>
          </p:nvPr>
        </p:nvSpPr>
        <p:spPr/>
        <p:txBody>
          <a:bodyPr/>
          <a:lstStyle/>
          <a:p>
            <a:fld id="{52774847-7FB9-41CC-A343-B495620DF800}" type="slidenum">
              <a:rPr lang="en-GB" smtClean="0"/>
              <a:t>3</a:t>
            </a:fld>
            <a:endParaRPr lang="en-GB"/>
          </a:p>
        </p:txBody>
      </p:sp>
    </p:spTree>
    <p:extLst>
      <p:ext uri="{BB962C8B-B14F-4D97-AF65-F5344CB8AC3E}">
        <p14:creationId xmlns:p14="http://schemas.microsoft.com/office/powerpoint/2010/main" val="8112290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Fishbone Diagram, also known as the Cause-and-Effect Diagram is a tool used to identify and organise the potential causes of a problem into categories. It is helpful during brainstorming sessions as it encourages a structured approach to analysing issues. The diagram gets its name from its appearance, resembling  the skeleton of a fish when completed (ASQ, 2024).</a:t>
            </a:r>
          </a:p>
          <a:p>
            <a:endParaRPr lang="en-GB" dirty="0"/>
          </a:p>
        </p:txBody>
      </p:sp>
      <p:sp>
        <p:nvSpPr>
          <p:cNvPr id="4" name="Slide Number Placeholder 3"/>
          <p:cNvSpPr>
            <a:spLocks noGrp="1"/>
          </p:cNvSpPr>
          <p:nvPr>
            <p:ph type="sldNum" sz="quarter" idx="5"/>
          </p:nvPr>
        </p:nvSpPr>
        <p:spPr/>
        <p:txBody>
          <a:bodyPr/>
          <a:lstStyle/>
          <a:p>
            <a:fld id="{52774847-7FB9-41CC-A343-B495620DF800}" type="slidenum">
              <a:rPr lang="en-GB" smtClean="0"/>
              <a:t>5</a:t>
            </a:fld>
            <a:endParaRPr lang="en-GB"/>
          </a:p>
        </p:txBody>
      </p:sp>
    </p:spTree>
    <p:extLst>
      <p:ext uri="{BB962C8B-B14F-4D97-AF65-F5344CB8AC3E}">
        <p14:creationId xmlns:p14="http://schemas.microsoft.com/office/powerpoint/2010/main" val="1416961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774847-7FB9-41CC-A343-B495620DF800}" type="slidenum">
              <a:rPr lang="en-GB" smtClean="0"/>
              <a:t>6</a:t>
            </a:fld>
            <a:endParaRPr lang="en-GB"/>
          </a:p>
        </p:txBody>
      </p:sp>
    </p:spTree>
    <p:extLst>
      <p:ext uri="{BB962C8B-B14F-4D97-AF65-F5344CB8AC3E}">
        <p14:creationId xmlns:p14="http://schemas.microsoft.com/office/powerpoint/2010/main" val="19609909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pPr>
              <a:defRPr/>
            </a:pPr>
            <a:fld id="{FA356D0D-2478-47FE-8DAB-B92005DC1F0F}" type="datetime1">
              <a:rPr lang="en-GB" altLang="en-US" smtClean="0"/>
              <a:pPr>
                <a:defRPr/>
              </a:pPr>
              <a:t>19/07/2026</a:t>
            </a:fld>
            <a:endParaRPr lang="en-GB" altLang="en-US"/>
          </a:p>
        </p:txBody>
      </p:sp>
      <p:sp>
        <p:nvSpPr>
          <p:cNvPr id="5" name="Footer Placeholder 4"/>
          <p:cNvSpPr>
            <a:spLocks noGrp="1"/>
          </p:cNvSpPr>
          <p:nvPr>
            <p:ph type="ftr" sz="quarter" idx="11"/>
          </p:nvPr>
        </p:nvSpPr>
        <p:spPr/>
        <p:txBody>
          <a:bodyPr/>
          <a:lstStyle>
            <a:lvl1pPr>
              <a:defRPr>
                <a:solidFill>
                  <a:srgbClr val="FFFFFF"/>
                </a:solidFill>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A8346AB5-70ED-450A-9530-2033B8E8E0D8}" type="slidenum">
              <a:rPr lang="en-GB" altLang="en-US" smtClean="0"/>
              <a:pPr>
                <a:defRPr/>
              </a:pPr>
              <a:t>‹#›</a:t>
            </a:fld>
            <a:endParaRPr lang="en-GB" altLang="en-U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9745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9AFB928A-D6AD-4F2A-B2DD-923741E90643}" type="slidenum">
              <a:rPr lang="en-GB" altLang="en-US" smtClean="0"/>
              <a:pPr>
                <a:defRPr/>
              </a:pPr>
              <a:t>‹#›</a:t>
            </a:fld>
            <a:endParaRPr lang="en-GB" altLang="en-US"/>
          </a:p>
        </p:txBody>
      </p:sp>
    </p:spTree>
    <p:extLst>
      <p:ext uri="{BB962C8B-B14F-4D97-AF65-F5344CB8AC3E}">
        <p14:creationId xmlns:p14="http://schemas.microsoft.com/office/powerpoint/2010/main" val="55013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GB"/>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031DCA91-53F4-49BC-9425-BD4ED78DF6F3}" type="datetime1">
              <a:rPr lang="en-GB" altLang="en-US" smtClean="0"/>
              <a:pPr>
                <a:defRPr/>
              </a:pPr>
              <a:t>19/07/2026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CA86B909-6953-454E-922A-05FE74F3E91B}" type="slidenum">
              <a:rPr lang="en-GB" altLang="en-US" smtClean="0"/>
              <a:pPr>
                <a:defRPr/>
              </a:pPr>
              <a:t>‹#›</a:t>
            </a:fld>
            <a:endParaRPr lang="en-GB" alt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447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fld id="{742C5CC8-B2EB-4FCA-9C2F-BDABBC953608}" type="datetime1">
              <a:rPr lang="en-GB" altLang="en-US" smtClean="0"/>
              <a:pPr>
                <a:defRPr/>
              </a:pPr>
              <a:t>19/07/2026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3DA9162A-D4C6-4BE6-80AC-343E718106D9}" type="slidenum">
              <a:rPr lang="en-GB" altLang="en-US" smtClean="0"/>
              <a:pPr>
                <a:defRPr/>
              </a:pPr>
              <a:t>‹#›</a:t>
            </a:fld>
            <a:endParaRPr lang="en-GB" altLang="en-US"/>
          </a:p>
        </p:txBody>
      </p:sp>
    </p:spTree>
    <p:extLst>
      <p:ext uri="{BB962C8B-B14F-4D97-AF65-F5344CB8AC3E}">
        <p14:creationId xmlns:p14="http://schemas.microsoft.com/office/powerpoint/2010/main" val="19425820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fld id="{192482D0-6B59-43EB-A2E6-BEADFA88CF98}" type="datetime1">
              <a:rPr lang="en-GB" altLang="en-US" smtClean="0"/>
              <a:pPr>
                <a:defRPr/>
              </a:pPr>
              <a:t>19/07/2026</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2F3B91C-6529-43C7-B4BA-62549480CC9D}" type="slidenum">
              <a:rPr lang="en-GB" altLang="en-US" smtClean="0"/>
              <a:pPr>
                <a:defRPr/>
              </a:pPr>
              <a:t>‹#›</a:t>
            </a:fld>
            <a:endParaRPr lang="en-GB" altLang="en-US"/>
          </a:p>
        </p:txBody>
      </p:sp>
    </p:spTree>
    <p:extLst>
      <p:ext uri="{BB962C8B-B14F-4D97-AF65-F5344CB8AC3E}">
        <p14:creationId xmlns:p14="http://schemas.microsoft.com/office/powerpoint/2010/main" val="1901917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fld id="{C8139EDA-6186-42E4-AD19-8C038518D62B}" type="datetime1">
              <a:rPr lang="en-GB" altLang="en-US" smtClean="0"/>
              <a:pPr>
                <a:defRPr/>
              </a:pPr>
              <a:t>19/07/2026</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3A35B565-CEE5-45AB-B707-06E43140C85F}" type="slidenum">
              <a:rPr lang="en-GB" altLang="en-US" smtClean="0"/>
              <a:pPr>
                <a:defRPr/>
              </a:pPr>
              <a:t>‹#›</a:t>
            </a:fld>
            <a:endParaRPr lang="en-GB" altLang="en-US"/>
          </a:p>
        </p:txBody>
      </p:sp>
    </p:spTree>
    <p:extLst>
      <p:ext uri="{BB962C8B-B14F-4D97-AF65-F5344CB8AC3E}">
        <p14:creationId xmlns:p14="http://schemas.microsoft.com/office/powerpoint/2010/main" val="1036989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5E23D760-A5D6-4408-9293-3816AB405458}" type="datetime1">
              <a:rPr lang="en-GB" altLang="en-US" smtClean="0"/>
              <a:pPr>
                <a:defRPr/>
              </a:pPr>
              <a:t>19/07/2026</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1627DB7A-9E6D-4CCE-BDBB-D06183803CCF}" type="slidenum">
              <a:rPr lang="en-GB" altLang="en-US" smtClean="0"/>
              <a:pPr>
                <a:defRPr/>
              </a:pPr>
              <a:t>‹#›</a:t>
            </a:fld>
            <a:endParaRPr lang="en-GB" altLang="en-US"/>
          </a:p>
        </p:txBody>
      </p:sp>
    </p:spTree>
    <p:extLst>
      <p:ext uri="{BB962C8B-B14F-4D97-AF65-F5344CB8AC3E}">
        <p14:creationId xmlns:p14="http://schemas.microsoft.com/office/powerpoint/2010/main" val="4178636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1815CC12-B3B9-474E-933E-043F12DE8238}" type="datetime1">
              <a:rPr lang="en-GB" altLang="en-US" smtClean="0"/>
              <a:pPr>
                <a:defRPr/>
              </a:pPr>
              <a:t>19/07/2026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C6450803-9B60-429C-BEAC-5774A5E11D5A}" type="slidenum">
              <a:rPr lang="en-GB" altLang="en-US" smtClean="0"/>
              <a:pPr>
                <a:defRPr/>
              </a:pPr>
              <a:t>‹#›</a:t>
            </a:fld>
            <a:endParaRPr lang="en-GB" altLang="en-US"/>
          </a:p>
        </p:txBody>
      </p:sp>
    </p:spTree>
    <p:extLst>
      <p:ext uri="{BB962C8B-B14F-4D97-AF65-F5344CB8AC3E}">
        <p14:creationId xmlns:p14="http://schemas.microsoft.com/office/powerpoint/2010/main" val="32902940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14FA25EF-011C-4B5E-B678-5C09381164A5}" type="datetime1">
              <a:rPr lang="en-GB" altLang="en-US" smtClean="0"/>
              <a:pPr>
                <a:defRPr/>
              </a:pPr>
              <a:t>19/07/2026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6C223C29-2C36-480D-8620-E0754310421F}" type="slidenum">
              <a:rPr lang="en-GB" altLang="en-US" smtClean="0"/>
              <a:pPr>
                <a:defRPr/>
              </a:pPr>
              <a:t>‹#›</a:t>
            </a:fld>
            <a:endParaRPr lang="en-GB" altLang="en-US"/>
          </a:p>
        </p:txBody>
      </p:sp>
    </p:spTree>
    <p:extLst>
      <p:ext uri="{BB962C8B-B14F-4D97-AF65-F5344CB8AC3E}">
        <p14:creationId xmlns:p14="http://schemas.microsoft.com/office/powerpoint/2010/main" val="510113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C5943883-E3DA-4D48-9F4D-6A70BAD0FEF1}" type="datetime1">
              <a:rPr lang="en-GB" altLang="en-US" smtClean="0"/>
              <a:pPr>
                <a:defRPr/>
              </a:pPr>
              <a:t>19/07/2026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48D0294-2879-4E90-A38D-0837A1E4FE15}" type="slidenum">
              <a:rPr lang="en-GB" altLang="en-US" smtClean="0"/>
              <a:pPr>
                <a:defRPr/>
              </a:pPr>
              <a:t>‹#›</a:t>
            </a:fld>
            <a:endParaRPr lang="en-GB" altLang="en-US"/>
          </a:p>
        </p:txBody>
      </p:sp>
    </p:spTree>
    <p:extLst>
      <p:ext uri="{BB962C8B-B14F-4D97-AF65-F5344CB8AC3E}">
        <p14:creationId xmlns:p14="http://schemas.microsoft.com/office/powerpoint/2010/main" val="3587035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693BB2BA-946C-474B-8A44-50EB5173BE02}" type="datetime1">
              <a:rPr lang="en-GB" altLang="en-US" smtClean="0"/>
              <a:pPr>
                <a:defRPr/>
              </a:pPr>
              <a:t>19/07/2026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03445F48-3446-4FB0-88BE-B3679A1B7DE7}" type="slidenum">
              <a:rPr lang="en-GB" altLang="en-US" smtClean="0"/>
              <a:pPr>
                <a:defRPr/>
              </a:pPr>
              <a:t>‹#›</a:t>
            </a:fld>
            <a:endParaRPr lang="en-GB" altLang="en-US"/>
          </a:p>
        </p:txBody>
      </p:sp>
    </p:spTree>
    <p:extLst>
      <p:ext uri="{BB962C8B-B14F-4D97-AF65-F5344CB8AC3E}">
        <p14:creationId xmlns:p14="http://schemas.microsoft.com/office/powerpoint/2010/main" val="721694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pPr>
              <a:defRPr/>
            </a:pPr>
            <a:fld id="{A4021392-CAC7-450A-8667-583C0A183C4A}" type="datetime1">
              <a:rPr lang="en-GB" altLang="en-US" smtClean="0"/>
              <a:pPr>
                <a:defRPr/>
              </a:pPr>
              <a:t>19/07/2026</a:t>
            </a:fld>
            <a:endParaRPr lang="en-GB" alt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3533795220"/>
      </p:ext>
    </p:extLst>
  </p:cSld>
  <p:clrMap bg1="lt1" tx1="dk1" bg2="lt2" tx2="dk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Lst>
  <p:hf hdr="0" ftr="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7.sv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0289CFE-613E-A1EC-68B6-31F3DC50C68F}"/>
              </a:ext>
            </a:extLst>
          </p:cNvPr>
          <p:cNvSpPr txBox="1"/>
          <p:nvPr/>
        </p:nvSpPr>
        <p:spPr>
          <a:xfrm>
            <a:off x="435431" y="800247"/>
            <a:ext cx="3891868" cy="560614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800" b="1" dirty="0">
                <a:solidFill>
                  <a:schemeClr val="accent1"/>
                </a:solidFill>
                <a:latin typeface="Arial" panose="020B0604020202020204" pitchFamily="34" charset="0"/>
                <a:ea typeface="+mj-ea"/>
                <a:cs typeface="Arial" panose="020B0604020202020204" pitchFamily="34" charset="0"/>
              </a:rPr>
              <a:t>Self-Awareness Presentation </a:t>
            </a:r>
          </a:p>
        </p:txBody>
      </p:sp>
      <p:graphicFrame>
        <p:nvGraphicFramePr>
          <p:cNvPr id="6150" name="Content Placeholder 2">
            <a:extLst>
              <a:ext uri="{FF2B5EF4-FFF2-40B4-BE49-F238E27FC236}">
                <a16:creationId xmlns:a16="http://schemas.microsoft.com/office/drawing/2014/main" id="{1B33E7DC-97FB-2987-E29C-9A17A24F88BF}"/>
              </a:ext>
            </a:extLst>
          </p:cNvPr>
          <p:cNvGraphicFramePr>
            <a:graphicFrameLocks noGrp="1"/>
          </p:cNvGraphicFramePr>
          <p:nvPr>
            <p:ph idx="1"/>
            <p:extLst>
              <p:ext uri="{D42A27DB-BD31-4B8C-83A1-F6EECF244321}">
                <p14:modId xmlns:p14="http://schemas.microsoft.com/office/powerpoint/2010/main" val="687421260"/>
              </p:ext>
            </p:extLst>
          </p:nvPr>
        </p:nvGraphicFramePr>
        <p:xfrm>
          <a:off x="4545013" y="1199858"/>
          <a:ext cx="6451943" cy="44678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ts val="600"/>
              </a:spcAft>
              <a:buNone/>
            </a:pPr>
            <a:fld id="{AE6B05AB-4810-4491-ACB1-BBF1B714F398}" type="slidenum">
              <a:rPr lang="en-US" altLang="en-US" sz="1200" smtClean="0">
                <a:solidFill>
                  <a:schemeClr val="accent1"/>
                </a:solidFill>
                <a:latin typeface="+mn-lt"/>
              </a:rPr>
              <a:pPr fontAlgn="base">
                <a:spcBef>
                  <a:spcPct val="0"/>
                </a:spcBef>
                <a:spcAft>
                  <a:spcPts val="600"/>
                </a:spcAft>
                <a:buNone/>
              </a:pPr>
              <a:t>1</a:t>
            </a:fld>
            <a:endParaRPr lang="en-US" altLang="en-US" sz="1200">
              <a:solidFill>
                <a:schemeClr val="accent1"/>
              </a:solidFill>
              <a:latin typeface="+mn-lt"/>
            </a:endParaRPr>
          </a:p>
        </p:txBody>
      </p:sp>
      <p:sp>
        <p:nvSpPr>
          <p:cNvPr id="2" name="TextBox 1">
            <a:extLst>
              <a:ext uri="{FF2B5EF4-FFF2-40B4-BE49-F238E27FC236}">
                <a16:creationId xmlns:a16="http://schemas.microsoft.com/office/drawing/2014/main" id="{D73835BA-15DE-C397-33F0-34812FED5A2B}"/>
              </a:ext>
            </a:extLst>
          </p:cNvPr>
          <p:cNvSpPr txBox="1"/>
          <p:nvPr/>
        </p:nvSpPr>
        <p:spPr>
          <a:xfrm>
            <a:off x="526211" y="5960853"/>
            <a:ext cx="11230358" cy="445537"/>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1639B7E6-FB9B-B114-F7B8-25B4A9DFC765}"/>
              </a:ext>
            </a:extLst>
          </p:cNvPr>
          <p:cNvSpPr txBox="1"/>
          <p:nvPr/>
        </p:nvSpPr>
        <p:spPr>
          <a:xfrm>
            <a:off x="405268" y="6129391"/>
            <a:ext cx="11783683" cy="276999"/>
          </a:xfrm>
          <a:prstGeom prst="rect">
            <a:avLst/>
          </a:prstGeom>
          <a:noFill/>
        </p:spPr>
        <p:txBody>
          <a:bodyPr wrap="square" rtlCol="0">
            <a:spAutoFit/>
          </a:bodyPr>
          <a:lstStyle/>
          <a:p>
            <a:r>
              <a:rPr lang="en-GB" sz="1200" dirty="0"/>
              <a:t>AI was used in this presentation for proofreading and to improve grammar and clarity. All content was reviewed and edited by the author.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bg>
      <p:bgPr>
        <a:solidFill>
          <a:schemeClr val="accent1"/>
        </a:solidFill>
        <a:effectLst/>
      </p:bgPr>
    </p:bg>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3188724" y="390651"/>
            <a:ext cx="6993914" cy="1356360"/>
          </a:xfrm>
        </p:spPr>
        <p:txBody>
          <a:bodyPr>
            <a:normAutofit/>
          </a:bodyPr>
          <a:lstStyle/>
          <a:p>
            <a:r>
              <a:rPr lang="en-GB" altLang="en-US" b="1" dirty="0">
                <a:solidFill>
                  <a:schemeClr val="tx1"/>
                </a:solidFill>
                <a:latin typeface="Arial" panose="020B0604020202020204" pitchFamily="34" charset="0"/>
                <a:cs typeface="Arial" panose="020B0604020202020204" pitchFamily="34" charset="0"/>
              </a:rPr>
              <a:t>Introduction</a:t>
            </a:r>
            <a:endParaRPr lang="en-US" altLang="en-US" b="1" dirty="0">
              <a:solidFill>
                <a:schemeClr val="tx1"/>
              </a:solidFill>
              <a:latin typeface="Arial" panose="020B0604020202020204" pitchFamily="34" charset="0"/>
              <a:cs typeface="Arial" panose="020B0604020202020204" pitchFamily="34" charset="0"/>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707064" y="2057400"/>
            <a:ext cx="6993914" cy="4038600"/>
          </a:xfrm>
        </p:spPr>
        <p:txBody>
          <a:bodyPr>
            <a:noAutofit/>
          </a:bodyPr>
          <a:lstStyle/>
          <a:p>
            <a:pPr marL="45720" indent="0">
              <a:buNone/>
              <a:defRPr/>
            </a:pPr>
            <a:r>
              <a:rPr lang="en-GB" sz="2400" dirty="0">
                <a:solidFill>
                  <a:schemeClr val="tx1"/>
                </a:solidFill>
                <a:latin typeface="Arial" panose="020B0604020202020204" pitchFamily="34" charset="0"/>
                <a:cs typeface="Arial" panose="020B0604020202020204" pitchFamily="34" charset="0"/>
              </a:rPr>
              <a:t>This presentation will focus on one of my key strengths: Problem Solving. </a:t>
            </a:r>
          </a:p>
          <a:p>
            <a:pPr marL="45720" indent="0">
              <a:buNone/>
              <a:defRPr/>
            </a:pPr>
            <a:r>
              <a:rPr lang="en-GB" sz="2400" dirty="0">
                <a:solidFill>
                  <a:schemeClr val="tx1"/>
                </a:solidFill>
                <a:latin typeface="Arial" panose="020B0604020202020204" pitchFamily="34" charset="0"/>
                <a:cs typeface="Arial" panose="020B0604020202020204" pitchFamily="34" charset="0"/>
              </a:rPr>
              <a:t>I believe I've developed this skill through a combination of my own life experiences and the guidance my parents provided through their parenting style and educational support.</a:t>
            </a:r>
          </a:p>
          <a:p>
            <a:pPr marL="45720" indent="0">
              <a:buNone/>
              <a:defRPr/>
            </a:pPr>
            <a:r>
              <a:rPr lang="en-GB" sz="2400" dirty="0">
                <a:solidFill>
                  <a:schemeClr val="tx1"/>
                </a:solidFill>
                <a:latin typeface="Arial" panose="020B0604020202020204" pitchFamily="34" charset="0"/>
                <a:cs typeface="Arial" panose="020B0604020202020204" pitchFamily="34" charset="0"/>
              </a:rPr>
              <a:t>I will explain what Problem Solving is, why it is important in Health and Social Care, how it is used in practice with an example and a relevant framework, and how this skill will help me in my future career.</a:t>
            </a:r>
            <a:endParaRPr lang="en-GB" sz="2400" b="1" dirty="0">
              <a:solidFill>
                <a:schemeClr val="tx1"/>
              </a:solidFill>
              <a:latin typeface="Arial" panose="020B0604020202020204" pitchFamily="34" charset="0"/>
              <a:cs typeface="Arial" panose="020B0604020202020204" pitchFamily="34" charset="0"/>
            </a:endParaRPr>
          </a:p>
        </p:txBody>
      </p:sp>
      <p:pic>
        <p:nvPicPr>
          <p:cNvPr id="5" name="Picture 4" descr="Question mark boxes">
            <a:extLst>
              <a:ext uri="{FF2B5EF4-FFF2-40B4-BE49-F238E27FC236}">
                <a16:creationId xmlns:a16="http://schemas.microsoft.com/office/drawing/2014/main" id="{3F440617-8931-0E4A-5938-1FFC55D3DF0A}"/>
              </a:ext>
            </a:extLst>
          </p:cNvPr>
          <p:cNvPicPr>
            <a:picLocks noChangeAspect="1"/>
          </p:cNvPicPr>
          <p:nvPr/>
        </p:nvPicPr>
        <p:blipFill>
          <a:blip r:embed="rId2"/>
          <a:srcRect l="36981" r="30855" b="-1"/>
          <a:stretch>
            <a:fillRect/>
          </a:stretch>
        </p:blipFill>
        <p:spPr>
          <a:xfrm>
            <a:off x="8283602" y="857675"/>
            <a:ext cx="2939430" cy="5140669"/>
          </a:xfrm>
          <a:prstGeom prst="rect">
            <a:avLst/>
          </a:prstGeom>
        </p:spPr>
      </p:pic>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xfrm>
            <a:off x="9329530" y="6223828"/>
            <a:ext cx="170621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spcAft>
                <a:spcPts val="600"/>
              </a:spcAft>
              <a:buFontTx/>
              <a:buNone/>
            </a:pPr>
            <a:fld id="{909D677E-A245-6143-BFA3-B4B2737C38D0}" type="slidenum">
              <a:rPr lang="en-GB" altLang="en-US" sz="1800"/>
              <a:pPr>
                <a:lnSpc>
                  <a:spcPct val="90000"/>
                </a:lnSpc>
                <a:spcBef>
                  <a:spcPct val="0"/>
                </a:spcBef>
                <a:spcAft>
                  <a:spcPts val="600"/>
                </a:spcAft>
                <a:buFontTx/>
                <a:buNone/>
              </a:pPr>
              <a:t>2</a:t>
            </a:fld>
            <a:endParaRPr lang="en-GB" altLang="en-US" sz="18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3568449" y="446367"/>
            <a:ext cx="8412497" cy="1068480"/>
          </a:xfrm>
        </p:spPr>
        <p:txBody>
          <a:bodyPr>
            <a:normAutofit/>
          </a:bodyPr>
          <a:lstStyle/>
          <a:p>
            <a:r>
              <a:rPr lang="en-GB" b="1" dirty="0">
                <a:solidFill>
                  <a:schemeClr val="tx1"/>
                </a:solidFill>
                <a:latin typeface="Arial" panose="020B0604020202020204" pitchFamily="34" charset="0"/>
                <a:cs typeface="Arial" panose="020B0604020202020204" pitchFamily="34" charset="0"/>
              </a:rPr>
              <a:t>Problem Solving</a:t>
            </a:r>
            <a:endParaRPr lang="en-GB" altLang="en-US" i="1" dirty="0">
              <a:solidFill>
                <a:schemeClr val="tx1"/>
              </a:solidFill>
              <a:latin typeface="Arial" panose="020B0604020202020204" pitchFamily="34" charset="0"/>
              <a:cs typeface="Arial" panose="020B0604020202020204" pitchFamily="34" charset="0"/>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3</a:t>
            </a:fld>
            <a:endParaRPr lang="en-GB" altLang="en-US" sz="900">
              <a:solidFill>
                <a:srgbClr val="898989"/>
              </a:solidFill>
            </a:endParaRPr>
          </a:p>
        </p:txBody>
      </p:sp>
      <p:graphicFrame>
        <p:nvGraphicFramePr>
          <p:cNvPr id="19465" name="TextBox 4">
            <a:extLst>
              <a:ext uri="{FF2B5EF4-FFF2-40B4-BE49-F238E27FC236}">
                <a16:creationId xmlns:a16="http://schemas.microsoft.com/office/drawing/2014/main" id="{D277578C-33C5-9CBA-ACA1-6C8F4A835F59}"/>
              </a:ext>
            </a:extLst>
          </p:cNvPr>
          <p:cNvGraphicFramePr/>
          <p:nvPr>
            <p:extLst>
              <p:ext uri="{D42A27DB-BD31-4B8C-83A1-F6EECF244321}">
                <p14:modId xmlns:p14="http://schemas.microsoft.com/office/powerpoint/2010/main" val="718403793"/>
              </p:ext>
            </p:extLst>
          </p:nvPr>
        </p:nvGraphicFramePr>
        <p:xfrm>
          <a:off x="211054" y="1514847"/>
          <a:ext cx="11503243" cy="47089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146154" y="557804"/>
            <a:ext cx="11326225" cy="661135"/>
          </a:xfrm>
        </p:spPr>
        <p:txBody>
          <a:bodyPr>
            <a:noAutofit/>
          </a:bodyPr>
          <a:lstStyle/>
          <a:p>
            <a:r>
              <a:rPr lang="en-GB" b="1" dirty="0">
                <a:solidFill>
                  <a:schemeClr val="tx1"/>
                </a:solidFill>
                <a:latin typeface="Arial" panose="020B0604020202020204" pitchFamily="34" charset="0"/>
                <a:cs typeface="Arial" panose="020B0604020202020204" pitchFamily="34" charset="0"/>
              </a:rPr>
              <a:t>The Importance of Problem Solving</a:t>
            </a: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3" name="TextBox 2">
            <a:extLst>
              <a:ext uri="{FF2B5EF4-FFF2-40B4-BE49-F238E27FC236}">
                <a16:creationId xmlns:a16="http://schemas.microsoft.com/office/drawing/2014/main" id="{996020BA-86E2-A7E6-2CEB-63D4C82549C7}"/>
              </a:ext>
            </a:extLst>
          </p:cNvPr>
          <p:cNvSpPr txBox="1"/>
          <p:nvPr/>
        </p:nvSpPr>
        <p:spPr>
          <a:xfrm>
            <a:off x="933607" y="1489876"/>
            <a:ext cx="10686691" cy="526297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Problem-Solving helps practitioners in Health and Social care to identify challenges, find effective solutions and provide safe, effective, person-centred care (Care Learning, 2024).</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Problem Solving encourages teamwork, evidence-based decisions and family involvement. It improves safety, care quality, and reduces risks by identifying clinical signs early, preventing delays and poor health outcomes. </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As an example, identifying a patient's social isolation caused by grief and developing a support plan involving a psychologist, mental health professionals, and other multi-agency staff can improve their quality of life by providing emotional and psychological support.</a:t>
            </a:r>
          </a:p>
          <a:p>
            <a:endParaRPr lang="en-GB" sz="24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692F567-EA4D-489D-B600-6F6CA4B705D9}"/>
              </a:ext>
            </a:extLst>
          </p:cNvPr>
          <p:cNvSpPr txBox="1"/>
          <p:nvPr/>
        </p:nvSpPr>
        <p:spPr>
          <a:xfrm>
            <a:off x="-159928" y="5930864"/>
            <a:ext cx="10405219" cy="369332"/>
          </a:xfrm>
          <a:prstGeom prst="rect">
            <a:avLst/>
          </a:prstGeom>
          <a:noFill/>
        </p:spPr>
        <p:txBody>
          <a:bodyPr wrap="square" rtlCol="0">
            <a:spAutoFit/>
          </a:bodyPr>
          <a:lstStyle/>
          <a:p>
            <a:endParaRPr lang="en-GB" dirty="0"/>
          </a:p>
        </p:txBody>
      </p:sp>
      <p:pic>
        <p:nvPicPr>
          <p:cNvPr id="9" name="Graphic 8" descr="Right pointing backhand index with solid fill">
            <a:extLst>
              <a:ext uri="{FF2B5EF4-FFF2-40B4-BE49-F238E27FC236}">
                <a16:creationId xmlns:a16="http://schemas.microsoft.com/office/drawing/2014/main" id="{64848DED-A9DB-1D4A-B027-8B25335636D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22711" y="5131211"/>
            <a:ext cx="510896" cy="51089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686936" y="540614"/>
            <a:ext cx="10818128" cy="515178"/>
          </a:xfrm>
        </p:spPr>
        <p:txBody>
          <a:bodyPr>
            <a:noAutofit/>
          </a:bodyPr>
          <a:lstStyle/>
          <a:p>
            <a:r>
              <a:rPr lang="en-GB" b="1" dirty="0">
                <a:solidFill>
                  <a:schemeClr val="tx1"/>
                </a:solidFill>
                <a:latin typeface="Arial" panose="020B0604020202020204" pitchFamily="34" charset="0"/>
                <a:cs typeface="Arial" panose="020B0604020202020204" pitchFamily="34" charset="0"/>
              </a:rPr>
              <a:t>Framework model : Fishbone Diagram</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384391" y="1388091"/>
            <a:ext cx="11423218" cy="1842135"/>
          </a:xfrm>
        </p:spPr>
        <p:txBody>
          <a:bodyPr>
            <a:noAutofit/>
          </a:bodyPr>
          <a:lstStyle/>
          <a:p>
            <a:pPr marL="45720" indent="0">
              <a:buNone/>
            </a:pPr>
            <a:r>
              <a:rPr lang="en-GB" sz="2400" dirty="0">
                <a:solidFill>
                  <a:schemeClr val="tx1"/>
                </a:solidFill>
                <a:latin typeface="Arial" panose="020B0604020202020204" pitchFamily="34" charset="0"/>
                <a:cs typeface="Arial" panose="020B0604020202020204" pitchFamily="34" charset="0"/>
              </a:rPr>
              <a:t>The Fishbone Diagram is a tool used to identify and organise the possible causes of a problem, helping teams analyse issues in a structured way (ASQ, 2024). </a:t>
            </a:r>
          </a:p>
          <a:p>
            <a:pPr marL="45720" indent="0">
              <a:buNone/>
            </a:pPr>
            <a:r>
              <a:rPr lang="en-GB" sz="2400" dirty="0">
                <a:solidFill>
                  <a:schemeClr val="tx1"/>
                </a:solidFill>
                <a:latin typeface="Arial" panose="020B0604020202020204" pitchFamily="34" charset="0"/>
                <a:cs typeface="Arial" panose="020B0604020202020204" pitchFamily="34" charset="0"/>
              </a:rPr>
              <a:t>This model supports healthcare professionals using evidence-based decision-making, helping to reduce errors and promote consistent, effective care practices.</a:t>
            </a:r>
          </a:p>
          <a:p>
            <a:pPr marL="45720" indent="0">
              <a:buNone/>
            </a:pPr>
            <a:endParaRPr lang="en-GB" sz="2400" dirty="0">
              <a:solidFill>
                <a:schemeClr val="tx1"/>
              </a:solidFill>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normAutofit/>
          </a:bodyPr>
          <a:lstStyle/>
          <a:p>
            <a:pPr>
              <a:defRPr/>
            </a:pPr>
            <a:fld id="{9AFB928A-D6AD-4F2A-B2DD-923741E90643}" type="slidenum">
              <a:rPr lang="en-GB" altLang="en-US" smtClean="0"/>
              <a:pPr>
                <a:defRPr/>
              </a:pPr>
              <a:t>5</a:t>
            </a:fld>
            <a:endParaRPr lang="en-GB" altLang="en-US"/>
          </a:p>
        </p:txBody>
      </p:sp>
      <p:sp>
        <p:nvSpPr>
          <p:cNvPr id="11" name="TextBox 10">
            <a:extLst>
              <a:ext uri="{FF2B5EF4-FFF2-40B4-BE49-F238E27FC236}">
                <a16:creationId xmlns:a16="http://schemas.microsoft.com/office/drawing/2014/main" id="{3A4BC0A1-3F5E-472F-971F-8CCF9F121D56}"/>
              </a:ext>
            </a:extLst>
          </p:cNvPr>
          <p:cNvSpPr txBox="1"/>
          <p:nvPr/>
        </p:nvSpPr>
        <p:spPr>
          <a:xfrm>
            <a:off x="6301409" y="6232856"/>
            <a:ext cx="2866787" cy="2308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Figure 1: Fishbone Diagram (</a:t>
            </a:r>
            <a:r>
              <a:rPr lang="en-GB" sz="900" dirty="0" err="1">
                <a:latin typeface="Arial" panose="020B0604020202020204" pitchFamily="34" charset="0"/>
                <a:cs typeface="Arial" panose="020B0604020202020204" pitchFamily="34" charset="0"/>
              </a:rPr>
              <a:t>GeeksforGeeks</a:t>
            </a:r>
            <a:r>
              <a:rPr lang="en-GB" sz="900" dirty="0">
                <a:latin typeface="Arial" panose="020B0604020202020204" pitchFamily="34" charset="0"/>
                <a:cs typeface="Arial" panose="020B0604020202020204" pitchFamily="34" charset="0"/>
              </a:rPr>
              <a:t>, 2024)</a:t>
            </a:r>
          </a:p>
        </p:txBody>
      </p:sp>
      <p:pic>
        <p:nvPicPr>
          <p:cNvPr id="10" name="Picture 9">
            <a:extLst>
              <a:ext uri="{FF2B5EF4-FFF2-40B4-BE49-F238E27FC236}">
                <a16:creationId xmlns:a16="http://schemas.microsoft.com/office/drawing/2014/main" id="{2388A6C4-D06D-3171-22C3-4B6AC55100B0}"/>
              </a:ext>
            </a:extLst>
          </p:cNvPr>
          <p:cNvPicPr>
            <a:picLocks noChangeAspect="1"/>
          </p:cNvPicPr>
          <p:nvPr/>
        </p:nvPicPr>
        <p:blipFill>
          <a:blip r:embed="rId3"/>
          <a:srcRect t="20334" b="8413"/>
          <a:stretch>
            <a:fillRect/>
          </a:stretch>
        </p:blipFill>
        <p:spPr>
          <a:xfrm>
            <a:off x="1941849" y="3161215"/>
            <a:ext cx="8240789" cy="3565761"/>
          </a:xfrm>
          <a:prstGeom prst="rect">
            <a:avLst/>
          </a:prstGeom>
          <a:ln>
            <a:noFill/>
          </a:ln>
          <a:effectLst>
            <a:softEdge rad="112500"/>
          </a:effectLst>
        </p:spPr>
      </p:pic>
    </p:spTree>
    <p:extLst>
      <p:ext uri="{BB962C8B-B14F-4D97-AF65-F5344CB8AC3E}">
        <p14:creationId xmlns:p14="http://schemas.microsoft.com/office/powerpoint/2010/main" val="1663974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186941" y="363736"/>
            <a:ext cx="11280286" cy="1512376"/>
          </a:xfrm>
        </p:spPr>
        <p:txBody>
          <a:bodyPr>
            <a:normAutofit fontScale="90000"/>
          </a:bodyPr>
          <a:lstStyle/>
          <a:p>
            <a:r>
              <a:rPr lang="en-GB" sz="4900" b="1" dirty="0">
                <a:solidFill>
                  <a:schemeClr val="tx1"/>
                </a:solidFill>
                <a:latin typeface="Arial" panose="020B0604020202020204" pitchFamily="34" charset="0"/>
                <a:cs typeface="Arial" panose="020B0604020202020204" pitchFamily="34" charset="0"/>
              </a:rPr>
              <a:t>Problem Solving in Practice</a:t>
            </a:r>
            <a:br>
              <a:rPr lang="en-GB" sz="2800" b="1" dirty="0"/>
            </a:br>
            <a:br>
              <a:rPr lang="en-GB" sz="2800" dirty="0"/>
            </a:br>
            <a:endParaRPr lang="en-GB" sz="2800" b="1" dirty="0"/>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normAutofit/>
          </a:bodyPr>
          <a:lstStyle/>
          <a:p>
            <a:pPr>
              <a:spcAft>
                <a:spcPts val="600"/>
              </a:spcAft>
              <a:defRPr/>
            </a:pPr>
            <a:fld id="{9AFB928A-D6AD-4F2A-B2DD-923741E90643}" type="slidenum">
              <a:rPr lang="en-GB" altLang="en-US" smtClean="0"/>
              <a:pPr>
                <a:spcAft>
                  <a:spcPts val="600"/>
                </a:spcAft>
                <a:defRPr/>
              </a:pPr>
              <a:t>6</a:t>
            </a:fld>
            <a:endParaRPr lang="en-GB" altLang="en-US"/>
          </a:p>
        </p:txBody>
      </p:sp>
      <p:pic>
        <p:nvPicPr>
          <p:cNvPr id="6" name="Graphic 5" descr="Brainstorm with solid fill">
            <a:extLst>
              <a:ext uri="{FF2B5EF4-FFF2-40B4-BE49-F238E27FC236}">
                <a16:creationId xmlns:a16="http://schemas.microsoft.com/office/drawing/2014/main" id="{28C319F2-5DFF-E461-E81C-CEB4D5463EC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968344" y="4416035"/>
            <a:ext cx="1512376" cy="1512376"/>
          </a:xfrm>
          <a:prstGeom prst="rect">
            <a:avLst/>
          </a:prstGeom>
        </p:spPr>
      </p:pic>
      <p:graphicFrame>
        <p:nvGraphicFramePr>
          <p:cNvPr id="4" name="Diagram 3">
            <a:extLst>
              <a:ext uri="{FF2B5EF4-FFF2-40B4-BE49-F238E27FC236}">
                <a16:creationId xmlns:a16="http://schemas.microsoft.com/office/drawing/2014/main" id="{06696A2A-81F5-544D-9848-538E2EBB031C}"/>
              </a:ext>
            </a:extLst>
          </p:cNvPr>
          <p:cNvGraphicFramePr/>
          <p:nvPr>
            <p:extLst>
              <p:ext uri="{D42A27DB-BD31-4B8C-83A1-F6EECF244321}">
                <p14:modId xmlns:p14="http://schemas.microsoft.com/office/powerpoint/2010/main" val="2161550735"/>
              </p:ext>
            </p:extLst>
          </p:nvPr>
        </p:nvGraphicFramePr>
        <p:xfrm>
          <a:off x="410541" y="1250830"/>
          <a:ext cx="11370917" cy="52072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57286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964019" y="624843"/>
            <a:ext cx="11593228" cy="1217067"/>
          </a:xfrm>
        </p:spPr>
        <p:txBody>
          <a:bodyPr>
            <a:normAutofit/>
          </a:bodyPr>
          <a:lstStyle/>
          <a:p>
            <a:r>
              <a:rPr lang="en-GB" sz="3600" b="1" dirty="0">
                <a:solidFill>
                  <a:schemeClr val="tx1"/>
                </a:solidFill>
                <a:latin typeface="Arial" panose="020B0604020202020204" pitchFamily="34" charset="0"/>
                <a:cs typeface="Arial" panose="020B0604020202020204" pitchFamily="34" charset="0"/>
              </a:rPr>
              <a:t>How does this skill support my future career?</a:t>
            </a:r>
            <a:br>
              <a:rPr lang="en-GB" sz="3600" dirty="0">
                <a:latin typeface="Arial" panose="020B0604020202020204" pitchFamily="34" charset="0"/>
                <a:cs typeface="Arial" panose="020B0604020202020204" pitchFamily="34" charset="0"/>
              </a:rPr>
            </a:br>
            <a:endParaRPr lang="en-GB" altLang="en-US" sz="3600" b="1" dirty="0">
              <a:latin typeface="Arial" panose="020B0604020202020204" pitchFamily="34" charset="0"/>
              <a:cs typeface="Arial" panose="020B0604020202020204" pitchFamily="34" charset="0"/>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42941" y="1326905"/>
            <a:ext cx="4351410" cy="5170645"/>
          </a:xfrm>
        </p:spPr>
        <p:txBody>
          <a:bodyPr>
            <a:normAutofit/>
          </a:bodyPr>
          <a:lstStyle/>
          <a:p>
            <a:pPr marL="0" indent="0" fontAlgn="t">
              <a:buNone/>
            </a:pPr>
            <a:endParaRPr lang="en-GB" sz="2400" b="1" dirty="0">
              <a:solidFill>
                <a:schemeClr val="tx1"/>
              </a:solidFill>
              <a:latin typeface="Arial" panose="020B0604020202020204" pitchFamily="34" charset="0"/>
              <a:cs typeface="Arial" panose="020B0604020202020204" pitchFamily="34" charset="0"/>
            </a:endParaRPr>
          </a:p>
          <a:p>
            <a:pPr marL="0" indent="0" fontAlgn="t">
              <a:buNone/>
            </a:pPr>
            <a:endParaRPr lang="en-GB" sz="2400" dirty="0">
              <a:solidFill>
                <a:schemeClr val="tx1"/>
              </a:solidFill>
              <a:latin typeface="Arial" panose="020B0604020202020204" pitchFamily="34" charset="0"/>
              <a:cs typeface="Arial" panose="020B0604020202020204" pitchFamily="34" charset="0"/>
            </a:endParaRPr>
          </a:p>
          <a:p>
            <a:pPr marL="0" indent="0" algn="ctr">
              <a:buNone/>
            </a:pPr>
            <a:endParaRPr lang="en-GB" altLang="en-US" sz="2400" dirty="0"/>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7</a:t>
            </a:fld>
            <a:endParaRPr lang="en-GB" altLang="en-US" sz="900">
              <a:solidFill>
                <a:srgbClr val="898989"/>
              </a:solidFill>
            </a:endParaRPr>
          </a:p>
        </p:txBody>
      </p:sp>
      <p:graphicFrame>
        <p:nvGraphicFramePr>
          <p:cNvPr id="4" name="Table 3">
            <a:extLst>
              <a:ext uri="{FF2B5EF4-FFF2-40B4-BE49-F238E27FC236}">
                <a16:creationId xmlns:a16="http://schemas.microsoft.com/office/drawing/2014/main" id="{E43DA264-96FB-132E-81E2-0DC8C1151EDF}"/>
              </a:ext>
            </a:extLst>
          </p:cNvPr>
          <p:cNvGraphicFramePr>
            <a:graphicFrameLocks noGrp="1"/>
          </p:cNvGraphicFramePr>
          <p:nvPr>
            <p:extLst>
              <p:ext uri="{D42A27DB-BD31-4B8C-83A1-F6EECF244321}">
                <p14:modId xmlns:p14="http://schemas.microsoft.com/office/powerpoint/2010/main" val="441058348"/>
              </p:ext>
            </p:extLst>
          </p:nvPr>
        </p:nvGraphicFramePr>
        <p:xfrm>
          <a:off x="697285" y="1734209"/>
          <a:ext cx="10530696" cy="3890414"/>
        </p:xfrm>
        <a:graphic>
          <a:graphicData uri="http://schemas.openxmlformats.org/drawingml/2006/table">
            <a:tbl>
              <a:tblPr firstRow="1" bandRow="1">
                <a:tableStyleId>{5C22544A-7EE6-4342-B048-85BDC9FD1C3A}</a:tableStyleId>
              </a:tblPr>
              <a:tblGrid>
                <a:gridCol w="5264176">
                  <a:extLst>
                    <a:ext uri="{9D8B030D-6E8A-4147-A177-3AD203B41FA5}">
                      <a16:colId xmlns:a16="http://schemas.microsoft.com/office/drawing/2014/main" val="1372921715"/>
                    </a:ext>
                  </a:extLst>
                </a:gridCol>
                <a:gridCol w="5266520">
                  <a:extLst>
                    <a:ext uri="{9D8B030D-6E8A-4147-A177-3AD203B41FA5}">
                      <a16:colId xmlns:a16="http://schemas.microsoft.com/office/drawing/2014/main" val="3341312877"/>
                    </a:ext>
                  </a:extLst>
                </a:gridCol>
              </a:tblGrid>
              <a:tr h="972603">
                <a:tc>
                  <a:txBody>
                    <a:bodyPr/>
                    <a:lstStyle/>
                    <a:p>
                      <a:pPr marL="0" indent="0" fontAlgn="t">
                        <a:buNone/>
                      </a:pPr>
                      <a:r>
                        <a:rPr lang="en-GB" sz="2400" b="1" dirty="0">
                          <a:solidFill>
                            <a:schemeClr val="tx1"/>
                          </a:solidFill>
                          <a:latin typeface="Arial" panose="020B0604020202020204" pitchFamily="34" charset="0"/>
                          <a:cs typeface="Arial" panose="020B0604020202020204" pitchFamily="34" charset="0"/>
                        </a:rPr>
                        <a:t>                  Employability</a:t>
                      </a:r>
                    </a:p>
                    <a:p>
                      <a:endParaRPr lang="en-GB" dirty="0"/>
                    </a:p>
                  </a:txBody>
                  <a:tcPr/>
                </a:tc>
                <a:tc>
                  <a:txBody>
                    <a:bodyPr/>
                    <a:lstStyle/>
                    <a:p>
                      <a:pPr marL="0" indent="0" fontAlgn="t">
                        <a:buNone/>
                      </a:pPr>
                      <a:r>
                        <a:rPr lang="en-GB" sz="2400" b="1" dirty="0">
                          <a:solidFill>
                            <a:schemeClr val="tx1"/>
                          </a:solidFill>
                          <a:latin typeface="Arial" panose="020B0604020202020204" pitchFamily="34" charset="0"/>
                          <a:cs typeface="Arial" panose="020B0604020202020204" pitchFamily="34" charset="0"/>
                        </a:rPr>
                        <a:t>                    Future role</a:t>
                      </a:r>
                    </a:p>
                  </a:txBody>
                  <a:tcPr/>
                </a:tc>
                <a:extLst>
                  <a:ext uri="{0D108BD9-81ED-4DB2-BD59-A6C34878D82A}">
                    <a16:rowId xmlns:a16="http://schemas.microsoft.com/office/drawing/2014/main" val="1418554757"/>
                  </a:ext>
                </a:extLst>
              </a:tr>
              <a:tr h="291781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dirty="0">
                          <a:solidFill>
                            <a:schemeClr val="tx1"/>
                          </a:solidFill>
                          <a:latin typeface="Arial" panose="020B0604020202020204" pitchFamily="34" charset="0"/>
                          <a:cs typeface="Arial" panose="020B0604020202020204" pitchFamily="34" charset="0"/>
                        </a:rPr>
                        <a:t>This skill helps me identify problems and find solutions, which is important for delivering high-quality care and makes me more valuable to employers.</a:t>
                      </a:r>
                    </a:p>
                    <a:p>
                      <a:endParaRPr lang="en-GB" dirty="0"/>
                    </a:p>
                  </a:txBody>
                  <a:tcPr>
                    <a:solidFill>
                      <a:schemeClr val="accent1">
                        <a:tint val="40000"/>
                        <a:alpha val="34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dirty="0">
                          <a:solidFill>
                            <a:schemeClr val="tx1"/>
                          </a:solidFill>
                          <a:latin typeface="Arial" panose="020B0604020202020204" pitchFamily="34" charset="0"/>
                          <a:cs typeface="Arial" panose="020B0604020202020204" pitchFamily="34" charset="0"/>
                        </a:rPr>
                        <a:t>It will help me handle complex situations, make decisions, and respond confidently and safely in practice</a:t>
                      </a:r>
                      <a:endParaRPr lang="en-GB" sz="2800" dirty="0"/>
                    </a:p>
                    <a:p>
                      <a:endParaRPr lang="en-GB" dirty="0"/>
                    </a:p>
                  </a:txBody>
                  <a:tcPr>
                    <a:solidFill>
                      <a:schemeClr val="accent1">
                        <a:tint val="40000"/>
                        <a:alpha val="34000"/>
                      </a:schemeClr>
                    </a:solidFill>
                  </a:tcPr>
                </a:tc>
                <a:extLst>
                  <a:ext uri="{0D108BD9-81ED-4DB2-BD59-A6C34878D82A}">
                    <a16:rowId xmlns:a16="http://schemas.microsoft.com/office/drawing/2014/main" val="2045719915"/>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A3F2E-5CD3-3B95-78C8-40CF5B00D763}"/>
              </a:ext>
            </a:extLst>
          </p:cNvPr>
          <p:cNvSpPr>
            <a:spLocks noGrp="1"/>
          </p:cNvSpPr>
          <p:nvPr>
            <p:ph type="title"/>
          </p:nvPr>
        </p:nvSpPr>
        <p:spPr>
          <a:xfrm>
            <a:off x="1026042" y="375684"/>
            <a:ext cx="9875520" cy="1356360"/>
          </a:xfrm>
        </p:spPr>
        <p:txBody>
          <a:bodyPr/>
          <a:lstStyle/>
          <a:p>
            <a:r>
              <a:rPr lang="en-GB" b="1" dirty="0">
                <a:solidFill>
                  <a:schemeClr val="tx1"/>
                </a:solidFill>
                <a:latin typeface="Arial" panose="020B0604020202020204" pitchFamily="34" charset="0"/>
                <a:cs typeface="Arial" panose="020B0604020202020204" pitchFamily="34" charset="0"/>
              </a:rPr>
              <a:t>                      Reflection</a:t>
            </a:r>
          </a:p>
        </p:txBody>
      </p:sp>
      <p:graphicFrame>
        <p:nvGraphicFramePr>
          <p:cNvPr id="6" name="Content Placeholder 5">
            <a:extLst>
              <a:ext uri="{FF2B5EF4-FFF2-40B4-BE49-F238E27FC236}">
                <a16:creationId xmlns:a16="http://schemas.microsoft.com/office/drawing/2014/main" id="{7A95D055-CC80-F6F8-D028-8D75928113EC}"/>
              </a:ext>
            </a:extLst>
          </p:cNvPr>
          <p:cNvGraphicFramePr>
            <a:graphicFrameLocks noGrp="1"/>
          </p:cNvGraphicFramePr>
          <p:nvPr>
            <p:ph idx="1"/>
            <p:extLst>
              <p:ext uri="{D42A27DB-BD31-4B8C-83A1-F6EECF244321}">
                <p14:modId xmlns:p14="http://schemas.microsoft.com/office/powerpoint/2010/main" val="773109545"/>
              </p:ext>
            </p:extLst>
          </p:nvPr>
        </p:nvGraphicFramePr>
        <p:xfrm>
          <a:off x="800988" y="1661160"/>
          <a:ext cx="10590024" cy="4257868"/>
        </p:xfrm>
        <a:graphic>
          <a:graphicData uri="http://schemas.openxmlformats.org/drawingml/2006/table">
            <a:tbl>
              <a:tblPr firstRow="1" bandRow="1">
                <a:tableStyleId>{5C22544A-7EE6-4342-B048-85BDC9FD1C3A}</a:tableStyleId>
              </a:tblPr>
              <a:tblGrid>
                <a:gridCol w="10590024">
                  <a:extLst>
                    <a:ext uri="{9D8B030D-6E8A-4147-A177-3AD203B41FA5}">
                      <a16:colId xmlns:a16="http://schemas.microsoft.com/office/drawing/2014/main" val="1436491307"/>
                    </a:ext>
                  </a:extLst>
                </a:gridCol>
              </a:tblGrid>
              <a:tr h="145663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solidFill>
                            <a:schemeClr val="tx1"/>
                          </a:solidFill>
                          <a:latin typeface="Arial" panose="020B0604020202020204" pitchFamily="34" charset="0"/>
                          <a:cs typeface="Arial" panose="020B0604020202020204" pitchFamily="34" charset="0"/>
                        </a:rPr>
                        <a:t>Strength:</a:t>
                      </a:r>
                      <a:r>
                        <a:rPr lang="en-GB" sz="2400" dirty="0">
                          <a:solidFill>
                            <a:schemeClr val="tx1"/>
                          </a:solidFill>
                          <a:latin typeface="Arial" panose="020B0604020202020204" pitchFamily="34" charset="0"/>
                          <a:cs typeface="Arial" panose="020B0604020202020204" pitchFamily="34" charset="0"/>
                        </a:rPr>
                        <a:t> </a:t>
                      </a:r>
                      <a:r>
                        <a:rPr lang="en-GB" sz="2400" b="0" dirty="0">
                          <a:solidFill>
                            <a:schemeClr val="tx1"/>
                          </a:solidFill>
                          <a:latin typeface="Arial" panose="020B0604020202020204" pitchFamily="34" charset="0"/>
                          <a:cs typeface="Arial" panose="020B0604020202020204" pitchFamily="34" charset="0"/>
                        </a:rPr>
                        <a:t>I stay calm under pressure, analyse situations, make informed decisions, and use my initiative to solve problems effectively while managing my time and prioritising tasks.</a:t>
                      </a:r>
                      <a:endParaRPr lang="en-GB" b="0" dirty="0">
                        <a:solidFill>
                          <a:schemeClr val="tx1"/>
                        </a:solidFill>
                        <a:latin typeface="Arial" panose="020B0604020202020204" pitchFamily="34" charset="0"/>
                        <a:cs typeface="Arial" panose="020B0604020202020204" pitchFamily="34" charset="0"/>
                      </a:endParaRPr>
                    </a:p>
                  </a:txBody>
                  <a:tcPr>
                    <a:solidFill>
                      <a:schemeClr val="accent1">
                        <a:lumMod val="20000"/>
                        <a:lumOff val="80000"/>
                      </a:schemeClr>
                    </a:solidFill>
                  </a:tcPr>
                </a:tc>
                <a:extLst>
                  <a:ext uri="{0D108BD9-81ED-4DB2-BD59-A6C34878D82A}">
                    <a16:rowId xmlns:a16="http://schemas.microsoft.com/office/drawing/2014/main" val="1729742814"/>
                  </a:ext>
                </a:extLst>
              </a:tr>
              <a:tr h="134459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solidFill>
                            <a:schemeClr val="tx1"/>
                          </a:solidFill>
                          <a:latin typeface="Arial" panose="020B0604020202020204" pitchFamily="34" charset="0"/>
                          <a:cs typeface="Arial" panose="020B0604020202020204" pitchFamily="34" charset="0"/>
                        </a:rPr>
                        <a:t>Development:</a:t>
                      </a:r>
                      <a:r>
                        <a:rPr lang="en-GB" sz="2400" dirty="0">
                          <a:solidFill>
                            <a:schemeClr val="tx1"/>
                          </a:solidFill>
                          <a:latin typeface="Arial" panose="020B0604020202020204" pitchFamily="34" charset="0"/>
                          <a:cs typeface="Arial" panose="020B0604020202020204" pitchFamily="34" charset="0"/>
                        </a:rPr>
                        <a:t> I want to improve my patience and build more knowledge and experience.</a:t>
                      </a:r>
                    </a:p>
                    <a:p>
                      <a:endParaRPr lang="en-GB" dirty="0"/>
                    </a:p>
                  </a:txBody>
                  <a:tcPr>
                    <a:solidFill>
                      <a:schemeClr val="accent1">
                        <a:lumMod val="20000"/>
                        <a:lumOff val="80000"/>
                      </a:schemeClr>
                    </a:solidFill>
                  </a:tcPr>
                </a:tc>
                <a:extLst>
                  <a:ext uri="{0D108BD9-81ED-4DB2-BD59-A6C34878D82A}">
                    <a16:rowId xmlns:a16="http://schemas.microsoft.com/office/drawing/2014/main" val="2057352888"/>
                  </a:ext>
                </a:extLst>
              </a:tr>
              <a:tr h="145663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solidFill>
                            <a:schemeClr val="tx1"/>
                          </a:solidFill>
                          <a:latin typeface="Arial" panose="020B0604020202020204" pitchFamily="34" charset="0"/>
                          <a:cs typeface="Arial" panose="020B0604020202020204" pitchFamily="34" charset="0"/>
                        </a:rPr>
                        <a:t>Learning outcomes: </a:t>
                      </a:r>
                      <a:r>
                        <a:rPr lang="en-GB" sz="2400" dirty="0">
                          <a:latin typeface="Arial" panose="020B0604020202020204" pitchFamily="34" charset="0"/>
                          <a:cs typeface="Arial" panose="020B0604020202020204" pitchFamily="34" charset="0"/>
                        </a:rPr>
                        <a:t>Developing my problem-solving skills will improve my confidence, support safe decision-making, and prepare me to deliver effective, person-centred care in my future career.</a:t>
                      </a:r>
                    </a:p>
                  </a:txBody>
                  <a:tcPr>
                    <a:solidFill>
                      <a:schemeClr val="accent1">
                        <a:lumMod val="20000"/>
                        <a:lumOff val="80000"/>
                      </a:schemeClr>
                    </a:solidFill>
                  </a:tcPr>
                </a:tc>
                <a:extLst>
                  <a:ext uri="{0D108BD9-81ED-4DB2-BD59-A6C34878D82A}">
                    <a16:rowId xmlns:a16="http://schemas.microsoft.com/office/drawing/2014/main" val="4068565017"/>
                  </a:ext>
                </a:extLst>
              </a:tr>
            </a:tbl>
          </a:graphicData>
        </a:graphic>
      </p:graphicFrame>
      <p:sp>
        <p:nvSpPr>
          <p:cNvPr id="4" name="Date Placeholder 3">
            <a:extLst>
              <a:ext uri="{FF2B5EF4-FFF2-40B4-BE49-F238E27FC236}">
                <a16:creationId xmlns:a16="http://schemas.microsoft.com/office/drawing/2014/main" id="{EB9D3C3B-670A-A163-C88A-5D734F63498E}"/>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CF4630CD-1DC0-E35E-5562-EF020D528593}"/>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25884024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4037422" y="529759"/>
            <a:ext cx="6822744" cy="1356360"/>
          </a:xfrm>
        </p:spPr>
        <p:txBody>
          <a:bodyPr>
            <a:normAutofit/>
          </a:bodyPr>
          <a:lstStyle/>
          <a:p>
            <a:r>
              <a:rPr lang="en-GB" altLang="en-US" sz="4800" b="1" dirty="0">
                <a:solidFill>
                  <a:schemeClr val="tx1"/>
                </a:solidFill>
              </a:rPr>
              <a:t>Conclusion</a:t>
            </a:r>
            <a:endParaRPr lang="en-GB" altLang="en-US" sz="4800" b="1" i="1" dirty="0">
              <a:solidFill>
                <a:schemeClr val="tx1"/>
              </a:solidFill>
            </a:endParaRPr>
          </a:p>
        </p:txBody>
      </p:sp>
      <p:pic>
        <p:nvPicPr>
          <p:cNvPr id="12306" name="Graphic 12305" descr="Hospital">
            <a:extLst>
              <a:ext uri="{FF2B5EF4-FFF2-40B4-BE49-F238E27FC236}">
                <a16:creationId xmlns:a16="http://schemas.microsoft.com/office/drawing/2014/main" id="{5629BAE0-1DFC-428F-68B2-76E06F70EC9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54579" y="1755699"/>
            <a:ext cx="3135414" cy="3135414"/>
          </a:xfrm>
          <a:prstGeom prst="rect">
            <a:avLst/>
          </a:prstGeom>
        </p:spPr>
      </p:pic>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82661" y="2185228"/>
            <a:ext cx="7275746" cy="4038600"/>
          </a:xfrm>
        </p:spPr>
        <p:txBody>
          <a:bodyPr>
            <a:normAutofit/>
          </a:bodyPr>
          <a:lstStyle/>
          <a:p>
            <a:pPr marL="0" indent="0">
              <a:buNone/>
            </a:pPr>
            <a:r>
              <a:rPr lang="en-GB" sz="2400" dirty="0">
                <a:solidFill>
                  <a:schemeClr val="tx1"/>
                </a:solidFill>
                <a:latin typeface="Arial" panose="020B0604020202020204" pitchFamily="34" charset="0"/>
                <a:cs typeface="Arial" panose="020B0604020202020204" pitchFamily="34" charset="0"/>
              </a:rPr>
              <a:t>Problem-Solving is vital in Health and Social Care for successful outcomes in patient care as it helps professionals identify issues, make informed decisions and implement effective solutions to meet individuals' needs safely and efficiently.</a:t>
            </a:r>
          </a:p>
          <a:p>
            <a:pPr marL="0" indent="0">
              <a:buNone/>
            </a:pPr>
            <a:r>
              <a:rPr lang="en-GB" sz="2400" dirty="0">
                <a:solidFill>
                  <a:schemeClr val="tx1"/>
                </a:solidFill>
                <a:latin typeface="Arial" panose="020B0604020202020204" pitchFamily="34" charset="0"/>
                <a:cs typeface="Arial" panose="020B0604020202020204" pitchFamily="34" charset="0"/>
              </a:rPr>
              <a:t>Personally, it will help me become a confident healthcare professional and deliver high-quality, person-centred care.</a:t>
            </a:r>
            <a:endParaRPr lang="en-GB" altLang="en-US" sz="2400" dirty="0">
              <a:solidFill>
                <a:schemeClr val="tx1"/>
              </a:solidFill>
              <a:latin typeface="Arial" panose="020B0604020202020204" pitchFamily="34" charset="0"/>
              <a:cs typeface="Arial" panose="020B0604020202020204" pitchFamily="34" charset="0"/>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xfrm>
            <a:off x="9329530" y="6223828"/>
            <a:ext cx="170621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lnSpc>
                <a:spcPct val="90000"/>
              </a:lnSpc>
              <a:spcBef>
                <a:spcPct val="0"/>
              </a:spcBef>
              <a:spcAft>
                <a:spcPts val="600"/>
              </a:spcAft>
              <a:buNone/>
            </a:pPr>
            <a:fld id="{2F02BF59-C96F-4ED8-9D13-E093DFC18094}" type="slidenum">
              <a:rPr lang="en-GB" altLang="en-US" sz="1900" smtClean="0"/>
              <a:pPr fontAlgn="base">
                <a:lnSpc>
                  <a:spcPct val="90000"/>
                </a:lnSpc>
                <a:spcBef>
                  <a:spcPct val="0"/>
                </a:spcBef>
                <a:spcAft>
                  <a:spcPts val="600"/>
                </a:spcAft>
                <a:buNone/>
              </a:pPr>
              <a:t>9</a:t>
            </a:fld>
            <a:endParaRPr lang="en-GB" altLang="en-US" sz="19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3727174" y="659296"/>
            <a:ext cx="9875520" cy="1356360"/>
          </a:xfrm>
        </p:spPr>
        <p:txBody>
          <a:bodyPr/>
          <a:lstStyle/>
          <a:p>
            <a:r>
              <a:rPr lang="en-GB" altLang="en-US" b="1" dirty="0">
                <a:solidFill>
                  <a:schemeClr val="tx1"/>
                </a:solidFill>
              </a:rPr>
              <a:t>Reference List</a:t>
            </a:r>
            <a:endParaRPr lang="en-GB" altLang="en-US" dirty="0">
              <a:solidFill>
                <a:schemeClr val="tx1"/>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625529" y="2015656"/>
            <a:ext cx="11219688" cy="3711948"/>
          </a:xfrm>
        </p:spPr>
        <p:txBody>
          <a:bodyPr>
            <a:normAutofit fontScale="32500" lnSpcReduction="20000"/>
          </a:bodyPr>
          <a:lstStyle/>
          <a:p>
            <a:pPr marL="0" indent="0">
              <a:lnSpc>
                <a:spcPct val="120000"/>
              </a:lnSpc>
              <a:buNone/>
            </a:pPr>
            <a:r>
              <a:rPr lang="en-GB" sz="6000" dirty="0">
                <a:solidFill>
                  <a:schemeClr val="tx1"/>
                </a:solidFill>
                <a:latin typeface="Arial" panose="020B0604020202020204" pitchFamily="34" charset="0"/>
                <a:cs typeface="Arial" panose="020B0604020202020204" pitchFamily="34" charset="0"/>
              </a:rPr>
              <a:t>ASQ (2024) Fishbone diagram (Ishikawa cause-and-effect diagram). Available at: https://asq.org/quality-resources/fishbone (Accessed: 15 June 2026).</a:t>
            </a:r>
          </a:p>
          <a:p>
            <a:pPr marL="0" indent="0">
              <a:lnSpc>
                <a:spcPct val="120000"/>
              </a:lnSpc>
              <a:buNone/>
            </a:pPr>
            <a:r>
              <a:rPr lang="en-GB" sz="6000" dirty="0">
                <a:solidFill>
                  <a:schemeClr val="tx1"/>
                </a:solidFill>
                <a:latin typeface="Arial" panose="020B0604020202020204" pitchFamily="34" charset="0"/>
                <a:cs typeface="Arial" panose="020B0604020202020204" pitchFamily="34" charset="0"/>
              </a:rPr>
              <a:t>Care Learning (2024) What is problem solving in health and social care? Available at: https://carelearning.org.uk/blog/workforce/what-is-problem-solving-in-health-and-social-care (Accessed: 15 June 2026).</a:t>
            </a:r>
          </a:p>
          <a:p>
            <a:pPr marL="0" indent="0">
              <a:lnSpc>
                <a:spcPct val="120000"/>
              </a:lnSpc>
              <a:buNone/>
            </a:pPr>
            <a:r>
              <a:rPr lang="en-GB" sz="6000" dirty="0">
                <a:solidFill>
                  <a:schemeClr val="tx1"/>
                </a:solidFill>
                <a:latin typeface="Arial" panose="020B0604020202020204" pitchFamily="34" charset="0"/>
                <a:cs typeface="Arial" panose="020B0604020202020204" pitchFamily="34" charset="0"/>
              </a:rPr>
              <a:t>Cherry, K. (2022) Overview of the problem-solving mental process. </a:t>
            </a:r>
            <a:r>
              <a:rPr lang="en-GB" sz="6000" dirty="0" err="1">
                <a:solidFill>
                  <a:schemeClr val="tx1"/>
                </a:solidFill>
                <a:latin typeface="Arial" panose="020B0604020202020204" pitchFamily="34" charset="0"/>
                <a:cs typeface="Arial" panose="020B0604020202020204" pitchFamily="34" charset="0"/>
              </a:rPr>
              <a:t>Verywell</a:t>
            </a:r>
            <a:r>
              <a:rPr lang="en-GB" sz="6000" dirty="0">
                <a:solidFill>
                  <a:schemeClr val="tx1"/>
                </a:solidFill>
                <a:latin typeface="Arial" panose="020B0604020202020204" pitchFamily="34" charset="0"/>
                <a:cs typeface="Arial" panose="020B0604020202020204" pitchFamily="34" charset="0"/>
              </a:rPr>
              <a:t> Mind. Available at: https://www.verywellmind.com/what-is-problem-solving-2795485 (Accessed: 15 June 2026).</a:t>
            </a:r>
          </a:p>
          <a:p>
            <a:pPr marL="0" indent="0">
              <a:lnSpc>
                <a:spcPct val="120000"/>
              </a:lnSpc>
              <a:buNone/>
            </a:pPr>
            <a:r>
              <a:rPr lang="en-GB" sz="6000" dirty="0" err="1">
                <a:solidFill>
                  <a:schemeClr val="tx1"/>
                </a:solidFill>
                <a:latin typeface="Arial" panose="020B0604020202020204" pitchFamily="34" charset="0"/>
                <a:cs typeface="Arial" panose="020B0604020202020204" pitchFamily="34" charset="0"/>
              </a:rPr>
              <a:t>GeeksforGeeks</a:t>
            </a:r>
            <a:r>
              <a:rPr lang="en-GB" sz="6000" dirty="0">
                <a:solidFill>
                  <a:schemeClr val="tx1"/>
                </a:solidFill>
                <a:latin typeface="Arial" panose="020B0604020202020204" pitchFamily="34" charset="0"/>
                <a:cs typeface="Arial" panose="020B0604020202020204" pitchFamily="34" charset="0"/>
              </a:rPr>
              <a:t> (2025) </a:t>
            </a:r>
            <a:r>
              <a:rPr lang="en-GB" sz="6000" i="1" dirty="0">
                <a:solidFill>
                  <a:schemeClr val="tx1"/>
                </a:solidFill>
                <a:latin typeface="Arial" panose="020B0604020202020204" pitchFamily="34" charset="0"/>
                <a:cs typeface="Arial" panose="020B0604020202020204" pitchFamily="34" charset="0"/>
              </a:rPr>
              <a:t>Fishbone diagram: Example and use</a:t>
            </a:r>
            <a:r>
              <a:rPr lang="en-GB" sz="6000" dirty="0">
                <a:solidFill>
                  <a:schemeClr val="tx1"/>
                </a:solidFill>
                <a:latin typeface="Arial" panose="020B0604020202020204" pitchFamily="34" charset="0"/>
                <a:cs typeface="Arial" panose="020B0604020202020204" pitchFamily="34" charset="0"/>
              </a:rPr>
              <a:t>. Available at: https://www.geeksforgeeks.org/biology/fishbone-diagram-example-use/ (Accessed: 28 June 2026).</a:t>
            </a:r>
          </a:p>
          <a:p>
            <a:pPr marL="0" indent="0">
              <a:buNone/>
            </a:pPr>
            <a:endParaRPr lang="en-GB" dirty="0">
              <a:latin typeface="Arial" panose="020B0604020202020204" pitchFamily="34" charset="0"/>
              <a:cs typeface="Arial" panose="020B0604020202020204" pitchFamily="34" charset="0"/>
            </a:endParaRPr>
          </a:p>
          <a:p>
            <a:pPr marL="0" indent="0" algn="ctr">
              <a:buNone/>
            </a:pPr>
            <a:endParaRPr lang="en-GB" dirty="0"/>
          </a:p>
          <a:p>
            <a:pPr marL="0" indent="0" algn="ctr">
              <a:buNone/>
            </a:pPr>
            <a:endParaRPr lang="en-GB" dirty="0"/>
          </a:p>
          <a:p>
            <a:pPr marL="0" indent="0" algn="ctr">
              <a:buNone/>
            </a:pPr>
            <a:endParaRPr lang="en-GB" altLang="en-US" dirty="0"/>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Basis">
  <a:themeElements>
    <a:clrScheme name="Basis">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1600</TotalTime>
  <Words>943</Words>
  <Application>Microsoft Office PowerPoint</Application>
  <PresentationFormat>Widescreen</PresentationFormat>
  <Paragraphs>68</Paragraphs>
  <Slides>10</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Arial</vt:lpstr>
      <vt:lpstr>Corbel</vt:lpstr>
      <vt:lpstr>Basis</vt:lpstr>
      <vt:lpstr>PowerPoint Presentation</vt:lpstr>
      <vt:lpstr>Introduction</vt:lpstr>
      <vt:lpstr>Problem Solving</vt:lpstr>
      <vt:lpstr>The Importance of Problem Solving</vt:lpstr>
      <vt:lpstr>Framework model : Fishbone Diagram</vt:lpstr>
      <vt:lpstr>Problem Solving in Practice  </vt:lpstr>
      <vt:lpstr>How does this skill support my future career? </vt:lpstr>
      <vt:lpstr>                      Reflection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Clara Piredda</cp:lastModifiedBy>
  <cp:revision>30</cp:revision>
  <dcterms:created xsi:type="dcterms:W3CDTF">2025-02-21T18:28:54Z</dcterms:created>
  <dcterms:modified xsi:type="dcterms:W3CDTF">2026-07-19T08:34:47Z</dcterms:modified>
</cp:coreProperties>
</file>