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3648" r:id="rId1"/>
  </p:sldMasterIdLst>
  <p:notesMasterIdLst>
    <p:notesMasterId r:id="rId3"/>
  </p:notesMasterIdLst>
  <p:handoutMasterIdLst>
    <p:handoutMasterId r:id="rId4"/>
  </p:handoutMasterIdLst>
  <p:sldIdLst>
    <p:sldId id="263" r:id="rId2"/>
  </p:sldIdLst>
  <p:sldSz cx="43891200" cy="32918400"/>
  <p:notesSz cx="31954788" cy="50149125"/>
  <p:embeddedFontLst>
    <p:embeddedFont>
      <p:font typeface="Libre Baskerville" panose="02000000000000000000" charset="0"/>
      <p:regular r:id="rId5"/>
      <p:bold r:id="rId6"/>
      <p:italic r:id="rId7"/>
    </p:embeddedFont>
    <p:embeddedFont>
      <p:font typeface="Montserrat Light" panose="00000400000000000000" pitchFamily="2" charset="0"/>
      <p:regular r:id="rId8"/>
    </p:embeddedFont>
  </p:embeddedFontLst>
  <p:custDataLst>
    <p:tags r:id="rId9"/>
  </p:custDataLst>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9968">
          <p15:clr>
            <a:srgbClr val="A4A3A4"/>
          </p15:clr>
        </p15:guide>
        <p15:guide id="2" orient="horz" pos="5632">
          <p15:clr>
            <a:srgbClr val="A4A3A4"/>
          </p15:clr>
        </p15:guide>
        <p15:guide id="3" orient="horz" pos="3533">
          <p15:clr>
            <a:srgbClr val="A4A3A4"/>
          </p15:clr>
        </p15:guide>
        <p15:guide id="4" orient="horz" pos="6246">
          <p15:clr>
            <a:srgbClr val="A4A3A4"/>
          </p15:clr>
        </p15:guide>
        <p15:guide id="5" pos="720">
          <p15:clr>
            <a:srgbClr val="A4A3A4"/>
          </p15:clr>
        </p15:guide>
        <p15:guide id="6" pos="6912">
          <p15:clr>
            <a:srgbClr val="A4A3A4"/>
          </p15:clr>
        </p15:guide>
        <p15:guide id="7" pos="7392">
          <p15:clr>
            <a:srgbClr val="A4A3A4"/>
          </p15:clr>
        </p15:guide>
        <p15:guide id="8" pos="13584">
          <p15:clr>
            <a:srgbClr val="A4A3A4"/>
          </p15:clr>
        </p15:guide>
        <p15:guide id="9" pos="14064">
          <p15:clr>
            <a:srgbClr val="A4A3A4"/>
          </p15:clr>
        </p15:guide>
        <p15:guide id="10" pos="20256">
          <p15:clr>
            <a:srgbClr val="A4A3A4"/>
          </p15:clr>
        </p15:guide>
        <p15:guide id="11" pos="20736">
          <p15:clr>
            <a:srgbClr val="A4A3A4"/>
          </p15:clr>
        </p15:guide>
        <p15:guide id="12" pos="26928">
          <p15:clr>
            <a:srgbClr val="A4A3A4"/>
          </p15:clr>
        </p15:guide>
      </p15:sldGuideLst>
    </p:ext>
    <p:ext uri="{2D200454-40CA-4A62-9FC3-DE9A4176ACB9}">
      <p15:notesGuideLst xmlns:p15="http://schemas.microsoft.com/office/powerpoint/2012/main">
        <p15:guide id="1" orient="horz" pos="15795">
          <p15:clr>
            <a:srgbClr val="A4A3A4"/>
          </p15:clr>
        </p15:guide>
        <p15:guide id="2" pos="1006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autoAdjust="0"/>
    <p:restoredTop sz="94660" autoAdjust="0"/>
  </p:normalViewPr>
  <p:slideViewPr>
    <p:cSldViewPr>
      <p:cViewPr>
        <p:scale>
          <a:sx n="15" d="100"/>
          <a:sy n="15" d="100"/>
        </p:scale>
        <p:origin x="1420" y="32"/>
      </p:cViewPr>
      <p:guideLst>
        <p:guide orient="horz" pos="19968"/>
        <p:guide orient="horz" pos="5632"/>
        <p:guide orient="horz" pos="3533"/>
        <p:guide orient="horz" pos="6246"/>
        <p:guide pos="720"/>
        <p:guide pos="6912"/>
        <p:guide pos="7392"/>
        <p:guide pos="13584"/>
        <p:guide pos="14064"/>
        <p:guide pos="20256"/>
        <p:guide pos="20736"/>
        <p:guide pos="2692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33" d="100"/>
        <a:sy n="33" d="100"/>
      </p:scale>
      <p:origin x="0" y="0"/>
    </p:cViewPr>
  </p:sorterViewPr>
  <p:notesViewPr>
    <p:cSldViewPr>
      <p:cViewPr varScale="1">
        <p:scale>
          <a:sx n="17" d="100"/>
          <a:sy n="17" d="100"/>
        </p:scale>
        <p:origin x="4416" y="178"/>
      </p:cViewPr>
      <p:guideLst>
        <p:guide orient="horz" pos="15795"/>
        <p:guide pos="1006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font" Target="fonts/font3.fntdata"/><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viewProps" Target="viewProps.xml"/><Relationship Id="rId5" Type="http://schemas.openxmlformats.org/officeDocument/2006/relationships/font" Target="fonts/font1.fntdata"/><Relationship Id="rId10" Type="http://schemas.openxmlformats.org/officeDocument/2006/relationships/presProps" Target="presProps.xml"/><Relationship Id="rId4" Type="http://schemas.openxmlformats.org/officeDocument/2006/relationships/handoutMaster" Target="handoutMasters/handoutMaster1.xml"/><Relationship Id="rId9"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138049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a:defPPr>
            <a:lvl1pPr defTabSz="4508500">
              <a:defRPr sz="6000"/>
            </a:lvl1pPr>
          </a:lstStyle>
          <a:p>
            <a:pPr>
              <a:defRPr/>
            </a:pPr>
            <a:endParaRPr lang="en-AU"/>
          </a:p>
        </p:txBody>
      </p:sp>
      <p:sp>
        <p:nvSpPr>
          <p:cNvPr id="4099" name="Rectangle 3"/>
          <p:cNvSpPr>
            <a:spLocks noGrp="1" noChangeArrowheads="1"/>
          </p:cNvSpPr>
          <p:nvPr>
            <p:ph type="dt" sz="quarter" idx="1"/>
          </p:nvPr>
        </p:nvSpPr>
        <p:spPr bwMode="auto">
          <a:xfrm>
            <a:off x="17941925" y="0"/>
            <a:ext cx="141351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a:defPPr>
            <a:lvl1pPr algn="r" defTabSz="4508500">
              <a:defRPr sz="6000"/>
            </a:lvl1pPr>
          </a:lstStyle>
          <a:p>
            <a:pPr>
              <a:defRPr/>
            </a:pPr>
            <a:endParaRPr lang="en-AU"/>
          </a:p>
        </p:txBody>
      </p:sp>
      <p:sp>
        <p:nvSpPr>
          <p:cNvPr id="4100" name="Rectangle 4"/>
          <p:cNvSpPr>
            <a:spLocks noGrp="1" noChangeArrowheads="1"/>
          </p:cNvSpPr>
          <p:nvPr>
            <p:ph type="ftr" sz="quarter" idx="2"/>
          </p:nvPr>
        </p:nvSpPr>
        <p:spPr bwMode="auto">
          <a:xfrm>
            <a:off x="0" y="47639288"/>
            <a:ext cx="138049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b" anchorCtr="0" compatLnSpc="1">
            <a:prstTxWarp prst="textNoShape">
              <a:avLst/>
            </a:prstTxWarp>
          </a:bodyPr>
          <a:lstStyle>
            <a:defPPr>
              <a:defRPr kern="1200"/>
            </a:defPPr>
            <a:lvl1pPr defTabSz="4508500">
              <a:defRPr sz="6000"/>
            </a:lvl1pPr>
          </a:lstStyle>
          <a:p>
            <a:pPr>
              <a:defRPr/>
            </a:pPr>
            <a:endParaRPr lang="en-AU"/>
          </a:p>
        </p:txBody>
      </p:sp>
      <p:sp>
        <p:nvSpPr>
          <p:cNvPr id="4101" name="Rectangle 5"/>
          <p:cNvSpPr>
            <a:spLocks noGrp="1" noChangeArrowheads="1"/>
          </p:cNvSpPr>
          <p:nvPr>
            <p:ph type="sldNum" sz="quarter" idx="3"/>
          </p:nvPr>
        </p:nvSpPr>
        <p:spPr bwMode="auto">
          <a:xfrm>
            <a:off x="17941925" y="47639288"/>
            <a:ext cx="141351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b" anchorCtr="0" compatLnSpc="1">
            <a:prstTxWarp prst="textNoShape">
              <a:avLst/>
            </a:prstTxWarp>
          </a:bodyPr>
          <a:lstStyle>
            <a:defPPr>
              <a:defRPr kern="1200"/>
            </a:defPPr>
            <a:lvl1pPr algn="r" defTabSz="4508500">
              <a:defRPr sz="6000"/>
            </a:lvl1pPr>
          </a:lstStyle>
          <a:p>
            <a:pPr>
              <a:defRPr/>
            </a:pPr>
            <a:fld id="{440C443C-8022-4F5D-8F2E-5133654FC91D}" type="slidenum">
              <a:rPr lang="en-AU"/>
              <a:pPr>
                <a:defRPr/>
              </a:pPr>
              <a:t>‹#›</a:t>
            </a:fld>
            <a:endParaRPr lang="en-AU"/>
          </a:p>
        </p:txBody>
      </p:sp>
    </p:spTree>
    <p:extLst>
      <p:ext uri="{BB962C8B-B14F-4D97-AF65-F5344CB8AC3E}">
        <p14:creationId xmlns:p14="http://schemas.microsoft.com/office/powerpoint/2010/main" val="3997928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138049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a:defPPr>
            <a:lvl1pPr defTabSz="4508500">
              <a:defRPr sz="6000"/>
            </a:lvl1pPr>
          </a:lstStyle>
          <a:p>
            <a:pPr>
              <a:defRPr/>
            </a:pPr>
            <a:endParaRPr lang="en-AU"/>
          </a:p>
        </p:txBody>
      </p:sp>
      <p:sp>
        <p:nvSpPr>
          <p:cNvPr id="3075" name="Rectangle 3"/>
          <p:cNvSpPr>
            <a:spLocks noGrp="1" noChangeArrowheads="1"/>
          </p:cNvSpPr>
          <p:nvPr>
            <p:ph type="dt" idx="1"/>
          </p:nvPr>
        </p:nvSpPr>
        <p:spPr bwMode="auto">
          <a:xfrm>
            <a:off x="17941925" y="0"/>
            <a:ext cx="141351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a:defPPr>
            <a:lvl1pPr algn="r" defTabSz="4508500">
              <a:defRPr sz="6000"/>
            </a:lvl1pPr>
          </a:lstStyle>
          <a:p>
            <a:pPr>
              <a:defRPr/>
            </a:pPr>
            <a:endParaRPr lang="en-AU"/>
          </a:p>
        </p:txBody>
      </p:sp>
      <p:sp>
        <p:nvSpPr>
          <p:cNvPr id="3076" name="Rectangle 4"/>
          <p:cNvSpPr>
            <a:spLocks noGrp="1" noRot="1" noChangeAspect="1" noChangeArrowheads="1" noTextEdit="1"/>
          </p:cNvSpPr>
          <p:nvPr>
            <p:ph type="sldImg" idx="2"/>
          </p:nvPr>
        </p:nvSpPr>
        <p:spPr bwMode="auto">
          <a:xfrm>
            <a:off x="3378200" y="3757613"/>
            <a:ext cx="24996775" cy="18748375"/>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4137025" y="24004588"/>
            <a:ext cx="23456900" cy="225123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a:def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3078" name="Rectangle 6"/>
          <p:cNvSpPr>
            <a:spLocks noGrp="1" noChangeArrowheads="1"/>
          </p:cNvSpPr>
          <p:nvPr>
            <p:ph type="ftr" sz="quarter" idx="4"/>
          </p:nvPr>
        </p:nvSpPr>
        <p:spPr bwMode="auto">
          <a:xfrm>
            <a:off x="0" y="47639288"/>
            <a:ext cx="138049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b" anchorCtr="0" compatLnSpc="1">
            <a:prstTxWarp prst="textNoShape">
              <a:avLst/>
            </a:prstTxWarp>
          </a:bodyPr>
          <a:lstStyle>
            <a:defPPr>
              <a:defRPr kern="1200"/>
            </a:defPPr>
            <a:lvl1pPr defTabSz="4508500">
              <a:defRPr sz="6000"/>
            </a:lvl1pPr>
          </a:lstStyle>
          <a:p>
            <a:pPr>
              <a:defRPr/>
            </a:pPr>
            <a:endParaRPr lang="en-AU"/>
          </a:p>
        </p:txBody>
      </p:sp>
      <p:sp>
        <p:nvSpPr>
          <p:cNvPr id="3079" name="Rectangle 7"/>
          <p:cNvSpPr>
            <a:spLocks noGrp="1" noChangeArrowheads="1"/>
          </p:cNvSpPr>
          <p:nvPr>
            <p:ph type="sldNum" sz="quarter" idx="5"/>
          </p:nvPr>
        </p:nvSpPr>
        <p:spPr bwMode="auto">
          <a:xfrm>
            <a:off x="17941925" y="47639288"/>
            <a:ext cx="141351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b" anchorCtr="0" compatLnSpc="1">
            <a:prstTxWarp prst="textNoShape">
              <a:avLst/>
            </a:prstTxWarp>
          </a:bodyPr>
          <a:lstStyle>
            <a:defPPr>
              <a:defRPr kern="1200"/>
            </a:defPPr>
            <a:lvl1pPr algn="r" defTabSz="4508500">
              <a:defRPr sz="6000"/>
            </a:lvl1pPr>
          </a:lstStyle>
          <a:p>
            <a:pPr>
              <a:defRPr/>
            </a:pPr>
            <a:fld id="{42207482-9F38-4AF6-9B91-768DCEDA59AC}" type="slidenum">
              <a:rPr lang="en-AU"/>
              <a:pPr>
                <a:defRPr/>
              </a:pPr>
              <a:t>‹#›</a:t>
            </a:fld>
            <a:endParaRPr lang="en-AU"/>
          </a:p>
        </p:txBody>
      </p:sp>
    </p:spTree>
    <p:extLst>
      <p:ext uri="{BB962C8B-B14F-4D97-AF65-F5344CB8AC3E}">
        <p14:creationId xmlns:p14="http://schemas.microsoft.com/office/powerpoint/2010/main" val="409079937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defPPr>
              <a:defRPr kern="1200"/>
            </a:defPPr>
            <a:lvl1pPr defTabSz="4508500">
              <a:defRPr sz="2400">
                <a:solidFill>
                  <a:schemeClr val="tx1"/>
                </a:solidFill>
                <a:latin typeface="Times New Roman" pitchFamily="18" charset="0"/>
              </a:defRPr>
            </a:lvl1pPr>
            <a:lvl2pPr marL="742950" indent="-285750" defTabSz="4508500">
              <a:defRPr sz="2400">
                <a:solidFill>
                  <a:schemeClr val="tx1"/>
                </a:solidFill>
                <a:latin typeface="Times New Roman" pitchFamily="18" charset="0"/>
              </a:defRPr>
            </a:lvl2pPr>
            <a:lvl3pPr marL="1143000" indent="-228600" defTabSz="4508500">
              <a:defRPr sz="2400">
                <a:solidFill>
                  <a:schemeClr val="tx1"/>
                </a:solidFill>
                <a:latin typeface="Times New Roman" pitchFamily="18" charset="0"/>
              </a:defRPr>
            </a:lvl3pPr>
            <a:lvl4pPr marL="1600200" indent="-228600" defTabSz="4508500">
              <a:defRPr sz="2400">
                <a:solidFill>
                  <a:schemeClr val="tx1"/>
                </a:solidFill>
                <a:latin typeface="Times New Roman" pitchFamily="18" charset="0"/>
              </a:defRPr>
            </a:lvl4pPr>
            <a:lvl5pPr marL="2057400" indent="-228600" defTabSz="4508500">
              <a:defRPr sz="2400">
                <a:solidFill>
                  <a:schemeClr val="tx1"/>
                </a:solidFill>
                <a:latin typeface="Times New Roman" pitchFamily="18" charset="0"/>
              </a:defRPr>
            </a:lvl5pPr>
            <a:lvl6pPr marL="2514600" indent="-228600" defTabSz="4508500" eaLnBrk="0" fontAlgn="base" hangingPunct="0">
              <a:spcBef>
                <a:spcPct val="0"/>
              </a:spcBef>
              <a:spcAft>
                <a:spcPct val="0"/>
              </a:spcAft>
              <a:defRPr sz="2400">
                <a:solidFill>
                  <a:schemeClr val="tx1"/>
                </a:solidFill>
                <a:latin typeface="Times New Roman" pitchFamily="18" charset="0"/>
              </a:defRPr>
            </a:lvl6pPr>
            <a:lvl7pPr marL="2971800" indent="-228600" defTabSz="4508500" eaLnBrk="0" fontAlgn="base" hangingPunct="0">
              <a:spcBef>
                <a:spcPct val="0"/>
              </a:spcBef>
              <a:spcAft>
                <a:spcPct val="0"/>
              </a:spcAft>
              <a:defRPr sz="2400">
                <a:solidFill>
                  <a:schemeClr val="tx1"/>
                </a:solidFill>
                <a:latin typeface="Times New Roman" pitchFamily="18" charset="0"/>
              </a:defRPr>
            </a:lvl7pPr>
            <a:lvl8pPr marL="3429000" indent="-228600" defTabSz="4508500" eaLnBrk="0" fontAlgn="base" hangingPunct="0">
              <a:spcBef>
                <a:spcPct val="0"/>
              </a:spcBef>
              <a:spcAft>
                <a:spcPct val="0"/>
              </a:spcAft>
              <a:defRPr sz="2400">
                <a:solidFill>
                  <a:schemeClr val="tx1"/>
                </a:solidFill>
                <a:latin typeface="Times New Roman" pitchFamily="18" charset="0"/>
              </a:defRPr>
            </a:lvl8pPr>
            <a:lvl9pPr marL="3886200" indent="-228600" defTabSz="4508500" eaLnBrk="0" fontAlgn="base" hangingPunct="0">
              <a:spcBef>
                <a:spcPct val="0"/>
              </a:spcBef>
              <a:spcAft>
                <a:spcPct val="0"/>
              </a:spcAft>
              <a:defRPr sz="2400">
                <a:solidFill>
                  <a:schemeClr val="tx1"/>
                </a:solidFill>
                <a:latin typeface="Times New Roman" pitchFamily="18" charset="0"/>
              </a:defRPr>
            </a:lvl9pPr>
          </a:lstStyle>
          <a:p>
            <a:fld id="{842B0325-ACC9-488E-8876-C4E9E3B68AD8}" type="slidenum">
              <a:rPr lang="en-AU" sz="6000" smtClean="0"/>
              <a:t>1</a:t>
            </a:fld>
            <a:endParaRPr lang="en-AU" sz="6000"/>
          </a:p>
        </p:txBody>
      </p:sp>
      <p:sp>
        <p:nvSpPr>
          <p:cNvPr id="4099" name="Rectangle 2"/>
          <p:cNvSpPr>
            <a:spLocks noGrp="1" noRot="1" noChangeAspect="1" noChangeArrowheads="1" noTextEdit="1"/>
          </p:cNvSpPr>
          <p:nvPr>
            <p:ph type="sldImg"/>
          </p:nvPr>
        </p:nvSpPr>
        <p:spPr/>
      </p:sp>
      <p:sp>
        <p:nvSpPr>
          <p:cNvPr id="4100" name="Rectangle 3"/>
          <p:cNvSpPr>
            <a:spLocks noGrp="1" noChangeArrowheads="1"/>
          </p:cNvSpPr>
          <p:nvPr>
            <p:ph type="body" idx="1"/>
          </p:nvPr>
        </p:nvSpPr>
        <p:spPr>
          <a:noFill/>
        </p:spPr>
        <p:txBody>
          <a:bodyPr/>
          <a:lstStyle>
            <a:defPPr>
              <a:defRPr kern="1200"/>
            </a:defP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123" y="10226675"/>
            <a:ext cx="37306957" cy="7054850"/>
          </a:xfrm>
        </p:spPr>
        <p:txBody>
          <a:bodyPr/>
          <a:lstStyle>
            <a:defPPr>
              <a:defRPr kern="1200"/>
            </a:defPPr>
          </a:lstStyle>
          <a:p>
            <a:r>
              <a:rPr lang="en-US"/>
              <a:t>Click to edit Master title style</a:t>
            </a:r>
          </a:p>
        </p:txBody>
      </p:sp>
      <p:sp>
        <p:nvSpPr>
          <p:cNvPr id="3" name="Subtitle 2"/>
          <p:cNvSpPr>
            <a:spLocks noGrp="1"/>
          </p:cNvSpPr>
          <p:nvPr>
            <p:ph type="subTitle" idx="1"/>
          </p:nvPr>
        </p:nvSpPr>
        <p:spPr>
          <a:xfrm>
            <a:off x="6584245" y="18653125"/>
            <a:ext cx="30722711" cy="8413750"/>
          </a:xfrm>
        </p:spPr>
        <p:txBody>
          <a:bodyPr/>
          <a:lstStyle>
            <a:defPPr>
              <a:defRPr kern="1200"/>
            </a:defPPr>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a:defPPr>
            <a:lvl1pPr>
              <a:defRPr/>
            </a:lvl1pPr>
          </a:lstStyle>
          <a:p>
            <a:pPr>
              <a:defRPr/>
            </a:pPr>
            <a:fld id="{0DA66E67-F948-4693-96A5-27BC239C04A3}" type="slidenum">
              <a:rPr lang="en-US"/>
              <a:pPr>
                <a:defRPr/>
              </a:pPr>
              <a:t>‹#›</a:t>
            </a:fld>
            <a:endParaRPr lang="en-US"/>
          </a:p>
        </p:txBody>
      </p:sp>
    </p:spTree>
    <p:extLst>
      <p:ext uri="{BB962C8B-B14F-4D97-AF65-F5344CB8AC3E}">
        <p14:creationId xmlns:p14="http://schemas.microsoft.com/office/powerpoint/2010/main" val="3648922583"/>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a:defPPr>
          </a:lstStyle>
          <a:p>
            <a:r>
              <a:rPr lang="en-US"/>
              <a:t>Click to edit Master title style</a:t>
            </a:r>
          </a:p>
        </p:txBody>
      </p:sp>
      <p:sp>
        <p:nvSpPr>
          <p:cNvPr id="3" name="Content Placeholder 2"/>
          <p:cNvSpPr>
            <a:spLocks noGrp="1"/>
          </p:cNvSpPr>
          <p:nvPr>
            <p:ph idx="1"/>
          </p:nvPr>
        </p:nvSpPr>
        <p:spPr/>
        <p:txBody>
          <a:bodyPr/>
          <a:lstStyle>
            <a:defPPr>
              <a:defRPr kern="1200"/>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a:defPPr>
            <a:lvl1pPr>
              <a:defRPr/>
            </a:lvl1pPr>
          </a:lstStyle>
          <a:p>
            <a:pPr>
              <a:defRPr/>
            </a:pPr>
            <a:fld id="{0EC1B4D6-BEE2-4AF6-A92E-38CD68913D5A}" type="slidenum">
              <a:rPr lang="en-US"/>
              <a:pPr>
                <a:defRPr/>
              </a:pPr>
              <a:t>‹#›</a:t>
            </a:fld>
            <a:endParaRPr lang="en-US"/>
          </a:p>
        </p:txBody>
      </p:sp>
    </p:spTree>
    <p:extLst>
      <p:ext uri="{BB962C8B-B14F-4D97-AF65-F5344CB8AC3E}">
        <p14:creationId xmlns:p14="http://schemas.microsoft.com/office/powerpoint/2010/main" val="3177762665"/>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1" y="21153439"/>
            <a:ext cx="37306957" cy="6537325"/>
          </a:xfrm>
        </p:spPr>
        <p:txBody>
          <a:bodyPr anchor="t"/>
          <a:lstStyle>
            <a:defPPr>
              <a:defRPr kern="1200"/>
            </a:defPPr>
            <a:lvl1pPr algn="l">
              <a:defRPr sz="4000" b="1" cap="all"/>
            </a:lvl1pPr>
          </a:lstStyle>
          <a:p>
            <a:r>
              <a:rPr lang="en-US"/>
              <a:t>Click to edit Master title style</a:t>
            </a:r>
          </a:p>
        </p:txBody>
      </p:sp>
      <p:sp>
        <p:nvSpPr>
          <p:cNvPr id="3" name="Text Placeholder 2"/>
          <p:cNvSpPr>
            <a:spLocks noGrp="1"/>
          </p:cNvSpPr>
          <p:nvPr>
            <p:ph type="body" idx="1"/>
          </p:nvPr>
        </p:nvSpPr>
        <p:spPr>
          <a:xfrm>
            <a:off x="3467101" y="13952538"/>
            <a:ext cx="37306957" cy="7200900"/>
          </a:xfrm>
        </p:spPr>
        <p:txBody>
          <a:bodyPr anchor="b"/>
          <a:lstStyle>
            <a:defPPr>
              <a:defRPr kern="1200"/>
            </a:defPPr>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a:defPPr>
            <a:lvl1pPr>
              <a:defRPr/>
            </a:lvl1pPr>
          </a:lstStyle>
          <a:p>
            <a:pPr>
              <a:defRPr/>
            </a:pPr>
            <a:fld id="{D8650354-6837-43DB-843B-C6021BD2EF37}" type="slidenum">
              <a:rPr lang="en-US"/>
              <a:pPr>
                <a:defRPr/>
              </a:pPr>
              <a:t>‹#›</a:t>
            </a:fld>
            <a:endParaRPr lang="en-US"/>
          </a:p>
        </p:txBody>
      </p:sp>
    </p:spTree>
    <p:extLst>
      <p:ext uri="{BB962C8B-B14F-4D97-AF65-F5344CB8AC3E}">
        <p14:creationId xmlns:p14="http://schemas.microsoft.com/office/powerpoint/2010/main" val="2568638210"/>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a:defPPr>
          </a:lstStyle>
          <a:p>
            <a:r>
              <a:rPr lang="en-US"/>
              <a:t>Click to edit Master title style</a:t>
            </a:r>
          </a:p>
        </p:txBody>
      </p:sp>
      <p:sp>
        <p:nvSpPr>
          <p:cNvPr id="3" name="Content Placeholder 2"/>
          <p:cNvSpPr>
            <a:spLocks noGrp="1"/>
          </p:cNvSpPr>
          <p:nvPr>
            <p:ph sz="half" idx="1"/>
          </p:nvPr>
        </p:nvSpPr>
        <p:spPr>
          <a:xfrm>
            <a:off x="3293534" y="9509126"/>
            <a:ext cx="18584332" cy="19751675"/>
          </a:xfrm>
        </p:spPr>
        <p:txBody>
          <a:bodyPr/>
          <a:lstStyle>
            <a:defPPr>
              <a:defRPr kern="1200"/>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13334" y="9509126"/>
            <a:ext cx="18584332" cy="19751675"/>
          </a:xfrm>
        </p:spPr>
        <p:txBody>
          <a:bodyPr/>
          <a:lstStyle>
            <a:defPPr>
              <a:defRPr kern="1200"/>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6"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7" name="Rectangle 6"/>
          <p:cNvSpPr>
            <a:spLocks noGrp="1" noChangeArrowheads="1"/>
          </p:cNvSpPr>
          <p:nvPr>
            <p:ph type="sldNum" sz="quarter" idx="12"/>
          </p:nvPr>
        </p:nvSpPr>
        <p:spPr/>
        <p:txBody>
          <a:bodyPr/>
          <a:lstStyle>
            <a:defPPr>
              <a:defRPr kern="1200"/>
            </a:defPPr>
            <a:lvl1pPr>
              <a:defRPr/>
            </a:lvl1pPr>
          </a:lstStyle>
          <a:p>
            <a:pPr>
              <a:defRPr/>
            </a:pPr>
            <a:fld id="{4296FF25-ADB1-4315-9622-9852994CD1E5}" type="slidenum">
              <a:rPr lang="en-US"/>
              <a:pPr>
                <a:defRPr/>
              </a:pPr>
              <a:t>‹#›</a:t>
            </a:fld>
            <a:endParaRPr lang="en-US"/>
          </a:p>
        </p:txBody>
      </p:sp>
    </p:spTree>
    <p:extLst>
      <p:ext uri="{BB962C8B-B14F-4D97-AF65-F5344CB8AC3E}">
        <p14:creationId xmlns:p14="http://schemas.microsoft.com/office/powerpoint/2010/main" val="2618309162"/>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279" y="1317625"/>
            <a:ext cx="39502643" cy="5486400"/>
          </a:xfrm>
        </p:spPr>
        <p:txBody>
          <a:bodyPr/>
          <a:lstStyle>
            <a:defPPr>
              <a:defRPr kern="1200"/>
            </a:defPPr>
            <a:lvl1pPr>
              <a:defRPr/>
            </a:lvl1pPr>
          </a:lstStyle>
          <a:p>
            <a:r>
              <a:rPr lang="en-US"/>
              <a:t>Click to edit Master title style</a:t>
            </a:r>
          </a:p>
        </p:txBody>
      </p:sp>
      <p:sp>
        <p:nvSpPr>
          <p:cNvPr id="3" name="Text Placeholder 2"/>
          <p:cNvSpPr>
            <a:spLocks noGrp="1"/>
          </p:cNvSpPr>
          <p:nvPr>
            <p:ph type="body" idx="1"/>
          </p:nvPr>
        </p:nvSpPr>
        <p:spPr>
          <a:xfrm>
            <a:off x="2194278" y="7369176"/>
            <a:ext cx="19392900" cy="3070225"/>
          </a:xfrm>
        </p:spPr>
        <p:txBody>
          <a:bodyPr anchor="b"/>
          <a:lstStyle>
            <a:defPPr>
              <a:defRPr kern="1200"/>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4278" y="10439400"/>
            <a:ext cx="19392900" cy="18965862"/>
          </a:xfrm>
        </p:spPr>
        <p:txBody>
          <a:bodyPr/>
          <a:lstStyle>
            <a:defPPr>
              <a:defRPr kern="1200"/>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5555" y="7369176"/>
            <a:ext cx="19401368" cy="3070225"/>
          </a:xfrm>
        </p:spPr>
        <p:txBody>
          <a:bodyPr anchor="b"/>
          <a:lstStyle>
            <a:defPPr>
              <a:defRPr kern="1200"/>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5555" y="10439400"/>
            <a:ext cx="19401368" cy="18965862"/>
          </a:xfrm>
        </p:spPr>
        <p:txBody>
          <a:bodyPr/>
          <a:lstStyle>
            <a:defPPr>
              <a:defRPr kern="1200"/>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8"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9" name="Rectangle 6"/>
          <p:cNvSpPr>
            <a:spLocks noGrp="1" noChangeArrowheads="1"/>
          </p:cNvSpPr>
          <p:nvPr>
            <p:ph type="sldNum" sz="quarter" idx="12"/>
          </p:nvPr>
        </p:nvSpPr>
        <p:spPr/>
        <p:txBody>
          <a:bodyPr/>
          <a:lstStyle>
            <a:defPPr>
              <a:defRPr kern="1200"/>
            </a:defPPr>
            <a:lvl1pPr>
              <a:defRPr/>
            </a:lvl1pPr>
          </a:lstStyle>
          <a:p>
            <a:pPr>
              <a:defRPr/>
            </a:pPr>
            <a:fld id="{72EF82B1-171C-4CAC-B9C4-22062286C8C4}" type="slidenum">
              <a:rPr lang="en-US"/>
              <a:pPr>
                <a:defRPr/>
              </a:pPr>
              <a:t>‹#›</a:t>
            </a:fld>
            <a:endParaRPr lang="en-US"/>
          </a:p>
        </p:txBody>
      </p:sp>
    </p:spTree>
    <p:extLst>
      <p:ext uri="{BB962C8B-B14F-4D97-AF65-F5344CB8AC3E}">
        <p14:creationId xmlns:p14="http://schemas.microsoft.com/office/powerpoint/2010/main" val="360122392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a:defPPr>
          </a:lstStyle>
          <a:p>
            <a:r>
              <a:rPr lang="en-US"/>
              <a:t>Click to edit Master title style</a:t>
            </a:r>
          </a:p>
        </p:txBody>
      </p:sp>
      <p:sp>
        <p:nvSpPr>
          <p:cNvPr id="3"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4"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5" name="Rectangle 6"/>
          <p:cNvSpPr>
            <a:spLocks noGrp="1" noChangeArrowheads="1"/>
          </p:cNvSpPr>
          <p:nvPr>
            <p:ph type="sldNum" sz="quarter" idx="12"/>
          </p:nvPr>
        </p:nvSpPr>
        <p:spPr/>
        <p:txBody>
          <a:bodyPr/>
          <a:lstStyle>
            <a:defPPr>
              <a:defRPr kern="1200"/>
            </a:defPPr>
            <a:lvl1pPr>
              <a:defRPr/>
            </a:lvl1pPr>
          </a:lstStyle>
          <a:p>
            <a:pPr>
              <a:defRPr/>
            </a:pPr>
            <a:fld id="{678F620B-8934-45A0-BE2C-EF6C76032C45}" type="slidenum">
              <a:rPr lang="en-US"/>
              <a:pPr>
                <a:defRPr/>
              </a:pPr>
              <a:t>‹#›</a:t>
            </a:fld>
            <a:endParaRPr lang="en-US"/>
          </a:p>
        </p:txBody>
      </p:sp>
    </p:spTree>
    <p:extLst>
      <p:ext uri="{BB962C8B-B14F-4D97-AF65-F5344CB8AC3E}">
        <p14:creationId xmlns:p14="http://schemas.microsoft.com/office/powerpoint/2010/main" val="3529386339"/>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3"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4" name="Rectangle 6"/>
          <p:cNvSpPr>
            <a:spLocks noGrp="1" noChangeArrowheads="1"/>
          </p:cNvSpPr>
          <p:nvPr>
            <p:ph type="sldNum" sz="quarter" idx="12"/>
          </p:nvPr>
        </p:nvSpPr>
        <p:spPr/>
        <p:txBody>
          <a:bodyPr/>
          <a:lstStyle>
            <a:defPPr>
              <a:defRPr kern="1200"/>
            </a:defPPr>
            <a:lvl1pPr>
              <a:defRPr/>
            </a:lvl1pPr>
          </a:lstStyle>
          <a:p>
            <a:pPr>
              <a:defRPr/>
            </a:pPr>
            <a:fld id="{A3ECE3F5-A3DD-46D3-8112-19EE7FD1DDFA}" type="slidenum">
              <a:rPr lang="en-US"/>
              <a:pPr>
                <a:defRPr/>
              </a:pPr>
              <a:t>‹#›</a:t>
            </a:fld>
            <a:endParaRPr lang="en-US"/>
          </a:p>
        </p:txBody>
      </p:sp>
    </p:spTree>
    <p:extLst>
      <p:ext uri="{BB962C8B-B14F-4D97-AF65-F5344CB8AC3E}">
        <p14:creationId xmlns:p14="http://schemas.microsoft.com/office/powerpoint/2010/main" val="233742527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278" y="1311275"/>
            <a:ext cx="14439900" cy="5576888"/>
          </a:xfrm>
        </p:spPr>
        <p:txBody>
          <a:bodyPr anchor="b"/>
          <a:lstStyle>
            <a:defPPr>
              <a:defRPr kern="1200"/>
            </a:defPPr>
            <a:lvl1pPr algn="l">
              <a:defRPr sz="2000" b="1"/>
            </a:lvl1pPr>
          </a:lstStyle>
          <a:p>
            <a:r>
              <a:rPr lang="en-US"/>
              <a:t>Click to edit Master title style</a:t>
            </a:r>
          </a:p>
        </p:txBody>
      </p:sp>
      <p:sp>
        <p:nvSpPr>
          <p:cNvPr id="3" name="Content Placeholder 2"/>
          <p:cNvSpPr>
            <a:spLocks noGrp="1"/>
          </p:cNvSpPr>
          <p:nvPr>
            <p:ph idx="1"/>
          </p:nvPr>
        </p:nvSpPr>
        <p:spPr>
          <a:xfrm>
            <a:off x="17160523" y="1311275"/>
            <a:ext cx="24536400" cy="28093988"/>
          </a:xfrm>
        </p:spPr>
        <p:txBody>
          <a:bodyPr/>
          <a:lstStyle>
            <a:defPPr>
              <a:defRPr kern="1200"/>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278" y="6888163"/>
            <a:ext cx="14439900" cy="22517100"/>
          </a:xfrm>
        </p:spPr>
        <p:txBody>
          <a:bodyPr/>
          <a:lstStyle>
            <a:defPPr>
              <a:defRPr kern="1200"/>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6"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7" name="Rectangle 6"/>
          <p:cNvSpPr>
            <a:spLocks noGrp="1" noChangeArrowheads="1"/>
          </p:cNvSpPr>
          <p:nvPr>
            <p:ph type="sldNum" sz="quarter" idx="12"/>
          </p:nvPr>
        </p:nvSpPr>
        <p:spPr/>
        <p:txBody>
          <a:bodyPr/>
          <a:lstStyle>
            <a:defPPr>
              <a:defRPr kern="1200"/>
            </a:defPPr>
            <a:lvl1pPr>
              <a:defRPr/>
            </a:lvl1pPr>
          </a:lstStyle>
          <a:p>
            <a:pPr>
              <a:defRPr/>
            </a:pPr>
            <a:fld id="{96691E56-DA67-4BF5-BA67-706F30B37046}" type="slidenum">
              <a:rPr lang="en-US"/>
              <a:pPr>
                <a:defRPr/>
              </a:pPr>
              <a:t>‹#›</a:t>
            </a:fld>
            <a:endParaRPr lang="en-US"/>
          </a:p>
        </p:txBody>
      </p:sp>
    </p:spTree>
    <p:extLst>
      <p:ext uri="{BB962C8B-B14F-4D97-AF65-F5344CB8AC3E}">
        <p14:creationId xmlns:p14="http://schemas.microsoft.com/office/powerpoint/2010/main" val="3982895616"/>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3545" y="23042564"/>
            <a:ext cx="26334157" cy="2720975"/>
          </a:xfrm>
        </p:spPr>
        <p:txBody>
          <a:bodyPr anchor="b"/>
          <a:lstStyle>
            <a:defPPr>
              <a:defRPr kern="1200"/>
            </a:defPPr>
            <a:lvl1pPr algn="l">
              <a:defRPr sz="2000" b="1"/>
            </a:lvl1pPr>
          </a:lstStyle>
          <a:p>
            <a:r>
              <a:rPr lang="en-US"/>
              <a:t>Click to edit Master title style</a:t>
            </a:r>
          </a:p>
        </p:txBody>
      </p:sp>
      <p:sp>
        <p:nvSpPr>
          <p:cNvPr id="3" name="Picture Placeholder 2"/>
          <p:cNvSpPr>
            <a:spLocks noGrp="1"/>
          </p:cNvSpPr>
          <p:nvPr>
            <p:ph type="pic" idx="1"/>
          </p:nvPr>
        </p:nvSpPr>
        <p:spPr>
          <a:xfrm>
            <a:off x="8603545" y="2941638"/>
            <a:ext cx="26334157" cy="19750088"/>
          </a:xfrm>
        </p:spPr>
        <p:txBody>
          <a:bodyPr/>
          <a:lstStyle>
            <a:defPPr>
              <a:defRPr kern="1200"/>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3545" y="25763539"/>
            <a:ext cx="26334157" cy="3862387"/>
          </a:xfrm>
        </p:spPr>
        <p:txBody>
          <a:bodyPr/>
          <a:lstStyle>
            <a:defPPr>
              <a:defRPr kern="1200"/>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6"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7" name="Rectangle 6"/>
          <p:cNvSpPr>
            <a:spLocks noGrp="1" noChangeArrowheads="1"/>
          </p:cNvSpPr>
          <p:nvPr>
            <p:ph type="sldNum" sz="quarter" idx="12"/>
          </p:nvPr>
        </p:nvSpPr>
        <p:spPr/>
        <p:txBody>
          <a:bodyPr/>
          <a:lstStyle>
            <a:defPPr>
              <a:defRPr kern="1200"/>
            </a:defPPr>
            <a:lvl1pPr>
              <a:defRPr/>
            </a:lvl1pPr>
          </a:lstStyle>
          <a:p>
            <a:pPr>
              <a:defRPr/>
            </a:pPr>
            <a:fld id="{87F51DAE-E528-43E1-8BE0-91521416EFB0}" type="slidenum">
              <a:rPr lang="en-US"/>
              <a:pPr>
                <a:defRPr/>
              </a:pPr>
              <a:t>‹#›</a:t>
            </a:fld>
            <a:endParaRPr lang="en-US"/>
          </a:p>
        </p:txBody>
      </p:sp>
    </p:spTree>
    <p:extLst>
      <p:ext uri="{BB962C8B-B14F-4D97-AF65-F5344CB8AC3E}">
        <p14:creationId xmlns:p14="http://schemas.microsoft.com/office/powerpoint/2010/main" val="2154294852"/>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a:defPPr>
          </a:lstStyle>
          <a:p>
            <a:r>
              <a:rPr lang="en-US"/>
              <a:t>Click to edit Master title style</a:t>
            </a:r>
          </a:p>
        </p:txBody>
      </p:sp>
      <p:sp>
        <p:nvSpPr>
          <p:cNvPr id="3" name="Vertical Text Placeholder 2"/>
          <p:cNvSpPr>
            <a:spLocks noGrp="1"/>
          </p:cNvSpPr>
          <p:nvPr>
            <p:ph type="body" orient="vert" idx="1"/>
          </p:nvPr>
        </p:nvSpPr>
        <p:spPr/>
        <p:txBody>
          <a:bodyPr vert="eaVert"/>
          <a:lstStyle>
            <a:defPPr>
              <a:defRPr kern="1200"/>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a:defPPr>
            <a:lvl1pPr>
              <a:defRPr/>
            </a:lvl1pPr>
          </a:lstStyle>
          <a:p>
            <a:pPr>
              <a:defRPr/>
            </a:pPr>
            <a:fld id="{2DA27A25-0059-41B6-A6E5-54D93C10805F}" type="slidenum">
              <a:rPr lang="en-US"/>
              <a:pPr>
                <a:defRPr/>
              </a:pPr>
              <a:t>‹#›</a:t>
            </a:fld>
            <a:endParaRPr lang="en-US"/>
          </a:p>
        </p:txBody>
      </p:sp>
    </p:spTree>
    <p:extLst>
      <p:ext uri="{BB962C8B-B14F-4D97-AF65-F5344CB8AC3E}">
        <p14:creationId xmlns:p14="http://schemas.microsoft.com/office/powerpoint/2010/main" val="418118746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1635" y="2925763"/>
            <a:ext cx="9326033" cy="26335038"/>
          </a:xfrm>
        </p:spPr>
        <p:txBody>
          <a:bodyPr vert="eaVert"/>
          <a:lstStyle>
            <a:defPPr>
              <a:defRPr kern="1200"/>
            </a:defPPr>
          </a:lstStyle>
          <a:p>
            <a:r>
              <a:rPr lang="en-US"/>
              <a:t>Click to edit Master title style</a:t>
            </a:r>
          </a:p>
        </p:txBody>
      </p:sp>
      <p:sp>
        <p:nvSpPr>
          <p:cNvPr id="3" name="Vertical Text Placeholder 2"/>
          <p:cNvSpPr>
            <a:spLocks noGrp="1"/>
          </p:cNvSpPr>
          <p:nvPr>
            <p:ph type="body" orient="vert" idx="1"/>
          </p:nvPr>
        </p:nvSpPr>
        <p:spPr>
          <a:xfrm>
            <a:off x="3293534" y="2925763"/>
            <a:ext cx="27842635" cy="26335038"/>
          </a:xfrm>
        </p:spPr>
        <p:txBody>
          <a:bodyPr vert="eaVert"/>
          <a:lstStyle>
            <a:defPPr>
              <a:defRPr kern="1200"/>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a:defPPr>
            <a:lvl1pPr>
              <a:defRPr/>
            </a:lvl1pPr>
          </a:lstStyle>
          <a:p>
            <a:pPr>
              <a:defRPr/>
            </a:pPr>
            <a:fld id="{043B26BC-A2E6-4CDA-9F76-12293F26600A}" type="slidenum">
              <a:rPr lang="en-US"/>
              <a:pPr>
                <a:defRPr/>
              </a:pPr>
              <a:t>‹#›</a:t>
            </a:fld>
            <a:endParaRPr lang="en-US"/>
          </a:p>
        </p:txBody>
      </p:sp>
    </p:spTree>
    <p:extLst>
      <p:ext uri="{BB962C8B-B14F-4D97-AF65-F5344CB8AC3E}">
        <p14:creationId xmlns:p14="http://schemas.microsoft.com/office/powerpoint/2010/main" val="3494185400"/>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0094B3"/>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4063" y="2925763"/>
            <a:ext cx="37303075" cy="548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26714" tIns="213357" rIns="426714" bIns="213357" anchor="ctr" anchorCtr="0" compatLnSpc="1">
            <a:prstTxWarp prst="textNoShape">
              <a:avLst/>
            </a:prstTxWarp>
          </a:bodyPr>
          <a:lstStyle>
            <a:defPPr>
              <a:defRPr kern="1200"/>
            </a:defPPr>
          </a:lstStyle>
          <a:p>
            <a:pPr lvl="0"/>
            <a:r>
              <a:rPr lang="en-US"/>
              <a:t>Click to edit Master title style</a:t>
            </a:r>
          </a:p>
        </p:txBody>
      </p:sp>
      <p:sp>
        <p:nvSpPr>
          <p:cNvPr id="1027" name="Rectangle 3"/>
          <p:cNvSpPr>
            <a:spLocks noGrp="1" noChangeArrowheads="1"/>
          </p:cNvSpPr>
          <p:nvPr>
            <p:ph type="body" idx="1"/>
          </p:nvPr>
        </p:nvSpPr>
        <p:spPr bwMode="auto">
          <a:xfrm>
            <a:off x="3294063" y="9509125"/>
            <a:ext cx="37303075" cy="19751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26714" tIns="213357" rIns="426714" bIns="213357" anchor="t" anchorCtr="0" compatLnSpc="1">
            <a:prstTxWarp prst="textNoShape">
              <a:avLst/>
            </a:prstTxWarp>
          </a:bodyPr>
          <a:lstStyle>
            <a:defPPr>
              <a:defRPr kern="1200"/>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3294063" y="29992638"/>
            <a:ext cx="9144000" cy="2193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26714" tIns="213357" rIns="426714" bIns="213357" anchor="t" anchorCtr="0" compatLnSpc="1">
            <a:prstTxWarp prst="textNoShape">
              <a:avLst/>
            </a:prstTxWarp>
          </a:bodyPr>
          <a:lstStyle>
            <a:defPPr>
              <a:defRPr kern="1200"/>
            </a:defPPr>
            <a:lvl1pPr defTabSz="4267200">
              <a:defRPr sz="6500"/>
            </a:lvl1pPr>
          </a:lstStyle>
          <a:p>
            <a:pPr>
              <a:defRPr/>
            </a:pPr>
            <a:endParaRPr lang="en-US"/>
          </a:p>
        </p:txBody>
      </p:sp>
      <p:sp>
        <p:nvSpPr>
          <p:cNvPr id="1029" name="Rectangle 5"/>
          <p:cNvSpPr>
            <a:spLocks noGrp="1" noChangeArrowheads="1"/>
          </p:cNvSpPr>
          <p:nvPr>
            <p:ph type="ftr" sz="quarter" idx="3"/>
          </p:nvPr>
        </p:nvSpPr>
        <p:spPr bwMode="auto">
          <a:xfrm>
            <a:off x="14993938" y="29992638"/>
            <a:ext cx="13903325" cy="2193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26714" tIns="213357" rIns="426714" bIns="213357" anchor="t" anchorCtr="0" compatLnSpc="1">
            <a:prstTxWarp prst="textNoShape">
              <a:avLst/>
            </a:prstTxWarp>
          </a:bodyPr>
          <a:lstStyle>
            <a:defPPr>
              <a:defRPr kern="1200"/>
            </a:defPPr>
            <a:lvl1pPr algn="ctr" defTabSz="4267200">
              <a:defRPr sz="6500"/>
            </a:lvl1pPr>
          </a:lstStyle>
          <a:p>
            <a:pPr>
              <a:defRPr/>
            </a:pPr>
            <a:endParaRPr lang="en-US"/>
          </a:p>
        </p:txBody>
      </p:sp>
      <p:sp>
        <p:nvSpPr>
          <p:cNvPr id="1030" name="Rectangle 6"/>
          <p:cNvSpPr>
            <a:spLocks noGrp="1" noChangeArrowheads="1"/>
          </p:cNvSpPr>
          <p:nvPr>
            <p:ph type="sldNum" sz="quarter" idx="4"/>
          </p:nvPr>
        </p:nvSpPr>
        <p:spPr bwMode="auto">
          <a:xfrm>
            <a:off x="31453138" y="29992638"/>
            <a:ext cx="9144000" cy="2193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26714" tIns="213357" rIns="426714" bIns="213357" anchor="t" anchorCtr="0" compatLnSpc="1">
            <a:prstTxWarp prst="textNoShape">
              <a:avLst/>
            </a:prstTxWarp>
          </a:bodyPr>
          <a:lstStyle>
            <a:defPPr>
              <a:defRPr kern="1200"/>
            </a:defPPr>
            <a:lvl1pPr algn="r" defTabSz="4267200">
              <a:defRPr sz="6500"/>
            </a:lvl1pPr>
          </a:lstStyle>
          <a:p>
            <a:pPr>
              <a:defRPr/>
            </a:pPr>
            <a:fld id="{469A0CB4-D18D-4AEF-B324-9EDF067D136D}" type="slidenum">
              <a:rPr lang="en-US"/>
              <a:pPr>
                <a:defRPr/>
              </a:pPr>
              <a:t>‹#›</a:t>
            </a:fld>
            <a:endParaRPr lang="en-US"/>
          </a:p>
        </p:txBody>
      </p:sp>
      <p:pic>
        <p:nvPicPr>
          <p:cNvPr id="1031" name="New picture"/>
          <p:cNvPicPr/>
          <p:nvPr/>
        </p:nvPicPr>
        <p:blipFill>
          <a:blip r:embed="rId13"/>
          <a:stretch>
            <a:fillRect/>
          </a:stretch>
        </p:blipFill>
        <p:spPr>
          <a:xfrm rot="16200000">
            <a:off x="-11074400" y="16459200"/>
            <a:ext cx="14274800" cy="3937000"/>
          </a:xfrm>
          <a:prstGeom prst="rect">
            <a:avLst/>
          </a:prstGeom>
        </p:spPr>
      </p:pic>
      <p:pic>
        <p:nvPicPr>
          <p:cNvPr id="1032" name="New picture"/>
          <p:cNvPicPr/>
          <p:nvPr/>
        </p:nvPicPr>
        <p:blipFill>
          <a:blip r:embed="rId13"/>
          <a:stretch>
            <a:fillRect/>
          </a:stretch>
        </p:blipFill>
        <p:spPr>
          <a:xfrm rot="5400000">
            <a:off x="40690800" y="16459200"/>
            <a:ext cx="14274800" cy="3937000"/>
          </a:xfrm>
          <a:prstGeom prst="rect">
            <a:avLst/>
          </a:prstGeom>
        </p:spPr>
      </p:pic>
      <p:pic>
        <p:nvPicPr>
          <p:cNvPr id="1033" name="New picture"/>
          <p:cNvPicPr/>
          <p:nvPr/>
        </p:nvPicPr>
        <p:blipFill>
          <a:blip r:embed="rId14"/>
          <a:stretch>
            <a:fillRect/>
          </a:stretch>
        </p:blipFill>
        <p:spPr>
          <a:xfrm>
            <a:off x="6946900" y="33426400"/>
            <a:ext cx="29997400" cy="1447800"/>
          </a:xfrm>
          <a:prstGeom prst="rect">
            <a:avLst/>
          </a:prstGeom>
        </p:spPr>
      </p:pic>
      <p:sp>
        <p:nvSpPr>
          <p:cNvPr id="1034" name="New shape"/>
          <p:cNvSpPr/>
          <p:nvPr/>
        </p:nvSpPr>
        <p:spPr>
          <a:xfrm>
            <a:off x="6946900" y="33997900"/>
            <a:ext cx="21945600" cy="127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sz="4560">
                <a:solidFill>
                  <a:srgbClr val="808080"/>
                </a:solidFill>
              </a:rPr>
              <a:t>Template ID: persuadingsapphire  Size: 48x36</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defPPr>
        <a:defRPr kern="1200"/>
      </a:defPPr>
      <a:lvl1pPr algn="ctr" defTabSz="4267200" rtl="0" eaLnBrk="0" fontAlgn="base" hangingPunct="0">
        <a:spcBef>
          <a:spcPct val="0"/>
        </a:spcBef>
        <a:spcAft>
          <a:spcPct val="0"/>
        </a:spcAft>
        <a:defRPr sz="20500">
          <a:solidFill>
            <a:schemeClr val="tx2"/>
          </a:solidFill>
          <a:latin typeface="+mj-lt"/>
          <a:ea typeface="+mj-ea"/>
          <a:cs typeface="+mj-cs"/>
        </a:defRPr>
      </a:lvl1pPr>
      <a:lvl2pPr algn="ctr" defTabSz="4267200" rtl="0" eaLnBrk="0" fontAlgn="base" hangingPunct="0">
        <a:spcBef>
          <a:spcPct val="0"/>
        </a:spcBef>
        <a:spcAft>
          <a:spcPct val="0"/>
        </a:spcAft>
        <a:defRPr sz="20500">
          <a:solidFill>
            <a:schemeClr val="tx2"/>
          </a:solidFill>
          <a:latin typeface="Times New Roman" pitchFamily="18" charset="0"/>
        </a:defRPr>
      </a:lvl2pPr>
      <a:lvl3pPr algn="ctr" defTabSz="4267200" rtl="0" eaLnBrk="0" fontAlgn="base" hangingPunct="0">
        <a:spcBef>
          <a:spcPct val="0"/>
        </a:spcBef>
        <a:spcAft>
          <a:spcPct val="0"/>
        </a:spcAft>
        <a:defRPr sz="20500">
          <a:solidFill>
            <a:schemeClr val="tx2"/>
          </a:solidFill>
          <a:latin typeface="Times New Roman" pitchFamily="18" charset="0"/>
        </a:defRPr>
      </a:lvl3pPr>
      <a:lvl4pPr algn="ctr" defTabSz="4267200" rtl="0" eaLnBrk="0" fontAlgn="base" hangingPunct="0">
        <a:spcBef>
          <a:spcPct val="0"/>
        </a:spcBef>
        <a:spcAft>
          <a:spcPct val="0"/>
        </a:spcAft>
        <a:defRPr sz="20500">
          <a:solidFill>
            <a:schemeClr val="tx2"/>
          </a:solidFill>
          <a:latin typeface="Times New Roman" pitchFamily="18" charset="0"/>
        </a:defRPr>
      </a:lvl4pPr>
      <a:lvl5pPr algn="ctr" defTabSz="4267200" rtl="0" eaLnBrk="0" fontAlgn="base" hangingPunct="0">
        <a:spcBef>
          <a:spcPct val="0"/>
        </a:spcBef>
        <a:spcAft>
          <a:spcPct val="0"/>
        </a:spcAft>
        <a:defRPr sz="20500">
          <a:solidFill>
            <a:schemeClr val="tx2"/>
          </a:solidFill>
          <a:latin typeface="Times New Roman" pitchFamily="18" charset="0"/>
        </a:defRPr>
      </a:lvl5pPr>
      <a:lvl6pPr marL="457200" algn="ctr" defTabSz="4267200" rtl="0" eaLnBrk="0" fontAlgn="base" hangingPunct="0">
        <a:spcBef>
          <a:spcPct val="0"/>
        </a:spcBef>
        <a:spcAft>
          <a:spcPct val="0"/>
        </a:spcAft>
        <a:defRPr sz="20500">
          <a:solidFill>
            <a:schemeClr val="tx2"/>
          </a:solidFill>
          <a:latin typeface="Times New Roman" pitchFamily="18" charset="0"/>
        </a:defRPr>
      </a:lvl6pPr>
      <a:lvl7pPr marL="914400" algn="ctr" defTabSz="4267200" rtl="0" eaLnBrk="0" fontAlgn="base" hangingPunct="0">
        <a:spcBef>
          <a:spcPct val="0"/>
        </a:spcBef>
        <a:spcAft>
          <a:spcPct val="0"/>
        </a:spcAft>
        <a:defRPr sz="20500">
          <a:solidFill>
            <a:schemeClr val="tx2"/>
          </a:solidFill>
          <a:latin typeface="Times New Roman" pitchFamily="18" charset="0"/>
        </a:defRPr>
      </a:lvl7pPr>
      <a:lvl8pPr marL="1371600" algn="ctr" defTabSz="4267200" rtl="0" eaLnBrk="0" fontAlgn="base" hangingPunct="0">
        <a:spcBef>
          <a:spcPct val="0"/>
        </a:spcBef>
        <a:spcAft>
          <a:spcPct val="0"/>
        </a:spcAft>
        <a:defRPr sz="20500">
          <a:solidFill>
            <a:schemeClr val="tx2"/>
          </a:solidFill>
          <a:latin typeface="Times New Roman" pitchFamily="18" charset="0"/>
        </a:defRPr>
      </a:lvl8pPr>
      <a:lvl9pPr marL="1828800" algn="ctr" defTabSz="4267200" rtl="0" eaLnBrk="0" fontAlgn="base" hangingPunct="0">
        <a:spcBef>
          <a:spcPct val="0"/>
        </a:spcBef>
        <a:spcAft>
          <a:spcPct val="0"/>
        </a:spcAft>
        <a:defRPr sz="20500">
          <a:solidFill>
            <a:schemeClr val="tx2"/>
          </a:solidFill>
          <a:latin typeface="Times New Roman" pitchFamily="18" charset="0"/>
        </a:defRPr>
      </a:lvl9pPr>
    </p:titleStyle>
    <p:bodyStyle>
      <a:defPPr>
        <a:defRPr kern="1200"/>
      </a:defPPr>
      <a:lvl1pPr marL="1600200" indent="-1600200" algn="l" defTabSz="4267200" rtl="0" eaLnBrk="0" fontAlgn="base" hangingPunct="0">
        <a:spcBef>
          <a:spcPct val="20000"/>
        </a:spcBef>
        <a:spcAft>
          <a:spcPct val="0"/>
        </a:spcAft>
        <a:buChar char="•"/>
        <a:defRPr sz="14900">
          <a:solidFill>
            <a:schemeClr val="tx1"/>
          </a:solidFill>
          <a:latin typeface="+mn-lt"/>
          <a:ea typeface="+mn-ea"/>
          <a:cs typeface="+mn-cs"/>
        </a:defRPr>
      </a:lvl1pPr>
      <a:lvl2pPr marL="3467100" indent="-1333500" algn="l" defTabSz="4267200" rtl="0" eaLnBrk="0" fontAlgn="base" hangingPunct="0">
        <a:spcBef>
          <a:spcPct val="20000"/>
        </a:spcBef>
        <a:spcAft>
          <a:spcPct val="0"/>
        </a:spcAft>
        <a:buChar char="–"/>
        <a:defRPr sz="13100">
          <a:solidFill>
            <a:schemeClr val="tx1"/>
          </a:solidFill>
          <a:latin typeface="+mn-lt"/>
        </a:defRPr>
      </a:lvl2pPr>
      <a:lvl3pPr marL="5334000" indent="-1066800" algn="l" defTabSz="4267200" rtl="0" eaLnBrk="0" fontAlgn="base" hangingPunct="0">
        <a:spcBef>
          <a:spcPct val="20000"/>
        </a:spcBef>
        <a:spcAft>
          <a:spcPct val="0"/>
        </a:spcAft>
        <a:buChar char="•"/>
        <a:defRPr sz="11200">
          <a:solidFill>
            <a:schemeClr val="tx1"/>
          </a:solidFill>
          <a:latin typeface="+mn-lt"/>
        </a:defRPr>
      </a:lvl3pPr>
      <a:lvl4pPr marL="7467600" indent="-1066800" algn="l" defTabSz="4267200" rtl="0" eaLnBrk="0" fontAlgn="base" hangingPunct="0">
        <a:spcBef>
          <a:spcPct val="20000"/>
        </a:spcBef>
        <a:spcAft>
          <a:spcPct val="0"/>
        </a:spcAft>
        <a:buChar char="–"/>
        <a:defRPr sz="9300">
          <a:solidFill>
            <a:schemeClr val="tx1"/>
          </a:solidFill>
          <a:latin typeface="+mn-lt"/>
        </a:defRPr>
      </a:lvl4pPr>
      <a:lvl5pPr marL="9601200" indent="-1066800" algn="l" defTabSz="4267200" rtl="0" eaLnBrk="0" fontAlgn="base" hangingPunct="0">
        <a:spcBef>
          <a:spcPct val="20000"/>
        </a:spcBef>
        <a:spcAft>
          <a:spcPct val="0"/>
        </a:spcAft>
        <a:buChar char="»"/>
        <a:defRPr sz="9300">
          <a:solidFill>
            <a:schemeClr val="tx1"/>
          </a:solidFill>
          <a:latin typeface="+mn-lt"/>
        </a:defRPr>
      </a:lvl5pPr>
      <a:lvl6pPr marL="10058400" indent="-1066800" algn="l" defTabSz="4267200" rtl="0" eaLnBrk="0" fontAlgn="base" hangingPunct="0">
        <a:spcBef>
          <a:spcPct val="20000"/>
        </a:spcBef>
        <a:spcAft>
          <a:spcPct val="0"/>
        </a:spcAft>
        <a:buChar char="»"/>
        <a:defRPr sz="9300">
          <a:solidFill>
            <a:schemeClr val="tx1"/>
          </a:solidFill>
          <a:latin typeface="+mn-lt"/>
        </a:defRPr>
      </a:lvl6pPr>
      <a:lvl7pPr marL="10515600" indent="-1066800" algn="l" defTabSz="4267200" rtl="0" eaLnBrk="0" fontAlgn="base" hangingPunct="0">
        <a:spcBef>
          <a:spcPct val="20000"/>
        </a:spcBef>
        <a:spcAft>
          <a:spcPct val="0"/>
        </a:spcAft>
        <a:buChar char="»"/>
        <a:defRPr sz="9300">
          <a:solidFill>
            <a:schemeClr val="tx1"/>
          </a:solidFill>
          <a:latin typeface="+mn-lt"/>
        </a:defRPr>
      </a:lvl7pPr>
      <a:lvl8pPr marL="10972800" indent="-1066800" algn="l" defTabSz="4267200" rtl="0" eaLnBrk="0" fontAlgn="base" hangingPunct="0">
        <a:spcBef>
          <a:spcPct val="20000"/>
        </a:spcBef>
        <a:spcAft>
          <a:spcPct val="0"/>
        </a:spcAft>
        <a:buChar char="»"/>
        <a:defRPr sz="9300">
          <a:solidFill>
            <a:schemeClr val="tx1"/>
          </a:solidFill>
          <a:latin typeface="+mn-lt"/>
        </a:defRPr>
      </a:lvl8pPr>
      <a:lvl9pPr marL="11430000" indent="-1066800" algn="l" defTabSz="4267200" rtl="0" eaLnBrk="0" fontAlgn="base" hangingPunct="0">
        <a:spcBef>
          <a:spcPct val="20000"/>
        </a:spcBef>
        <a:spcAft>
          <a:spcPct val="0"/>
        </a:spcAft>
        <a:buChar char="»"/>
        <a:defRPr sz="9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doi.org/10.3390/ijerph18105491" TargetMode="External"/><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s://doi.org/10.54821/uiecd.931546" TargetMode="External"/><Relationship Id="rId5" Type="http://schemas.openxmlformats.org/officeDocument/2006/relationships/hyperlink" Target="https://doi.org/10.1016/j.heliyon.2023.e20356" TargetMode="External"/><Relationship Id="rId10" Type="http://schemas.openxmlformats.org/officeDocument/2006/relationships/image" Target="../media/image6.jpg"/><Relationship Id="rId4" Type="http://schemas.openxmlformats.org/officeDocument/2006/relationships/hyperlink" Target="https://online.hbs.edu/blog/post/emotional-intelligence-in-leadership" TargetMode="External"/><Relationship Id="rId9"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1482A5"/>
            </a:gs>
          </a:gsLst>
          <a:lin ang="5400000" scaled="1"/>
        </a:gradFill>
        <a:effectLst/>
      </p:bgPr>
    </p:bg>
    <p:spTree>
      <p:nvGrpSpPr>
        <p:cNvPr id="1" name=""/>
        <p:cNvGrpSpPr/>
        <p:nvPr/>
      </p:nvGrpSpPr>
      <p:grpSpPr>
        <a:xfrm>
          <a:off x="0" y="0"/>
          <a:ext cx="0" cy="0"/>
          <a:chOff x="0" y="0"/>
          <a:chExt cx="0" cy="0"/>
        </a:xfrm>
      </p:grpSpPr>
      <p:sp>
        <p:nvSpPr>
          <p:cNvPr id="41" name="Title 11">
            <a:extLst>
              <a:ext uri="{FF2B5EF4-FFF2-40B4-BE49-F238E27FC236}">
                <a16:creationId xmlns:a16="http://schemas.microsoft.com/office/drawing/2014/main" id="{8785E597-B0C8-4CA8-9A56-A0F3996D088D}"/>
              </a:ext>
            </a:extLst>
          </p:cNvPr>
          <p:cNvSpPr txBox="1"/>
          <p:nvPr/>
        </p:nvSpPr>
        <p:spPr>
          <a:xfrm>
            <a:off x="3086100" y="1261265"/>
            <a:ext cx="36576000" cy="2746935"/>
          </a:xfrm>
          <a:prstGeom prst="rect">
            <a:avLst/>
          </a:prstGeom>
        </p:spPr>
        <p:txBody>
          <a:bodyPr lIns="128016" tIns="64008" rIns="128016" bIns="64008"/>
          <a:lstStyle>
            <a:defPPr>
              <a:defRPr kern="1200"/>
            </a:defPPr>
            <a:lvl1pPr algn="ctr" defTabSz="4389028" rtl="0" eaLnBrk="1" latinLnBrk="0" hangingPunct="1">
              <a:spcBef>
                <a:spcPct val="0"/>
              </a:spcBef>
              <a:buNone/>
              <a:defRPr sz="13400" kern="1200">
                <a:solidFill>
                  <a:schemeClr val="tx1"/>
                </a:solidFill>
                <a:latin typeface="+mj-lt"/>
                <a:ea typeface="+mj-ea"/>
                <a:cs typeface="+mj-cs"/>
              </a:defRPr>
            </a:lvl1pPr>
          </a:lstStyle>
          <a:p>
            <a:r>
              <a:rPr lang="en-US" sz="8500" dirty="0">
                <a:solidFill>
                  <a:srgbClr val="235078"/>
                </a:solidFill>
                <a:latin typeface="Libre Baskerville" panose="02000000000000000000" pitchFamily="2" charset="0"/>
              </a:rPr>
              <a:t>Emotional Intelligence in Action: Cultivating Self-Awareness and Mindfulness for Academic Success</a:t>
            </a:r>
          </a:p>
        </p:txBody>
      </p:sp>
      <p:sp>
        <p:nvSpPr>
          <p:cNvPr id="42" name="Text Placeholder 16">
            <a:extLst>
              <a:ext uri="{FF2B5EF4-FFF2-40B4-BE49-F238E27FC236}">
                <a16:creationId xmlns:a16="http://schemas.microsoft.com/office/drawing/2014/main" id="{EBC3B70E-A392-4069-A147-C1FCF37051AF}"/>
              </a:ext>
            </a:extLst>
          </p:cNvPr>
          <p:cNvSpPr txBox="1"/>
          <p:nvPr/>
        </p:nvSpPr>
        <p:spPr>
          <a:xfrm>
            <a:off x="3048000" y="5753633"/>
            <a:ext cx="37833300" cy="1021818"/>
          </a:xfrm>
          <a:prstGeom prst="rect">
            <a:avLst/>
          </a:prstGeom>
        </p:spPr>
        <p:txBody>
          <a:bodyPr wrap="square" lIns="128016" tIns="64008" rIns="128016" bIns="64008">
            <a:spAutoFit/>
          </a:bodyPr>
          <a:lstStyle>
            <a:defPPr>
              <a:defRPr kern="1200"/>
            </a:defPPr>
            <a:lvl1pPr marL="0" indent="0" algn="l" defTabSz="4389028" rtl="0" eaLnBrk="1" latinLnBrk="0" hangingPunct="1">
              <a:spcBef>
                <a:spcPct val="20000"/>
              </a:spcBef>
              <a:buFont typeface="Arial" pitchFamily="34" charset="0"/>
              <a:buNone/>
              <a:defRPr sz="13400" kern="1200" baseline="0">
                <a:solidFill>
                  <a:schemeClr val="tx1"/>
                </a:solidFill>
                <a:latin typeface="+mn-lt"/>
                <a:ea typeface="+mn-ea"/>
                <a:cs typeface="+mn-cs"/>
              </a:defRPr>
            </a:lvl1pPr>
            <a:lvl2pPr marL="3566086" indent="-1371572" algn="l" defTabSz="4389028"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286" indent="-1097257" algn="l" defTabSz="4389028"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800"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4pPr>
            <a:lvl5pPr marL="9875314"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5pPr>
            <a:lvl6pPr marL="12069828"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6pPr>
            <a:lvl7pPr marL="14264342"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7pPr>
            <a:lvl8pPr marL="16458857"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8pPr>
            <a:lvl9pPr marL="18653371"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9pPr>
          </a:lstStyle>
          <a:p>
            <a:pPr algn="ctr"/>
            <a:r>
              <a:rPr lang="en-US" sz="5800" dirty="0">
                <a:solidFill>
                  <a:srgbClr val="002060"/>
                </a:solidFill>
                <a:latin typeface="Montserrat Light" panose="00000400000000000000" pitchFamily="50" charset="0"/>
              </a:rPr>
              <a:t>Student Name: Laurentiu Lisman                                                      Student Number: 2322353   </a:t>
            </a:r>
          </a:p>
        </p:txBody>
      </p:sp>
      <p:sp>
        <p:nvSpPr>
          <p:cNvPr id="46" name="Rectangle 45">
            <a:extLst>
              <a:ext uri="{FF2B5EF4-FFF2-40B4-BE49-F238E27FC236}">
                <a16:creationId xmlns:a16="http://schemas.microsoft.com/office/drawing/2014/main" id="{2C718E78-BDD8-4BAD-851F-D423AE935B0D}"/>
              </a:ext>
            </a:extLst>
          </p:cNvPr>
          <p:cNvSpPr/>
          <p:nvPr/>
        </p:nvSpPr>
        <p:spPr>
          <a:xfrm>
            <a:off x="685800" y="7745166"/>
            <a:ext cx="10058400" cy="100744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9600">
              <a:latin typeface="+mj-lt"/>
            </a:endParaRPr>
          </a:p>
        </p:txBody>
      </p:sp>
      <p:sp>
        <p:nvSpPr>
          <p:cNvPr id="47" name="Rectangle 46">
            <a:extLst>
              <a:ext uri="{FF2B5EF4-FFF2-40B4-BE49-F238E27FC236}">
                <a16:creationId xmlns:a16="http://schemas.microsoft.com/office/drawing/2014/main" id="{B9C39BF6-8B9A-45D3-A730-4CDDF5EAA7F1}"/>
              </a:ext>
            </a:extLst>
          </p:cNvPr>
          <p:cNvSpPr/>
          <p:nvPr/>
        </p:nvSpPr>
        <p:spPr>
          <a:xfrm>
            <a:off x="22364700" y="7745166"/>
            <a:ext cx="10058400" cy="121430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9600"/>
          </a:p>
        </p:txBody>
      </p:sp>
      <p:sp>
        <p:nvSpPr>
          <p:cNvPr id="48" name="Rectangle 47">
            <a:extLst>
              <a:ext uri="{FF2B5EF4-FFF2-40B4-BE49-F238E27FC236}">
                <a16:creationId xmlns:a16="http://schemas.microsoft.com/office/drawing/2014/main" id="{3E6D1C9C-2516-4738-BC80-673A19ECE5BD}"/>
              </a:ext>
            </a:extLst>
          </p:cNvPr>
          <p:cNvSpPr/>
          <p:nvPr/>
        </p:nvSpPr>
        <p:spPr>
          <a:xfrm>
            <a:off x="22383750" y="20584866"/>
            <a:ext cx="10058400" cy="116476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9600" dirty="0"/>
          </a:p>
        </p:txBody>
      </p:sp>
      <p:sp>
        <p:nvSpPr>
          <p:cNvPr id="49" name="Rectangle 48">
            <a:extLst>
              <a:ext uri="{FF2B5EF4-FFF2-40B4-BE49-F238E27FC236}">
                <a16:creationId xmlns:a16="http://schemas.microsoft.com/office/drawing/2014/main" id="{8F25EFAD-7AAF-4CAF-BA69-869B3D423F7F}"/>
              </a:ext>
            </a:extLst>
          </p:cNvPr>
          <p:cNvSpPr/>
          <p:nvPr/>
        </p:nvSpPr>
        <p:spPr>
          <a:xfrm>
            <a:off x="685800" y="18464271"/>
            <a:ext cx="10058400" cy="137682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9600"/>
          </a:p>
        </p:txBody>
      </p:sp>
      <p:sp>
        <p:nvSpPr>
          <p:cNvPr id="50" name="Rectangle 49">
            <a:extLst>
              <a:ext uri="{FF2B5EF4-FFF2-40B4-BE49-F238E27FC236}">
                <a16:creationId xmlns:a16="http://schemas.microsoft.com/office/drawing/2014/main" id="{2EC9A64B-144F-4668-B416-097C0312FF96}"/>
              </a:ext>
            </a:extLst>
          </p:cNvPr>
          <p:cNvSpPr/>
          <p:nvPr/>
        </p:nvSpPr>
        <p:spPr>
          <a:xfrm>
            <a:off x="11506200" y="17373242"/>
            <a:ext cx="10058400" cy="148592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9600"/>
          </a:p>
        </p:txBody>
      </p:sp>
      <p:sp>
        <p:nvSpPr>
          <p:cNvPr id="51" name="Rectangle 50">
            <a:extLst>
              <a:ext uri="{FF2B5EF4-FFF2-40B4-BE49-F238E27FC236}">
                <a16:creationId xmlns:a16="http://schemas.microsoft.com/office/drawing/2014/main" id="{BF801B80-E24E-4773-AC4E-37DC17B0424E}"/>
              </a:ext>
            </a:extLst>
          </p:cNvPr>
          <p:cNvSpPr/>
          <p:nvPr/>
        </p:nvSpPr>
        <p:spPr>
          <a:xfrm>
            <a:off x="11506200" y="7766748"/>
            <a:ext cx="10058400" cy="90421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9600"/>
          </a:p>
        </p:txBody>
      </p:sp>
      <p:sp>
        <p:nvSpPr>
          <p:cNvPr id="52" name="Rectangle 51">
            <a:extLst>
              <a:ext uri="{FF2B5EF4-FFF2-40B4-BE49-F238E27FC236}">
                <a16:creationId xmlns:a16="http://schemas.microsoft.com/office/drawing/2014/main" id="{F6D8A1CF-B987-4F36-8586-4BEDACCCAB04}"/>
              </a:ext>
            </a:extLst>
          </p:cNvPr>
          <p:cNvSpPr/>
          <p:nvPr/>
        </p:nvSpPr>
        <p:spPr>
          <a:xfrm>
            <a:off x="33147000" y="17145001"/>
            <a:ext cx="10058400" cy="44665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9600"/>
          </a:p>
        </p:txBody>
      </p:sp>
      <p:sp>
        <p:nvSpPr>
          <p:cNvPr id="53" name="TextBox 52">
            <a:extLst>
              <a:ext uri="{FF2B5EF4-FFF2-40B4-BE49-F238E27FC236}">
                <a16:creationId xmlns:a16="http://schemas.microsoft.com/office/drawing/2014/main" id="{B9BDD4D7-12C6-4DBA-AD93-2C88BC17BC8B}"/>
              </a:ext>
            </a:extLst>
          </p:cNvPr>
          <p:cNvSpPr txBox="1"/>
          <p:nvPr/>
        </p:nvSpPr>
        <p:spPr>
          <a:xfrm>
            <a:off x="914400" y="8745118"/>
            <a:ext cx="9601200" cy="3785652"/>
          </a:xfrm>
          <a:prstGeom prst="rect">
            <a:avLst/>
          </a:prstGeom>
          <a:noFill/>
        </p:spPr>
        <p:txBody>
          <a:bodyPr wrap="square" rtlCol="0">
            <a:spAutoFit/>
          </a:bodyPr>
          <a:lstStyle>
            <a:defPPr>
              <a:defRPr kern="1200"/>
            </a:defPPr>
          </a:lstStyle>
          <a:p>
            <a:r>
              <a:rPr lang="en-GB" sz="4800" b="1" dirty="0"/>
              <a:t>"If you are tuned out of your own emotions, you will be poor at reading them in other people."</a:t>
            </a:r>
            <a:br>
              <a:rPr lang="en-GB" sz="4800" dirty="0"/>
            </a:br>
            <a:r>
              <a:rPr lang="en-GB" sz="4800" dirty="0"/>
              <a:t>— </a:t>
            </a:r>
            <a:r>
              <a:rPr lang="en-GB" sz="4800" i="1" dirty="0"/>
              <a:t>Daniel Goleman</a:t>
            </a:r>
            <a:endParaRPr lang="en-GB" sz="4800" dirty="0"/>
          </a:p>
          <a:p>
            <a:endParaRPr lang="en-US" sz="4800" dirty="0">
              <a:solidFill>
                <a:srgbClr val="1482A5"/>
              </a:solidFill>
              <a:latin typeface="Montserrat Light" panose="00000400000000000000" pitchFamily="50" charset="0"/>
              <a:ea typeface="Open Sans" panose="020B0606030504020204" pitchFamily="34" charset="0"/>
              <a:cs typeface="Open Sans" panose="020B0606030504020204" pitchFamily="34" charset="0"/>
            </a:endParaRPr>
          </a:p>
        </p:txBody>
      </p:sp>
      <p:sp>
        <p:nvSpPr>
          <p:cNvPr id="55" name="Rectangle 54">
            <a:extLst>
              <a:ext uri="{FF2B5EF4-FFF2-40B4-BE49-F238E27FC236}">
                <a16:creationId xmlns:a16="http://schemas.microsoft.com/office/drawing/2014/main" id="{32418A42-DDE0-497E-98DF-5F9BFF98DA6B}"/>
              </a:ext>
            </a:extLst>
          </p:cNvPr>
          <p:cNvSpPr/>
          <p:nvPr/>
        </p:nvSpPr>
        <p:spPr>
          <a:xfrm>
            <a:off x="33127950" y="22223627"/>
            <a:ext cx="10058400" cy="10008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9600"/>
          </a:p>
        </p:txBody>
      </p:sp>
      <p:sp>
        <p:nvSpPr>
          <p:cNvPr id="56" name="TextBox 55">
            <a:extLst>
              <a:ext uri="{FF2B5EF4-FFF2-40B4-BE49-F238E27FC236}">
                <a16:creationId xmlns:a16="http://schemas.microsoft.com/office/drawing/2014/main" id="{1D434DB1-CA03-4AE7-BD42-F2F4837CE20D}"/>
              </a:ext>
            </a:extLst>
          </p:cNvPr>
          <p:cNvSpPr txBox="1"/>
          <p:nvPr/>
        </p:nvSpPr>
        <p:spPr>
          <a:xfrm>
            <a:off x="33319679" y="23779810"/>
            <a:ext cx="9601200" cy="7840608"/>
          </a:xfrm>
          <a:prstGeom prst="rect">
            <a:avLst/>
          </a:prstGeom>
          <a:noFill/>
        </p:spPr>
        <p:txBody>
          <a:bodyPr wrap="square" rtlCol="0">
            <a:spAutoFit/>
          </a:bodyPr>
          <a:lstStyle>
            <a:defPPr>
              <a:defRPr kern="1200"/>
            </a:defPPr>
          </a:lstStyle>
          <a:p>
            <a:pPr marL="342900" indent="-342900">
              <a:buFont typeface="Arial" panose="020B0604020202020204" pitchFamily="34" charset="0"/>
              <a:buChar char="•"/>
            </a:pPr>
            <a:r>
              <a:rPr lang="en-GB" sz="2300" dirty="0">
                <a:solidFill>
                  <a:schemeClr val="bg2">
                    <a:lumMod val="25000"/>
                  </a:schemeClr>
                </a:solidFill>
              </a:rPr>
              <a:t>Jiménez-</a:t>
            </a:r>
            <a:r>
              <a:rPr lang="en-GB" sz="2300" dirty="0" err="1">
                <a:solidFill>
                  <a:schemeClr val="bg2">
                    <a:lumMod val="25000"/>
                  </a:schemeClr>
                </a:solidFill>
              </a:rPr>
              <a:t>Picón</a:t>
            </a:r>
            <a:r>
              <a:rPr lang="en-GB" sz="2300" dirty="0">
                <a:solidFill>
                  <a:schemeClr val="bg2">
                    <a:lumMod val="25000"/>
                  </a:schemeClr>
                </a:solidFill>
              </a:rPr>
              <a:t>, N., Romero-Martín, M., Ponce-Blandón, J.A., Ramirez-Baena, L., Palomo-Lara, J.C. and Gómez-Salgado, J. (2021) ‘The relationship between mindfulness and emotional intelligence as a protective factor for healthcare professionals: Systematic review’, </a:t>
            </a:r>
            <a:r>
              <a:rPr lang="en-GB" sz="2300" i="1" dirty="0">
                <a:solidFill>
                  <a:schemeClr val="bg2">
                    <a:lumMod val="25000"/>
                  </a:schemeClr>
                </a:solidFill>
              </a:rPr>
              <a:t>International Journal of Environmental Research and Public Health</a:t>
            </a:r>
            <a:r>
              <a:rPr lang="en-GB" sz="2300" dirty="0">
                <a:solidFill>
                  <a:schemeClr val="bg2">
                    <a:lumMod val="25000"/>
                  </a:schemeClr>
                </a:solidFill>
              </a:rPr>
              <a:t>, 18(10), pp. 1–14. Available at: </a:t>
            </a:r>
            <a:r>
              <a:rPr lang="en-GB" sz="2300" dirty="0">
                <a:solidFill>
                  <a:schemeClr val="bg2">
                    <a:lumMod val="25000"/>
                  </a:schemeClr>
                </a:solidFill>
                <a:hlinkClick r:id="rId3">
                  <a:extLst>
                    <a:ext uri="{A12FA001-AC4F-418D-AE19-62706E023703}">
                      <ahyp:hlinkClr xmlns:ahyp="http://schemas.microsoft.com/office/drawing/2018/hyperlinkcolor" val="tx"/>
                    </a:ext>
                  </a:extLst>
                </a:hlinkClick>
              </a:rPr>
              <a:t>https://doi.org/10.3390/ijerph18105491</a:t>
            </a:r>
            <a:r>
              <a:rPr lang="en-GB" sz="2300" dirty="0">
                <a:solidFill>
                  <a:schemeClr val="bg2">
                    <a:lumMod val="25000"/>
                  </a:schemeClr>
                </a:solidFill>
              </a:rPr>
              <a:t>.</a:t>
            </a:r>
          </a:p>
          <a:p>
            <a:pPr marL="342900" indent="-342900">
              <a:buFont typeface="Arial" panose="020B0604020202020204" pitchFamily="34" charset="0"/>
              <a:buChar char="•"/>
            </a:pPr>
            <a:r>
              <a:rPr lang="en-GB" sz="2300" dirty="0">
                <a:solidFill>
                  <a:schemeClr val="bg2">
                    <a:lumMod val="25000"/>
                  </a:schemeClr>
                </a:solidFill>
              </a:rPr>
              <a:t>Landry, L. (2020) ‘Why emotional intelligence is important in leadership’, </a:t>
            </a:r>
            <a:r>
              <a:rPr lang="en-GB" sz="2300" i="1" dirty="0">
                <a:solidFill>
                  <a:schemeClr val="bg2">
                    <a:lumMod val="25000"/>
                  </a:schemeClr>
                </a:solidFill>
              </a:rPr>
              <a:t>Harvard Business School Online</a:t>
            </a:r>
            <a:r>
              <a:rPr lang="en-GB" sz="2300" dirty="0">
                <a:solidFill>
                  <a:schemeClr val="bg2">
                    <a:lumMod val="25000"/>
                  </a:schemeClr>
                </a:solidFill>
              </a:rPr>
              <a:t>. Available at: </a:t>
            </a:r>
            <a:r>
              <a:rPr lang="en-GB" sz="2300" dirty="0">
                <a:solidFill>
                  <a:schemeClr val="bg2">
                    <a:lumMod val="25000"/>
                  </a:schemeClr>
                </a:solidFill>
                <a:hlinkClick r:id="rId4">
                  <a:extLst>
                    <a:ext uri="{A12FA001-AC4F-418D-AE19-62706E023703}">
                      <ahyp:hlinkClr xmlns:ahyp="http://schemas.microsoft.com/office/drawing/2018/hyperlinkcolor" val="tx"/>
                    </a:ext>
                  </a:extLst>
                </a:hlinkClick>
              </a:rPr>
              <a:t>https://online.hbs.edu/blog/post/emotional-intelligence-in-leadership</a:t>
            </a:r>
            <a:r>
              <a:rPr lang="en-GB" sz="2300" dirty="0">
                <a:solidFill>
                  <a:schemeClr val="bg2">
                    <a:lumMod val="25000"/>
                  </a:schemeClr>
                </a:solidFill>
              </a:rPr>
              <a:t>.</a:t>
            </a:r>
          </a:p>
          <a:p>
            <a:pPr marL="342900" indent="-342900">
              <a:buFont typeface="Arial" panose="020B0604020202020204" pitchFamily="34" charset="0"/>
              <a:buChar char="•"/>
            </a:pPr>
            <a:r>
              <a:rPr lang="en-GB" sz="2300" dirty="0">
                <a:solidFill>
                  <a:schemeClr val="bg2">
                    <a:lumMod val="25000"/>
                  </a:schemeClr>
                </a:solidFill>
              </a:rPr>
              <a:t>Maldonado, I.C. and Márquez, M.-D.B. (2023) ‘Emotional intelligence, leadership, and work teams: A hybrid literature review’, </a:t>
            </a:r>
            <a:r>
              <a:rPr lang="en-GB" sz="2300" i="1" dirty="0" err="1">
                <a:solidFill>
                  <a:schemeClr val="bg2">
                    <a:lumMod val="25000"/>
                  </a:schemeClr>
                </a:solidFill>
              </a:rPr>
              <a:t>Heliyon</a:t>
            </a:r>
            <a:r>
              <a:rPr lang="en-GB" sz="2300" dirty="0">
                <a:solidFill>
                  <a:schemeClr val="bg2">
                    <a:lumMod val="25000"/>
                  </a:schemeClr>
                </a:solidFill>
              </a:rPr>
              <a:t>, 9(10), pp. 1–19. Available at: </a:t>
            </a:r>
            <a:r>
              <a:rPr lang="en-GB" sz="2300" dirty="0">
                <a:solidFill>
                  <a:schemeClr val="bg2">
                    <a:lumMod val="25000"/>
                  </a:schemeClr>
                </a:solidFill>
                <a:hlinkClick r:id="rId5">
                  <a:extLst>
                    <a:ext uri="{A12FA001-AC4F-418D-AE19-62706E023703}">
                      <ahyp:hlinkClr xmlns:ahyp="http://schemas.microsoft.com/office/drawing/2018/hyperlinkcolor" val="tx"/>
                    </a:ext>
                  </a:extLst>
                </a:hlinkClick>
              </a:rPr>
              <a:t>https://doi.org/10.1016/j.heliyon.2023.e20356</a:t>
            </a:r>
            <a:r>
              <a:rPr lang="en-GB" sz="2300" dirty="0">
                <a:solidFill>
                  <a:schemeClr val="bg2">
                    <a:lumMod val="25000"/>
                  </a:schemeClr>
                </a:solidFill>
              </a:rPr>
              <a:t>.</a:t>
            </a:r>
          </a:p>
          <a:p>
            <a:pPr marL="342900" indent="-342900">
              <a:buFont typeface="Arial" panose="020B0604020202020204" pitchFamily="34" charset="0"/>
              <a:buChar char="•"/>
            </a:pPr>
            <a:r>
              <a:rPr lang="en-GB" sz="2300" dirty="0">
                <a:solidFill>
                  <a:schemeClr val="bg2">
                    <a:lumMod val="25000"/>
                  </a:schemeClr>
                </a:solidFill>
              </a:rPr>
              <a:t>Parker, J.D.A., </a:t>
            </a:r>
            <a:r>
              <a:rPr lang="en-GB" sz="2300" dirty="0" err="1">
                <a:solidFill>
                  <a:schemeClr val="bg2">
                    <a:lumMod val="25000"/>
                  </a:schemeClr>
                </a:solidFill>
              </a:rPr>
              <a:t>Summerfeldt</a:t>
            </a:r>
            <a:r>
              <a:rPr lang="en-GB" sz="2300" dirty="0">
                <a:solidFill>
                  <a:schemeClr val="bg2">
                    <a:lumMod val="25000"/>
                  </a:schemeClr>
                </a:solidFill>
              </a:rPr>
              <a:t>, L.J., Hogan, M.J. and Majeski, S.A. (2004) ‘Emotional intelligence and academic success: Examining the transition from high school to university’, </a:t>
            </a:r>
            <a:r>
              <a:rPr lang="en-GB" sz="2300" i="1" dirty="0">
                <a:solidFill>
                  <a:schemeClr val="bg2">
                    <a:lumMod val="25000"/>
                  </a:schemeClr>
                </a:solidFill>
              </a:rPr>
              <a:t>Personality and Individual Differences</a:t>
            </a:r>
            <a:r>
              <a:rPr lang="en-GB" sz="2300" dirty="0">
                <a:solidFill>
                  <a:schemeClr val="bg2">
                    <a:lumMod val="25000"/>
                  </a:schemeClr>
                </a:solidFill>
              </a:rPr>
              <a:t>, 36(1), pp. 163–172. Available at: https://doi.org/10.1016/s0191-8869(03)00076-x.</a:t>
            </a:r>
          </a:p>
          <a:p>
            <a:pPr marL="342900" indent="-342900">
              <a:buFont typeface="Arial" panose="020B0604020202020204" pitchFamily="34" charset="0"/>
              <a:buChar char="•"/>
            </a:pPr>
            <a:r>
              <a:rPr lang="en-GB" sz="2300" dirty="0">
                <a:solidFill>
                  <a:schemeClr val="bg2">
                    <a:lumMod val="25000"/>
                  </a:schemeClr>
                </a:solidFill>
              </a:rPr>
              <a:t>Safarli, E. (2021) ‘The importance of emotional intelligence in interpersonal relationships: A study on pilots in the context of Daniel Goleman’s emotional intelligence model’, </a:t>
            </a:r>
            <a:r>
              <a:rPr lang="en-GB" sz="2300" i="1" dirty="0">
                <a:solidFill>
                  <a:schemeClr val="bg2">
                    <a:lumMod val="25000"/>
                  </a:schemeClr>
                </a:solidFill>
              </a:rPr>
              <a:t>International Journal of Business and Economic Studies</a:t>
            </a:r>
            <a:r>
              <a:rPr lang="en-GB" sz="2300" dirty="0">
                <a:solidFill>
                  <a:schemeClr val="bg2">
                    <a:lumMod val="25000"/>
                  </a:schemeClr>
                </a:solidFill>
              </a:rPr>
              <a:t>, 3, pp. [insert page numbers if available]. Available at: </a:t>
            </a:r>
            <a:r>
              <a:rPr lang="en-GB" sz="2300" dirty="0">
                <a:solidFill>
                  <a:schemeClr val="bg2">
                    <a:lumMod val="25000"/>
                  </a:schemeClr>
                </a:solidFill>
                <a:hlinkClick r:id="rId6">
                  <a:extLst>
                    <a:ext uri="{A12FA001-AC4F-418D-AE19-62706E023703}">
                      <ahyp:hlinkClr xmlns:ahyp="http://schemas.microsoft.com/office/drawing/2018/hyperlinkcolor" val="tx"/>
                    </a:ext>
                  </a:extLst>
                </a:hlinkClick>
              </a:rPr>
              <a:t>https://doi.org/10.54821/uiecd.931546</a:t>
            </a:r>
            <a:r>
              <a:rPr lang="en-GB" sz="2300" dirty="0">
                <a:solidFill>
                  <a:schemeClr val="bg2">
                    <a:lumMod val="25000"/>
                  </a:schemeClr>
                </a:solidFill>
              </a:rPr>
              <a:t>.</a:t>
            </a:r>
          </a:p>
          <a:p>
            <a:pPr marL="342900" indent="-342900">
              <a:buFont typeface="Arial" panose="020B0604020202020204" pitchFamily="34" charset="0"/>
              <a:buChar char="•"/>
            </a:pPr>
            <a:endParaRPr lang="en-US" sz="2050" dirty="0">
              <a:solidFill>
                <a:srgbClr val="1482A5"/>
              </a:solidFill>
              <a:latin typeface="Montserrat Light" panose="00000400000000000000" pitchFamily="50" charset="0"/>
              <a:ea typeface="Open Sans" panose="020B0606030504020204" pitchFamily="34" charset="0"/>
              <a:cs typeface="Open Sans" panose="020B0606030504020204" pitchFamily="34" charset="0"/>
            </a:endParaRPr>
          </a:p>
        </p:txBody>
      </p:sp>
      <p:sp>
        <p:nvSpPr>
          <p:cNvPr id="57" name="TextBox 56">
            <a:extLst>
              <a:ext uri="{FF2B5EF4-FFF2-40B4-BE49-F238E27FC236}">
                <a16:creationId xmlns:a16="http://schemas.microsoft.com/office/drawing/2014/main" id="{992CC346-56CD-4384-BB14-A915BC781C78}"/>
              </a:ext>
            </a:extLst>
          </p:cNvPr>
          <p:cNvSpPr txBox="1"/>
          <p:nvPr/>
        </p:nvSpPr>
        <p:spPr>
          <a:xfrm>
            <a:off x="33356550" y="22298744"/>
            <a:ext cx="9601200" cy="646331"/>
          </a:xfrm>
          <a:prstGeom prst="rect">
            <a:avLst/>
          </a:prstGeom>
          <a:noFill/>
        </p:spPr>
        <p:txBody>
          <a:bodyPr wrap="square" rtlCol="0">
            <a:spAutoFit/>
          </a:bodyPr>
          <a:lstStyle>
            <a:defPPr>
              <a:defRPr kern="1200"/>
            </a:defPPr>
          </a:lstStyle>
          <a:p>
            <a:r>
              <a:rPr lang="en-US" sz="3600" b="1" dirty="0">
                <a:solidFill>
                  <a:srgbClr val="235078"/>
                </a:solidFill>
                <a:latin typeface="Libre Baskerville" panose="02000000000000000000" pitchFamily="2" charset="0"/>
              </a:rPr>
              <a:t>References</a:t>
            </a:r>
          </a:p>
        </p:txBody>
      </p:sp>
      <p:sp>
        <p:nvSpPr>
          <p:cNvPr id="58" name="TextBox 57">
            <a:extLst>
              <a:ext uri="{FF2B5EF4-FFF2-40B4-BE49-F238E27FC236}">
                <a16:creationId xmlns:a16="http://schemas.microsoft.com/office/drawing/2014/main" id="{E3DA8D0E-1298-4193-913A-0FE766B77D13}"/>
              </a:ext>
            </a:extLst>
          </p:cNvPr>
          <p:cNvSpPr txBox="1"/>
          <p:nvPr/>
        </p:nvSpPr>
        <p:spPr>
          <a:xfrm>
            <a:off x="22840950" y="21688544"/>
            <a:ext cx="9601200" cy="5924699"/>
          </a:xfrm>
          <a:prstGeom prst="rect">
            <a:avLst/>
          </a:prstGeom>
          <a:noFill/>
        </p:spPr>
        <p:txBody>
          <a:bodyPr wrap="square" rtlCol="0">
            <a:spAutoFit/>
          </a:bodyPr>
          <a:lstStyle>
            <a:defPPr>
              <a:defRPr kern="1200"/>
            </a:defPPr>
          </a:lstStyle>
          <a:p>
            <a:pPr marL="571500" indent="-571500">
              <a:buFont typeface="Arial" panose="020B0604020202020204" pitchFamily="34" charset="0"/>
              <a:buChar char="•"/>
            </a:pPr>
            <a:r>
              <a:rPr lang="en-US" sz="38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Emotional awareness </a:t>
            </a:r>
            <a:r>
              <a:rPr lang="en-US" sz="3800"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helps us manage our emotions and stay focused (Parker et al., 2004).</a:t>
            </a:r>
          </a:p>
          <a:p>
            <a:pPr marL="571500" indent="-571500">
              <a:buFont typeface="Arial" panose="020B0604020202020204" pitchFamily="34" charset="0"/>
              <a:buChar char="•"/>
            </a:pPr>
            <a:r>
              <a:rPr lang="en-US" sz="38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Motivation and Discipline </a:t>
            </a:r>
            <a:r>
              <a:rPr lang="en-US" sz="3800"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are important for staying committed to our academic goals.</a:t>
            </a:r>
          </a:p>
          <a:p>
            <a:pPr marL="571500" indent="-571500">
              <a:buFont typeface="Arial" panose="020B0604020202020204" pitchFamily="34" charset="0"/>
              <a:buChar char="•"/>
            </a:pPr>
            <a:r>
              <a:rPr lang="en-US" sz="38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Effective Communication</a:t>
            </a:r>
            <a:r>
              <a:rPr lang="en-US" sz="3800"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 We need to build positive interactions with peers and lecturers.</a:t>
            </a:r>
          </a:p>
          <a:p>
            <a:endParaRPr lang="en-US" sz="3700" dirty="0">
              <a:solidFill>
                <a:srgbClr val="1482A5"/>
              </a:solidFill>
              <a:latin typeface="Montserrat Light" panose="00000400000000000000" pitchFamily="50" charset="0"/>
              <a:ea typeface="Open Sans" panose="020B0606030504020204" pitchFamily="34" charset="0"/>
              <a:cs typeface="Open Sans" panose="020B0606030504020204" pitchFamily="34" charset="0"/>
            </a:endParaRPr>
          </a:p>
        </p:txBody>
      </p:sp>
      <p:sp>
        <p:nvSpPr>
          <p:cNvPr id="59" name="TextBox 58">
            <a:extLst>
              <a:ext uri="{FF2B5EF4-FFF2-40B4-BE49-F238E27FC236}">
                <a16:creationId xmlns:a16="http://schemas.microsoft.com/office/drawing/2014/main" id="{D07EEF88-ACF9-4467-B180-074FC642245A}"/>
              </a:ext>
            </a:extLst>
          </p:cNvPr>
          <p:cNvSpPr txBox="1"/>
          <p:nvPr/>
        </p:nvSpPr>
        <p:spPr>
          <a:xfrm>
            <a:off x="22783800" y="20742561"/>
            <a:ext cx="9601200" cy="646331"/>
          </a:xfrm>
          <a:prstGeom prst="rect">
            <a:avLst/>
          </a:prstGeom>
          <a:noFill/>
        </p:spPr>
        <p:txBody>
          <a:bodyPr wrap="square" rtlCol="0">
            <a:spAutoFit/>
          </a:bodyPr>
          <a:lstStyle>
            <a:defPPr>
              <a:defRPr kern="1200"/>
            </a:defPPr>
          </a:lstStyle>
          <a:p>
            <a:r>
              <a:rPr lang="en-US" sz="3600" b="1" dirty="0">
                <a:solidFill>
                  <a:srgbClr val="235078"/>
                </a:solidFill>
                <a:latin typeface="Libre Baskerville" panose="02000000000000000000" pitchFamily="2" charset="0"/>
              </a:rPr>
              <a:t>Factors for Academic Success</a:t>
            </a:r>
          </a:p>
        </p:txBody>
      </p:sp>
      <p:sp>
        <p:nvSpPr>
          <p:cNvPr id="60" name="TextBox 59">
            <a:extLst>
              <a:ext uri="{FF2B5EF4-FFF2-40B4-BE49-F238E27FC236}">
                <a16:creationId xmlns:a16="http://schemas.microsoft.com/office/drawing/2014/main" id="{22B0201C-B275-4172-AE5F-42B6EA405F41}"/>
              </a:ext>
            </a:extLst>
          </p:cNvPr>
          <p:cNvSpPr txBox="1"/>
          <p:nvPr/>
        </p:nvSpPr>
        <p:spPr>
          <a:xfrm>
            <a:off x="33356550" y="18365610"/>
            <a:ext cx="9620250" cy="3323987"/>
          </a:xfrm>
          <a:prstGeom prst="rect">
            <a:avLst/>
          </a:prstGeom>
          <a:noFill/>
        </p:spPr>
        <p:txBody>
          <a:bodyPr wrap="square" rtlCol="0">
            <a:spAutoFit/>
          </a:bodyPr>
          <a:lstStyle>
            <a:defPPr>
              <a:defRPr kern="1200"/>
            </a:defPPr>
          </a:lstStyle>
          <a:p>
            <a:r>
              <a:rPr lang="en-US" sz="3000" dirty="0">
                <a:solidFill>
                  <a:schemeClr val="bg2">
                    <a:lumMod val="25000"/>
                  </a:schemeClr>
                </a:solidFill>
                <a:latin typeface="Montserrat Light" panose="00000400000000000000" pitchFamily="50" charset="0"/>
                <a:ea typeface="Open Sans" panose="020B0606030504020204" pitchFamily="34" charset="0"/>
                <a:cs typeface="Open Sans" panose="020B0606030504020204" pitchFamily="34" charset="0"/>
              </a:rPr>
              <a:t>Understanding our own emotions helps us connect better with others. Emotional intelligence can be improved through awareness and daily practice.. Mindfulness helps manage stress and maintain focus while studying. Developing EI leads to better relationships, motivation, and academic success.</a:t>
            </a:r>
          </a:p>
        </p:txBody>
      </p:sp>
      <p:sp>
        <p:nvSpPr>
          <p:cNvPr id="61" name="TextBox 60">
            <a:extLst>
              <a:ext uri="{FF2B5EF4-FFF2-40B4-BE49-F238E27FC236}">
                <a16:creationId xmlns:a16="http://schemas.microsoft.com/office/drawing/2014/main" id="{A6E6C31F-098B-45F7-BEE5-8A51FA70D59F}"/>
              </a:ext>
            </a:extLst>
          </p:cNvPr>
          <p:cNvSpPr txBox="1"/>
          <p:nvPr/>
        </p:nvSpPr>
        <p:spPr>
          <a:xfrm>
            <a:off x="33375600" y="17630194"/>
            <a:ext cx="9601200" cy="646331"/>
          </a:xfrm>
          <a:prstGeom prst="rect">
            <a:avLst/>
          </a:prstGeom>
          <a:noFill/>
        </p:spPr>
        <p:txBody>
          <a:bodyPr wrap="square" rtlCol="0">
            <a:spAutoFit/>
          </a:bodyPr>
          <a:lstStyle>
            <a:defPPr>
              <a:defRPr kern="1200"/>
            </a:defPPr>
          </a:lstStyle>
          <a:p>
            <a:r>
              <a:rPr lang="en-US" sz="3600" b="1" dirty="0">
                <a:solidFill>
                  <a:srgbClr val="235078"/>
                </a:solidFill>
                <a:latin typeface="Libre Baskerville" panose="02000000000000000000" pitchFamily="2" charset="0"/>
              </a:rPr>
              <a:t>Conclusion</a:t>
            </a:r>
          </a:p>
        </p:txBody>
      </p:sp>
      <p:sp>
        <p:nvSpPr>
          <p:cNvPr id="62" name="TextBox 61">
            <a:extLst>
              <a:ext uri="{FF2B5EF4-FFF2-40B4-BE49-F238E27FC236}">
                <a16:creationId xmlns:a16="http://schemas.microsoft.com/office/drawing/2014/main" id="{A067F8A1-EE95-4354-8E2F-952A6BBDBFFC}"/>
              </a:ext>
            </a:extLst>
          </p:cNvPr>
          <p:cNvSpPr txBox="1"/>
          <p:nvPr/>
        </p:nvSpPr>
        <p:spPr>
          <a:xfrm>
            <a:off x="741721" y="19769274"/>
            <a:ext cx="9601200" cy="8633133"/>
          </a:xfrm>
          <a:prstGeom prst="rect">
            <a:avLst/>
          </a:prstGeom>
          <a:noFill/>
        </p:spPr>
        <p:txBody>
          <a:bodyPr wrap="square" rtlCol="0">
            <a:spAutoFit/>
          </a:bodyPr>
          <a:lstStyle>
            <a:defPPr>
              <a:defRPr kern="1200"/>
            </a:defPPr>
          </a:lstStyle>
          <a:p>
            <a:r>
              <a:rPr lang="en-US" sz="3700" dirty="0">
                <a:solidFill>
                  <a:srgbClr val="002060"/>
                </a:solidFill>
                <a:latin typeface="Montserrat Light" panose="00000400000000000000" pitchFamily="50" charset="0"/>
                <a:ea typeface="Open Sans" panose="020B0606030504020204" pitchFamily="34" charset="0"/>
                <a:cs typeface="Open Sans" panose="020B0606030504020204" pitchFamily="34" charset="0"/>
              </a:rPr>
              <a:t>Emotional Intelligence is the concept of understanding other people and their emotions in a social context. It involves controlling and regulating emotions (Maldonado &amp; Márquez, 2023).  </a:t>
            </a:r>
          </a:p>
          <a:p>
            <a:endParaRPr lang="en-US" sz="3700" dirty="0">
              <a:solidFill>
                <a:srgbClr val="002060"/>
              </a:solidFill>
              <a:latin typeface="Montserrat Light" panose="00000400000000000000" pitchFamily="50" charset="0"/>
              <a:ea typeface="Open Sans" panose="020B0606030504020204" pitchFamily="34" charset="0"/>
              <a:cs typeface="Open Sans" panose="020B0606030504020204" pitchFamily="34" charset="0"/>
            </a:endParaRPr>
          </a:p>
          <a:p>
            <a:r>
              <a:rPr lang="en-GB" sz="3700" dirty="0">
                <a:solidFill>
                  <a:schemeClr val="bg2">
                    <a:lumMod val="25000"/>
                  </a:schemeClr>
                </a:solidFill>
                <a:latin typeface="Montserrat Light" panose="00000400000000000000" pitchFamily="2" charset="0"/>
              </a:rPr>
              <a:t>Emotional intelligence plays a key role in academic life, influencing how we manage stress, relationships, and performance. In light of Goleman’s Emotional Intelligence Framework, this assignment explores how emotional intelligence can be developed, how mindfulness helps regulate emotions, and why both are essential.</a:t>
            </a:r>
            <a:endParaRPr lang="en-US" sz="3700" dirty="0">
              <a:solidFill>
                <a:schemeClr val="bg2">
                  <a:lumMod val="25000"/>
                </a:schemeClr>
              </a:solidFill>
              <a:latin typeface="Montserrat Light" panose="00000400000000000000" pitchFamily="2" charset="0"/>
              <a:ea typeface="Open Sans" panose="020B0606030504020204" pitchFamily="34" charset="0"/>
              <a:cs typeface="Open Sans" panose="020B0606030504020204" pitchFamily="34" charset="0"/>
            </a:endParaRPr>
          </a:p>
        </p:txBody>
      </p:sp>
      <p:sp>
        <p:nvSpPr>
          <p:cNvPr id="63" name="TextBox 62">
            <a:extLst>
              <a:ext uri="{FF2B5EF4-FFF2-40B4-BE49-F238E27FC236}">
                <a16:creationId xmlns:a16="http://schemas.microsoft.com/office/drawing/2014/main" id="{92D5F59B-F8CA-463C-871F-D1042309DE00}"/>
              </a:ext>
            </a:extLst>
          </p:cNvPr>
          <p:cNvSpPr txBox="1"/>
          <p:nvPr/>
        </p:nvSpPr>
        <p:spPr>
          <a:xfrm>
            <a:off x="914400" y="18739137"/>
            <a:ext cx="9601200" cy="646331"/>
          </a:xfrm>
          <a:prstGeom prst="rect">
            <a:avLst/>
          </a:prstGeom>
          <a:noFill/>
        </p:spPr>
        <p:txBody>
          <a:bodyPr wrap="square" rtlCol="0">
            <a:spAutoFit/>
          </a:bodyPr>
          <a:lstStyle>
            <a:defPPr>
              <a:defRPr kern="1200"/>
            </a:defPPr>
          </a:lstStyle>
          <a:p>
            <a:r>
              <a:rPr lang="en-US" sz="3600" b="1" dirty="0">
                <a:solidFill>
                  <a:srgbClr val="235078"/>
                </a:solidFill>
                <a:latin typeface="Libre Baskerville" panose="02000000000000000000" pitchFamily="2" charset="0"/>
              </a:rPr>
              <a:t>Introduction</a:t>
            </a:r>
          </a:p>
        </p:txBody>
      </p:sp>
      <p:sp>
        <p:nvSpPr>
          <p:cNvPr id="64" name="TextBox 63">
            <a:extLst>
              <a:ext uri="{FF2B5EF4-FFF2-40B4-BE49-F238E27FC236}">
                <a16:creationId xmlns:a16="http://schemas.microsoft.com/office/drawing/2014/main" id="{499918C8-D8D3-4947-B7FD-9341EAE5F7F2}"/>
              </a:ext>
            </a:extLst>
          </p:cNvPr>
          <p:cNvSpPr txBox="1"/>
          <p:nvPr/>
        </p:nvSpPr>
        <p:spPr>
          <a:xfrm>
            <a:off x="11734800" y="8745112"/>
            <a:ext cx="9601200" cy="8063746"/>
          </a:xfrm>
          <a:prstGeom prst="rect">
            <a:avLst/>
          </a:prstGeom>
          <a:noFill/>
        </p:spPr>
        <p:txBody>
          <a:bodyPr wrap="square" rtlCol="0">
            <a:spAutoFit/>
          </a:bodyPr>
          <a:lstStyle>
            <a:defPPr>
              <a:defRPr kern="1200"/>
            </a:defPPr>
          </a:lstStyle>
          <a:p>
            <a:pPr marL="571500" indent="-571500">
              <a:buFont typeface="Arial" panose="020B0604020202020204" pitchFamily="34" charset="0"/>
              <a:buChar char="•"/>
            </a:pPr>
            <a:r>
              <a:rPr lang="en-US" sz="3700" dirty="0">
                <a:solidFill>
                  <a:srgbClr val="002060"/>
                </a:solidFill>
                <a:latin typeface="Montserrat Light" panose="00000400000000000000" pitchFamily="50" charset="0"/>
                <a:ea typeface="Open Sans" panose="020B0606030504020204" pitchFamily="34" charset="0"/>
                <a:cs typeface="Open Sans" panose="020B0606030504020204" pitchFamily="34" charset="0"/>
              </a:rPr>
              <a:t>Conducted a review of literature on emotional intelligence, including Daniel Goleman’s framework.</a:t>
            </a:r>
          </a:p>
          <a:p>
            <a:endParaRPr lang="en-US" sz="3700" dirty="0">
              <a:solidFill>
                <a:srgbClr val="002060"/>
              </a:solidFill>
              <a:latin typeface="Montserrat Light" panose="00000400000000000000" pitchFamily="50" charset="0"/>
              <a:ea typeface="Open Sans" panose="020B0606030504020204" pitchFamily="34" charset="0"/>
              <a:cs typeface="Open Sans" panose="020B0606030504020204" pitchFamily="34" charset="0"/>
            </a:endParaRPr>
          </a:p>
          <a:p>
            <a:pPr marL="571500" indent="-571500">
              <a:buFont typeface="Arial" panose="020B0604020202020204" pitchFamily="34" charset="0"/>
              <a:buChar char="•"/>
            </a:pPr>
            <a:r>
              <a:rPr lang="en-US" sz="3700" dirty="0">
                <a:solidFill>
                  <a:srgbClr val="002060"/>
                </a:solidFill>
                <a:latin typeface="Montserrat Light" panose="00000400000000000000" pitchFamily="50" charset="0"/>
                <a:ea typeface="Open Sans" panose="020B0606030504020204" pitchFamily="34" charset="0"/>
                <a:cs typeface="Open Sans" panose="020B0606030504020204" pitchFamily="34" charset="0"/>
              </a:rPr>
              <a:t>Data from high-quality academic sources.</a:t>
            </a:r>
          </a:p>
          <a:p>
            <a:pPr marL="571500" indent="-571500">
              <a:buFont typeface="Arial" panose="020B0604020202020204" pitchFamily="34" charset="0"/>
              <a:buChar char="•"/>
            </a:pPr>
            <a:endParaRPr lang="en-US" sz="37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endParaRPr>
          </a:p>
          <a:p>
            <a:pPr marL="571500" indent="-571500">
              <a:buFont typeface="Arial" panose="020B0604020202020204" pitchFamily="34" charset="0"/>
              <a:buChar char="•"/>
            </a:pPr>
            <a:r>
              <a:rPr lang="en-US" sz="37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Theory: </a:t>
            </a:r>
            <a:r>
              <a:rPr lang="en-US" sz="3700" dirty="0">
                <a:solidFill>
                  <a:srgbClr val="002060"/>
                </a:solidFill>
                <a:latin typeface="Montserrat Light" panose="00000400000000000000" pitchFamily="50" charset="0"/>
                <a:ea typeface="Open Sans" panose="020B0606030504020204" pitchFamily="34" charset="0"/>
                <a:cs typeface="Open Sans" panose="020B0606030504020204" pitchFamily="34" charset="0"/>
              </a:rPr>
              <a:t>Daniel Goleman’s Emotional Intelligence Framework (Landry, 2020).</a:t>
            </a:r>
          </a:p>
          <a:p>
            <a:endParaRPr lang="en-US" sz="3700" dirty="0">
              <a:solidFill>
                <a:srgbClr val="002060"/>
              </a:solidFill>
              <a:latin typeface="Montserrat Light" panose="00000400000000000000" pitchFamily="50" charset="0"/>
              <a:ea typeface="Open Sans" panose="020B0606030504020204" pitchFamily="34" charset="0"/>
              <a:cs typeface="Open Sans" panose="020B0606030504020204" pitchFamily="34" charset="0"/>
            </a:endParaRPr>
          </a:p>
          <a:p>
            <a:pPr marL="571500" indent="-571500">
              <a:buFont typeface="Arial" panose="020B0604020202020204" pitchFamily="34" charset="0"/>
              <a:buChar char="•"/>
            </a:pPr>
            <a:r>
              <a:rPr lang="en-US" sz="3700" dirty="0">
                <a:solidFill>
                  <a:srgbClr val="002060"/>
                </a:solidFill>
                <a:latin typeface="Montserrat Light" panose="00000400000000000000" pitchFamily="50" charset="0"/>
                <a:ea typeface="Open Sans" panose="020B0606030504020204" pitchFamily="34" charset="0"/>
                <a:cs typeface="Open Sans" panose="020B0606030504020204" pitchFamily="34" charset="0"/>
              </a:rPr>
              <a:t>Used reflection to apply theory to practice and identify steps for improving emotional awareness.</a:t>
            </a:r>
          </a:p>
        </p:txBody>
      </p:sp>
      <p:sp>
        <p:nvSpPr>
          <p:cNvPr id="65" name="TextBox 64">
            <a:extLst>
              <a:ext uri="{FF2B5EF4-FFF2-40B4-BE49-F238E27FC236}">
                <a16:creationId xmlns:a16="http://schemas.microsoft.com/office/drawing/2014/main" id="{68744D3E-CEF9-4748-9719-25AAABF27BDD}"/>
              </a:ext>
            </a:extLst>
          </p:cNvPr>
          <p:cNvSpPr txBox="1"/>
          <p:nvPr/>
        </p:nvSpPr>
        <p:spPr>
          <a:xfrm>
            <a:off x="11734800" y="8077200"/>
            <a:ext cx="9601200" cy="646331"/>
          </a:xfrm>
          <a:prstGeom prst="rect">
            <a:avLst/>
          </a:prstGeom>
          <a:noFill/>
        </p:spPr>
        <p:txBody>
          <a:bodyPr wrap="square" rtlCol="0">
            <a:spAutoFit/>
          </a:bodyPr>
          <a:lstStyle>
            <a:defPPr>
              <a:defRPr kern="1200"/>
            </a:defPPr>
          </a:lstStyle>
          <a:p>
            <a:r>
              <a:rPr lang="en-US" sz="3600" b="1" dirty="0">
                <a:solidFill>
                  <a:srgbClr val="235078"/>
                </a:solidFill>
                <a:latin typeface="Libre Baskerville" panose="02000000000000000000" pitchFamily="2" charset="0"/>
              </a:rPr>
              <a:t>Methods</a:t>
            </a:r>
          </a:p>
        </p:txBody>
      </p:sp>
      <p:sp>
        <p:nvSpPr>
          <p:cNvPr id="66" name="TextBox 65">
            <a:extLst>
              <a:ext uri="{FF2B5EF4-FFF2-40B4-BE49-F238E27FC236}">
                <a16:creationId xmlns:a16="http://schemas.microsoft.com/office/drawing/2014/main" id="{223EAA92-7B93-4F15-A4CA-18552CBA76AE}"/>
              </a:ext>
            </a:extLst>
          </p:cNvPr>
          <p:cNvSpPr txBox="1"/>
          <p:nvPr/>
        </p:nvSpPr>
        <p:spPr>
          <a:xfrm>
            <a:off x="11772900" y="18600637"/>
            <a:ext cx="9601200" cy="14326999"/>
          </a:xfrm>
          <a:prstGeom prst="rect">
            <a:avLst/>
          </a:prstGeom>
          <a:noFill/>
        </p:spPr>
        <p:txBody>
          <a:bodyPr wrap="square" rtlCol="0">
            <a:spAutoFit/>
          </a:bodyPr>
          <a:lstStyle>
            <a:defPPr>
              <a:defRPr kern="1200"/>
            </a:defPPr>
          </a:lstStyle>
          <a:p>
            <a:pPr marL="571500" indent="-571500">
              <a:buFont typeface="Arial" panose="020B0604020202020204" pitchFamily="34" charset="0"/>
              <a:buChar char="•"/>
            </a:pPr>
            <a:r>
              <a:rPr lang="en-US" sz="37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Enhance Self-Awareness</a:t>
            </a:r>
            <a:r>
              <a:rPr lang="en-US" sz="3700"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 Tracking feelings and emotions in different situations can help build control over emotions (Landry, 2020).</a:t>
            </a:r>
          </a:p>
          <a:p>
            <a:pPr marL="571500" indent="-571500">
              <a:buFont typeface="Arial" panose="020B0604020202020204" pitchFamily="34" charset="0"/>
              <a:buChar char="•"/>
            </a:pPr>
            <a:r>
              <a:rPr lang="en-US" sz="37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Self Management</a:t>
            </a:r>
            <a:r>
              <a:rPr lang="en-US" sz="3700"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 Being aware of and having control over emotions in all situations is an important part of emotional intelligence (Safarli, 2021).</a:t>
            </a:r>
          </a:p>
          <a:p>
            <a:pPr marL="571500" indent="-571500">
              <a:buFont typeface="Arial" panose="020B0604020202020204" pitchFamily="34" charset="0"/>
              <a:buChar char="•"/>
            </a:pPr>
            <a:endParaRPr lang="en-US" sz="3700" dirty="0">
              <a:solidFill>
                <a:srgbClr val="1482A5"/>
              </a:solidFill>
              <a:latin typeface="Montserrat Light" panose="00000400000000000000" pitchFamily="50" charset="0"/>
              <a:ea typeface="Open Sans" panose="020B0606030504020204" pitchFamily="34" charset="0"/>
              <a:cs typeface="Open Sans" panose="020B0606030504020204" pitchFamily="34" charset="0"/>
            </a:endParaRPr>
          </a:p>
          <a:p>
            <a:pPr marL="571500" indent="-571500">
              <a:buFont typeface="Arial" panose="020B0604020202020204" pitchFamily="34" charset="0"/>
              <a:buChar char="•"/>
            </a:pPr>
            <a:r>
              <a:rPr lang="en-US" sz="37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Social awareness</a:t>
            </a:r>
            <a:r>
              <a:rPr lang="en-US" sz="3700"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 Interact with others and learn to sense their emotions and react accordingly.</a:t>
            </a:r>
          </a:p>
          <a:p>
            <a:pPr marL="571500" indent="-571500">
              <a:buFont typeface="Arial" panose="020B0604020202020204" pitchFamily="34" charset="0"/>
              <a:buChar char="•"/>
            </a:pPr>
            <a:endParaRPr lang="en-US" sz="3700" dirty="0">
              <a:solidFill>
                <a:srgbClr val="1482A5"/>
              </a:solidFill>
              <a:latin typeface="Montserrat Light" panose="00000400000000000000" pitchFamily="50" charset="0"/>
              <a:ea typeface="Open Sans" panose="020B0606030504020204" pitchFamily="34" charset="0"/>
              <a:cs typeface="Open Sans" panose="020B0606030504020204" pitchFamily="34" charset="0"/>
            </a:endParaRPr>
          </a:p>
          <a:p>
            <a:pPr marL="571500" indent="-571500">
              <a:buFont typeface="Arial" panose="020B0604020202020204" pitchFamily="34" charset="0"/>
              <a:buChar char="•"/>
            </a:pPr>
            <a:r>
              <a:rPr lang="en-US" sz="37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Relationship Management</a:t>
            </a:r>
            <a:r>
              <a:rPr lang="en-US" sz="3700"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 Learn to manage relationships with others effectively. Improve ability to influence others and manage conflicts. This is an important part of emotional intelligence (Landry, 2020).</a:t>
            </a:r>
          </a:p>
          <a:p>
            <a:pPr marL="571500" indent="-571500">
              <a:buFont typeface="Arial" panose="020B0604020202020204" pitchFamily="34" charset="0"/>
              <a:buChar char="•"/>
            </a:pPr>
            <a:r>
              <a:rPr lang="en-US" sz="37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Practice Mindfulness: </a:t>
            </a:r>
            <a:r>
              <a:rPr lang="en-US" sz="3700"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There is a positive relationship between mindfulness and emotional intelligence (Jiménez-</a:t>
            </a:r>
            <a:r>
              <a:rPr lang="en-US" sz="3700" dirty="0" err="1">
                <a:solidFill>
                  <a:srgbClr val="1482A5"/>
                </a:solidFill>
                <a:latin typeface="Montserrat Light" panose="00000400000000000000" pitchFamily="50" charset="0"/>
                <a:ea typeface="Open Sans" panose="020B0606030504020204" pitchFamily="34" charset="0"/>
                <a:cs typeface="Open Sans" panose="020B0606030504020204" pitchFamily="34" charset="0"/>
              </a:rPr>
              <a:t>Picón</a:t>
            </a:r>
            <a:r>
              <a:rPr lang="en-US" sz="3700"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 et al., 2021). </a:t>
            </a:r>
            <a:endParaRPr lang="en-US" sz="37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endParaRPr>
          </a:p>
          <a:p>
            <a:pPr marL="571500" indent="-571500">
              <a:buFont typeface="Arial" panose="020B0604020202020204" pitchFamily="34" charset="0"/>
              <a:buChar char="•"/>
            </a:pPr>
            <a:endParaRPr lang="en-US" sz="3700" dirty="0">
              <a:solidFill>
                <a:srgbClr val="1482A5"/>
              </a:solidFill>
              <a:latin typeface="Montserrat Light" panose="00000400000000000000" pitchFamily="50" charset="0"/>
              <a:ea typeface="Open Sans" panose="020B0606030504020204" pitchFamily="34" charset="0"/>
              <a:cs typeface="Open Sans" panose="020B0606030504020204" pitchFamily="34" charset="0"/>
            </a:endParaRPr>
          </a:p>
        </p:txBody>
      </p:sp>
      <p:sp>
        <p:nvSpPr>
          <p:cNvPr id="67" name="TextBox 66">
            <a:extLst>
              <a:ext uri="{FF2B5EF4-FFF2-40B4-BE49-F238E27FC236}">
                <a16:creationId xmlns:a16="http://schemas.microsoft.com/office/drawing/2014/main" id="{716F17B6-B5C7-4922-B9E2-CD14BD16A568}"/>
              </a:ext>
            </a:extLst>
          </p:cNvPr>
          <p:cNvSpPr txBox="1"/>
          <p:nvPr/>
        </p:nvSpPr>
        <p:spPr>
          <a:xfrm>
            <a:off x="11734800" y="17719279"/>
            <a:ext cx="9601200" cy="646331"/>
          </a:xfrm>
          <a:prstGeom prst="rect">
            <a:avLst/>
          </a:prstGeom>
          <a:noFill/>
        </p:spPr>
        <p:txBody>
          <a:bodyPr wrap="square" rtlCol="0">
            <a:spAutoFit/>
          </a:bodyPr>
          <a:lstStyle>
            <a:defPPr>
              <a:defRPr kern="1200"/>
            </a:defPPr>
          </a:lstStyle>
          <a:p>
            <a:r>
              <a:rPr lang="en-US" sz="3600" b="1" dirty="0">
                <a:solidFill>
                  <a:srgbClr val="235078"/>
                </a:solidFill>
                <a:latin typeface="Libre Baskerville" panose="02000000000000000000" pitchFamily="2" charset="0"/>
              </a:rPr>
              <a:t>Developing Emotional Intelligence</a:t>
            </a:r>
          </a:p>
        </p:txBody>
      </p:sp>
      <p:sp>
        <p:nvSpPr>
          <p:cNvPr id="68" name="TextBox 67">
            <a:extLst>
              <a:ext uri="{FF2B5EF4-FFF2-40B4-BE49-F238E27FC236}">
                <a16:creationId xmlns:a16="http://schemas.microsoft.com/office/drawing/2014/main" id="{47F717BC-0897-4243-A282-98EF911708EA}"/>
              </a:ext>
            </a:extLst>
          </p:cNvPr>
          <p:cNvSpPr txBox="1"/>
          <p:nvPr/>
        </p:nvSpPr>
        <p:spPr>
          <a:xfrm>
            <a:off x="22593300" y="9713088"/>
            <a:ext cx="9601200" cy="9771906"/>
          </a:xfrm>
          <a:prstGeom prst="rect">
            <a:avLst/>
          </a:prstGeom>
          <a:noFill/>
        </p:spPr>
        <p:txBody>
          <a:bodyPr wrap="square" rtlCol="0">
            <a:spAutoFit/>
          </a:bodyPr>
          <a:lstStyle>
            <a:defPPr>
              <a:defRPr kern="1200"/>
            </a:defPPr>
          </a:lstStyle>
          <a:p>
            <a:pPr marL="571500" indent="-571500">
              <a:buFont typeface="Arial" panose="020B0604020202020204" pitchFamily="34" charset="0"/>
              <a:buChar char="•"/>
            </a:pPr>
            <a:r>
              <a:rPr lang="en-US" sz="37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Knowing and identifying your emotional patterns: </a:t>
            </a:r>
            <a:r>
              <a:rPr lang="en-US" sz="3700"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In my experience, I find it easy to manage my emotions when I am tracking my feelings and triggers.</a:t>
            </a:r>
          </a:p>
          <a:p>
            <a:pPr marL="571500" indent="-571500">
              <a:buFont typeface="Arial" panose="020B0604020202020204" pitchFamily="34" charset="0"/>
              <a:buChar char="•"/>
            </a:pPr>
            <a:r>
              <a:rPr lang="en-US" sz="37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Use Mindful Study Techniques: </a:t>
            </a:r>
            <a:r>
              <a:rPr lang="en-US" sz="3700"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Emotions play a role in how well we can study. In my experience, breaking down tasks into small parts helps.</a:t>
            </a:r>
          </a:p>
          <a:p>
            <a:pPr marL="571500" indent="-571500">
              <a:buFont typeface="Arial" panose="020B0604020202020204" pitchFamily="34" charset="0"/>
              <a:buChar char="•"/>
            </a:pPr>
            <a:r>
              <a:rPr lang="en-US" sz="37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Mindfulness meditation: </a:t>
            </a:r>
            <a:r>
              <a:rPr lang="en-US" sz="3700"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Mindfulness meditation, 15 minutes a day, helps me stay calm and composed..</a:t>
            </a:r>
          </a:p>
          <a:p>
            <a:pPr marL="571500" indent="-571500">
              <a:buFont typeface="Arial" panose="020B0604020202020204" pitchFamily="34" charset="0"/>
              <a:buChar char="•"/>
            </a:pPr>
            <a:r>
              <a:rPr lang="en-US" sz="37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Developing empathy: </a:t>
            </a:r>
            <a:r>
              <a:rPr lang="en-US" sz="3700"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I have found that caring for other people’s emotions helps in understanding our emotions better.</a:t>
            </a:r>
            <a:endParaRPr lang="en-US" sz="37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endParaRPr>
          </a:p>
          <a:p>
            <a:endParaRPr lang="en-US" sz="37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endParaRPr>
          </a:p>
        </p:txBody>
      </p:sp>
      <p:sp>
        <p:nvSpPr>
          <p:cNvPr id="69" name="TextBox 68">
            <a:extLst>
              <a:ext uri="{FF2B5EF4-FFF2-40B4-BE49-F238E27FC236}">
                <a16:creationId xmlns:a16="http://schemas.microsoft.com/office/drawing/2014/main" id="{27A0BB3C-427E-42CA-963C-DA612C8F2B9C}"/>
              </a:ext>
            </a:extLst>
          </p:cNvPr>
          <p:cNvSpPr txBox="1"/>
          <p:nvPr/>
        </p:nvSpPr>
        <p:spPr>
          <a:xfrm>
            <a:off x="22612350" y="8081963"/>
            <a:ext cx="9601200" cy="1754326"/>
          </a:xfrm>
          <a:prstGeom prst="rect">
            <a:avLst/>
          </a:prstGeom>
          <a:noFill/>
        </p:spPr>
        <p:txBody>
          <a:bodyPr wrap="square" rtlCol="0">
            <a:spAutoFit/>
          </a:bodyPr>
          <a:lstStyle>
            <a:defPPr>
              <a:defRPr kern="1200"/>
            </a:defPPr>
          </a:lstStyle>
          <a:p>
            <a:r>
              <a:rPr lang="en-US" sz="3600" b="1" dirty="0">
                <a:solidFill>
                  <a:srgbClr val="235078"/>
                </a:solidFill>
                <a:latin typeface="Libre Baskerville" panose="02000000000000000000" pitchFamily="2" charset="0"/>
              </a:rPr>
              <a:t>Managing Emotions and Mindfulness as a Student</a:t>
            </a:r>
          </a:p>
          <a:p>
            <a:endParaRPr lang="en-US" sz="3600" b="1" dirty="0">
              <a:solidFill>
                <a:srgbClr val="235078"/>
              </a:solidFill>
              <a:latin typeface="Libre Baskerville" panose="02000000000000000000" pitchFamily="2" charset="0"/>
            </a:endParaRPr>
          </a:p>
        </p:txBody>
      </p:sp>
      <p:sp>
        <p:nvSpPr>
          <p:cNvPr id="2" name="Text Placeholder 16">
            <a:extLst>
              <a:ext uri="{FF2B5EF4-FFF2-40B4-BE49-F238E27FC236}">
                <a16:creationId xmlns:a16="http://schemas.microsoft.com/office/drawing/2014/main" id="{305CFBE9-D54C-7249-2674-0BA3D8D57EC1}"/>
              </a:ext>
            </a:extLst>
          </p:cNvPr>
          <p:cNvSpPr txBox="1"/>
          <p:nvPr/>
        </p:nvSpPr>
        <p:spPr>
          <a:xfrm>
            <a:off x="3048000" y="4320731"/>
            <a:ext cx="36576000" cy="1052596"/>
          </a:xfrm>
          <a:prstGeom prst="rect">
            <a:avLst/>
          </a:prstGeom>
        </p:spPr>
        <p:txBody>
          <a:bodyPr wrap="square" lIns="128016" tIns="64008" rIns="128016" bIns="64008">
            <a:spAutoFit/>
          </a:bodyPr>
          <a:lstStyle>
            <a:defPPr>
              <a:defRPr kern="1200"/>
            </a:defPPr>
            <a:lvl1pPr marL="0" indent="0" algn="l" defTabSz="4389028" rtl="0" eaLnBrk="1" latinLnBrk="0" hangingPunct="1">
              <a:spcBef>
                <a:spcPct val="20000"/>
              </a:spcBef>
              <a:buFont typeface="Arial" pitchFamily="34" charset="0"/>
              <a:buNone/>
              <a:defRPr sz="13400" kern="1200" baseline="0">
                <a:solidFill>
                  <a:schemeClr val="tx1"/>
                </a:solidFill>
                <a:latin typeface="+mn-lt"/>
                <a:ea typeface="+mn-ea"/>
                <a:cs typeface="+mn-cs"/>
              </a:defRPr>
            </a:lvl1pPr>
            <a:lvl2pPr marL="3566086" indent="-1371572" algn="l" defTabSz="4389028"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286" indent="-1097257" algn="l" defTabSz="4389028"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800"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4pPr>
            <a:lvl5pPr marL="9875314"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5pPr>
            <a:lvl6pPr marL="12069828"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6pPr>
            <a:lvl7pPr marL="14264342"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7pPr>
            <a:lvl8pPr marL="16458857"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8pPr>
            <a:lvl9pPr marL="18653371"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9pPr>
          </a:lstStyle>
          <a:p>
            <a:pPr algn="ctr"/>
            <a:r>
              <a:rPr lang="en-GB" sz="6000" b="1" dirty="0">
                <a:solidFill>
                  <a:srgbClr val="000000"/>
                </a:solidFill>
                <a:effectLst/>
                <a:latin typeface="Times New Roman" panose="02020603050405020304" pitchFamily="18" charset="0"/>
                <a:ea typeface="Times New Roman" panose="02020603050405020304" pitchFamily="18" charset="0"/>
              </a:rPr>
              <a:t>LCLM: Developing Emotional Intelligence Skills </a:t>
            </a:r>
            <a:endParaRPr lang="en-US" sz="5600" dirty="0">
              <a:latin typeface="Montserrat Light" panose="00000400000000000000" pitchFamily="50" charset="0"/>
            </a:endParaRPr>
          </a:p>
        </p:txBody>
      </p:sp>
      <p:pic>
        <p:nvPicPr>
          <p:cNvPr id="7" name="Picture 6">
            <a:extLst>
              <a:ext uri="{FF2B5EF4-FFF2-40B4-BE49-F238E27FC236}">
                <a16:creationId xmlns:a16="http://schemas.microsoft.com/office/drawing/2014/main" id="{3282FEDF-0590-1C86-B1BB-91FFDF2035CF}"/>
              </a:ext>
            </a:extLst>
          </p:cNvPr>
          <p:cNvPicPr>
            <a:picLocks noChangeAspect="1"/>
          </p:cNvPicPr>
          <p:nvPr/>
        </p:nvPicPr>
        <p:blipFill>
          <a:blip r:embed="rId7"/>
          <a:stretch>
            <a:fillRect/>
          </a:stretch>
        </p:blipFill>
        <p:spPr>
          <a:xfrm>
            <a:off x="1053348" y="12287803"/>
            <a:ext cx="9209723" cy="5380491"/>
          </a:xfrm>
          <a:prstGeom prst="rect">
            <a:avLst/>
          </a:prstGeom>
        </p:spPr>
      </p:pic>
      <p:pic>
        <p:nvPicPr>
          <p:cNvPr id="14" name="Picture 13">
            <a:extLst>
              <a:ext uri="{FF2B5EF4-FFF2-40B4-BE49-F238E27FC236}">
                <a16:creationId xmlns:a16="http://schemas.microsoft.com/office/drawing/2014/main" id="{0AD6198D-2B7F-D6E0-C2E5-032DEE6C2E40}"/>
              </a:ext>
            </a:extLst>
          </p:cNvPr>
          <p:cNvPicPr>
            <a:picLocks noChangeAspect="1"/>
          </p:cNvPicPr>
          <p:nvPr/>
        </p:nvPicPr>
        <p:blipFill>
          <a:blip r:embed="rId8"/>
          <a:stretch>
            <a:fillRect/>
          </a:stretch>
        </p:blipFill>
        <p:spPr>
          <a:xfrm>
            <a:off x="23926483" y="27474743"/>
            <a:ext cx="7315834" cy="3889585"/>
          </a:xfrm>
          <a:prstGeom prst="rect">
            <a:avLst/>
          </a:prstGeom>
        </p:spPr>
      </p:pic>
      <p:sp>
        <p:nvSpPr>
          <p:cNvPr id="15" name="Rectangle 14">
            <a:extLst>
              <a:ext uri="{FF2B5EF4-FFF2-40B4-BE49-F238E27FC236}">
                <a16:creationId xmlns:a16="http://schemas.microsoft.com/office/drawing/2014/main" id="{EEAB6FA5-F643-C539-6448-45B17DB8F574}"/>
              </a:ext>
            </a:extLst>
          </p:cNvPr>
          <p:cNvSpPr/>
          <p:nvPr/>
        </p:nvSpPr>
        <p:spPr>
          <a:xfrm>
            <a:off x="33127950" y="7739297"/>
            <a:ext cx="10058400" cy="88117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9600"/>
          </a:p>
        </p:txBody>
      </p:sp>
      <p:sp>
        <p:nvSpPr>
          <p:cNvPr id="16" name="TextBox 15">
            <a:extLst>
              <a:ext uri="{FF2B5EF4-FFF2-40B4-BE49-F238E27FC236}">
                <a16:creationId xmlns:a16="http://schemas.microsoft.com/office/drawing/2014/main" id="{898E012A-FB1A-5B93-87F3-F3BD9DD4E114}"/>
              </a:ext>
            </a:extLst>
          </p:cNvPr>
          <p:cNvSpPr txBox="1"/>
          <p:nvPr/>
        </p:nvSpPr>
        <p:spPr>
          <a:xfrm>
            <a:off x="33356550" y="8050362"/>
            <a:ext cx="9601200" cy="646331"/>
          </a:xfrm>
          <a:prstGeom prst="rect">
            <a:avLst/>
          </a:prstGeom>
          <a:noFill/>
        </p:spPr>
        <p:txBody>
          <a:bodyPr wrap="square" rtlCol="0">
            <a:spAutoFit/>
          </a:bodyPr>
          <a:lstStyle>
            <a:defPPr>
              <a:defRPr kern="1200"/>
            </a:defPPr>
          </a:lstStyle>
          <a:p>
            <a:r>
              <a:rPr lang="en-US" sz="3600" b="1" dirty="0">
                <a:solidFill>
                  <a:srgbClr val="235078"/>
                </a:solidFill>
                <a:latin typeface="Libre Baskerville" panose="02000000000000000000" pitchFamily="2" charset="0"/>
              </a:rPr>
              <a:t>Actions to Manage EI Challenges</a:t>
            </a:r>
          </a:p>
        </p:txBody>
      </p:sp>
      <p:sp>
        <p:nvSpPr>
          <p:cNvPr id="17" name="TextBox 16">
            <a:extLst>
              <a:ext uri="{FF2B5EF4-FFF2-40B4-BE49-F238E27FC236}">
                <a16:creationId xmlns:a16="http://schemas.microsoft.com/office/drawing/2014/main" id="{C9770CA0-0052-93B4-FA26-34710887982D}"/>
              </a:ext>
            </a:extLst>
          </p:cNvPr>
          <p:cNvSpPr txBox="1"/>
          <p:nvPr/>
        </p:nvSpPr>
        <p:spPr>
          <a:xfrm>
            <a:off x="33356550" y="8882359"/>
            <a:ext cx="9601200" cy="8294578"/>
          </a:xfrm>
          <a:prstGeom prst="rect">
            <a:avLst/>
          </a:prstGeom>
          <a:noFill/>
        </p:spPr>
        <p:txBody>
          <a:bodyPr wrap="square" rtlCol="0">
            <a:spAutoFit/>
          </a:bodyPr>
          <a:lstStyle>
            <a:defPPr>
              <a:defRPr kern="1200"/>
            </a:defPPr>
          </a:lstStyle>
          <a:p>
            <a:r>
              <a:rPr lang="en-US" sz="3700" dirty="0">
                <a:solidFill>
                  <a:srgbClr val="002060"/>
                </a:solidFill>
                <a:latin typeface="Montserrat Light" panose="00000400000000000000" pitchFamily="50" charset="0"/>
                <a:ea typeface="Open Sans" panose="020B0606030504020204" pitchFamily="34" charset="0"/>
                <a:cs typeface="Open Sans" panose="020B0606030504020204" pitchFamily="34" charset="0"/>
              </a:rPr>
              <a:t>As a student, I have faced EI challenges such as stress and overload from academic tasks:</a:t>
            </a:r>
          </a:p>
          <a:p>
            <a:pPr marL="571500" indent="-571500">
              <a:buFont typeface="Arial" panose="020B0604020202020204" pitchFamily="34" charset="0"/>
              <a:buChar char="•"/>
            </a:pPr>
            <a:r>
              <a:rPr lang="en-US" sz="37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Encourage Empathy</a:t>
            </a:r>
            <a:r>
              <a:rPr lang="en-US" sz="3700" dirty="0">
                <a:solidFill>
                  <a:schemeClr val="bg2">
                    <a:lumMod val="25000"/>
                  </a:schemeClr>
                </a:solidFill>
                <a:latin typeface="Montserrat Light" panose="00000400000000000000" pitchFamily="2" charset="0"/>
                <a:ea typeface="Open Sans" panose="020B0606030504020204" pitchFamily="34" charset="0"/>
                <a:cs typeface="Open Sans" panose="020B0606030504020204" pitchFamily="34" charset="0"/>
              </a:rPr>
              <a:t>: </a:t>
            </a:r>
            <a:r>
              <a:rPr lang="en-GB" sz="4000" dirty="0">
                <a:solidFill>
                  <a:schemeClr val="bg2">
                    <a:lumMod val="25000"/>
                  </a:schemeClr>
                </a:solidFill>
                <a:latin typeface="Montserrat Light" panose="00000400000000000000" pitchFamily="2" charset="0"/>
              </a:rPr>
              <a:t>I make an effort to see things from other people’s perspectives and be patient when they share their feelings</a:t>
            </a:r>
            <a:endParaRPr lang="en-US" sz="3700" dirty="0">
              <a:solidFill>
                <a:schemeClr val="bg2">
                  <a:lumMod val="25000"/>
                </a:schemeClr>
              </a:solidFill>
              <a:latin typeface="Montserrat Light" panose="00000400000000000000" pitchFamily="2" charset="0"/>
              <a:ea typeface="Open Sans" panose="020B0606030504020204" pitchFamily="34" charset="0"/>
              <a:cs typeface="Open Sans" panose="020B0606030504020204" pitchFamily="34" charset="0"/>
            </a:endParaRPr>
          </a:p>
          <a:p>
            <a:pPr marL="571500" indent="-571500">
              <a:buFont typeface="Arial" panose="020B0604020202020204" pitchFamily="34" charset="0"/>
              <a:buChar char="•"/>
            </a:pPr>
            <a:r>
              <a:rPr lang="en-US" sz="3700" b="1"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Use Support System</a:t>
            </a:r>
            <a:r>
              <a:rPr lang="en-US" sz="3700" dirty="0">
                <a:solidFill>
                  <a:srgbClr val="1482A5"/>
                </a:solidFill>
                <a:latin typeface="Montserrat Light" panose="00000400000000000000" pitchFamily="50" charset="0"/>
                <a:ea typeface="Open Sans" panose="020B0606030504020204" pitchFamily="34" charset="0"/>
                <a:cs typeface="Open Sans" panose="020B0606030504020204" pitchFamily="34" charset="0"/>
              </a:rPr>
              <a:t>: </a:t>
            </a:r>
            <a:r>
              <a:rPr lang="en-US" sz="3700" dirty="0">
                <a:solidFill>
                  <a:srgbClr val="002060"/>
                </a:solidFill>
                <a:latin typeface="Montserrat Light" panose="00000400000000000000" pitchFamily="50" charset="0"/>
                <a:ea typeface="Open Sans" panose="020B0606030504020204" pitchFamily="34" charset="0"/>
                <a:cs typeface="Open Sans" panose="020B0606030504020204" pitchFamily="34" charset="0"/>
              </a:rPr>
              <a:t>Using friends and family members as a support system helps reduce stress.</a:t>
            </a:r>
          </a:p>
          <a:p>
            <a:pPr marL="571500" indent="-571500">
              <a:buFont typeface="Arial" panose="020B0604020202020204" pitchFamily="34" charset="0"/>
              <a:buChar char="•"/>
            </a:pPr>
            <a:r>
              <a:rPr lang="en-US" sz="3700" dirty="0">
                <a:solidFill>
                  <a:srgbClr val="002060"/>
                </a:solidFill>
                <a:latin typeface="Montserrat Light" panose="00000400000000000000" pitchFamily="50" charset="0"/>
                <a:ea typeface="Open Sans" panose="020B0606030504020204" pitchFamily="34" charset="0"/>
                <a:cs typeface="Open Sans" panose="020B0606030504020204" pitchFamily="34" charset="0"/>
              </a:rPr>
              <a:t>Coping strategies such as breathing and journaling also help.</a:t>
            </a:r>
          </a:p>
          <a:p>
            <a:pPr marL="571500" indent="-571500">
              <a:buFont typeface="Arial" panose="020B0604020202020204" pitchFamily="34" charset="0"/>
              <a:buChar char="•"/>
            </a:pPr>
            <a:endParaRPr lang="en-US" sz="3700" dirty="0">
              <a:solidFill>
                <a:srgbClr val="1482A5"/>
              </a:solidFill>
              <a:latin typeface="Montserrat Light" panose="00000400000000000000" pitchFamily="50" charset="0"/>
              <a:ea typeface="Open Sans" panose="020B0606030504020204" pitchFamily="34" charset="0"/>
              <a:cs typeface="Open Sans" panose="020B0606030504020204" pitchFamily="34" charset="0"/>
            </a:endParaRPr>
          </a:p>
        </p:txBody>
      </p:sp>
      <p:pic>
        <p:nvPicPr>
          <p:cNvPr id="6" name="Picture 5" descr="A diagram of a person's head&#10;&#10;AI-generated content may be incorrect.">
            <a:extLst>
              <a:ext uri="{FF2B5EF4-FFF2-40B4-BE49-F238E27FC236}">
                <a16:creationId xmlns:a16="http://schemas.microsoft.com/office/drawing/2014/main" id="{80BCF2FD-AA88-CAD2-909D-952DE6B8184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324600" y="28354473"/>
            <a:ext cx="4419600" cy="3925933"/>
          </a:xfrm>
          <a:prstGeom prst="rect">
            <a:avLst/>
          </a:prstGeom>
        </p:spPr>
      </p:pic>
      <p:pic>
        <p:nvPicPr>
          <p:cNvPr id="9" name="Picture 8" descr="A close-up of a logo&#10;&#10;AI-generated content may be incorrect.">
            <a:extLst>
              <a:ext uri="{FF2B5EF4-FFF2-40B4-BE49-F238E27FC236}">
                <a16:creationId xmlns:a16="http://schemas.microsoft.com/office/drawing/2014/main" id="{D6BB67B7-C630-7E23-4EF1-2B9D2D358672}"/>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8967706" y="3240793"/>
            <a:ext cx="4923494" cy="1926584"/>
          </a:xfrm>
          <a:prstGeom prst="rect">
            <a:avLst/>
          </a:prstGeom>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22.04.14"/>
  <p:tag name="AS_TITLE" val="Aspose.Slides for .NET 4.0 Client Profile"/>
  <p:tag name="AS_VERSION" val="22.4"/>
  <p:tag name="POSTERNERDTEMPLATE" val="persuadingsapphire|08-2022"/>
</p:tagLst>
</file>

<file path=ppt/theme/theme1.xml><?xml version="1.0" encoding="utf-8"?>
<a:theme xmlns:a="http://schemas.openxmlformats.org/drawingml/2006/main" name="Blank Presentation">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Blank Presentation">
      <a:majorFont>
        <a:latin typeface="Times New Roman"/>
        <a:ea typeface="Arial"/>
        <a:cs typeface="Arial"/>
      </a:majorFont>
      <a:minorFont>
        <a:latin typeface="Times New Roman"/>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0</TotalTime>
  <Words>882</Words>
  <Application>Microsoft Office PowerPoint</Application>
  <PresentationFormat>Custom</PresentationFormat>
  <Paragraphs>47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Libre Baskerville</vt:lpstr>
      <vt:lpstr>Montserrat Light</vt:lpstr>
      <vt:lpstr>Times New Roman</vt:lpstr>
      <vt:lpstr>Arial</vt:lpstr>
      <vt:lpstr>Blank Presentation</vt:lpstr>
      <vt:lpstr>PowerPoint Presentation</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Example to make a scientific poster</dc:title>
  <dc:subject>Free Poster Presentation Example</dc:subject>
  <dc:creator>Graphicsland/MakeSigns.com</dc:creator>
  <cp:keywords>scientific, research, template, custom, poster, presentation, symposium, printing, PowerPoint, create, design, example, sample, download</cp:keywords>
  <dc:description>This is a free template from MakeSigns.com to help you create the perfect scientific poster.</dc:description>
  <cp:lastModifiedBy>Andreea-Elena Lisman</cp:lastModifiedBy>
  <cp:revision>317</cp:revision>
  <cp:lastPrinted>2006-11-15T16:04:57Z</cp:lastPrinted>
  <dcterms:modified xsi:type="dcterms:W3CDTF">2025-10-12T10:59:55Z</dcterms:modified>
  <cp:category>templates for scientific poster</cp:category>
</cp:coreProperties>
</file>