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sldIdLst>
    <p:sldId id="256" r:id="rId5"/>
    <p:sldId id="257" r:id="rId6"/>
    <p:sldId id="260" r:id="rId7"/>
    <p:sldId id="259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556" autoAdjust="0"/>
    <p:restoredTop sz="94660"/>
  </p:normalViewPr>
  <p:slideViewPr>
    <p:cSldViewPr snapToGrid="0">
      <p:cViewPr varScale="1">
        <p:scale>
          <a:sx n="60" d="100"/>
          <a:sy n="60" d="100"/>
        </p:scale>
        <p:origin x="5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CCE8774E-7E33-40B3-AF17-C824A0C783E3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F78030A-04B2-45C1-B6CA-8BE80E2427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81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8774E-7E33-40B3-AF17-C824A0C783E3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030A-04B2-45C1-B6CA-8BE80E2427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385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8774E-7E33-40B3-AF17-C824A0C783E3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030A-04B2-45C1-B6CA-8BE80E2427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023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8774E-7E33-40B3-AF17-C824A0C783E3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030A-04B2-45C1-B6CA-8BE80E2427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229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8774E-7E33-40B3-AF17-C824A0C783E3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030A-04B2-45C1-B6CA-8BE80E2427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7208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8774E-7E33-40B3-AF17-C824A0C783E3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030A-04B2-45C1-B6CA-8BE80E2427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4021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8774E-7E33-40B3-AF17-C824A0C783E3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030A-04B2-45C1-B6CA-8BE80E2427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967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8774E-7E33-40B3-AF17-C824A0C783E3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030A-04B2-45C1-B6CA-8BE80E2427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090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8774E-7E33-40B3-AF17-C824A0C783E3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030A-04B2-45C1-B6CA-8BE80E2427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9802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8774E-7E33-40B3-AF17-C824A0C783E3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030A-04B2-45C1-B6CA-8BE80E2427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740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8774E-7E33-40B3-AF17-C824A0C783E3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030A-04B2-45C1-B6CA-8BE80E2427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7220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8774E-7E33-40B3-AF17-C824A0C783E3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030A-04B2-45C1-B6CA-8BE80E2427B6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148133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8774E-7E33-40B3-AF17-C824A0C783E3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030A-04B2-45C1-B6CA-8BE80E2427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0543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8774E-7E33-40B3-AF17-C824A0C783E3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030A-04B2-45C1-B6CA-8BE80E2427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0346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8774E-7E33-40B3-AF17-C824A0C783E3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030A-04B2-45C1-B6CA-8BE80E2427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7954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8774E-7E33-40B3-AF17-C824A0C783E3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030A-04B2-45C1-B6CA-8BE80E2427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793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8774E-7E33-40B3-AF17-C824A0C783E3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030A-04B2-45C1-B6CA-8BE80E2427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001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E8774E-7E33-40B3-AF17-C824A0C783E3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78030A-04B2-45C1-B6CA-8BE80E2427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7414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nceuponachef.com/recipes/breakfast-burritos.html" TargetMode="External"/><Relationship Id="rId13" Type="http://schemas.openxmlformats.org/officeDocument/2006/relationships/hyperlink" Target="https://www.epicurious.com/recipes/food/views/grilled-chicken-salad-with-creamy-any-pickle-dressing" TargetMode="External"/><Relationship Id="rId3" Type="http://schemas.openxmlformats.org/officeDocument/2006/relationships/hyperlink" Target="https://www.rowanglen.com/products/greek-style-natural-yogurt-150g/" TargetMode="External"/><Relationship Id="rId7" Type="http://schemas.openxmlformats.org/officeDocument/2006/relationships/hyperlink" Target="https://www.olivemagazine.com/drink/how-to-make-iced-coffee/" TargetMode="External"/><Relationship Id="rId12" Type="http://schemas.openxmlformats.org/officeDocument/2006/relationships/hyperlink" Target="https://www.ukposters.co.uk/fresh-fruit-salad-in-the-bowl-f112642319?srsltid=AfmBOopQKp-vwqafAxrzhdEYOaYkYKHFyFeqy4BeWVmrlNNgYfT-sIEi" TargetMode="External"/><Relationship Id="rId2" Type="http://schemas.openxmlformats.org/officeDocument/2006/relationships/hyperlink" Target="https://www.inspiredtaste.net/54459/peanut-butter-granola-bar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knowyourproduce.com/homemade-orangeade-recipe-fresh-squeezed-orange-juice/" TargetMode="External"/><Relationship Id="rId11" Type="http://schemas.openxmlformats.org/officeDocument/2006/relationships/hyperlink" Target="https://thehiddenveggies.com/creamy-veggie-pasta/" TargetMode="External"/><Relationship Id="rId5" Type="http://schemas.openxmlformats.org/officeDocument/2006/relationships/hyperlink" Target="https://tealeavz.com/blogs/tea-talk/herbal-tea-and-caffeine-free-tea-what-is-the-difference?srsltid=AfmBOoot9tDLT53vj10I9ZnfccumUowCvkeUmbK9hUtztAAiSLM8QWRh" TargetMode="External"/><Relationship Id="rId10" Type="http://schemas.openxmlformats.org/officeDocument/2006/relationships/hyperlink" Target="https://www.olivemagazine.com/recipes/collection/best-easy-soup-recipes/" TargetMode="External"/><Relationship Id="rId4" Type="http://schemas.openxmlformats.org/officeDocument/2006/relationships/hyperlink" Target="https://www.allrecipes.com/recipe/17066/janets-rich-banana-bread/" TargetMode="External"/><Relationship Id="rId9" Type="http://schemas.openxmlformats.org/officeDocument/2006/relationships/hyperlink" Target="https://www.bbcgoodfood.com/recipes/collection/healthy-porridge-recipes" TargetMode="External"/><Relationship Id="rId14" Type="http://schemas.openxmlformats.org/officeDocument/2006/relationships/hyperlink" Target="https://uwtsd.potential.ly/playlists/question-bank-for-students/assessments/new-students/repo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B7673-DCD2-4A89-D6A6-34E5B88444A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latin typeface="Algerian" panose="04020705040A02060702" pitchFamily="82" charset="0"/>
              </a:rPr>
              <a:t>Ntumba Tshimanga </a:t>
            </a:r>
            <a:endParaRPr lang="en-GB" dirty="0">
              <a:latin typeface="Algerian" panose="04020705040A02060702" pitchFamily="82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740F55-1561-1D9B-54AC-0235072DC41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 student number - 2541214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3485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CA0AE-B59D-79BA-C47C-37F8ECE66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548" y="437765"/>
            <a:ext cx="2537452" cy="1478570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Algerian" panose="04020705040A02060702" pitchFamily="82" charset="0"/>
              </a:rPr>
              <a:t>My menu </a:t>
            </a:r>
            <a:endParaRPr lang="en-GB" sz="4000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158D6-2A08-6FD7-A5F2-62BAF1D81D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using adobe for designing menu</a:t>
            </a:r>
          </a:p>
          <a:p>
            <a:r>
              <a:rPr lang="en-US" dirty="0"/>
              <a:t> found the menu easy to design</a:t>
            </a:r>
          </a:p>
          <a:p>
            <a:r>
              <a:rPr lang="en-US" dirty="0"/>
              <a:t>Changed the </a:t>
            </a:r>
            <a:r>
              <a:rPr lang="en-US" dirty="0" err="1"/>
              <a:t>colour</a:t>
            </a:r>
            <a:r>
              <a:rPr lang="en-US" dirty="0"/>
              <a:t> theme</a:t>
            </a:r>
          </a:p>
          <a:p>
            <a:r>
              <a:rPr lang="en-US" dirty="0"/>
              <a:t>Wrote my own descriptions</a:t>
            </a:r>
          </a:p>
          <a:p>
            <a:r>
              <a:rPr lang="en-US" dirty="0"/>
              <a:t>Added pictures for visualization</a:t>
            </a:r>
          </a:p>
          <a:p>
            <a:r>
              <a:rPr lang="en-US" dirty="0"/>
              <a:t>Used AI to help me with explaining my ideas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3226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2D1C617-4EB3-0E93-9E5D-E4F4166440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083" y="3713775"/>
            <a:ext cx="3375998" cy="225347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B7600B8-C381-967B-AA13-D417BEAF8C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758" y="381099"/>
            <a:ext cx="4559276" cy="202887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99448F2-0E5B-42DA-B2D1-11A14E947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0280" y="0"/>
            <a:ext cx="9144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E8A7552-20E1-4F34-ADAB-C1DB6634D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83280"/>
            <a:ext cx="612648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3EEC2B4-11A0-5443-69EB-A8047BE835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58234" y="178607"/>
            <a:ext cx="2464502" cy="2601058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04FF4B34-99C6-FA55-F7FD-AA5470195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9778" y="2920623"/>
            <a:ext cx="3955613" cy="46265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/>
              <a:t>Lastly, I used adobe to create a menu.</a:t>
            </a:r>
          </a:p>
          <a:p>
            <a:endParaRPr lang="en-GB" sz="18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4AAB167-0FDF-BBAD-107E-AB0E49200A4B}"/>
              </a:ext>
            </a:extLst>
          </p:cNvPr>
          <p:cNvSpPr txBox="1"/>
          <p:nvPr/>
        </p:nvSpPr>
        <p:spPr>
          <a:xfrm>
            <a:off x="295739" y="2573463"/>
            <a:ext cx="502479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This is what I did for ds1 for the messy folder to locate all my work.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ADAF85E-C169-0A38-07FE-D546C55CF758}"/>
              </a:ext>
            </a:extLst>
          </p:cNvPr>
          <p:cNvSpPr txBox="1"/>
          <p:nvPr/>
        </p:nvSpPr>
        <p:spPr>
          <a:xfrm>
            <a:off x="398241" y="6048697"/>
            <a:ext cx="513552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For my second project I wrote a short summary of what we learned in class.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86B50016-A779-D0AB-B848-B66A5D71D3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9778" y="3713775"/>
            <a:ext cx="3604968" cy="1980314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1FF7159D-C95A-1155-E4A6-8D89F1763836}"/>
              </a:ext>
            </a:extLst>
          </p:cNvPr>
          <p:cNvSpPr txBox="1"/>
          <p:nvPr/>
        </p:nvSpPr>
        <p:spPr>
          <a:xfrm>
            <a:off x="6499778" y="6048697"/>
            <a:ext cx="493022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This is an example of the chart we designed in week 9 </a:t>
            </a:r>
          </a:p>
        </p:txBody>
      </p:sp>
    </p:spTree>
    <p:extLst>
      <p:ext uri="{BB962C8B-B14F-4D97-AF65-F5344CB8AC3E}">
        <p14:creationId xmlns:p14="http://schemas.microsoft.com/office/powerpoint/2010/main" val="26997694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07EB3-4776-174D-58A0-966BFA73B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3190" y="0"/>
            <a:ext cx="9905998" cy="1478570"/>
          </a:xfrm>
        </p:spPr>
        <p:txBody>
          <a:bodyPr/>
          <a:lstStyle/>
          <a:p>
            <a:pPr algn="ctr"/>
            <a:r>
              <a:rPr lang="en-US" dirty="0">
                <a:latin typeface="Algerian" panose="04020705040A02060702" pitchFamily="82" charset="0"/>
              </a:rPr>
              <a:t>reference</a:t>
            </a:r>
            <a:endParaRPr lang="en-GB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DE891-CC9B-8960-40A1-A103604BB4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2448" y="952315"/>
            <a:ext cx="9905999" cy="3541714"/>
          </a:xfrm>
        </p:spPr>
        <p:txBody>
          <a:bodyPr>
            <a:normAutofit fontScale="25000" lnSpcReduction="20000"/>
          </a:bodyPr>
          <a:lstStyle/>
          <a:p>
            <a:r>
              <a:rPr lang="en-GB" sz="6400" dirty="0"/>
              <a:t>VA6C2:0d542f9f-9c9e-532c-bad3-5a275f1dde6</a:t>
            </a:r>
          </a:p>
          <a:p>
            <a:r>
              <a:rPr lang="en-GB" sz="6400" dirty="0">
                <a:hlinkClick r:id="rId2"/>
              </a:rPr>
              <a:t>https://www.inspiredtaste.net/54459/peanut-butter-granola-bars/</a:t>
            </a:r>
            <a:endParaRPr lang="en-GB" sz="6400" dirty="0"/>
          </a:p>
          <a:p>
            <a:r>
              <a:rPr lang="en-GB" sz="6400" dirty="0">
                <a:hlinkClick r:id="rId3"/>
              </a:rPr>
              <a:t>https://www.rowanglen.com/products/greek-style-natural-yogurt-150g/</a:t>
            </a:r>
            <a:endParaRPr lang="en-GB" sz="6400" dirty="0"/>
          </a:p>
          <a:p>
            <a:r>
              <a:rPr lang="en-GB" sz="6400" dirty="0">
                <a:hlinkClick r:id="rId4"/>
              </a:rPr>
              <a:t>https://www.allrecipes.com/recipe/17066/janets-rich-banana-bread/</a:t>
            </a:r>
            <a:endParaRPr lang="en-GB" sz="6400" dirty="0"/>
          </a:p>
          <a:p>
            <a:r>
              <a:rPr lang="en-GB" sz="6400" dirty="0">
                <a:hlinkClick r:id="rId5"/>
              </a:rPr>
              <a:t>https://tealeavz.com/blogs/tea-talk/herbal-tea-and-caffeine-free-tea-what-is-the-difference?srsltid=AfmBOoot9tDLT53vj10I9ZnfccumUowCvkeUmbK9hUtztAAiSLM8QWRh</a:t>
            </a:r>
            <a:endParaRPr lang="en-GB" sz="6400" dirty="0"/>
          </a:p>
          <a:p>
            <a:r>
              <a:rPr lang="en-GB" sz="6400" dirty="0">
                <a:hlinkClick r:id="rId6"/>
              </a:rPr>
              <a:t>https://www.knowyourproduce.com/homemade-orangeade-recipe-fresh-squeezed-orange-juice/</a:t>
            </a:r>
            <a:endParaRPr lang="en-GB" sz="6400" dirty="0"/>
          </a:p>
          <a:p>
            <a:r>
              <a:rPr lang="en-GB" sz="6400" dirty="0">
                <a:hlinkClick r:id="rId7"/>
              </a:rPr>
              <a:t>https://www.olivemagazine.com/drink/how-to-make-iced-coffee/</a:t>
            </a:r>
            <a:endParaRPr lang="en-GB" sz="6400" dirty="0"/>
          </a:p>
          <a:p>
            <a:r>
              <a:rPr lang="en-GB" sz="6400" dirty="0">
                <a:hlinkClick r:id="rId8"/>
              </a:rPr>
              <a:t>https://www.onceuponachef.com/recipes/breakfast-burritos.html</a:t>
            </a:r>
            <a:endParaRPr lang="en-GB" sz="6400" dirty="0"/>
          </a:p>
          <a:p>
            <a:r>
              <a:rPr lang="en-GB" sz="6400" dirty="0">
                <a:hlinkClick r:id="rId9"/>
              </a:rPr>
              <a:t>https://www.bbcgoodfood.com/recipes/collection/healthy-porridge-recipes</a:t>
            </a:r>
            <a:endParaRPr lang="en-GB" sz="6400" dirty="0"/>
          </a:p>
          <a:p>
            <a:r>
              <a:rPr lang="en-GB" sz="6400" dirty="0">
                <a:hlinkClick r:id="rId10"/>
              </a:rPr>
              <a:t>https://www.olivemagazine.com/recipes/collection/best-easy-soup-recipes/</a:t>
            </a:r>
            <a:endParaRPr lang="en-GB" sz="6400" dirty="0"/>
          </a:p>
          <a:p>
            <a:r>
              <a:rPr lang="en-GB" sz="6400" dirty="0">
                <a:hlinkClick r:id="rId11"/>
              </a:rPr>
              <a:t>https://thehiddenveggies.com/creamy-veggie-pasta/</a:t>
            </a:r>
            <a:endParaRPr lang="en-GB" sz="6400" dirty="0"/>
          </a:p>
          <a:p>
            <a:r>
              <a:rPr lang="en-GB" sz="6400" dirty="0">
                <a:hlinkClick r:id="rId12"/>
              </a:rPr>
              <a:t>https://www.ukposters.co.uk/fresh-fruit-salad-in-the-bowl-f112642319?srsltid=AfmBOopQKp-vwqafAxrzhdEYOaYkYKHFyFeqy4BeWVmrlNNgYfT-sIEi</a:t>
            </a:r>
            <a:endParaRPr lang="en-GB" sz="6400" dirty="0"/>
          </a:p>
          <a:p>
            <a:r>
              <a:rPr lang="en-GB" sz="6400" dirty="0">
                <a:hlinkClick r:id="rId13"/>
              </a:rPr>
              <a:t>https://www.epicurious.com/recipes/food/views/grilled-chicken-salad-with-creamy-any-pickle-dressing</a:t>
            </a:r>
            <a:endParaRPr lang="en-GB" sz="6400" dirty="0"/>
          </a:p>
          <a:p>
            <a:r>
              <a:rPr lang="en-GB" sz="6400" dirty="0">
                <a:hlinkClick r:id="rId14"/>
              </a:rPr>
              <a:t>https://uwtsd.potential.ly/playlists/question-bank-for-students/assessments/new-students/report</a:t>
            </a:r>
            <a:endParaRPr lang="en-GB" sz="6400" dirty="0"/>
          </a:p>
          <a:p>
            <a:endParaRPr lang="en-GB" sz="6400" dirty="0"/>
          </a:p>
          <a:p>
            <a:endParaRPr lang="en-GB" sz="6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8857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357CCDC245654FAB1F4DED54B9A2C2" ma:contentTypeVersion="5" ma:contentTypeDescription="Create a new document." ma:contentTypeScope="" ma:versionID="736b804eda21dcb4a097eb94cf1165dc">
  <xsd:schema xmlns:xsd="http://www.w3.org/2001/XMLSchema" xmlns:xs="http://www.w3.org/2001/XMLSchema" xmlns:p="http://schemas.microsoft.com/office/2006/metadata/properties" xmlns:ns3="15fc19cd-fa26-435b-84bc-af8af48cbcc7" targetNamespace="http://schemas.microsoft.com/office/2006/metadata/properties" ma:root="true" ma:fieldsID="b4f3fc45d29abf43a957e93674377de1" ns3:_="">
    <xsd:import namespace="15fc19cd-fa26-435b-84bc-af8af48cbcc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fc19cd-fa26-435b-84bc-af8af48cbcc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5fc19cd-fa26-435b-84bc-af8af48cbcc7" xsi:nil="true"/>
  </documentManagement>
</p:properties>
</file>

<file path=customXml/itemProps1.xml><?xml version="1.0" encoding="utf-8"?>
<ds:datastoreItem xmlns:ds="http://schemas.openxmlformats.org/officeDocument/2006/customXml" ds:itemID="{3152909B-A681-487C-9961-2AC7A876DDC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5fc19cd-fa26-435b-84bc-af8af48cbcc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4B8EBB4-AD75-462A-94F0-C2D663093E2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F5F9619-E328-4665-847C-25108FDBF3A7}">
  <ds:schemaRefs>
    <ds:schemaRef ds:uri="http://purl.org/dc/terms/"/>
    <ds:schemaRef ds:uri="http://schemas.microsoft.com/office/2006/documentManagement/types"/>
    <ds:schemaRef ds:uri="http://www.w3.org/XML/1998/namespace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schemas.openxmlformats.org/package/2006/metadata/core-properties"/>
    <ds:schemaRef ds:uri="15fc19cd-fa26-435b-84bc-af8af48cbcc7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3351</TotalTime>
  <Words>269</Words>
  <Application>Microsoft Office PowerPoint</Application>
  <PresentationFormat>Widescreen</PresentationFormat>
  <Paragraphs>29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Algerian</vt:lpstr>
      <vt:lpstr>Arial</vt:lpstr>
      <vt:lpstr>Tw Cen MT</vt:lpstr>
      <vt:lpstr>Circuit</vt:lpstr>
      <vt:lpstr>Ntumba Tshimanga </vt:lpstr>
      <vt:lpstr>My menu </vt:lpstr>
      <vt:lpstr>PowerPoint Presentation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Ntumba Tshimanga (2541214)</dc:creator>
  <cp:lastModifiedBy>Ntumba Tshimanga (2541214)</cp:lastModifiedBy>
  <cp:revision>1</cp:revision>
  <dcterms:created xsi:type="dcterms:W3CDTF">2026-07-18T13:18:10Z</dcterms:created>
  <dcterms:modified xsi:type="dcterms:W3CDTF">2026-07-20T21:10:05Z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0x010100C8357CCDC245654FAB1F4DED54B9A2C2</vt:lpwstr>
  </property>
</Properties>
</file>