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0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65D3E9-CF63-25FB-821C-24FEF15DC106}" v="863" dt="2025-03-07T23:45:38.526"/>
    <p1510:client id="{AFBFC696-F9B8-7565-05E4-8AA16B26FA2A}" v="131" dt="2025-03-06T19:27:12.435"/>
    <p1510:client id="{CB8D20B3-A418-1FB6-A90C-9EB47CF440B1}" v="22" dt="2025-03-07T20:32:51.4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4965D3E9-CF63-25FB-821C-24FEF15DC106}"/>
    <pc:docChg chg="modSld">
      <pc:chgData name="" userId="" providerId="" clId="Web-{4965D3E9-CF63-25FB-821C-24FEF15DC106}" dt="2025-03-07T20:38:10.747" v="2" actId="20577"/>
      <pc:docMkLst>
        <pc:docMk/>
      </pc:docMkLst>
      <pc:sldChg chg="modSp">
        <pc:chgData name="" userId="" providerId="" clId="Web-{4965D3E9-CF63-25FB-821C-24FEF15DC106}" dt="2025-03-07T20:38:10.747" v="2" actId="20577"/>
        <pc:sldMkLst>
          <pc:docMk/>
          <pc:sldMk cId="3856567759" sldId="260"/>
        </pc:sldMkLst>
        <pc:spChg chg="mod">
          <ac:chgData name="" userId="" providerId="" clId="Web-{4965D3E9-CF63-25FB-821C-24FEF15DC106}" dt="2025-03-07T20:38:10.747" v="2" actId="20577"/>
          <ac:spMkLst>
            <pc:docMk/>
            <pc:sldMk cId="3856567759" sldId="260"/>
            <ac:spMk id="3" creationId="{BCE3EA89-1052-3A7C-2326-8CEA2995A94D}"/>
          </ac:spMkLst>
        </pc:spChg>
      </pc:sldChg>
    </pc:docChg>
  </pc:docChgLst>
  <pc:docChgLst>
    <pc:chgData name="Alex Pickering (2407489)" userId="S::2407489@student.uwtsd.ac.uk::18ee204d-d51e-4e3a-8fa0-f039a145e6a3" providerId="AD" clId="Web-{CB8D20B3-A418-1FB6-A90C-9EB47CF440B1}"/>
    <pc:docChg chg="addSld modSld">
      <pc:chgData name="Alex Pickering (2407489)" userId="S::2407489@student.uwtsd.ac.uk::18ee204d-d51e-4e3a-8fa0-f039a145e6a3" providerId="AD" clId="Web-{CB8D20B3-A418-1FB6-A90C-9EB47CF440B1}" dt="2025-03-07T20:32:51.496" v="20" actId="20577"/>
      <pc:docMkLst>
        <pc:docMk/>
      </pc:docMkLst>
      <pc:sldChg chg="modSp new">
        <pc:chgData name="Alex Pickering (2407489)" userId="S::2407489@student.uwtsd.ac.uk::18ee204d-d51e-4e3a-8fa0-f039a145e6a3" providerId="AD" clId="Web-{CB8D20B3-A418-1FB6-A90C-9EB47CF440B1}" dt="2025-03-07T20:32:51.496" v="20" actId="20577"/>
        <pc:sldMkLst>
          <pc:docMk/>
          <pc:sldMk cId="3856567759" sldId="260"/>
        </pc:sldMkLst>
        <pc:spChg chg="mod">
          <ac:chgData name="Alex Pickering (2407489)" userId="S::2407489@student.uwtsd.ac.uk::18ee204d-d51e-4e3a-8fa0-f039a145e6a3" providerId="AD" clId="Web-{CB8D20B3-A418-1FB6-A90C-9EB47CF440B1}" dt="2025-03-07T20:31:55.181" v="9" actId="20577"/>
          <ac:spMkLst>
            <pc:docMk/>
            <pc:sldMk cId="3856567759" sldId="260"/>
            <ac:spMk id="2" creationId="{0C9122AA-EE5F-D766-6FF1-21DBB6DF1095}"/>
          </ac:spMkLst>
        </pc:spChg>
        <pc:spChg chg="mod">
          <ac:chgData name="Alex Pickering (2407489)" userId="S::2407489@student.uwtsd.ac.uk::18ee204d-d51e-4e3a-8fa0-f039a145e6a3" providerId="AD" clId="Web-{CB8D20B3-A418-1FB6-A90C-9EB47CF440B1}" dt="2025-03-07T20:32:51.496" v="20" actId="20577"/>
          <ac:spMkLst>
            <pc:docMk/>
            <pc:sldMk cId="3856567759" sldId="260"/>
            <ac:spMk id="3" creationId="{BCE3EA89-1052-3A7C-2326-8CEA2995A94D}"/>
          </ac:spMkLst>
        </pc:spChg>
      </pc:sldChg>
    </pc:docChg>
  </pc:docChgLst>
  <pc:docChgLst>
    <pc:chgData name="Alex Pickering (2407489)" userId="S::2407489@student.uwtsd.ac.uk::18ee204d-d51e-4e3a-8fa0-f039a145e6a3" providerId="AD" clId="Web-{4965D3E9-CF63-25FB-821C-24FEF15DC106}"/>
    <pc:docChg chg="addSld modSld">
      <pc:chgData name="Alex Pickering (2407489)" userId="S::2407489@student.uwtsd.ac.uk::18ee204d-d51e-4e3a-8fa0-f039a145e6a3" providerId="AD" clId="Web-{4965D3E9-CF63-25FB-821C-24FEF15DC106}" dt="2025-03-07T23:45:38.526" v="848"/>
      <pc:docMkLst>
        <pc:docMk/>
      </pc:docMkLst>
      <pc:sldChg chg="addSp delSp modSp mod modTransition setBg">
        <pc:chgData name="Alex Pickering (2407489)" userId="S::2407489@student.uwtsd.ac.uk::18ee204d-d51e-4e3a-8fa0-f039a145e6a3" providerId="AD" clId="Web-{4965D3E9-CF63-25FB-821C-24FEF15DC106}" dt="2025-03-07T23:45:23.384" v="846"/>
        <pc:sldMkLst>
          <pc:docMk/>
          <pc:sldMk cId="1799900046" sldId="258"/>
        </pc:sldMkLst>
        <pc:spChg chg="mod">
          <ac:chgData name="Alex Pickering (2407489)" userId="S::2407489@student.uwtsd.ac.uk::18ee204d-d51e-4e3a-8fa0-f039a145e6a3" providerId="AD" clId="Web-{4965D3E9-CF63-25FB-821C-24FEF15DC106}" dt="2025-03-07T23:42:06.139" v="831"/>
          <ac:spMkLst>
            <pc:docMk/>
            <pc:sldMk cId="1799900046" sldId="258"/>
            <ac:spMk id="2" creationId="{9009B209-61DD-DF6C-0E2A-4CFABFB68E2B}"/>
          </ac:spMkLst>
        </pc:spChg>
        <pc:spChg chg="mod">
          <ac:chgData name="Alex Pickering (2407489)" userId="S::2407489@student.uwtsd.ac.uk::18ee204d-d51e-4e3a-8fa0-f039a145e6a3" providerId="AD" clId="Web-{4965D3E9-CF63-25FB-821C-24FEF15DC106}" dt="2025-03-07T23:44:30.522" v="844" actId="14100"/>
          <ac:spMkLst>
            <pc:docMk/>
            <pc:sldMk cId="1799900046" sldId="258"/>
            <ac:spMk id="3" creationId="{476585C6-E383-7ADD-BA79-8987CCC1FB3B}"/>
          </ac:spMkLst>
        </pc:spChg>
        <pc:spChg chg="add del">
          <ac:chgData name="Alex Pickering (2407489)" userId="S::2407489@student.uwtsd.ac.uk::18ee204d-d51e-4e3a-8fa0-f039a145e6a3" providerId="AD" clId="Web-{4965D3E9-CF63-25FB-821C-24FEF15DC106}" dt="2025-03-07T23:42:06.139" v="831"/>
          <ac:spMkLst>
            <pc:docMk/>
            <pc:sldMk cId="1799900046" sldId="258"/>
            <ac:spMk id="8" creationId="{923E8915-D2AA-4327-A45A-972C3CA9574B}"/>
          </ac:spMkLst>
        </pc:spChg>
        <pc:spChg chg="add del">
          <ac:chgData name="Alex Pickering (2407489)" userId="S::2407489@student.uwtsd.ac.uk::18ee204d-d51e-4e3a-8fa0-f039a145e6a3" providerId="AD" clId="Web-{4965D3E9-CF63-25FB-821C-24FEF15DC106}" dt="2025-03-07T23:42:06.139" v="831"/>
          <ac:spMkLst>
            <pc:docMk/>
            <pc:sldMk cId="1799900046" sldId="258"/>
            <ac:spMk id="10" creationId="{8302FC3C-9804-4950-B721-5FD704BA6065}"/>
          </ac:spMkLst>
        </pc:spChg>
        <pc:spChg chg="add del">
          <ac:chgData name="Alex Pickering (2407489)" userId="S::2407489@student.uwtsd.ac.uk::18ee204d-d51e-4e3a-8fa0-f039a145e6a3" providerId="AD" clId="Web-{4965D3E9-CF63-25FB-821C-24FEF15DC106}" dt="2025-03-07T23:42:06.139" v="831"/>
          <ac:spMkLst>
            <pc:docMk/>
            <pc:sldMk cId="1799900046" sldId="258"/>
            <ac:spMk id="16" creationId="{F3798573-F27B-47EB-8EA4-7EE34954C2D6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3:42:06.139" v="831"/>
          <ac:spMkLst>
            <pc:docMk/>
            <pc:sldMk cId="1799900046" sldId="258"/>
            <ac:spMk id="21" creationId="{0D9B8FD4-CDEB-4EB4-B4DE-C89E11938958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3:42:06.139" v="831"/>
          <ac:spMkLst>
            <pc:docMk/>
            <pc:sldMk cId="1799900046" sldId="258"/>
            <ac:spMk id="23" creationId="{5A2E3D1D-9E9F-4739-BA14-D4D7FA9FBDD1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3:42:06.139" v="831"/>
          <ac:spMkLst>
            <pc:docMk/>
            <pc:sldMk cId="1799900046" sldId="258"/>
            <ac:spMk id="25" creationId="{1FFB365B-E9DC-4859-B8AB-CB83EEBE4E28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3:42:06.139" v="831"/>
          <ac:spMkLst>
            <pc:docMk/>
            <pc:sldMk cId="1799900046" sldId="258"/>
            <ac:spMk id="27" creationId="{8ADAB9C8-EB37-4914-A699-C716FC8FE4FE}"/>
          </ac:spMkLst>
        </pc:spChg>
        <pc:picChg chg="add del">
          <ac:chgData name="Alex Pickering (2407489)" userId="S::2407489@student.uwtsd.ac.uk::18ee204d-d51e-4e3a-8fa0-f039a145e6a3" providerId="AD" clId="Web-{4965D3E9-CF63-25FB-821C-24FEF15DC106}" dt="2025-03-07T23:42:06.139" v="831"/>
          <ac:picMkLst>
            <pc:docMk/>
            <pc:sldMk cId="1799900046" sldId="258"/>
            <ac:picMk id="14" creationId="{3BC6EBB2-9BDC-4075-BA6B-43A9FBF9C86C}"/>
          </ac:picMkLst>
        </pc:picChg>
        <pc:cxnChg chg="add">
          <ac:chgData name="Alex Pickering (2407489)" userId="S::2407489@student.uwtsd.ac.uk::18ee204d-d51e-4e3a-8fa0-f039a145e6a3" providerId="AD" clId="Web-{4965D3E9-CF63-25FB-821C-24FEF15DC106}" dt="2025-03-07T21:01:16.706" v="20"/>
          <ac:cxnSpMkLst>
            <pc:docMk/>
            <pc:sldMk cId="1799900046" sldId="258"/>
            <ac:cxnSpMk id="12" creationId="{6B9695BD-ECF6-49CA-8877-8C493193C65D}"/>
          </ac:cxnSpMkLst>
        </pc:cxnChg>
      </pc:sldChg>
      <pc:sldChg chg="modSp modTransition">
        <pc:chgData name="Alex Pickering (2407489)" userId="S::2407489@student.uwtsd.ac.uk::18ee204d-d51e-4e3a-8fa0-f039a145e6a3" providerId="AD" clId="Web-{4965D3E9-CF63-25FB-821C-24FEF15DC106}" dt="2025-03-07T23:45:38.526" v="848"/>
        <pc:sldMkLst>
          <pc:docMk/>
          <pc:sldMk cId="2578369663" sldId="259"/>
        </pc:sldMkLst>
        <pc:spChg chg="mod">
          <ac:chgData name="Alex Pickering (2407489)" userId="S::2407489@student.uwtsd.ac.uk::18ee204d-d51e-4e3a-8fa0-f039a145e6a3" providerId="AD" clId="Web-{4965D3E9-CF63-25FB-821C-24FEF15DC106}" dt="2025-03-07T23:43:19.736" v="839" actId="14100"/>
          <ac:spMkLst>
            <pc:docMk/>
            <pc:sldMk cId="2578369663" sldId="259"/>
            <ac:spMk id="3" creationId="{2E078DF9-B1E3-5F6A-5140-F2E68F8CD966}"/>
          </ac:spMkLst>
        </pc:spChg>
      </pc:sldChg>
      <pc:sldChg chg="modSp modTransition">
        <pc:chgData name="Alex Pickering (2407489)" userId="S::2407489@student.uwtsd.ac.uk::18ee204d-d51e-4e3a-8fa0-f039a145e6a3" providerId="AD" clId="Web-{4965D3E9-CF63-25FB-821C-24FEF15DC106}" dt="2025-03-07T23:45:04.837" v="845"/>
        <pc:sldMkLst>
          <pc:docMk/>
          <pc:sldMk cId="3856567759" sldId="260"/>
        </pc:sldMkLst>
        <pc:spChg chg="mod">
          <ac:chgData name="Alex Pickering (2407489)" userId="S::2407489@student.uwtsd.ac.uk::18ee204d-d51e-4e3a-8fa0-f039a145e6a3" providerId="AD" clId="Web-{4965D3E9-CF63-25FB-821C-24FEF15DC106}" dt="2025-03-07T23:34:48.833" v="698" actId="20577"/>
          <ac:spMkLst>
            <pc:docMk/>
            <pc:sldMk cId="3856567759" sldId="260"/>
            <ac:spMk id="3" creationId="{BCE3EA89-1052-3A7C-2326-8CEA2995A94D}"/>
          </ac:spMkLst>
        </pc:spChg>
      </pc:sldChg>
      <pc:sldChg chg="addSp modSp new mod setBg setClrOvrMap">
        <pc:chgData name="Alex Pickering (2407489)" userId="S::2407489@student.uwtsd.ac.uk::18ee204d-d51e-4e3a-8fa0-f039a145e6a3" providerId="AD" clId="Web-{4965D3E9-CF63-25FB-821C-24FEF15DC106}" dt="2025-03-07T22:29:24.465" v="346" actId="14100"/>
        <pc:sldMkLst>
          <pc:docMk/>
          <pc:sldMk cId="1952316893" sldId="261"/>
        </pc:sldMkLst>
        <pc:spChg chg="mod">
          <ac:chgData name="Alex Pickering (2407489)" userId="S::2407489@student.uwtsd.ac.uk::18ee204d-d51e-4e3a-8fa0-f039a145e6a3" providerId="AD" clId="Web-{4965D3E9-CF63-25FB-821C-24FEF15DC106}" dt="2025-03-07T22:29:24.465" v="346" actId="14100"/>
          <ac:spMkLst>
            <pc:docMk/>
            <pc:sldMk cId="1952316893" sldId="261"/>
            <ac:spMk id="2" creationId="{8CA07FB6-7018-609D-6DDA-B030FED9651A}"/>
          </ac:spMkLst>
        </pc:spChg>
        <pc:spChg chg="mod">
          <ac:chgData name="Alex Pickering (2407489)" userId="S::2407489@student.uwtsd.ac.uk::18ee204d-d51e-4e3a-8fa0-f039a145e6a3" providerId="AD" clId="Web-{4965D3E9-CF63-25FB-821C-24FEF15DC106}" dt="2025-03-07T22:28:55.916" v="343" actId="20577"/>
          <ac:spMkLst>
            <pc:docMk/>
            <pc:sldMk cId="1952316893" sldId="261"/>
            <ac:spMk id="3" creationId="{C0A0A59B-22C2-AE13-8C52-E50719A4D1D7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2:28:38.806" v="342"/>
          <ac:spMkLst>
            <pc:docMk/>
            <pc:sldMk cId="1952316893" sldId="261"/>
            <ac:spMk id="8" creationId="{052BEFF1-896C-45B1-B02C-96A6A1BC389A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2:28:38.806" v="342"/>
          <ac:spMkLst>
            <pc:docMk/>
            <pc:sldMk cId="1952316893" sldId="261"/>
            <ac:spMk id="10" creationId="{BB237A14-61B1-4C00-A670-5D8D68A8668E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2:28:38.806" v="342"/>
          <ac:spMkLst>
            <pc:docMk/>
            <pc:sldMk cId="1952316893" sldId="261"/>
            <ac:spMk id="12" creationId="{8598F259-6F54-47A3-8D13-1603D786A328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2:28:38.806" v="342"/>
          <ac:spMkLst>
            <pc:docMk/>
            <pc:sldMk cId="1952316893" sldId="261"/>
            <ac:spMk id="14" creationId="{0BA768A8-4FED-4ED8-9E46-6BE72188ECD2}"/>
          </ac:spMkLst>
        </pc:spChg>
      </pc:sldChg>
      <pc:sldChg chg="modSp new modTransition">
        <pc:chgData name="Alex Pickering (2407489)" userId="S::2407489@student.uwtsd.ac.uk::18ee204d-d51e-4e3a-8fa0-f039a145e6a3" providerId="AD" clId="Web-{4965D3E9-CF63-25FB-821C-24FEF15DC106}" dt="2025-03-07T23:45:30.385" v="847"/>
        <pc:sldMkLst>
          <pc:docMk/>
          <pc:sldMk cId="1831046985" sldId="262"/>
        </pc:sldMkLst>
        <pc:spChg chg="mod">
          <ac:chgData name="Alex Pickering (2407489)" userId="S::2407489@student.uwtsd.ac.uk::18ee204d-d51e-4e3a-8fa0-f039a145e6a3" providerId="AD" clId="Web-{4965D3E9-CF63-25FB-821C-24FEF15DC106}" dt="2025-03-07T23:16:04.310" v="500" actId="20577"/>
          <ac:spMkLst>
            <pc:docMk/>
            <pc:sldMk cId="1831046985" sldId="262"/>
            <ac:spMk id="2" creationId="{269017D8-E88E-9428-7133-D5218021972B}"/>
          </ac:spMkLst>
        </pc:spChg>
        <pc:spChg chg="mod">
          <ac:chgData name="Alex Pickering (2407489)" userId="S::2407489@student.uwtsd.ac.uk::18ee204d-d51e-4e3a-8fa0-f039a145e6a3" providerId="AD" clId="Web-{4965D3E9-CF63-25FB-821C-24FEF15DC106}" dt="2025-03-07T23:43:52.441" v="842" actId="20577"/>
          <ac:spMkLst>
            <pc:docMk/>
            <pc:sldMk cId="1831046985" sldId="262"/>
            <ac:spMk id="3" creationId="{5614FC69-6C12-A642-69E0-353974C0327F}"/>
          </ac:spMkLst>
        </pc:spChg>
      </pc:sldChg>
      <pc:sldChg chg="addSp modSp new mod setBg setClrOvrMap">
        <pc:chgData name="Alex Pickering (2407489)" userId="S::2407489@student.uwtsd.ac.uk::18ee204d-d51e-4e3a-8fa0-f039a145e6a3" providerId="AD" clId="Web-{4965D3E9-CF63-25FB-821C-24FEF15DC106}" dt="2025-03-07T23:44:07.990" v="843" actId="20577"/>
        <pc:sldMkLst>
          <pc:docMk/>
          <pc:sldMk cId="265204816" sldId="263"/>
        </pc:sldMkLst>
        <pc:spChg chg="mod">
          <ac:chgData name="Alex Pickering (2407489)" userId="S::2407489@student.uwtsd.ac.uk::18ee204d-d51e-4e3a-8fa0-f039a145e6a3" providerId="AD" clId="Web-{4965D3E9-CF63-25FB-821C-24FEF15DC106}" dt="2025-03-07T23:41:21.824" v="829"/>
          <ac:spMkLst>
            <pc:docMk/>
            <pc:sldMk cId="265204816" sldId="263"/>
            <ac:spMk id="2" creationId="{B89C5900-24A4-7172-FB8D-D525830DAB14}"/>
          </ac:spMkLst>
        </pc:spChg>
        <pc:spChg chg="mod">
          <ac:chgData name="Alex Pickering (2407489)" userId="S::2407489@student.uwtsd.ac.uk::18ee204d-d51e-4e3a-8fa0-f039a145e6a3" providerId="AD" clId="Web-{4965D3E9-CF63-25FB-821C-24FEF15DC106}" dt="2025-03-07T23:44:07.990" v="843" actId="20577"/>
          <ac:spMkLst>
            <pc:docMk/>
            <pc:sldMk cId="265204816" sldId="263"/>
            <ac:spMk id="3" creationId="{FDB1D1A4-CEB7-F6D8-9DB3-FB96D47ACCC2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3:41:21.824" v="829"/>
          <ac:spMkLst>
            <pc:docMk/>
            <pc:sldMk cId="265204816" sldId="263"/>
            <ac:spMk id="8" creationId="{74CD14DB-BB81-479F-A1FC-1C75640E9F84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3:41:21.824" v="829"/>
          <ac:spMkLst>
            <pc:docMk/>
            <pc:sldMk cId="265204816" sldId="263"/>
            <ac:spMk id="10" creationId="{C943A91B-7CA7-4592-A975-73B1BF8C4C74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3:41:21.824" v="829"/>
          <ac:spMkLst>
            <pc:docMk/>
            <pc:sldMk cId="265204816" sldId="263"/>
            <ac:spMk id="12" creationId="{EC471314-E46A-414B-8D91-74880E84F187}"/>
          </ac:spMkLst>
        </pc:spChg>
        <pc:spChg chg="add">
          <ac:chgData name="Alex Pickering (2407489)" userId="S::2407489@student.uwtsd.ac.uk::18ee204d-d51e-4e3a-8fa0-f039a145e6a3" providerId="AD" clId="Web-{4965D3E9-CF63-25FB-821C-24FEF15DC106}" dt="2025-03-07T23:41:21.824" v="829"/>
          <ac:spMkLst>
            <pc:docMk/>
            <pc:sldMk cId="265204816" sldId="263"/>
            <ac:spMk id="14" creationId="{6A681326-1C9D-44A3-A627-3871BDAE4127}"/>
          </ac:spMkLst>
        </pc:spChg>
      </pc:sldChg>
    </pc:docChg>
  </pc:docChgLst>
  <pc:docChgLst>
    <pc:chgData name="Alex Pickering (2407489)" userId="S::2407489@student.uwtsd.ac.uk::18ee204d-d51e-4e3a-8fa0-f039a145e6a3" providerId="AD" clId="Web-{AFBFC696-F9B8-7565-05E4-8AA16B26FA2A}"/>
    <pc:docChg chg="addSld delSld modSld addMainMaster delMainMaster">
      <pc:chgData name="Alex Pickering (2407489)" userId="S::2407489@student.uwtsd.ac.uk::18ee204d-d51e-4e3a-8fa0-f039a145e6a3" providerId="AD" clId="Web-{AFBFC696-F9B8-7565-05E4-8AA16B26FA2A}" dt="2025-03-06T19:27:12.435" v="133" actId="20577"/>
      <pc:docMkLst>
        <pc:docMk/>
      </pc:docMkLst>
      <pc:sldChg chg="addSp delSp modSp del mod setBg modClrScheme setClrOvrMap delDesignElem chgLayout">
        <pc:chgData name="Alex Pickering (2407489)" userId="S::2407489@student.uwtsd.ac.uk::18ee204d-d51e-4e3a-8fa0-f039a145e6a3" providerId="AD" clId="Web-{AFBFC696-F9B8-7565-05E4-8AA16B26FA2A}" dt="2025-03-06T18:01:01.838" v="7"/>
        <pc:sldMkLst>
          <pc:docMk/>
          <pc:sldMk cId="109857222" sldId="256"/>
        </pc:sldMkLst>
        <pc:spChg chg="mod ord">
          <ac:chgData name="Alex Pickering (2407489)" userId="S::2407489@student.uwtsd.ac.uk::18ee204d-d51e-4e3a-8fa0-f039a145e6a3" providerId="AD" clId="Web-{AFBFC696-F9B8-7565-05E4-8AA16B26FA2A}" dt="2025-03-06T18:00:43.274" v="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lex Pickering (2407489)" userId="S::2407489@student.uwtsd.ac.uk::18ee204d-d51e-4e3a-8fa0-f039a145e6a3" providerId="AD" clId="Web-{AFBFC696-F9B8-7565-05E4-8AA16B26FA2A}" dt="2025-03-06T18:00:43.274" v="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ex Pickering (2407489)" userId="S::2407489@student.uwtsd.ac.uk::18ee204d-d51e-4e3a-8fa0-f039a145e6a3" providerId="AD" clId="Web-{AFBFC696-F9B8-7565-05E4-8AA16B26FA2A}" dt="2025-03-06T17:59:53.194" v="1"/>
          <ac:spMkLst>
            <pc:docMk/>
            <pc:sldMk cId="109857222" sldId="256"/>
            <ac:spMk id="9" creationId="{85CB65D0-496F-4797-A015-C85839E35D1A}"/>
          </ac:spMkLst>
        </pc:spChg>
        <pc:spChg chg="add del">
          <ac:chgData name="Alex Pickering (2407489)" userId="S::2407489@student.uwtsd.ac.uk::18ee204d-d51e-4e3a-8fa0-f039a145e6a3" providerId="AD" clId="Web-{AFBFC696-F9B8-7565-05E4-8AA16B26FA2A}" dt="2025-03-06T17:59:53.194" v="1"/>
          <ac:spMkLst>
            <pc:docMk/>
            <pc:sldMk cId="109857222" sldId="256"/>
            <ac:spMk id="11" creationId="{95D2C779-8883-4E5F-A170-0F464918C1B7}"/>
          </ac:spMkLst>
        </pc:spChg>
        <pc:spChg chg="add del">
          <ac:chgData name="Alex Pickering (2407489)" userId="S::2407489@student.uwtsd.ac.uk::18ee204d-d51e-4e3a-8fa0-f039a145e6a3" providerId="AD" clId="Web-{AFBFC696-F9B8-7565-05E4-8AA16B26FA2A}" dt="2025-03-06T18:00:43.274" v="5"/>
          <ac:spMkLst>
            <pc:docMk/>
            <pc:sldMk cId="109857222" sldId="256"/>
            <ac:spMk id="15" creationId="{6E448DB1-4196-18A6-15DA-C72635C1B11E}"/>
          </ac:spMkLst>
        </pc:spChg>
        <pc:spChg chg="add del">
          <ac:chgData name="Alex Pickering (2407489)" userId="S::2407489@student.uwtsd.ac.uk::18ee204d-d51e-4e3a-8fa0-f039a145e6a3" providerId="AD" clId="Web-{AFBFC696-F9B8-7565-05E4-8AA16B26FA2A}" dt="2025-03-06T18:00:43.274" v="5"/>
          <ac:spMkLst>
            <pc:docMk/>
            <pc:sldMk cId="109857222" sldId="256"/>
            <ac:spMk id="17" creationId="{76A10D8F-D463-70E5-239B-17AD65EF433D}"/>
          </ac:spMkLst>
        </pc:spChg>
        <pc:picChg chg="add del">
          <ac:chgData name="Alex Pickering (2407489)" userId="S::2407489@student.uwtsd.ac.uk::18ee204d-d51e-4e3a-8fa0-f039a145e6a3" providerId="AD" clId="Web-{AFBFC696-F9B8-7565-05E4-8AA16B26FA2A}" dt="2025-03-06T17:59:53.194" v="1"/>
          <ac:picMkLst>
            <pc:docMk/>
            <pc:sldMk cId="109857222" sldId="256"/>
            <ac:picMk id="4" creationId="{350FDDA5-608D-4BC5-0A1D-C6B55AF8064E}"/>
          </ac:picMkLst>
        </pc:picChg>
        <pc:picChg chg="add">
          <ac:chgData name="Alex Pickering (2407489)" userId="S::2407489@student.uwtsd.ac.uk::18ee204d-d51e-4e3a-8fa0-f039a145e6a3" providerId="AD" clId="Web-{AFBFC696-F9B8-7565-05E4-8AA16B26FA2A}" dt="2025-03-06T17:59:53.241" v="2"/>
          <ac:picMkLst>
            <pc:docMk/>
            <pc:sldMk cId="109857222" sldId="256"/>
            <ac:picMk id="16" creationId="{2652CCE8-AC2B-D2AF-AA43-B9AA341B40D6}"/>
          </ac:picMkLst>
        </pc:picChg>
        <pc:cxnChg chg="add del">
          <ac:chgData name="Alex Pickering (2407489)" userId="S::2407489@student.uwtsd.ac.uk::18ee204d-d51e-4e3a-8fa0-f039a145e6a3" providerId="AD" clId="Web-{AFBFC696-F9B8-7565-05E4-8AA16B26FA2A}" dt="2025-03-06T17:59:53.194" v="1"/>
          <ac:cxnSpMkLst>
            <pc:docMk/>
            <pc:sldMk cId="109857222" sldId="256"/>
            <ac:cxnSpMk id="13" creationId="{BD96A694-258D-4418-A83C-B9BA72FD44B8}"/>
          </ac:cxnSpMkLst>
        </pc:cxnChg>
      </pc:sldChg>
      <pc:sldChg chg="modSp new">
        <pc:chgData name="Alex Pickering (2407489)" userId="S::2407489@student.uwtsd.ac.uk::18ee204d-d51e-4e3a-8fa0-f039a145e6a3" providerId="AD" clId="Web-{AFBFC696-F9B8-7565-05E4-8AA16B26FA2A}" dt="2025-03-06T18:05:34.442" v="73" actId="14100"/>
        <pc:sldMkLst>
          <pc:docMk/>
          <pc:sldMk cId="3086927610" sldId="257"/>
        </pc:sldMkLst>
        <pc:spChg chg="mod">
          <ac:chgData name="Alex Pickering (2407489)" userId="S::2407489@student.uwtsd.ac.uk::18ee204d-d51e-4e3a-8fa0-f039a145e6a3" providerId="AD" clId="Web-{AFBFC696-F9B8-7565-05E4-8AA16B26FA2A}" dt="2025-03-06T18:04:29.752" v="64" actId="20577"/>
          <ac:spMkLst>
            <pc:docMk/>
            <pc:sldMk cId="3086927610" sldId="257"/>
            <ac:spMk id="2" creationId="{89D61F39-A505-C24F-001D-724AB91797A3}"/>
          </ac:spMkLst>
        </pc:spChg>
        <pc:spChg chg="mod">
          <ac:chgData name="Alex Pickering (2407489)" userId="S::2407489@student.uwtsd.ac.uk::18ee204d-d51e-4e3a-8fa0-f039a145e6a3" providerId="AD" clId="Web-{AFBFC696-F9B8-7565-05E4-8AA16B26FA2A}" dt="2025-03-06T18:05:34.442" v="73" actId="14100"/>
          <ac:spMkLst>
            <pc:docMk/>
            <pc:sldMk cId="3086927610" sldId="257"/>
            <ac:spMk id="3" creationId="{2D29A71F-1002-167B-F8A1-F58A3B2C837E}"/>
          </ac:spMkLst>
        </pc:spChg>
      </pc:sldChg>
      <pc:sldChg chg="modSp new">
        <pc:chgData name="Alex Pickering (2407489)" userId="S::2407489@student.uwtsd.ac.uk::18ee204d-d51e-4e3a-8fa0-f039a145e6a3" providerId="AD" clId="Web-{AFBFC696-F9B8-7565-05E4-8AA16B26FA2A}" dt="2025-03-06T19:16:10.898" v="127" actId="20577"/>
        <pc:sldMkLst>
          <pc:docMk/>
          <pc:sldMk cId="1799900046" sldId="258"/>
        </pc:sldMkLst>
        <pc:spChg chg="mod">
          <ac:chgData name="Alex Pickering (2407489)" userId="S::2407489@student.uwtsd.ac.uk::18ee204d-d51e-4e3a-8fa0-f039a145e6a3" providerId="AD" clId="Web-{AFBFC696-F9B8-7565-05E4-8AA16B26FA2A}" dt="2025-03-06T18:18:35.487" v="84" actId="20577"/>
          <ac:spMkLst>
            <pc:docMk/>
            <pc:sldMk cId="1799900046" sldId="258"/>
            <ac:spMk id="2" creationId="{9009B209-61DD-DF6C-0E2A-4CFABFB68E2B}"/>
          </ac:spMkLst>
        </pc:spChg>
        <pc:spChg chg="mod">
          <ac:chgData name="Alex Pickering (2407489)" userId="S::2407489@student.uwtsd.ac.uk::18ee204d-d51e-4e3a-8fa0-f039a145e6a3" providerId="AD" clId="Web-{AFBFC696-F9B8-7565-05E4-8AA16B26FA2A}" dt="2025-03-06T19:16:10.898" v="127" actId="20577"/>
          <ac:spMkLst>
            <pc:docMk/>
            <pc:sldMk cId="1799900046" sldId="258"/>
            <ac:spMk id="3" creationId="{476585C6-E383-7ADD-BA79-8987CCC1FB3B}"/>
          </ac:spMkLst>
        </pc:spChg>
      </pc:sldChg>
      <pc:sldChg chg="modSp new">
        <pc:chgData name="Alex Pickering (2407489)" userId="S::2407489@student.uwtsd.ac.uk::18ee204d-d51e-4e3a-8fa0-f039a145e6a3" providerId="AD" clId="Web-{AFBFC696-F9B8-7565-05E4-8AA16B26FA2A}" dt="2025-03-06T19:27:12.435" v="133" actId="20577"/>
        <pc:sldMkLst>
          <pc:docMk/>
          <pc:sldMk cId="2578369663" sldId="259"/>
        </pc:sldMkLst>
        <pc:spChg chg="mod">
          <ac:chgData name="Alex Pickering (2407489)" userId="S::2407489@student.uwtsd.ac.uk::18ee204d-d51e-4e3a-8fa0-f039a145e6a3" providerId="AD" clId="Web-{AFBFC696-F9B8-7565-05E4-8AA16B26FA2A}" dt="2025-03-06T19:27:12.435" v="133" actId="20577"/>
          <ac:spMkLst>
            <pc:docMk/>
            <pc:sldMk cId="2578369663" sldId="259"/>
            <ac:spMk id="2" creationId="{3D0A8A46-37FA-0771-C12E-14B9A0E21FB4}"/>
          </ac:spMkLst>
        </pc:spChg>
      </pc:sldChg>
      <pc:sldMasterChg chg="add del addSldLayout delSldLayout">
        <pc:chgData name="Alex Pickering (2407489)" userId="S::2407489@student.uwtsd.ac.uk::18ee204d-d51e-4e3a-8fa0-f039a145e6a3" providerId="AD" clId="Web-{AFBFC696-F9B8-7565-05E4-8AA16B26FA2A}" dt="2025-03-06T17:59:53.241" v="2"/>
        <pc:sldMasterMkLst>
          <pc:docMk/>
          <pc:sldMasterMk cId="2460954070" sldId="2147483660"/>
        </pc:sldMasterMkLst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241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lex Pickering (2407489)" userId="S::2407489@student.uwtsd.ac.uk::18ee204d-d51e-4e3a-8fa0-f039a145e6a3" providerId="AD" clId="Web-{AFBFC696-F9B8-7565-05E4-8AA16B26FA2A}" dt="2025-03-06T17:59:53.194" v="1"/>
        <pc:sldMasterMkLst>
          <pc:docMk/>
          <pc:sldMasterMk cId="1496822842" sldId="2147483672"/>
        </pc:sldMasterMkLst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2479650473" sldId="2147483673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2696661852" sldId="2147483674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3066807992" sldId="2147483675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3278076568" sldId="2147483676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2191979852" sldId="2147483677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3661956040" sldId="2147483678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1636417126" sldId="2147483679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3618832422" sldId="2147483680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3747792714" sldId="2147483681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416392154" sldId="2147483682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7:59:53.194" v="1"/>
          <pc:sldLayoutMkLst>
            <pc:docMk/>
            <pc:sldMasterMk cId="1496822842" sldId="2147483672"/>
            <pc:sldLayoutMk cId="2444481054" sldId="2147483683"/>
          </pc:sldLayoutMkLst>
        </pc:sldLayoutChg>
      </pc:sldMasterChg>
      <pc:sldMasterChg chg="add del addSldLayout delSldLayout">
        <pc:chgData name="Alex Pickering (2407489)" userId="S::2407489@student.uwtsd.ac.uk::18ee204d-d51e-4e3a-8fa0-f039a145e6a3" providerId="AD" clId="Web-{AFBFC696-F9B8-7565-05E4-8AA16B26FA2A}" dt="2025-03-06T18:00:43.274" v="5"/>
        <pc:sldMasterMkLst>
          <pc:docMk/>
          <pc:sldMasterMk cId="1918553369" sldId="2147483708"/>
        </pc:sldMasterMkLst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1831945356" sldId="2147483697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2791328659" sldId="2147483698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1049705495" sldId="2147483699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3877592320" sldId="2147483700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1958555774" sldId="2147483701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2119884612" sldId="2147483702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2465098284" sldId="2147483703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3185749336" sldId="2147483704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52160006" sldId="2147483705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3884562109" sldId="2147483706"/>
          </pc:sldLayoutMkLst>
        </pc:sldLayoutChg>
        <pc:sldLayoutChg chg="add del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1918553369" sldId="2147483708"/>
            <pc:sldLayoutMk cId="3707336825" sldId="2147483707"/>
          </pc:sldLayoutMkLst>
        </pc:sldLayoutChg>
      </pc:sldMasterChg>
      <pc:sldMasterChg chg="add addSldLayout modSldLayout">
        <pc:chgData name="Alex Pickering (2407489)" userId="S::2407489@student.uwtsd.ac.uk::18ee204d-d51e-4e3a-8fa0-f039a145e6a3" providerId="AD" clId="Web-{AFBFC696-F9B8-7565-05E4-8AA16B26FA2A}" dt="2025-03-06T18:00:43.274" v="5"/>
        <pc:sldMasterMkLst>
          <pc:docMk/>
          <pc:sldMasterMk cId="3477310503" sldId="2147483709"/>
        </pc:sldMasterMkLst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1340470472" sldId="2147483710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439948577" sldId="2147483711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338667402" sldId="2147483712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1532055770" sldId="2147483713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3816487291" sldId="2147483714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2726320765" sldId="2147483715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1288287280" sldId="2147483716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2162997324" sldId="2147483717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2059695492" sldId="2147483718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306590896" sldId="2147483719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2353042297" sldId="2147483720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168932874" sldId="2147483721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2887577422" sldId="2147483722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795856811" sldId="2147483723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3711574290" sldId="2147483724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664458854" sldId="2147483725"/>
          </pc:sldLayoutMkLst>
        </pc:sldLayoutChg>
        <pc:sldLayoutChg chg="add mod replId">
          <pc:chgData name="Alex Pickering (2407489)" userId="S::2407489@student.uwtsd.ac.uk::18ee204d-d51e-4e3a-8fa0-f039a145e6a3" providerId="AD" clId="Web-{AFBFC696-F9B8-7565-05E4-8AA16B26FA2A}" dt="2025-03-06T18:00:43.274" v="5"/>
          <pc:sldLayoutMkLst>
            <pc:docMk/>
            <pc:sldMasterMk cId="3477310503" sldId="2147483709"/>
            <pc:sldLayoutMk cId="1279052540" sldId="214748372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470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948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67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055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487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320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287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997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90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042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9328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5774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856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5742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4588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052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3105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micfrs.justiceinspectorates.gov.uk/glossary/pace-code-g-2012/" TargetMode="External"/><Relationship Id="rId7" Type="http://schemas.openxmlformats.org/officeDocument/2006/relationships/hyperlink" Target="https://www.lb7.uscourts.gov/documents/17-124URL1pace-code.pdf" TargetMode="External"/><Relationship Id="rId2" Type="http://schemas.openxmlformats.org/officeDocument/2006/relationships/hyperlink" Target="https://www.history.com/this-day-in-history/guildford-four-are-clear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5f1e7e6ee90e07456f3c484e/pace-code-g-2012.pdf" TargetMode="External"/><Relationship Id="rId5" Type="http://schemas.openxmlformats.org/officeDocument/2006/relationships/hyperlink" Target="https://www.gov.uk/guidance/police-and-criminal-evidence-act-1984-pace-codes-of-practice" TargetMode="External"/><Relationship Id="rId4" Type="http://schemas.openxmlformats.org/officeDocument/2006/relationships/hyperlink" Target="https://doi.org/10.1111/jols.120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61F39-A505-C24F-001D-724AB9179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5885669" cy="2799839"/>
          </a:xfrm>
        </p:spPr>
        <p:txBody>
          <a:bodyPr/>
          <a:lstStyle/>
          <a:p>
            <a:r>
              <a:rPr lang="en-GB"/>
              <a:t>Assignment 1: Policing and the criminal justice system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9A71F-1002-167B-F8A1-F58A3B2C8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0039" y="3424517"/>
            <a:ext cx="4540795" cy="31148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Alex Pickering</a:t>
            </a:r>
          </a:p>
          <a:p>
            <a:pPr>
              <a:buClr>
                <a:srgbClr val="8AD0D6"/>
              </a:buClr>
            </a:pPr>
            <a:r>
              <a:rPr lang="en-GB" sz="2400"/>
              <a:t>2407489</a:t>
            </a:r>
          </a:p>
          <a:p>
            <a:pPr>
              <a:buClr>
                <a:srgbClr val="8AD0D6"/>
              </a:buClr>
            </a:pPr>
            <a:r>
              <a:rPr lang="en-GB" sz="2400"/>
              <a:t>BMPL4017</a:t>
            </a:r>
          </a:p>
        </p:txBody>
      </p:sp>
    </p:spTree>
    <p:extLst>
      <p:ext uri="{BB962C8B-B14F-4D97-AF65-F5344CB8AC3E}">
        <p14:creationId xmlns:p14="http://schemas.microsoft.com/office/powerpoint/2010/main" val="3086927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09B209-61DD-DF6C-0E2A-4CFABFB68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bg2"/>
                </a:solidFill>
              </a:rPr>
              <a:t>What is the code g of 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585C6-E383-7ADD-BA79-8987CCC1F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0416" y="840789"/>
            <a:ext cx="7146975" cy="60230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>
              <a:latin typeface="Aptos"/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2400" dirty="0">
                <a:latin typeface="Aptos"/>
              </a:rPr>
              <a:t>One of the reasons under section 24 of pace for a lawful arrest to occur is if a persons tried to be involved in the commission of a criminal offence or if they have been suspected or have attempted (UK Home Office, 2019).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2400" dirty="0">
                <a:latin typeface="Aptos"/>
              </a:rPr>
              <a:t>The other reason that must occur for a lawful arrest to happen is that the persons arrest must be believed to have been necessary by having reasonable grounds to do so (United States Court of appeals, 2017).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2400" dirty="0">
                <a:latin typeface="Aptos"/>
              </a:rPr>
              <a:t>Code g makes sure that people's right of liberty is always considered before making an arrest (Wood et al, 2024).</a:t>
            </a:r>
            <a:endParaRPr lang="en-GB" sz="2400">
              <a:latin typeface="Aptos"/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>
              <a:latin typeface="Aptos"/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7999000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A8A46-37FA-0771-C12E-14B9A0E21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Necessity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78DF9-B1E3-5F6A-5140-F2E68F8CD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60" y="1549711"/>
            <a:ext cx="11636672" cy="51950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Pearson, Rowe, &amp; Turner (2018) state that Officers must have a valid reason for making an arrest and that reason must be necessary 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At least one of the options below are needed for an arrest to be necessary: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To identify the person's name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To make sure of the person's address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To stop the person from harming others or himself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To stop the person from damaging any property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To stop an offense from being committed or continued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For an investigation of the incident to be taken place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To make sure the person doesn't harm any vulnerable person or a child</a:t>
            </a:r>
          </a:p>
        </p:txBody>
      </p:sp>
    </p:spTree>
    <p:extLst>
      <p:ext uri="{BB962C8B-B14F-4D97-AF65-F5344CB8AC3E}">
        <p14:creationId xmlns:p14="http://schemas.microsoft.com/office/powerpoint/2010/main" val="2578369663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>
                  <a:alpha val="20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/>
          <a:effectLst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A07FB6-7018-609D-6DDA-B030FED96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396538"/>
            <a:ext cx="3855387" cy="4720203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rgbClr val="FFFFFF"/>
                </a:solidFill>
              </a:rPr>
              <a:t>Involvement in the commission of an offence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0A59B-22C2-AE13-8C52-E50719A4D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This refers to the person's role or participation in the act of committing a crime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Officer needs to have reasonable grounds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Based on known information and facts</a:t>
            </a:r>
          </a:p>
        </p:txBody>
      </p:sp>
    </p:spTree>
    <p:extLst>
      <p:ext uri="{BB962C8B-B14F-4D97-AF65-F5344CB8AC3E}">
        <p14:creationId xmlns:p14="http://schemas.microsoft.com/office/powerpoint/2010/main" val="19523168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017D8-E88E-9428-7133-D52180219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057" y="217191"/>
            <a:ext cx="10693195" cy="1636057"/>
          </a:xfrm>
        </p:spPr>
        <p:txBody>
          <a:bodyPr/>
          <a:lstStyle/>
          <a:p>
            <a:r>
              <a:rPr lang="en-GB" sz="4000" dirty="0"/>
              <a:t>How did code g improve the fairness and lawful manner of dealing with prisoners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4FC69-6C12-A642-69E0-353974C03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876" y="2052918"/>
            <a:ext cx="11412649" cy="45834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Uk government (2013) suggests that code g emphasized the importance of informing suspects of their rights after arrest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Helped prevent unnecessary detentions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Non-discrimination practices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More consideration into alternatives to arrest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Regular review of detention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Improved safeguarding for detainees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Greater accountability</a:t>
            </a:r>
          </a:p>
        </p:txBody>
      </p:sp>
    </p:spTree>
    <p:extLst>
      <p:ext uri="{BB962C8B-B14F-4D97-AF65-F5344CB8AC3E}">
        <p14:creationId xmlns:p14="http://schemas.microsoft.com/office/powerpoint/2010/main" val="1831046985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9C5900-24A4-7172-FB8D-D525830DA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Guildford four case (History.com,2024)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1D1A4-CEB7-F6D8-9DB3-FB96D47AC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9205333" cy="34705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Paul Hill, Gerry Conlon, Carole Richarson, and Patrick Armstrong were convicted for pub bombings in Guildford that resulted in five deaths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No clear evidence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Two suspects were forced to sign confessions through torture</a:t>
            </a:r>
          </a:p>
          <a:p>
            <a:pPr>
              <a:buClr>
                <a:srgbClr val="8AD0D6"/>
              </a:buClr>
            </a:pPr>
            <a:r>
              <a:rPr lang="en-GB" sz="2400" dirty="0"/>
              <a:t>All charges were cleared after they spent 14 years behind bars</a:t>
            </a:r>
          </a:p>
        </p:txBody>
      </p:sp>
    </p:spTree>
    <p:extLst>
      <p:ext uri="{BB962C8B-B14F-4D97-AF65-F5344CB8AC3E}">
        <p14:creationId xmlns:p14="http://schemas.microsoft.com/office/powerpoint/2010/main" val="2652048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122AA-EE5F-D766-6FF1-21DBB6DF1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3EA89-1052-3A7C-2326-8CEA2995A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199" y="1520956"/>
            <a:ext cx="11275672" cy="51731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ea typeface="+mj-lt"/>
                <a:cs typeface="+mj-lt"/>
              </a:rPr>
              <a:t>History.com (2024). </a:t>
            </a:r>
            <a:r>
              <a:rPr lang="en-GB" sz="1600" i="1" dirty="0">
                <a:ea typeface="+mj-lt"/>
                <a:cs typeface="+mj-lt"/>
              </a:rPr>
              <a:t>Guildford Four are cleared</a:t>
            </a:r>
            <a:r>
              <a:rPr lang="en-GB" sz="1600" dirty="0">
                <a:ea typeface="+mj-lt"/>
                <a:cs typeface="+mj-lt"/>
              </a:rPr>
              <a:t>. Available at: </a:t>
            </a:r>
            <a:r>
              <a:rPr lang="en-GB" sz="1600" dirty="0">
                <a:ea typeface="+mj-lt"/>
                <a:cs typeface="+mj-lt"/>
                <a:hlinkClick r:id="rId2"/>
              </a:rPr>
              <a:t>https://www.history.com/this-day-in-history/guildford-four-are-cleared</a:t>
            </a:r>
            <a:r>
              <a:rPr lang="en-GB" sz="1600" dirty="0">
                <a:ea typeface="+mj-lt"/>
                <a:cs typeface="+mj-lt"/>
              </a:rPr>
              <a:t> [Accessed 7 Mar. 2025]. </a:t>
            </a:r>
            <a:endParaRPr lang="en-GB" sz="1600" dirty="0">
              <a:latin typeface="Calibri"/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sz="1600" dirty="0">
                <a:latin typeface="Calibri"/>
                <a:ea typeface="+mj-lt"/>
                <a:cs typeface="+mj-lt"/>
              </a:rPr>
              <a:t>HMICFRS (2012). </a:t>
            </a:r>
            <a:r>
              <a:rPr lang="en-GB" sz="1600" i="1" dirty="0">
                <a:latin typeface="Calibri"/>
                <a:ea typeface="+mj-lt"/>
                <a:cs typeface="+mj-lt"/>
              </a:rPr>
              <a:t>PACE Code G (2012)</a:t>
            </a:r>
            <a:r>
              <a:rPr lang="en-GB" sz="1600" dirty="0">
                <a:latin typeface="Calibri"/>
                <a:ea typeface="+mj-lt"/>
                <a:cs typeface="+mj-lt"/>
              </a:rPr>
              <a:t>. Available at: </a:t>
            </a:r>
            <a:r>
              <a:rPr lang="en-GB" sz="1600" dirty="0">
                <a:latin typeface="Calibri"/>
                <a:ea typeface="+mj-lt"/>
                <a:cs typeface="+mj-lt"/>
                <a:hlinkClick r:id="rId3"/>
              </a:rPr>
              <a:t>https://hmicfrs.justiceinspectorates.gov.uk/glossary/pace-code-g-2012/</a:t>
            </a:r>
            <a:r>
              <a:rPr lang="en-GB" sz="1600" dirty="0">
                <a:latin typeface="Calibri"/>
                <a:ea typeface="+mj-lt"/>
                <a:cs typeface="+mj-lt"/>
              </a:rPr>
              <a:t> [Accessed 7 Mar. 2025].</a:t>
            </a:r>
            <a:endParaRPr lang="en-GB" sz="1600">
              <a:latin typeface="Calibri"/>
              <a:ea typeface="Source Sans Pro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sz="1600" dirty="0">
                <a:latin typeface="Calibri"/>
                <a:ea typeface="Source Sans Pro"/>
                <a:cs typeface="+mj-lt"/>
              </a:rPr>
              <a:t>Pearson, G., Rowe, M., &amp; Turner, L. (2018). Policy, Practicalities, and PACE s. 24: The Subsuming of the Necessity Criteria in Arrest Decision Making by Frontline Police Officers. </a:t>
            </a:r>
            <a:r>
              <a:rPr lang="en-GB" sz="1600" i="1" dirty="0">
                <a:latin typeface="Calibri"/>
                <a:ea typeface="Source Sans Pro"/>
                <a:cs typeface="+mj-lt"/>
              </a:rPr>
              <a:t>Journal of Law and Society</a:t>
            </a:r>
            <a:r>
              <a:rPr lang="en-GB" sz="1600" dirty="0">
                <a:latin typeface="Calibri"/>
                <a:ea typeface="Source Sans Pro"/>
                <a:cs typeface="+mj-lt"/>
              </a:rPr>
              <a:t>, </a:t>
            </a:r>
            <a:r>
              <a:rPr lang="en-GB" sz="1600" i="1" dirty="0">
                <a:latin typeface="Calibri"/>
                <a:ea typeface="Source Sans Pro"/>
                <a:cs typeface="+mj-lt"/>
              </a:rPr>
              <a:t>45</a:t>
            </a:r>
            <a:r>
              <a:rPr lang="en-GB" sz="1600" dirty="0">
                <a:latin typeface="Calibri"/>
                <a:ea typeface="Source Sans Pro"/>
                <a:cs typeface="+mj-lt"/>
              </a:rPr>
              <a:t>(2), 282–308. </a:t>
            </a:r>
            <a:r>
              <a:rPr lang="en-GB" sz="1600" dirty="0">
                <a:latin typeface="Calibri"/>
                <a:ea typeface="Source Sans Pro"/>
                <a:cs typeface="+mj-lt"/>
                <a:hlinkClick r:id="rId4"/>
              </a:rPr>
              <a:t>https://doi.org/10.1111/jols.12087</a:t>
            </a:r>
            <a:endParaRPr lang="en-GB" sz="1600">
              <a:latin typeface="Calibri"/>
              <a:ea typeface="Calibri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sz="1600" dirty="0">
                <a:latin typeface="Calibri"/>
                <a:ea typeface="+mj-lt"/>
                <a:cs typeface="+mj-lt"/>
              </a:rPr>
              <a:t>UK Government (2013). </a:t>
            </a:r>
            <a:r>
              <a:rPr lang="en-GB" sz="1600" i="1" dirty="0">
                <a:latin typeface="Calibri"/>
                <a:ea typeface="+mj-lt"/>
                <a:cs typeface="+mj-lt"/>
              </a:rPr>
              <a:t>Police and Criminal Evidence Act 1984 (PACE) codes of practice</a:t>
            </a:r>
            <a:r>
              <a:rPr lang="en-GB" sz="1600" dirty="0">
                <a:latin typeface="Calibri"/>
                <a:ea typeface="+mj-lt"/>
                <a:cs typeface="+mj-lt"/>
              </a:rPr>
              <a:t>. Available at: </a:t>
            </a:r>
            <a:r>
              <a:rPr lang="en-GB" sz="1600" dirty="0">
                <a:latin typeface="Calibri"/>
                <a:ea typeface="+mj-lt"/>
                <a:cs typeface="+mj-lt"/>
                <a:hlinkClick r:id="rId5"/>
              </a:rPr>
              <a:t>https://www.gov.uk/guidance/police-and-criminal-evidence-act-1984-pace-codes-of-practice</a:t>
            </a:r>
            <a:r>
              <a:rPr lang="en-GB" sz="1600" dirty="0">
                <a:latin typeface="Calibri"/>
                <a:ea typeface="+mj-lt"/>
                <a:cs typeface="+mj-lt"/>
              </a:rPr>
              <a:t> [Accessed 7 Mar. 2025]. </a:t>
            </a:r>
            <a:endParaRPr lang="en-GB" sz="1600">
              <a:latin typeface="Calibri"/>
              <a:ea typeface="Source Sans Pro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sz="1600" dirty="0">
                <a:latin typeface="Calibri"/>
                <a:ea typeface="+mj-lt"/>
                <a:cs typeface="+mj-lt"/>
              </a:rPr>
              <a:t>UK Home Office (2012) </a:t>
            </a:r>
            <a:r>
              <a:rPr lang="en-GB" sz="1600" i="1" dirty="0">
                <a:latin typeface="Calibri"/>
                <a:ea typeface="+mj-lt"/>
                <a:cs typeface="+mj-lt"/>
              </a:rPr>
              <a:t>Police and Criminal Evidence Act 1984 (PACE) Code G: Code of Practice for the Statutory Power of Arrest by Police Officers.</a:t>
            </a:r>
            <a:r>
              <a:rPr lang="en-GB" sz="1600" dirty="0">
                <a:latin typeface="Calibri"/>
                <a:ea typeface="+mj-lt"/>
                <a:cs typeface="+mj-lt"/>
              </a:rPr>
              <a:t> Available at: </a:t>
            </a:r>
            <a:r>
              <a:rPr lang="en-GB" sz="1600" dirty="0">
                <a:latin typeface="Calibri"/>
                <a:ea typeface="+mj-lt"/>
                <a:cs typeface="+mj-lt"/>
                <a:hlinkClick r:id="rId6"/>
              </a:rPr>
              <a:t>https://assets.publishing.service.gov.uk/media/5f1e7e6ee90e07456f3c484e/pace-code-g-2012.pdf</a:t>
            </a:r>
            <a:r>
              <a:rPr lang="en-GB" sz="1600" dirty="0">
                <a:latin typeface="Calibri"/>
                <a:ea typeface="+mj-lt"/>
                <a:cs typeface="+mj-lt"/>
              </a:rPr>
              <a:t> (Accessed 05/03/25).</a:t>
            </a:r>
          </a:p>
          <a:p>
            <a:pPr>
              <a:buClr>
                <a:srgbClr val="8AD0D6"/>
              </a:buClr>
            </a:pPr>
            <a:r>
              <a:rPr lang="en-GB" sz="1600" dirty="0">
                <a:latin typeface="Calibri"/>
                <a:ea typeface="+mj-lt"/>
                <a:cs typeface="+mj-lt"/>
              </a:rPr>
              <a:t>United States Court of Appeals. (2017). </a:t>
            </a:r>
            <a:r>
              <a:rPr lang="en-GB" sz="1600" i="1" dirty="0">
                <a:latin typeface="Calibri"/>
                <a:ea typeface="+mj-lt"/>
                <a:cs typeface="+mj-lt"/>
              </a:rPr>
              <a:t>PACE Code of Practice</a:t>
            </a:r>
            <a:r>
              <a:rPr lang="en-GB" sz="1600" dirty="0">
                <a:latin typeface="Calibri"/>
                <a:ea typeface="+mj-lt"/>
                <a:cs typeface="+mj-lt"/>
              </a:rPr>
              <a:t>. Available at: </a:t>
            </a:r>
            <a:r>
              <a:rPr lang="en-GB" sz="1600" dirty="0">
                <a:latin typeface="Calibri"/>
                <a:ea typeface="+mj-lt"/>
                <a:cs typeface="+mj-lt"/>
                <a:hlinkClick r:id="rId7"/>
              </a:rPr>
              <a:t>https://www.lb7.uscourts.gov/documents/17-124URL1pace-code.pdf</a:t>
            </a:r>
            <a:r>
              <a:rPr lang="en-GB" sz="1600" dirty="0">
                <a:latin typeface="Calibri"/>
                <a:ea typeface="+mj-lt"/>
                <a:cs typeface="+mj-lt"/>
              </a:rPr>
              <a:t> [Accessed 7 Mar. 2025].</a:t>
            </a:r>
          </a:p>
          <a:p>
            <a:pPr>
              <a:buClr>
                <a:srgbClr val="8AD0D6"/>
              </a:buClr>
            </a:pPr>
            <a:r>
              <a:rPr lang="en-GB" sz="1600" dirty="0">
                <a:latin typeface="Calibri"/>
                <a:ea typeface="+mj-lt"/>
                <a:cs typeface="+mj-lt"/>
              </a:rPr>
              <a:t>Wood, D., Bradshaw, S., Dickens, T., Parker-McLeod, J. and Davis, C. (2024). </a:t>
            </a:r>
            <a:r>
              <a:rPr lang="en-GB" sz="1600" i="1" dirty="0">
                <a:latin typeface="Calibri"/>
                <a:ea typeface="+mj-lt"/>
                <a:cs typeface="+mj-lt"/>
              </a:rPr>
              <a:t>Blackstone’s Policing Handbook 2024</a:t>
            </a:r>
            <a:r>
              <a:rPr lang="en-GB" sz="1600" dirty="0">
                <a:latin typeface="Calibri"/>
                <a:ea typeface="+mj-lt"/>
                <a:cs typeface="+mj-lt"/>
              </a:rPr>
              <a:t>. Oxford: Oxford University Press.</a:t>
            </a:r>
            <a:endParaRPr lang="en-GB" sz="16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56567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Ion</vt:lpstr>
      <vt:lpstr>Assignment 1: Policing and the criminal justice system presentation</vt:lpstr>
      <vt:lpstr>What is the code g of Pace</vt:lpstr>
      <vt:lpstr>Necessity</vt:lpstr>
      <vt:lpstr>Involvement in the commission of an offence</vt:lpstr>
      <vt:lpstr>How did code g improve the fairness and lawful manner of dealing with prisoners</vt:lpstr>
      <vt:lpstr>Guildford four case (History.com,2024)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214</cp:revision>
  <dcterms:created xsi:type="dcterms:W3CDTF">2025-03-06T17:57:49Z</dcterms:created>
  <dcterms:modified xsi:type="dcterms:W3CDTF">2025-03-07T23:45:39Z</dcterms:modified>
</cp:coreProperties>
</file>