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0" r:id="rId3"/>
    <p:sldId id="257" r:id="rId4"/>
    <p:sldId id="258" r:id="rId5"/>
    <p:sldId id="259"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A6A883-C490-F679-004B-ADFAD59E4783}" v="154" dt="2024-05-02T13:35:27.889"/>
    <p1510:client id="{557CED3F-5F9B-F36C-81A7-AC740E7C4220}" v="787" dt="2024-05-03T01:06:26.115"/>
    <p1510:client id="{8A96A411-1234-FC78-42E6-B09FB1430BB5}" v="716" dt="2024-05-03T00:38:40.1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rnelle Saint (2204577)" userId="S::2204577@student.uwtsd.ac.uk::9e8b90ac-35b8-4080-966f-579d34cacea6" providerId="AD" clId="Web-{8A96A411-1234-FC78-42E6-B09FB1430BB5}"/>
    <pc:docChg chg="addSld modSld sldOrd">
      <pc:chgData name="Sharnelle Saint (2204577)" userId="S::2204577@student.uwtsd.ac.uk::9e8b90ac-35b8-4080-966f-579d34cacea6" providerId="AD" clId="Web-{8A96A411-1234-FC78-42E6-B09FB1430BB5}" dt="2024-05-03T00:38:37.311" v="673"/>
      <pc:docMkLst>
        <pc:docMk/>
      </pc:docMkLst>
      <pc:sldChg chg="modSp">
        <pc:chgData name="Sharnelle Saint (2204577)" userId="S::2204577@student.uwtsd.ac.uk::9e8b90ac-35b8-4080-966f-579d34cacea6" providerId="AD" clId="Web-{8A96A411-1234-FC78-42E6-B09FB1430BB5}" dt="2024-05-03T00:20:41.161" v="233" actId="20577"/>
        <pc:sldMkLst>
          <pc:docMk/>
          <pc:sldMk cId="472216381" sldId="257"/>
        </pc:sldMkLst>
        <pc:spChg chg="mod">
          <ac:chgData name="Sharnelle Saint (2204577)" userId="S::2204577@student.uwtsd.ac.uk::9e8b90ac-35b8-4080-966f-579d34cacea6" providerId="AD" clId="Web-{8A96A411-1234-FC78-42E6-B09FB1430BB5}" dt="2024-05-03T00:20:41.161" v="233" actId="20577"/>
          <ac:spMkLst>
            <pc:docMk/>
            <pc:sldMk cId="472216381" sldId="257"/>
            <ac:spMk id="3" creationId="{07354311-F927-AAC0-A404-BBB79C22CD51}"/>
          </ac:spMkLst>
        </pc:spChg>
      </pc:sldChg>
      <pc:sldChg chg="addSp delSp modSp">
        <pc:chgData name="Sharnelle Saint (2204577)" userId="S::2204577@student.uwtsd.ac.uk::9e8b90ac-35b8-4080-966f-579d34cacea6" providerId="AD" clId="Web-{8A96A411-1234-FC78-42E6-B09FB1430BB5}" dt="2024-05-03T00:25:17.978" v="237" actId="14100"/>
        <pc:sldMkLst>
          <pc:docMk/>
          <pc:sldMk cId="3907595881" sldId="258"/>
        </pc:sldMkLst>
        <pc:spChg chg="add mod">
          <ac:chgData name="Sharnelle Saint (2204577)" userId="S::2204577@student.uwtsd.ac.uk::9e8b90ac-35b8-4080-966f-579d34cacea6" providerId="AD" clId="Web-{8A96A411-1234-FC78-42E6-B09FB1430BB5}" dt="2024-05-03T00:12:03.301" v="48" actId="20577"/>
          <ac:spMkLst>
            <pc:docMk/>
            <pc:sldMk cId="3907595881" sldId="258"/>
            <ac:spMk id="4" creationId="{AC27D7B8-07DD-0D03-6C39-FDD922E81F88}"/>
          </ac:spMkLst>
        </pc:spChg>
        <pc:picChg chg="del">
          <ac:chgData name="Sharnelle Saint (2204577)" userId="S::2204577@student.uwtsd.ac.uk::9e8b90ac-35b8-4080-966f-579d34cacea6" providerId="AD" clId="Web-{8A96A411-1234-FC78-42E6-B09FB1430BB5}" dt="2024-05-03T00:07:36.373" v="0"/>
          <ac:picMkLst>
            <pc:docMk/>
            <pc:sldMk cId="3907595881" sldId="258"/>
            <ac:picMk id="2" creationId="{76239E00-F421-ED96-71C5-CD3A48B8FCFF}"/>
          </ac:picMkLst>
        </pc:picChg>
        <pc:picChg chg="add mod">
          <ac:chgData name="Sharnelle Saint (2204577)" userId="S::2204577@student.uwtsd.ac.uk::9e8b90ac-35b8-4080-966f-579d34cacea6" providerId="AD" clId="Web-{8A96A411-1234-FC78-42E6-B09FB1430BB5}" dt="2024-05-03T00:24:58.461" v="234" actId="14100"/>
          <ac:picMkLst>
            <pc:docMk/>
            <pc:sldMk cId="3907595881" sldId="258"/>
            <ac:picMk id="3" creationId="{B4795472-9EAF-F093-7E6F-1AD922DD77BD}"/>
          </ac:picMkLst>
        </pc:picChg>
        <pc:picChg chg="add mod">
          <ac:chgData name="Sharnelle Saint (2204577)" userId="S::2204577@student.uwtsd.ac.uk::9e8b90ac-35b8-4080-966f-579d34cacea6" providerId="AD" clId="Web-{8A96A411-1234-FC78-42E6-B09FB1430BB5}" dt="2024-05-03T00:25:17.978" v="237" actId="14100"/>
          <ac:picMkLst>
            <pc:docMk/>
            <pc:sldMk cId="3907595881" sldId="258"/>
            <ac:picMk id="5" creationId="{4FF84912-53C6-94A4-67C3-6644319D7AD6}"/>
          </ac:picMkLst>
        </pc:picChg>
      </pc:sldChg>
      <pc:sldChg chg="modSp new">
        <pc:chgData name="Sharnelle Saint (2204577)" userId="S::2204577@student.uwtsd.ac.uk::9e8b90ac-35b8-4080-966f-579d34cacea6" providerId="AD" clId="Web-{8A96A411-1234-FC78-42E6-B09FB1430BB5}" dt="2024-05-03T00:38:35.467" v="672" actId="20577"/>
        <pc:sldMkLst>
          <pc:docMk/>
          <pc:sldMk cId="1208539717" sldId="259"/>
        </pc:sldMkLst>
        <pc:spChg chg="mod">
          <ac:chgData name="Sharnelle Saint (2204577)" userId="S::2204577@student.uwtsd.ac.uk::9e8b90ac-35b8-4080-966f-579d34cacea6" providerId="AD" clId="Web-{8A96A411-1234-FC78-42E6-B09FB1430BB5}" dt="2024-05-03T00:31:16.848" v="399" actId="20577"/>
          <ac:spMkLst>
            <pc:docMk/>
            <pc:sldMk cId="1208539717" sldId="259"/>
            <ac:spMk id="2" creationId="{D6A349B6-1289-F0BE-F10A-552A76E476FB}"/>
          </ac:spMkLst>
        </pc:spChg>
        <pc:spChg chg="mod">
          <ac:chgData name="Sharnelle Saint (2204577)" userId="S::2204577@student.uwtsd.ac.uk::9e8b90ac-35b8-4080-966f-579d34cacea6" providerId="AD" clId="Web-{8A96A411-1234-FC78-42E6-B09FB1430BB5}" dt="2024-05-03T00:38:35.467" v="672" actId="20577"/>
          <ac:spMkLst>
            <pc:docMk/>
            <pc:sldMk cId="1208539717" sldId="259"/>
            <ac:spMk id="3" creationId="{9D9171ED-4649-6DED-7284-F3B5ED60EA22}"/>
          </ac:spMkLst>
        </pc:spChg>
      </pc:sldChg>
      <pc:sldChg chg="modSp new ord">
        <pc:chgData name="Sharnelle Saint (2204577)" userId="S::2204577@student.uwtsd.ac.uk::9e8b90ac-35b8-4080-966f-579d34cacea6" providerId="AD" clId="Web-{8A96A411-1234-FC78-42E6-B09FB1430BB5}" dt="2024-05-03T00:38:37.311" v="673"/>
        <pc:sldMkLst>
          <pc:docMk/>
          <pc:sldMk cId="1493903800" sldId="260"/>
        </pc:sldMkLst>
        <pc:spChg chg="mod">
          <ac:chgData name="Sharnelle Saint (2204577)" userId="S::2204577@student.uwtsd.ac.uk::9e8b90ac-35b8-4080-966f-579d34cacea6" providerId="AD" clId="Web-{8A96A411-1234-FC78-42E6-B09FB1430BB5}" dt="2024-05-03T00:27:04.594" v="252" actId="20577"/>
          <ac:spMkLst>
            <pc:docMk/>
            <pc:sldMk cId="1493903800" sldId="260"/>
            <ac:spMk id="2" creationId="{224C28BC-175A-7000-51F8-AEC521F9753A}"/>
          </ac:spMkLst>
        </pc:spChg>
        <pc:spChg chg="mod">
          <ac:chgData name="Sharnelle Saint (2204577)" userId="S::2204577@student.uwtsd.ac.uk::9e8b90ac-35b8-4080-966f-579d34cacea6" providerId="AD" clId="Web-{8A96A411-1234-FC78-42E6-B09FB1430BB5}" dt="2024-05-03T00:31:08.629" v="397" actId="20577"/>
          <ac:spMkLst>
            <pc:docMk/>
            <pc:sldMk cId="1493903800" sldId="260"/>
            <ac:spMk id="3" creationId="{88929F85-F6C3-3FE6-08CD-266C60C73951}"/>
          </ac:spMkLst>
        </pc:spChg>
      </pc:sldChg>
    </pc:docChg>
  </pc:docChgLst>
  <pc:docChgLst>
    <pc:chgData name="Sharnelle Saint (2204577)" userId="S::2204577@student.uwtsd.ac.uk::9e8b90ac-35b8-4080-966f-579d34cacea6" providerId="AD" clId="Web-{557CED3F-5F9B-F36C-81A7-AC740E7C4220}"/>
    <pc:docChg chg="addSld modSld sldOrd addMainMaster delMainMaster">
      <pc:chgData name="Sharnelle Saint (2204577)" userId="S::2204577@student.uwtsd.ac.uk::9e8b90ac-35b8-4080-966f-579d34cacea6" providerId="AD" clId="Web-{557CED3F-5F9B-F36C-81A7-AC740E7C4220}" dt="2024-05-03T01:06:30.459" v="789"/>
      <pc:docMkLst>
        <pc:docMk/>
      </pc:docMkLst>
      <pc:sldChg chg="modSp mod modClrScheme chgLayout">
        <pc:chgData name="Sharnelle Saint (2204577)" userId="S::2204577@student.uwtsd.ac.uk::9e8b90ac-35b8-4080-966f-579d34cacea6" providerId="AD" clId="Web-{557CED3F-5F9B-F36C-81A7-AC740E7C4220}" dt="2024-05-03T01:04:35.783" v="781"/>
        <pc:sldMkLst>
          <pc:docMk/>
          <pc:sldMk cId="109857222" sldId="256"/>
        </pc:sldMkLst>
        <pc:spChg chg="mod ord">
          <ac:chgData name="Sharnelle Saint (2204577)" userId="S::2204577@student.uwtsd.ac.uk::9e8b90ac-35b8-4080-966f-579d34cacea6" providerId="AD" clId="Web-{557CED3F-5F9B-F36C-81A7-AC740E7C4220}" dt="2024-05-03T01:04:35.783" v="781"/>
          <ac:spMkLst>
            <pc:docMk/>
            <pc:sldMk cId="109857222" sldId="256"/>
            <ac:spMk id="2" creationId="{00000000-0000-0000-0000-000000000000}"/>
          </ac:spMkLst>
        </pc:spChg>
        <pc:spChg chg="mod ord">
          <ac:chgData name="Sharnelle Saint (2204577)" userId="S::2204577@student.uwtsd.ac.uk::9e8b90ac-35b8-4080-966f-579d34cacea6" providerId="AD" clId="Web-{557CED3F-5F9B-F36C-81A7-AC740E7C4220}" dt="2024-05-03T01:04:35.783" v="781"/>
          <ac:spMkLst>
            <pc:docMk/>
            <pc:sldMk cId="109857222" sldId="256"/>
            <ac:spMk id="3" creationId="{00000000-0000-0000-0000-000000000000}"/>
          </ac:spMkLst>
        </pc:spChg>
      </pc:sldChg>
      <pc:sldChg chg="addSp modSp mod setBg modClrScheme chgLayout">
        <pc:chgData name="Sharnelle Saint (2204577)" userId="S::2204577@student.uwtsd.ac.uk::9e8b90ac-35b8-4080-966f-579d34cacea6" providerId="AD" clId="Web-{557CED3F-5F9B-F36C-81A7-AC740E7C4220}" dt="2024-05-03T01:05:23.831" v="786"/>
        <pc:sldMkLst>
          <pc:docMk/>
          <pc:sldMk cId="472216381" sldId="257"/>
        </pc:sldMkLst>
        <pc:spChg chg="mod ord">
          <ac:chgData name="Sharnelle Saint (2204577)" userId="S::2204577@student.uwtsd.ac.uk::9e8b90ac-35b8-4080-966f-579d34cacea6" providerId="AD" clId="Web-{557CED3F-5F9B-F36C-81A7-AC740E7C4220}" dt="2024-05-03T01:05:23.831" v="786"/>
          <ac:spMkLst>
            <pc:docMk/>
            <pc:sldMk cId="472216381" sldId="257"/>
            <ac:spMk id="2" creationId="{3A13D955-22E4-EBA8-EDBB-946C64673F1E}"/>
          </ac:spMkLst>
        </pc:spChg>
        <pc:spChg chg="mod ord">
          <ac:chgData name="Sharnelle Saint (2204577)" userId="S::2204577@student.uwtsd.ac.uk::9e8b90ac-35b8-4080-966f-579d34cacea6" providerId="AD" clId="Web-{557CED3F-5F9B-F36C-81A7-AC740E7C4220}" dt="2024-05-03T01:05:23.831" v="786"/>
          <ac:spMkLst>
            <pc:docMk/>
            <pc:sldMk cId="472216381" sldId="257"/>
            <ac:spMk id="3" creationId="{07354311-F927-AAC0-A404-BBB79C22CD51}"/>
          </ac:spMkLst>
        </pc:spChg>
        <pc:spChg chg="add">
          <ac:chgData name="Sharnelle Saint (2204577)" userId="S::2204577@student.uwtsd.ac.uk::9e8b90ac-35b8-4080-966f-579d34cacea6" providerId="AD" clId="Web-{557CED3F-5F9B-F36C-81A7-AC740E7C4220}" dt="2024-05-03T01:05:23.831" v="786"/>
          <ac:spMkLst>
            <pc:docMk/>
            <pc:sldMk cId="472216381" sldId="257"/>
            <ac:spMk id="8" creationId="{290FE681-1E05-478A-89DC-5F7AB37CFD77}"/>
          </ac:spMkLst>
        </pc:spChg>
        <pc:cxnChg chg="add">
          <ac:chgData name="Sharnelle Saint (2204577)" userId="S::2204577@student.uwtsd.ac.uk::9e8b90ac-35b8-4080-966f-579d34cacea6" providerId="AD" clId="Web-{557CED3F-5F9B-F36C-81A7-AC740E7C4220}" dt="2024-05-03T01:05:23.831" v="786"/>
          <ac:cxnSpMkLst>
            <pc:docMk/>
            <pc:sldMk cId="472216381" sldId="257"/>
            <ac:cxnSpMk id="10" creationId="{2E2F21DC-5F0E-42CF-B89C-C1E25E175CB8}"/>
          </ac:cxnSpMkLst>
        </pc:cxnChg>
      </pc:sldChg>
      <pc:sldChg chg="mod modClrScheme chgLayout">
        <pc:chgData name="Sharnelle Saint (2204577)" userId="S::2204577@student.uwtsd.ac.uk::9e8b90ac-35b8-4080-966f-579d34cacea6" providerId="AD" clId="Web-{557CED3F-5F9B-F36C-81A7-AC740E7C4220}" dt="2024-05-03T01:04:35.783" v="781"/>
        <pc:sldMkLst>
          <pc:docMk/>
          <pc:sldMk cId="3907595881" sldId="258"/>
        </pc:sldMkLst>
      </pc:sldChg>
      <pc:sldChg chg="addSp modSp mod setBg modClrScheme chgLayout">
        <pc:chgData name="Sharnelle Saint (2204577)" userId="S::2204577@student.uwtsd.ac.uk::9e8b90ac-35b8-4080-966f-579d34cacea6" providerId="AD" clId="Web-{557CED3F-5F9B-F36C-81A7-AC740E7C4220}" dt="2024-05-03T01:05:18.769" v="785"/>
        <pc:sldMkLst>
          <pc:docMk/>
          <pc:sldMk cId="1208539717" sldId="259"/>
        </pc:sldMkLst>
        <pc:spChg chg="mod ord">
          <ac:chgData name="Sharnelle Saint (2204577)" userId="S::2204577@student.uwtsd.ac.uk::9e8b90ac-35b8-4080-966f-579d34cacea6" providerId="AD" clId="Web-{557CED3F-5F9B-F36C-81A7-AC740E7C4220}" dt="2024-05-03T01:05:18.769" v="785"/>
          <ac:spMkLst>
            <pc:docMk/>
            <pc:sldMk cId="1208539717" sldId="259"/>
            <ac:spMk id="2" creationId="{D6A349B6-1289-F0BE-F10A-552A76E476FB}"/>
          </ac:spMkLst>
        </pc:spChg>
        <pc:spChg chg="mod ord">
          <ac:chgData name="Sharnelle Saint (2204577)" userId="S::2204577@student.uwtsd.ac.uk::9e8b90ac-35b8-4080-966f-579d34cacea6" providerId="AD" clId="Web-{557CED3F-5F9B-F36C-81A7-AC740E7C4220}" dt="2024-05-03T01:05:18.769" v="785"/>
          <ac:spMkLst>
            <pc:docMk/>
            <pc:sldMk cId="1208539717" sldId="259"/>
            <ac:spMk id="3" creationId="{9D9171ED-4649-6DED-7284-F3B5ED60EA22}"/>
          </ac:spMkLst>
        </pc:spChg>
        <pc:spChg chg="add">
          <ac:chgData name="Sharnelle Saint (2204577)" userId="S::2204577@student.uwtsd.ac.uk::9e8b90ac-35b8-4080-966f-579d34cacea6" providerId="AD" clId="Web-{557CED3F-5F9B-F36C-81A7-AC740E7C4220}" dt="2024-05-03T01:05:18.769" v="785"/>
          <ac:spMkLst>
            <pc:docMk/>
            <pc:sldMk cId="1208539717" sldId="259"/>
            <ac:spMk id="8" creationId="{290FE681-1E05-478A-89DC-5F7AB37CFD77}"/>
          </ac:spMkLst>
        </pc:spChg>
        <pc:cxnChg chg="add">
          <ac:chgData name="Sharnelle Saint (2204577)" userId="S::2204577@student.uwtsd.ac.uk::9e8b90ac-35b8-4080-966f-579d34cacea6" providerId="AD" clId="Web-{557CED3F-5F9B-F36C-81A7-AC740E7C4220}" dt="2024-05-03T01:05:18.769" v="785"/>
          <ac:cxnSpMkLst>
            <pc:docMk/>
            <pc:sldMk cId="1208539717" sldId="259"/>
            <ac:cxnSpMk id="10" creationId="{2E2F21DC-5F0E-42CF-B89C-C1E25E175CB8}"/>
          </ac:cxnSpMkLst>
        </pc:cxnChg>
      </pc:sldChg>
      <pc:sldChg chg="addSp modSp mod setBg modClrScheme chgLayout">
        <pc:chgData name="Sharnelle Saint (2204577)" userId="S::2204577@student.uwtsd.ac.uk::9e8b90ac-35b8-4080-966f-579d34cacea6" providerId="AD" clId="Web-{557CED3F-5F9B-F36C-81A7-AC740E7C4220}" dt="2024-05-03T01:05:28.410" v="787"/>
        <pc:sldMkLst>
          <pc:docMk/>
          <pc:sldMk cId="1493903800" sldId="260"/>
        </pc:sldMkLst>
        <pc:spChg chg="mod ord">
          <ac:chgData name="Sharnelle Saint (2204577)" userId="S::2204577@student.uwtsd.ac.uk::9e8b90ac-35b8-4080-966f-579d34cacea6" providerId="AD" clId="Web-{557CED3F-5F9B-F36C-81A7-AC740E7C4220}" dt="2024-05-03T01:05:28.410" v="787"/>
          <ac:spMkLst>
            <pc:docMk/>
            <pc:sldMk cId="1493903800" sldId="260"/>
            <ac:spMk id="2" creationId="{224C28BC-175A-7000-51F8-AEC521F9753A}"/>
          </ac:spMkLst>
        </pc:spChg>
        <pc:spChg chg="mod ord">
          <ac:chgData name="Sharnelle Saint (2204577)" userId="S::2204577@student.uwtsd.ac.uk::9e8b90ac-35b8-4080-966f-579d34cacea6" providerId="AD" clId="Web-{557CED3F-5F9B-F36C-81A7-AC740E7C4220}" dt="2024-05-03T01:05:28.410" v="787"/>
          <ac:spMkLst>
            <pc:docMk/>
            <pc:sldMk cId="1493903800" sldId="260"/>
            <ac:spMk id="3" creationId="{88929F85-F6C3-3FE6-08CD-266C60C73951}"/>
          </ac:spMkLst>
        </pc:spChg>
        <pc:spChg chg="add">
          <ac:chgData name="Sharnelle Saint (2204577)" userId="S::2204577@student.uwtsd.ac.uk::9e8b90ac-35b8-4080-966f-579d34cacea6" providerId="AD" clId="Web-{557CED3F-5F9B-F36C-81A7-AC740E7C4220}" dt="2024-05-03T01:05:28.410" v="787"/>
          <ac:spMkLst>
            <pc:docMk/>
            <pc:sldMk cId="1493903800" sldId="260"/>
            <ac:spMk id="8" creationId="{290FE681-1E05-478A-89DC-5F7AB37CFD77}"/>
          </ac:spMkLst>
        </pc:spChg>
        <pc:cxnChg chg="add">
          <ac:chgData name="Sharnelle Saint (2204577)" userId="S::2204577@student.uwtsd.ac.uk::9e8b90ac-35b8-4080-966f-579d34cacea6" providerId="AD" clId="Web-{557CED3F-5F9B-F36C-81A7-AC740E7C4220}" dt="2024-05-03T01:05:28.410" v="787"/>
          <ac:cxnSpMkLst>
            <pc:docMk/>
            <pc:sldMk cId="1493903800" sldId="260"/>
            <ac:cxnSpMk id="10" creationId="{2E2F21DC-5F0E-42CF-B89C-C1E25E175CB8}"/>
          </ac:cxnSpMkLst>
        </pc:cxnChg>
      </pc:sldChg>
      <pc:sldChg chg="addSp modSp new mod ord setBg modClrScheme chgLayout">
        <pc:chgData name="Sharnelle Saint (2204577)" userId="S::2204577@student.uwtsd.ac.uk::9e8b90ac-35b8-4080-966f-579d34cacea6" providerId="AD" clId="Web-{557CED3F-5F9B-F36C-81A7-AC740E7C4220}" dt="2024-05-03T01:05:15.191" v="784"/>
        <pc:sldMkLst>
          <pc:docMk/>
          <pc:sldMk cId="2434439052" sldId="261"/>
        </pc:sldMkLst>
        <pc:spChg chg="mod ord">
          <ac:chgData name="Sharnelle Saint (2204577)" userId="S::2204577@student.uwtsd.ac.uk::9e8b90ac-35b8-4080-966f-579d34cacea6" providerId="AD" clId="Web-{557CED3F-5F9B-F36C-81A7-AC740E7C4220}" dt="2024-05-03T01:05:15.191" v="784"/>
          <ac:spMkLst>
            <pc:docMk/>
            <pc:sldMk cId="2434439052" sldId="261"/>
            <ac:spMk id="2" creationId="{FBEDDDDC-CAB8-6547-8E31-CAE140DF146C}"/>
          </ac:spMkLst>
        </pc:spChg>
        <pc:spChg chg="mod ord">
          <ac:chgData name="Sharnelle Saint (2204577)" userId="S::2204577@student.uwtsd.ac.uk::9e8b90ac-35b8-4080-966f-579d34cacea6" providerId="AD" clId="Web-{557CED3F-5F9B-F36C-81A7-AC740E7C4220}" dt="2024-05-03T01:05:15.191" v="784"/>
          <ac:spMkLst>
            <pc:docMk/>
            <pc:sldMk cId="2434439052" sldId="261"/>
            <ac:spMk id="3" creationId="{1D053A1A-BB50-50BF-5D98-B0657D96F17A}"/>
          </ac:spMkLst>
        </pc:spChg>
        <pc:spChg chg="add">
          <ac:chgData name="Sharnelle Saint (2204577)" userId="S::2204577@student.uwtsd.ac.uk::9e8b90ac-35b8-4080-966f-579d34cacea6" providerId="AD" clId="Web-{557CED3F-5F9B-F36C-81A7-AC740E7C4220}" dt="2024-05-03T01:05:15.191" v="784"/>
          <ac:spMkLst>
            <pc:docMk/>
            <pc:sldMk cId="2434439052" sldId="261"/>
            <ac:spMk id="8" creationId="{290FE681-1E05-478A-89DC-5F7AB37CFD77}"/>
          </ac:spMkLst>
        </pc:spChg>
        <pc:cxnChg chg="add">
          <ac:chgData name="Sharnelle Saint (2204577)" userId="S::2204577@student.uwtsd.ac.uk::9e8b90ac-35b8-4080-966f-579d34cacea6" providerId="AD" clId="Web-{557CED3F-5F9B-F36C-81A7-AC740E7C4220}" dt="2024-05-03T01:05:15.191" v="784"/>
          <ac:cxnSpMkLst>
            <pc:docMk/>
            <pc:sldMk cId="2434439052" sldId="261"/>
            <ac:cxnSpMk id="10" creationId="{2E2F21DC-5F0E-42CF-B89C-C1E25E175CB8}"/>
          </ac:cxnSpMkLst>
        </pc:cxnChg>
      </pc:sldChg>
      <pc:sldChg chg="addSp modSp new mod setBg modClrScheme chgLayout">
        <pc:chgData name="Sharnelle Saint (2204577)" userId="S::2204577@student.uwtsd.ac.uk::9e8b90ac-35b8-4080-966f-579d34cacea6" providerId="AD" clId="Web-{557CED3F-5F9B-F36C-81A7-AC740E7C4220}" dt="2024-05-03T01:05:11.284" v="783"/>
        <pc:sldMkLst>
          <pc:docMk/>
          <pc:sldMk cId="2911096059" sldId="262"/>
        </pc:sldMkLst>
        <pc:spChg chg="mod ord">
          <ac:chgData name="Sharnelle Saint (2204577)" userId="S::2204577@student.uwtsd.ac.uk::9e8b90ac-35b8-4080-966f-579d34cacea6" providerId="AD" clId="Web-{557CED3F-5F9B-F36C-81A7-AC740E7C4220}" dt="2024-05-03T01:05:11.284" v="783"/>
          <ac:spMkLst>
            <pc:docMk/>
            <pc:sldMk cId="2911096059" sldId="262"/>
            <ac:spMk id="2" creationId="{54D1CA5F-0D45-5C6C-B6A2-8F4D30485D49}"/>
          </ac:spMkLst>
        </pc:spChg>
        <pc:spChg chg="mod ord">
          <ac:chgData name="Sharnelle Saint (2204577)" userId="S::2204577@student.uwtsd.ac.uk::9e8b90ac-35b8-4080-966f-579d34cacea6" providerId="AD" clId="Web-{557CED3F-5F9B-F36C-81A7-AC740E7C4220}" dt="2024-05-03T01:05:11.284" v="783"/>
          <ac:spMkLst>
            <pc:docMk/>
            <pc:sldMk cId="2911096059" sldId="262"/>
            <ac:spMk id="3" creationId="{2336401D-1E82-0592-74B3-C322E2DBC64C}"/>
          </ac:spMkLst>
        </pc:spChg>
        <pc:spChg chg="add">
          <ac:chgData name="Sharnelle Saint (2204577)" userId="S::2204577@student.uwtsd.ac.uk::9e8b90ac-35b8-4080-966f-579d34cacea6" providerId="AD" clId="Web-{557CED3F-5F9B-F36C-81A7-AC740E7C4220}" dt="2024-05-03T01:05:11.284" v="783"/>
          <ac:spMkLst>
            <pc:docMk/>
            <pc:sldMk cId="2911096059" sldId="262"/>
            <ac:spMk id="8" creationId="{290FE681-1E05-478A-89DC-5F7AB37CFD77}"/>
          </ac:spMkLst>
        </pc:spChg>
        <pc:cxnChg chg="add">
          <ac:chgData name="Sharnelle Saint (2204577)" userId="S::2204577@student.uwtsd.ac.uk::9e8b90ac-35b8-4080-966f-579d34cacea6" providerId="AD" clId="Web-{557CED3F-5F9B-F36C-81A7-AC740E7C4220}" dt="2024-05-03T01:05:11.284" v="783"/>
          <ac:cxnSpMkLst>
            <pc:docMk/>
            <pc:sldMk cId="2911096059" sldId="262"/>
            <ac:cxnSpMk id="10" creationId="{2E2F21DC-5F0E-42CF-B89C-C1E25E175CB8}"/>
          </ac:cxnSpMkLst>
        </pc:cxnChg>
      </pc:sldChg>
      <pc:sldChg chg="addSp modSp new mod setBg modClrScheme chgLayout">
        <pc:chgData name="Sharnelle Saint (2204577)" userId="S::2204577@student.uwtsd.ac.uk::9e8b90ac-35b8-4080-966f-579d34cacea6" providerId="AD" clId="Web-{557CED3F-5F9B-F36C-81A7-AC740E7C4220}" dt="2024-05-03T01:05:04.471" v="782"/>
        <pc:sldMkLst>
          <pc:docMk/>
          <pc:sldMk cId="555838428" sldId="263"/>
        </pc:sldMkLst>
        <pc:spChg chg="mod ord">
          <ac:chgData name="Sharnelle Saint (2204577)" userId="S::2204577@student.uwtsd.ac.uk::9e8b90ac-35b8-4080-966f-579d34cacea6" providerId="AD" clId="Web-{557CED3F-5F9B-F36C-81A7-AC740E7C4220}" dt="2024-05-03T01:05:04.471" v="782"/>
          <ac:spMkLst>
            <pc:docMk/>
            <pc:sldMk cId="555838428" sldId="263"/>
            <ac:spMk id="2" creationId="{2B6A7DC3-ADC1-0E15-05F2-4147A110977E}"/>
          </ac:spMkLst>
        </pc:spChg>
        <pc:spChg chg="mod ord">
          <ac:chgData name="Sharnelle Saint (2204577)" userId="S::2204577@student.uwtsd.ac.uk::9e8b90ac-35b8-4080-966f-579d34cacea6" providerId="AD" clId="Web-{557CED3F-5F9B-F36C-81A7-AC740E7C4220}" dt="2024-05-03T01:05:04.471" v="782"/>
          <ac:spMkLst>
            <pc:docMk/>
            <pc:sldMk cId="555838428" sldId="263"/>
            <ac:spMk id="3" creationId="{796E40E7-DC92-78E3-01F1-BA42DE39BA34}"/>
          </ac:spMkLst>
        </pc:spChg>
        <pc:spChg chg="add">
          <ac:chgData name="Sharnelle Saint (2204577)" userId="S::2204577@student.uwtsd.ac.uk::9e8b90ac-35b8-4080-966f-579d34cacea6" providerId="AD" clId="Web-{557CED3F-5F9B-F36C-81A7-AC740E7C4220}" dt="2024-05-03T01:05:04.471" v="782"/>
          <ac:spMkLst>
            <pc:docMk/>
            <pc:sldMk cId="555838428" sldId="263"/>
            <ac:spMk id="8" creationId="{290FE681-1E05-478A-89DC-5F7AB37CFD77}"/>
          </ac:spMkLst>
        </pc:spChg>
        <pc:cxnChg chg="add">
          <ac:chgData name="Sharnelle Saint (2204577)" userId="S::2204577@student.uwtsd.ac.uk::9e8b90ac-35b8-4080-966f-579d34cacea6" providerId="AD" clId="Web-{557CED3F-5F9B-F36C-81A7-AC740E7C4220}" dt="2024-05-03T01:05:04.471" v="782"/>
          <ac:cxnSpMkLst>
            <pc:docMk/>
            <pc:sldMk cId="555838428" sldId="263"/>
            <ac:cxnSpMk id="10" creationId="{2E2F21DC-5F0E-42CF-B89C-C1E25E175CB8}"/>
          </ac:cxnSpMkLst>
        </pc:cxnChg>
      </pc:sldChg>
      <pc:sldChg chg="addSp modSp new mod setBg modClrScheme chgLayout">
        <pc:chgData name="Sharnelle Saint (2204577)" userId="S::2204577@student.uwtsd.ac.uk::9e8b90ac-35b8-4080-966f-579d34cacea6" providerId="AD" clId="Web-{557CED3F-5F9B-F36C-81A7-AC740E7C4220}" dt="2024-05-03T01:06:30.459" v="789"/>
        <pc:sldMkLst>
          <pc:docMk/>
          <pc:sldMk cId="3947149314" sldId="264"/>
        </pc:sldMkLst>
        <pc:spChg chg="mod ord">
          <ac:chgData name="Sharnelle Saint (2204577)" userId="S::2204577@student.uwtsd.ac.uk::9e8b90ac-35b8-4080-966f-579d34cacea6" providerId="AD" clId="Web-{557CED3F-5F9B-F36C-81A7-AC740E7C4220}" dt="2024-05-03T01:06:30.459" v="789"/>
          <ac:spMkLst>
            <pc:docMk/>
            <pc:sldMk cId="3947149314" sldId="264"/>
            <ac:spMk id="2" creationId="{CB90C605-7D7B-811E-8CC3-52BEAA130643}"/>
          </ac:spMkLst>
        </pc:spChg>
        <pc:spChg chg="add">
          <ac:chgData name="Sharnelle Saint (2204577)" userId="S::2204577@student.uwtsd.ac.uk::9e8b90ac-35b8-4080-966f-579d34cacea6" providerId="AD" clId="Web-{557CED3F-5F9B-F36C-81A7-AC740E7C4220}" dt="2024-05-03T01:06:30.459" v="789"/>
          <ac:spMkLst>
            <pc:docMk/>
            <pc:sldMk cId="3947149314" sldId="264"/>
            <ac:spMk id="18" creationId="{C5BDD1EA-D8C1-45AF-9F0A-14A2A137BA2A}"/>
          </ac:spMkLst>
        </pc:spChg>
        <pc:spChg chg="add">
          <ac:chgData name="Sharnelle Saint (2204577)" userId="S::2204577@student.uwtsd.ac.uk::9e8b90ac-35b8-4080-966f-579d34cacea6" providerId="AD" clId="Web-{557CED3F-5F9B-F36C-81A7-AC740E7C4220}" dt="2024-05-03T01:06:30.459" v="789"/>
          <ac:spMkLst>
            <pc:docMk/>
            <pc:sldMk cId="3947149314" sldId="264"/>
            <ac:spMk id="20" creationId="{14354E08-0068-48D7-A8AD-84C7B1CF585D}"/>
          </ac:spMkLst>
        </pc:spChg>
        <pc:grpChg chg="add">
          <ac:chgData name="Sharnelle Saint (2204577)" userId="S::2204577@student.uwtsd.ac.uk::9e8b90ac-35b8-4080-966f-579d34cacea6" providerId="AD" clId="Web-{557CED3F-5F9B-F36C-81A7-AC740E7C4220}" dt="2024-05-03T01:06:30.459" v="789"/>
          <ac:grpSpMkLst>
            <pc:docMk/>
            <pc:sldMk cId="3947149314" sldId="264"/>
            <ac:grpSpMk id="22" creationId="{A779F34F-2960-4B81-BA08-445B6F6A0CD7}"/>
          </ac:grpSpMkLst>
        </pc:grpChg>
        <pc:picChg chg="add mod">
          <ac:chgData name="Sharnelle Saint (2204577)" userId="S::2204577@student.uwtsd.ac.uk::9e8b90ac-35b8-4080-966f-579d34cacea6" providerId="AD" clId="Web-{557CED3F-5F9B-F36C-81A7-AC740E7C4220}" dt="2024-05-03T01:06:30.459" v="789"/>
          <ac:picMkLst>
            <pc:docMk/>
            <pc:sldMk cId="3947149314" sldId="264"/>
            <ac:picMk id="3" creationId="{A808DD64-7188-616D-1DB8-E8B5CAF26C9A}"/>
          </ac:picMkLst>
        </pc:picChg>
        <pc:cxnChg chg="add">
          <ac:chgData name="Sharnelle Saint (2204577)" userId="S::2204577@student.uwtsd.ac.uk::9e8b90ac-35b8-4080-966f-579d34cacea6" providerId="AD" clId="Web-{557CED3F-5F9B-F36C-81A7-AC740E7C4220}" dt="2024-05-03T01:06:30.459" v="789"/>
          <ac:cxnSpMkLst>
            <pc:docMk/>
            <pc:sldMk cId="3947149314" sldId="264"/>
            <ac:cxnSpMk id="8" creationId="{8FD48FB1-66D8-4676-B0AA-C139A1DB78D1}"/>
          </ac:cxnSpMkLst>
        </pc:cxnChg>
        <pc:cxnChg chg="add">
          <ac:chgData name="Sharnelle Saint (2204577)" userId="S::2204577@student.uwtsd.ac.uk::9e8b90ac-35b8-4080-966f-579d34cacea6" providerId="AD" clId="Web-{557CED3F-5F9B-F36C-81A7-AC740E7C4220}" dt="2024-05-03T01:06:30.459" v="789"/>
          <ac:cxnSpMkLst>
            <pc:docMk/>
            <pc:sldMk cId="3947149314" sldId="264"/>
            <ac:cxnSpMk id="10" creationId="{F033F5AE-6728-4F19-8DED-658E674B31B9}"/>
          </ac:cxnSpMkLst>
        </pc:cxnChg>
        <pc:cxnChg chg="add">
          <ac:chgData name="Sharnelle Saint (2204577)" userId="S::2204577@student.uwtsd.ac.uk::9e8b90ac-35b8-4080-966f-579d34cacea6" providerId="AD" clId="Web-{557CED3F-5F9B-F36C-81A7-AC740E7C4220}" dt="2024-05-03T01:06:30.459" v="789"/>
          <ac:cxnSpMkLst>
            <pc:docMk/>
            <pc:sldMk cId="3947149314" sldId="264"/>
            <ac:cxnSpMk id="12" creationId="{82C7D74A-18BA-4709-A808-44E8815C4430}"/>
          </ac:cxnSpMkLst>
        </pc:cxnChg>
        <pc:cxnChg chg="add">
          <ac:chgData name="Sharnelle Saint (2204577)" userId="S::2204577@student.uwtsd.ac.uk::9e8b90ac-35b8-4080-966f-579d34cacea6" providerId="AD" clId="Web-{557CED3F-5F9B-F36C-81A7-AC740E7C4220}" dt="2024-05-03T01:06:30.459" v="789"/>
          <ac:cxnSpMkLst>
            <pc:docMk/>
            <pc:sldMk cId="3947149314" sldId="264"/>
            <ac:cxnSpMk id="14" creationId="{B5164A3F-1561-4039-8185-AB0EEB713EA7}"/>
          </ac:cxnSpMkLst>
        </pc:cxnChg>
        <pc:cxnChg chg="add">
          <ac:chgData name="Sharnelle Saint (2204577)" userId="S::2204577@student.uwtsd.ac.uk::9e8b90ac-35b8-4080-966f-579d34cacea6" providerId="AD" clId="Web-{557CED3F-5F9B-F36C-81A7-AC740E7C4220}" dt="2024-05-03T01:06:30.459" v="789"/>
          <ac:cxnSpMkLst>
            <pc:docMk/>
            <pc:sldMk cId="3947149314" sldId="264"/>
            <ac:cxnSpMk id="16" creationId="{2A35DB53-42BE-460E-9CA1-1294C98463CB}"/>
          </ac:cxnSpMkLst>
        </pc:cxnChg>
      </pc:sldChg>
      <pc:sldMasterChg chg="del delSldLayout">
        <pc:chgData name="Sharnelle Saint (2204577)" userId="S::2204577@student.uwtsd.ac.uk::9e8b90ac-35b8-4080-966f-579d34cacea6" providerId="AD" clId="Web-{557CED3F-5F9B-F36C-81A7-AC740E7C4220}" dt="2024-05-03T01:04:35.783" v="781"/>
        <pc:sldMasterMkLst>
          <pc:docMk/>
          <pc:sldMasterMk cId="2460954070" sldId="2147483660"/>
        </pc:sldMasterMkLst>
        <pc:sldLayoutChg chg="del">
          <pc:chgData name="Sharnelle Saint (2204577)" userId="S::2204577@student.uwtsd.ac.uk::9e8b90ac-35b8-4080-966f-579d34cacea6" providerId="AD" clId="Web-{557CED3F-5F9B-F36C-81A7-AC740E7C4220}" dt="2024-05-03T01:04:35.783" v="781"/>
          <pc:sldLayoutMkLst>
            <pc:docMk/>
            <pc:sldMasterMk cId="2460954070" sldId="2147483660"/>
            <pc:sldLayoutMk cId="2385387890" sldId="2147483661"/>
          </pc:sldLayoutMkLst>
        </pc:sldLayoutChg>
        <pc:sldLayoutChg chg="del">
          <pc:chgData name="Sharnelle Saint (2204577)" userId="S::2204577@student.uwtsd.ac.uk::9e8b90ac-35b8-4080-966f-579d34cacea6" providerId="AD" clId="Web-{557CED3F-5F9B-F36C-81A7-AC740E7C4220}" dt="2024-05-03T01:04:35.783" v="781"/>
          <pc:sldLayoutMkLst>
            <pc:docMk/>
            <pc:sldMasterMk cId="2460954070" sldId="2147483660"/>
            <pc:sldLayoutMk cId="949138452" sldId="2147483662"/>
          </pc:sldLayoutMkLst>
        </pc:sldLayoutChg>
        <pc:sldLayoutChg chg="del">
          <pc:chgData name="Sharnelle Saint (2204577)" userId="S::2204577@student.uwtsd.ac.uk::9e8b90ac-35b8-4080-966f-579d34cacea6" providerId="AD" clId="Web-{557CED3F-5F9B-F36C-81A7-AC740E7C4220}" dt="2024-05-03T01:04:35.783" v="781"/>
          <pc:sldLayoutMkLst>
            <pc:docMk/>
            <pc:sldMasterMk cId="2460954070" sldId="2147483660"/>
            <pc:sldLayoutMk cId="2591524520" sldId="2147483663"/>
          </pc:sldLayoutMkLst>
        </pc:sldLayoutChg>
        <pc:sldLayoutChg chg="del">
          <pc:chgData name="Sharnelle Saint (2204577)" userId="S::2204577@student.uwtsd.ac.uk::9e8b90ac-35b8-4080-966f-579d34cacea6" providerId="AD" clId="Web-{557CED3F-5F9B-F36C-81A7-AC740E7C4220}" dt="2024-05-03T01:04:35.783" v="781"/>
          <pc:sldLayoutMkLst>
            <pc:docMk/>
            <pc:sldMasterMk cId="2460954070" sldId="2147483660"/>
            <pc:sldLayoutMk cId="1203092039" sldId="2147483664"/>
          </pc:sldLayoutMkLst>
        </pc:sldLayoutChg>
        <pc:sldLayoutChg chg="del">
          <pc:chgData name="Sharnelle Saint (2204577)" userId="S::2204577@student.uwtsd.ac.uk::9e8b90ac-35b8-4080-966f-579d34cacea6" providerId="AD" clId="Web-{557CED3F-5F9B-F36C-81A7-AC740E7C4220}" dt="2024-05-03T01:04:35.783" v="781"/>
          <pc:sldLayoutMkLst>
            <pc:docMk/>
            <pc:sldMasterMk cId="2460954070" sldId="2147483660"/>
            <pc:sldLayoutMk cId="3733172339" sldId="2147483665"/>
          </pc:sldLayoutMkLst>
        </pc:sldLayoutChg>
        <pc:sldLayoutChg chg="del">
          <pc:chgData name="Sharnelle Saint (2204577)" userId="S::2204577@student.uwtsd.ac.uk::9e8b90ac-35b8-4080-966f-579d34cacea6" providerId="AD" clId="Web-{557CED3F-5F9B-F36C-81A7-AC740E7C4220}" dt="2024-05-03T01:04:35.783" v="781"/>
          <pc:sldLayoutMkLst>
            <pc:docMk/>
            <pc:sldMasterMk cId="2460954070" sldId="2147483660"/>
            <pc:sldLayoutMk cId="3210312558" sldId="2147483666"/>
          </pc:sldLayoutMkLst>
        </pc:sldLayoutChg>
        <pc:sldLayoutChg chg="del">
          <pc:chgData name="Sharnelle Saint (2204577)" userId="S::2204577@student.uwtsd.ac.uk::9e8b90ac-35b8-4080-966f-579d34cacea6" providerId="AD" clId="Web-{557CED3F-5F9B-F36C-81A7-AC740E7C4220}" dt="2024-05-03T01:04:35.783" v="781"/>
          <pc:sldLayoutMkLst>
            <pc:docMk/>
            <pc:sldMasterMk cId="2460954070" sldId="2147483660"/>
            <pc:sldLayoutMk cId="3146388984" sldId="2147483667"/>
          </pc:sldLayoutMkLst>
        </pc:sldLayoutChg>
        <pc:sldLayoutChg chg="del">
          <pc:chgData name="Sharnelle Saint (2204577)" userId="S::2204577@student.uwtsd.ac.uk::9e8b90ac-35b8-4080-966f-579d34cacea6" providerId="AD" clId="Web-{557CED3F-5F9B-F36C-81A7-AC740E7C4220}" dt="2024-05-03T01:04:35.783" v="781"/>
          <pc:sldLayoutMkLst>
            <pc:docMk/>
            <pc:sldMasterMk cId="2460954070" sldId="2147483660"/>
            <pc:sldLayoutMk cId="3171841454" sldId="2147483668"/>
          </pc:sldLayoutMkLst>
        </pc:sldLayoutChg>
        <pc:sldLayoutChg chg="del">
          <pc:chgData name="Sharnelle Saint (2204577)" userId="S::2204577@student.uwtsd.ac.uk::9e8b90ac-35b8-4080-966f-579d34cacea6" providerId="AD" clId="Web-{557CED3F-5F9B-F36C-81A7-AC740E7C4220}" dt="2024-05-03T01:04:35.783" v="781"/>
          <pc:sldLayoutMkLst>
            <pc:docMk/>
            <pc:sldMasterMk cId="2460954070" sldId="2147483660"/>
            <pc:sldLayoutMk cId="1718958274" sldId="2147483669"/>
          </pc:sldLayoutMkLst>
        </pc:sldLayoutChg>
        <pc:sldLayoutChg chg="del">
          <pc:chgData name="Sharnelle Saint (2204577)" userId="S::2204577@student.uwtsd.ac.uk::9e8b90ac-35b8-4080-966f-579d34cacea6" providerId="AD" clId="Web-{557CED3F-5F9B-F36C-81A7-AC740E7C4220}" dt="2024-05-03T01:04:35.783" v="781"/>
          <pc:sldLayoutMkLst>
            <pc:docMk/>
            <pc:sldMasterMk cId="2460954070" sldId="2147483660"/>
            <pc:sldLayoutMk cId="2202905451" sldId="2147483670"/>
          </pc:sldLayoutMkLst>
        </pc:sldLayoutChg>
        <pc:sldLayoutChg chg="del">
          <pc:chgData name="Sharnelle Saint (2204577)" userId="S::2204577@student.uwtsd.ac.uk::9e8b90ac-35b8-4080-966f-579d34cacea6" providerId="AD" clId="Web-{557CED3F-5F9B-F36C-81A7-AC740E7C4220}" dt="2024-05-03T01:04:35.783" v="781"/>
          <pc:sldLayoutMkLst>
            <pc:docMk/>
            <pc:sldMasterMk cId="2460954070" sldId="2147483660"/>
            <pc:sldLayoutMk cId="3479445657" sldId="2147483671"/>
          </pc:sldLayoutMkLst>
        </pc:sldLayoutChg>
      </pc:sldMasterChg>
      <pc:sldMasterChg chg="add addSldLayout modSldLayout">
        <pc:chgData name="Sharnelle Saint (2204577)" userId="S::2204577@student.uwtsd.ac.uk::9e8b90ac-35b8-4080-966f-579d34cacea6" providerId="AD" clId="Web-{557CED3F-5F9B-F36C-81A7-AC740E7C4220}" dt="2024-05-03T01:04:35.783" v="781"/>
        <pc:sldMasterMkLst>
          <pc:docMk/>
          <pc:sldMasterMk cId="1196907922" sldId="2147483672"/>
        </pc:sldMasterMkLst>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154618745" sldId="2147483673"/>
          </pc:sldLayoutMkLst>
        </pc:sldLayoutChg>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293339173" sldId="2147483674"/>
          </pc:sldLayoutMkLst>
        </pc:sldLayoutChg>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3884667858" sldId="2147483675"/>
          </pc:sldLayoutMkLst>
        </pc:sldLayoutChg>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3925796599" sldId="2147483676"/>
          </pc:sldLayoutMkLst>
        </pc:sldLayoutChg>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1385651889" sldId="2147483677"/>
          </pc:sldLayoutMkLst>
        </pc:sldLayoutChg>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1994797644" sldId="2147483678"/>
          </pc:sldLayoutMkLst>
        </pc:sldLayoutChg>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1753782903" sldId="2147483679"/>
          </pc:sldLayoutMkLst>
        </pc:sldLayoutChg>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575881898" sldId="2147483680"/>
          </pc:sldLayoutMkLst>
        </pc:sldLayoutChg>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1099236640" sldId="2147483681"/>
          </pc:sldLayoutMkLst>
        </pc:sldLayoutChg>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1218797149" sldId="2147483682"/>
          </pc:sldLayoutMkLst>
        </pc:sldLayoutChg>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3339356557" sldId="2147483683"/>
          </pc:sldLayoutMkLst>
        </pc:sldLayoutChg>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1193842142" sldId="2147483684"/>
          </pc:sldLayoutMkLst>
        </pc:sldLayoutChg>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2013268752" sldId="2147483685"/>
          </pc:sldLayoutMkLst>
        </pc:sldLayoutChg>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1736903564" sldId="2147483686"/>
          </pc:sldLayoutMkLst>
        </pc:sldLayoutChg>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2290635439" sldId="2147483687"/>
          </pc:sldLayoutMkLst>
        </pc:sldLayoutChg>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3946469313" sldId="2147483688"/>
          </pc:sldLayoutMkLst>
        </pc:sldLayoutChg>
        <pc:sldLayoutChg chg="add mod replId">
          <pc:chgData name="Sharnelle Saint (2204577)" userId="S::2204577@student.uwtsd.ac.uk::9e8b90ac-35b8-4080-966f-579d34cacea6" providerId="AD" clId="Web-{557CED3F-5F9B-F36C-81A7-AC740E7C4220}" dt="2024-05-03T01:04:35.783" v="781"/>
          <pc:sldLayoutMkLst>
            <pc:docMk/>
            <pc:sldMasterMk cId="1196907922" sldId="2147483672"/>
            <pc:sldLayoutMk cId="3248242696" sldId="2147483689"/>
          </pc:sldLayoutMkLst>
        </pc:sldLayoutChg>
      </pc:sldMasterChg>
    </pc:docChg>
  </pc:docChgLst>
  <pc:docChgLst>
    <pc:chgData name="Sharnelle Saint (2204577)" userId="S::2204577@student.uwtsd.ac.uk::9e8b90ac-35b8-4080-966f-579d34cacea6" providerId="AD" clId="Web-{31A6A883-C490-F679-004B-ADFAD59E4783}"/>
    <pc:docChg chg="addSld modSld">
      <pc:chgData name="Sharnelle Saint (2204577)" userId="S::2204577@student.uwtsd.ac.uk::9e8b90ac-35b8-4080-966f-579d34cacea6" providerId="AD" clId="Web-{31A6A883-C490-F679-004B-ADFAD59E4783}" dt="2024-05-02T13:35:27.889" v="154" actId="20577"/>
      <pc:docMkLst>
        <pc:docMk/>
      </pc:docMkLst>
      <pc:sldChg chg="modSp">
        <pc:chgData name="Sharnelle Saint (2204577)" userId="S::2204577@student.uwtsd.ac.uk::9e8b90ac-35b8-4080-966f-579d34cacea6" providerId="AD" clId="Web-{31A6A883-C490-F679-004B-ADFAD59E4783}" dt="2024-05-02T13:15:39.474" v="72" actId="1076"/>
        <pc:sldMkLst>
          <pc:docMk/>
          <pc:sldMk cId="109857222" sldId="256"/>
        </pc:sldMkLst>
        <pc:spChg chg="mod">
          <ac:chgData name="Sharnelle Saint (2204577)" userId="S::2204577@student.uwtsd.ac.uk::9e8b90ac-35b8-4080-966f-579d34cacea6" providerId="AD" clId="Web-{31A6A883-C490-F679-004B-ADFAD59E4783}" dt="2024-05-02T13:15:34.912" v="71" actId="20577"/>
          <ac:spMkLst>
            <pc:docMk/>
            <pc:sldMk cId="109857222" sldId="256"/>
            <ac:spMk id="2" creationId="{00000000-0000-0000-0000-000000000000}"/>
          </ac:spMkLst>
        </pc:spChg>
        <pc:spChg chg="mod">
          <ac:chgData name="Sharnelle Saint (2204577)" userId="S::2204577@student.uwtsd.ac.uk::9e8b90ac-35b8-4080-966f-579d34cacea6" providerId="AD" clId="Web-{31A6A883-C490-F679-004B-ADFAD59E4783}" dt="2024-05-02T13:15:39.474" v="72" actId="1076"/>
          <ac:spMkLst>
            <pc:docMk/>
            <pc:sldMk cId="109857222" sldId="256"/>
            <ac:spMk id="3" creationId="{00000000-0000-0000-0000-000000000000}"/>
          </ac:spMkLst>
        </pc:spChg>
      </pc:sldChg>
      <pc:sldChg chg="modSp new">
        <pc:chgData name="Sharnelle Saint (2204577)" userId="S::2204577@student.uwtsd.ac.uk::9e8b90ac-35b8-4080-966f-579d34cacea6" providerId="AD" clId="Web-{31A6A883-C490-F679-004B-ADFAD59E4783}" dt="2024-05-02T13:35:27.889" v="154" actId="20577"/>
        <pc:sldMkLst>
          <pc:docMk/>
          <pc:sldMk cId="472216381" sldId="257"/>
        </pc:sldMkLst>
        <pc:spChg chg="mod">
          <ac:chgData name="Sharnelle Saint (2204577)" userId="S::2204577@student.uwtsd.ac.uk::9e8b90ac-35b8-4080-966f-579d34cacea6" providerId="AD" clId="Web-{31A6A883-C490-F679-004B-ADFAD59E4783}" dt="2024-05-02T13:32:30.158" v="95" actId="20577"/>
          <ac:spMkLst>
            <pc:docMk/>
            <pc:sldMk cId="472216381" sldId="257"/>
            <ac:spMk id="2" creationId="{3A13D955-22E4-EBA8-EDBB-946C64673F1E}"/>
          </ac:spMkLst>
        </pc:spChg>
        <pc:spChg chg="mod">
          <ac:chgData name="Sharnelle Saint (2204577)" userId="S::2204577@student.uwtsd.ac.uk::9e8b90ac-35b8-4080-966f-579d34cacea6" providerId="AD" clId="Web-{31A6A883-C490-F679-004B-ADFAD59E4783}" dt="2024-05-02T13:35:27.889" v="154" actId="20577"/>
          <ac:spMkLst>
            <pc:docMk/>
            <pc:sldMk cId="472216381" sldId="257"/>
            <ac:spMk id="3" creationId="{07354311-F927-AAC0-A404-BBB79C22CD51}"/>
          </ac:spMkLst>
        </pc:spChg>
      </pc:sldChg>
      <pc:sldChg chg="addSp modSp new">
        <pc:chgData name="Sharnelle Saint (2204577)" userId="S::2204577@student.uwtsd.ac.uk::9e8b90ac-35b8-4080-966f-579d34cacea6" providerId="AD" clId="Web-{31A6A883-C490-F679-004B-ADFAD59E4783}" dt="2024-05-02T13:32:48.159" v="99" actId="1076"/>
        <pc:sldMkLst>
          <pc:docMk/>
          <pc:sldMk cId="3907595881" sldId="258"/>
        </pc:sldMkLst>
        <pc:picChg chg="add mod">
          <ac:chgData name="Sharnelle Saint (2204577)" userId="S::2204577@student.uwtsd.ac.uk::9e8b90ac-35b8-4080-966f-579d34cacea6" providerId="AD" clId="Web-{31A6A883-C490-F679-004B-ADFAD59E4783}" dt="2024-05-02T13:32:48.159" v="99" actId="1076"/>
          <ac:picMkLst>
            <pc:docMk/>
            <pc:sldMk cId="3907595881" sldId="258"/>
            <ac:picMk id="2" creationId="{76239E00-F421-ED96-71C5-CD3A48B8FCFF}"/>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dirty="0"/>
              <a:t>Click to edit Master title style</a:t>
            </a:r>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46187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3339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dirty="0"/>
              <a:t>Click to edit Master title style</a:t>
            </a:r>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846678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25796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85651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94797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5378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dirty="0"/>
              <a:t>Click to edit Master title style</a:t>
            </a:r>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75881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dirty="0"/>
              <a:t>Click to edit Master title style</a:t>
            </a:r>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99236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18797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dirty="0"/>
              <a:t>Click to edit Master title style</a:t>
            </a:r>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39356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1938421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dirty="0"/>
              <a:t>Click to edit Master title style</a:t>
            </a:r>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132687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7369035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906354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464693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5/2/2024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48242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5/2/2024</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96907922"/>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Develop martial arts to engage 7–11-year-olds in physical activity</a:t>
            </a:r>
          </a:p>
        </p:txBody>
      </p:sp>
      <p:sp>
        <p:nvSpPr>
          <p:cNvPr id="3" name="Subtitle 2"/>
          <p:cNvSpPr>
            <a:spLocks noGrp="1"/>
          </p:cNvSpPr>
          <p:nvPr>
            <p:ph type="subTitle" idx="1"/>
          </p:nvPr>
        </p:nvSpPr>
        <p:spPr>
          <a:xfrm>
            <a:off x="1524000" y="4702705"/>
            <a:ext cx="9144000" cy="1655762"/>
          </a:xfrm>
        </p:spPr>
        <p:txBody>
          <a:bodyPr vert="horz" lIns="91440" tIns="45720" rIns="91440" bIns="45720" rtlCol="0" anchor="t">
            <a:normAutofit/>
          </a:bodyPr>
          <a:lstStyle/>
          <a:p>
            <a:r>
              <a:rPr lang="en-US" dirty="0"/>
              <a:t>By Sharnelle Saint</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4C28BC-175A-7000-51F8-AEC521F9753A}"/>
              </a:ext>
            </a:extLst>
          </p:cNvPr>
          <p:cNvSpPr>
            <a:spLocks noGrp="1"/>
          </p:cNvSpPr>
          <p:nvPr>
            <p:ph type="title"/>
          </p:nvPr>
        </p:nvSpPr>
        <p:spPr>
          <a:xfrm>
            <a:off x="684212" y="685799"/>
            <a:ext cx="3747111" cy="4892040"/>
          </a:xfrm>
        </p:spPr>
        <p:txBody>
          <a:bodyPr>
            <a:normAutofit/>
          </a:bodyPr>
          <a:lstStyle/>
          <a:p>
            <a:pPr algn="r"/>
            <a:r>
              <a:rPr lang="en-US" dirty="0"/>
              <a:t>Location </a:t>
            </a:r>
            <a:endParaRPr lang="en-US"/>
          </a:p>
        </p:txBody>
      </p:sp>
      <p:cxnSp>
        <p:nvCxnSpPr>
          <p:cNvPr id="10" name="Straight Connector 9">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8929F85-F6C3-3FE6-08CD-266C60C73951}"/>
              </a:ext>
            </a:extLst>
          </p:cNvPr>
          <p:cNvSpPr>
            <a:spLocks noGrp="1"/>
          </p:cNvSpPr>
          <p:nvPr>
            <p:ph idx="1"/>
          </p:nvPr>
        </p:nvSpPr>
        <p:spPr>
          <a:xfrm>
            <a:off x="4979962" y="685799"/>
            <a:ext cx="6288260" cy="4892040"/>
          </a:xfrm>
        </p:spPr>
        <p:txBody>
          <a:bodyPr vert="horz" lIns="91440" tIns="45720" rIns="91440" bIns="45720" rtlCol="0">
            <a:normAutofit/>
          </a:bodyPr>
          <a:lstStyle/>
          <a:p>
            <a:r>
              <a:rPr lang="en-US">
                <a:solidFill>
                  <a:schemeClr val="tx1"/>
                </a:solidFill>
              </a:rPr>
              <a:t>By looking at all different schools with different types of sports facilities I have decided to choose Ysgol Bae Baglan.</a:t>
            </a:r>
          </a:p>
          <a:p>
            <a:r>
              <a:rPr lang="en-US">
                <a:solidFill>
                  <a:schemeClr val="tx1"/>
                </a:solidFill>
              </a:rPr>
              <a:t>I have chosen this school as it offers the best sporting facilities within the area, I was looking in which was Neath Port Talbot. </a:t>
            </a:r>
          </a:p>
          <a:p>
            <a:r>
              <a:rPr lang="en-US">
                <a:solidFill>
                  <a:schemeClr val="tx1"/>
                </a:solidFill>
              </a:rPr>
              <a:t>I chose this one as they have a multipurpose sports hall which I would be able to use to carry out my sports development to engage children ages 7- 11.</a:t>
            </a:r>
          </a:p>
        </p:txBody>
      </p:sp>
    </p:spTree>
    <p:extLst>
      <p:ext uri="{BB962C8B-B14F-4D97-AF65-F5344CB8AC3E}">
        <p14:creationId xmlns:p14="http://schemas.microsoft.com/office/powerpoint/2010/main" val="14939038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13D955-22E4-EBA8-EDBB-946C64673F1E}"/>
              </a:ext>
            </a:extLst>
          </p:cNvPr>
          <p:cNvSpPr>
            <a:spLocks noGrp="1"/>
          </p:cNvSpPr>
          <p:nvPr>
            <p:ph type="title"/>
          </p:nvPr>
        </p:nvSpPr>
        <p:spPr>
          <a:xfrm>
            <a:off x="684212" y="685799"/>
            <a:ext cx="3747111" cy="4892040"/>
          </a:xfrm>
        </p:spPr>
        <p:txBody>
          <a:bodyPr>
            <a:normAutofit/>
          </a:bodyPr>
          <a:lstStyle/>
          <a:p>
            <a:pPr algn="r"/>
            <a:r>
              <a:rPr lang="en-US" dirty="0"/>
              <a:t>Research based of martial arts </a:t>
            </a:r>
            <a:endParaRPr lang="en-US"/>
          </a:p>
        </p:txBody>
      </p:sp>
      <p:cxnSp>
        <p:nvCxnSpPr>
          <p:cNvPr id="10" name="Straight Connector 9">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7354311-F927-AAC0-A404-BBB79C22CD51}"/>
              </a:ext>
            </a:extLst>
          </p:cNvPr>
          <p:cNvSpPr>
            <a:spLocks noGrp="1"/>
          </p:cNvSpPr>
          <p:nvPr>
            <p:ph idx="1"/>
          </p:nvPr>
        </p:nvSpPr>
        <p:spPr>
          <a:xfrm>
            <a:off x="4979962" y="685799"/>
            <a:ext cx="6288260" cy="4892040"/>
          </a:xfrm>
        </p:spPr>
        <p:txBody>
          <a:bodyPr vert="horz" lIns="91440" tIns="45720" rIns="91440" bIns="45720" rtlCol="0">
            <a:normAutofit/>
          </a:bodyPr>
          <a:lstStyle/>
          <a:p>
            <a:r>
              <a:rPr lang="en-US">
                <a:solidFill>
                  <a:schemeClr val="tx1"/>
                </a:solidFill>
              </a:rPr>
              <a:t>Based on the school sports survey for Wales martial arts is one of the least popular sports within schools.</a:t>
            </a:r>
          </a:p>
          <a:p>
            <a:r>
              <a:rPr lang="en-US">
                <a:solidFill>
                  <a:schemeClr val="tx1"/>
                </a:solidFill>
              </a:rPr>
              <a:t>From the location I have chosen, a main idea come to mind as this specific school have the facilities and are able to ahold martial arts in the sports hall they have on site. The location I have chosen is Ysgol Bae Baglan. </a:t>
            </a:r>
          </a:p>
          <a:p>
            <a:r>
              <a:rPr lang="en-US">
                <a:solidFill>
                  <a:schemeClr val="tx1"/>
                </a:solidFill>
              </a:rPr>
              <a:t>Looking at the school sport survey I looked at the participation levels and martial arts was one of the lowest sports that is being taken up in the sports community by students. </a:t>
            </a:r>
          </a:p>
        </p:txBody>
      </p:sp>
    </p:spTree>
    <p:extLst>
      <p:ext uri="{BB962C8B-B14F-4D97-AF65-F5344CB8AC3E}">
        <p14:creationId xmlns:p14="http://schemas.microsoft.com/office/powerpoint/2010/main" val="4722163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omputer&#10;&#10;Description automatically generated">
            <a:extLst>
              <a:ext uri="{FF2B5EF4-FFF2-40B4-BE49-F238E27FC236}">
                <a16:creationId xmlns:a16="http://schemas.microsoft.com/office/drawing/2014/main" id="{B4795472-9EAF-F093-7E6F-1AD922DD77BD}"/>
              </a:ext>
            </a:extLst>
          </p:cNvPr>
          <p:cNvPicPr>
            <a:picLocks noChangeAspect="1"/>
          </p:cNvPicPr>
          <p:nvPr/>
        </p:nvPicPr>
        <p:blipFill>
          <a:blip r:embed="rId2"/>
          <a:stretch>
            <a:fillRect/>
          </a:stretch>
        </p:blipFill>
        <p:spPr>
          <a:xfrm>
            <a:off x="-3954" y="6920"/>
            <a:ext cx="6659034" cy="5078942"/>
          </a:xfrm>
          <a:prstGeom prst="rect">
            <a:avLst/>
          </a:prstGeom>
        </p:spPr>
      </p:pic>
      <p:sp>
        <p:nvSpPr>
          <p:cNvPr id="4" name="TextBox 3">
            <a:extLst>
              <a:ext uri="{FF2B5EF4-FFF2-40B4-BE49-F238E27FC236}">
                <a16:creationId xmlns:a16="http://schemas.microsoft.com/office/drawing/2014/main" id="{AC27D7B8-07DD-0D03-6C39-FDD922E81F88}"/>
              </a:ext>
            </a:extLst>
          </p:cNvPr>
          <p:cNvSpPr txBox="1"/>
          <p:nvPr/>
        </p:nvSpPr>
        <p:spPr>
          <a:xfrm>
            <a:off x="8164285" y="943428"/>
            <a:ext cx="346528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This is the excel spread sheet of the different participations in different sports with different abilities.</a:t>
            </a:r>
          </a:p>
        </p:txBody>
      </p:sp>
      <p:pic>
        <p:nvPicPr>
          <p:cNvPr id="5" name="Picture 4" descr="A screenshot of a computer&#10;&#10;Description automatically generated">
            <a:extLst>
              <a:ext uri="{FF2B5EF4-FFF2-40B4-BE49-F238E27FC236}">
                <a16:creationId xmlns:a16="http://schemas.microsoft.com/office/drawing/2014/main" id="{4FF84912-53C6-94A4-67C3-6644319D7AD6}"/>
              </a:ext>
            </a:extLst>
          </p:cNvPr>
          <p:cNvPicPr>
            <a:picLocks noChangeAspect="1"/>
          </p:cNvPicPr>
          <p:nvPr/>
        </p:nvPicPr>
        <p:blipFill>
          <a:blip r:embed="rId3"/>
          <a:stretch>
            <a:fillRect/>
          </a:stretch>
        </p:blipFill>
        <p:spPr>
          <a:xfrm>
            <a:off x="944953" y="5277300"/>
            <a:ext cx="11251001" cy="1450495"/>
          </a:xfrm>
          <a:prstGeom prst="rect">
            <a:avLst/>
          </a:prstGeom>
        </p:spPr>
      </p:pic>
    </p:spTree>
    <p:extLst>
      <p:ext uri="{BB962C8B-B14F-4D97-AF65-F5344CB8AC3E}">
        <p14:creationId xmlns:p14="http://schemas.microsoft.com/office/powerpoint/2010/main" val="39075958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A349B6-1289-F0BE-F10A-552A76E476FB}"/>
              </a:ext>
            </a:extLst>
          </p:cNvPr>
          <p:cNvSpPr>
            <a:spLocks noGrp="1"/>
          </p:cNvSpPr>
          <p:nvPr>
            <p:ph type="title"/>
          </p:nvPr>
        </p:nvSpPr>
        <p:spPr>
          <a:xfrm>
            <a:off x="684212" y="685799"/>
            <a:ext cx="3747111" cy="4892040"/>
          </a:xfrm>
        </p:spPr>
        <p:txBody>
          <a:bodyPr>
            <a:normAutofit/>
          </a:bodyPr>
          <a:lstStyle/>
          <a:p>
            <a:pPr algn="r"/>
            <a:r>
              <a:rPr lang="en-US" dirty="0"/>
              <a:t>Ideas for engaging 7–11-year-olds </a:t>
            </a:r>
            <a:endParaRPr lang="en-US"/>
          </a:p>
        </p:txBody>
      </p:sp>
      <p:cxnSp>
        <p:nvCxnSpPr>
          <p:cNvPr id="10" name="Straight Connector 9">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D9171ED-4649-6DED-7284-F3B5ED60EA22}"/>
              </a:ext>
            </a:extLst>
          </p:cNvPr>
          <p:cNvSpPr>
            <a:spLocks noGrp="1"/>
          </p:cNvSpPr>
          <p:nvPr>
            <p:ph idx="1"/>
          </p:nvPr>
        </p:nvSpPr>
        <p:spPr>
          <a:xfrm>
            <a:off x="4979962" y="685799"/>
            <a:ext cx="6288260" cy="4892040"/>
          </a:xfrm>
        </p:spPr>
        <p:txBody>
          <a:bodyPr vert="horz" lIns="91440" tIns="45720" rIns="91440" bIns="45720" rtlCol="0">
            <a:normAutofit/>
          </a:bodyPr>
          <a:lstStyle/>
          <a:p>
            <a:pPr>
              <a:lnSpc>
                <a:spcPct val="90000"/>
              </a:lnSpc>
            </a:pPr>
            <a:r>
              <a:rPr lang="en-US">
                <a:solidFill>
                  <a:schemeClr val="tx1"/>
                </a:solidFill>
              </a:rPr>
              <a:t>To get the children to engage in the activities I will lower the time with each activities so that they do not get bored as quickly.</a:t>
            </a:r>
          </a:p>
          <a:p>
            <a:pPr>
              <a:lnSpc>
                <a:spcPct val="90000"/>
              </a:lnSpc>
            </a:pPr>
            <a:r>
              <a:rPr lang="en-US">
                <a:solidFill>
                  <a:schemeClr val="tx1"/>
                </a:solidFill>
              </a:rPr>
              <a:t>Between each activity I will make sure that I switch each drill between physical and technical as it will keep the children's attention on what they should be doing instead of them losing focus and distracting others. </a:t>
            </a:r>
          </a:p>
          <a:p>
            <a:pPr>
              <a:lnSpc>
                <a:spcPct val="90000"/>
              </a:lnSpc>
            </a:pPr>
            <a:r>
              <a:rPr lang="en-US">
                <a:solidFill>
                  <a:schemeClr val="tx1"/>
                </a:solidFill>
              </a:rPr>
              <a:t>I will have the children doing drills that they do not have to line up for otherwise they will get bored of just standing around and I will get them to be moving as much as they can during the session so that they do not get bored sitting around or standing around doing nothing between activities.</a:t>
            </a:r>
          </a:p>
        </p:txBody>
      </p:sp>
    </p:spTree>
    <p:extLst>
      <p:ext uri="{BB962C8B-B14F-4D97-AF65-F5344CB8AC3E}">
        <p14:creationId xmlns:p14="http://schemas.microsoft.com/office/powerpoint/2010/main" val="12085397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EDDDDC-CAB8-6547-8E31-CAE140DF146C}"/>
              </a:ext>
            </a:extLst>
          </p:cNvPr>
          <p:cNvSpPr>
            <a:spLocks noGrp="1"/>
          </p:cNvSpPr>
          <p:nvPr>
            <p:ph type="title"/>
          </p:nvPr>
        </p:nvSpPr>
        <p:spPr>
          <a:xfrm>
            <a:off x="684212" y="685799"/>
            <a:ext cx="3747111" cy="4892040"/>
          </a:xfrm>
        </p:spPr>
        <p:txBody>
          <a:bodyPr>
            <a:normAutofit/>
          </a:bodyPr>
          <a:lstStyle/>
          <a:p>
            <a:pPr algn="r"/>
            <a:r>
              <a:rPr lang="en-US" sz="2800"/>
              <a:t>Potential funding/partners </a:t>
            </a:r>
          </a:p>
        </p:txBody>
      </p:sp>
      <p:cxnSp>
        <p:nvCxnSpPr>
          <p:cNvPr id="10" name="Straight Connector 9">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D053A1A-BB50-50BF-5D98-B0657D96F17A}"/>
              </a:ext>
            </a:extLst>
          </p:cNvPr>
          <p:cNvSpPr>
            <a:spLocks noGrp="1"/>
          </p:cNvSpPr>
          <p:nvPr>
            <p:ph idx="1"/>
          </p:nvPr>
        </p:nvSpPr>
        <p:spPr>
          <a:xfrm>
            <a:off x="4979962" y="685799"/>
            <a:ext cx="6288260" cy="4892040"/>
          </a:xfrm>
        </p:spPr>
        <p:txBody>
          <a:bodyPr vert="horz" lIns="91440" tIns="45720" rIns="91440" bIns="45720" rtlCol="0">
            <a:normAutofit/>
          </a:bodyPr>
          <a:lstStyle/>
          <a:p>
            <a:r>
              <a:rPr lang="en-US">
                <a:solidFill>
                  <a:schemeClr val="tx1"/>
                </a:solidFill>
              </a:rPr>
              <a:t>I will partner up with martial arts school in Wales, for funding I will be using Be Active Wales Fund to help with my martial arts funding for each session. </a:t>
            </a:r>
          </a:p>
          <a:p>
            <a:r>
              <a:rPr lang="en-US">
                <a:solidFill>
                  <a:schemeClr val="tx1"/>
                </a:solidFill>
              </a:rPr>
              <a:t>By using Be Active Wales Fund the minimum award is </a:t>
            </a:r>
          </a:p>
          <a:p>
            <a:r>
              <a:rPr lang="en-US">
                <a:solidFill>
                  <a:schemeClr val="tx1"/>
                </a:solidFill>
              </a:rPr>
              <a:t>£300 and the maximum award is £50,000. This is the most updated website for the funding last updated 2024 by Sports Wales.</a:t>
            </a:r>
          </a:p>
          <a:p>
            <a:r>
              <a:rPr lang="en-US">
                <a:solidFill>
                  <a:schemeClr val="tx1"/>
                </a:solidFill>
              </a:rPr>
              <a:t>Furthermore, Be Active Wales Funding say in their website they will buy equipment that ables more people to join in sport to help develop this session and make it safer for the children that participate. </a:t>
            </a:r>
          </a:p>
        </p:txBody>
      </p:sp>
    </p:spTree>
    <p:extLst>
      <p:ext uri="{BB962C8B-B14F-4D97-AF65-F5344CB8AC3E}">
        <p14:creationId xmlns:p14="http://schemas.microsoft.com/office/powerpoint/2010/main" val="24344390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D1CA5F-0D45-5C6C-B6A2-8F4D30485D49}"/>
              </a:ext>
            </a:extLst>
          </p:cNvPr>
          <p:cNvSpPr>
            <a:spLocks noGrp="1"/>
          </p:cNvSpPr>
          <p:nvPr>
            <p:ph type="title"/>
          </p:nvPr>
        </p:nvSpPr>
        <p:spPr>
          <a:xfrm>
            <a:off x="684212" y="685799"/>
            <a:ext cx="3747111" cy="4892040"/>
          </a:xfrm>
        </p:spPr>
        <p:txBody>
          <a:bodyPr>
            <a:normAutofit/>
          </a:bodyPr>
          <a:lstStyle/>
          <a:p>
            <a:pPr algn="r"/>
            <a:r>
              <a:rPr lang="en-US" dirty="0"/>
              <a:t>Promotion </a:t>
            </a:r>
            <a:endParaRPr lang="en-US"/>
          </a:p>
        </p:txBody>
      </p:sp>
      <p:cxnSp>
        <p:nvCxnSpPr>
          <p:cNvPr id="10" name="Straight Connector 9">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36401D-1E82-0592-74B3-C322E2DBC64C}"/>
              </a:ext>
            </a:extLst>
          </p:cNvPr>
          <p:cNvSpPr>
            <a:spLocks noGrp="1"/>
          </p:cNvSpPr>
          <p:nvPr>
            <p:ph idx="1"/>
          </p:nvPr>
        </p:nvSpPr>
        <p:spPr>
          <a:xfrm>
            <a:off x="4979962" y="685799"/>
            <a:ext cx="6288260" cy="4892040"/>
          </a:xfrm>
        </p:spPr>
        <p:txBody>
          <a:bodyPr vert="horz" lIns="91440" tIns="45720" rIns="91440" bIns="45720" rtlCol="0">
            <a:normAutofit/>
          </a:bodyPr>
          <a:lstStyle/>
          <a:p>
            <a:r>
              <a:rPr lang="en-US">
                <a:solidFill>
                  <a:schemeClr val="tx1"/>
                </a:solidFill>
              </a:rPr>
              <a:t>The way I would promote my sessions to the children would be to make posters and flyers and put them up around the local areas such as: schools, shops, local leisure centers and street posts. By doing this I will get the children's and parents' attention and they will find out all the information on there.</a:t>
            </a:r>
          </a:p>
          <a:p>
            <a:r>
              <a:rPr lang="en-US">
                <a:solidFill>
                  <a:schemeClr val="tx1"/>
                </a:solidFill>
              </a:rPr>
              <a:t>Another suggestion would be to create social media profiles targeting parents and teachers so they can then suggest the sessions to the children, this way they will be able to see more of what the sessions are going to bring for the children and what is in store during the session. </a:t>
            </a:r>
          </a:p>
        </p:txBody>
      </p:sp>
    </p:spTree>
    <p:extLst>
      <p:ext uri="{BB962C8B-B14F-4D97-AF65-F5344CB8AC3E}">
        <p14:creationId xmlns:p14="http://schemas.microsoft.com/office/powerpoint/2010/main" val="29110960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6A7DC3-ADC1-0E15-05F2-4147A110977E}"/>
              </a:ext>
            </a:extLst>
          </p:cNvPr>
          <p:cNvSpPr>
            <a:spLocks noGrp="1"/>
          </p:cNvSpPr>
          <p:nvPr>
            <p:ph type="title"/>
          </p:nvPr>
        </p:nvSpPr>
        <p:spPr>
          <a:xfrm>
            <a:off x="684212" y="685799"/>
            <a:ext cx="3747111" cy="4892040"/>
          </a:xfrm>
        </p:spPr>
        <p:txBody>
          <a:bodyPr>
            <a:normAutofit/>
          </a:bodyPr>
          <a:lstStyle/>
          <a:p>
            <a:pPr algn="r"/>
            <a:r>
              <a:rPr lang="en-US" sz="2500"/>
              <a:t>Key recommendations </a:t>
            </a:r>
          </a:p>
        </p:txBody>
      </p:sp>
      <p:cxnSp>
        <p:nvCxnSpPr>
          <p:cNvPr id="10" name="Straight Connector 9">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96E40E7-DC92-78E3-01F1-BA42DE39BA34}"/>
              </a:ext>
            </a:extLst>
          </p:cNvPr>
          <p:cNvSpPr>
            <a:spLocks noGrp="1"/>
          </p:cNvSpPr>
          <p:nvPr>
            <p:ph idx="1"/>
          </p:nvPr>
        </p:nvSpPr>
        <p:spPr>
          <a:xfrm>
            <a:off x="4979962" y="685799"/>
            <a:ext cx="6288260" cy="4892040"/>
          </a:xfrm>
        </p:spPr>
        <p:txBody>
          <a:bodyPr vert="horz" lIns="91440" tIns="45720" rIns="91440" bIns="45720" rtlCol="0">
            <a:normAutofit/>
          </a:bodyPr>
          <a:lstStyle/>
          <a:p>
            <a:pPr>
              <a:lnSpc>
                <a:spcPct val="90000"/>
              </a:lnSpc>
            </a:pPr>
            <a:r>
              <a:rPr lang="en-US" sz="1900">
                <a:solidFill>
                  <a:schemeClr val="tx1"/>
                </a:solidFill>
              </a:rPr>
              <a:t>When the children come to the sessions, they will learn new skills and they will have a good time meeting new people and making new friends, which they may want to proceed to do the sport after they have come to my session and join a club.</a:t>
            </a:r>
          </a:p>
          <a:p>
            <a:pPr>
              <a:lnSpc>
                <a:spcPct val="90000"/>
              </a:lnSpc>
            </a:pPr>
            <a:r>
              <a:rPr lang="en-US" sz="1900">
                <a:solidFill>
                  <a:schemeClr val="tx1"/>
                </a:solidFill>
              </a:rPr>
              <a:t>These sessions give them opportunities in life and opens their sporting career to help them gain skills and confidence for if they want to join a team after this session.</a:t>
            </a:r>
          </a:p>
          <a:p>
            <a:pPr>
              <a:lnSpc>
                <a:spcPct val="90000"/>
              </a:lnSpc>
            </a:pPr>
            <a:r>
              <a:rPr lang="en-US" sz="1900">
                <a:solidFill>
                  <a:schemeClr val="tx1"/>
                </a:solidFill>
              </a:rPr>
              <a:t>For my session to be successful I will make sure that the children have fun and enjoy themselves so that they would want to join a club and carry out this sport, as it could help with mental health further down the line if they do struggle with mental health as they get older.</a:t>
            </a:r>
          </a:p>
        </p:txBody>
      </p:sp>
    </p:spTree>
    <p:extLst>
      <p:ext uri="{BB962C8B-B14F-4D97-AF65-F5344CB8AC3E}">
        <p14:creationId xmlns:p14="http://schemas.microsoft.com/office/powerpoint/2010/main" val="5558384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FD48FB1-66D8-4676-B0AA-C139A1DB78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F033F5AE-6728-4F19-8DED-658E674B31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82C7D74A-18BA-4709-A808-44E8815C4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B5164A3F-1561-4039-8185-AB0EEB713EA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2A35DB53-42BE-460E-9CA1-1294C98463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18" name="Rectangle 17">
            <a:extLst>
              <a:ext uri="{FF2B5EF4-FFF2-40B4-BE49-F238E27FC236}">
                <a16:creationId xmlns:a16="http://schemas.microsoft.com/office/drawing/2014/main" id="{C5BDD1EA-D8C1-45AF-9F0A-14A2A137BA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90C605-7D7B-811E-8CC3-52BEAA130643}"/>
              </a:ext>
            </a:extLst>
          </p:cNvPr>
          <p:cNvSpPr>
            <a:spLocks noGrp="1"/>
          </p:cNvSpPr>
          <p:nvPr>
            <p:ph type="title"/>
          </p:nvPr>
        </p:nvSpPr>
        <p:spPr>
          <a:xfrm>
            <a:off x="7532710" y="628617"/>
            <a:ext cx="3971902" cy="3028983"/>
          </a:xfrm>
        </p:spPr>
        <p:txBody>
          <a:bodyPr vert="horz" lIns="91440" tIns="45720" rIns="91440" bIns="45720" rtlCol="0" anchor="b">
            <a:normAutofit/>
          </a:bodyPr>
          <a:lstStyle/>
          <a:p>
            <a:r>
              <a:rPr lang="en-US" sz="4800"/>
              <a:t>Thank you for listening</a:t>
            </a:r>
          </a:p>
        </p:txBody>
      </p:sp>
      <p:sp>
        <p:nvSpPr>
          <p:cNvPr id="20" name="Snip Diagonal Corner Rectangle 6">
            <a:extLst>
              <a:ext uri="{FF2B5EF4-FFF2-40B4-BE49-F238E27FC236}">
                <a16:creationId xmlns:a16="http://schemas.microsoft.com/office/drawing/2014/main" id="{14354E08-0068-48D7-A8AD-84C7B1CF58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6575496" cy="5286838"/>
          </a:xfrm>
          <a:prstGeom prst="snip2DiagRect">
            <a:avLst>
              <a:gd name="adj1" fmla="val 10787"/>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op Five Martial Arts Self Defense Techniques - Live Enhanced">
            <a:extLst>
              <a:ext uri="{FF2B5EF4-FFF2-40B4-BE49-F238E27FC236}">
                <a16:creationId xmlns:a16="http://schemas.microsoft.com/office/drawing/2014/main" id="{A808DD64-7188-616D-1DB8-E8B5CAF26C9A}"/>
              </a:ext>
            </a:extLst>
          </p:cNvPr>
          <p:cNvPicPr>
            <a:picLocks noChangeAspect="1"/>
          </p:cNvPicPr>
          <p:nvPr/>
        </p:nvPicPr>
        <p:blipFill rotWithShape="1">
          <a:blip r:embed="rId2"/>
          <a:srcRect l="451" r="9449" b="1"/>
          <a:stretch/>
        </p:blipFill>
        <p:spPr>
          <a:xfrm>
            <a:off x="799072" y="786117"/>
            <a:ext cx="6245352" cy="4956048"/>
          </a:xfrm>
          <a:custGeom>
            <a:avLst/>
            <a:gdLst/>
            <a:ahLst/>
            <a:cxnLst/>
            <a:rect l="l" t="t" r="r" b="b"/>
            <a:pathLst>
              <a:path w="6245352" h="4956048">
                <a:moveTo>
                  <a:pt x="534609" y="0"/>
                </a:moveTo>
                <a:lnTo>
                  <a:pt x="6245352" y="0"/>
                </a:lnTo>
                <a:lnTo>
                  <a:pt x="6245352" y="4421439"/>
                </a:lnTo>
                <a:lnTo>
                  <a:pt x="5710743" y="4956048"/>
                </a:lnTo>
                <a:lnTo>
                  <a:pt x="0" y="4956048"/>
                </a:lnTo>
                <a:lnTo>
                  <a:pt x="0" y="534609"/>
                </a:lnTo>
                <a:close/>
              </a:path>
            </a:pathLst>
          </a:custGeom>
        </p:spPr>
      </p:pic>
      <p:grpSp>
        <p:nvGrpSpPr>
          <p:cNvPr id="22" name="Group 21">
            <a:extLst>
              <a:ext uri="{FF2B5EF4-FFF2-40B4-BE49-F238E27FC236}">
                <a16:creationId xmlns:a16="http://schemas.microsoft.com/office/drawing/2014/main" id="{A779F34F-2960-4B81-BA08-445B6F6A0CD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3" name="Straight Connector 22">
              <a:extLst>
                <a:ext uri="{FF2B5EF4-FFF2-40B4-BE49-F238E27FC236}">
                  <a16:creationId xmlns:a16="http://schemas.microsoft.com/office/drawing/2014/main" id="{10A57ACC-416F-4A5D-B7F7-DDA9886A3A6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26522B4F-50C4-4FCE-8AE2-3789D63ED33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2C3978FC-B5D1-42BE-B086-BC2A733D58F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ACED99F1-340D-4970-8E66-3B28E927112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50A54E39-63C0-4847-A766-C6B74FEB48D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947149314"/>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Slice</vt:lpstr>
      <vt:lpstr>Develop martial arts to engage 7–11-year-olds in physical activity</vt:lpstr>
      <vt:lpstr>Location </vt:lpstr>
      <vt:lpstr>Research based of martial arts </vt:lpstr>
      <vt:lpstr>PowerPoint Presentation</vt:lpstr>
      <vt:lpstr>Ideas for engaging 7–11-year-olds </vt:lpstr>
      <vt:lpstr>Potential funding/partners </vt:lpstr>
      <vt:lpstr>Promotion </vt:lpstr>
      <vt:lpstr>Key recommendations </vt:lpstr>
      <vt:lpstr>Thank you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330</cp:revision>
  <dcterms:created xsi:type="dcterms:W3CDTF">2024-05-02T09:59:03Z</dcterms:created>
  <dcterms:modified xsi:type="dcterms:W3CDTF">2024-05-03T01:06:36Z</dcterms:modified>
</cp:coreProperties>
</file>