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C2812-A993-611D-7E49-9EBC9855B5A7}" v="1888" dt="2021-02-22T16:17:35.625"/>
    <p1510:client id="{59941273-F59F-0242-B980-BD00326175E3}" v="373" dt="2021-02-22T16:27:06.595"/>
    <p1510:client id="{DC0350D2-C597-8771-2CC5-4E5316A853B6}" v="57" dt="2021-02-23T10:39:07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na Marie Higgins (1908027)" userId="S::1908027@student.uwtsd.ac.uk::eaadd348-0621-4dc4-87b9-17ca56a001de" providerId="AD" clId="Web-{95DE52C2-5766-BB2B-D3AF-EC4D68F5249B}"/>
    <pc:docChg chg="modSld">
      <pc:chgData name="Tina Marie Higgins (1908027)" userId="S::1908027@student.uwtsd.ac.uk::eaadd348-0621-4dc4-87b9-17ca56a001de" providerId="AD" clId="Web-{95DE52C2-5766-BB2B-D3AF-EC4D68F5249B}" dt="2021-02-15T11:57:03.996" v="0" actId="20577"/>
      <pc:docMkLst>
        <pc:docMk/>
      </pc:docMkLst>
      <pc:sldChg chg="modSp">
        <pc:chgData name="Tina Marie Higgins (1908027)" userId="S::1908027@student.uwtsd.ac.uk::eaadd348-0621-4dc4-87b9-17ca56a001de" providerId="AD" clId="Web-{95DE52C2-5766-BB2B-D3AF-EC4D68F5249B}" dt="2021-02-15T11:57:03.996" v="0" actId="20577"/>
        <pc:sldMkLst>
          <pc:docMk/>
          <pc:sldMk cId="1302003377" sldId="256"/>
        </pc:sldMkLst>
        <pc:spChg chg="mod">
          <ac:chgData name="Tina Marie Higgins (1908027)" userId="S::1908027@student.uwtsd.ac.uk::eaadd348-0621-4dc4-87b9-17ca56a001de" providerId="AD" clId="Web-{95DE52C2-5766-BB2B-D3AF-EC4D68F5249B}" dt="2021-02-15T11:57:03.996" v="0" actId="20577"/>
          <ac:spMkLst>
            <pc:docMk/>
            <pc:sldMk cId="1302003377" sldId="256"/>
            <ac:spMk id="3" creationId="{93ACCC53-38D2-4544-B922-479872034BDA}"/>
          </ac:spMkLst>
        </pc:spChg>
      </pc:sldChg>
    </pc:docChg>
  </pc:docChgLst>
  <pc:docChgLst>
    <pc:chgData name="Tina Marie Higgins (1908027)" userId="S::1908027@student.uwtsd.ac.uk::eaadd348-0621-4dc4-87b9-17ca56a001de" providerId="AD" clId="Web-{84D623AD-65E3-9CD3-AC7A-261B5B859480}"/>
    <pc:docChg chg="modSld">
      <pc:chgData name="Tina Marie Higgins (1908027)" userId="S::1908027@student.uwtsd.ac.uk::eaadd348-0621-4dc4-87b9-17ca56a001de" providerId="AD" clId="Web-{84D623AD-65E3-9CD3-AC7A-261B5B859480}" dt="2021-02-15T12:40:04.033" v="243" actId="20577"/>
      <pc:docMkLst>
        <pc:docMk/>
      </pc:docMkLst>
      <pc:sldChg chg="addSp delSp modSp">
        <pc:chgData name="Tina Marie Higgins (1908027)" userId="S::1908027@student.uwtsd.ac.uk::eaadd348-0621-4dc4-87b9-17ca56a001de" providerId="AD" clId="Web-{84D623AD-65E3-9CD3-AC7A-261B5B859480}" dt="2021-02-15T12:40:04.033" v="243" actId="20577"/>
        <pc:sldMkLst>
          <pc:docMk/>
          <pc:sldMk cId="1855128603" sldId="257"/>
        </pc:sldMkLst>
        <pc:spChg chg="mod">
          <ac:chgData name="Tina Marie Higgins (1908027)" userId="S::1908027@student.uwtsd.ac.uk::eaadd348-0621-4dc4-87b9-17ca56a001de" providerId="AD" clId="Web-{84D623AD-65E3-9CD3-AC7A-261B5B859480}" dt="2021-02-15T12:33:31.740" v="31" actId="14100"/>
          <ac:spMkLst>
            <pc:docMk/>
            <pc:sldMk cId="1855128603" sldId="257"/>
            <ac:spMk id="2" creationId="{16D9476E-3A25-C24A-90F4-90E62B384945}"/>
          </ac:spMkLst>
        </pc:spChg>
        <pc:spChg chg="del mod">
          <ac:chgData name="Tina Marie Higgins (1908027)" userId="S::1908027@student.uwtsd.ac.uk::eaadd348-0621-4dc4-87b9-17ca56a001de" providerId="AD" clId="Web-{84D623AD-65E3-9CD3-AC7A-261B5B859480}" dt="2021-02-15T12:30:19.656" v="8"/>
          <ac:spMkLst>
            <pc:docMk/>
            <pc:sldMk cId="1855128603" sldId="257"/>
            <ac:spMk id="3" creationId="{D0A9DFB7-3B52-4060-A125-20B29426224E}"/>
          </ac:spMkLst>
        </pc:spChg>
        <pc:spChg chg="add del mod">
          <ac:chgData name="Tina Marie Higgins (1908027)" userId="S::1908027@student.uwtsd.ac.uk::eaadd348-0621-4dc4-87b9-17ca56a001de" providerId="AD" clId="Web-{84D623AD-65E3-9CD3-AC7A-261B5B859480}" dt="2021-02-15T12:30:15.843" v="7"/>
          <ac:spMkLst>
            <pc:docMk/>
            <pc:sldMk cId="1855128603" sldId="257"/>
            <ac:spMk id="4" creationId="{D31963ED-B8A1-4776-897E-7638E194C1F0}"/>
          </ac:spMkLst>
        </pc:spChg>
        <pc:spChg chg="add mod">
          <ac:chgData name="Tina Marie Higgins (1908027)" userId="S::1908027@student.uwtsd.ac.uk::eaadd348-0621-4dc4-87b9-17ca56a001de" providerId="AD" clId="Web-{84D623AD-65E3-9CD3-AC7A-261B5B859480}" dt="2021-02-15T12:40:04.033" v="243" actId="20577"/>
          <ac:spMkLst>
            <pc:docMk/>
            <pc:sldMk cId="1855128603" sldId="257"/>
            <ac:spMk id="5" creationId="{A76AB0B0-CD57-4E14-983C-D1D2D646622E}"/>
          </ac:spMkLst>
        </pc:spChg>
      </pc:sldChg>
    </pc:docChg>
  </pc:docChgLst>
  <pc:docChgLst>
    <pc:chgData name="Lumoon Nehar (1817506)" userId="S::1817506@student.uwtsd.ac.uk::7112cd1b-f744-43f8-8c58-30d9aca32135" providerId="AD" clId="Web-{2CF82980-C1FB-4148-9AC0-5F43639473E5}"/>
    <pc:docChg chg="addSld modSld">
      <pc:chgData name="Lumoon Nehar (1817506)" userId="S::1817506@student.uwtsd.ac.uk::7112cd1b-f744-43f8-8c58-30d9aca32135" providerId="AD" clId="Web-{2CF82980-C1FB-4148-9AC0-5F43639473E5}" dt="2021-02-10T00:06:05.491" v="330" actId="20577"/>
      <pc:docMkLst>
        <pc:docMk/>
      </pc:docMkLst>
      <pc:sldChg chg="modSp">
        <pc:chgData name="Lumoon Nehar (1817506)" userId="S::1817506@student.uwtsd.ac.uk::7112cd1b-f744-43f8-8c58-30d9aca32135" providerId="AD" clId="Web-{2CF82980-C1FB-4148-9AC0-5F43639473E5}" dt="2021-02-10T00:06:05.491" v="330" actId="20577"/>
        <pc:sldMkLst>
          <pc:docMk/>
          <pc:sldMk cId="1302003377" sldId="256"/>
        </pc:sldMkLst>
        <pc:spChg chg="mod">
          <ac:chgData name="Lumoon Nehar (1817506)" userId="S::1817506@student.uwtsd.ac.uk::7112cd1b-f744-43f8-8c58-30d9aca32135" providerId="AD" clId="Web-{2CF82980-C1FB-4148-9AC0-5F43639473E5}" dt="2021-02-10T00:06:05.491" v="330" actId="20577"/>
          <ac:spMkLst>
            <pc:docMk/>
            <pc:sldMk cId="1302003377" sldId="256"/>
            <ac:spMk id="3" creationId="{93ACCC53-38D2-4544-B922-479872034BDA}"/>
          </ac:spMkLst>
        </pc:spChg>
      </pc:sldChg>
      <pc:sldChg chg="modSp">
        <pc:chgData name="Lumoon Nehar (1817506)" userId="S::1817506@student.uwtsd.ac.uk::7112cd1b-f744-43f8-8c58-30d9aca32135" providerId="AD" clId="Web-{2CF82980-C1FB-4148-9AC0-5F43639473E5}" dt="2021-02-09T22:37:29.763" v="262" actId="14100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2CF82980-C1FB-4148-9AC0-5F43639473E5}" dt="2021-02-09T22:37:29.763" v="262" actId="14100"/>
          <ac:spMkLst>
            <pc:docMk/>
            <pc:sldMk cId="866089700" sldId="260"/>
            <ac:spMk id="133" creationId="{229E7786-9195-41A0-88BD-FDF914B2F4F3}"/>
          </ac:spMkLst>
        </pc:spChg>
      </pc:sldChg>
      <pc:sldChg chg="modSp new">
        <pc:chgData name="Lumoon Nehar (1817506)" userId="S::1817506@student.uwtsd.ac.uk::7112cd1b-f744-43f8-8c58-30d9aca32135" providerId="AD" clId="Web-{2CF82980-C1FB-4148-9AC0-5F43639473E5}" dt="2021-02-09T21:30:21.567" v="8" actId="20577"/>
        <pc:sldMkLst>
          <pc:docMk/>
          <pc:sldMk cId="3234455560" sldId="264"/>
        </pc:sldMkLst>
        <pc:spChg chg="mod">
          <ac:chgData name="Lumoon Nehar (1817506)" userId="S::1817506@student.uwtsd.ac.uk::7112cd1b-f744-43f8-8c58-30d9aca32135" providerId="AD" clId="Web-{2CF82980-C1FB-4148-9AC0-5F43639473E5}" dt="2021-02-09T21:30:21.567" v="8" actId="20577"/>
          <ac:spMkLst>
            <pc:docMk/>
            <pc:sldMk cId="3234455560" sldId="264"/>
            <ac:spMk id="2" creationId="{5A1CE76A-A9A4-48E6-AA44-C6F7D2C26DE4}"/>
          </ac:spMkLst>
        </pc:spChg>
      </pc:sldChg>
      <pc:sldChg chg="addSp delSp modSp new mod setBg">
        <pc:chgData name="Lumoon Nehar (1817506)" userId="S::1817506@student.uwtsd.ac.uk::7112cd1b-f744-43f8-8c58-30d9aca32135" providerId="AD" clId="Web-{2CF82980-C1FB-4148-9AC0-5F43639473E5}" dt="2021-02-09T22:47:40.213" v="327"/>
        <pc:sldMkLst>
          <pc:docMk/>
          <pc:sldMk cId="3531879857" sldId="265"/>
        </pc:sldMkLst>
        <pc:spChg chg="mod ord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2" creationId="{6F774CFF-81D3-4BBD-A08D-379CC3BD103F}"/>
          </ac:spMkLst>
        </pc:spChg>
        <pc:spChg chg="del">
          <ac:chgData name="Lumoon Nehar (1817506)" userId="S::1817506@student.uwtsd.ac.uk::7112cd1b-f744-43f8-8c58-30d9aca32135" providerId="AD" clId="Web-{2CF82980-C1FB-4148-9AC0-5F43639473E5}" dt="2021-02-09T22:31:10.403" v="168"/>
          <ac:spMkLst>
            <pc:docMk/>
            <pc:sldMk cId="3531879857" sldId="265"/>
            <ac:spMk id="3" creationId="{A86E4ADD-B6E4-4199-B983-C88A5C56039A}"/>
          </ac:spMkLst>
        </pc:spChg>
        <pc:spChg chg="add mod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5" creationId="{EC85B564-A65D-4C0D-9FD1-DF70A488221F}"/>
          </ac:spMkLst>
        </pc:spChg>
        <pc:spChg chg="add mod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9" creationId="{90A669EB-DDEC-44CC-8BA5-AE9618089005}"/>
          </ac:spMkLst>
        </pc:spChg>
        <pc:spChg chg="add del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12" creationId="{11AC88F6-55CB-496B-8AD8-9ABD2E6E3BFA}"/>
          </ac:spMkLst>
        </pc:spChg>
        <pc:spChg chg="add del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14" creationId="{6F53D3C3-F24F-4317-98B6-A05ECD30445C}"/>
          </ac:spMkLst>
        </pc:spChg>
        <pc:spChg chg="add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19" creationId="{11AC88F6-55CB-496B-8AD8-9ABD2E6E3BFA}"/>
          </ac:spMkLst>
        </pc:spChg>
        <pc:spChg chg="add">
          <ac:chgData name="Lumoon Nehar (1817506)" userId="S::1817506@student.uwtsd.ac.uk::7112cd1b-f744-43f8-8c58-30d9aca32135" providerId="AD" clId="Web-{2CF82980-C1FB-4148-9AC0-5F43639473E5}" dt="2021-02-09T22:47:40.213" v="327"/>
          <ac:spMkLst>
            <pc:docMk/>
            <pc:sldMk cId="3531879857" sldId="265"/>
            <ac:spMk id="21" creationId="{969239DF-EAA4-47C3-B4E3-79C6BCB243F5}"/>
          </ac:spMkLst>
        </pc:spChg>
        <pc:grpChg chg="add">
          <ac:chgData name="Lumoon Nehar (1817506)" userId="S::1817506@student.uwtsd.ac.uk::7112cd1b-f744-43f8-8c58-30d9aca32135" providerId="AD" clId="Web-{2CF82980-C1FB-4148-9AC0-5F43639473E5}" dt="2021-02-09T22:47:40.213" v="327"/>
          <ac:grpSpMkLst>
            <pc:docMk/>
            <pc:sldMk cId="3531879857" sldId="265"/>
            <ac:grpSpMk id="23" creationId="{3389B237-4CAB-4403-A95C-C04D71F4B420}"/>
          </ac:grpSpMkLst>
        </pc:grpChg>
        <pc:picChg chg="add mod ord">
          <ac:chgData name="Lumoon Nehar (1817506)" userId="S::1817506@student.uwtsd.ac.uk::7112cd1b-f744-43f8-8c58-30d9aca32135" providerId="AD" clId="Web-{2CF82980-C1FB-4148-9AC0-5F43639473E5}" dt="2021-02-09T22:47:40.213" v="327"/>
          <ac:picMkLst>
            <pc:docMk/>
            <pc:sldMk cId="3531879857" sldId="265"/>
            <ac:picMk id="4" creationId="{277B5575-4E8C-449C-A510-8C21E85E6399}"/>
          </ac:picMkLst>
        </pc:picChg>
      </pc:sldChg>
    </pc:docChg>
  </pc:docChgLst>
  <pc:docChgLst>
    <pc:chgData name="Tahseen Akhtar (1907552)" userId="cb29ec5f-64fe-49cb-9a84-82ef75d50ce8" providerId="ADAL" clId="{59941273-F59F-0242-B980-BD00326175E3}"/>
    <pc:docChg chg="undo custSel addSld delSld modSld addMainMaster delMainMaster">
      <pc:chgData name="Tahseen Akhtar (1907552)" userId="cb29ec5f-64fe-49cb-9a84-82ef75d50ce8" providerId="ADAL" clId="{59941273-F59F-0242-B980-BD00326175E3}" dt="2021-02-22T16:27:06.596" v="1178" actId="27636"/>
      <pc:docMkLst>
        <pc:docMk/>
      </pc:docMkLst>
      <pc:sldChg chg="addSp delSp modSp mod modClrScheme chgLayout">
        <pc:chgData name="Tahseen Akhtar (1907552)" userId="cb29ec5f-64fe-49cb-9a84-82ef75d50ce8" providerId="ADAL" clId="{59941273-F59F-0242-B980-BD00326175E3}" dt="2021-02-12T23:33:47.944" v="485" actId="26606"/>
        <pc:sldMkLst>
          <pc:docMk/>
          <pc:sldMk cId="1302003377" sldId="256"/>
        </pc:sldMkLst>
        <pc:spChg chg="mod ord">
          <ac:chgData name="Tahseen Akhtar (1907552)" userId="cb29ec5f-64fe-49cb-9a84-82ef75d50ce8" providerId="ADAL" clId="{59941273-F59F-0242-B980-BD00326175E3}" dt="2021-02-12T23:33:47.944" v="485" actId="26606"/>
          <ac:spMkLst>
            <pc:docMk/>
            <pc:sldMk cId="1302003377" sldId="256"/>
            <ac:spMk id="2" creationId="{F954BB7B-C5F1-6A46-936C-14044331CE22}"/>
          </ac:spMkLst>
        </pc:spChg>
        <pc:spChg chg="mod">
          <ac:chgData name="Tahseen Akhtar (1907552)" userId="cb29ec5f-64fe-49cb-9a84-82ef75d50ce8" providerId="ADAL" clId="{59941273-F59F-0242-B980-BD00326175E3}" dt="2021-02-12T23:33:47.944" v="485" actId="26606"/>
          <ac:spMkLst>
            <pc:docMk/>
            <pc:sldMk cId="1302003377" sldId="256"/>
            <ac:spMk id="3" creationId="{93ACCC53-38D2-4544-B922-479872034BDA}"/>
          </ac:spMkLst>
        </pc:spChg>
        <pc:spChg chg="add del mod">
          <ac:chgData name="Tahseen Akhtar (1907552)" userId="cb29ec5f-64fe-49cb-9a84-82ef75d50ce8" providerId="ADAL" clId="{59941273-F59F-0242-B980-BD00326175E3}" dt="2021-02-12T23:31:52.640" v="469"/>
          <ac:spMkLst>
            <pc:docMk/>
            <pc:sldMk cId="1302003377" sldId="256"/>
            <ac:spMk id="4" creationId="{B8165F6C-4387-8045-BE6A-535AF036F975}"/>
          </ac:spMkLst>
        </pc:spChg>
        <pc:spChg chg="del">
          <ac:chgData name="Tahseen Akhtar (1907552)" userId="cb29ec5f-64fe-49cb-9a84-82ef75d50ce8" providerId="ADAL" clId="{59941273-F59F-0242-B980-BD00326175E3}" dt="2021-02-05T12:36:57.181" v="11" actId="26606"/>
          <ac:spMkLst>
            <pc:docMk/>
            <pc:sldMk cId="1302003377" sldId="256"/>
            <ac:spMk id="16" creationId="{D7468962-6189-43AD-BB02-A6F88AD0E5B4}"/>
          </ac:spMkLst>
        </pc:spChg>
        <pc:spChg chg="del">
          <ac:chgData name="Tahseen Akhtar (1907552)" userId="cb29ec5f-64fe-49cb-9a84-82ef75d50ce8" providerId="ADAL" clId="{59941273-F59F-0242-B980-BD00326175E3}" dt="2021-02-05T12:36:57.181" v="11" actId="26606"/>
          <ac:spMkLst>
            <pc:docMk/>
            <pc:sldMk cId="1302003377" sldId="256"/>
            <ac:spMk id="18" creationId="{5BF2E68D-E9CA-4A00-AE2B-17BCDFABC383}"/>
          </ac:spMkLst>
        </pc:spChg>
        <pc:spChg chg="del">
          <ac:chgData name="Tahseen Akhtar (1907552)" userId="cb29ec5f-64fe-49cb-9a84-82ef75d50ce8" providerId="ADAL" clId="{59941273-F59F-0242-B980-BD00326175E3}" dt="2021-02-05T12:36:57.181" v="11" actId="26606"/>
          <ac:spMkLst>
            <pc:docMk/>
            <pc:sldMk cId="1302003377" sldId="256"/>
            <ac:spMk id="21" creationId="{7E1304CE-399E-4EFB-AC6F-CA3ABE76CD93}"/>
          </ac:spMkLst>
        </pc:spChg>
        <pc:spChg chg="add del">
          <ac:chgData name="Tahseen Akhtar (1907552)" userId="cb29ec5f-64fe-49cb-9a84-82ef75d50ce8" providerId="ADAL" clId="{59941273-F59F-0242-B980-BD00326175E3}" dt="2021-02-08T12:33:38.719" v="67" actId="26606"/>
          <ac:spMkLst>
            <pc:docMk/>
            <pc:sldMk cId="1302003377" sldId="256"/>
            <ac:spMk id="26" creationId="{58789E63-C78D-4210-8A38-DD6FB3B6BACD}"/>
          </ac:spMkLst>
        </pc:spChg>
        <pc:spChg chg="add del">
          <ac:chgData name="Tahseen Akhtar (1907552)" userId="cb29ec5f-64fe-49cb-9a84-82ef75d50ce8" providerId="ADAL" clId="{59941273-F59F-0242-B980-BD00326175E3}" dt="2021-02-08T12:33:38.719" v="67" actId="26606"/>
          <ac:spMkLst>
            <pc:docMk/>
            <pc:sldMk cId="1302003377" sldId="256"/>
            <ac:spMk id="28" creationId="{AC8494C5-ED44-4EAD-9213-4FBAA4BB74CA}"/>
          </ac:spMkLst>
        </pc:spChg>
        <pc:spChg chg="add del">
          <ac:chgData name="Tahseen Akhtar (1907552)" userId="cb29ec5f-64fe-49cb-9a84-82ef75d50ce8" providerId="ADAL" clId="{59941273-F59F-0242-B980-BD00326175E3}" dt="2021-02-08T12:33:02.626" v="53" actId="26606"/>
          <ac:spMkLst>
            <pc:docMk/>
            <pc:sldMk cId="1302003377" sldId="256"/>
            <ac:spMk id="33" creationId="{945D478C-A9A5-4832-89D8-703607711BB1}"/>
          </ac:spMkLst>
        </pc:spChg>
        <pc:spChg chg="add del">
          <ac:chgData name="Tahseen Akhtar (1907552)" userId="cb29ec5f-64fe-49cb-9a84-82ef75d50ce8" providerId="ADAL" clId="{59941273-F59F-0242-B980-BD00326175E3}" dt="2021-02-08T12:33:02.626" v="53" actId="26606"/>
          <ac:spMkLst>
            <pc:docMk/>
            <pc:sldMk cId="1302003377" sldId="256"/>
            <ac:spMk id="35" creationId="{0FB7F7C0-216C-466B-8AF5-7744BB34005C}"/>
          </ac:spMkLst>
        </pc:spChg>
        <pc:spChg chg="add del">
          <ac:chgData name="Tahseen Akhtar (1907552)" userId="cb29ec5f-64fe-49cb-9a84-82ef75d50ce8" providerId="ADAL" clId="{59941273-F59F-0242-B980-BD00326175E3}" dt="2021-02-08T12:33:35.565" v="64" actId="26606"/>
          <ac:spMkLst>
            <pc:docMk/>
            <pc:sldMk cId="1302003377" sldId="256"/>
            <ac:spMk id="71" creationId="{C7F15AEE-302F-4C4B-8669-7D196FA2CAB3}"/>
          </ac:spMkLst>
        </pc:spChg>
        <pc:spChg chg="add del">
          <ac:chgData name="Tahseen Akhtar (1907552)" userId="cb29ec5f-64fe-49cb-9a84-82ef75d50ce8" providerId="ADAL" clId="{59941273-F59F-0242-B980-BD00326175E3}" dt="2021-02-08T12:33:08.338" v="55" actId="26606"/>
          <ac:spMkLst>
            <pc:docMk/>
            <pc:sldMk cId="1302003377" sldId="256"/>
            <ac:spMk id="92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2:33:08.338" v="55" actId="26606"/>
          <ac:spMkLst>
            <pc:docMk/>
            <pc:sldMk cId="1302003377" sldId="256"/>
            <ac:spMk id="94" creationId="{F1FA5EE8-8FDF-4249-8FBE-5EE4A41B3168}"/>
          </ac:spMkLst>
        </pc:spChg>
        <pc:spChg chg="add del">
          <ac:chgData name="Tahseen Akhtar (1907552)" userId="cb29ec5f-64fe-49cb-9a84-82ef75d50ce8" providerId="ADAL" clId="{59941273-F59F-0242-B980-BD00326175E3}" dt="2021-02-08T12:33:08.338" v="55" actId="26606"/>
          <ac:spMkLst>
            <pc:docMk/>
            <pc:sldMk cId="1302003377" sldId="256"/>
            <ac:spMk id="96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08T12:33:10.427" v="57" actId="26606"/>
          <ac:spMkLst>
            <pc:docMk/>
            <pc:sldMk cId="1302003377" sldId="256"/>
            <ac:spMk id="156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2:33:10.427" v="57" actId="26606"/>
          <ac:spMkLst>
            <pc:docMk/>
            <pc:sldMk cId="1302003377" sldId="256"/>
            <ac:spMk id="157" creationId="{6F53D3C3-F24F-4317-98B6-A05ECD30445C}"/>
          </ac:spMkLst>
        </pc:spChg>
        <pc:spChg chg="add del">
          <ac:chgData name="Tahseen Akhtar (1907552)" userId="cb29ec5f-64fe-49cb-9a84-82ef75d50ce8" providerId="ADAL" clId="{59941273-F59F-0242-B980-BD00326175E3}" dt="2021-02-08T12:33:13.253" v="59" actId="26606"/>
          <ac:spMkLst>
            <pc:docMk/>
            <pc:sldMk cId="1302003377" sldId="256"/>
            <ac:spMk id="161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2:33:13.253" v="59" actId="26606"/>
          <ac:spMkLst>
            <pc:docMk/>
            <pc:sldMk cId="1302003377" sldId="256"/>
            <ac:spMk id="162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08T12:35:22.708" v="88" actId="26606"/>
          <ac:spMkLst>
            <pc:docMk/>
            <pc:sldMk cId="1302003377" sldId="256"/>
            <ac:spMk id="168" creationId="{CFB03654-F8D1-4066-85B5-5BA57499B18A}"/>
          </ac:spMkLst>
        </pc:spChg>
        <pc:spChg chg="add del">
          <ac:chgData name="Tahseen Akhtar (1907552)" userId="cb29ec5f-64fe-49cb-9a84-82ef75d50ce8" providerId="ADAL" clId="{59941273-F59F-0242-B980-BD00326175E3}" dt="2021-02-08T12:35:22.708" v="88" actId="26606"/>
          <ac:spMkLst>
            <pc:docMk/>
            <pc:sldMk cId="1302003377" sldId="256"/>
            <ac:spMk id="169" creationId="{7615BC76-014D-4BD0-A843-994E2D759826}"/>
          </ac:spMkLst>
        </pc:spChg>
        <pc:spChg chg="add del">
          <ac:chgData name="Tahseen Akhtar (1907552)" userId="cb29ec5f-64fe-49cb-9a84-82ef75d50ce8" providerId="ADAL" clId="{59941273-F59F-0242-B980-BD00326175E3}" dt="2021-02-08T12:35:30.016" v="92" actId="26606"/>
          <ac:spMkLst>
            <pc:docMk/>
            <pc:sldMk cId="1302003377" sldId="256"/>
            <ac:spMk id="186" creationId="{D6F5F07B-A917-442C-82D5-5719737E9E68}"/>
          </ac:spMkLst>
        </pc:spChg>
        <pc:spChg chg="add del">
          <ac:chgData name="Tahseen Akhtar (1907552)" userId="cb29ec5f-64fe-49cb-9a84-82ef75d50ce8" providerId="ADAL" clId="{59941273-F59F-0242-B980-BD00326175E3}" dt="2021-02-08T12:35:30.016" v="92" actId="26606"/>
          <ac:spMkLst>
            <pc:docMk/>
            <pc:sldMk cId="1302003377" sldId="256"/>
            <ac:spMk id="188" creationId="{B7E0C296-2B1B-4589-84EA-239D878496D5}"/>
          </ac:spMkLst>
        </pc:spChg>
        <pc:spChg chg="add del">
          <ac:chgData name="Tahseen Akhtar (1907552)" userId="cb29ec5f-64fe-49cb-9a84-82ef75d50ce8" providerId="ADAL" clId="{59941273-F59F-0242-B980-BD00326175E3}" dt="2021-02-08T12:34:00.232" v="72" actId="26606"/>
          <ac:spMkLst>
            <pc:docMk/>
            <pc:sldMk cId="1302003377" sldId="256"/>
            <ac:spMk id="220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2:34:00.232" v="72" actId="26606"/>
          <ac:spMkLst>
            <pc:docMk/>
            <pc:sldMk cId="1302003377" sldId="256"/>
            <ac:spMk id="222" creationId="{6F53D3C3-F24F-4317-98B6-A05ECD30445C}"/>
          </ac:spMkLst>
        </pc:spChg>
        <pc:spChg chg="add del">
          <ac:chgData name="Tahseen Akhtar (1907552)" userId="cb29ec5f-64fe-49cb-9a84-82ef75d50ce8" providerId="ADAL" clId="{59941273-F59F-0242-B980-BD00326175E3}" dt="2021-02-08T12:33:26.021" v="61" actId="26606"/>
          <ac:spMkLst>
            <pc:docMk/>
            <pc:sldMk cId="1302003377" sldId="256"/>
            <ac:spMk id="279" creationId="{95697D25-3D98-4690-9E3D-C65732E5D818}"/>
          </ac:spMkLst>
        </pc:spChg>
        <pc:spChg chg="add del">
          <ac:chgData name="Tahseen Akhtar (1907552)" userId="cb29ec5f-64fe-49cb-9a84-82ef75d50ce8" providerId="ADAL" clId="{59941273-F59F-0242-B980-BD00326175E3}" dt="2021-02-08T12:33:26.021" v="61" actId="26606"/>
          <ac:spMkLst>
            <pc:docMk/>
            <pc:sldMk cId="1302003377" sldId="256"/>
            <ac:spMk id="280" creationId="{401FD7FC-C76E-45D6-95A9-D630E182012F}"/>
          </ac:spMkLst>
        </pc:spChg>
        <pc:spChg chg="add del">
          <ac:chgData name="Tahseen Akhtar (1907552)" userId="cb29ec5f-64fe-49cb-9a84-82ef75d50ce8" providerId="ADAL" clId="{59941273-F59F-0242-B980-BD00326175E3}" dt="2021-02-08T12:33:35.565" v="64" actId="26606"/>
          <ac:spMkLst>
            <pc:docMk/>
            <pc:sldMk cId="1302003377" sldId="256"/>
            <ac:spMk id="324" creationId="{17121B47-384D-4AA6-BFEE-9EB117D2A4DA}"/>
          </ac:spMkLst>
        </pc:spChg>
        <pc:spChg chg="add del">
          <ac:chgData name="Tahseen Akhtar (1907552)" userId="cb29ec5f-64fe-49cb-9a84-82ef75d50ce8" providerId="ADAL" clId="{59941273-F59F-0242-B980-BD00326175E3}" dt="2021-02-08T12:33:35.565" v="64" actId="26606"/>
          <ac:spMkLst>
            <pc:docMk/>
            <pc:sldMk cId="1302003377" sldId="256"/>
            <ac:spMk id="325" creationId="{B8AA8937-D869-4CEB-9DB3-A2AAE5433D81}"/>
          </ac:spMkLst>
        </pc:spChg>
        <pc:spChg chg="add del">
          <ac:chgData name="Tahseen Akhtar (1907552)" userId="cb29ec5f-64fe-49cb-9a84-82ef75d50ce8" providerId="ADAL" clId="{59941273-F59F-0242-B980-BD00326175E3}" dt="2021-02-08T12:33:35.565" v="64" actId="26606"/>
          <ac:spMkLst>
            <pc:docMk/>
            <pc:sldMk cId="1302003377" sldId="256"/>
            <ac:spMk id="334" creationId="{B84EE3D2-B06F-47DE-AAC1-4DB46BF88382}"/>
          </ac:spMkLst>
        </pc:spChg>
        <pc:spChg chg="add del">
          <ac:chgData name="Tahseen Akhtar (1907552)" userId="cb29ec5f-64fe-49cb-9a84-82ef75d50ce8" providerId="ADAL" clId="{59941273-F59F-0242-B980-BD00326175E3}" dt="2021-02-08T12:33:38.684" v="66" actId="26606"/>
          <ac:spMkLst>
            <pc:docMk/>
            <pc:sldMk cId="1302003377" sldId="256"/>
            <ac:spMk id="336" creationId="{945D478C-A9A5-4832-89D8-703607711BB1}"/>
          </ac:spMkLst>
        </pc:spChg>
        <pc:spChg chg="add del">
          <ac:chgData name="Tahseen Akhtar (1907552)" userId="cb29ec5f-64fe-49cb-9a84-82ef75d50ce8" providerId="ADAL" clId="{59941273-F59F-0242-B980-BD00326175E3}" dt="2021-02-08T12:33:38.684" v="66" actId="26606"/>
          <ac:spMkLst>
            <pc:docMk/>
            <pc:sldMk cId="1302003377" sldId="256"/>
            <ac:spMk id="337" creationId="{0FB7F7C0-216C-466B-8AF5-7744BB34005C}"/>
          </ac:spMkLst>
        </pc:spChg>
        <pc:spChg chg="add del">
          <ac:chgData name="Tahseen Akhtar (1907552)" userId="cb29ec5f-64fe-49cb-9a84-82ef75d50ce8" providerId="ADAL" clId="{59941273-F59F-0242-B980-BD00326175E3}" dt="2021-02-12T23:31:50.138" v="467" actId="26606"/>
          <ac:spMkLst>
            <pc:docMk/>
            <pc:sldMk cId="1302003377" sldId="256"/>
            <ac:spMk id="344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12T23:31:50.138" v="467" actId="26606"/>
          <ac:spMkLst>
            <pc:docMk/>
            <pc:sldMk cId="1302003377" sldId="256"/>
            <ac:spMk id="346" creationId="{6F53D3C3-F24F-4317-98B6-A05ECD30445C}"/>
          </ac:spMkLst>
        </pc:spChg>
        <pc:spChg chg="add del">
          <ac:chgData name="Tahseen Akhtar (1907552)" userId="cb29ec5f-64fe-49cb-9a84-82ef75d50ce8" providerId="ADAL" clId="{59941273-F59F-0242-B980-BD00326175E3}" dt="2021-02-08T12:35:22.708" v="88" actId="26606"/>
          <ac:spMkLst>
            <pc:docMk/>
            <pc:sldMk cId="1302003377" sldId="256"/>
            <ac:spMk id="361" creationId="{B1A3BF1A-EF96-468A-B04F-AFDF6621DEFB}"/>
          </ac:spMkLst>
        </pc:spChg>
        <pc:spChg chg="add del">
          <ac:chgData name="Tahseen Akhtar (1907552)" userId="cb29ec5f-64fe-49cb-9a84-82ef75d50ce8" providerId="ADAL" clId="{59941273-F59F-0242-B980-BD00326175E3}" dt="2021-02-08T12:34:00.299" v="73" actId="26606"/>
          <ac:spMkLst>
            <pc:docMk/>
            <pc:sldMk cId="1302003377" sldId="256"/>
            <ac:spMk id="399" creationId="{17121B47-384D-4AA6-BFEE-9EB117D2A4DA}"/>
          </ac:spMkLst>
        </pc:spChg>
        <pc:spChg chg="add del">
          <ac:chgData name="Tahseen Akhtar (1907552)" userId="cb29ec5f-64fe-49cb-9a84-82ef75d50ce8" providerId="ADAL" clId="{59941273-F59F-0242-B980-BD00326175E3}" dt="2021-02-08T12:34:00.299" v="73" actId="26606"/>
          <ac:spMkLst>
            <pc:docMk/>
            <pc:sldMk cId="1302003377" sldId="256"/>
            <ac:spMk id="400" creationId="{B8AA8937-D869-4CEB-9DB3-A2AAE5433D81}"/>
          </ac:spMkLst>
        </pc:spChg>
        <pc:spChg chg="add del">
          <ac:chgData name="Tahseen Akhtar (1907552)" userId="cb29ec5f-64fe-49cb-9a84-82ef75d50ce8" providerId="ADAL" clId="{59941273-F59F-0242-B980-BD00326175E3}" dt="2021-02-08T12:34:00.299" v="73" actId="26606"/>
          <ac:spMkLst>
            <pc:docMk/>
            <pc:sldMk cId="1302003377" sldId="256"/>
            <ac:spMk id="402" creationId="{C7F15AEE-302F-4C4B-8669-7D196FA2CAB3}"/>
          </ac:spMkLst>
        </pc:spChg>
        <pc:spChg chg="add del">
          <ac:chgData name="Tahseen Akhtar (1907552)" userId="cb29ec5f-64fe-49cb-9a84-82ef75d50ce8" providerId="ADAL" clId="{59941273-F59F-0242-B980-BD00326175E3}" dt="2021-02-08T12:34:00.299" v="73" actId="26606"/>
          <ac:spMkLst>
            <pc:docMk/>
            <pc:sldMk cId="1302003377" sldId="256"/>
            <ac:spMk id="412" creationId="{B84EE3D2-B06F-47DE-AAC1-4DB46BF88382}"/>
          </ac:spMkLst>
        </pc:spChg>
        <pc:spChg chg="add del">
          <ac:chgData name="Tahseen Akhtar (1907552)" userId="cb29ec5f-64fe-49cb-9a84-82ef75d50ce8" providerId="ADAL" clId="{59941273-F59F-0242-B980-BD00326175E3}" dt="2021-02-12T23:31:45.956" v="464" actId="26606"/>
          <ac:spMkLst>
            <pc:docMk/>
            <pc:sldMk cId="1302003377" sldId="256"/>
            <ac:spMk id="415" creationId="{CFB03654-F8D1-4066-85B5-5BA57499B18A}"/>
          </ac:spMkLst>
        </pc:spChg>
        <pc:spChg chg="add del">
          <ac:chgData name="Tahseen Akhtar (1907552)" userId="cb29ec5f-64fe-49cb-9a84-82ef75d50ce8" providerId="ADAL" clId="{59941273-F59F-0242-B980-BD00326175E3}" dt="2021-02-12T23:31:45.956" v="464" actId="26606"/>
          <ac:spMkLst>
            <pc:docMk/>
            <pc:sldMk cId="1302003377" sldId="256"/>
            <ac:spMk id="416" creationId="{7615BC76-014D-4BD0-A843-994E2D759826}"/>
          </ac:spMkLst>
        </pc:spChg>
        <pc:spChg chg="add del">
          <ac:chgData name="Tahseen Akhtar (1907552)" userId="cb29ec5f-64fe-49cb-9a84-82ef75d50ce8" providerId="ADAL" clId="{59941273-F59F-0242-B980-BD00326175E3}" dt="2021-02-12T23:31:45.956" v="464" actId="26606"/>
          <ac:spMkLst>
            <pc:docMk/>
            <pc:sldMk cId="1302003377" sldId="256"/>
            <ac:spMk id="458" creationId="{B1A3BF1A-EF96-468A-B04F-AFDF6621DEFB}"/>
          </ac:spMkLst>
        </pc:spChg>
        <pc:spChg chg="add del">
          <ac:chgData name="Tahseen Akhtar (1907552)" userId="cb29ec5f-64fe-49cb-9a84-82ef75d50ce8" providerId="ADAL" clId="{59941273-F59F-0242-B980-BD00326175E3}" dt="2021-02-08T12:34:21.819" v="76" actId="26606"/>
          <ac:spMkLst>
            <pc:docMk/>
            <pc:sldMk cId="1302003377" sldId="256"/>
            <ac:spMk id="476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2:34:21.819" v="76" actId="26606"/>
          <ac:spMkLst>
            <pc:docMk/>
            <pc:sldMk cId="1302003377" sldId="256"/>
            <ac:spMk id="477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08T13:29:15.319" v="375" actId="26606"/>
          <ac:spMkLst>
            <pc:docMk/>
            <pc:sldMk cId="1302003377" sldId="256"/>
            <ac:spMk id="506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3:29:15.319" v="375" actId="26606"/>
          <ac:spMkLst>
            <pc:docMk/>
            <pc:sldMk cId="1302003377" sldId="256"/>
            <ac:spMk id="507" creationId="{6F53D3C3-F24F-4317-98B6-A05ECD30445C}"/>
          </ac:spMkLst>
        </pc:spChg>
        <pc:spChg chg="add del">
          <ac:chgData name="Tahseen Akhtar (1907552)" userId="cb29ec5f-64fe-49cb-9a84-82ef75d50ce8" providerId="ADAL" clId="{59941273-F59F-0242-B980-BD00326175E3}" dt="2021-02-08T12:35:29.931" v="91" actId="26606"/>
          <ac:spMkLst>
            <pc:docMk/>
            <pc:sldMk cId="1302003377" sldId="256"/>
            <ac:spMk id="513" creationId="{945D478C-A9A5-4832-89D8-703607711BB1}"/>
          </ac:spMkLst>
        </pc:spChg>
        <pc:spChg chg="add del">
          <ac:chgData name="Tahseen Akhtar (1907552)" userId="cb29ec5f-64fe-49cb-9a84-82ef75d50ce8" providerId="ADAL" clId="{59941273-F59F-0242-B980-BD00326175E3}" dt="2021-02-08T12:35:29.931" v="91" actId="26606"/>
          <ac:spMkLst>
            <pc:docMk/>
            <pc:sldMk cId="1302003377" sldId="256"/>
            <ac:spMk id="514" creationId="{0FB7F7C0-216C-466B-8AF5-7744BB34005C}"/>
          </ac:spMkLst>
        </pc:spChg>
        <pc:spChg chg="add">
          <ac:chgData name="Tahseen Akhtar (1907552)" userId="cb29ec5f-64fe-49cb-9a84-82ef75d50ce8" providerId="ADAL" clId="{59941273-F59F-0242-B980-BD00326175E3}" dt="2021-02-12T23:33:47.944" v="485" actId="26606"/>
          <ac:spMkLst>
            <pc:docMk/>
            <pc:sldMk cId="1302003377" sldId="256"/>
            <ac:spMk id="615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3:29:23.790" v="380" actId="26606"/>
          <ac:spMkLst>
            <pc:docMk/>
            <pc:sldMk cId="1302003377" sldId="256"/>
            <ac:spMk id="672" creationId="{95697D25-3D98-4690-9E3D-C65732E5D818}"/>
          </ac:spMkLst>
        </pc:spChg>
        <pc:spChg chg="add del">
          <ac:chgData name="Tahseen Akhtar (1907552)" userId="cb29ec5f-64fe-49cb-9a84-82ef75d50ce8" providerId="ADAL" clId="{59941273-F59F-0242-B980-BD00326175E3}" dt="2021-02-08T13:29:23.790" v="380" actId="26606"/>
          <ac:spMkLst>
            <pc:docMk/>
            <pc:sldMk cId="1302003377" sldId="256"/>
            <ac:spMk id="673" creationId="{401FD7FC-C76E-45D6-95A9-D630E182012F}"/>
          </ac:spMkLst>
        </pc:spChg>
        <pc:spChg chg="add del">
          <ac:chgData name="Tahseen Akhtar (1907552)" userId="cb29ec5f-64fe-49cb-9a84-82ef75d50ce8" providerId="ADAL" clId="{59941273-F59F-0242-B980-BD00326175E3}" dt="2021-02-08T13:29:17.699" v="377" actId="26606"/>
          <ac:spMkLst>
            <pc:docMk/>
            <pc:sldMk cId="1302003377" sldId="256"/>
            <ac:spMk id="723" creationId="{11AC88F6-55CB-496B-8AD8-9ABD2E6E3BFA}"/>
          </ac:spMkLst>
        </pc:spChg>
        <pc:spChg chg="add del">
          <ac:chgData name="Tahseen Akhtar (1907552)" userId="cb29ec5f-64fe-49cb-9a84-82ef75d50ce8" providerId="ADAL" clId="{59941273-F59F-0242-B980-BD00326175E3}" dt="2021-02-08T13:29:17.699" v="377" actId="26606"/>
          <ac:spMkLst>
            <pc:docMk/>
            <pc:sldMk cId="1302003377" sldId="256"/>
            <ac:spMk id="724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08T13:29:23.697" v="379" actId="26606"/>
          <ac:spMkLst>
            <pc:docMk/>
            <pc:sldMk cId="1302003377" sldId="256"/>
            <ac:spMk id="732" creationId="{CFB03654-F8D1-4066-85B5-5BA57499B18A}"/>
          </ac:spMkLst>
        </pc:spChg>
        <pc:spChg chg="add del">
          <ac:chgData name="Tahseen Akhtar (1907552)" userId="cb29ec5f-64fe-49cb-9a84-82ef75d50ce8" providerId="ADAL" clId="{59941273-F59F-0242-B980-BD00326175E3}" dt="2021-02-08T13:29:23.697" v="379" actId="26606"/>
          <ac:spMkLst>
            <pc:docMk/>
            <pc:sldMk cId="1302003377" sldId="256"/>
            <ac:spMk id="733" creationId="{7615BC76-014D-4BD0-A843-994E2D759826}"/>
          </ac:spMkLst>
        </pc:spChg>
        <pc:spChg chg="add del">
          <ac:chgData name="Tahseen Akhtar (1907552)" userId="cb29ec5f-64fe-49cb-9a84-82ef75d50ce8" providerId="ADAL" clId="{59941273-F59F-0242-B980-BD00326175E3}" dt="2021-02-08T13:29:23.697" v="379" actId="26606"/>
          <ac:spMkLst>
            <pc:docMk/>
            <pc:sldMk cId="1302003377" sldId="256"/>
            <ac:spMk id="775" creationId="{B1A3BF1A-EF96-468A-B04F-AFDF6621DEFB}"/>
          </ac:spMkLst>
        </pc:spChg>
        <pc:spChg chg="add">
          <ac:chgData name="Tahseen Akhtar (1907552)" userId="cb29ec5f-64fe-49cb-9a84-82ef75d50ce8" providerId="ADAL" clId="{59941273-F59F-0242-B980-BD00326175E3}" dt="2021-02-08T13:29:23.790" v="380" actId="26606"/>
          <ac:spMkLst>
            <pc:docMk/>
            <pc:sldMk cId="1302003377" sldId="256"/>
            <ac:spMk id="851" creationId="{11AC88F6-55CB-496B-8AD8-9ABD2E6E3BFA}"/>
          </ac:spMkLst>
        </pc:spChg>
        <pc:spChg chg="add">
          <ac:chgData name="Tahseen Akhtar (1907552)" userId="cb29ec5f-64fe-49cb-9a84-82ef75d50ce8" providerId="ADAL" clId="{59941273-F59F-0242-B980-BD00326175E3}" dt="2021-02-08T13:29:23.790" v="380" actId="26606"/>
          <ac:spMkLst>
            <pc:docMk/>
            <pc:sldMk cId="1302003377" sldId="256"/>
            <ac:spMk id="852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12T23:31:49.964" v="466" actId="26606"/>
          <ac:spMkLst>
            <pc:docMk/>
            <pc:sldMk cId="1302003377" sldId="256"/>
            <ac:spMk id="936" creationId="{95697D25-3D98-4690-9E3D-C65732E5D818}"/>
          </ac:spMkLst>
        </pc:spChg>
        <pc:spChg chg="add del">
          <ac:chgData name="Tahseen Akhtar (1907552)" userId="cb29ec5f-64fe-49cb-9a84-82ef75d50ce8" providerId="ADAL" clId="{59941273-F59F-0242-B980-BD00326175E3}" dt="2021-02-12T23:31:49.964" v="466" actId="26606"/>
          <ac:spMkLst>
            <pc:docMk/>
            <pc:sldMk cId="1302003377" sldId="256"/>
            <ac:spMk id="937" creationId="{401FD7FC-C76E-45D6-95A9-D630E182012F}"/>
          </ac:spMkLst>
        </pc:spChg>
        <pc:spChg chg="add del">
          <ac:chgData name="Tahseen Akhtar (1907552)" userId="cb29ec5f-64fe-49cb-9a84-82ef75d50ce8" providerId="ADAL" clId="{59941273-F59F-0242-B980-BD00326175E3}" dt="2021-02-12T23:33:47.944" v="485" actId="26606"/>
          <ac:spMkLst>
            <pc:docMk/>
            <pc:sldMk cId="1302003377" sldId="256"/>
            <ac:spMk id="1010" creationId="{17121B47-384D-4AA6-BFEE-9EB117D2A4DA}"/>
          </ac:spMkLst>
        </pc:spChg>
        <pc:spChg chg="add">
          <ac:chgData name="Tahseen Akhtar (1907552)" userId="cb29ec5f-64fe-49cb-9a84-82ef75d50ce8" providerId="ADAL" clId="{59941273-F59F-0242-B980-BD00326175E3}" dt="2021-02-12T23:33:47.944" v="485" actId="26606"/>
          <ac:spMkLst>
            <pc:docMk/>
            <pc:sldMk cId="1302003377" sldId="256"/>
            <ac:spMk id="1074" creationId="{969239DF-EAA4-47C3-B4E3-79C6BCB243F5}"/>
          </ac:spMkLst>
        </pc:spChg>
        <pc:grpChg chg="add del">
          <ac:chgData name="Tahseen Akhtar (1907552)" userId="cb29ec5f-64fe-49cb-9a84-82ef75d50ce8" providerId="ADAL" clId="{59941273-F59F-0242-B980-BD00326175E3}" dt="2021-02-08T12:33:35.565" v="64" actId="26606"/>
          <ac:grpSpMkLst>
            <pc:docMk/>
            <pc:sldMk cId="1302003377" sldId="256"/>
            <ac:grpSpMk id="37" creationId="{907BB5BD-1455-4A2D-BC94-E2DAD6A196A3}"/>
          </ac:grpSpMkLst>
        </pc:grpChg>
        <pc:grpChg chg="add del">
          <ac:chgData name="Tahseen Akhtar (1907552)" userId="cb29ec5f-64fe-49cb-9a84-82ef75d50ce8" providerId="ADAL" clId="{59941273-F59F-0242-B980-BD00326175E3}" dt="2021-02-08T12:33:35.565" v="64" actId="26606"/>
          <ac:grpSpMkLst>
            <pc:docMk/>
            <pc:sldMk cId="1302003377" sldId="256"/>
            <ac:grpSpMk id="73" creationId="{621CBB89-F05D-42D3-8CC5-B792E533F24E}"/>
          </ac:grpSpMkLst>
        </pc:grpChg>
        <pc:grpChg chg="add del">
          <ac:chgData name="Tahseen Akhtar (1907552)" userId="cb29ec5f-64fe-49cb-9a84-82ef75d50ce8" providerId="ADAL" clId="{59941273-F59F-0242-B980-BD00326175E3}" dt="2021-02-08T12:33:08.338" v="55" actId="26606"/>
          <ac:grpSpMkLst>
            <pc:docMk/>
            <pc:sldMk cId="1302003377" sldId="256"/>
            <ac:grpSpMk id="91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3:10.427" v="57" actId="26606"/>
          <ac:grpSpMkLst>
            <pc:docMk/>
            <pc:sldMk cId="1302003377" sldId="256"/>
            <ac:grpSpMk id="98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3:13.253" v="59" actId="26606"/>
          <ac:grpSpMkLst>
            <pc:docMk/>
            <pc:sldMk cId="1302003377" sldId="256"/>
            <ac:grpSpMk id="159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3:13.253" v="59" actId="26606"/>
          <ac:grpSpMkLst>
            <pc:docMk/>
            <pc:sldMk cId="1302003377" sldId="256"/>
            <ac:grpSpMk id="163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08T12:35:22.708" v="88" actId="26606"/>
          <ac:grpSpMkLst>
            <pc:docMk/>
            <pc:sldMk cId="1302003377" sldId="256"/>
            <ac:grpSpMk id="170" creationId="{39D2483B-7210-454A-B168-51DA3C1611E3}"/>
          </ac:grpSpMkLst>
        </pc:grpChg>
        <pc:grpChg chg="add del">
          <ac:chgData name="Tahseen Akhtar (1907552)" userId="cb29ec5f-64fe-49cb-9a84-82ef75d50ce8" providerId="ADAL" clId="{59941273-F59F-0242-B980-BD00326175E3}" dt="2021-02-08T12:35:22.708" v="88" actId="26606"/>
          <ac:grpSpMkLst>
            <pc:docMk/>
            <pc:sldMk cId="1302003377" sldId="256"/>
            <ac:grpSpMk id="185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5:30.016" v="92" actId="26606"/>
          <ac:grpSpMkLst>
            <pc:docMk/>
            <pc:sldMk cId="1302003377" sldId="256"/>
            <ac:grpSpMk id="190" creationId="{3CDD339A-0D5C-435F-B70C-6498DB974BEE}"/>
          </ac:grpSpMkLst>
        </pc:grpChg>
        <pc:grpChg chg="add del">
          <ac:chgData name="Tahseen Akhtar (1907552)" userId="cb29ec5f-64fe-49cb-9a84-82ef75d50ce8" providerId="ADAL" clId="{59941273-F59F-0242-B980-BD00326175E3}" dt="2021-02-08T12:33:26.021" v="61" actId="26606"/>
          <ac:grpSpMkLst>
            <pc:docMk/>
            <pc:sldMk cId="1302003377" sldId="256"/>
            <ac:grpSpMk id="221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4:21.819" v="76" actId="26606"/>
          <ac:grpSpMkLst>
            <pc:docMk/>
            <pc:sldMk cId="1302003377" sldId="256"/>
            <ac:grpSpMk id="224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12T23:31:45.956" v="464" actId="26606"/>
          <ac:grpSpMkLst>
            <pc:docMk/>
            <pc:sldMk cId="1302003377" sldId="256"/>
            <ac:grpSpMk id="229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12T23:33:47.944" v="485" actId="26606"/>
          <ac:grpSpMkLst>
            <pc:docMk/>
            <pc:sldMk cId="1302003377" sldId="256"/>
            <ac:grpSpMk id="231" creationId="{2CB9C70C-9B50-4D83-B8B9-1A0FFA2CB1A5}"/>
          </ac:grpSpMkLst>
        </pc:grpChg>
        <pc:grpChg chg="add del">
          <ac:chgData name="Tahseen Akhtar (1907552)" userId="cb29ec5f-64fe-49cb-9a84-82ef75d50ce8" providerId="ADAL" clId="{59941273-F59F-0242-B980-BD00326175E3}" dt="2021-02-08T12:33:26.021" v="61" actId="26606"/>
          <ac:grpSpMkLst>
            <pc:docMk/>
            <pc:sldMk cId="1302003377" sldId="256"/>
            <ac:grpSpMk id="281" creationId="{6A85DAAA-4828-42AD-A20E-A69A6FAE0579}"/>
          </ac:grpSpMkLst>
        </pc:grpChg>
        <pc:grpChg chg="add del">
          <ac:chgData name="Tahseen Akhtar (1907552)" userId="cb29ec5f-64fe-49cb-9a84-82ef75d50ce8" providerId="ADAL" clId="{59941273-F59F-0242-B980-BD00326175E3}" dt="2021-02-12T23:31:50.138" v="467" actId="26606"/>
          <ac:grpSpMkLst>
            <pc:docMk/>
            <pc:sldMk cId="1302003377" sldId="256"/>
            <ac:grpSpMk id="285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3:29:17.699" v="377" actId="26606"/>
          <ac:grpSpMkLst>
            <pc:docMk/>
            <pc:sldMk cId="1302003377" sldId="256"/>
            <ac:grpSpMk id="322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3:38.684" v="66" actId="26606"/>
          <ac:grpSpMkLst>
            <pc:docMk/>
            <pc:sldMk cId="1302003377" sldId="256"/>
            <ac:grpSpMk id="338" creationId="{5020A6AE-B717-4124-91F1-AB61221C71D2}"/>
          </ac:grpSpMkLst>
        </pc:grpChg>
        <pc:grpChg chg="add del">
          <ac:chgData name="Tahseen Akhtar (1907552)" userId="cb29ec5f-64fe-49cb-9a84-82ef75d50ce8" providerId="ADAL" clId="{59941273-F59F-0242-B980-BD00326175E3}" dt="2021-02-08T12:35:22.708" v="88" actId="26606"/>
          <ac:grpSpMkLst>
            <pc:docMk/>
            <pc:sldMk cId="1302003377" sldId="256"/>
            <ac:grpSpMk id="362" creationId="{AC1582F5-FF93-46BF-A92F-D4490D6538CB}"/>
          </ac:grpSpMkLst>
        </pc:grpChg>
        <pc:grpChg chg="add">
          <ac:chgData name="Tahseen Akhtar (1907552)" userId="cb29ec5f-64fe-49cb-9a84-82ef75d50ce8" providerId="ADAL" clId="{59941273-F59F-0242-B980-BD00326175E3}" dt="2021-02-12T23:33:47.944" v="485" actId="26606"/>
          <ac:grpSpMkLst>
            <pc:docMk/>
            <pc:sldMk cId="1302003377" sldId="256"/>
            <ac:grpSpMk id="376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2:34:00.299" v="73" actId="26606"/>
          <ac:grpSpMkLst>
            <pc:docMk/>
            <pc:sldMk cId="1302003377" sldId="256"/>
            <ac:grpSpMk id="401" creationId="{907BB5BD-1455-4A2D-BC94-E2DAD6A196A3}"/>
          </ac:grpSpMkLst>
        </pc:grpChg>
        <pc:grpChg chg="add del">
          <ac:chgData name="Tahseen Akhtar (1907552)" userId="cb29ec5f-64fe-49cb-9a84-82ef75d50ce8" providerId="ADAL" clId="{59941273-F59F-0242-B980-BD00326175E3}" dt="2021-02-08T12:34:00.299" v="73" actId="26606"/>
          <ac:grpSpMkLst>
            <pc:docMk/>
            <pc:sldMk cId="1302003377" sldId="256"/>
            <ac:grpSpMk id="403" creationId="{621CBB89-F05D-42D3-8CC5-B792E533F24E}"/>
          </ac:grpSpMkLst>
        </pc:grpChg>
        <pc:grpChg chg="add del">
          <ac:chgData name="Tahseen Akhtar (1907552)" userId="cb29ec5f-64fe-49cb-9a84-82ef75d50ce8" providerId="ADAL" clId="{59941273-F59F-0242-B980-BD00326175E3}" dt="2021-02-08T12:34:00.232" v="72" actId="26606"/>
          <ac:grpSpMkLst>
            <pc:docMk/>
            <pc:sldMk cId="1302003377" sldId="256"/>
            <ac:grpSpMk id="414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12T23:31:45.956" v="464" actId="26606"/>
          <ac:grpSpMkLst>
            <pc:docMk/>
            <pc:sldMk cId="1302003377" sldId="256"/>
            <ac:grpSpMk id="417" creationId="{39D2483B-7210-454A-B168-51DA3C1611E3}"/>
          </ac:grpSpMkLst>
        </pc:grpChg>
        <pc:grpChg chg="add del">
          <ac:chgData name="Tahseen Akhtar (1907552)" userId="cb29ec5f-64fe-49cb-9a84-82ef75d50ce8" providerId="ADAL" clId="{59941273-F59F-0242-B980-BD00326175E3}" dt="2021-02-08T12:34:21.819" v="76" actId="26606"/>
          <ac:grpSpMkLst>
            <pc:docMk/>
            <pc:sldMk cId="1302003377" sldId="256"/>
            <ac:grpSpMk id="418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3:29:15.319" v="375" actId="26606"/>
          <ac:grpSpMkLst>
            <pc:docMk/>
            <pc:sldMk cId="1302003377" sldId="256"/>
            <ac:grpSpMk id="448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12T23:31:45.956" v="464" actId="26606"/>
          <ac:grpSpMkLst>
            <pc:docMk/>
            <pc:sldMk cId="1302003377" sldId="256"/>
            <ac:grpSpMk id="459" creationId="{AC1582F5-FF93-46BF-A92F-D4490D6538CB}"/>
          </ac:grpSpMkLst>
        </pc:grpChg>
        <pc:grpChg chg="add del">
          <ac:chgData name="Tahseen Akhtar (1907552)" userId="cb29ec5f-64fe-49cb-9a84-82ef75d50ce8" providerId="ADAL" clId="{59941273-F59F-0242-B980-BD00326175E3}" dt="2021-02-08T13:29:17.699" v="377" actId="26606"/>
          <ac:grpSpMkLst>
            <pc:docMk/>
            <pc:sldMk cId="1302003377" sldId="256"/>
            <ac:grpSpMk id="508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08T12:35:29.931" v="91" actId="26606"/>
          <ac:grpSpMkLst>
            <pc:docMk/>
            <pc:sldMk cId="1302003377" sldId="256"/>
            <ac:grpSpMk id="515" creationId="{67A83510-2790-4866-911D-2E1588DF5FCC}"/>
          </ac:grpSpMkLst>
        </pc:grpChg>
        <pc:grpChg chg="add del">
          <ac:chgData name="Tahseen Akhtar (1907552)" userId="cb29ec5f-64fe-49cb-9a84-82ef75d50ce8" providerId="ADAL" clId="{59941273-F59F-0242-B980-BD00326175E3}" dt="2021-02-08T13:29:23.790" v="380" actId="26606"/>
          <ac:grpSpMkLst>
            <pc:docMk/>
            <pc:sldMk cId="1302003377" sldId="256"/>
            <ac:grpSpMk id="616" creationId="{71AFD227-869A-489C-A9B5-3F0498DF3C0C}"/>
          </ac:grpSpMkLst>
        </pc:grpChg>
        <pc:grpChg chg="add">
          <ac:chgData name="Tahseen Akhtar (1907552)" userId="cb29ec5f-64fe-49cb-9a84-82ef75d50ce8" providerId="ADAL" clId="{59941273-F59F-0242-B980-BD00326175E3}" dt="2021-02-12T23:33:47.944" v="485" actId="26606"/>
          <ac:grpSpMkLst>
            <pc:docMk/>
            <pc:sldMk cId="1302003377" sldId="256"/>
            <ac:grpSpMk id="617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08T13:29:23.790" v="380" actId="26606"/>
          <ac:grpSpMkLst>
            <pc:docMk/>
            <pc:sldMk cId="1302003377" sldId="256"/>
            <ac:grpSpMk id="674" creationId="{6A85DAAA-4828-42AD-A20E-A69A6FAE0579}"/>
          </ac:grpSpMkLst>
        </pc:grpChg>
        <pc:grpChg chg="add del">
          <ac:chgData name="Tahseen Akhtar (1907552)" userId="cb29ec5f-64fe-49cb-9a84-82ef75d50ce8" providerId="ADAL" clId="{59941273-F59F-0242-B980-BD00326175E3}" dt="2021-02-08T13:29:23.697" v="379" actId="26606"/>
          <ac:grpSpMkLst>
            <pc:docMk/>
            <pc:sldMk cId="1302003377" sldId="256"/>
            <ac:grpSpMk id="729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3:29:23.697" v="379" actId="26606"/>
          <ac:grpSpMkLst>
            <pc:docMk/>
            <pc:sldMk cId="1302003377" sldId="256"/>
            <ac:grpSpMk id="734" creationId="{39D2483B-7210-454A-B168-51DA3C1611E3}"/>
          </ac:grpSpMkLst>
        </pc:grpChg>
        <pc:grpChg chg="add del">
          <ac:chgData name="Tahseen Akhtar (1907552)" userId="cb29ec5f-64fe-49cb-9a84-82ef75d50ce8" providerId="ADAL" clId="{59941273-F59F-0242-B980-BD00326175E3}" dt="2021-02-08T13:29:23.697" v="379" actId="26606"/>
          <ac:grpSpMkLst>
            <pc:docMk/>
            <pc:sldMk cId="1302003377" sldId="256"/>
            <ac:grpSpMk id="776" creationId="{AC1582F5-FF93-46BF-A92F-D4490D6538CB}"/>
          </ac:grpSpMkLst>
        </pc:grpChg>
        <pc:grpChg chg="add">
          <ac:chgData name="Tahseen Akhtar (1907552)" userId="cb29ec5f-64fe-49cb-9a84-82ef75d50ce8" providerId="ADAL" clId="{59941273-F59F-0242-B980-BD00326175E3}" dt="2021-02-08T13:29:23.790" v="380" actId="26606"/>
          <ac:grpSpMkLst>
            <pc:docMk/>
            <pc:sldMk cId="1302003377" sldId="256"/>
            <ac:grpSpMk id="793" creationId="{71AFD227-869A-489C-A9B5-3F0498DF3C0C}"/>
          </ac:grpSpMkLst>
        </pc:grpChg>
        <pc:grpChg chg="add">
          <ac:chgData name="Tahseen Akhtar (1907552)" userId="cb29ec5f-64fe-49cb-9a84-82ef75d50ce8" providerId="ADAL" clId="{59941273-F59F-0242-B980-BD00326175E3}" dt="2021-02-08T13:29:23.790" v="380" actId="26606"/>
          <ac:grpSpMkLst>
            <pc:docMk/>
            <pc:sldMk cId="1302003377" sldId="256"/>
            <ac:grpSpMk id="853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12T23:31:49.964" v="466" actId="26606"/>
          <ac:grpSpMkLst>
            <pc:docMk/>
            <pc:sldMk cId="1302003377" sldId="256"/>
            <ac:grpSpMk id="878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12T23:31:49.964" v="466" actId="26606"/>
          <ac:grpSpMkLst>
            <pc:docMk/>
            <pc:sldMk cId="1302003377" sldId="256"/>
            <ac:grpSpMk id="938" creationId="{6A85DAAA-4828-42AD-A20E-A69A6FAE0579}"/>
          </ac:grpSpMkLst>
        </pc:grpChg>
        <pc:picChg chg="mod ord">
          <ac:chgData name="Tahseen Akhtar (1907552)" userId="cb29ec5f-64fe-49cb-9a84-82ef75d50ce8" providerId="ADAL" clId="{59941273-F59F-0242-B980-BD00326175E3}" dt="2021-02-12T23:33:47.944" v="485" actId="26606"/>
          <ac:picMkLst>
            <pc:docMk/>
            <pc:sldMk cId="1302003377" sldId="256"/>
            <ac:picMk id="20" creationId="{8D5293FA-EE4D-4469-BF28-671A3899257B}"/>
          </ac:picMkLst>
        </pc:picChg>
        <pc:cxnChg chg="del">
          <ac:chgData name="Tahseen Akhtar (1907552)" userId="cb29ec5f-64fe-49cb-9a84-82ef75d50ce8" providerId="ADAL" clId="{59941273-F59F-0242-B980-BD00326175E3}" dt="2021-02-05T12:36:57.181" v="11" actId="26606"/>
          <ac:cxnSpMkLst>
            <pc:docMk/>
            <pc:sldMk cId="1302003377" sldId="256"/>
            <ac:cxnSpMk id="15" creationId="{0B346787-55AA-410B-9763-FB4DF19D58B3}"/>
          </ac:cxnSpMkLst>
        </pc:cxnChg>
        <pc:cxnChg chg="del">
          <ac:chgData name="Tahseen Akhtar (1907552)" userId="cb29ec5f-64fe-49cb-9a84-82ef75d50ce8" providerId="ADAL" clId="{59941273-F59F-0242-B980-BD00326175E3}" dt="2021-02-05T12:36:57.181" v="11" actId="26606"/>
          <ac:cxnSpMkLst>
            <pc:docMk/>
            <pc:sldMk cId="1302003377" sldId="256"/>
            <ac:cxnSpMk id="17" creationId="{F74228F0-C94A-49D1-98AF-F8C229FF099F}"/>
          </ac:cxnSpMkLst>
        </pc:cxnChg>
        <pc:cxnChg chg="del">
          <ac:chgData name="Tahseen Akhtar (1907552)" userId="cb29ec5f-64fe-49cb-9a84-82ef75d50ce8" providerId="ADAL" clId="{59941273-F59F-0242-B980-BD00326175E3}" dt="2021-02-05T12:36:57.181" v="11" actId="26606"/>
          <ac:cxnSpMkLst>
            <pc:docMk/>
            <pc:sldMk cId="1302003377" sldId="256"/>
            <ac:cxnSpMk id="19" creationId="{9C5F0E5C-AB75-49D9-8D9B-727A524E402A}"/>
          </ac:cxnSpMkLst>
        </pc:cxnChg>
      </pc:sldChg>
      <pc:sldChg chg="addSp delSp modSp new mod setBg">
        <pc:chgData name="Tahseen Akhtar (1907552)" userId="cb29ec5f-64fe-49cb-9a84-82ef75d50ce8" providerId="ADAL" clId="{59941273-F59F-0242-B980-BD00326175E3}" dt="2021-02-05T12:38:25.737" v="13" actId="26606"/>
        <pc:sldMkLst>
          <pc:docMk/>
          <pc:sldMk cId="1855128603" sldId="257"/>
        </pc:sldMkLst>
        <pc:spChg chg="mod">
          <ac:chgData name="Tahseen Akhtar (1907552)" userId="cb29ec5f-64fe-49cb-9a84-82ef75d50ce8" providerId="ADAL" clId="{59941273-F59F-0242-B980-BD00326175E3}" dt="2021-02-05T12:38:25.737" v="13" actId="26606"/>
          <ac:spMkLst>
            <pc:docMk/>
            <pc:sldMk cId="1855128603" sldId="257"/>
            <ac:spMk id="2" creationId="{16D9476E-3A25-C24A-90F4-90E62B384945}"/>
          </ac:spMkLst>
        </pc:spChg>
        <pc:spChg chg="del">
          <ac:chgData name="Tahseen Akhtar (1907552)" userId="cb29ec5f-64fe-49cb-9a84-82ef75d50ce8" providerId="ADAL" clId="{59941273-F59F-0242-B980-BD00326175E3}" dt="2021-02-05T12:38:25.737" v="13" actId="26606"/>
          <ac:spMkLst>
            <pc:docMk/>
            <pc:sldMk cId="1855128603" sldId="257"/>
            <ac:spMk id="3" creationId="{94690858-D94F-3343-9443-171DB0D236A8}"/>
          </ac:spMkLst>
        </pc:spChg>
        <pc:spChg chg="add">
          <ac:chgData name="Tahseen Akhtar (1907552)" userId="cb29ec5f-64fe-49cb-9a84-82ef75d50ce8" providerId="ADAL" clId="{59941273-F59F-0242-B980-BD00326175E3}" dt="2021-02-05T12:38:25.737" v="13" actId="26606"/>
          <ac:spMkLst>
            <pc:docMk/>
            <pc:sldMk cId="1855128603" sldId="257"/>
            <ac:spMk id="126" creationId="{BCAE8BE1-A178-4D43-B3B0-FF22D765F110}"/>
          </ac:spMkLst>
        </pc:spChg>
        <pc:spChg chg="add">
          <ac:chgData name="Tahseen Akhtar (1907552)" userId="cb29ec5f-64fe-49cb-9a84-82ef75d50ce8" providerId="ADAL" clId="{59941273-F59F-0242-B980-BD00326175E3}" dt="2021-02-05T12:38:25.737" v="13" actId="26606"/>
          <ac:spMkLst>
            <pc:docMk/>
            <pc:sldMk cId="1855128603" sldId="257"/>
            <ac:spMk id="128" creationId="{3819626A-1849-4F10-89EC-215F6A4BCFE6}"/>
          </ac:spMkLst>
        </pc:spChg>
        <pc:grpChg chg="add">
          <ac:chgData name="Tahseen Akhtar (1907552)" userId="cb29ec5f-64fe-49cb-9a84-82ef75d50ce8" providerId="ADAL" clId="{59941273-F59F-0242-B980-BD00326175E3}" dt="2021-02-05T12:38:25.737" v="13" actId="26606"/>
          <ac:grpSpMkLst>
            <pc:docMk/>
            <pc:sldMk cId="1855128603" sldId="257"/>
            <ac:grpSpMk id="8" creationId="{71AFD227-869A-489C-A9B5-3F0498DF3C0C}"/>
          </ac:grpSpMkLst>
        </pc:grpChg>
        <pc:grpChg chg="add">
          <ac:chgData name="Tahseen Akhtar (1907552)" userId="cb29ec5f-64fe-49cb-9a84-82ef75d50ce8" providerId="ADAL" clId="{59941273-F59F-0242-B980-BD00326175E3}" dt="2021-02-05T12:38:25.737" v="13" actId="26606"/>
          <ac:grpSpMkLst>
            <pc:docMk/>
            <pc:sldMk cId="1855128603" sldId="257"/>
            <ac:grpSpMk id="67" creationId="{A1B0DAD3-DAD3-4D41-8EF0-B03422E473FE}"/>
          </ac:grpSpMkLst>
        </pc:grpChg>
        <pc:grpChg chg="add">
          <ac:chgData name="Tahseen Akhtar (1907552)" userId="cb29ec5f-64fe-49cb-9a84-82ef75d50ce8" providerId="ADAL" clId="{59941273-F59F-0242-B980-BD00326175E3}" dt="2021-02-05T12:38:25.737" v="13" actId="26606"/>
          <ac:grpSpMkLst>
            <pc:docMk/>
            <pc:sldMk cId="1855128603" sldId="257"/>
            <ac:grpSpMk id="130" creationId="{AAEF0DB4-E2F1-4DE6-A55A-B7511FD6E9AF}"/>
          </ac:grpSpMkLst>
        </pc:grpChg>
      </pc:sldChg>
      <pc:sldChg chg="addSp delSp modSp new mod setBg">
        <pc:chgData name="Tahseen Akhtar (1907552)" userId="cb29ec5f-64fe-49cb-9a84-82ef75d50ce8" providerId="ADAL" clId="{59941273-F59F-0242-B980-BD00326175E3}" dt="2021-02-05T12:39:53.007" v="19" actId="26606"/>
        <pc:sldMkLst>
          <pc:docMk/>
          <pc:sldMk cId="256989680" sldId="258"/>
        </pc:sldMkLst>
        <pc:spChg chg="mod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2" creationId="{6DDC803B-0BA0-7D4E-BF75-7946189A7FB3}"/>
          </ac:spMkLst>
        </pc:spChg>
        <pc:spChg chg="add del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3" creationId="{61222DF7-DFA9-4444-9C8A-CDF49726D3C9}"/>
          </ac:spMkLst>
        </pc:spChg>
        <pc:spChg chg="add del">
          <ac:chgData name="Tahseen Akhtar (1907552)" userId="cb29ec5f-64fe-49cb-9a84-82ef75d50ce8" providerId="ADAL" clId="{59941273-F59F-0242-B980-BD00326175E3}" dt="2021-02-05T12:39:52.931" v="18" actId="26606"/>
          <ac:spMkLst>
            <pc:docMk/>
            <pc:sldMk cId="256989680" sldId="258"/>
            <ac:spMk id="126" creationId="{8B7AD46D-E72A-4FA9-A503-9BBF703CB872}"/>
          </ac:spMkLst>
        </pc:spChg>
        <pc:spChg chg="add del">
          <ac:chgData name="Tahseen Akhtar (1907552)" userId="cb29ec5f-64fe-49cb-9a84-82ef75d50ce8" providerId="ADAL" clId="{59941273-F59F-0242-B980-BD00326175E3}" dt="2021-02-05T12:39:52.931" v="18" actId="26606"/>
          <ac:spMkLst>
            <pc:docMk/>
            <pc:sldMk cId="256989680" sldId="258"/>
            <ac:spMk id="128" creationId="{2813BDD8-88F1-463B-A75F-D1EC1E35EC30}"/>
          </ac:spMkLst>
        </pc:spChg>
        <pc:spChg chg="add del">
          <ac:chgData name="Tahseen Akhtar (1907552)" userId="cb29ec5f-64fe-49cb-9a84-82ef75d50ce8" providerId="ADAL" clId="{59941273-F59F-0242-B980-BD00326175E3}" dt="2021-02-05T12:39:52.931" v="18" actId="26606"/>
          <ac:spMkLst>
            <pc:docMk/>
            <pc:sldMk cId="256989680" sldId="258"/>
            <ac:spMk id="251" creationId="{D5A33662-C2EA-4FEB-B1D3-625DFCFE21C7}"/>
          </ac:spMkLst>
        </pc:spChg>
        <pc:spChg chg="add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253" creationId="{9FF4A234-29BA-4B70-BFC0-64FBB64F2A7B}"/>
          </ac:spMkLst>
        </pc:spChg>
        <pc:spChg chg="add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254" creationId="{7FF62AAC-1C5B-406E-8F1E-5B0FD8E9D6E4}"/>
          </ac:spMkLst>
        </pc:spChg>
        <pc:spChg chg="add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255" creationId="{EC2268EF-1ED3-4797-8355-F5078CB18B33}"/>
          </ac:spMkLst>
        </pc:spChg>
        <pc:spChg chg="add">
          <ac:chgData name="Tahseen Akhtar (1907552)" userId="cb29ec5f-64fe-49cb-9a84-82ef75d50ce8" providerId="ADAL" clId="{59941273-F59F-0242-B980-BD00326175E3}" dt="2021-02-05T12:39:53.007" v="19" actId="26606"/>
          <ac:spMkLst>
            <pc:docMk/>
            <pc:sldMk cId="256989680" sldId="258"/>
            <ac:spMk id="256" creationId="{61222DF7-DFA9-4444-9C8A-CDF49726D3C9}"/>
          </ac:spMkLst>
        </pc:spChg>
        <pc:grpChg chg="add del">
          <ac:chgData name="Tahseen Akhtar (1907552)" userId="cb29ec5f-64fe-49cb-9a84-82ef75d50ce8" providerId="ADAL" clId="{59941273-F59F-0242-B980-BD00326175E3}" dt="2021-02-05T12:39:52.931" v="18" actId="26606"/>
          <ac:grpSpMkLst>
            <pc:docMk/>
            <pc:sldMk cId="256989680" sldId="258"/>
            <ac:grpSpMk id="8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5T12:39:52.931" v="18" actId="26606"/>
          <ac:grpSpMkLst>
            <pc:docMk/>
            <pc:sldMk cId="256989680" sldId="258"/>
            <ac:grpSpMk id="67" creationId="{A1B0DAD3-DAD3-4D41-8EF0-B03422E473FE}"/>
          </ac:grpSpMkLst>
        </pc:grpChg>
        <pc:grpChg chg="add del">
          <ac:chgData name="Tahseen Akhtar (1907552)" userId="cb29ec5f-64fe-49cb-9a84-82ef75d50ce8" providerId="ADAL" clId="{59941273-F59F-0242-B980-BD00326175E3}" dt="2021-02-05T12:39:52.931" v="18" actId="26606"/>
          <ac:grpSpMkLst>
            <pc:docMk/>
            <pc:sldMk cId="256989680" sldId="258"/>
            <ac:grpSpMk id="130" creationId="{D3CE3ADF-CE7B-4DF8-AEB2-64CB8F6329D8}"/>
          </ac:grpSpMkLst>
        </pc:grpChg>
        <pc:grpChg chg="add del">
          <ac:chgData name="Tahseen Akhtar (1907552)" userId="cb29ec5f-64fe-49cb-9a84-82ef75d50ce8" providerId="ADAL" clId="{59941273-F59F-0242-B980-BD00326175E3}" dt="2021-02-05T12:39:52.931" v="18" actId="26606"/>
          <ac:grpSpMkLst>
            <pc:docMk/>
            <pc:sldMk cId="256989680" sldId="258"/>
            <ac:grpSpMk id="191" creationId="{84C90B19-086C-49B0-9CE7-EEF7B17A1763}"/>
          </ac:grpSpMkLst>
        </pc:grpChg>
        <pc:grpChg chg="add">
          <ac:chgData name="Tahseen Akhtar (1907552)" userId="cb29ec5f-64fe-49cb-9a84-82ef75d50ce8" providerId="ADAL" clId="{59941273-F59F-0242-B980-BD00326175E3}" dt="2021-02-05T12:39:53.007" v="19" actId="26606"/>
          <ac:grpSpMkLst>
            <pc:docMk/>
            <pc:sldMk cId="256989680" sldId="258"/>
            <ac:grpSpMk id="257" creationId="{5CCCD93E-51C6-47E1-8405-8D870E6B524B}"/>
          </ac:grpSpMkLst>
        </pc:grpChg>
      </pc:sldChg>
      <pc:sldChg chg="addSp delSp modSp new mod setBg">
        <pc:chgData name="Tahseen Akhtar (1907552)" userId="cb29ec5f-64fe-49cb-9a84-82ef75d50ce8" providerId="ADAL" clId="{59941273-F59F-0242-B980-BD00326175E3}" dt="2021-02-12T23:37:52.700" v="517" actId="255"/>
        <pc:sldMkLst>
          <pc:docMk/>
          <pc:sldMk cId="934680256" sldId="259"/>
        </pc:sldMkLst>
        <pc:spChg chg="mod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2" creationId="{F30B9CF7-F057-4D4F-B137-28EB2B97EEAC}"/>
          </ac:spMkLst>
        </pc:spChg>
        <pc:spChg chg="mod ord">
          <ac:chgData name="Tahseen Akhtar (1907552)" userId="cb29ec5f-64fe-49cb-9a84-82ef75d50ce8" providerId="ADAL" clId="{59941273-F59F-0242-B980-BD00326175E3}" dt="2021-02-12T23:37:52.700" v="517" actId="255"/>
          <ac:spMkLst>
            <pc:docMk/>
            <pc:sldMk cId="934680256" sldId="259"/>
            <ac:spMk id="3" creationId="{6B7832AF-F428-8B4E-989A-F04161841C37}"/>
          </ac:spMkLst>
        </pc:spChg>
        <pc:spChg chg="add del mod">
          <ac:chgData name="Tahseen Akhtar (1907552)" userId="cb29ec5f-64fe-49cb-9a84-82ef75d50ce8" providerId="ADAL" clId="{59941273-F59F-0242-B980-BD00326175E3}" dt="2021-02-08T13:31:26.391" v="400" actId="478"/>
          <ac:spMkLst>
            <pc:docMk/>
            <pc:sldMk cId="934680256" sldId="259"/>
            <ac:spMk id="6" creationId="{3DFFE7D7-1AEC-BA40-B644-CFE63C66B1CF}"/>
          </ac:spMkLst>
        </pc:spChg>
        <pc:spChg chg="add del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8" creationId="{9FF4A234-29BA-4B70-BFC0-64FBB64F2A7B}"/>
          </ac:spMkLst>
        </pc:spChg>
        <pc:spChg chg="add del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10" creationId="{EC2268EF-1ED3-4797-8355-F5078CB18B33}"/>
          </ac:spMkLst>
        </pc:spChg>
        <pc:spChg chg="del">
          <ac:chgData name="Tahseen Akhtar (1907552)" userId="cb29ec5f-64fe-49cb-9a84-82ef75d50ce8" providerId="ADAL" clId="{59941273-F59F-0242-B980-BD00326175E3}" dt="2021-02-12T23:34:20.451" v="486" actId="26606"/>
          <ac:spMkLst>
            <pc:docMk/>
            <pc:sldMk cId="934680256" sldId="259"/>
            <ac:spMk id="94" creationId="{11AC88F6-55CB-496B-8AD8-9ABD2E6E3BFA}"/>
          </ac:spMkLst>
        </pc:spChg>
        <pc:spChg chg="del">
          <ac:chgData name="Tahseen Akhtar (1907552)" userId="cb29ec5f-64fe-49cb-9a84-82ef75d50ce8" providerId="ADAL" clId="{59941273-F59F-0242-B980-BD00326175E3}" dt="2021-02-12T23:34:20.451" v="486" actId="26606"/>
          <ac:spMkLst>
            <pc:docMk/>
            <pc:sldMk cId="934680256" sldId="259"/>
            <ac:spMk id="96" creationId="{969239DF-EAA4-47C3-B4E3-79C6BCB243F5}"/>
          </ac:spMkLst>
        </pc:spChg>
        <pc:spChg chg="add del">
          <ac:chgData name="Tahseen Akhtar (1907552)" userId="cb29ec5f-64fe-49cb-9a84-82ef75d50ce8" providerId="ADAL" clId="{59941273-F59F-0242-B980-BD00326175E3}" dt="2021-02-08T13:20:16.189" v="298" actId="26606"/>
          <ac:spMkLst>
            <pc:docMk/>
            <pc:sldMk cId="934680256" sldId="259"/>
            <ac:spMk id="103" creationId="{95697D25-3D98-4690-9E3D-C65732E5D818}"/>
          </ac:spMkLst>
        </pc:spChg>
        <pc:spChg chg="add del">
          <ac:chgData name="Tahseen Akhtar (1907552)" userId="cb29ec5f-64fe-49cb-9a84-82ef75d50ce8" providerId="ADAL" clId="{59941273-F59F-0242-B980-BD00326175E3}" dt="2021-02-08T13:20:16.189" v="298" actId="26606"/>
          <ac:spMkLst>
            <pc:docMk/>
            <pc:sldMk cId="934680256" sldId="259"/>
            <ac:spMk id="105" creationId="{401FD7FC-C76E-45D6-95A9-D630E182012F}"/>
          </ac:spMkLst>
        </pc:spChg>
        <pc:spChg chg="add">
          <ac:chgData name="Tahseen Akhtar (1907552)" userId="cb29ec5f-64fe-49cb-9a84-82ef75d50ce8" providerId="ADAL" clId="{59941273-F59F-0242-B980-BD00326175E3}" dt="2021-02-12T23:34:20.451" v="486" actId="26606"/>
          <ac:spMkLst>
            <pc:docMk/>
            <pc:sldMk cId="934680256" sldId="259"/>
            <ac:spMk id="192" creationId="{11AC88F6-55CB-496B-8AD8-9ABD2E6E3BFA}"/>
          </ac:spMkLst>
        </pc:spChg>
        <pc:spChg chg="add">
          <ac:chgData name="Tahseen Akhtar (1907552)" userId="cb29ec5f-64fe-49cb-9a84-82ef75d50ce8" providerId="ADAL" clId="{59941273-F59F-0242-B980-BD00326175E3}" dt="2021-02-12T23:34:20.451" v="486" actId="26606"/>
          <ac:spMkLst>
            <pc:docMk/>
            <pc:sldMk cId="934680256" sldId="259"/>
            <ac:spMk id="194" creationId="{969239DF-EAA4-47C3-B4E3-79C6BCB243F5}"/>
          </ac:spMkLst>
        </pc:spChg>
        <pc:spChg chg="add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208" creationId="{CFB03654-F8D1-4066-85B5-5BA57499B18A}"/>
          </ac:spMkLst>
        </pc:spChg>
        <pc:spChg chg="add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209" creationId="{7615BC76-014D-4BD0-A843-994E2D759826}"/>
          </ac:spMkLst>
        </pc:spChg>
        <pc:spChg chg="add">
          <ac:chgData name="Tahseen Akhtar (1907552)" userId="cb29ec5f-64fe-49cb-9a84-82ef75d50ce8" providerId="ADAL" clId="{59941273-F59F-0242-B980-BD00326175E3}" dt="2021-02-08T13:20:16.265" v="299" actId="26606"/>
          <ac:spMkLst>
            <pc:docMk/>
            <pc:sldMk cId="934680256" sldId="259"/>
            <ac:spMk id="251" creationId="{B1A3BF1A-EF96-468A-B04F-AFDF6621DEFB}"/>
          </ac:spMkLst>
        </pc:spChg>
        <pc:grpChg chg="add del">
          <ac:chgData name="Tahseen Akhtar (1907552)" userId="cb29ec5f-64fe-49cb-9a84-82ef75d50ce8" providerId="ADAL" clId="{59941273-F59F-0242-B980-BD00326175E3}" dt="2021-02-08T13:20:16.265" v="299" actId="26606"/>
          <ac:grpSpMkLst>
            <pc:docMk/>
            <pc:sldMk cId="934680256" sldId="259"/>
            <ac:grpSpMk id="12" creationId="{82A54BA0-BEFE-4BA5-A3C1-FE85FE03E820}"/>
          </ac:grpSpMkLst>
        </pc:grpChg>
        <pc:grpChg chg="del">
          <ac:chgData name="Tahseen Akhtar (1907552)" userId="cb29ec5f-64fe-49cb-9a84-82ef75d50ce8" providerId="ADAL" clId="{59941273-F59F-0242-B980-BD00326175E3}" dt="2021-02-12T23:34:20.451" v="486" actId="26606"/>
          <ac:grpSpMkLst>
            <pc:docMk/>
            <pc:sldMk cId="934680256" sldId="259"/>
            <ac:grpSpMk id="98" creationId="{3389B237-4CAB-4403-A95C-C04D71F4B420}"/>
          </ac:grpSpMkLst>
        </pc:grpChg>
        <pc:grpChg chg="add del">
          <ac:chgData name="Tahseen Akhtar (1907552)" userId="cb29ec5f-64fe-49cb-9a84-82ef75d50ce8" providerId="ADAL" clId="{59941273-F59F-0242-B980-BD00326175E3}" dt="2021-02-08T13:20:16.189" v="298" actId="26606"/>
          <ac:grpSpMkLst>
            <pc:docMk/>
            <pc:sldMk cId="934680256" sldId="259"/>
            <ac:grpSpMk id="107" creationId="{6A85DAAA-4828-42AD-A20E-A69A6FAE0579}"/>
          </ac:grpSpMkLst>
        </pc:grpChg>
        <pc:grpChg chg="add">
          <ac:chgData name="Tahseen Akhtar (1907552)" userId="cb29ec5f-64fe-49cb-9a84-82ef75d50ce8" providerId="ADAL" clId="{59941273-F59F-0242-B980-BD00326175E3}" dt="2021-02-12T23:34:20.451" v="486" actId="26606"/>
          <ac:grpSpMkLst>
            <pc:docMk/>
            <pc:sldMk cId="934680256" sldId="259"/>
            <ac:grpSpMk id="196" creationId="{3389B237-4CAB-4403-A95C-C04D71F4B420}"/>
          </ac:grpSpMkLst>
        </pc:grpChg>
        <pc:grpChg chg="add">
          <ac:chgData name="Tahseen Akhtar (1907552)" userId="cb29ec5f-64fe-49cb-9a84-82ef75d50ce8" providerId="ADAL" clId="{59941273-F59F-0242-B980-BD00326175E3}" dt="2021-02-08T13:20:16.265" v="299" actId="26606"/>
          <ac:grpSpMkLst>
            <pc:docMk/>
            <pc:sldMk cId="934680256" sldId="259"/>
            <ac:grpSpMk id="210" creationId="{39D2483B-7210-454A-B168-51DA3C1611E3}"/>
          </ac:grpSpMkLst>
        </pc:grpChg>
        <pc:grpChg chg="add">
          <ac:chgData name="Tahseen Akhtar (1907552)" userId="cb29ec5f-64fe-49cb-9a84-82ef75d50ce8" providerId="ADAL" clId="{59941273-F59F-0242-B980-BD00326175E3}" dt="2021-02-08T13:20:16.265" v="299" actId="26606"/>
          <ac:grpSpMkLst>
            <pc:docMk/>
            <pc:sldMk cId="934680256" sldId="259"/>
            <ac:grpSpMk id="252" creationId="{AC1582F5-FF93-46BF-A92F-D4490D6538CB}"/>
          </ac:grpSpMkLst>
        </pc:grpChg>
        <pc:picChg chg="add mod">
          <ac:chgData name="Tahseen Akhtar (1907552)" userId="cb29ec5f-64fe-49cb-9a84-82ef75d50ce8" providerId="ADAL" clId="{59941273-F59F-0242-B980-BD00326175E3}" dt="2021-02-12T23:34:20.451" v="486" actId="26606"/>
          <ac:picMkLst>
            <pc:docMk/>
            <pc:sldMk cId="934680256" sldId="259"/>
            <ac:picMk id="5" creationId="{0121E8B1-BA50-7B4F-928C-3125244AE30E}"/>
          </ac:picMkLst>
        </pc:picChg>
      </pc:sldChg>
      <pc:sldChg chg="addSp delSp modSp new mod setBg">
        <pc:chgData name="Tahseen Akhtar (1907552)" userId="cb29ec5f-64fe-49cb-9a84-82ef75d50ce8" providerId="ADAL" clId="{59941273-F59F-0242-B980-BD00326175E3}" dt="2021-02-12T23:35:03.647" v="492"/>
        <pc:sldMkLst>
          <pc:docMk/>
          <pc:sldMk cId="866089700" sldId="260"/>
        </pc:sldMkLst>
        <pc:spChg chg="mod">
          <ac:chgData name="Tahseen Akhtar (1907552)" userId="cb29ec5f-64fe-49cb-9a84-82ef75d50ce8" providerId="ADAL" clId="{59941273-F59F-0242-B980-BD00326175E3}" dt="2021-02-05T12:40:07.445" v="23" actId="26606"/>
          <ac:spMkLst>
            <pc:docMk/>
            <pc:sldMk cId="866089700" sldId="260"/>
            <ac:spMk id="2" creationId="{446D0A5A-64D7-6044-BD7C-E5703BC958C7}"/>
          </ac:spMkLst>
        </pc:spChg>
        <pc:spChg chg="add del mod">
          <ac:chgData name="Tahseen Akhtar (1907552)" userId="cb29ec5f-64fe-49cb-9a84-82ef75d50ce8" providerId="ADAL" clId="{59941273-F59F-0242-B980-BD00326175E3}" dt="2021-02-12T23:35:03.647" v="492"/>
          <ac:spMkLst>
            <pc:docMk/>
            <pc:sldMk cId="866089700" sldId="260"/>
            <ac:spMk id="3" creationId="{4D299999-1DE9-F940-994C-4A2CE9EA4EBF}"/>
          </ac:spMkLst>
        </pc:spChg>
        <pc:spChg chg="mod">
          <ac:chgData name="Tahseen Akhtar (1907552)" userId="cb29ec5f-64fe-49cb-9a84-82ef75d50ce8" providerId="ADAL" clId="{59941273-F59F-0242-B980-BD00326175E3}" dt="2021-02-05T12:40:07.445" v="23" actId="26606"/>
          <ac:spMkLst>
            <pc:docMk/>
            <pc:sldMk cId="866089700" sldId="260"/>
            <ac:spMk id="3" creationId="{E3F75F7A-7C8E-484B-A7C9-E75B2B2F9059}"/>
          </ac:spMkLst>
        </pc:spChg>
        <pc:spChg chg="add">
          <ac:chgData name="Tahseen Akhtar (1907552)" userId="cb29ec5f-64fe-49cb-9a84-82ef75d50ce8" providerId="ADAL" clId="{59941273-F59F-0242-B980-BD00326175E3}" dt="2021-02-05T12:40:07.445" v="23" actId="26606"/>
          <ac:spMkLst>
            <pc:docMk/>
            <pc:sldMk cId="866089700" sldId="260"/>
            <ac:spMk id="8" creationId="{9FF4A234-29BA-4B70-BFC0-64FBB64F2A7B}"/>
          </ac:spMkLst>
        </pc:spChg>
        <pc:spChg chg="add">
          <ac:chgData name="Tahseen Akhtar (1907552)" userId="cb29ec5f-64fe-49cb-9a84-82ef75d50ce8" providerId="ADAL" clId="{59941273-F59F-0242-B980-BD00326175E3}" dt="2021-02-05T12:40:07.445" v="23" actId="26606"/>
          <ac:spMkLst>
            <pc:docMk/>
            <pc:sldMk cId="866089700" sldId="260"/>
            <ac:spMk id="10" creationId="{EC2268EF-1ED3-4797-8355-F5078CB18B33}"/>
          </ac:spMkLst>
        </pc:spChg>
        <pc:grpChg chg="add">
          <ac:chgData name="Tahseen Akhtar (1907552)" userId="cb29ec5f-64fe-49cb-9a84-82ef75d50ce8" providerId="ADAL" clId="{59941273-F59F-0242-B980-BD00326175E3}" dt="2021-02-05T12:40:07.445" v="23" actId="26606"/>
          <ac:grpSpMkLst>
            <pc:docMk/>
            <pc:sldMk cId="866089700" sldId="260"/>
            <ac:grpSpMk id="12" creationId="{60756232-7BA9-4CEA-9C9D-67E53C91BF23}"/>
          </ac:grpSpMkLst>
        </pc:grpChg>
        <pc:grpChg chg="add">
          <ac:chgData name="Tahseen Akhtar (1907552)" userId="cb29ec5f-64fe-49cb-9a84-82ef75d50ce8" providerId="ADAL" clId="{59941273-F59F-0242-B980-BD00326175E3}" dt="2021-02-05T12:40:07.445" v="23" actId="26606"/>
          <ac:grpSpMkLst>
            <pc:docMk/>
            <pc:sldMk cId="866089700" sldId="260"/>
            <ac:grpSpMk id="71" creationId="{794267EB-8640-4DF3-9F5F-F389951094EA}"/>
          </ac:grpSpMkLst>
        </pc:grpChg>
      </pc:sldChg>
      <pc:sldChg chg="addSp delSp modSp new mod setBg">
        <pc:chgData name="Tahseen Akhtar (1907552)" userId="cb29ec5f-64fe-49cb-9a84-82ef75d50ce8" providerId="ADAL" clId="{59941273-F59F-0242-B980-BD00326175E3}" dt="2021-02-22T16:27:06.596" v="1178" actId="27636"/>
        <pc:sldMkLst>
          <pc:docMk/>
          <pc:sldMk cId="3970301708" sldId="261"/>
        </pc:sldMkLst>
        <pc:spChg chg="mod">
          <ac:chgData name="Tahseen Akhtar (1907552)" userId="cb29ec5f-64fe-49cb-9a84-82ef75d50ce8" providerId="ADAL" clId="{59941273-F59F-0242-B980-BD00326175E3}" dt="2021-02-05T12:40:17.418" v="25" actId="26606"/>
          <ac:spMkLst>
            <pc:docMk/>
            <pc:sldMk cId="3970301708" sldId="261"/>
            <ac:spMk id="2" creationId="{F5864910-5598-7144-A934-DA988434FA3B}"/>
          </ac:spMkLst>
        </pc:spChg>
        <pc:spChg chg="mod">
          <ac:chgData name="Tahseen Akhtar (1907552)" userId="cb29ec5f-64fe-49cb-9a84-82ef75d50ce8" providerId="ADAL" clId="{59941273-F59F-0242-B980-BD00326175E3}" dt="2021-02-22T16:27:06.596" v="1178" actId="27636"/>
          <ac:spMkLst>
            <pc:docMk/>
            <pc:sldMk cId="3970301708" sldId="261"/>
            <ac:spMk id="3" creationId="{53D6C5E1-14D1-B548-B505-7C5371D7346D}"/>
          </ac:spMkLst>
        </pc:spChg>
        <pc:spChg chg="add del mod">
          <ac:chgData name="Tahseen Akhtar (1907552)" userId="cb29ec5f-64fe-49cb-9a84-82ef75d50ce8" providerId="ADAL" clId="{59941273-F59F-0242-B980-BD00326175E3}" dt="2021-02-12T23:35:43.019" v="495"/>
          <ac:spMkLst>
            <pc:docMk/>
            <pc:sldMk cId="3970301708" sldId="261"/>
            <ac:spMk id="4" creationId="{43489976-98CB-9D42-ABDF-9F6F6700FE7F}"/>
          </ac:spMkLst>
        </pc:spChg>
        <pc:spChg chg="add">
          <ac:chgData name="Tahseen Akhtar (1907552)" userId="cb29ec5f-64fe-49cb-9a84-82ef75d50ce8" providerId="ADAL" clId="{59941273-F59F-0242-B980-BD00326175E3}" dt="2021-02-05T12:40:17.418" v="25" actId="26606"/>
          <ac:spMkLst>
            <pc:docMk/>
            <pc:sldMk cId="3970301708" sldId="261"/>
            <ac:spMk id="8" creationId="{368CBA64-7743-4C5C-83B8-655DE14502ED}"/>
          </ac:spMkLst>
        </pc:spChg>
        <pc:spChg chg="add">
          <ac:chgData name="Tahseen Akhtar (1907552)" userId="cb29ec5f-64fe-49cb-9a84-82ef75d50ce8" providerId="ADAL" clId="{59941273-F59F-0242-B980-BD00326175E3}" dt="2021-02-05T12:40:17.418" v="25" actId="26606"/>
          <ac:spMkLst>
            <pc:docMk/>
            <pc:sldMk cId="3970301708" sldId="261"/>
            <ac:spMk id="161" creationId="{B4CE0640-B5AC-420F-A979-4701983D46CE}"/>
          </ac:spMkLst>
        </pc:spChg>
        <pc:grpChg chg="add">
          <ac:chgData name="Tahseen Akhtar (1907552)" userId="cb29ec5f-64fe-49cb-9a84-82ef75d50ce8" providerId="ADAL" clId="{59941273-F59F-0242-B980-BD00326175E3}" dt="2021-02-05T12:40:17.418" v="25" actId="26606"/>
          <ac:grpSpMkLst>
            <pc:docMk/>
            <pc:sldMk cId="3970301708" sldId="261"/>
            <ac:grpSpMk id="10" creationId="{12153040-1C1F-4962-9E5D-0793F73FC5CB}"/>
          </ac:grpSpMkLst>
        </pc:grpChg>
        <pc:grpChg chg="add">
          <ac:chgData name="Tahseen Akhtar (1907552)" userId="cb29ec5f-64fe-49cb-9a84-82ef75d50ce8" providerId="ADAL" clId="{59941273-F59F-0242-B980-BD00326175E3}" dt="2021-02-05T12:40:17.418" v="25" actId="26606"/>
          <ac:grpSpMkLst>
            <pc:docMk/>
            <pc:sldMk cId="3970301708" sldId="261"/>
            <ac:grpSpMk id="85" creationId="{9E420B60-EB39-4544-87CE-09C5D7DE30C7}"/>
          </ac:grpSpMkLst>
        </pc:grpChg>
      </pc:sldChg>
      <pc:sldChg chg="addSp delSp modSp mod">
        <pc:chgData name="Tahseen Akhtar (1907552)" userId="cb29ec5f-64fe-49cb-9a84-82ef75d50ce8" providerId="ADAL" clId="{59941273-F59F-0242-B980-BD00326175E3}" dt="2021-02-12T23:34:57.391" v="489"/>
        <pc:sldMkLst>
          <pc:docMk/>
          <pc:sldMk cId="2057308842" sldId="262"/>
        </pc:sldMkLst>
        <pc:spChg chg="add del mod">
          <ac:chgData name="Tahseen Akhtar (1907552)" userId="cb29ec5f-64fe-49cb-9a84-82ef75d50ce8" providerId="ADAL" clId="{59941273-F59F-0242-B980-BD00326175E3}" dt="2021-02-12T23:34:57.391" v="489"/>
          <ac:spMkLst>
            <pc:docMk/>
            <pc:sldMk cId="2057308842" sldId="262"/>
            <ac:spMk id="5" creationId="{0869F488-2950-2A4F-98DC-4666DA078797}"/>
          </ac:spMkLst>
        </pc:spChg>
      </pc:sldChg>
      <pc:sldChg chg="modSp new mod">
        <pc:chgData name="Tahseen Akhtar (1907552)" userId="cb29ec5f-64fe-49cb-9a84-82ef75d50ce8" providerId="ADAL" clId="{59941273-F59F-0242-B980-BD00326175E3}" dt="2021-02-19T12:31:13.298" v="662" actId="20577"/>
        <pc:sldMkLst>
          <pc:docMk/>
          <pc:sldMk cId="309221221" sldId="263"/>
        </pc:sldMkLst>
        <pc:spChg chg="mod">
          <ac:chgData name="Tahseen Akhtar (1907552)" userId="cb29ec5f-64fe-49cb-9a84-82ef75d50ce8" providerId="ADAL" clId="{59941273-F59F-0242-B980-BD00326175E3}" dt="2021-02-08T13:22:39.972" v="347" actId="20577"/>
          <ac:spMkLst>
            <pc:docMk/>
            <pc:sldMk cId="309221221" sldId="263"/>
            <ac:spMk id="2" creationId="{A8C6A4AE-0060-394E-9AE6-21D2C54DFC4A}"/>
          </ac:spMkLst>
        </pc:spChg>
        <pc:spChg chg="mod">
          <ac:chgData name="Tahseen Akhtar (1907552)" userId="cb29ec5f-64fe-49cb-9a84-82ef75d50ce8" providerId="ADAL" clId="{59941273-F59F-0242-B980-BD00326175E3}" dt="2021-02-19T12:31:13.298" v="662" actId="20577"/>
          <ac:spMkLst>
            <pc:docMk/>
            <pc:sldMk cId="309221221" sldId="263"/>
            <ac:spMk id="3" creationId="{6575C147-024A-C042-B16C-37566809A732}"/>
          </ac:spMkLst>
        </pc:spChg>
      </pc:sldChg>
      <pc:sldChg chg="addSp delSp modSp new del mod setBg">
        <pc:chgData name="Tahseen Akhtar (1907552)" userId="cb29ec5f-64fe-49cb-9a84-82ef75d50ce8" providerId="ADAL" clId="{59941273-F59F-0242-B980-BD00326175E3}" dt="2021-02-08T13:22:27.562" v="336" actId="2696"/>
        <pc:sldMkLst>
          <pc:docMk/>
          <pc:sldMk cId="3306805504" sldId="263"/>
        </pc:sldMkLst>
        <pc:spChg chg="mod">
          <ac:chgData name="Tahseen Akhtar (1907552)" userId="cb29ec5f-64fe-49cb-9a84-82ef75d50ce8" providerId="ADAL" clId="{59941273-F59F-0242-B980-BD00326175E3}" dt="2021-02-08T13:21:46.817" v="334" actId="26606"/>
          <ac:spMkLst>
            <pc:docMk/>
            <pc:sldMk cId="3306805504" sldId="263"/>
            <ac:spMk id="2" creationId="{FD9A7314-74ED-A840-8821-C6A53AB6A215}"/>
          </ac:spMkLst>
        </pc:spChg>
        <pc:spChg chg="add del mod">
          <ac:chgData name="Tahseen Akhtar (1907552)" userId="cb29ec5f-64fe-49cb-9a84-82ef75d50ce8" providerId="ADAL" clId="{59941273-F59F-0242-B980-BD00326175E3}" dt="2021-02-08T13:21:46.817" v="334" actId="26606"/>
          <ac:spMkLst>
            <pc:docMk/>
            <pc:sldMk cId="3306805504" sldId="263"/>
            <ac:spMk id="3" creationId="{2B24C61C-A5E1-F549-850C-25AF3343CD95}"/>
          </ac:spMkLst>
        </pc:spChg>
        <pc:spChg chg="add del">
          <ac:chgData name="Tahseen Akhtar (1907552)" userId="cb29ec5f-64fe-49cb-9a84-82ef75d50ce8" providerId="ADAL" clId="{59941273-F59F-0242-B980-BD00326175E3}" dt="2021-02-08T13:21:43.676" v="329" actId="26606"/>
          <ac:spMkLst>
            <pc:docMk/>
            <pc:sldMk cId="3306805504" sldId="263"/>
            <ac:spMk id="8" creationId="{9FF4A234-29BA-4B70-BFC0-64FBB64F2A7B}"/>
          </ac:spMkLst>
        </pc:spChg>
        <pc:spChg chg="add del">
          <ac:chgData name="Tahseen Akhtar (1907552)" userId="cb29ec5f-64fe-49cb-9a84-82ef75d50ce8" providerId="ADAL" clId="{59941273-F59F-0242-B980-BD00326175E3}" dt="2021-02-08T13:21:43.676" v="329" actId="26606"/>
          <ac:spMkLst>
            <pc:docMk/>
            <pc:sldMk cId="3306805504" sldId="263"/>
            <ac:spMk id="10" creationId="{EC2268EF-1ED3-4797-8355-F5078CB18B33}"/>
          </ac:spMkLst>
        </pc:spChg>
        <pc:spChg chg="add del">
          <ac:chgData name="Tahseen Akhtar (1907552)" userId="cb29ec5f-64fe-49cb-9a84-82ef75d50ce8" providerId="ADAL" clId="{59941273-F59F-0242-B980-BD00326175E3}" dt="2021-02-08T13:21:46.742" v="333" actId="26606"/>
          <ac:spMkLst>
            <pc:docMk/>
            <pc:sldMk cId="3306805504" sldId="263"/>
            <ac:spMk id="68" creationId="{58789E63-C78D-4210-8A38-DD6FB3B6BACD}"/>
          </ac:spMkLst>
        </pc:spChg>
        <pc:spChg chg="add del">
          <ac:chgData name="Tahseen Akhtar (1907552)" userId="cb29ec5f-64fe-49cb-9a84-82ef75d50ce8" providerId="ADAL" clId="{59941273-F59F-0242-B980-BD00326175E3}" dt="2021-02-08T13:21:45.142" v="331" actId="26606"/>
          <ac:spMkLst>
            <pc:docMk/>
            <pc:sldMk cId="3306805504" sldId="263"/>
            <ac:spMk id="70" creationId="{AC8494C5-ED44-4EAD-9213-4FBAA4BB74CA}"/>
          </ac:spMkLst>
        </pc:spChg>
        <pc:spChg chg="add del">
          <ac:chgData name="Tahseen Akhtar (1907552)" userId="cb29ec5f-64fe-49cb-9a84-82ef75d50ce8" providerId="ADAL" clId="{59941273-F59F-0242-B980-BD00326175E3}" dt="2021-02-08T13:21:45.142" v="331" actId="26606"/>
          <ac:spMkLst>
            <pc:docMk/>
            <pc:sldMk cId="3306805504" sldId="263"/>
            <ac:spMk id="187" creationId="{58789E63-C78D-4210-8A38-DD6FB3B6BACD}"/>
          </ac:spMkLst>
        </pc:spChg>
        <pc:spChg chg="add del">
          <ac:chgData name="Tahseen Akhtar (1907552)" userId="cb29ec5f-64fe-49cb-9a84-82ef75d50ce8" providerId="ADAL" clId="{59941273-F59F-0242-B980-BD00326175E3}" dt="2021-02-08T13:21:46.742" v="333" actId="26606"/>
          <ac:spMkLst>
            <pc:docMk/>
            <pc:sldMk cId="3306805504" sldId="263"/>
            <ac:spMk id="194" creationId="{AC8494C5-ED44-4EAD-9213-4FBAA4BB74CA}"/>
          </ac:spMkLst>
        </pc:spChg>
        <pc:spChg chg="add">
          <ac:chgData name="Tahseen Akhtar (1907552)" userId="cb29ec5f-64fe-49cb-9a84-82ef75d50ce8" providerId="ADAL" clId="{59941273-F59F-0242-B980-BD00326175E3}" dt="2021-02-08T13:21:46.817" v="334" actId="26606"/>
          <ac:spMkLst>
            <pc:docMk/>
            <pc:sldMk cId="3306805504" sldId="263"/>
            <ac:spMk id="196" creationId="{9FF4A234-29BA-4B70-BFC0-64FBB64F2A7B}"/>
          </ac:spMkLst>
        </pc:spChg>
        <pc:spChg chg="add">
          <ac:chgData name="Tahseen Akhtar (1907552)" userId="cb29ec5f-64fe-49cb-9a84-82ef75d50ce8" providerId="ADAL" clId="{59941273-F59F-0242-B980-BD00326175E3}" dt="2021-02-08T13:21:46.817" v="334" actId="26606"/>
          <ac:spMkLst>
            <pc:docMk/>
            <pc:sldMk cId="3306805504" sldId="263"/>
            <ac:spMk id="197" creationId="{EC2268EF-1ED3-4797-8355-F5078CB18B33}"/>
          </ac:spMkLst>
        </pc:spChg>
        <pc:spChg chg="add mod">
          <ac:chgData name="Tahseen Akhtar (1907552)" userId="cb29ec5f-64fe-49cb-9a84-82ef75d50ce8" providerId="ADAL" clId="{59941273-F59F-0242-B980-BD00326175E3}" dt="2021-02-08T13:22:11.148" v="335" actId="14100"/>
          <ac:spMkLst>
            <pc:docMk/>
            <pc:sldMk cId="3306805504" sldId="263"/>
            <ac:spMk id="198" creationId="{2B24C61C-A5E1-F549-850C-25AF3343CD95}"/>
          </ac:spMkLst>
        </pc:spChg>
        <pc:grpChg chg="add del">
          <ac:chgData name="Tahseen Akhtar (1907552)" userId="cb29ec5f-64fe-49cb-9a84-82ef75d50ce8" providerId="ADAL" clId="{59941273-F59F-0242-B980-BD00326175E3}" dt="2021-02-08T13:21:45.142" v="331" actId="26606"/>
          <ac:grpSpMkLst>
            <pc:docMk/>
            <pc:sldMk cId="3306805504" sldId="263"/>
            <ac:grpSpMk id="9" creationId="{71AFD227-869A-489C-A9B5-3F0498DF3C0C}"/>
          </ac:grpSpMkLst>
        </pc:grpChg>
        <pc:grpChg chg="add del">
          <ac:chgData name="Tahseen Akhtar (1907552)" userId="cb29ec5f-64fe-49cb-9a84-82ef75d50ce8" providerId="ADAL" clId="{59941273-F59F-0242-B980-BD00326175E3}" dt="2021-02-08T13:21:43.676" v="329" actId="26606"/>
          <ac:grpSpMkLst>
            <pc:docMk/>
            <pc:sldMk cId="3306805504" sldId="263"/>
            <ac:grpSpMk id="12" creationId="{60756232-7BA9-4CEA-9C9D-67E53C91BF23}"/>
          </ac:grpSpMkLst>
        </pc:grpChg>
        <pc:grpChg chg="add del">
          <ac:chgData name="Tahseen Akhtar (1907552)" userId="cb29ec5f-64fe-49cb-9a84-82ef75d50ce8" providerId="ADAL" clId="{59941273-F59F-0242-B980-BD00326175E3}" dt="2021-02-08T13:21:43.676" v="329" actId="26606"/>
          <ac:grpSpMkLst>
            <pc:docMk/>
            <pc:sldMk cId="3306805504" sldId="263"/>
            <ac:grpSpMk id="71" creationId="{794267EB-8640-4DF3-9F5F-F389951094EA}"/>
          </ac:grpSpMkLst>
        </pc:grpChg>
        <pc:grpChg chg="add del">
          <ac:chgData name="Tahseen Akhtar (1907552)" userId="cb29ec5f-64fe-49cb-9a84-82ef75d50ce8" providerId="ADAL" clId="{59941273-F59F-0242-B980-BD00326175E3}" dt="2021-02-08T13:21:46.742" v="333" actId="26606"/>
          <ac:grpSpMkLst>
            <pc:docMk/>
            <pc:sldMk cId="3306805504" sldId="263"/>
            <ac:grpSpMk id="189" creationId="{71AFD227-869A-489C-A9B5-3F0498DF3C0C}"/>
          </ac:grpSpMkLst>
        </pc:grpChg>
        <pc:grpChg chg="add">
          <ac:chgData name="Tahseen Akhtar (1907552)" userId="cb29ec5f-64fe-49cb-9a84-82ef75d50ce8" providerId="ADAL" clId="{59941273-F59F-0242-B980-BD00326175E3}" dt="2021-02-08T13:21:46.817" v="334" actId="26606"/>
          <ac:grpSpMkLst>
            <pc:docMk/>
            <pc:sldMk cId="3306805504" sldId="263"/>
            <ac:grpSpMk id="199" creationId="{82A54BA0-BEFE-4BA5-A3C1-FE85FE03E820}"/>
          </ac:grpSpMkLst>
        </pc:grpChg>
        <pc:picChg chg="add del">
          <ac:chgData name="Tahseen Akhtar (1907552)" userId="cb29ec5f-64fe-49cb-9a84-82ef75d50ce8" providerId="ADAL" clId="{59941273-F59F-0242-B980-BD00326175E3}" dt="2021-02-08T13:21:45.142" v="331" actId="26606"/>
          <ac:picMkLst>
            <pc:docMk/>
            <pc:sldMk cId="3306805504" sldId="263"/>
            <ac:picMk id="5" creationId="{7408F115-78FC-4962-81B6-7B9C0AB3FDBF}"/>
          </ac:picMkLst>
        </pc:picChg>
        <pc:picChg chg="add del">
          <ac:chgData name="Tahseen Akhtar (1907552)" userId="cb29ec5f-64fe-49cb-9a84-82ef75d50ce8" providerId="ADAL" clId="{59941273-F59F-0242-B980-BD00326175E3}" dt="2021-02-08T13:21:46.742" v="333" actId="26606"/>
          <ac:picMkLst>
            <pc:docMk/>
            <pc:sldMk cId="3306805504" sldId="263"/>
            <ac:picMk id="193" creationId="{D42676E4-1CC2-4F87-B785-A7D4B6E042D2}"/>
          </ac:picMkLst>
        </pc:picChg>
      </pc:sldChg>
      <pc:sldChg chg="modSp mod">
        <pc:chgData name="Tahseen Akhtar (1907552)" userId="cb29ec5f-64fe-49cb-9a84-82ef75d50ce8" providerId="ADAL" clId="{59941273-F59F-0242-B980-BD00326175E3}" dt="2021-02-19T12:35:23.033" v="669" actId="20577"/>
        <pc:sldMkLst>
          <pc:docMk/>
          <pc:sldMk cId="3234455560" sldId="264"/>
        </pc:sldMkLst>
        <pc:spChg chg="mod">
          <ac:chgData name="Tahseen Akhtar (1907552)" userId="cb29ec5f-64fe-49cb-9a84-82ef75d50ce8" providerId="ADAL" clId="{59941273-F59F-0242-B980-BD00326175E3}" dt="2021-02-19T12:35:23.033" v="669" actId="20577"/>
          <ac:spMkLst>
            <pc:docMk/>
            <pc:sldMk cId="3234455560" sldId="264"/>
            <ac:spMk id="3" creationId="{FA48A9E1-E207-44E6-95BF-593FAD986ED1}"/>
          </ac:spMkLst>
        </pc:spChg>
      </pc:sldChg>
      <pc:sldMasterChg chg="del delSldLayout">
        <pc:chgData name="Tahseen Akhtar (1907552)" userId="cb29ec5f-64fe-49cb-9a84-82ef75d50ce8" providerId="ADAL" clId="{59941273-F59F-0242-B980-BD00326175E3}" dt="2021-02-05T12:36:57.181" v="11" actId="26606"/>
        <pc:sldMasterMkLst>
          <pc:docMk/>
          <pc:sldMasterMk cId="1743879185" sldId="2147483686"/>
        </pc:sldMasterMkLst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979445409" sldId="2147483675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3538586388" sldId="2147483676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3206087595" sldId="2147483677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521106718" sldId="2147483678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463386776" sldId="2147483679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795602795" sldId="2147483680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2640556657" sldId="2147483681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878103841" sldId="2147483682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3496614843" sldId="2147483683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3752307025" sldId="2147483684"/>
          </pc:sldLayoutMkLst>
        </pc:sldLayoutChg>
        <pc:sldLayoutChg chg="del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1743879185" sldId="2147483686"/>
            <pc:sldLayoutMk cId="1208718612" sldId="2147483685"/>
          </pc:sldLayoutMkLst>
        </pc:sldLayoutChg>
      </pc:sldMasterChg>
      <pc:sldMasterChg chg="add addSldLayout">
        <pc:chgData name="Tahseen Akhtar (1907552)" userId="cb29ec5f-64fe-49cb-9a84-82ef75d50ce8" providerId="ADAL" clId="{59941273-F59F-0242-B980-BD00326175E3}" dt="2021-02-05T12:36:57.181" v="11" actId="26606"/>
        <pc:sldMasterMkLst>
          <pc:docMk/>
          <pc:sldMasterMk cId="3142743268" sldId="2147483710"/>
        </pc:sldMasterMkLst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3716610335" sldId="2147483699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1650356599" sldId="2147483700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3515284043" sldId="2147483701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687020424" sldId="2147483702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2304884975" sldId="2147483703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963592394" sldId="2147483704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2282010806" sldId="2147483705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2591907048" sldId="2147483706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2342832100" sldId="2147483707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3500325210" sldId="2147483708"/>
          </pc:sldLayoutMkLst>
        </pc:sldLayoutChg>
        <pc:sldLayoutChg chg="add">
          <pc:chgData name="Tahseen Akhtar (1907552)" userId="cb29ec5f-64fe-49cb-9a84-82ef75d50ce8" providerId="ADAL" clId="{59941273-F59F-0242-B980-BD00326175E3}" dt="2021-02-05T12:36:57.181" v="11" actId="26606"/>
          <pc:sldLayoutMkLst>
            <pc:docMk/>
            <pc:sldMasterMk cId="3142743268" sldId="2147483710"/>
            <pc:sldLayoutMk cId="1200850950" sldId="2147483709"/>
          </pc:sldLayoutMkLst>
        </pc:sldLayoutChg>
      </pc:sldMasterChg>
    </pc:docChg>
  </pc:docChgLst>
  <pc:docChgLst>
    <pc:chgData name="Tina Marie Higgins (1908027)" userId="S::1908027@student.uwtsd.ac.uk::eaadd348-0621-4dc4-87b9-17ca56a001de" providerId="AD" clId="Web-{8624034E-C242-11B4-5708-842D5A3444D6}"/>
    <pc:docChg chg="modSld">
      <pc:chgData name="Tina Marie Higgins (1908027)" userId="S::1908027@student.uwtsd.ac.uk::eaadd348-0621-4dc4-87b9-17ca56a001de" providerId="AD" clId="Web-{8624034E-C242-11B4-5708-842D5A3444D6}" dt="2021-02-15T12:28:02.912" v="31" actId="14100"/>
      <pc:docMkLst>
        <pc:docMk/>
      </pc:docMkLst>
      <pc:sldChg chg="addSp modSp">
        <pc:chgData name="Tina Marie Higgins (1908027)" userId="S::1908027@student.uwtsd.ac.uk::eaadd348-0621-4dc4-87b9-17ca56a001de" providerId="AD" clId="Web-{8624034E-C242-11B4-5708-842D5A3444D6}" dt="2021-02-15T12:28:02.912" v="31" actId="14100"/>
        <pc:sldMkLst>
          <pc:docMk/>
          <pc:sldMk cId="1855128603" sldId="257"/>
        </pc:sldMkLst>
        <pc:spChg chg="mod">
          <ac:chgData name="Tina Marie Higgins (1908027)" userId="S::1908027@student.uwtsd.ac.uk::eaadd348-0621-4dc4-87b9-17ca56a001de" providerId="AD" clId="Web-{8624034E-C242-11B4-5708-842D5A3444D6}" dt="2021-02-15T12:26:53.772" v="16" actId="14100"/>
          <ac:spMkLst>
            <pc:docMk/>
            <pc:sldMk cId="1855128603" sldId="257"/>
            <ac:spMk id="2" creationId="{16D9476E-3A25-C24A-90F4-90E62B384945}"/>
          </ac:spMkLst>
        </pc:spChg>
        <pc:spChg chg="add mod">
          <ac:chgData name="Tina Marie Higgins (1908027)" userId="S::1908027@student.uwtsd.ac.uk::eaadd348-0621-4dc4-87b9-17ca56a001de" providerId="AD" clId="Web-{8624034E-C242-11B4-5708-842D5A3444D6}" dt="2021-02-15T12:28:02.912" v="31" actId="14100"/>
          <ac:spMkLst>
            <pc:docMk/>
            <pc:sldMk cId="1855128603" sldId="257"/>
            <ac:spMk id="3" creationId="{D0A9DFB7-3B52-4060-A125-20B29426224E}"/>
          </ac:spMkLst>
        </pc:spChg>
      </pc:sldChg>
    </pc:docChg>
  </pc:docChgLst>
  <pc:docChgLst>
    <pc:chgData name="Lumoon Nehar (1817506)" userId="S::1817506@student.uwtsd.ac.uk::7112cd1b-f744-43f8-8c58-30d9aca32135" providerId="AD" clId="Web-{4AD73987-B586-4FD2-B2DD-CB9760302336}"/>
    <pc:docChg chg="modSld">
      <pc:chgData name="Lumoon Nehar (1817506)" userId="S::1817506@student.uwtsd.ac.uk::7112cd1b-f744-43f8-8c58-30d9aca32135" providerId="AD" clId="Web-{4AD73987-B586-4FD2-B2DD-CB9760302336}" dt="2021-02-10T23:06:12.196" v="3" actId="20577"/>
      <pc:docMkLst>
        <pc:docMk/>
      </pc:docMkLst>
      <pc:sldChg chg="modSp">
        <pc:chgData name="Lumoon Nehar (1817506)" userId="S::1817506@student.uwtsd.ac.uk::7112cd1b-f744-43f8-8c58-30d9aca32135" providerId="AD" clId="Web-{4AD73987-B586-4FD2-B2DD-CB9760302336}" dt="2021-02-10T23:06:00.368" v="1" actId="20577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4AD73987-B586-4FD2-B2DD-CB9760302336}" dt="2021-02-10T23:06:00.368" v="1" actId="20577"/>
          <ac:spMkLst>
            <pc:docMk/>
            <pc:sldMk cId="866089700" sldId="260"/>
            <ac:spMk id="133" creationId="{229E7786-9195-41A0-88BD-FDF914B2F4F3}"/>
          </ac:spMkLst>
        </pc:spChg>
      </pc:sldChg>
      <pc:sldChg chg="modSp">
        <pc:chgData name="Lumoon Nehar (1817506)" userId="S::1817506@student.uwtsd.ac.uk::7112cd1b-f744-43f8-8c58-30d9aca32135" providerId="AD" clId="Web-{4AD73987-B586-4FD2-B2DD-CB9760302336}" dt="2021-02-10T23:06:12.196" v="3" actId="20577"/>
        <pc:sldMkLst>
          <pc:docMk/>
          <pc:sldMk cId="3531879857" sldId="265"/>
        </pc:sldMkLst>
        <pc:spChg chg="mod">
          <ac:chgData name="Lumoon Nehar (1817506)" userId="S::1817506@student.uwtsd.ac.uk::7112cd1b-f744-43f8-8c58-30d9aca32135" providerId="AD" clId="Web-{4AD73987-B586-4FD2-B2DD-CB9760302336}" dt="2021-02-10T23:06:12.196" v="3" actId="20577"/>
          <ac:spMkLst>
            <pc:docMk/>
            <pc:sldMk cId="3531879857" sldId="265"/>
            <ac:spMk id="9" creationId="{90A669EB-DDEC-44CC-8BA5-AE9618089005}"/>
          </ac:spMkLst>
        </pc:spChg>
      </pc:sldChg>
    </pc:docChg>
  </pc:docChgLst>
  <pc:docChgLst>
    <pc:chgData name="Lumoon Nehar (1817506)" userId="S::1817506@student.uwtsd.ac.uk::7112cd1b-f744-43f8-8c58-30d9aca32135" providerId="AD" clId="Web-{E825F114-2AA2-0B79-294F-5A3887FF38E8}"/>
    <pc:docChg chg="modSld">
      <pc:chgData name="Lumoon Nehar (1817506)" userId="S::1817506@student.uwtsd.ac.uk::7112cd1b-f744-43f8-8c58-30d9aca32135" providerId="AD" clId="Web-{E825F114-2AA2-0B79-294F-5A3887FF38E8}" dt="2021-02-19T20:26:40.052" v="2" actId="20577"/>
      <pc:docMkLst>
        <pc:docMk/>
      </pc:docMkLst>
      <pc:sldChg chg="modSp">
        <pc:chgData name="Lumoon Nehar (1817506)" userId="S::1817506@student.uwtsd.ac.uk::7112cd1b-f744-43f8-8c58-30d9aca32135" providerId="AD" clId="Web-{E825F114-2AA2-0B79-294F-5A3887FF38E8}" dt="2021-02-19T20:26:40.052" v="2" actId="20577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E825F114-2AA2-0B79-294F-5A3887FF38E8}" dt="2021-02-19T20:26:40.052" v="2" actId="20577"/>
          <ac:spMkLst>
            <pc:docMk/>
            <pc:sldMk cId="866089700" sldId="260"/>
            <ac:spMk id="133" creationId="{229E7786-9195-41A0-88BD-FDF914B2F4F3}"/>
          </ac:spMkLst>
        </pc:spChg>
      </pc:sldChg>
    </pc:docChg>
  </pc:docChgLst>
  <pc:docChgLst>
    <pc:chgData name="Olibia Traci-Ann Chaffatt (1908130)" userId="S::1908130@student.uwtsd.ac.uk::cbe9ab7c-c5f3-4b66-95f0-ea165a816b16" providerId="AD" clId="Web-{32AC2812-A993-611D-7E49-9EBC9855B5A7}"/>
    <pc:docChg chg="delSld modSld">
      <pc:chgData name="Olibia Traci-Ann Chaffatt (1908130)" userId="S::1908130@student.uwtsd.ac.uk::cbe9ab7c-c5f3-4b66-95f0-ea165a816b16" providerId="AD" clId="Web-{32AC2812-A993-611D-7E49-9EBC9855B5A7}" dt="2021-02-22T16:17:35.625" v="920" actId="20577"/>
      <pc:docMkLst>
        <pc:docMk/>
      </pc:docMkLst>
      <pc:sldChg chg="modSp">
        <pc:chgData name="Olibia Traci-Ann Chaffatt (1908130)" userId="S::1908130@student.uwtsd.ac.uk::cbe9ab7c-c5f3-4b66-95f0-ea165a816b16" providerId="AD" clId="Web-{32AC2812-A993-611D-7E49-9EBC9855B5A7}" dt="2021-02-18T17:46:47.559" v="498" actId="20577"/>
        <pc:sldMkLst>
          <pc:docMk/>
          <pc:sldMk cId="1302003377" sldId="256"/>
        </pc:sldMkLst>
        <pc:spChg chg="mod">
          <ac:chgData name="Olibia Traci-Ann Chaffatt (1908130)" userId="S::1908130@student.uwtsd.ac.uk::cbe9ab7c-c5f3-4b66-95f0-ea165a816b16" providerId="AD" clId="Web-{32AC2812-A993-611D-7E49-9EBC9855B5A7}" dt="2021-02-18T17:46:47.559" v="498" actId="20577"/>
          <ac:spMkLst>
            <pc:docMk/>
            <pc:sldMk cId="1302003377" sldId="256"/>
            <ac:spMk id="3" creationId="{93ACCC53-38D2-4544-B922-479872034BDA}"/>
          </ac:spMkLst>
        </pc:spChg>
      </pc:sldChg>
      <pc:sldChg chg="addSp delSp modSp">
        <pc:chgData name="Olibia Traci-Ann Chaffatt (1908130)" userId="S::1908130@student.uwtsd.ac.uk::cbe9ab7c-c5f3-4b66-95f0-ea165a816b16" providerId="AD" clId="Web-{32AC2812-A993-611D-7E49-9EBC9855B5A7}" dt="2021-02-18T18:29:27.724" v="543"/>
        <pc:sldMkLst>
          <pc:docMk/>
          <pc:sldMk cId="1855128603" sldId="257"/>
        </pc:sldMkLst>
        <pc:spChg chg="mo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2" creationId="{16D9476E-3A25-C24A-90F4-90E62B384945}"/>
          </ac:spMkLst>
        </pc:spChg>
        <pc:spChg chg="add mo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4" creationId="{8CB35DF8-27D0-409F-9155-21B81F726E38}"/>
          </ac:spMkLst>
        </pc:spChg>
        <pc:spChg chg="mo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5" creationId="{A76AB0B0-CD57-4E14-983C-D1D2D646622E}"/>
          </ac:spMkLst>
        </pc:spChg>
        <pc:spChg chg="del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126" creationId="{BCAE8BE1-A178-4D43-B3B0-FF22D765F110}"/>
          </ac:spMkLst>
        </pc:spChg>
        <pc:spChg chg="del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128" creationId="{3819626A-1849-4F10-89EC-215F6A4BCFE6}"/>
          </ac:spMkLst>
        </pc:spChg>
        <pc:spChg chg="ad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242" creationId="{CFB03654-F8D1-4066-85B5-5BA57499B18A}"/>
          </ac:spMkLst>
        </pc:spChg>
        <pc:spChg chg="ad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244" creationId="{7615BC76-014D-4BD0-A843-994E2D759826}"/>
          </ac:spMkLst>
        </pc:spChg>
        <pc:spChg chg="add">
          <ac:chgData name="Olibia Traci-Ann Chaffatt (1908130)" userId="S::1908130@student.uwtsd.ac.uk::cbe9ab7c-c5f3-4b66-95f0-ea165a816b16" providerId="AD" clId="Web-{32AC2812-A993-611D-7E49-9EBC9855B5A7}" dt="2021-02-18T18:29:27.724" v="543"/>
          <ac:spMkLst>
            <pc:docMk/>
            <pc:sldMk cId="1855128603" sldId="257"/>
            <ac:spMk id="288" creationId="{B1A3BF1A-EF96-468A-B04F-AFDF6621DEFB}"/>
          </ac:spMkLst>
        </pc:spChg>
        <pc:grpChg chg="del">
          <ac:chgData name="Olibia Traci-Ann Chaffatt (1908130)" userId="S::1908130@student.uwtsd.ac.uk::cbe9ab7c-c5f3-4b66-95f0-ea165a816b16" providerId="AD" clId="Web-{32AC2812-A993-611D-7E49-9EBC9855B5A7}" dt="2021-02-18T18:29:27.724" v="543"/>
          <ac:grpSpMkLst>
            <pc:docMk/>
            <pc:sldMk cId="1855128603" sldId="257"/>
            <ac:grpSpMk id="8" creationId="{71AFD227-869A-489C-A9B5-3F0498DF3C0C}"/>
          </ac:grpSpMkLst>
        </pc:grpChg>
        <pc:grpChg chg="del">
          <ac:chgData name="Olibia Traci-Ann Chaffatt (1908130)" userId="S::1908130@student.uwtsd.ac.uk::cbe9ab7c-c5f3-4b66-95f0-ea165a816b16" providerId="AD" clId="Web-{32AC2812-A993-611D-7E49-9EBC9855B5A7}" dt="2021-02-18T18:29:27.724" v="543"/>
          <ac:grpSpMkLst>
            <pc:docMk/>
            <pc:sldMk cId="1855128603" sldId="257"/>
            <ac:grpSpMk id="67" creationId="{A1B0DAD3-DAD3-4D41-8EF0-B03422E473FE}"/>
          </ac:grpSpMkLst>
        </pc:grpChg>
        <pc:grpChg chg="del">
          <ac:chgData name="Olibia Traci-Ann Chaffatt (1908130)" userId="S::1908130@student.uwtsd.ac.uk::cbe9ab7c-c5f3-4b66-95f0-ea165a816b16" providerId="AD" clId="Web-{32AC2812-A993-611D-7E49-9EBC9855B5A7}" dt="2021-02-18T18:29:27.724" v="543"/>
          <ac:grpSpMkLst>
            <pc:docMk/>
            <pc:sldMk cId="1855128603" sldId="257"/>
            <ac:grpSpMk id="130" creationId="{AAEF0DB4-E2F1-4DE6-A55A-B7511FD6E9AF}"/>
          </ac:grpSpMkLst>
        </pc:grpChg>
        <pc:grpChg chg="add">
          <ac:chgData name="Olibia Traci-Ann Chaffatt (1908130)" userId="S::1908130@student.uwtsd.ac.uk::cbe9ab7c-c5f3-4b66-95f0-ea165a816b16" providerId="AD" clId="Web-{32AC2812-A993-611D-7E49-9EBC9855B5A7}" dt="2021-02-18T18:29:27.724" v="543"/>
          <ac:grpSpMkLst>
            <pc:docMk/>
            <pc:sldMk cId="1855128603" sldId="257"/>
            <ac:grpSpMk id="246" creationId="{39D2483B-7210-454A-B168-51DA3C1611E3}"/>
          </ac:grpSpMkLst>
        </pc:grpChg>
        <pc:grpChg chg="add">
          <ac:chgData name="Olibia Traci-Ann Chaffatt (1908130)" userId="S::1908130@student.uwtsd.ac.uk::cbe9ab7c-c5f3-4b66-95f0-ea165a816b16" providerId="AD" clId="Web-{32AC2812-A993-611D-7E49-9EBC9855B5A7}" dt="2021-02-18T18:29:27.724" v="543"/>
          <ac:grpSpMkLst>
            <pc:docMk/>
            <pc:sldMk cId="1855128603" sldId="257"/>
            <ac:grpSpMk id="290" creationId="{AC1582F5-FF93-46BF-A92F-D4490D6538CB}"/>
          </ac:grpSpMkLst>
        </pc:grpChg>
        <pc:picChg chg="add mod">
          <ac:chgData name="Olibia Traci-Ann Chaffatt (1908130)" userId="S::1908130@student.uwtsd.ac.uk::cbe9ab7c-c5f3-4b66-95f0-ea165a816b16" providerId="AD" clId="Web-{32AC2812-A993-611D-7E49-9EBC9855B5A7}" dt="2021-02-18T18:29:27.724" v="543"/>
          <ac:picMkLst>
            <pc:docMk/>
            <pc:sldMk cId="1855128603" sldId="257"/>
            <ac:picMk id="3" creationId="{8A708077-45AF-4FFE-BED0-7FE2486C0D21}"/>
          </ac:picMkLst>
        </pc:picChg>
      </pc:sldChg>
      <pc:sldChg chg="modSp">
        <pc:chgData name="Olibia Traci-Ann Chaffatt (1908130)" userId="S::1908130@student.uwtsd.ac.uk::cbe9ab7c-c5f3-4b66-95f0-ea165a816b16" providerId="AD" clId="Web-{32AC2812-A993-611D-7E49-9EBC9855B5A7}" dt="2021-02-22T16:17:35.625" v="920" actId="20577"/>
        <pc:sldMkLst>
          <pc:docMk/>
          <pc:sldMk cId="2057308842" sldId="262"/>
        </pc:sldMkLst>
        <pc:spChg chg="mod">
          <ac:chgData name="Olibia Traci-Ann Chaffatt (1908130)" userId="S::1908130@student.uwtsd.ac.uk::cbe9ab7c-c5f3-4b66-95f0-ea165a816b16" providerId="AD" clId="Web-{32AC2812-A993-611D-7E49-9EBC9855B5A7}" dt="2021-02-17T18:39:51.207" v="2" actId="20577"/>
          <ac:spMkLst>
            <pc:docMk/>
            <pc:sldMk cId="2057308842" sldId="262"/>
            <ac:spMk id="2" creationId="{6A3277BE-9FCF-4113-A425-1EE923F29607}"/>
          </ac:spMkLst>
        </pc:spChg>
        <pc:spChg chg="mod">
          <ac:chgData name="Olibia Traci-Ann Chaffatt (1908130)" userId="S::1908130@student.uwtsd.ac.uk::cbe9ab7c-c5f3-4b66-95f0-ea165a816b16" providerId="AD" clId="Web-{32AC2812-A993-611D-7E49-9EBC9855B5A7}" dt="2021-02-22T16:17:35.625" v="920" actId="20577"/>
          <ac:spMkLst>
            <pc:docMk/>
            <pc:sldMk cId="2057308842" sldId="262"/>
            <ac:spMk id="3" creationId="{78F0A8F2-01CD-4920-8912-C1872153AB54}"/>
          </ac:spMkLst>
        </pc:spChg>
      </pc:sldChg>
      <pc:sldChg chg="modSp">
        <pc:chgData name="Olibia Traci-Ann Chaffatt (1908130)" userId="S::1908130@student.uwtsd.ac.uk::cbe9ab7c-c5f3-4b66-95f0-ea165a816b16" providerId="AD" clId="Web-{32AC2812-A993-611D-7E49-9EBC9855B5A7}" dt="2021-02-18T17:50:27.704" v="538" actId="20577"/>
        <pc:sldMkLst>
          <pc:docMk/>
          <pc:sldMk cId="309221221" sldId="263"/>
        </pc:sldMkLst>
        <pc:spChg chg="mod">
          <ac:chgData name="Olibia Traci-Ann Chaffatt (1908130)" userId="S::1908130@student.uwtsd.ac.uk::cbe9ab7c-c5f3-4b66-95f0-ea165a816b16" providerId="AD" clId="Web-{32AC2812-A993-611D-7E49-9EBC9855B5A7}" dt="2021-02-18T17:50:27.704" v="538" actId="20577"/>
          <ac:spMkLst>
            <pc:docMk/>
            <pc:sldMk cId="309221221" sldId="263"/>
            <ac:spMk id="3" creationId="{6575C147-024A-C042-B16C-37566809A732}"/>
          </ac:spMkLst>
        </pc:spChg>
      </pc:sldChg>
      <pc:sldChg chg="modSp">
        <pc:chgData name="Olibia Traci-Ann Chaffatt (1908130)" userId="S::1908130@student.uwtsd.ac.uk::cbe9ab7c-c5f3-4b66-95f0-ea165a816b16" providerId="AD" clId="Web-{32AC2812-A993-611D-7E49-9EBC9855B5A7}" dt="2021-02-21T15:31:29.098" v="830" actId="20577"/>
        <pc:sldMkLst>
          <pc:docMk/>
          <pc:sldMk cId="3234455560" sldId="264"/>
        </pc:sldMkLst>
        <pc:spChg chg="mod">
          <ac:chgData name="Olibia Traci-Ann Chaffatt (1908130)" userId="S::1908130@student.uwtsd.ac.uk::cbe9ab7c-c5f3-4b66-95f0-ea165a816b16" providerId="AD" clId="Web-{32AC2812-A993-611D-7E49-9EBC9855B5A7}" dt="2021-02-21T15:31:29.098" v="830" actId="20577"/>
          <ac:spMkLst>
            <pc:docMk/>
            <pc:sldMk cId="3234455560" sldId="264"/>
            <ac:spMk id="3" creationId="{FA48A9E1-E207-44E6-95BF-593FAD986ED1}"/>
          </ac:spMkLst>
        </pc:spChg>
      </pc:sldChg>
      <pc:sldChg chg="del">
        <pc:chgData name="Olibia Traci-Ann Chaffatt (1908130)" userId="S::1908130@student.uwtsd.ac.uk::cbe9ab7c-c5f3-4b66-95f0-ea165a816b16" providerId="AD" clId="Web-{32AC2812-A993-611D-7E49-9EBC9855B5A7}" dt="2021-02-18T17:43:59.586" v="484"/>
        <pc:sldMkLst>
          <pc:docMk/>
          <pc:sldMk cId="1598262143" sldId="266"/>
        </pc:sldMkLst>
      </pc:sldChg>
    </pc:docChg>
  </pc:docChgLst>
  <pc:docChgLst>
    <pc:chgData name="Lumoon Nehar (1817506)" userId="S::1817506@student.uwtsd.ac.uk::7112cd1b-f744-43f8-8c58-30d9aca32135" providerId="AD" clId="Web-{13CCD95B-A5D2-4A37-8182-DBC03D3E0241}"/>
    <pc:docChg chg="modSld">
      <pc:chgData name="Lumoon Nehar (1817506)" userId="S::1817506@student.uwtsd.ac.uk::7112cd1b-f744-43f8-8c58-30d9aca32135" providerId="AD" clId="Web-{13CCD95B-A5D2-4A37-8182-DBC03D3E0241}" dt="2021-02-07T00:11:49.786" v="20"/>
      <pc:docMkLst>
        <pc:docMk/>
      </pc:docMkLst>
      <pc:sldChg chg="addSp delSp modSp">
        <pc:chgData name="Lumoon Nehar (1817506)" userId="S::1817506@student.uwtsd.ac.uk::7112cd1b-f744-43f8-8c58-30d9aca32135" providerId="AD" clId="Web-{13CCD95B-A5D2-4A37-8182-DBC03D3E0241}" dt="2021-02-07T00:11:49.786" v="20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2" creationId="{446D0A5A-64D7-6044-BD7C-E5703BC958C7}"/>
          </ac:spMkLst>
        </pc:spChg>
        <pc:spChg chg="del">
          <ac:chgData name="Lumoon Nehar (1817506)" userId="S::1817506@student.uwtsd.ac.uk::7112cd1b-f744-43f8-8c58-30d9aca32135" providerId="AD" clId="Web-{13CCD95B-A5D2-4A37-8182-DBC03D3E0241}" dt="2021-02-07T00:11:27.114" v="14"/>
          <ac:spMkLst>
            <pc:docMk/>
            <pc:sldMk cId="866089700" sldId="260"/>
            <ac:spMk id="3" creationId="{E3F75F7A-7C8E-484B-A7C9-E75B2B2F9059}"/>
          </ac:spMkLst>
        </pc:spChg>
        <pc:spChg chg="add del mod">
          <ac:chgData name="Lumoon Nehar (1817506)" userId="S::1817506@student.uwtsd.ac.uk::7112cd1b-f744-43f8-8c58-30d9aca32135" providerId="AD" clId="Web-{13CCD95B-A5D2-4A37-8182-DBC03D3E0241}" dt="2021-02-07T00:11:49.786" v="20"/>
          <ac:spMkLst>
            <pc:docMk/>
            <pc:sldMk cId="866089700" sldId="260"/>
            <ac:spMk id="5" creationId="{882AE4A6-9C60-4315-9867-530F0AFAED80}"/>
          </ac:spMkLst>
        </pc:spChg>
        <pc:spChg chg="del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8" creationId="{9FF4A234-29BA-4B70-BFC0-64FBB64F2A7B}"/>
          </ac:spMkLst>
        </pc:spChg>
        <pc:spChg chg="del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10" creationId="{EC2268EF-1ED3-4797-8355-F5078CB18B33}"/>
          </ac:spMkLst>
        </pc:spChg>
        <pc:spChg chg="add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133" creationId="{229E7786-9195-41A0-88BD-FDF914B2F4F3}"/>
          </ac:spMkLst>
        </pc:spChg>
        <pc:spChg chg="add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136" creationId="{CFB03654-F8D1-4066-85B5-5BA57499B18A}"/>
          </ac:spMkLst>
        </pc:spChg>
        <pc:spChg chg="add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138" creationId="{EF061512-DEB6-4638-9292-91DD254630D0}"/>
          </ac:spMkLst>
        </pc:spChg>
        <pc:spChg chg="add">
          <ac:chgData name="Lumoon Nehar (1817506)" userId="S::1817506@student.uwtsd.ac.uk::7112cd1b-f744-43f8-8c58-30d9aca32135" providerId="AD" clId="Web-{13CCD95B-A5D2-4A37-8182-DBC03D3E0241}" dt="2021-02-07T00:11:42.786" v="19"/>
          <ac:spMkLst>
            <pc:docMk/>
            <pc:sldMk cId="866089700" sldId="260"/>
            <ac:spMk id="140" creationId="{7615BC76-014D-4BD0-A843-994E2D759826}"/>
          </ac:spMkLst>
        </pc:spChg>
        <pc:grpChg chg="del">
          <ac:chgData name="Lumoon Nehar (1817506)" userId="S::1817506@student.uwtsd.ac.uk::7112cd1b-f744-43f8-8c58-30d9aca32135" providerId="AD" clId="Web-{13CCD95B-A5D2-4A37-8182-DBC03D3E0241}" dt="2021-02-07T00:11:42.786" v="19"/>
          <ac:grpSpMkLst>
            <pc:docMk/>
            <pc:sldMk cId="866089700" sldId="260"/>
            <ac:grpSpMk id="12" creationId="{60756232-7BA9-4CEA-9C9D-67E53C91BF23}"/>
          </ac:grpSpMkLst>
        </pc:grpChg>
        <pc:grpChg chg="del">
          <ac:chgData name="Lumoon Nehar (1817506)" userId="S::1817506@student.uwtsd.ac.uk::7112cd1b-f744-43f8-8c58-30d9aca32135" providerId="AD" clId="Web-{13CCD95B-A5D2-4A37-8182-DBC03D3E0241}" dt="2021-02-07T00:11:42.786" v="19"/>
          <ac:grpSpMkLst>
            <pc:docMk/>
            <pc:sldMk cId="866089700" sldId="260"/>
            <ac:grpSpMk id="71" creationId="{794267EB-8640-4DF3-9F5F-F389951094EA}"/>
          </ac:grpSpMkLst>
        </pc:grpChg>
        <pc:grpChg chg="add">
          <ac:chgData name="Lumoon Nehar (1817506)" userId="S::1817506@student.uwtsd.ac.uk::7112cd1b-f744-43f8-8c58-30d9aca32135" providerId="AD" clId="Web-{13CCD95B-A5D2-4A37-8182-DBC03D3E0241}" dt="2021-02-07T00:11:42.786" v="19"/>
          <ac:grpSpMkLst>
            <pc:docMk/>
            <pc:sldMk cId="866089700" sldId="260"/>
            <ac:grpSpMk id="142" creationId="{86B666D3-7550-4348-AD73-27B831A5E488}"/>
          </ac:grpSpMkLst>
        </pc:grpChg>
        <pc:picChg chg="add mod ord">
          <ac:chgData name="Lumoon Nehar (1817506)" userId="S::1817506@student.uwtsd.ac.uk::7112cd1b-f744-43f8-8c58-30d9aca32135" providerId="AD" clId="Web-{13CCD95B-A5D2-4A37-8182-DBC03D3E0241}" dt="2021-02-07T00:11:42.786" v="19"/>
          <ac:picMkLst>
            <pc:docMk/>
            <pc:sldMk cId="866089700" sldId="260"/>
            <ac:picMk id="4" creationId="{42FB2562-D522-44E8-A2BE-59BDBFB02187}"/>
          </ac:picMkLst>
        </pc:picChg>
      </pc:sldChg>
    </pc:docChg>
  </pc:docChgLst>
  <pc:docChgLst>
    <pc:chgData name="Tina Marie Higgins (1908027)" userId="S::1908027@student.uwtsd.ac.uk::eaadd348-0621-4dc4-87b9-17ca56a001de" providerId="AD" clId="Web-{DC0350D2-C597-8771-2CC5-4E5316A853B6}"/>
    <pc:docChg chg="modSld sldOrd">
      <pc:chgData name="Tina Marie Higgins (1908027)" userId="S::1908027@student.uwtsd.ac.uk::eaadd348-0621-4dc4-87b9-17ca56a001de" providerId="AD" clId="Web-{DC0350D2-C597-8771-2CC5-4E5316A853B6}" dt="2021-02-23T10:39:07.528" v="29" actId="20577"/>
      <pc:docMkLst>
        <pc:docMk/>
      </pc:docMkLst>
      <pc:sldChg chg="modSp ord">
        <pc:chgData name="Tina Marie Higgins (1908027)" userId="S::1908027@student.uwtsd.ac.uk::eaadd348-0621-4dc4-87b9-17ca56a001de" providerId="AD" clId="Web-{DC0350D2-C597-8771-2CC5-4E5316A853B6}" dt="2021-02-23T10:39:07.528" v="29" actId="20577"/>
        <pc:sldMkLst>
          <pc:docMk/>
          <pc:sldMk cId="1855128603" sldId="257"/>
        </pc:sldMkLst>
        <pc:spChg chg="mod">
          <ac:chgData name="Tina Marie Higgins (1908027)" userId="S::1908027@student.uwtsd.ac.uk::eaadd348-0621-4dc4-87b9-17ca56a001de" providerId="AD" clId="Web-{DC0350D2-C597-8771-2CC5-4E5316A853B6}" dt="2021-02-23T10:39:07.528" v="29" actId="20577"/>
          <ac:spMkLst>
            <pc:docMk/>
            <pc:sldMk cId="1855128603" sldId="257"/>
            <ac:spMk id="5" creationId="{A76AB0B0-CD57-4E14-983C-D1D2D646622E}"/>
          </ac:spMkLst>
        </pc:spChg>
      </pc:sldChg>
      <pc:sldChg chg="ord">
        <pc:chgData name="Tina Marie Higgins (1908027)" userId="S::1908027@student.uwtsd.ac.uk::eaadd348-0621-4dc4-87b9-17ca56a001de" providerId="AD" clId="Web-{DC0350D2-C597-8771-2CC5-4E5316A853B6}" dt="2021-02-23T10:38:15.559" v="22"/>
        <pc:sldMkLst>
          <pc:docMk/>
          <pc:sldMk cId="256989680" sldId="258"/>
        </pc:sldMkLst>
      </pc:sldChg>
      <pc:sldChg chg="modSp">
        <pc:chgData name="Tina Marie Higgins (1908027)" userId="S::1908027@student.uwtsd.ac.uk::eaadd348-0621-4dc4-87b9-17ca56a001de" providerId="AD" clId="Web-{DC0350D2-C597-8771-2CC5-4E5316A853B6}" dt="2021-02-23T10:36:01.230" v="5" actId="20577"/>
        <pc:sldMkLst>
          <pc:docMk/>
          <pc:sldMk cId="309221221" sldId="263"/>
        </pc:sldMkLst>
        <pc:spChg chg="mod">
          <ac:chgData name="Tina Marie Higgins (1908027)" userId="S::1908027@student.uwtsd.ac.uk::eaadd348-0621-4dc4-87b9-17ca56a001de" providerId="AD" clId="Web-{DC0350D2-C597-8771-2CC5-4E5316A853B6}" dt="2021-02-23T10:36:01.230" v="5" actId="20577"/>
          <ac:spMkLst>
            <pc:docMk/>
            <pc:sldMk cId="309221221" sldId="263"/>
            <ac:spMk id="3" creationId="{6575C147-024A-C042-B16C-37566809A732}"/>
          </ac:spMkLst>
        </pc:spChg>
      </pc:sldChg>
    </pc:docChg>
  </pc:docChgLst>
  <pc:docChgLst>
    <pc:chgData name="Olibia Traci-Ann Chaffatt (1908130)" userId="S::1908130@student.uwtsd.ac.uk::cbe9ab7c-c5f3-4b66-95f0-ea165a816b16" providerId="AD" clId="Web-{82785704-AD62-4D88-B7F3-B80C58BCFE69}"/>
    <pc:docChg chg="addSld modSld">
      <pc:chgData name="Olibia Traci-Ann Chaffatt (1908130)" userId="S::1908130@student.uwtsd.ac.uk::cbe9ab7c-c5f3-4b66-95f0-ea165a816b16" providerId="AD" clId="Web-{82785704-AD62-4D88-B7F3-B80C58BCFE69}" dt="2021-02-12T14:27:10.726" v="789" actId="1076"/>
      <pc:docMkLst>
        <pc:docMk/>
      </pc:docMkLst>
      <pc:sldChg chg="addSp delSp modSp">
        <pc:chgData name="Olibia Traci-Ann Chaffatt (1908130)" userId="S::1908130@student.uwtsd.ac.uk::cbe9ab7c-c5f3-4b66-95f0-ea165a816b16" providerId="AD" clId="Web-{82785704-AD62-4D88-B7F3-B80C58BCFE69}" dt="2021-02-12T14:23:57.992" v="788"/>
        <pc:sldMkLst>
          <pc:docMk/>
          <pc:sldMk cId="1302003377" sldId="256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2" creationId="{F954BB7B-C5F1-6A46-936C-14044331CE22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3" creationId="{93ACCC53-38D2-4544-B922-479872034BD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344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346" creationId="{6F53D3C3-F24F-4317-98B6-A05ECD30445C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851" creationId="{11AC88F6-55CB-496B-8AD8-9ABD2E6E3BFA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23:57.992" v="788"/>
          <ac:spMkLst>
            <pc:docMk/>
            <pc:sldMk cId="1302003377" sldId="256"/>
            <ac:spMk id="852" creationId="{969239DF-EAA4-47C3-B4E3-79C6BCB243F5}"/>
          </ac:spMkLst>
        </pc:spChg>
        <pc:grpChg chg="add">
          <ac:chgData name="Olibia Traci-Ann Chaffatt (1908130)" userId="S::1908130@student.uwtsd.ac.uk::cbe9ab7c-c5f3-4b66-95f0-ea165a816b16" providerId="AD" clId="Web-{82785704-AD62-4D88-B7F3-B80C58BCFE69}" dt="2021-02-12T14:23:57.992" v="788"/>
          <ac:grpSpMkLst>
            <pc:docMk/>
            <pc:sldMk cId="1302003377" sldId="256"/>
            <ac:grpSpMk id="285" creationId="{71AFD227-869A-489C-A9B5-3F0498DF3C0C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23:57.992" v="788"/>
          <ac:grpSpMkLst>
            <pc:docMk/>
            <pc:sldMk cId="1302003377" sldId="256"/>
            <ac:grpSpMk id="793" creationId="{71AFD227-869A-489C-A9B5-3F0498DF3C0C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23:57.992" v="788"/>
          <ac:grpSpMkLst>
            <pc:docMk/>
            <pc:sldMk cId="1302003377" sldId="256"/>
            <ac:grpSpMk id="853" creationId="{3389B237-4CAB-4403-A95C-C04D71F4B420}"/>
          </ac:grpSpMkLst>
        </pc:grpChg>
        <pc:picChg chg="mod ord">
          <ac:chgData name="Olibia Traci-Ann Chaffatt (1908130)" userId="S::1908130@student.uwtsd.ac.uk::cbe9ab7c-c5f3-4b66-95f0-ea165a816b16" providerId="AD" clId="Web-{82785704-AD62-4D88-B7F3-B80C58BCFE69}" dt="2021-02-12T14:23:57.992" v="788"/>
          <ac:picMkLst>
            <pc:docMk/>
            <pc:sldMk cId="1302003377" sldId="256"/>
            <ac:picMk id="20" creationId="{8D5293FA-EE4D-4469-BF28-671A3899257B}"/>
          </ac:picMkLst>
        </pc:picChg>
      </pc:sldChg>
      <pc:sldChg chg="modSp">
        <pc:chgData name="Olibia Traci-Ann Chaffatt (1908130)" userId="S::1908130@student.uwtsd.ac.uk::cbe9ab7c-c5f3-4b66-95f0-ea165a816b16" providerId="AD" clId="Web-{82785704-AD62-4D88-B7F3-B80C58BCFE69}" dt="2021-02-08T11:26:25.132" v="118" actId="20577"/>
        <pc:sldMkLst>
          <pc:docMk/>
          <pc:sldMk cId="1855128603" sldId="257"/>
        </pc:sldMkLst>
        <pc:spChg chg="mod">
          <ac:chgData name="Olibia Traci-Ann Chaffatt (1908130)" userId="S::1908130@student.uwtsd.ac.uk::cbe9ab7c-c5f3-4b66-95f0-ea165a816b16" providerId="AD" clId="Web-{82785704-AD62-4D88-B7F3-B80C58BCFE69}" dt="2021-02-08T11:26:25.132" v="118" actId="20577"/>
          <ac:spMkLst>
            <pc:docMk/>
            <pc:sldMk cId="1855128603" sldId="257"/>
            <ac:spMk id="2" creationId="{16D9476E-3A25-C24A-90F4-90E62B384945}"/>
          </ac:spMkLst>
        </pc:spChg>
      </pc:sldChg>
      <pc:sldChg chg="addSp delSp modSp">
        <pc:chgData name="Olibia Traci-Ann Chaffatt (1908130)" userId="S::1908130@student.uwtsd.ac.uk::cbe9ab7c-c5f3-4b66-95f0-ea165a816b16" providerId="AD" clId="Web-{82785704-AD62-4D88-B7F3-B80C58BCFE69}" dt="2021-02-12T14:27:10.726" v="789" actId="1076"/>
        <pc:sldMkLst>
          <pc:docMk/>
          <pc:sldMk cId="256989680" sldId="258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2" creationId="{6DDC803B-0BA0-7D4E-BF75-7946189A7FB3}"/>
          </ac:spMkLst>
        </pc:spChg>
        <pc:spChg chg="add mod">
          <ac:chgData name="Olibia Traci-Ann Chaffatt (1908130)" userId="S::1908130@student.uwtsd.ac.uk::cbe9ab7c-c5f3-4b66-95f0-ea165a816b16" providerId="AD" clId="Web-{82785704-AD62-4D88-B7F3-B80C58BCFE69}" dt="2021-02-12T14:27:10.726" v="789" actId="1076"/>
          <ac:spMkLst>
            <pc:docMk/>
            <pc:sldMk cId="256989680" sldId="258"/>
            <ac:spMk id="4" creationId="{977570B0-313E-4C38-A380-F13719456699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162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164" creationId="{969239DF-EAA4-47C3-B4E3-79C6BCB243F5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04.381" v="769"/>
          <ac:spMkLst>
            <pc:docMk/>
            <pc:sldMk cId="256989680" sldId="258"/>
            <ac:spMk id="253" creationId="{9FF4A234-29BA-4B70-BFC0-64FBB64F2A7B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04.381" v="769"/>
          <ac:spMkLst>
            <pc:docMk/>
            <pc:sldMk cId="256989680" sldId="258"/>
            <ac:spMk id="254" creationId="{7FF62AAC-1C5B-406E-8F1E-5B0FD8E9D6E4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04.381" v="769"/>
          <ac:spMkLst>
            <pc:docMk/>
            <pc:sldMk cId="256989680" sldId="258"/>
            <ac:spMk id="255" creationId="{EC2268EF-1ED3-4797-8355-F5078CB18B33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256" creationId="{61222DF7-DFA9-4444-9C8A-CDF49726D3C9}"/>
          </ac:spMkLst>
        </pc:spChg>
        <pc:spChg chg="add del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347" creationId="{11AC88F6-55CB-496B-8AD8-9ABD2E6E3BFA}"/>
          </ac:spMkLst>
        </pc:spChg>
        <pc:spChg chg="add del">
          <ac:chgData name="Olibia Traci-Ann Chaffatt (1908130)" userId="S::1908130@student.uwtsd.ac.uk::cbe9ab7c-c5f3-4b66-95f0-ea165a816b16" providerId="AD" clId="Web-{82785704-AD62-4D88-B7F3-B80C58BCFE69}" dt="2021-02-12T14:17:15.788" v="771"/>
          <ac:spMkLst>
            <pc:docMk/>
            <pc:sldMk cId="256989680" sldId="258"/>
            <ac:spMk id="349" creationId="{6F53D3C3-F24F-4317-98B6-A05ECD30445C}"/>
          </ac:spMkLst>
        </pc:spChg>
        <pc:grpChg chg="add">
          <ac:chgData name="Olibia Traci-Ann Chaffatt (1908130)" userId="S::1908130@student.uwtsd.ac.uk::cbe9ab7c-c5f3-4b66-95f0-ea165a816b16" providerId="AD" clId="Web-{82785704-AD62-4D88-B7F3-B80C58BCFE69}" dt="2021-02-12T14:17:15.788" v="771"/>
          <ac:grpSpMkLst>
            <pc:docMk/>
            <pc:sldMk cId="256989680" sldId="258"/>
            <ac:grpSpMk id="166" creationId="{3389B237-4CAB-4403-A95C-C04D71F4B420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16:04.381" v="769"/>
          <ac:grpSpMkLst>
            <pc:docMk/>
            <pc:sldMk cId="256989680" sldId="258"/>
            <ac:grpSpMk id="257" creationId="{5CCCD93E-51C6-47E1-8405-8D870E6B524B}"/>
          </ac:grpSpMkLst>
        </pc:grpChg>
        <pc:picChg chg="add mod ord">
          <ac:chgData name="Olibia Traci-Ann Chaffatt (1908130)" userId="S::1908130@student.uwtsd.ac.uk::cbe9ab7c-c5f3-4b66-95f0-ea165a816b16" providerId="AD" clId="Web-{82785704-AD62-4D88-B7F3-B80C58BCFE69}" dt="2021-02-12T14:17:15.788" v="771"/>
          <ac:picMkLst>
            <pc:docMk/>
            <pc:sldMk cId="256989680" sldId="258"/>
            <ac:picMk id="3" creationId="{6BFDD263-F49D-4DC0-9A0A-2385B2EF393A}"/>
          </ac:picMkLst>
        </pc:picChg>
      </pc:sldChg>
      <pc:sldChg chg="addSp delSp modSp">
        <pc:chgData name="Olibia Traci-Ann Chaffatt (1908130)" userId="S::1908130@student.uwtsd.ac.uk::cbe9ab7c-c5f3-4b66-95f0-ea165a816b16" providerId="AD" clId="Web-{82785704-AD62-4D88-B7F3-B80C58BCFE69}" dt="2021-02-12T14:17:38.819" v="772"/>
        <pc:sldMkLst>
          <pc:docMk/>
          <pc:sldMk cId="934680256" sldId="259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2" creationId="{F30B9CF7-F057-4D4F-B137-28EB2B97EEAC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3" creationId="{6B7832AF-F428-8B4E-989A-F04161841C37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94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96" creationId="{969239DF-EAA4-47C3-B4E3-79C6BCB243F5}"/>
          </ac:spMkLst>
        </pc:spChg>
        <pc:spChg chg="add del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151" creationId="{11AC88F6-55CB-496B-8AD8-9ABD2E6E3BFA}"/>
          </ac:spMkLst>
        </pc:spChg>
        <pc:spChg chg="add del">
          <ac:chgData name="Olibia Traci-Ann Chaffatt (1908130)" userId="S::1908130@student.uwtsd.ac.uk::cbe9ab7c-c5f3-4b66-95f0-ea165a816b16" providerId="AD" clId="Web-{82785704-AD62-4D88-B7F3-B80C58BCFE69}" dt="2021-02-12T14:17:38.819" v="772"/>
          <ac:spMkLst>
            <pc:docMk/>
            <pc:sldMk cId="934680256" sldId="259"/>
            <ac:spMk id="153" creationId="{6F53D3C3-F24F-4317-98B6-A05ECD30445C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48.584" v="770"/>
          <ac:spMkLst>
            <pc:docMk/>
            <pc:sldMk cId="934680256" sldId="259"/>
            <ac:spMk id="208" creationId="{CFB03654-F8D1-4066-85B5-5BA57499B18A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48.584" v="770"/>
          <ac:spMkLst>
            <pc:docMk/>
            <pc:sldMk cId="934680256" sldId="259"/>
            <ac:spMk id="209" creationId="{7615BC76-014D-4BD0-A843-994E2D759826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6:48.584" v="770"/>
          <ac:spMkLst>
            <pc:docMk/>
            <pc:sldMk cId="934680256" sldId="259"/>
            <ac:spMk id="251" creationId="{B1A3BF1A-EF96-468A-B04F-AFDF6621DEFB}"/>
          </ac:spMkLst>
        </pc:spChg>
        <pc:grpChg chg="add">
          <ac:chgData name="Olibia Traci-Ann Chaffatt (1908130)" userId="S::1908130@student.uwtsd.ac.uk::cbe9ab7c-c5f3-4b66-95f0-ea165a816b16" providerId="AD" clId="Web-{82785704-AD62-4D88-B7F3-B80C58BCFE69}" dt="2021-02-12T14:17:38.819" v="772"/>
          <ac:grpSpMkLst>
            <pc:docMk/>
            <pc:sldMk cId="934680256" sldId="259"/>
            <ac:grpSpMk id="98" creationId="{3389B237-4CAB-4403-A95C-C04D71F4B420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16:48.584" v="770"/>
          <ac:grpSpMkLst>
            <pc:docMk/>
            <pc:sldMk cId="934680256" sldId="259"/>
            <ac:grpSpMk id="210" creationId="{39D2483B-7210-454A-B168-51DA3C1611E3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16:48.584" v="770"/>
          <ac:grpSpMkLst>
            <pc:docMk/>
            <pc:sldMk cId="934680256" sldId="259"/>
            <ac:grpSpMk id="252" creationId="{AC1582F5-FF93-46BF-A92F-D4490D6538CB}"/>
          </ac:grpSpMkLst>
        </pc:grpChg>
        <pc:picChg chg="mod ord">
          <ac:chgData name="Olibia Traci-Ann Chaffatt (1908130)" userId="S::1908130@student.uwtsd.ac.uk::cbe9ab7c-c5f3-4b66-95f0-ea165a816b16" providerId="AD" clId="Web-{82785704-AD62-4D88-B7F3-B80C58BCFE69}" dt="2021-02-12T14:17:38.819" v="772"/>
          <ac:picMkLst>
            <pc:docMk/>
            <pc:sldMk cId="934680256" sldId="259"/>
            <ac:picMk id="5" creationId="{0121E8B1-BA50-7B4F-928C-3125244AE30E}"/>
          </ac:picMkLst>
        </pc:picChg>
      </pc:sldChg>
      <pc:sldChg chg="addSp delSp modSp">
        <pc:chgData name="Olibia Traci-Ann Chaffatt (1908130)" userId="S::1908130@student.uwtsd.ac.uk::cbe9ab7c-c5f3-4b66-95f0-ea165a816b16" providerId="AD" clId="Web-{82785704-AD62-4D88-B7F3-B80C58BCFE69}" dt="2021-02-12T14:18:16.491" v="774"/>
        <pc:sldMkLst>
          <pc:docMk/>
          <pc:sldMk cId="866089700" sldId="260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2" creationId="{446D0A5A-64D7-6044-BD7C-E5703BC958C7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133" creationId="{229E7786-9195-41A0-88BD-FDF914B2F4F3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136" creationId="{CFB03654-F8D1-4066-85B5-5BA57499B18A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138" creationId="{EF061512-DEB6-4638-9292-91DD254630D0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140" creationId="{7615BC76-014D-4BD0-A843-994E2D759826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233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8:16.491" v="774"/>
          <ac:spMkLst>
            <pc:docMk/>
            <pc:sldMk cId="866089700" sldId="260"/>
            <ac:spMk id="235" creationId="{969239DF-EAA4-47C3-B4E3-79C6BCB243F5}"/>
          </ac:spMkLst>
        </pc:spChg>
        <pc:grpChg chg="del">
          <ac:chgData name="Olibia Traci-Ann Chaffatt (1908130)" userId="S::1908130@student.uwtsd.ac.uk::cbe9ab7c-c5f3-4b66-95f0-ea165a816b16" providerId="AD" clId="Web-{82785704-AD62-4D88-B7F3-B80C58BCFE69}" dt="2021-02-12T14:18:16.491" v="774"/>
          <ac:grpSpMkLst>
            <pc:docMk/>
            <pc:sldMk cId="866089700" sldId="260"/>
            <ac:grpSpMk id="142" creationId="{86B666D3-7550-4348-AD73-27B831A5E488}"/>
          </ac:grpSpMkLst>
        </pc:grpChg>
        <pc:grpChg chg="add">
          <ac:chgData name="Olibia Traci-Ann Chaffatt (1908130)" userId="S::1908130@student.uwtsd.ac.uk::cbe9ab7c-c5f3-4b66-95f0-ea165a816b16" providerId="AD" clId="Web-{82785704-AD62-4D88-B7F3-B80C58BCFE69}" dt="2021-02-12T14:18:16.491" v="774"/>
          <ac:grpSpMkLst>
            <pc:docMk/>
            <pc:sldMk cId="866089700" sldId="260"/>
            <ac:grpSpMk id="237" creationId="{3389B237-4CAB-4403-A95C-C04D71F4B420}"/>
          </ac:grpSpMkLst>
        </pc:grpChg>
        <pc:picChg chg="mod">
          <ac:chgData name="Olibia Traci-Ann Chaffatt (1908130)" userId="S::1908130@student.uwtsd.ac.uk::cbe9ab7c-c5f3-4b66-95f0-ea165a816b16" providerId="AD" clId="Web-{82785704-AD62-4D88-B7F3-B80C58BCFE69}" dt="2021-02-12T14:18:16.491" v="774"/>
          <ac:picMkLst>
            <pc:docMk/>
            <pc:sldMk cId="866089700" sldId="260"/>
            <ac:picMk id="4" creationId="{42FB2562-D522-44E8-A2BE-59BDBFB02187}"/>
          </ac:picMkLst>
        </pc:picChg>
      </pc:sldChg>
      <pc:sldChg chg="addSp delSp modSp">
        <pc:chgData name="Olibia Traci-Ann Chaffatt (1908130)" userId="S::1908130@student.uwtsd.ac.uk::cbe9ab7c-c5f3-4b66-95f0-ea165a816b16" providerId="AD" clId="Web-{82785704-AD62-4D88-B7F3-B80C58BCFE69}" dt="2021-02-12T14:18:52.428" v="775"/>
        <pc:sldMkLst>
          <pc:docMk/>
          <pc:sldMk cId="3970301708" sldId="261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2" creationId="{F5864910-5598-7144-A934-DA988434FA3B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3" creationId="{53D6C5E1-14D1-B548-B505-7C5371D7346D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8" creationId="{368CBA64-7743-4C5C-83B8-655DE14502ED}"/>
          </ac:spMkLst>
        </pc:spChg>
        <pc:spChg chg="del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161" creationId="{B4CE0640-B5AC-420F-A979-4701983D46CE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166" creationId="{9FF4A234-29BA-4B70-BFC0-64FBB64F2A7B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168" creationId="{7FF62AAC-1C5B-406E-8F1E-5B0FD8E9D6E4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8:52.428" v="775"/>
          <ac:spMkLst>
            <pc:docMk/>
            <pc:sldMk cId="3970301708" sldId="261"/>
            <ac:spMk id="170" creationId="{EC2268EF-1ED3-4797-8355-F5078CB18B33}"/>
          </ac:spMkLst>
        </pc:spChg>
        <pc:grpChg chg="del">
          <ac:chgData name="Olibia Traci-Ann Chaffatt (1908130)" userId="S::1908130@student.uwtsd.ac.uk::cbe9ab7c-c5f3-4b66-95f0-ea165a816b16" providerId="AD" clId="Web-{82785704-AD62-4D88-B7F3-B80C58BCFE69}" dt="2021-02-12T14:18:52.428" v="775"/>
          <ac:grpSpMkLst>
            <pc:docMk/>
            <pc:sldMk cId="3970301708" sldId="261"/>
            <ac:grpSpMk id="10" creationId="{12153040-1C1F-4962-9E5D-0793F73FC5CB}"/>
          </ac:grpSpMkLst>
        </pc:grpChg>
        <pc:grpChg chg="del">
          <ac:chgData name="Olibia Traci-Ann Chaffatt (1908130)" userId="S::1908130@student.uwtsd.ac.uk::cbe9ab7c-c5f3-4b66-95f0-ea165a816b16" providerId="AD" clId="Web-{82785704-AD62-4D88-B7F3-B80C58BCFE69}" dt="2021-02-12T14:18:52.428" v="775"/>
          <ac:grpSpMkLst>
            <pc:docMk/>
            <pc:sldMk cId="3970301708" sldId="261"/>
            <ac:grpSpMk id="85" creationId="{9E420B60-EB39-4544-87CE-09C5D7DE30C7}"/>
          </ac:grpSpMkLst>
        </pc:grpChg>
        <pc:grpChg chg="add">
          <ac:chgData name="Olibia Traci-Ann Chaffatt (1908130)" userId="S::1908130@student.uwtsd.ac.uk::cbe9ab7c-c5f3-4b66-95f0-ea165a816b16" providerId="AD" clId="Web-{82785704-AD62-4D88-B7F3-B80C58BCFE69}" dt="2021-02-12T14:18:52.428" v="775"/>
          <ac:grpSpMkLst>
            <pc:docMk/>
            <pc:sldMk cId="3970301708" sldId="261"/>
            <ac:grpSpMk id="172" creationId="{5CCCD93E-51C6-47E1-8405-8D870E6B524B}"/>
          </ac:grpSpMkLst>
        </pc:grpChg>
      </pc:sldChg>
      <pc:sldChg chg="addSp modSp new mod setBg">
        <pc:chgData name="Olibia Traci-Ann Chaffatt (1908130)" userId="S::1908130@student.uwtsd.ac.uk::cbe9ab7c-c5f3-4b66-95f0-ea165a816b16" providerId="AD" clId="Web-{82785704-AD62-4D88-B7F3-B80C58BCFE69}" dt="2021-02-12T14:17:54.866" v="773"/>
        <pc:sldMkLst>
          <pc:docMk/>
          <pc:sldMk cId="2057308842" sldId="262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7:54.866" v="773"/>
          <ac:spMkLst>
            <pc:docMk/>
            <pc:sldMk cId="2057308842" sldId="262"/>
            <ac:spMk id="2" creationId="{6A3277BE-9FCF-4113-A425-1EE923F29607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7:54.866" v="773"/>
          <ac:spMkLst>
            <pc:docMk/>
            <pc:sldMk cId="2057308842" sldId="262"/>
            <ac:spMk id="3" creationId="{78F0A8F2-01CD-4920-8912-C1872153AB54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54.866" v="773"/>
          <ac:spMkLst>
            <pc:docMk/>
            <pc:sldMk cId="2057308842" sldId="262"/>
            <ac:spMk id="9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7:54.866" v="773"/>
          <ac:spMkLst>
            <pc:docMk/>
            <pc:sldMk cId="2057308842" sldId="262"/>
            <ac:spMk id="11" creationId="{969239DF-EAA4-47C3-B4E3-79C6BCB243F5}"/>
          </ac:spMkLst>
        </pc:spChg>
        <pc:grpChg chg="add">
          <ac:chgData name="Olibia Traci-Ann Chaffatt (1908130)" userId="S::1908130@student.uwtsd.ac.uk::cbe9ab7c-c5f3-4b66-95f0-ea165a816b16" providerId="AD" clId="Web-{82785704-AD62-4D88-B7F3-B80C58BCFE69}" dt="2021-02-12T14:17:54.866" v="773"/>
          <ac:grpSpMkLst>
            <pc:docMk/>
            <pc:sldMk cId="2057308842" sldId="262"/>
            <ac:grpSpMk id="13" creationId="{3389B237-4CAB-4403-A95C-C04D71F4B420}"/>
          </ac:grpSpMkLst>
        </pc:grpChg>
        <pc:picChg chg="add mod">
          <ac:chgData name="Olibia Traci-Ann Chaffatt (1908130)" userId="S::1908130@student.uwtsd.ac.uk::cbe9ab7c-c5f3-4b66-95f0-ea165a816b16" providerId="AD" clId="Web-{82785704-AD62-4D88-B7F3-B80C58BCFE69}" dt="2021-02-12T14:17:54.866" v="773"/>
          <ac:picMkLst>
            <pc:docMk/>
            <pc:sldMk cId="2057308842" sldId="262"/>
            <ac:picMk id="4" creationId="{E57A6617-65AD-4BE9-AFA9-38516A2444AD}"/>
          </ac:picMkLst>
        </pc:picChg>
      </pc:sldChg>
      <pc:sldChg chg="modSp">
        <pc:chgData name="Olibia Traci-Ann Chaffatt (1908130)" userId="S::1908130@student.uwtsd.ac.uk::cbe9ab7c-c5f3-4b66-95f0-ea165a816b16" providerId="AD" clId="Web-{82785704-AD62-4D88-B7F3-B80C58BCFE69}" dt="2021-02-12T14:08:39.990" v="755" actId="20577"/>
        <pc:sldMkLst>
          <pc:docMk/>
          <pc:sldMk cId="309221221" sldId="263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08:39.990" v="755" actId="20577"/>
          <ac:spMkLst>
            <pc:docMk/>
            <pc:sldMk cId="309221221" sldId="263"/>
            <ac:spMk id="3" creationId="{6575C147-024A-C042-B16C-37566809A732}"/>
          </ac:spMkLst>
        </pc:spChg>
      </pc:sldChg>
      <pc:sldChg chg="addSp modSp mod setBg">
        <pc:chgData name="Olibia Traci-Ann Chaffatt (1908130)" userId="S::1908130@student.uwtsd.ac.uk::cbe9ab7c-c5f3-4b66-95f0-ea165a816b16" providerId="AD" clId="Web-{82785704-AD62-4D88-B7F3-B80C58BCFE69}" dt="2021-02-12T14:19:28.678" v="776"/>
        <pc:sldMkLst>
          <pc:docMk/>
          <pc:sldMk cId="3234455560" sldId="264"/>
        </pc:sldMkLst>
        <pc:spChg chg="mod">
          <ac:chgData name="Olibia Traci-Ann Chaffatt (1908130)" userId="S::1908130@student.uwtsd.ac.uk::cbe9ab7c-c5f3-4b66-95f0-ea165a816b16" providerId="AD" clId="Web-{82785704-AD62-4D88-B7F3-B80C58BCFE69}" dt="2021-02-12T14:19:28.678" v="776"/>
          <ac:spMkLst>
            <pc:docMk/>
            <pc:sldMk cId="3234455560" sldId="264"/>
            <ac:spMk id="2" creationId="{5A1CE76A-A9A4-48E6-AA44-C6F7D2C26DE4}"/>
          </ac:spMkLst>
        </pc:spChg>
        <pc:spChg chg="mod">
          <ac:chgData name="Olibia Traci-Ann Chaffatt (1908130)" userId="S::1908130@student.uwtsd.ac.uk::cbe9ab7c-c5f3-4b66-95f0-ea165a816b16" providerId="AD" clId="Web-{82785704-AD62-4D88-B7F3-B80C58BCFE69}" dt="2021-02-12T14:19:28.678" v="776"/>
          <ac:spMkLst>
            <pc:docMk/>
            <pc:sldMk cId="3234455560" sldId="264"/>
            <ac:spMk id="3" creationId="{FA48A9E1-E207-44E6-95BF-593FAD986ED1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9:28.678" v="776"/>
          <ac:spMkLst>
            <pc:docMk/>
            <pc:sldMk cId="3234455560" sldId="264"/>
            <ac:spMk id="9" creationId="{11AC88F6-55CB-496B-8AD8-9ABD2E6E3BFA}"/>
          </ac:spMkLst>
        </pc:spChg>
        <pc:spChg chg="add">
          <ac:chgData name="Olibia Traci-Ann Chaffatt (1908130)" userId="S::1908130@student.uwtsd.ac.uk::cbe9ab7c-c5f3-4b66-95f0-ea165a816b16" providerId="AD" clId="Web-{82785704-AD62-4D88-B7F3-B80C58BCFE69}" dt="2021-02-12T14:19:28.678" v="776"/>
          <ac:spMkLst>
            <pc:docMk/>
            <pc:sldMk cId="3234455560" sldId="264"/>
            <ac:spMk id="11" creationId="{969239DF-EAA4-47C3-B4E3-79C6BCB243F5}"/>
          </ac:spMkLst>
        </pc:spChg>
        <pc:grpChg chg="add">
          <ac:chgData name="Olibia Traci-Ann Chaffatt (1908130)" userId="S::1908130@student.uwtsd.ac.uk::cbe9ab7c-c5f3-4b66-95f0-ea165a816b16" providerId="AD" clId="Web-{82785704-AD62-4D88-B7F3-B80C58BCFE69}" dt="2021-02-12T14:19:28.678" v="776"/>
          <ac:grpSpMkLst>
            <pc:docMk/>
            <pc:sldMk cId="3234455560" sldId="264"/>
            <ac:grpSpMk id="13" creationId="{3389B237-4CAB-4403-A95C-C04D71F4B420}"/>
          </ac:grpSpMkLst>
        </pc:grpChg>
        <pc:picChg chg="add">
          <ac:chgData name="Olibia Traci-Ann Chaffatt (1908130)" userId="S::1908130@student.uwtsd.ac.uk::cbe9ab7c-c5f3-4b66-95f0-ea165a816b16" providerId="AD" clId="Web-{82785704-AD62-4D88-B7F3-B80C58BCFE69}" dt="2021-02-12T14:19:28.678" v="776"/>
          <ac:picMkLst>
            <pc:docMk/>
            <pc:sldMk cId="3234455560" sldId="264"/>
            <ac:picMk id="5" creationId="{CB2DFDFD-443C-4A50-BD50-8FC2834F5F7C}"/>
          </ac:picMkLst>
        </pc:picChg>
      </pc:sldChg>
    </pc:docChg>
  </pc:docChgLst>
  <pc:docChgLst>
    <pc:chgData name="Lumoon Nehar (1817506)" userId="S::1817506@student.uwtsd.ac.uk::7112cd1b-f744-43f8-8c58-30d9aca32135" providerId="AD" clId="Web-{D0BBC01A-CA01-E7F2-EC9F-81462501D520}"/>
    <pc:docChg chg="addSld modSld">
      <pc:chgData name="Lumoon Nehar (1817506)" userId="S::1817506@student.uwtsd.ac.uk::7112cd1b-f744-43f8-8c58-30d9aca32135" providerId="AD" clId="Web-{D0BBC01A-CA01-E7F2-EC9F-81462501D520}" dt="2021-02-11T00:03:13.985" v="484" actId="20577"/>
      <pc:docMkLst>
        <pc:docMk/>
      </pc:docMkLst>
      <pc:sldChg chg="modSp">
        <pc:chgData name="Lumoon Nehar (1817506)" userId="S::1817506@student.uwtsd.ac.uk::7112cd1b-f744-43f8-8c58-30d9aca32135" providerId="AD" clId="Web-{D0BBC01A-CA01-E7F2-EC9F-81462501D520}" dt="2021-02-10T23:55:49.928" v="464" actId="20577"/>
        <pc:sldMkLst>
          <pc:docMk/>
          <pc:sldMk cId="309221221" sldId="263"/>
        </pc:sldMkLst>
        <pc:spChg chg="mod">
          <ac:chgData name="Lumoon Nehar (1817506)" userId="S::1817506@student.uwtsd.ac.uk::7112cd1b-f744-43f8-8c58-30d9aca32135" providerId="AD" clId="Web-{D0BBC01A-CA01-E7F2-EC9F-81462501D520}" dt="2021-02-10T23:55:49.928" v="464" actId="20577"/>
          <ac:spMkLst>
            <pc:docMk/>
            <pc:sldMk cId="309221221" sldId="263"/>
            <ac:spMk id="3" creationId="{6575C147-024A-C042-B16C-37566809A732}"/>
          </ac:spMkLst>
        </pc:spChg>
      </pc:sldChg>
      <pc:sldChg chg="modSp new">
        <pc:chgData name="Lumoon Nehar (1817506)" userId="S::1817506@student.uwtsd.ac.uk::7112cd1b-f744-43f8-8c58-30d9aca32135" providerId="AD" clId="Web-{D0BBC01A-CA01-E7F2-EC9F-81462501D520}" dt="2021-02-11T00:03:13.985" v="484" actId="20577"/>
        <pc:sldMkLst>
          <pc:docMk/>
          <pc:sldMk cId="1598262143" sldId="266"/>
        </pc:sldMkLst>
        <pc:spChg chg="mod">
          <ac:chgData name="Lumoon Nehar (1817506)" userId="S::1817506@student.uwtsd.ac.uk::7112cd1b-f744-43f8-8c58-30d9aca32135" providerId="AD" clId="Web-{D0BBC01A-CA01-E7F2-EC9F-81462501D520}" dt="2021-02-11T00:03:13.985" v="484" actId="20577"/>
          <ac:spMkLst>
            <pc:docMk/>
            <pc:sldMk cId="1598262143" sldId="266"/>
            <ac:spMk id="2" creationId="{CE26C08B-5367-42E8-A1D2-58F9F9DDD0B1}"/>
          </ac:spMkLst>
        </pc:spChg>
      </pc:sldChg>
    </pc:docChg>
  </pc:docChgLst>
  <pc:docChgLst>
    <pc:chgData name="Lumoon Nehar (1817506)" userId="S::1817506@student.uwtsd.ac.uk::7112cd1b-f744-43f8-8c58-30d9aca32135" providerId="AD" clId="Web-{AEFDC9D5-EC9D-0567-A892-4FACD8B82AF2}"/>
    <pc:docChg chg="modSld">
      <pc:chgData name="Lumoon Nehar (1817506)" userId="S::1817506@student.uwtsd.ac.uk::7112cd1b-f744-43f8-8c58-30d9aca32135" providerId="AD" clId="Web-{AEFDC9D5-EC9D-0567-A892-4FACD8B82AF2}" dt="2021-02-19T13:23:35.999" v="23" actId="20577"/>
      <pc:docMkLst>
        <pc:docMk/>
      </pc:docMkLst>
      <pc:sldChg chg="modSp">
        <pc:chgData name="Lumoon Nehar (1817506)" userId="S::1817506@student.uwtsd.ac.uk::7112cd1b-f744-43f8-8c58-30d9aca32135" providerId="AD" clId="Web-{AEFDC9D5-EC9D-0567-A892-4FACD8B82AF2}" dt="2021-02-19T13:23:35.999" v="23" actId="20577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AEFDC9D5-EC9D-0567-A892-4FACD8B82AF2}" dt="2021-02-19T13:23:35.999" v="23" actId="20577"/>
          <ac:spMkLst>
            <pc:docMk/>
            <pc:sldMk cId="866089700" sldId="260"/>
            <ac:spMk id="133" creationId="{229E7786-9195-41A0-88BD-FDF914B2F4F3}"/>
          </ac:spMkLst>
        </pc:spChg>
      </pc:sldChg>
    </pc:docChg>
  </pc:docChgLst>
  <pc:docChgLst>
    <pc:chgData name="Tina Marie Higgins (1908027)" userId="S::1908027@student.uwtsd.ac.uk::eaadd348-0621-4dc4-87b9-17ca56a001de" providerId="AD" clId="Web-{8869BA76-67FC-1311-B3D2-F59006E6A524}"/>
    <pc:docChg chg="modSld">
      <pc:chgData name="Tina Marie Higgins (1908027)" userId="S::1908027@student.uwtsd.ac.uk::eaadd348-0621-4dc4-87b9-17ca56a001de" providerId="AD" clId="Web-{8869BA76-67FC-1311-B3D2-F59006E6A524}" dt="2021-02-15T12:24:44.510" v="111" actId="20577"/>
      <pc:docMkLst>
        <pc:docMk/>
      </pc:docMkLst>
      <pc:sldChg chg="addSp delSp modSp">
        <pc:chgData name="Tina Marie Higgins (1908027)" userId="S::1908027@student.uwtsd.ac.uk::eaadd348-0621-4dc4-87b9-17ca56a001de" providerId="AD" clId="Web-{8869BA76-67FC-1311-B3D2-F59006E6A524}" dt="2021-02-15T12:24:44.510" v="111" actId="20577"/>
        <pc:sldMkLst>
          <pc:docMk/>
          <pc:sldMk cId="1855128603" sldId="257"/>
        </pc:sldMkLst>
        <pc:spChg chg="mod">
          <ac:chgData name="Tina Marie Higgins (1908027)" userId="S::1908027@student.uwtsd.ac.uk::eaadd348-0621-4dc4-87b9-17ca56a001de" providerId="AD" clId="Web-{8869BA76-67FC-1311-B3D2-F59006E6A524}" dt="2021-02-15T12:24:44.510" v="111" actId="20577"/>
          <ac:spMkLst>
            <pc:docMk/>
            <pc:sldMk cId="1855128603" sldId="257"/>
            <ac:spMk id="2" creationId="{16D9476E-3A25-C24A-90F4-90E62B384945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13:00.714" v="18"/>
          <ac:spMkLst>
            <pc:docMk/>
            <pc:sldMk cId="1855128603" sldId="257"/>
            <ac:spMk id="3" creationId="{3DC98176-95DF-4197-858C-A85852AB25CA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14:56.966" v="52"/>
          <ac:spMkLst>
            <pc:docMk/>
            <pc:sldMk cId="1855128603" sldId="257"/>
            <ac:spMk id="4" creationId="{781EF241-5A6A-42D6-8EE6-6447E1501B60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17:52.001" v="71"/>
          <ac:spMkLst>
            <pc:docMk/>
            <pc:sldMk cId="1855128603" sldId="257"/>
            <ac:spMk id="5" creationId="{FDFDA1E1-6CE9-4D56-B137-A78AC2E84953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17:30.532" v="70"/>
          <ac:spMkLst>
            <pc:docMk/>
            <pc:sldMk cId="1855128603" sldId="257"/>
            <ac:spMk id="6" creationId="{C4158E30-79E9-4A0B-9383-594A2DB94AD6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23:28.118" v="108"/>
          <ac:spMkLst>
            <pc:docMk/>
            <pc:sldMk cId="1855128603" sldId="257"/>
            <ac:spMk id="7" creationId="{E6BB2C5F-BBF9-4E55-A641-247C3DA083E9}"/>
          </ac:spMkLst>
        </pc:spChg>
        <pc:spChg chg="add del mod">
          <ac:chgData name="Tina Marie Higgins (1908027)" userId="S::1908027@student.uwtsd.ac.uk::eaadd348-0621-4dc4-87b9-17ca56a001de" providerId="AD" clId="Web-{8869BA76-67FC-1311-B3D2-F59006E6A524}" dt="2021-02-15T12:23:54.384" v="109"/>
          <ac:spMkLst>
            <pc:docMk/>
            <pc:sldMk cId="1855128603" sldId="257"/>
            <ac:spMk id="66" creationId="{2A9DAE26-52AC-42AF-A48A-A658946E6B24}"/>
          </ac:spMkLst>
        </pc:spChg>
      </pc:sldChg>
    </pc:docChg>
  </pc:docChgLst>
  <pc:docChgLst>
    <pc:chgData name="Lumoon Nehar (1817506)" userId="S::1817506@student.uwtsd.ac.uk::7112cd1b-f744-43f8-8c58-30d9aca32135" providerId="AD" clId="Web-{09EF291E-30BC-01CC-0E99-A86DDE5651BE}"/>
    <pc:docChg chg="modSld">
      <pc:chgData name="Lumoon Nehar (1817506)" userId="S::1817506@student.uwtsd.ac.uk::7112cd1b-f744-43f8-8c58-30d9aca32135" providerId="AD" clId="Web-{09EF291E-30BC-01CC-0E99-A86DDE5651BE}" dt="2021-02-11T22:39:59.860" v="13" actId="20577"/>
      <pc:docMkLst>
        <pc:docMk/>
      </pc:docMkLst>
      <pc:sldChg chg="modSp">
        <pc:chgData name="Lumoon Nehar (1817506)" userId="S::1817506@student.uwtsd.ac.uk::7112cd1b-f744-43f8-8c58-30d9aca32135" providerId="AD" clId="Web-{09EF291E-30BC-01CC-0E99-A86DDE5651BE}" dt="2021-02-11T22:39:59.860" v="13" actId="20577"/>
        <pc:sldMkLst>
          <pc:docMk/>
          <pc:sldMk cId="866089700" sldId="260"/>
        </pc:sldMkLst>
        <pc:spChg chg="mod">
          <ac:chgData name="Lumoon Nehar (1817506)" userId="S::1817506@student.uwtsd.ac.uk::7112cd1b-f744-43f8-8c58-30d9aca32135" providerId="AD" clId="Web-{09EF291E-30BC-01CC-0E99-A86DDE5651BE}" dt="2021-02-11T22:39:59.860" v="13" actId="20577"/>
          <ac:spMkLst>
            <pc:docMk/>
            <pc:sldMk cId="866089700" sldId="260"/>
            <ac:spMk id="133" creationId="{229E7786-9195-41A0-88BD-FDF914B2F4F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BC8BF-A3D1-6247-B9A5-CC2DCB26AB01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78DB-BCB0-1146-8BFF-D12446DCF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5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F778DB-BCB0-1146-8BFF-D12446DCF0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8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35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28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20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8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5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92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1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2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3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4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h/homeopathy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ianetzone.com/2/history_homeopathy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gaciousnewsnetwork.com/access-to-homeopathy-threatened-by-latest-fda-ac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agaciousnewsnetwork.com/fda-sets-sight-on-homeopathy-part-of-larger-plan-to-protect-big-pharm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rhoodofhomeopathy.health.blog/2017/01/08/3-ancient-forms-of-healing-antipathy-isopathy-and-homeopath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revhom.2019.10.021" TargetMode="External"/><Relationship Id="rId2" Type="http://schemas.openxmlformats.org/officeDocument/2006/relationships/hyperlink" Target="https://doi.org/10.1186/s12913-020-05706-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homeopathy/" TargetMode="External"/><Relationship Id="rId4" Type="http://schemas.openxmlformats.org/officeDocument/2006/relationships/hyperlink" Target="https://doi.org/10.1186/1472-6882-8-5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6" name="Group 37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7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15" name="Rectangle 614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61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4BB7B-C5F1-6A46-936C-14044331C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HOMEOPATHY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BY GROUP 4 - </a:t>
            </a:r>
            <a:r>
              <a:rPr lang="en-US" sz="2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BMHP5001_BIRM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Dr. Mark –Gallagher-Read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CCC53-38D2-4544-B922-479872034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Tina HIGGINS(1908027)</a:t>
            </a:r>
          </a:p>
          <a:p>
            <a:pPr algn="l"/>
            <a:r>
              <a:rPr lang="en-US" b="1" err="1"/>
              <a:t>Caffion</a:t>
            </a:r>
            <a:r>
              <a:rPr lang="en-US" b="1"/>
              <a:t> </a:t>
            </a:r>
            <a:r>
              <a:rPr lang="en-US" b="1" err="1"/>
              <a:t>Tennila</a:t>
            </a:r>
            <a:r>
              <a:rPr lang="en-US" b="1"/>
              <a:t> Hamilton Collar(1905372)</a:t>
            </a:r>
            <a:endParaRPr lang="en-US"/>
          </a:p>
          <a:p>
            <a:pPr algn="l"/>
            <a:r>
              <a:rPr lang="en-US" b="1"/>
              <a:t>Tahseen Akhtar(1907552)</a:t>
            </a:r>
          </a:p>
          <a:p>
            <a:pPr algn="l"/>
            <a:r>
              <a:rPr lang="en-US" b="1">
                <a:ea typeface="+mn-lt"/>
                <a:cs typeface="+mn-lt"/>
              </a:rPr>
              <a:t>OLIBIA CHAFFATT(1908130)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b="1"/>
              <a:t>Lumoon Nehar (1817506)</a:t>
            </a:r>
            <a:endParaRPr lang="en-US"/>
          </a:p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20" name="Picture 3" descr="A wood deck overlooking a body of water&#10;&#10;Description automatically generated with low confidence">
            <a:extLst>
              <a:ext uri="{FF2B5EF4-FFF2-40B4-BE49-F238E27FC236}">
                <a16:creationId xmlns:a16="http://schemas.microsoft.com/office/drawing/2014/main" id="{8D5293FA-EE4D-4469-BF28-671A38992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79" r="1270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617" name="Group 61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61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2003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476E-3A25-C24A-90F4-90E62B38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to Homeopathy</a:t>
            </a: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247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AB0B0-CD57-4E14-983C-D1D2D646622E}"/>
              </a:ext>
            </a:extLst>
          </p:cNvPr>
          <p:cNvSpPr txBox="1"/>
          <p:nvPr/>
        </p:nvSpPr>
        <p:spPr>
          <a:xfrm>
            <a:off x="1086357" y="2342775"/>
            <a:ext cx="5009643" cy="3197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What is homeopathy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Process of dilution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Key active ingredients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(</a:t>
            </a:r>
            <a:r>
              <a:rPr lang="en-US">
                <a:solidFill>
                  <a:schemeClr val="tx2"/>
                </a:solidFill>
              </a:rPr>
              <a:t>abouthomeopathy2021)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291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3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8A708077-45AF-4FFE-BED0-7FE2486C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36" r="2094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B35DF8-27D0-409F-9155-21B81F726E38}"/>
              </a:ext>
            </a:extLst>
          </p:cNvPr>
          <p:cNvSpPr txBox="1"/>
          <p:nvPr/>
        </p:nvSpPr>
        <p:spPr>
          <a:xfrm>
            <a:off x="9594390" y="5789574"/>
            <a:ext cx="260520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512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803B-0BA0-7D4E-BF75-7946189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History of Homeopathy</a:t>
            </a:r>
          </a:p>
        </p:txBody>
      </p:sp>
      <p:sp>
        <p:nvSpPr>
          <p:cNvPr id="256" name="Content Placeholder 2">
            <a:extLst>
              <a:ext uri="{FF2B5EF4-FFF2-40B4-BE49-F238E27FC236}">
                <a16:creationId xmlns:a16="http://schemas.microsoft.com/office/drawing/2014/main" id="{61222DF7-DFA9-4444-9C8A-CDF49726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>
                <a:ea typeface="+mn-lt"/>
                <a:cs typeface="+mn-lt"/>
              </a:rPr>
              <a:t>Founder  of Homeopathy is Samuel Hahnemann(1755-1843), a German physician.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 has been clinically and experimently proven since 200 years ago.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consists of two Greek words. One of them is "omeoes"which means "similar", the other is "pathos" which means "suffering".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BFDD263-F49D-4DC0-9A0A-2385B2EF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1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66" name="Group 16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6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7570B0-313E-4C38-A380-F13719456699}"/>
              </a:ext>
            </a:extLst>
          </p:cNvPr>
          <p:cNvSpPr txBox="1"/>
          <p:nvPr/>
        </p:nvSpPr>
        <p:spPr>
          <a:xfrm>
            <a:off x="9311023" y="6198243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B9CF7-F057-4D4F-B137-28EB2B97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Uses of Homeopathy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32AF-F428-8B4E-989A-F0416184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US" sz="1900"/>
              <a:t>Common health conditions  and homeopathy </a:t>
            </a:r>
          </a:p>
          <a:p>
            <a:r>
              <a:rPr lang="en-US" sz="1900"/>
              <a:t>Treating cancer by strengthening the immune system (</a:t>
            </a:r>
            <a:r>
              <a:rPr lang="en-GB" sz="1900"/>
              <a:t>Sundqvist, 2020). </a:t>
            </a:r>
            <a:endParaRPr lang="en-US" sz="1900"/>
          </a:p>
          <a:p>
            <a:r>
              <a:rPr lang="en-US" sz="1900"/>
              <a:t>Homeopathy and psychological problems </a:t>
            </a:r>
            <a:r>
              <a:rPr lang="en-US" sz="1800"/>
              <a:t>(</a:t>
            </a:r>
            <a:r>
              <a:rPr lang="en-GB" sz="1800" err="1"/>
              <a:t>Donelli</a:t>
            </a:r>
            <a:r>
              <a:rPr lang="en-GB" sz="1800"/>
              <a:t> and Antonelli 2021)</a:t>
            </a:r>
          </a:p>
          <a:p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pic>
        <p:nvPicPr>
          <p:cNvPr id="5" name="Picture 4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0121E8B1-BA50-7B4F-928C-3125244AE3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519" r="180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9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468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277BE-9FCF-4113-A425-1EE923F2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Contra-indications on Homeopathy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A8F2-01CD-4920-8912-C1872153A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Contra-indication refers something you must not do or use because of medical reason (Webster-Merriam, 2016.). 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They are two types of contraindications: Relative contraindication and absolute contraindications. 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Who should not take homeopathic procedures.</a:t>
            </a:r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</p:txBody>
      </p:sp>
      <p:pic>
        <p:nvPicPr>
          <p:cNvPr id="4" name="Picture 4" descr="Green Purple Flower · Free Stock Photo">
            <a:extLst>
              <a:ext uri="{FF2B5EF4-FFF2-40B4-BE49-F238E27FC236}">
                <a16:creationId xmlns:a16="http://schemas.microsoft.com/office/drawing/2014/main" id="{E57A6617-65AD-4BE9-AFA9-38516A244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55" r="25563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730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D0A5A-64D7-6044-BD7C-E5703BC95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Efficacy Of Homeopathy </a:t>
            </a:r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29E7786-9195-41A0-88BD-FDF914B2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There are very little evidence that clinically prove homeopathy remedies work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is NOT cost effect in the long term compared to standard treatment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remedies have fewer side effects compared to conventional remedies </a:t>
            </a:r>
          </a:p>
        </p:txBody>
      </p:sp>
      <p:pic>
        <p:nvPicPr>
          <p:cNvPr id="4" name="Picture 4" descr="A picture containing gear&#10;&#10;Description automatically generated">
            <a:extLst>
              <a:ext uri="{FF2B5EF4-FFF2-40B4-BE49-F238E27FC236}">
                <a16:creationId xmlns:a16="http://schemas.microsoft.com/office/drawing/2014/main" id="{42FB2562-D522-44E8-A2BE-59BDBFB021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88" r="30897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7" name="Group 23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608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4CFF-81D3-4BBD-A08D-379CC3B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Efficacy Of Homeopathy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A669EB-DDEC-44CC-8BA5-AE9618089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It has higher patient satisfaction compared to conventional treatment</a:t>
            </a:r>
          </a:p>
          <a:p>
            <a:pPr>
              <a:buClr>
                <a:srgbClr val="C3B2A7"/>
              </a:buClr>
            </a:pPr>
            <a:r>
              <a:rPr lang="en-US"/>
              <a:t>Homeopathy treatment can be a better alternative to antibiotics </a:t>
            </a: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B5575-4E8C-449C-A510-8C21E85E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924" r="22169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C85B564-A65D-4C0D-9FD1-DF70A488221F}"/>
              </a:ext>
            </a:extLst>
          </p:cNvPr>
          <p:cNvSpPr txBox="1"/>
          <p:nvPr/>
        </p:nvSpPr>
        <p:spPr>
          <a:xfrm>
            <a:off x="9391233" y="6666138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18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64910-5598-7144-A934-DA988434F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US"/>
              <a:t>Conclusion 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6C5E1-14D1-B548-B505-7C5371D73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Homeopathy is a natural form of medicine used by over 200 million people worldwide.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It is gentle and has very little side effects and is safe to use.  It is used as a self healing process to match the patients' individual needs.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Based on theory that Like cures like – a disease can be cured by a substance that produces similar symptoms in healthy people. 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400"/>
          </a:p>
        </p:txBody>
      </p: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73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0301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6A4AE-0060-394E-9AE6-21D2C54D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C147-024A-C042-B16C-37566809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44483"/>
            <a:ext cx="10280992" cy="45813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400" dirty="0">
                <a:latin typeface="Arial"/>
                <a:cs typeface="Arial"/>
              </a:rPr>
              <a:t>Bing pictures.</a:t>
            </a: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Donelli, D. and Antonelli, M., (2021). Homeopathy and Psychological Therapies. </a:t>
            </a:r>
            <a:r>
              <a:rPr lang="en-GB" sz="1400" i="1" dirty="0" err="1">
                <a:latin typeface="Arial"/>
                <a:cs typeface="Arial"/>
              </a:rPr>
              <a:t>Encyclopedia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</a:t>
            </a:r>
            <a:r>
              <a:rPr lang="en-GB" sz="1400" dirty="0">
                <a:latin typeface="Arial"/>
                <a:cs typeface="Arial"/>
              </a:rPr>
              <a:t>(1), pp.57-64.</a:t>
            </a: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Homeopathy Plus. (2021). </a:t>
            </a:r>
            <a:r>
              <a:rPr lang="en-US" sz="1400" i="1" dirty="0">
                <a:latin typeface="Calibri"/>
                <a:cs typeface="Calibri"/>
              </a:rPr>
              <a:t>Homeopathy: An Introduction | Homeopathy Plus</a:t>
            </a:r>
            <a:r>
              <a:rPr lang="en-US" sz="1400" dirty="0">
                <a:latin typeface="Calibri"/>
                <a:cs typeface="Calibri"/>
              </a:rPr>
              <a:t>. [online] Available at: &lt;https://homeopathyplus.com/homeopathy-an-introduction/ Accessed 3 </a:t>
            </a:r>
            <a:r>
              <a:rPr lang="en-US" sz="1400" dirty="0" err="1">
                <a:latin typeface="Calibri"/>
                <a:cs typeface="Calibri"/>
              </a:rPr>
              <a:t>Febr.uary</a:t>
            </a:r>
            <a:r>
              <a:rPr lang="en-US" sz="1400" dirty="0">
                <a:latin typeface="Calibri"/>
                <a:cs typeface="Calibri"/>
              </a:rPr>
              <a:t> 2021)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ea typeface="+mn-lt"/>
                <a:cs typeface="+mn-lt"/>
              </a:rPr>
              <a:t>“About Homeopathy.” </a:t>
            </a:r>
            <a:r>
              <a:rPr lang="en-US" sz="1400" i="1" dirty="0">
                <a:ea typeface="+mn-lt"/>
                <a:cs typeface="+mn-lt"/>
              </a:rPr>
              <a:t>Charity Bringing Information &amp; High-Quality Homeopathy to All</a:t>
            </a:r>
            <a:r>
              <a:rPr lang="en-US" sz="1400" dirty="0">
                <a:ea typeface="+mn-lt"/>
                <a:cs typeface="+mn-lt"/>
              </a:rPr>
              <a:t>, homeopathy-uk.org/homeopathy. </a:t>
            </a:r>
            <a:endParaRPr lang="en-US" sz="1400" dirty="0">
              <a:latin typeface="Calibri"/>
              <a:cs typeface="Calibri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Kass, B., Icke, K., Witt, CM. &amp; Reinhold, T. (2020) 'Effectiveness and cost-effectiveness of treatment with additional enrolment to a homeopathic integrated care contract in Germany', BMC Health Services Research, 20(872), pp.1 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2"/>
              </a:rPr>
              <a:t>https://doi.org/10.1186/s12913-020-05706-4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2021). 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Macri, F. (2019) 'Homeopathy and Antibiotic Resistance', </a:t>
            </a:r>
            <a:r>
              <a:rPr lang="en-GB" sz="1400" i="1" dirty="0">
                <a:latin typeface="Arial"/>
                <a:cs typeface="Arial"/>
              </a:rPr>
              <a:t>La Revue </a:t>
            </a:r>
            <a:r>
              <a:rPr lang="en-GB" sz="1400" i="1" dirty="0" err="1">
                <a:latin typeface="Arial"/>
                <a:cs typeface="Arial"/>
              </a:rPr>
              <a:t>d'Homéopathie</a:t>
            </a:r>
            <a:r>
              <a:rPr lang="en-GB" sz="1400" i="1" dirty="0">
                <a:latin typeface="Arial"/>
                <a:cs typeface="Arial"/>
              </a:rPr>
              <a:t>,</a:t>
            </a:r>
            <a:r>
              <a:rPr lang="en-GB" sz="1400" dirty="0">
                <a:latin typeface="Arial"/>
                <a:cs typeface="Arial"/>
              </a:rPr>
              <a:t> 10 (4), pp. 37-39 Available at:</a:t>
            </a:r>
            <a:r>
              <a:rPr lang="en-GB" sz="1400" dirty="0">
                <a:latin typeface="Arial"/>
                <a:ea typeface="+mn-lt"/>
                <a:cs typeface="Arial"/>
              </a:rPr>
              <a:t> </a:t>
            </a:r>
            <a:r>
              <a:rPr lang="en-GB" sz="1400" dirty="0">
                <a:latin typeface="Arial"/>
                <a:ea typeface="+mn-lt"/>
                <a:cs typeface="+mn-lt"/>
                <a:hlinkClick r:id="rId3"/>
              </a:rPr>
              <a:t>https://doi.org/10.1016/j.revhom.2019.10.021</a:t>
            </a:r>
            <a:r>
              <a:rPr lang="en-GB" sz="1400" dirty="0">
                <a:latin typeface="Arial"/>
                <a:ea typeface="+mn-lt"/>
                <a:cs typeface="+mn-lt"/>
              </a:rPr>
              <a:t> ( Accessed: 10th February 2021). 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Manchanda, R., (2018). Experimentation in homoeopathy: History and prospects. </a:t>
            </a:r>
            <a:r>
              <a:rPr lang="en-US" sz="1400" i="1" dirty="0">
                <a:latin typeface="Calibri"/>
                <a:cs typeface="Calibri"/>
              </a:rPr>
              <a:t>Indian Journal of Research in Homoeopathy</a:t>
            </a:r>
            <a:r>
              <a:rPr lang="en-US" sz="1400" dirty="0">
                <a:latin typeface="Calibri"/>
                <a:cs typeface="Calibri"/>
              </a:rPr>
              <a:t>, 12(2), p.61.uary 2021].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Marian, F. Joost, K. Saini, KD. Ammon, K. et al (2008) '</a:t>
            </a:r>
            <a:r>
              <a:rPr lang="en-GB" sz="1400" dirty="0">
                <a:latin typeface="Arial"/>
                <a:ea typeface="+mn-lt"/>
                <a:cs typeface="+mn-lt"/>
              </a:rPr>
              <a:t>Patient satisfaction and side effects in primary care: An observational study comparing homeopathy and conventional medicine', </a:t>
            </a:r>
            <a:r>
              <a:rPr lang="en-GB" sz="1400" i="1" dirty="0">
                <a:latin typeface="Arial"/>
                <a:ea typeface="+mn-lt"/>
                <a:cs typeface="+mn-lt"/>
              </a:rPr>
              <a:t>BMC Complement Altern Med. </a:t>
            </a:r>
            <a:r>
              <a:rPr lang="en-GB" sz="1400" dirty="0">
                <a:latin typeface="Arial"/>
                <a:ea typeface="+mn-lt"/>
                <a:cs typeface="+mn-lt"/>
              </a:rPr>
              <a:t>8 (52) 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4"/>
              </a:rPr>
              <a:t>https://doi.org/10.1186/1472-6882-8-52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NHS (2018) 'Homeopathy',</a:t>
            </a:r>
            <a:r>
              <a:rPr lang="en-GB" sz="1400" i="1" dirty="0">
                <a:latin typeface="Arial"/>
                <a:cs typeface="Arial"/>
              </a:rPr>
              <a:t> NHS England, </a:t>
            </a:r>
            <a:r>
              <a:rPr lang="en-GB" sz="1400" dirty="0">
                <a:latin typeface="Arial"/>
                <a:cs typeface="Arial"/>
              </a:rPr>
              <a:t>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5"/>
              </a:rPr>
              <a:t>https://www.nhs.uk/conditions/homeopathy/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10th February 2021)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Sundqvist, C (2020). Homeopathy and cancer. </a:t>
            </a:r>
            <a:r>
              <a:rPr lang="en-GB" sz="1400" i="1" dirty="0" err="1">
                <a:latin typeface="Arial"/>
                <a:cs typeface="Arial"/>
              </a:rPr>
              <a:t>Petrafoundation</a:t>
            </a:r>
            <a:r>
              <a:rPr lang="en-GB" sz="1400" i="1" dirty="0">
                <a:latin typeface="Arial"/>
                <a:cs typeface="Arial"/>
              </a:rPr>
              <a:t> article</a:t>
            </a:r>
            <a:r>
              <a:rPr lang="en-GB" sz="1400" dirty="0">
                <a:latin typeface="Arial"/>
                <a:cs typeface="Arial"/>
              </a:rPr>
              <a:t>. available at https://www.petrafoundation.com/en/blog/scientific-evidence-for-homeopathy-part-3 (accessed 4 February 2021)  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2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CE76A-A9A4-48E6-AA44-C6F7D2C2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Question Time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A9E1-E207-44E6-95BF-593FAD98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387" y="2415379"/>
            <a:ext cx="4938542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Can anyone remember  the founder of homeopathy? </a:t>
            </a:r>
          </a:p>
          <a:p>
            <a:pPr marL="0" indent="0">
              <a:buNone/>
            </a:pPr>
            <a:r>
              <a:rPr lang="en-GB"/>
              <a:t>How long has homeopathy been around?</a:t>
            </a:r>
          </a:p>
          <a:p>
            <a:pPr marL="0" indent="0">
              <a:buNone/>
            </a:pPr>
            <a:r>
              <a:rPr lang="en-GB"/>
              <a:t>What is homeopathy treatment is used for? </a:t>
            </a:r>
          </a:p>
          <a:p>
            <a:pPr marL="0" indent="0">
              <a:buNone/>
            </a:pPr>
            <a:r>
              <a:rPr lang="en-GB"/>
              <a:t>Does the NHS fund homeopathy?</a:t>
            </a: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CB2DFDFD-443C-4A50-BD50-8FC2834F5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65" r="-4" b="-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445556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BohemianVTI</vt:lpstr>
      <vt:lpstr> HOMEOPATHY  BY GROUP 4 - BMHP5001_BIRM  lecturer: Dr. Mark –Gallagher-Read </vt:lpstr>
      <vt:lpstr>Introduction to Homeopathy</vt:lpstr>
      <vt:lpstr>History of Homeopathy</vt:lpstr>
      <vt:lpstr>Uses of Homeopathy</vt:lpstr>
      <vt:lpstr>Contra-indications on Homeopathy </vt:lpstr>
      <vt:lpstr>Efficacy Of Homeopathy </vt:lpstr>
      <vt:lpstr>Efficacy Of Homeopathy</vt:lpstr>
      <vt:lpstr>Conclusion </vt:lpstr>
      <vt:lpstr>REFERENCE 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Tahseen Akhtar (1907552)</dc:creator>
  <cp:revision>15</cp:revision>
  <dcterms:created xsi:type="dcterms:W3CDTF">2021-02-05T12:35:52Z</dcterms:created>
  <dcterms:modified xsi:type="dcterms:W3CDTF">2021-02-23T10:39:12Z</dcterms:modified>
</cp:coreProperties>
</file>