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sldIdLst>
    <p:sldId id="276" r:id="rId2"/>
    <p:sldId id="275" r:id="rId3"/>
    <p:sldId id="274" r:id="rId4"/>
    <p:sldId id="272" r:id="rId5"/>
    <p:sldId id="277" r:id="rId6"/>
    <p:sldId id="27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FF5445-7547-106C-990F-9B9C20DAF268}" v="259" dt="2022-11-09T01:49:16.489"/>
    <p1510:client id="{9D7F2F39-B3AB-446F-713C-3848D880BB7F}" v="19" dt="2022-12-02T00:43:57.670"/>
    <p1510:client id="{C22F8845-204D-480B-982B-3B7B2ACDBF0B}" v="850" dt="2022-11-09T01:04:36.925"/>
    <p1510:client id="{F12F9E12-148A-5308-4A26-027FEEBF5CD5}" v="126" dt="2022-12-02T08:50:12.5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ene Johnson (2131892)" userId="S::2131892@student.uwtsd.ac.uk::678f0ba4-be64-4121-9798-91c0d8039cf9" providerId="AD" clId="Web-{9D7F2F39-B3AB-446F-713C-3848D880BB7F}"/>
    <pc:docChg chg="modSld">
      <pc:chgData name="Charlene Johnson (2131892)" userId="S::2131892@student.uwtsd.ac.uk::678f0ba4-be64-4121-9798-91c0d8039cf9" providerId="AD" clId="Web-{9D7F2F39-B3AB-446F-713C-3848D880BB7F}" dt="2022-12-02T00:43:57.670" v="14"/>
      <pc:docMkLst>
        <pc:docMk/>
      </pc:docMkLst>
      <pc:sldChg chg="addSp delSp modSp">
        <pc:chgData name="Charlene Johnson (2131892)" userId="S::2131892@student.uwtsd.ac.uk::678f0ba4-be64-4121-9798-91c0d8039cf9" providerId="AD" clId="Web-{9D7F2F39-B3AB-446F-713C-3848D880BB7F}" dt="2022-12-02T00:43:57.670" v="14"/>
        <pc:sldMkLst>
          <pc:docMk/>
          <pc:sldMk cId="38809656" sldId="277"/>
        </pc:sldMkLst>
        <pc:spChg chg="del mod">
          <ac:chgData name="Charlene Johnson (2131892)" userId="S::2131892@student.uwtsd.ac.uk::678f0ba4-be64-4121-9798-91c0d8039cf9" providerId="AD" clId="Web-{9D7F2F39-B3AB-446F-713C-3848D880BB7F}" dt="2022-12-02T00:42:01.729" v="1"/>
          <ac:spMkLst>
            <pc:docMk/>
            <pc:sldMk cId="38809656" sldId="277"/>
            <ac:spMk id="3" creationId="{66EB0FE3-D07D-9374-BF50-4A9FFDF26E22}"/>
          </ac:spMkLst>
        </pc:spChg>
        <pc:spChg chg="add mod">
          <ac:chgData name="Charlene Johnson (2131892)" userId="S::2131892@student.uwtsd.ac.uk::678f0ba4-be64-4121-9798-91c0d8039cf9" providerId="AD" clId="Web-{9D7F2F39-B3AB-446F-713C-3848D880BB7F}" dt="2022-12-02T00:42:03.041" v="4"/>
          <ac:spMkLst>
            <pc:docMk/>
            <pc:sldMk cId="38809656" sldId="277"/>
            <ac:spMk id="7" creationId="{99CF018A-57F5-7FFE-22E5-E29DA01D685A}"/>
          </ac:spMkLst>
        </pc:spChg>
        <pc:picChg chg="add mod ord modCrop">
          <ac:chgData name="Charlene Johnson (2131892)" userId="S::2131892@student.uwtsd.ac.uk::678f0ba4-be64-4121-9798-91c0d8039cf9" providerId="AD" clId="Web-{9D7F2F39-B3AB-446F-713C-3848D880BB7F}" dt="2022-12-02T00:42:01.729" v="1"/>
          <ac:picMkLst>
            <pc:docMk/>
            <pc:sldMk cId="38809656" sldId="277"/>
            <ac:picMk id="5" creationId="{6ED9D867-81E8-3121-9379-814DB13DA658}"/>
          </ac:picMkLst>
        </pc:picChg>
        <pc:picChg chg="add del mod">
          <ac:chgData name="Charlene Johnson (2131892)" userId="S::2131892@student.uwtsd.ac.uk::678f0ba4-be64-4121-9798-91c0d8039cf9" providerId="AD" clId="Web-{9D7F2F39-B3AB-446F-713C-3848D880BB7F}" dt="2022-12-02T00:43:41.826" v="10"/>
          <ac:picMkLst>
            <pc:docMk/>
            <pc:sldMk cId="38809656" sldId="277"/>
            <ac:picMk id="6" creationId="{6E604436-0F77-11C2-9335-0E9F76D54CCA}"/>
          </ac:picMkLst>
        </pc:picChg>
        <pc:picChg chg="add del mod">
          <ac:chgData name="Charlene Johnson (2131892)" userId="S::2131892@student.uwtsd.ac.uk::678f0ba4-be64-4121-9798-91c0d8039cf9" providerId="AD" clId="Web-{9D7F2F39-B3AB-446F-713C-3848D880BB7F}" dt="2022-12-02T00:43:57.670" v="14"/>
          <ac:picMkLst>
            <pc:docMk/>
            <pc:sldMk cId="38809656" sldId="277"/>
            <ac:picMk id="8" creationId="{DC78B7F0-166D-73D2-C8A2-EFF2344BBA64}"/>
          </ac:picMkLst>
        </pc:picChg>
        <pc:picChg chg="add del mod">
          <ac:chgData name="Charlene Johnson (2131892)" userId="S::2131892@student.uwtsd.ac.uk::678f0ba4-be64-4121-9798-91c0d8039cf9" providerId="AD" clId="Web-{9D7F2F39-B3AB-446F-713C-3848D880BB7F}" dt="2022-12-02T00:43:54.264" v="13"/>
          <ac:picMkLst>
            <pc:docMk/>
            <pc:sldMk cId="38809656" sldId="277"/>
            <ac:picMk id="9" creationId="{DBB961FD-F99E-A2F5-A542-01F27850417C}"/>
          </ac:picMkLst>
        </pc:picChg>
        <pc:picChg chg="add del mod">
          <ac:chgData name="Charlene Johnson (2131892)" userId="S::2131892@student.uwtsd.ac.uk::678f0ba4-be64-4121-9798-91c0d8039cf9" providerId="AD" clId="Web-{9D7F2F39-B3AB-446F-713C-3848D880BB7F}" dt="2022-12-02T00:43:50.764" v="12"/>
          <ac:picMkLst>
            <pc:docMk/>
            <pc:sldMk cId="38809656" sldId="277"/>
            <ac:picMk id="10" creationId="{0FD309E1-606D-C72F-695D-9E73891AE578}"/>
          </ac:picMkLst>
        </pc:picChg>
        <pc:picChg chg="add del">
          <ac:chgData name="Charlene Johnson (2131892)" userId="S::2131892@student.uwtsd.ac.uk::678f0ba4-be64-4121-9798-91c0d8039cf9" providerId="AD" clId="Web-{9D7F2F39-B3AB-446F-713C-3848D880BB7F}" dt="2022-12-02T00:43:47.529" v="11"/>
          <ac:picMkLst>
            <pc:docMk/>
            <pc:sldMk cId="38809656" sldId="277"/>
            <ac:picMk id="11" creationId="{A02A08ED-C007-1B3D-38A1-2FA3BFB96341}"/>
          </ac:picMkLst>
        </pc:picChg>
      </pc:sldChg>
    </pc:docChg>
  </pc:docChgLst>
  <pc:docChgLst>
    <pc:chgData name="Charlene Johnson (2131892)" userId="S::2131892@student.uwtsd.ac.uk::678f0ba4-be64-4121-9798-91c0d8039cf9" providerId="AD" clId="Web-{F12F9E12-148A-5308-4A26-027FEEBF5CD5}"/>
    <pc:docChg chg="addSld delSld modSld">
      <pc:chgData name="Charlene Johnson (2131892)" userId="S::2131892@student.uwtsd.ac.uk::678f0ba4-be64-4121-9798-91c0d8039cf9" providerId="AD" clId="Web-{F12F9E12-148A-5308-4A26-027FEEBF5CD5}" dt="2022-12-02T08:50:12.943" v="136"/>
      <pc:docMkLst>
        <pc:docMk/>
      </pc:docMkLst>
      <pc:sldChg chg="modSp del">
        <pc:chgData name="Charlene Johnson (2131892)" userId="S::2131892@student.uwtsd.ac.uk::678f0ba4-be64-4121-9798-91c0d8039cf9" providerId="AD" clId="Web-{F12F9E12-148A-5308-4A26-027FEEBF5CD5}" dt="2022-12-02T08:43:47.716" v="92"/>
        <pc:sldMkLst>
          <pc:docMk/>
          <pc:sldMk cId="1176405903" sldId="269"/>
        </pc:sldMkLst>
        <pc:spChg chg="mod">
          <ac:chgData name="Charlene Johnson (2131892)" userId="S::2131892@student.uwtsd.ac.uk::678f0ba4-be64-4121-9798-91c0d8039cf9" providerId="AD" clId="Web-{F12F9E12-148A-5308-4A26-027FEEBF5CD5}" dt="2022-12-02T08:38:20.505" v="1" actId="20577"/>
          <ac:spMkLst>
            <pc:docMk/>
            <pc:sldMk cId="1176405903" sldId="269"/>
            <ac:spMk id="2" creationId="{8B5076F4-895E-B2C4-D778-1F25BAD56E30}"/>
          </ac:spMkLst>
        </pc:spChg>
      </pc:sldChg>
      <pc:sldChg chg="addSp delSp modSp">
        <pc:chgData name="Charlene Johnson (2131892)" userId="S::2131892@student.uwtsd.ac.uk::678f0ba4-be64-4121-9798-91c0d8039cf9" providerId="AD" clId="Web-{F12F9E12-148A-5308-4A26-027FEEBF5CD5}" dt="2022-12-02T08:48:42.707" v="129"/>
        <pc:sldMkLst>
          <pc:docMk/>
          <pc:sldMk cId="3117007392" sldId="272"/>
        </pc:sldMkLst>
        <pc:spChg chg="mod">
          <ac:chgData name="Charlene Johnson (2131892)" userId="S::2131892@student.uwtsd.ac.uk::678f0ba4-be64-4121-9798-91c0d8039cf9" providerId="AD" clId="Web-{F12F9E12-148A-5308-4A26-027FEEBF5CD5}" dt="2022-12-02T08:48:42.707" v="129"/>
          <ac:spMkLst>
            <pc:docMk/>
            <pc:sldMk cId="3117007392" sldId="272"/>
            <ac:spMk id="2" creationId="{A42CC4F1-FC13-9DB6-8E8F-87EB2C9720C9}"/>
          </ac:spMkLst>
        </pc:spChg>
        <pc:spChg chg="mod ord">
          <ac:chgData name="Charlene Johnson (2131892)" userId="S::2131892@student.uwtsd.ac.uk::678f0ba4-be64-4121-9798-91c0d8039cf9" providerId="AD" clId="Web-{F12F9E12-148A-5308-4A26-027FEEBF5CD5}" dt="2022-12-02T08:48:42.707" v="129"/>
          <ac:spMkLst>
            <pc:docMk/>
            <pc:sldMk cId="3117007392" sldId="272"/>
            <ac:spMk id="4" creationId="{620878FC-2B14-4370-718C-B22D5F847281}"/>
          </ac:spMkLst>
        </pc:spChg>
        <pc:spChg chg="add del">
          <ac:chgData name="Charlene Johnson (2131892)" userId="S::2131892@student.uwtsd.ac.uk::678f0ba4-be64-4121-9798-91c0d8039cf9" providerId="AD" clId="Web-{F12F9E12-148A-5308-4A26-027FEEBF5CD5}" dt="2022-12-02T08:46:11.063" v="121"/>
          <ac:spMkLst>
            <pc:docMk/>
            <pc:sldMk cId="3117007392" sldId="272"/>
            <ac:spMk id="34" creationId="{BD4C0BBB-0042-4603-A226-6117F3FD5B3C}"/>
          </ac:spMkLst>
        </pc:spChg>
        <pc:spChg chg="add del">
          <ac:chgData name="Charlene Johnson (2131892)" userId="S::2131892@student.uwtsd.ac.uk::678f0ba4-be64-4121-9798-91c0d8039cf9" providerId="AD" clId="Web-{F12F9E12-148A-5308-4A26-027FEEBF5CD5}" dt="2022-12-02T08:46:11.063" v="121"/>
          <ac:spMkLst>
            <pc:docMk/>
            <pc:sldMk cId="3117007392" sldId="272"/>
            <ac:spMk id="35" creationId="{EC44F520-2598-460E-9F91-B02F60830CA2}"/>
          </ac:spMkLst>
        </pc:spChg>
        <pc:spChg chg="add del">
          <ac:chgData name="Charlene Johnson (2131892)" userId="S::2131892@student.uwtsd.ac.uk::678f0ba4-be64-4121-9798-91c0d8039cf9" providerId="AD" clId="Web-{F12F9E12-148A-5308-4A26-027FEEBF5CD5}" dt="2022-12-02T08:46:11.063" v="121"/>
          <ac:spMkLst>
            <pc:docMk/>
            <pc:sldMk cId="3117007392" sldId="272"/>
            <ac:spMk id="36" creationId="{979E27D9-03C7-44E2-9FF8-15D0C8506AF7}"/>
          </ac:spMkLst>
        </pc:spChg>
        <pc:spChg chg="add del">
          <ac:chgData name="Charlene Johnson (2131892)" userId="S::2131892@student.uwtsd.ac.uk::678f0ba4-be64-4121-9798-91c0d8039cf9" providerId="AD" clId="Web-{F12F9E12-148A-5308-4A26-027FEEBF5CD5}" dt="2022-12-02T08:46:11.063" v="121"/>
          <ac:spMkLst>
            <pc:docMk/>
            <pc:sldMk cId="3117007392" sldId="272"/>
            <ac:spMk id="37" creationId="{EEBF1590-3B36-48EE-A89D-3B6F3CB256AB}"/>
          </ac:spMkLst>
        </pc:spChg>
        <pc:spChg chg="add del">
          <ac:chgData name="Charlene Johnson (2131892)" userId="S::2131892@student.uwtsd.ac.uk::678f0ba4-be64-4121-9798-91c0d8039cf9" providerId="AD" clId="Web-{F12F9E12-148A-5308-4A26-027FEEBF5CD5}" dt="2022-12-02T08:46:11.063" v="121"/>
          <ac:spMkLst>
            <pc:docMk/>
            <pc:sldMk cId="3117007392" sldId="272"/>
            <ac:spMk id="38" creationId="{AC8F6C8C-AB5A-4548-942D-E3FD40ACBC49}"/>
          </ac:spMkLst>
        </pc:spChg>
        <pc:spChg chg="add del">
          <ac:chgData name="Charlene Johnson (2131892)" userId="S::2131892@student.uwtsd.ac.uk::678f0ba4-be64-4121-9798-91c0d8039cf9" providerId="AD" clId="Web-{F12F9E12-148A-5308-4A26-027FEEBF5CD5}" dt="2022-12-02T08:46:11.063" v="120"/>
          <ac:spMkLst>
            <pc:docMk/>
            <pc:sldMk cId="3117007392" sldId="272"/>
            <ac:spMk id="43" creationId="{BD4C0BBB-0042-4603-A226-6117F3FD5B3C}"/>
          </ac:spMkLst>
        </pc:spChg>
        <pc:spChg chg="add del">
          <ac:chgData name="Charlene Johnson (2131892)" userId="S::2131892@student.uwtsd.ac.uk::678f0ba4-be64-4121-9798-91c0d8039cf9" providerId="AD" clId="Web-{F12F9E12-148A-5308-4A26-027FEEBF5CD5}" dt="2022-12-02T08:46:11.063" v="120"/>
          <ac:spMkLst>
            <pc:docMk/>
            <pc:sldMk cId="3117007392" sldId="272"/>
            <ac:spMk id="45" creationId="{EC44F520-2598-460E-9F91-B02F60830CA2}"/>
          </ac:spMkLst>
        </pc:spChg>
        <pc:spChg chg="add del">
          <ac:chgData name="Charlene Johnson (2131892)" userId="S::2131892@student.uwtsd.ac.uk::678f0ba4-be64-4121-9798-91c0d8039cf9" providerId="AD" clId="Web-{F12F9E12-148A-5308-4A26-027FEEBF5CD5}" dt="2022-12-02T08:46:11.063" v="120"/>
          <ac:spMkLst>
            <pc:docMk/>
            <pc:sldMk cId="3117007392" sldId="272"/>
            <ac:spMk id="47" creationId="{ED9D89B5-CCAB-4617-B70E-501DBE3C8437}"/>
          </ac:spMkLst>
        </pc:spChg>
        <pc:spChg chg="add del">
          <ac:chgData name="Charlene Johnson (2131892)" userId="S::2131892@student.uwtsd.ac.uk::678f0ba4-be64-4121-9798-91c0d8039cf9" providerId="AD" clId="Web-{F12F9E12-148A-5308-4A26-027FEEBF5CD5}" dt="2022-12-02T08:46:11.063" v="120"/>
          <ac:spMkLst>
            <pc:docMk/>
            <pc:sldMk cId="3117007392" sldId="272"/>
            <ac:spMk id="49" creationId="{955DEFE8-24AF-47F7-B020-D4D76ABA1830}"/>
          </ac:spMkLst>
        </pc:spChg>
        <pc:spChg chg="add del">
          <ac:chgData name="Charlene Johnson (2131892)" userId="S::2131892@student.uwtsd.ac.uk::678f0ba4-be64-4121-9798-91c0d8039cf9" providerId="AD" clId="Web-{F12F9E12-148A-5308-4A26-027FEEBF5CD5}" dt="2022-12-02T08:46:11.063" v="120"/>
          <ac:spMkLst>
            <pc:docMk/>
            <pc:sldMk cId="3117007392" sldId="272"/>
            <ac:spMk id="51" creationId="{6EAE3873-25FC-4346-B1D5-82E5F9D953ED}"/>
          </ac:spMkLst>
        </pc:spChg>
        <pc:spChg chg="add del">
          <ac:chgData name="Charlene Johnson (2131892)" userId="S::2131892@student.uwtsd.ac.uk::678f0ba4-be64-4121-9798-91c0d8039cf9" providerId="AD" clId="Web-{F12F9E12-148A-5308-4A26-027FEEBF5CD5}" dt="2022-12-02T08:47:42.815" v="124"/>
          <ac:spMkLst>
            <pc:docMk/>
            <pc:sldMk cId="3117007392" sldId="272"/>
            <ac:spMk id="53" creationId="{BD4C0BBB-0042-4603-A226-6117F3FD5B3C}"/>
          </ac:spMkLst>
        </pc:spChg>
        <pc:spChg chg="add del">
          <ac:chgData name="Charlene Johnson (2131892)" userId="S::2131892@student.uwtsd.ac.uk::678f0ba4-be64-4121-9798-91c0d8039cf9" providerId="AD" clId="Web-{F12F9E12-148A-5308-4A26-027FEEBF5CD5}" dt="2022-12-02T08:47:42.815" v="124"/>
          <ac:spMkLst>
            <pc:docMk/>
            <pc:sldMk cId="3117007392" sldId="272"/>
            <ac:spMk id="54" creationId="{EC44F520-2598-460E-9F91-B02F60830CA2}"/>
          </ac:spMkLst>
        </pc:spChg>
        <pc:spChg chg="add del">
          <ac:chgData name="Charlene Johnson (2131892)" userId="S::2131892@student.uwtsd.ac.uk::678f0ba4-be64-4121-9798-91c0d8039cf9" providerId="AD" clId="Web-{F12F9E12-148A-5308-4A26-027FEEBF5CD5}" dt="2022-12-02T08:47:42.815" v="124"/>
          <ac:spMkLst>
            <pc:docMk/>
            <pc:sldMk cId="3117007392" sldId="272"/>
            <ac:spMk id="55" creationId="{E3CBB9B1-7B7D-4BA1-A1AF-572168B39539}"/>
          </ac:spMkLst>
        </pc:spChg>
        <pc:spChg chg="add del">
          <ac:chgData name="Charlene Johnson (2131892)" userId="S::2131892@student.uwtsd.ac.uk::678f0ba4-be64-4121-9798-91c0d8039cf9" providerId="AD" clId="Web-{F12F9E12-148A-5308-4A26-027FEEBF5CD5}" dt="2022-12-02T08:47:42.815" v="124"/>
          <ac:spMkLst>
            <pc:docMk/>
            <pc:sldMk cId="3117007392" sldId="272"/>
            <ac:spMk id="56" creationId="{907741FC-B544-4A6E-B831-6789D042333D}"/>
          </ac:spMkLst>
        </pc:spChg>
        <pc:spChg chg="add del">
          <ac:chgData name="Charlene Johnson (2131892)" userId="S::2131892@student.uwtsd.ac.uk::678f0ba4-be64-4121-9798-91c0d8039cf9" providerId="AD" clId="Web-{F12F9E12-148A-5308-4A26-027FEEBF5CD5}" dt="2022-12-02T08:47:42.815" v="124"/>
          <ac:spMkLst>
            <pc:docMk/>
            <pc:sldMk cId="3117007392" sldId="272"/>
            <ac:spMk id="57" creationId="{3F0BE7ED-7814-4273-B18A-F26CC0380380}"/>
          </ac:spMkLst>
        </pc:spChg>
        <pc:spChg chg="add del">
          <ac:chgData name="Charlene Johnson (2131892)" userId="S::2131892@student.uwtsd.ac.uk::678f0ba4-be64-4121-9798-91c0d8039cf9" providerId="AD" clId="Web-{F12F9E12-148A-5308-4A26-027FEEBF5CD5}" dt="2022-12-02T08:47:42.799" v="123"/>
          <ac:spMkLst>
            <pc:docMk/>
            <pc:sldMk cId="3117007392" sldId="272"/>
            <ac:spMk id="62" creationId="{BD4C0BBB-0042-4603-A226-6117F3FD5B3C}"/>
          </ac:spMkLst>
        </pc:spChg>
        <pc:spChg chg="add del">
          <ac:chgData name="Charlene Johnson (2131892)" userId="S::2131892@student.uwtsd.ac.uk::678f0ba4-be64-4121-9798-91c0d8039cf9" providerId="AD" clId="Web-{F12F9E12-148A-5308-4A26-027FEEBF5CD5}" dt="2022-12-02T08:47:42.799" v="123"/>
          <ac:spMkLst>
            <pc:docMk/>
            <pc:sldMk cId="3117007392" sldId="272"/>
            <ac:spMk id="64" creationId="{EC44F520-2598-460E-9F91-B02F60830CA2}"/>
          </ac:spMkLst>
        </pc:spChg>
        <pc:spChg chg="add del">
          <ac:chgData name="Charlene Johnson (2131892)" userId="S::2131892@student.uwtsd.ac.uk::678f0ba4-be64-4121-9798-91c0d8039cf9" providerId="AD" clId="Web-{F12F9E12-148A-5308-4A26-027FEEBF5CD5}" dt="2022-12-02T08:47:42.799" v="123"/>
          <ac:spMkLst>
            <pc:docMk/>
            <pc:sldMk cId="3117007392" sldId="272"/>
            <ac:spMk id="66" creationId="{4643CFF5-3073-44B6-9A56-4CAF096FFF17}"/>
          </ac:spMkLst>
        </pc:spChg>
        <pc:spChg chg="add del">
          <ac:chgData name="Charlene Johnson (2131892)" userId="S::2131892@student.uwtsd.ac.uk::678f0ba4-be64-4121-9798-91c0d8039cf9" providerId="AD" clId="Web-{F12F9E12-148A-5308-4A26-027FEEBF5CD5}" dt="2022-12-02T08:47:42.799" v="123"/>
          <ac:spMkLst>
            <pc:docMk/>
            <pc:sldMk cId="3117007392" sldId="272"/>
            <ac:spMk id="68" creationId="{955DEFE8-24AF-47F7-B020-D4D76ABA1830}"/>
          </ac:spMkLst>
        </pc:spChg>
        <pc:spChg chg="add del">
          <ac:chgData name="Charlene Johnson (2131892)" userId="S::2131892@student.uwtsd.ac.uk::678f0ba4-be64-4121-9798-91c0d8039cf9" providerId="AD" clId="Web-{F12F9E12-148A-5308-4A26-027FEEBF5CD5}" dt="2022-12-02T08:47:42.799" v="123"/>
          <ac:spMkLst>
            <pc:docMk/>
            <pc:sldMk cId="3117007392" sldId="272"/>
            <ac:spMk id="70" creationId="{6EAE3873-25FC-4346-B1D5-82E5F9D953ED}"/>
          </ac:spMkLst>
        </pc:spChg>
        <pc:spChg chg="add del">
          <ac:chgData name="Charlene Johnson (2131892)" userId="S::2131892@student.uwtsd.ac.uk::678f0ba4-be64-4121-9798-91c0d8039cf9" providerId="AD" clId="Web-{F12F9E12-148A-5308-4A26-027FEEBF5CD5}" dt="2022-12-02T08:48:42.707" v="129"/>
          <ac:spMkLst>
            <pc:docMk/>
            <pc:sldMk cId="3117007392" sldId="272"/>
            <ac:spMk id="72" creationId="{BD4C0BBB-0042-4603-A226-6117F3FD5B3C}"/>
          </ac:spMkLst>
        </pc:spChg>
        <pc:spChg chg="add del">
          <ac:chgData name="Charlene Johnson (2131892)" userId="S::2131892@student.uwtsd.ac.uk::678f0ba4-be64-4121-9798-91c0d8039cf9" providerId="AD" clId="Web-{F12F9E12-148A-5308-4A26-027FEEBF5CD5}" dt="2022-12-02T08:48:42.707" v="129"/>
          <ac:spMkLst>
            <pc:docMk/>
            <pc:sldMk cId="3117007392" sldId="272"/>
            <ac:spMk id="73" creationId="{EC44F520-2598-460E-9F91-B02F60830CA2}"/>
          </ac:spMkLst>
        </pc:spChg>
        <pc:spChg chg="add del">
          <ac:chgData name="Charlene Johnson (2131892)" userId="S::2131892@student.uwtsd.ac.uk::678f0ba4-be64-4121-9798-91c0d8039cf9" providerId="AD" clId="Web-{F12F9E12-148A-5308-4A26-027FEEBF5CD5}" dt="2022-12-02T08:48:42.707" v="129"/>
          <ac:spMkLst>
            <pc:docMk/>
            <pc:sldMk cId="3117007392" sldId="272"/>
            <ac:spMk id="74" creationId="{168BBE1A-B148-4F48-8E8C-EEB4A444E9BD}"/>
          </ac:spMkLst>
        </pc:spChg>
        <pc:spChg chg="add del">
          <ac:chgData name="Charlene Johnson (2131892)" userId="S::2131892@student.uwtsd.ac.uk::678f0ba4-be64-4121-9798-91c0d8039cf9" providerId="AD" clId="Web-{F12F9E12-148A-5308-4A26-027FEEBF5CD5}" dt="2022-12-02T08:48:42.707" v="129"/>
          <ac:spMkLst>
            <pc:docMk/>
            <pc:sldMk cId="3117007392" sldId="272"/>
            <ac:spMk id="75" creationId="{955DEFE8-24AF-47F7-B020-D4D76ABA1830}"/>
          </ac:spMkLst>
        </pc:spChg>
        <pc:spChg chg="add del">
          <ac:chgData name="Charlene Johnson (2131892)" userId="S::2131892@student.uwtsd.ac.uk::678f0ba4-be64-4121-9798-91c0d8039cf9" providerId="AD" clId="Web-{F12F9E12-148A-5308-4A26-027FEEBF5CD5}" dt="2022-12-02T08:48:42.707" v="129"/>
          <ac:spMkLst>
            <pc:docMk/>
            <pc:sldMk cId="3117007392" sldId="272"/>
            <ac:spMk id="76" creationId="{6EAE3873-25FC-4346-B1D5-82E5F9D953ED}"/>
          </ac:spMkLst>
        </pc:spChg>
        <pc:spChg chg="add del">
          <ac:chgData name="Charlene Johnson (2131892)" userId="S::2131892@student.uwtsd.ac.uk::678f0ba4-be64-4121-9798-91c0d8039cf9" providerId="AD" clId="Web-{F12F9E12-148A-5308-4A26-027FEEBF5CD5}" dt="2022-12-02T08:48:32.254" v="126"/>
          <ac:spMkLst>
            <pc:docMk/>
            <pc:sldMk cId="3117007392" sldId="272"/>
            <ac:spMk id="81" creationId="{BD4C0BBB-0042-4603-A226-6117F3FD5B3C}"/>
          </ac:spMkLst>
        </pc:spChg>
        <pc:spChg chg="add del">
          <ac:chgData name="Charlene Johnson (2131892)" userId="S::2131892@student.uwtsd.ac.uk::678f0ba4-be64-4121-9798-91c0d8039cf9" providerId="AD" clId="Web-{F12F9E12-148A-5308-4A26-027FEEBF5CD5}" dt="2022-12-02T08:48:32.254" v="126"/>
          <ac:spMkLst>
            <pc:docMk/>
            <pc:sldMk cId="3117007392" sldId="272"/>
            <ac:spMk id="83" creationId="{EC44F520-2598-460E-9F91-B02F60830CA2}"/>
          </ac:spMkLst>
        </pc:spChg>
        <pc:spChg chg="add del">
          <ac:chgData name="Charlene Johnson (2131892)" userId="S::2131892@student.uwtsd.ac.uk::678f0ba4-be64-4121-9798-91c0d8039cf9" providerId="AD" clId="Web-{F12F9E12-148A-5308-4A26-027FEEBF5CD5}" dt="2022-12-02T08:48:32.254" v="126"/>
          <ac:spMkLst>
            <pc:docMk/>
            <pc:sldMk cId="3117007392" sldId="272"/>
            <ac:spMk id="85" creationId="{C4285719-470E-454C-AF62-8323075F1F5B}"/>
          </ac:spMkLst>
        </pc:spChg>
        <pc:spChg chg="add del">
          <ac:chgData name="Charlene Johnson (2131892)" userId="S::2131892@student.uwtsd.ac.uk::678f0ba4-be64-4121-9798-91c0d8039cf9" providerId="AD" clId="Web-{F12F9E12-148A-5308-4A26-027FEEBF5CD5}" dt="2022-12-02T08:48:32.254" v="126"/>
          <ac:spMkLst>
            <pc:docMk/>
            <pc:sldMk cId="3117007392" sldId="272"/>
            <ac:spMk id="87" creationId="{4E3AE8C3-8F65-40F4-BABE-E70F3830147B}"/>
          </ac:spMkLst>
        </pc:spChg>
        <pc:spChg chg="add del">
          <ac:chgData name="Charlene Johnson (2131892)" userId="S::2131892@student.uwtsd.ac.uk::678f0ba4-be64-4121-9798-91c0d8039cf9" providerId="AD" clId="Web-{F12F9E12-148A-5308-4A26-027FEEBF5CD5}" dt="2022-12-02T08:48:32.254" v="126"/>
          <ac:spMkLst>
            <pc:docMk/>
            <pc:sldMk cId="3117007392" sldId="272"/>
            <ac:spMk id="89" creationId="{E2FC4764-B8D5-4F87-95DB-3125B2D12855}"/>
          </ac:spMkLst>
        </pc:spChg>
        <pc:spChg chg="add del">
          <ac:chgData name="Charlene Johnson (2131892)" userId="S::2131892@student.uwtsd.ac.uk::678f0ba4-be64-4121-9798-91c0d8039cf9" providerId="AD" clId="Web-{F12F9E12-148A-5308-4A26-027FEEBF5CD5}" dt="2022-12-02T08:48:32.254" v="126"/>
          <ac:spMkLst>
            <pc:docMk/>
            <pc:sldMk cId="3117007392" sldId="272"/>
            <ac:spMk id="91" creationId="{B4C1654F-94F5-497E-8ECF-F2A7E84D6A63}"/>
          </ac:spMkLst>
        </pc:spChg>
        <pc:spChg chg="add del">
          <ac:chgData name="Charlene Johnson (2131892)" userId="S::2131892@student.uwtsd.ac.uk::678f0ba4-be64-4121-9798-91c0d8039cf9" providerId="AD" clId="Web-{F12F9E12-148A-5308-4A26-027FEEBF5CD5}" dt="2022-12-02T08:48:32.254" v="126"/>
          <ac:spMkLst>
            <pc:docMk/>
            <pc:sldMk cId="3117007392" sldId="272"/>
            <ac:spMk id="93" creationId="{38FAA1A1-D861-433F-88FA-1E9D6FD31D11}"/>
          </ac:spMkLst>
        </pc:spChg>
        <pc:spChg chg="add del">
          <ac:chgData name="Charlene Johnson (2131892)" userId="S::2131892@student.uwtsd.ac.uk::678f0ba4-be64-4121-9798-91c0d8039cf9" providerId="AD" clId="Web-{F12F9E12-148A-5308-4A26-027FEEBF5CD5}" dt="2022-12-02T08:48:42.691" v="128"/>
          <ac:spMkLst>
            <pc:docMk/>
            <pc:sldMk cId="3117007392" sldId="272"/>
            <ac:spMk id="95" creationId="{BD4C0BBB-0042-4603-A226-6117F3FD5B3C}"/>
          </ac:spMkLst>
        </pc:spChg>
        <pc:spChg chg="add del">
          <ac:chgData name="Charlene Johnson (2131892)" userId="S::2131892@student.uwtsd.ac.uk::678f0ba4-be64-4121-9798-91c0d8039cf9" providerId="AD" clId="Web-{F12F9E12-148A-5308-4A26-027FEEBF5CD5}" dt="2022-12-02T08:48:42.691" v="128"/>
          <ac:spMkLst>
            <pc:docMk/>
            <pc:sldMk cId="3117007392" sldId="272"/>
            <ac:spMk id="96" creationId="{EC44F520-2598-460E-9F91-B02F60830CA2}"/>
          </ac:spMkLst>
        </pc:spChg>
        <pc:spChg chg="add del">
          <ac:chgData name="Charlene Johnson (2131892)" userId="S::2131892@student.uwtsd.ac.uk::678f0ba4-be64-4121-9798-91c0d8039cf9" providerId="AD" clId="Web-{F12F9E12-148A-5308-4A26-027FEEBF5CD5}" dt="2022-12-02T08:48:42.691" v="128"/>
          <ac:spMkLst>
            <pc:docMk/>
            <pc:sldMk cId="3117007392" sldId="272"/>
            <ac:spMk id="97" creationId="{A21FCE60-ECDB-49B1-A5CA-E834A33FEE46}"/>
          </ac:spMkLst>
        </pc:spChg>
        <pc:spChg chg="add del">
          <ac:chgData name="Charlene Johnson (2131892)" userId="S::2131892@student.uwtsd.ac.uk::678f0ba4-be64-4121-9798-91c0d8039cf9" providerId="AD" clId="Web-{F12F9E12-148A-5308-4A26-027FEEBF5CD5}" dt="2022-12-02T08:48:42.691" v="128"/>
          <ac:spMkLst>
            <pc:docMk/>
            <pc:sldMk cId="3117007392" sldId="272"/>
            <ac:spMk id="98" creationId="{4E3AE8C3-8F65-40F4-BABE-E70F3830147B}"/>
          </ac:spMkLst>
        </pc:spChg>
        <pc:spChg chg="add del">
          <ac:chgData name="Charlene Johnson (2131892)" userId="S::2131892@student.uwtsd.ac.uk::678f0ba4-be64-4121-9798-91c0d8039cf9" providerId="AD" clId="Web-{F12F9E12-148A-5308-4A26-027FEEBF5CD5}" dt="2022-12-02T08:48:42.691" v="128"/>
          <ac:spMkLst>
            <pc:docMk/>
            <pc:sldMk cId="3117007392" sldId="272"/>
            <ac:spMk id="99" creationId="{E2FC4764-B8D5-4F87-95DB-3125B2D12855}"/>
          </ac:spMkLst>
        </pc:spChg>
        <pc:spChg chg="add del">
          <ac:chgData name="Charlene Johnson (2131892)" userId="S::2131892@student.uwtsd.ac.uk::678f0ba4-be64-4121-9798-91c0d8039cf9" providerId="AD" clId="Web-{F12F9E12-148A-5308-4A26-027FEEBF5CD5}" dt="2022-12-02T08:48:42.691" v="128"/>
          <ac:spMkLst>
            <pc:docMk/>
            <pc:sldMk cId="3117007392" sldId="272"/>
            <ac:spMk id="100" creationId="{B4C1654F-94F5-497E-8ECF-F2A7E84D6A63}"/>
          </ac:spMkLst>
        </pc:spChg>
        <pc:spChg chg="add del">
          <ac:chgData name="Charlene Johnson (2131892)" userId="S::2131892@student.uwtsd.ac.uk::678f0ba4-be64-4121-9798-91c0d8039cf9" providerId="AD" clId="Web-{F12F9E12-148A-5308-4A26-027FEEBF5CD5}" dt="2022-12-02T08:48:42.691" v="128"/>
          <ac:spMkLst>
            <pc:docMk/>
            <pc:sldMk cId="3117007392" sldId="272"/>
            <ac:spMk id="101" creationId="{38FAA1A1-D861-433F-88FA-1E9D6FD31D11}"/>
          </ac:spMkLst>
        </pc:spChg>
        <pc:spChg chg="add">
          <ac:chgData name="Charlene Johnson (2131892)" userId="S::2131892@student.uwtsd.ac.uk::678f0ba4-be64-4121-9798-91c0d8039cf9" providerId="AD" clId="Web-{F12F9E12-148A-5308-4A26-027FEEBF5CD5}" dt="2022-12-02T08:48:42.707" v="129"/>
          <ac:spMkLst>
            <pc:docMk/>
            <pc:sldMk cId="3117007392" sldId="272"/>
            <ac:spMk id="103" creationId="{BD4C0BBB-0042-4603-A226-6117F3FD5B3C}"/>
          </ac:spMkLst>
        </pc:spChg>
        <pc:spChg chg="add">
          <ac:chgData name="Charlene Johnson (2131892)" userId="S::2131892@student.uwtsd.ac.uk::678f0ba4-be64-4121-9798-91c0d8039cf9" providerId="AD" clId="Web-{F12F9E12-148A-5308-4A26-027FEEBF5CD5}" dt="2022-12-02T08:48:42.707" v="129"/>
          <ac:spMkLst>
            <pc:docMk/>
            <pc:sldMk cId="3117007392" sldId="272"/>
            <ac:spMk id="104" creationId="{EC44F520-2598-460E-9F91-B02F60830CA2}"/>
          </ac:spMkLst>
        </pc:spChg>
        <pc:spChg chg="add">
          <ac:chgData name="Charlene Johnson (2131892)" userId="S::2131892@student.uwtsd.ac.uk::678f0ba4-be64-4121-9798-91c0d8039cf9" providerId="AD" clId="Web-{F12F9E12-148A-5308-4A26-027FEEBF5CD5}" dt="2022-12-02T08:48:42.707" v="129"/>
          <ac:spMkLst>
            <pc:docMk/>
            <pc:sldMk cId="3117007392" sldId="272"/>
            <ac:spMk id="105" creationId="{C4285719-470E-454C-AF62-8323075F1F5B}"/>
          </ac:spMkLst>
        </pc:spChg>
        <pc:spChg chg="add">
          <ac:chgData name="Charlene Johnson (2131892)" userId="S::2131892@student.uwtsd.ac.uk::678f0ba4-be64-4121-9798-91c0d8039cf9" providerId="AD" clId="Web-{F12F9E12-148A-5308-4A26-027FEEBF5CD5}" dt="2022-12-02T08:48:42.707" v="129"/>
          <ac:spMkLst>
            <pc:docMk/>
            <pc:sldMk cId="3117007392" sldId="272"/>
            <ac:spMk id="106" creationId="{4E3AE8C3-8F65-40F4-BABE-E70F3830147B}"/>
          </ac:spMkLst>
        </pc:spChg>
        <pc:spChg chg="add">
          <ac:chgData name="Charlene Johnson (2131892)" userId="S::2131892@student.uwtsd.ac.uk::678f0ba4-be64-4121-9798-91c0d8039cf9" providerId="AD" clId="Web-{F12F9E12-148A-5308-4A26-027FEEBF5CD5}" dt="2022-12-02T08:48:42.707" v="129"/>
          <ac:spMkLst>
            <pc:docMk/>
            <pc:sldMk cId="3117007392" sldId="272"/>
            <ac:spMk id="107" creationId="{E2FC4764-B8D5-4F87-95DB-3125B2D12855}"/>
          </ac:spMkLst>
        </pc:spChg>
        <pc:spChg chg="add">
          <ac:chgData name="Charlene Johnson (2131892)" userId="S::2131892@student.uwtsd.ac.uk::678f0ba4-be64-4121-9798-91c0d8039cf9" providerId="AD" clId="Web-{F12F9E12-148A-5308-4A26-027FEEBF5CD5}" dt="2022-12-02T08:48:42.707" v="129"/>
          <ac:spMkLst>
            <pc:docMk/>
            <pc:sldMk cId="3117007392" sldId="272"/>
            <ac:spMk id="108" creationId="{B4C1654F-94F5-497E-8ECF-F2A7E84D6A63}"/>
          </ac:spMkLst>
        </pc:spChg>
        <pc:spChg chg="add">
          <ac:chgData name="Charlene Johnson (2131892)" userId="S::2131892@student.uwtsd.ac.uk::678f0ba4-be64-4121-9798-91c0d8039cf9" providerId="AD" clId="Web-{F12F9E12-148A-5308-4A26-027FEEBF5CD5}" dt="2022-12-02T08:48:42.707" v="129"/>
          <ac:spMkLst>
            <pc:docMk/>
            <pc:sldMk cId="3117007392" sldId="272"/>
            <ac:spMk id="109" creationId="{38FAA1A1-D861-433F-88FA-1E9D6FD31D11}"/>
          </ac:spMkLst>
        </pc:spChg>
        <pc:picChg chg="mod ord">
          <ac:chgData name="Charlene Johnson (2131892)" userId="S::2131892@student.uwtsd.ac.uk::678f0ba4-be64-4121-9798-91c0d8039cf9" providerId="AD" clId="Web-{F12F9E12-148A-5308-4A26-027FEEBF5CD5}" dt="2022-12-02T08:48:42.707" v="129"/>
          <ac:picMkLst>
            <pc:docMk/>
            <pc:sldMk cId="3117007392" sldId="272"/>
            <ac:picMk id="5" creationId="{2CF3CF62-421C-6AA5-22FB-43EE6DF4CA63}"/>
          </ac:picMkLst>
        </pc:picChg>
      </pc:sldChg>
      <pc:sldChg chg="del">
        <pc:chgData name="Charlene Johnson (2131892)" userId="S::2131892@student.uwtsd.ac.uk::678f0ba4-be64-4121-9798-91c0d8039cf9" providerId="AD" clId="Web-{F12F9E12-148A-5308-4A26-027FEEBF5CD5}" dt="2022-12-02T08:44:02.435" v="93"/>
        <pc:sldMkLst>
          <pc:docMk/>
          <pc:sldMk cId="3331777169" sldId="273"/>
        </pc:sldMkLst>
      </pc:sldChg>
      <pc:sldChg chg="modSp">
        <pc:chgData name="Charlene Johnson (2131892)" userId="S::2131892@student.uwtsd.ac.uk::678f0ba4-be64-4121-9798-91c0d8039cf9" providerId="AD" clId="Web-{F12F9E12-148A-5308-4A26-027FEEBF5CD5}" dt="2022-12-02T08:43:38.263" v="90" actId="20577"/>
        <pc:sldMkLst>
          <pc:docMk/>
          <pc:sldMk cId="3067771185" sldId="276"/>
        </pc:sldMkLst>
        <pc:spChg chg="mod">
          <ac:chgData name="Charlene Johnson (2131892)" userId="S::2131892@student.uwtsd.ac.uk::678f0ba4-be64-4121-9798-91c0d8039cf9" providerId="AD" clId="Web-{F12F9E12-148A-5308-4A26-027FEEBF5CD5}" dt="2022-12-02T08:43:38.263" v="90" actId="20577"/>
          <ac:spMkLst>
            <pc:docMk/>
            <pc:sldMk cId="3067771185" sldId="276"/>
            <ac:spMk id="3" creationId="{00000000-0000-0000-0000-000000000000}"/>
          </ac:spMkLst>
        </pc:spChg>
      </pc:sldChg>
      <pc:sldChg chg="addSp modSp mod setBg">
        <pc:chgData name="Charlene Johnson (2131892)" userId="S::2131892@student.uwtsd.ac.uk::678f0ba4-be64-4121-9798-91c0d8039cf9" providerId="AD" clId="Web-{F12F9E12-148A-5308-4A26-027FEEBF5CD5}" dt="2022-12-02T08:50:12.943" v="136"/>
        <pc:sldMkLst>
          <pc:docMk/>
          <pc:sldMk cId="38809656" sldId="277"/>
        </pc:sldMkLst>
        <pc:spChg chg="mod">
          <ac:chgData name="Charlene Johnson (2131892)" userId="S::2131892@student.uwtsd.ac.uk::678f0ba4-be64-4121-9798-91c0d8039cf9" providerId="AD" clId="Web-{F12F9E12-148A-5308-4A26-027FEEBF5CD5}" dt="2022-12-02T08:50:12.943" v="136"/>
          <ac:spMkLst>
            <pc:docMk/>
            <pc:sldMk cId="38809656" sldId="277"/>
            <ac:spMk id="2" creationId="{73152DB2-F696-ADF5-E1EF-694E34F02ECA}"/>
          </ac:spMkLst>
        </pc:spChg>
        <pc:spChg chg="mod">
          <ac:chgData name="Charlene Johnson (2131892)" userId="S::2131892@student.uwtsd.ac.uk::678f0ba4-be64-4121-9798-91c0d8039cf9" providerId="AD" clId="Web-{F12F9E12-148A-5308-4A26-027FEEBF5CD5}" dt="2022-12-02T08:50:12.943" v="136"/>
          <ac:spMkLst>
            <pc:docMk/>
            <pc:sldMk cId="38809656" sldId="277"/>
            <ac:spMk id="4" creationId="{78D91BFD-B044-A82D-780B-080722484A02}"/>
          </ac:spMkLst>
        </pc:spChg>
        <pc:spChg chg="mod">
          <ac:chgData name="Charlene Johnson (2131892)" userId="S::2131892@student.uwtsd.ac.uk::678f0ba4-be64-4121-9798-91c0d8039cf9" providerId="AD" clId="Web-{F12F9E12-148A-5308-4A26-027FEEBF5CD5}" dt="2022-12-02T08:49:42.771" v="135" actId="20577"/>
          <ac:spMkLst>
            <pc:docMk/>
            <pc:sldMk cId="38809656" sldId="277"/>
            <ac:spMk id="7" creationId="{99CF018A-57F5-7FFE-22E5-E29DA01D685A}"/>
          </ac:spMkLst>
        </pc:spChg>
        <pc:spChg chg="add">
          <ac:chgData name="Charlene Johnson (2131892)" userId="S::2131892@student.uwtsd.ac.uk::678f0ba4-be64-4121-9798-91c0d8039cf9" providerId="AD" clId="Web-{F12F9E12-148A-5308-4A26-027FEEBF5CD5}" dt="2022-12-02T08:50:12.943" v="136"/>
          <ac:spMkLst>
            <pc:docMk/>
            <pc:sldMk cId="38809656" sldId="277"/>
            <ac:spMk id="12" creationId="{BD4C0BBB-0042-4603-A226-6117F3FD5B3C}"/>
          </ac:spMkLst>
        </pc:spChg>
        <pc:spChg chg="add">
          <ac:chgData name="Charlene Johnson (2131892)" userId="S::2131892@student.uwtsd.ac.uk::678f0ba4-be64-4121-9798-91c0d8039cf9" providerId="AD" clId="Web-{F12F9E12-148A-5308-4A26-027FEEBF5CD5}" dt="2022-12-02T08:50:12.943" v="136"/>
          <ac:spMkLst>
            <pc:docMk/>
            <pc:sldMk cId="38809656" sldId="277"/>
            <ac:spMk id="14" creationId="{EC44F520-2598-460E-9F91-B02F60830CA2}"/>
          </ac:spMkLst>
        </pc:spChg>
        <pc:spChg chg="add">
          <ac:chgData name="Charlene Johnson (2131892)" userId="S::2131892@student.uwtsd.ac.uk::678f0ba4-be64-4121-9798-91c0d8039cf9" providerId="AD" clId="Web-{F12F9E12-148A-5308-4A26-027FEEBF5CD5}" dt="2022-12-02T08:50:12.943" v="136"/>
          <ac:spMkLst>
            <pc:docMk/>
            <pc:sldMk cId="38809656" sldId="277"/>
            <ac:spMk id="16" creationId="{A21FCE60-ECDB-49B1-A5CA-E834A33FEE46}"/>
          </ac:spMkLst>
        </pc:spChg>
        <pc:spChg chg="add">
          <ac:chgData name="Charlene Johnson (2131892)" userId="S::2131892@student.uwtsd.ac.uk::678f0ba4-be64-4121-9798-91c0d8039cf9" providerId="AD" clId="Web-{F12F9E12-148A-5308-4A26-027FEEBF5CD5}" dt="2022-12-02T08:50:12.943" v="136"/>
          <ac:spMkLst>
            <pc:docMk/>
            <pc:sldMk cId="38809656" sldId="277"/>
            <ac:spMk id="18" creationId="{4E3AE8C3-8F65-40F4-BABE-E70F3830147B}"/>
          </ac:spMkLst>
        </pc:spChg>
        <pc:spChg chg="add">
          <ac:chgData name="Charlene Johnson (2131892)" userId="S::2131892@student.uwtsd.ac.uk::678f0ba4-be64-4121-9798-91c0d8039cf9" providerId="AD" clId="Web-{F12F9E12-148A-5308-4A26-027FEEBF5CD5}" dt="2022-12-02T08:50:12.943" v="136"/>
          <ac:spMkLst>
            <pc:docMk/>
            <pc:sldMk cId="38809656" sldId="277"/>
            <ac:spMk id="20" creationId="{E2FC4764-B8D5-4F87-95DB-3125B2D12855}"/>
          </ac:spMkLst>
        </pc:spChg>
        <pc:spChg chg="add">
          <ac:chgData name="Charlene Johnson (2131892)" userId="S::2131892@student.uwtsd.ac.uk::678f0ba4-be64-4121-9798-91c0d8039cf9" providerId="AD" clId="Web-{F12F9E12-148A-5308-4A26-027FEEBF5CD5}" dt="2022-12-02T08:50:12.943" v="136"/>
          <ac:spMkLst>
            <pc:docMk/>
            <pc:sldMk cId="38809656" sldId="277"/>
            <ac:spMk id="22" creationId="{B4C1654F-94F5-497E-8ECF-F2A7E84D6A63}"/>
          </ac:spMkLst>
        </pc:spChg>
        <pc:spChg chg="add">
          <ac:chgData name="Charlene Johnson (2131892)" userId="S::2131892@student.uwtsd.ac.uk::678f0ba4-be64-4121-9798-91c0d8039cf9" providerId="AD" clId="Web-{F12F9E12-148A-5308-4A26-027FEEBF5CD5}" dt="2022-12-02T08:50:12.943" v="136"/>
          <ac:spMkLst>
            <pc:docMk/>
            <pc:sldMk cId="38809656" sldId="277"/>
            <ac:spMk id="24" creationId="{38FAA1A1-D861-433F-88FA-1E9D6FD31D11}"/>
          </ac:spMkLst>
        </pc:spChg>
        <pc:picChg chg="mod ord">
          <ac:chgData name="Charlene Johnson (2131892)" userId="S::2131892@student.uwtsd.ac.uk::678f0ba4-be64-4121-9798-91c0d8039cf9" providerId="AD" clId="Web-{F12F9E12-148A-5308-4A26-027FEEBF5CD5}" dt="2022-12-02T08:50:12.943" v="136"/>
          <ac:picMkLst>
            <pc:docMk/>
            <pc:sldMk cId="38809656" sldId="277"/>
            <ac:picMk id="5" creationId="{6ED9D867-81E8-3121-9379-814DB13DA658}"/>
          </ac:picMkLst>
        </pc:picChg>
      </pc:sldChg>
      <pc:sldChg chg="modSp new del">
        <pc:chgData name="Charlene Johnson (2131892)" userId="S::2131892@student.uwtsd.ac.uk::678f0ba4-be64-4121-9798-91c0d8039cf9" providerId="AD" clId="Web-{F12F9E12-148A-5308-4A26-027FEEBF5CD5}" dt="2022-12-02T08:43:44.482" v="91"/>
        <pc:sldMkLst>
          <pc:docMk/>
          <pc:sldMk cId="3598408442" sldId="278"/>
        </pc:sldMkLst>
        <pc:spChg chg="mod">
          <ac:chgData name="Charlene Johnson (2131892)" userId="S::2131892@student.uwtsd.ac.uk::678f0ba4-be64-4121-9798-91c0d8039cf9" providerId="AD" clId="Web-{F12F9E12-148A-5308-4A26-027FEEBF5CD5}" dt="2022-12-02T08:40:54.196" v="53" actId="20577"/>
          <ac:spMkLst>
            <pc:docMk/>
            <pc:sldMk cId="3598408442" sldId="278"/>
            <ac:spMk id="2" creationId="{465F115A-8A1E-2C71-0557-4DD453C99D3B}"/>
          </ac:spMkLst>
        </pc:spChg>
      </pc:sldChg>
      <pc:sldChg chg="new del">
        <pc:chgData name="Charlene Johnson (2131892)" userId="S::2131892@student.uwtsd.ac.uk::678f0ba4-be64-4121-9798-91c0d8039cf9" providerId="AD" clId="Web-{F12F9E12-148A-5308-4A26-027FEEBF5CD5}" dt="2022-12-02T08:38:40.006" v="3"/>
        <pc:sldMkLst>
          <pc:docMk/>
          <pc:sldMk cId="4082665440" sldId="278"/>
        </pc:sldMkLst>
      </pc:sldChg>
    </pc:docChg>
  </pc:docChgLst>
  <pc:docChgLst>
    <pc:chgData name="Charlene Johnson (2131892)" userId="S::2131892@student.uwtsd.ac.uk::678f0ba4-be64-4121-9798-91c0d8039cf9" providerId="AD" clId="Web-{28FF5445-7547-106C-990F-9B9C20DAF268}"/>
    <pc:docChg chg="addSld delSld modSld">
      <pc:chgData name="Charlene Johnson (2131892)" userId="S::2131892@student.uwtsd.ac.uk::678f0ba4-be64-4121-9798-91c0d8039cf9" providerId="AD" clId="Web-{28FF5445-7547-106C-990F-9B9C20DAF268}" dt="2022-11-09T01:49:16.489" v="255" actId="20577"/>
      <pc:docMkLst>
        <pc:docMk/>
      </pc:docMkLst>
      <pc:sldChg chg="modSp del">
        <pc:chgData name="Charlene Johnson (2131892)" userId="S::2131892@student.uwtsd.ac.uk::678f0ba4-be64-4121-9798-91c0d8039cf9" providerId="AD" clId="Web-{28FF5445-7547-106C-990F-9B9C20DAF268}" dt="2022-11-09T01:30:55.200" v="80"/>
        <pc:sldMkLst>
          <pc:docMk/>
          <pc:sldMk cId="109857222" sldId="256"/>
        </pc:sldMkLst>
        <pc:spChg chg="mod">
          <ac:chgData name="Charlene Johnson (2131892)" userId="S::2131892@student.uwtsd.ac.uk::678f0ba4-be64-4121-9798-91c0d8039cf9" providerId="AD" clId="Web-{28FF5445-7547-106C-990F-9B9C20DAF268}" dt="2022-11-09T01:06:41.840" v="7" actId="20577"/>
          <ac:spMkLst>
            <pc:docMk/>
            <pc:sldMk cId="109857222" sldId="256"/>
            <ac:spMk id="2" creationId="{00000000-0000-0000-0000-000000000000}"/>
          </ac:spMkLst>
        </pc:spChg>
        <pc:spChg chg="mod">
          <ac:chgData name="Charlene Johnson (2131892)" userId="S::2131892@student.uwtsd.ac.uk::678f0ba4-be64-4121-9798-91c0d8039cf9" providerId="AD" clId="Web-{28FF5445-7547-106C-990F-9B9C20DAF268}" dt="2022-11-09T01:24:24.794" v="52" actId="20577"/>
          <ac:spMkLst>
            <pc:docMk/>
            <pc:sldMk cId="109857222" sldId="256"/>
            <ac:spMk id="3" creationId="{00000000-0000-0000-0000-000000000000}"/>
          </ac:spMkLst>
        </pc:spChg>
      </pc:sldChg>
      <pc:sldChg chg="del">
        <pc:chgData name="Charlene Johnson (2131892)" userId="S::2131892@student.uwtsd.ac.uk::678f0ba4-be64-4121-9798-91c0d8039cf9" providerId="AD" clId="Web-{28FF5445-7547-106C-990F-9B9C20DAF268}" dt="2022-11-09T01:05:52.948" v="2"/>
        <pc:sldMkLst>
          <pc:docMk/>
          <pc:sldMk cId="3997976397" sldId="258"/>
        </pc:sldMkLst>
      </pc:sldChg>
      <pc:sldChg chg="del">
        <pc:chgData name="Charlene Johnson (2131892)" userId="S::2131892@student.uwtsd.ac.uk::678f0ba4-be64-4121-9798-91c0d8039cf9" providerId="AD" clId="Web-{28FF5445-7547-106C-990F-9B9C20DAF268}" dt="2022-11-09T01:24:00.994" v="49"/>
        <pc:sldMkLst>
          <pc:docMk/>
          <pc:sldMk cId="370631115" sldId="259"/>
        </pc:sldMkLst>
      </pc:sldChg>
      <pc:sldChg chg="del">
        <pc:chgData name="Charlene Johnson (2131892)" userId="S::2131892@student.uwtsd.ac.uk::678f0ba4-be64-4121-9798-91c0d8039cf9" providerId="AD" clId="Web-{28FF5445-7547-106C-990F-9B9C20DAF268}" dt="2022-11-09T01:07:47.060" v="21"/>
        <pc:sldMkLst>
          <pc:docMk/>
          <pc:sldMk cId="911631080" sldId="260"/>
        </pc:sldMkLst>
      </pc:sldChg>
      <pc:sldChg chg="del">
        <pc:chgData name="Charlene Johnson (2131892)" userId="S::2131892@student.uwtsd.ac.uk::678f0ba4-be64-4121-9798-91c0d8039cf9" providerId="AD" clId="Web-{28FF5445-7547-106C-990F-9B9C20DAF268}" dt="2022-11-09T01:06:20.589" v="4"/>
        <pc:sldMkLst>
          <pc:docMk/>
          <pc:sldMk cId="2786702980" sldId="261"/>
        </pc:sldMkLst>
      </pc:sldChg>
      <pc:sldChg chg="del">
        <pc:chgData name="Charlene Johnson (2131892)" userId="S::2131892@student.uwtsd.ac.uk::678f0ba4-be64-4121-9798-91c0d8039cf9" providerId="AD" clId="Web-{28FF5445-7547-106C-990F-9B9C20DAF268}" dt="2022-11-09T01:23:24.368" v="45"/>
        <pc:sldMkLst>
          <pc:docMk/>
          <pc:sldMk cId="2913799421" sldId="262"/>
        </pc:sldMkLst>
      </pc:sldChg>
      <pc:sldChg chg="addSp modSp add del">
        <pc:chgData name="Charlene Johnson (2131892)" userId="S::2131892@student.uwtsd.ac.uk::678f0ba4-be64-4121-9798-91c0d8039cf9" providerId="AD" clId="Web-{28FF5445-7547-106C-990F-9B9C20DAF268}" dt="2022-11-09T01:23:53.869" v="48"/>
        <pc:sldMkLst>
          <pc:docMk/>
          <pc:sldMk cId="693484244" sldId="263"/>
        </pc:sldMkLst>
        <pc:picChg chg="add mod">
          <ac:chgData name="Charlene Johnson (2131892)" userId="S::2131892@student.uwtsd.ac.uk::678f0ba4-be64-4121-9798-91c0d8039cf9" providerId="AD" clId="Web-{28FF5445-7547-106C-990F-9B9C20DAF268}" dt="2022-11-09T01:21:52.146" v="42" actId="1076"/>
          <ac:picMkLst>
            <pc:docMk/>
            <pc:sldMk cId="693484244" sldId="263"/>
            <ac:picMk id="5" creationId="{A0670B34-6B9B-1D93-4A23-D0675B66F335}"/>
          </ac:picMkLst>
        </pc:picChg>
      </pc:sldChg>
      <pc:sldChg chg="modSp add del replId">
        <pc:chgData name="Charlene Johnson (2131892)" userId="S::2131892@student.uwtsd.ac.uk::678f0ba4-be64-4121-9798-91c0d8039cf9" providerId="AD" clId="Web-{28FF5445-7547-106C-990F-9B9C20DAF268}" dt="2022-11-09T01:31:00.669" v="82"/>
        <pc:sldMkLst>
          <pc:docMk/>
          <pc:sldMk cId="918155406" sldId="264"/>
        </pc:sldMkLst>
        <pc:spChg chg="mod">
          <ac:chgData name="Charlene Johnson (2131892)" userId="S::2131892@student.uwtsd.ac.uk::678f0ba4-be64-4121-9798-91c0d8039cf9" providerId="AD" clId="Web-{28FF5445-7547-106C-990F-9B9C20DAF268}" dt="2022-11-09T01:26:49.502" v="66" actId="20577"/>
          <ac:spMkLst>
            <pc:docMk/>
            <pc:sldMk cId="918155406" sldId="264"/>
            <ac:spMk id="3" creationId="{39F84FE5-86C7-0DD4-1CB6-83EE43CF0402}"/>
          </ac:spMkLst>
        </pc:spChg>
      </pc:sldChg>
      <pc:sldChg chg="add del replId">
        <pc:chgData name="Charlene Johnson (2131892)" userId="S::2131892@student.uwtsd.ac.uk::678f0ba4-be64-4121-9798-91c0d8039cf9" providerId="AD" clId="Web-{28FF5445-7547-106C-990F-9B9C20DAF268}" dt="2022-11-09T01:30:57.856" v="81"/>
        <pc:sldMkLst>
          <pc:docMk/>
          <pc:sldMk cId="161735194" sldId="265"/>
        </pc:sldMkLst>
      </pc:sldChg>
      <pc:sldChg chg="new del">
        <pc:chgData name="Charlene Johnson (2131892)" userId="S::2131892@student.uwtsd.ac.uk::678f0ba4-be64-4121-9798-91c0d8039cf9" providerId="AD" clId="Web-{28FF5445-7547-106C-990F-9B9C20DAF268}" dt="2022-11-09T01:23:49.306" v="47"/>
        <pc:sldMkLst>
          <pc:docMk/>
          <pc:sldMk cId="2932111216" sldId="266"/>
        </pc:sldMkLst>
      </pc:sldChg>
      <pc:sldChg chg="add del replId">
        <pc:chgData name="Charlene Johnson (2131892)" userId="S::2131892@student.uwtsd.ac.uk::678f0ba4-be64-4121-9798-91c0d8039cf9" providerId="AD" clId="Web-{28FF5445-7547-106C-990F-9B9C20DAF268}" dt="2022-11-09T01:29:24.650" v="74"/>
        <pc:sldMkLst>
          <pc:docMk/>
          <pc:sldMk cId="2872257755" sldId="267"/>
        </pc:sldMkLst>
      </pc:sldChg>
      <pc:sldChg chg="add del replId">
        <pc:chgData name="Charlene Johnson (2131892)" userId="S::2131892@student.uwtsd.ac.uk::678f0ba4-be64-4121-9798-91c0d8039cf9" providerId="AD" clId="Web-{28FF5445-7547-106C-990F-9B9C20DAF268}" dt="2022-11-09T01:28:51.681" v="72"/>
        <pc:sldMkLst>
          <pc:docMk/>
          <pc:sldMk cId="3657776709" sldId="268"/>
        </pc:sldMkLst>
      </pc:sldChg>
      <pc:sldChg chg="new">
        <pc:chgData name="Charlene Johnson (2131892)" userId="S::2131892@student.uwtsd.ac.uk::678f0ba4-be64-4121-9798-91c0d8039cf9" providerId="AD" clId="Web-{28FF5445-7547-106C-990F-9B9C20DAF268}" dt="2022-11-09T01:27:38.616" v="67"/>
        <pc:sldMkLst>
          <pc:docMk/>
          <pc:sldMk cId="1176405903" sldId="269"/>
        </pc:sldMkLst>
      </pc:sldChg>
      <pc:sldChg chg="new del">
        <pc:chgData name="Charlene Johnson (2131892)" userId="S::2131892@student.uwtsd.ac.uk::678f0ba4-be64-4121-9798-91c0d8039cf9" providerId="AD" clId="Web-{28FF5445-7547-106C-990F-9B9C20DAF268}" dt="2022-11-09T01:28:48.165" v="71"/>
        <pc:sldMkLst>
          <pc:docMk/>
          <pc:sldMk cId="2335251147" sldId="270"/>
        </pc:sldMkLst>
      </pc:sldChg>
      <pc:sldChg chg="add replId">
        <pc:chgData name="Charlene Johnson (2131892)" userId="S::2131892@student.uwtsd.ac.uk::678f0ba4-be64-4121-9798-91c0d8039cf9" providerId="AD" clId="Web-{28FF5445-7547-106C-990F-9B9C20DAF268}" dt="2022-11-09T01:28:26.446" v="69"/>
        <pc:sldMkLst>
          <pc:docMk/>
          <pc:sldMk cId="3958080839" sldId="271"/>
        </pc:sldMkLst>
      </pc:sldChg>
      <pc:sldChg chg="add replId">
        <pc:chgData name="Charlene Johnson (2131892)" userId="S::2131892@student.uwtsd.ac.uk::678f0ba4-be64-4121-9798-91c0d8039cf9" providerId="AD" clId="Web-{28FF5445-7547-106C-990F-9B9C20DAF268}" dt="2022-11-09T01:28:38.586" v="70"/>
        <pc:sldMkLst>
          <pc:docMk/>
          <pc:sldMk cId="3117007392" sldId="272"/>
        </pc:sldMkLst>
      </pc:sldChg>
      <pc:sldChg chg="new">
        <pc:chgData name="Charlene Johnson (2131892)" userId="S::2131892@student.uwtsd.ac.uk::678f0ba4-be64-4121-9798-91c0d8039cf9" providerId="AD" clId="Web-{28FF5445-7547-106C-990F-9B9C20DAF268}" dt="2022-11-09T01:29:08.025" v="73"/>
        <pc:sldMkLst>
          <pc:docMk/>
          <pc:sldMk cId="3331777169" sldId="273"/>
        </pc:sldMkLst>
      </pc:sldChg>
      <pc:sldChg chg="add replId">
        <pc:chgData name="Charlene Johnson (2131892)" userId="S::2131892@student.uwtsd.ac.uk::678f0ba4-be64-4121-9798-91c0d8039cf9" providerId="AD" clId="Web-{28FF5445-7547-106C-990F-9B9C20DAF268}" dt="2022-11-09T01:29:47.088" v="75"/>
        <pc:sldMkLst>
          <pc:docMk/>
          <pc:sldMk cId="3312847905" sldId="274"/>
        </pc:sldMkLst>
      </pc:sldChg>
      <pc:sldChg chg="add replId">
        <pc:chgData name="Charlene Johnson (2131892)" userId="S::2131892@student.uwtsd.ac.uk::678f0ba4-be64-4121-9798-91c0d8039cf9" providerId="AD" clId="Web-{28FF5445-7547-106C-990F-9B9C20DAF268}" dt="2022-11-09T01:30:01.526" v="76"/>
        <pc:sldMkLst>
          <pc:docMk/>
          <pc:sldMk cId="176085229" sldId="275"/>
        </pc:sldMkLst>
      </pc:sldChg>
      <pc:sldChg chg="add del">
        <pc:chgData name="Charlene Johnson (2131892)" userId="S::2131892@student.uwtsd.ac.uk::678f0ba4-be64-4121-9798-91c0d8039cf9" providerId="AD" clId="Web-{28FF5445-7547-106C-990F-9B9C20DAF268}" dt="2022-11-09T01:30:30.855" v="78"/>
        <pc:sldMkLst>
          <pc:docMk/>
          <pc:sldMk cId="77816925" sldId="276"/>
        </pc:sldMkLst>
      </pc:sldChg>
      <pc:sldChg chg="add replId">
        <pc:chgData name="Charlene Johnson (2131892)" userId="S::2131892@student.uwtsd.ac.uk::678f0ba4-be64-4121-9798-91c0d8039cf9" providerId="AD" clId="Web-{28FF5445-7547-106C-990F-9B9C20DAF268}" dt="2022-11-09T01:30:41.106" v="79"/>
        <pc:sldMkLst>
          <pc:docMk/>
          <pc:sldMk cId="3067771185" sldId="276"/>
        </pc:sldMkLst>
      </pc:sldChg>
      <pc:sldChg chg="modSp new">
        <pc:chgData name="Charlene Johnson (2131892)" userId="S::2131892@student.uwtsd.ac.uk::678f0ba4-be64-4121-9798-91c0d8039cf9" providerId="AD" clId="Web-{28FF5445-7547-106C-990F-9B9C20DAF268}" dt="2022-11-09T01:49:16.489" v="255" actId="20577"/>
        <pc:sldMkLst>
          <pc:docMk/>
          <pc:sldMk cId="38809656" sldId="277"/>
        </pc:sldMkLst>
        <pc:spChg chg="mod">
          <ac:chgData name="Charlene Johnson (2131892)" userId="S::2131892@student.uwtsd.ac.uk::678f0ba4-be64-4121-9798-91c0d8039cf9" providerId="AD" clId="Web-{28FF5445-7547-106C-990F-9B9C20DAF268}" dt="2022-11-09T01:49:16.489" v="255" actId="20577"/>
          <ac:spMkLst>
            <pc:docMk/>
            <pc:sldMk cId="38809656" sldId="277"/>
            <ac:spMk id="4" creationId="{78D91BFD-B044-A82D-780B-080722484A02}"/>
          </ac:spMkLst>
        </pc:spChg>
      </pc:sldChg>
      <pc:sldChg chg="new del">
        <pc:chgData name="Charlene Johnson (2131892)" userId="S::2131892@student.uwtsd.ac.uk::678f0ba4-be64-4121-9798-91c0d8039cf9" providerId="AD" clId="Web-{28FF5445-7547-106C-990F-9B9C20DAF268}" dt="2022-11-09T01:39:17.784" v="86"/>
        <pc:sldMkLst>
          <pc:docMk/>
          <pc:sldMk cId="1826110442" sldId="277"/>
        </pc:sldMkLst>
      </pc:sldChg>
      <pc:sldChg chg="add del">
        <pc:chgData name="Charlene Johnson (2131892)" userId="S::2131892@student.uwtsd.ac.uk::678f0ba4-be64-4121-9798-91c0d8039cf9" providerId="AD" clId="Web-{28FF5445-7547-106C-990F-9B9C20DAF268}" dt="2022-11-09T01:36:24.009" v="85"/>
        <pc:sldMkLst>
          <pc:docMk/>
          <pc:sldMk cId="3843366111" sldId="278"/>
        </pc:sldMkLst>
      </pc:sldChg>
    </pc:docChg>
  </pc:docChgLst>
  <pc:docChgLst>
    <pc:chgData name="Charlene Johnson (2131892)" userId="S::2131892@student.uwtsd.ac.uk::678f0ba4-be64-4121-9798-91c0d8039cf9" providerId="AD" clId="Web-{C22F8845-204D-480B-982B-3B7B2ACDBF0B}"/>
    <pc:docChg chg="addSld delSld modSld addMainMaster delMainMaster">
      <pc:chgData name="Charlene Johnson (2131892)" userId="S::2131892@student.uwtsd.ac.uk::678f0ba4-be64-4121-9798-91c0d8039cf9" providerId="AD" clId="Web-{C22F8845-204D-480B-982B-3B7B2ACDBF0B}" dt="2022-11-09T01:04:36.925" v="875"/>
      <pc:docMkLst>
        <pc:docMk/>
      </pc:docMkLst>
      <pc:sldChg chg="addSp delSp modSp mod setBg modClrScheme chgLayout">
        <pc:chgData name="Charlene Johnson (2131892)" userId="S::2131892@student.uwtsd.ac.uk::678f0ba4-be64-4121-9798-91c0d8039cf9" providerId="AD" clId="Web-{C22F8845-204D-480B-982B-3B7B2ACDBF0B}" dt="2022-11-08T22:41:10.308" v="60"/>
        <pc:sldMkLst>
          <pc:docMk/>
          <pc:sldMk cId="109857222" sldId="256"/>
        </pc:sldMkLst>
        <pc:spChg chg="mod">
          <ac:chgData name="Charlene Johnson (2131892)" userId="S::2131892@student.uwtsd.ac.uk::678f0ba4-be64-4121-9798-91c0d8039cf9" providerId="AD" clId="Web-{C22F8845-204D-480B-982B-3B7B2ACDBF0B}" dt="2022-11-08T22:41:10.308" v="60"/>
          <ac:spMkLst>
            <pc:docMk/>
            <pc:sldMk cId="109857222" sldId="256"/>
            <ac:spMk id="2" creationId="{00000000-0000-0000-0000-000000000000}"/>
          </ac:spMkLst>
        </pc:spChg>
        <pc:spChg chg="mod">
          <ac:chgData name="Charlene Johnson (2131892)" userId="S::2131892@student.uwtsd.ac.uk::678f0ba4-be64-4121-9798-91c0d8039cf9" providerId="AD" clId="Web-{C22F8845-204D-480B-982B-3B7B2ACDBF0B}" dt="2022-11-08T22:41:10.308" v="60"/>
          <ac:spMkLst>
            <pc:docMk/>
            <pc:sldMk cId="109857222" sldId="256"/>
            <ac:spMk id="3" creationId="{00000000-0000-0000-0000-000000000000}"/>
          </ac:spMkLst>
        </pc:spChg>
        <pc:spChg chg="add del">
          <ac:chgData name="Charlene Johnson (2131892)" userId="S::2131892@student.uwtsd.ac.uk::678f0ba4-be64-4121-9798-91c0d8039cf9" providerId="AD" clId="Web-{C22F8845-204D-480B-982B-3B7B2ACDBF0B}" dt="2022-11-08T22:35:47.237" v="4"/>
          <ac:spMkLst>
            <pc:docMk/>
            <pc:sldMk cId="109857222" sldId="256"/>
            <ac:spMk id="9" creationId="{9B45BA4C-9B54-4496-821F-9E0985CA984D}"/>
          </ac:spMkLst>
        </pc:spChg>
        <pc:spChg chg="add del">
          <ac:chgData name="Charlene Johnson (2131892)" userId="S::2131892@student.uwtsd.ac.uk::678f0ba4-be64-4121-9798-91c0d8039cf9" providerId="AD" clId="Web-{C22F8845-204D-480B-982B-3B7B2ACDBF0B}" dt="2022-11-08T22:35:47.237" v="4"/>
          <ac:spMkLst>
            <pc:docMk/>
            <pc:sldMk cId="109857222" sldId="256"/>
            <ac:spMk id="11" creationId="{85E1BB9D-FAFF-4C3E-9E44-13F8FBABCD62}"/>
          </ac:spMkLst>
        </pc:spChg>
        <pc:spChg chg="add del">
          <ac:chgData name="Charlene Johnson (2131892)" userId="S::2131892@student.uwtsd.ac.uk::678f0ba4-be64-4121-9798-91c0d8039cf9" providerId="AD" clId="Web-{C22F8845-204D-480B-982B-3B7B2ACDBF0B}" dt="2022-11-08T22:35:47.237" v="4"/>
          <ac:spMkLst>
            <pc:docMk/>
            <pc:sldMk cId="109857222" sldId="256"/>
            <ac:spMk id="13" creationId="{05B437B7-8977-4FCB-A046-84E7F8E29408}"/>
          </ac:spMkLst>
        </pc:spChg>
        <pc:spChg chg="add del">
          <ac:chgData name="Charlene Johnson (2131892)" userId="S::2131892@student.uwtsd.ac.uk::678f0ba4-be64-4121-9798-91c0d8039cf9" providerId="AD" clId="Web-{C22F8845-204D-480B-982B-3B7B2ACDBF0B}" dt="2022-11-08T22:35:54.534" v="6"/>
          <ac:spMkLst>
            <pc:docMk/>
            <pc:sldMk cId="109857222" sldId="256"/>
            <ac:spMk id="15" creationId="{8D61482F-F3C5-4D66-8C5D-C6BBE3E1275C}"/>
          </ac:spMkLst>
        </pc:spChg>
        <pc:spChg chg="add del">
          <ac:chgData name="Charlene Johnson (2131892)" userId="S::2131892@student.uwtsd.ac.uk::678f0ba4-be64-4121-9798-91c0d8039cf9" providerId="AD" clId="Web-{C22F8845-204D-480B-982B-3B7B2ACDBF0B}" dt="2022-11-08T22:35:54.534" v="6"/>
          <ac:spMkLst>
            <pc:docMk/>
            <pc:sldMk cId="109857222" sldId="256"/>
            <ac:spMk id="16" creationId="{158B3569-73B2-4D05-8E95-886A6EE17F1F}"/>
          </ac:spMkLst>
        </pc:spChg>
        <pc:spChg chg="add del">
          <ac:chgData name="Charlene Johnson (2131892)" userId="S::2131892@student.uwtsd.ac.uk::678f0ba4-be64-4121-9798-91c0d8039cf9" providerId="AD" clId="Web-{C22F8845-204D-480B-982B-3B7B2ACDBF0B}" dt="2022-11-08T22:35:54.534" v="6"/>
          <ac:spMkLst>
            <pc:docMk/>
            <pc:sldMk cId="109857222" sldId="256"/>
            <ac:spMk id="17" creationId="{B71758F4-3F46-45DA-8AC5-4E508DA080BA}"/>
          </ac:spMkLst>
        </pc:spChg>
        <pc:spChg chg="add del">
          <ac:chgData name="Charlene Johnson (2131892)" userId="S::2131892@student.uwtsd.ac.uk::678f0ba4-be64-4121-9798-91c0d8039cf9" providerId="AD" clId="Web-{C22F8845-204D-480B-982B-3B7B2ACDBF0B}" dt="2022-11-08T22:36:20.347" v="10"/>
          <ac:spMkLst>
            <pc:docMk/>
            <pc:sldMk cId="109857222" sldId="256"/>
            <ac:spMk id="19" creationId="{FFD685C2-1A84-41DE-BFA0-0A068F83D2D2}"/>
          </ac:spMkLst>
        </pc:spChg>
        <pc:spChg chg="add del">
          <ac:chgData name="Charlene Johnson (2131892)" userId="S::2131892@student.uwtsd.ac.uk::678f0ba4-be64-4121-9798-91c0d8039cf9" providerId="AD" clId="Web-{C22F8845-204D-480B-982B-3B7B2ACDBF0B}" dt="2022-11-08T22:36:07.456" v="8"/>
          <ac:spMkLst>
            <pc:docMk/>
            <pc:sldMk cId="109857222" sldId="256"/>
            <ac:spMk id="20" creationId="{9B45BA4C-9B54-4496-821F-9E0985CA984D}"/>
          </ac:spMkLst>
        </pc:spChg>
        <pc:spChg chg="add del">
          <ac:chgData name="Charlene Johnson (2131892)" userId="S::2131892@student.uwtsd.ac.uk::678f0ba4-be64-4121-9798-91c0d8039cf9" providerId="AD" clId="Web-{C22F8845-204D-480B-982B-3B7B2ACDBF0B}" dt="2022-11-08T22:36:07.456" v="8"/>
          <ac:spMkLst>
            <pc:docMk/>
            <pc:sldMk cId="109857222" sldId="256"/>
            <ac:spMk id="21" creationId="{117B5C06-12CC-49EF-A907-08F1B132CAE2}"/>
          </ac:spMkLst>
        </pc:spChg>
        <pc:spChg chg="add del">
          <ac:chgData name="Charlene Johnson (2131892)" userId="S::2131892@student.uwtsd.ac.uk::678f0ba4-be64-4121-9798-91c0d8039cf9" providerId="AD" clId="Web-{C22F8845-204D-480B-982B-3B7B2ACDBF0B}" dt="2022-11-08T22:36:07.456" v="8"/>
          <ac:spMkLst>
            <pc:docMk/>
            <pc:sldMk cId="109857222" sldId="256"/>
            <ac:spMk id="22" creationId="{DCF04CB3-1A29-49CA-9F86-17B9FE6F651B}"/>
          </ac:spMkLst>
        </pc:spChg>
        <pc:spChg chg="add del">
          <ac:chgData name="Charlene Johnson (2131892)" userId="S::2131892@student.uwtsd.ac.uk::678f0ba4-be64-4121-9798-91c0d8039cf9" providerId="AD" clId="Web-{C22F8845-204D-480B-982B-3B7B2ACDBF0B}" dt="2022-11-08T22:36:20.347" v="10"/>
          <ac:spMkLst>
            <pc:docMk/>
            <pc:sldMk cId="109857222" sldId="256"/>
            <ac:spMk id="24" creationId="{24747089-0322-4B03-B224-817DD4C8B708}"/>
          </ac:spMkLst>
        </pc:spChg>
        <pc:spChg chg="add del">
          <ac:chgData name="Charlene Johnson (2131892)" userId="S::2131892@student.uwtsd.ac.uk::678f0ba4-be64-4121-9798-91c0d8039cf9" providerId="AD" clId="Web-{C22F8845-204D-480B-982B-3B7B2ACDBF0B}" dt="2022-11-08T22:36:20.347" v="10"/>
          <ac:spMkLst>
            <pc:docMk/>
            <pc:sldMk cId="109857222" sldId="256"/>
            <ac:spMk id="25" creationId="{7228512D-3055-4911-A4D1-4A084C9C4201}"/>
          </ac:spMkLst>
        </pc:spChg>
        <pc:spChg chg="add del">
          <ac:chgData name="Charlene Johnson (2131892)" userId="S::2131892@student.uwtsd.ac.uk::678f0ba4-be64-4121-9798-91c0d8039cf9" providerId="AD" clId="Web-{C22F8845-204D-480B-982B-3B7B2ACDBF0B}" dt="2022-11-08T22:36:20.347" v="10"/>
          <ac:spMkLst>
            <pc:docMk/>
            <pc:sldMk cId="109857222" sldId="256"/>
            <ac:spMk id="26" creationId="{3C98C7BF-70D9-4D19-BD2D-D808991FDF60}"/>
          </ac:spMkLst>
        </pc:spChg>
        <pc:spChg chg="add del">
          <ac:chgData name="Charlene Johnson (2131892)" userId="S::2131892@student.uwtsd.ac.uk::678f0ba4-be64-4121-9798-91c0d8039cf9" providerId="AD" clId="Web-{C22F8845-204D-480B-982B-3B7B2ACDBF0B}" dt="2022-11-08T22:36:20.347" v="10"/>
          <ac:spMkLst>
            <pc:docMk/>
            <pc:sldMk cId="109857222" sldId="256"/>
            <ac:spMk id="27" creationId="{B497CCB5-5FC2-473C-AFCC-2430CEF1DF71}"/>
          </ac:spMkLst>
        </pc:spChg>
        <pc:spChg chg="add del">
          <ac:chgData name="Charlene Johnson (2131892)" userId="S::2131892@student.uwtsd.ac.uk::678f0ba4-be64-4121-9798-91c0d8039cf9" providerId="AD" clId="Web-{C22F8845-204D-480B-982B-3B7B2ACDBF0B}" dt="2022-11-08T22:36:20.347" v="10"/>
          <ac:spMkLst>
            <pc:docMk/>
            <pc:sldMk cId="109857222" sldId="256"/>
            <ac:spMk id="28" creationId="{599C8C75-BFDF-44E7-A028-EEB5EDD58817}"/>
          </ac:spMkLst>
        </pc:spChg>
        <pc:spChg chg="add del">
          <ac:chgData name="Charlene Johnson (2131892)" userId="S::2131892@student.uwtsd.ac.uk::678f0ba4-be64-4121-9798-91c0d8039cf9" providerId="AD" clId="Web-{C22F8845-204D-480B-982B-3B7B2ACDBF0B}" dt="2022-11-08T22:41:10.308" v="60"/>
          <ac:spMkLst>
            <pc:docMk/>
            <pc:sldMk cId="109857222" sldId="256"/>
            <ac:spMk id="30" creationId="{9B45BA4C-9B54-4496-821F-9E0985CA984D}"/>
          </ac:spMkLst>
        </pc:spChg>
        <pc:spChg chg="add del">
          <ac:chgData name="Charlene Johnson (2131892)" userId="S::2131892@student.uwtsd.ac.uk::678f0ba4-be64-4121-9798-91c0d8039cf9" providerId="AD" clId="Web-{C22F8845-204D-480B-982B-3B7B2ACDBF0B}" dt="2022-11-08T22:41:10.308" v="60"/>
          <ac:spMkLst>
            <pc:docMk/>
            <pc:sldMk cId="109857222" sldId="256"/>
            <ac:spMk id="31" creationId="{117B5C06-12CC-49EF-A907-08F1B132CAE2}"/>
          </ac:spMkLst>
        </pc:spChg>
        <pc:spChg chg="add del">
          <ac:chgData name="Charlene Johnson (2131892)" userId="S::2131892@student.uwtsd.ac.uk::678f0ba4-be64-4121-9798-91c0d8039cf9" providerId="AD" clId="Web-{C22F8845-204D-480B-982B-3B7B2ACDBF0B}" dt="2022-11-08T22:41:10.308" v="60"/>
          <ac:spMkLst>
            <pc:docMk/>
            <pc:sldMk cId="109857222" sldId="256"/>
            <ac:spMk id="32" creationId="{DCF04CB3-1A29-49CA-9F86-17B9FE6F651B}"/>
          </ac:spMkLst>
        </pc:spChg>
        <pc:spChg chg="add">
          <ac:chgData name="Charlene Johnson (2131892)" userId="S::2131892@student.uwtsd.ac.uk::678f0ba4-be64-4121-9798-91c0d8039cf9" providerId="AD" clId="Web-{C22F8845-204D-480B-982B-3B7B2ACDBF0B}" dt="2022-11-08T22:41:10.308" v="60"/>
          <ac:spMkLst>
            <pc:docMk/>
            <pc:sldMk cId="109857222" sldId="256"/>
            <ac:spMk id="37" creationId="{9EDC711F-4DA7-4E33-A776-F079ACDA6DE5}"/>
          </ac:spMkLst>
        </pc:spChg>
        <pc:spChg chg="add">
          <ac:chgData name="Charlene Johnson (2131892)" userId="S::2131892@student.uwtsd.ac.uk::678f0ba4-be64-4121-9798-91c0d8039cf9" providerId="AD" clId="Web-{C22F8845-204D-480B-982B-3B7B2ACDBF0B}" dt="2022-11-08T22:41:10.308" v="60"/>
          <ac:spMkLst>
            <pc:docMk/>
            <pc:sldMk cId="109857222" sldId="256"/>
            <ac:spMk id="39" creationId="{B3E32D53-FD05-46F1-97E2-C13949F5984B}"/>
          </ac:spMkLst>
        </pc:spChg>
        <pc:spChg chg="add">
          <ac:chgData name="Charlene Johnson (2131892)" userId="S::2131892@student.uwtsd.ac.uk::678f0ba4-be64-4121-9798-91c0d8039cf9" providerId="AD" clId="Web-{C22F8845-204D-480B-982B-3B7B2ACDBF0B}" dt="2022-11-08T22:41:10.308" v="60"/>
          <ac:spMkLst>
            <pc:docMk/>
            <pc:sldMk cId="109857222" sldId="256"/>
            <ac:spMk id="41" creationId="{FDA9E872-DB12-4A7B-A151-052FA0773903}"/>
          </ac:spMkLst>
        </pc:spChg>
        <pc:spChg chg="add">
          <ac:chgData name="Charlene Johnson (2131892)" userId="S::2131892@student.uwtsd.ac.uk::678f0ba4-be64-4121-9798-91c0d8039cf9" providerId="AD" clId="Web-{C22F8845-204D-480B-982B-3B7B2ACDBF0B}" dt="2022-11-08T22:41:10.308" v="60"/>
          <ac:spMkLst>
            <pc:docMk/>
            <pc:sldMk cId="109857222" sldId="256"/>
            <ac:spMk id="43" creationId="{3B984CFC-8941-41C1-9730-F447E13EB442}"/>
          </ac:spMkLst>
        </pc:spChg>
        <pc:spChg chg="add">
          <ac:chgData name="Charlene Johnson (2131892)" userId="S::2131892@student.uwtsd.ac.uk::678f0ba4-be64-4121-9798-91c0d8039cf9" providerId="AD" clId="Web-{C22F8845-204D-480B-982B-3B7B2ACDBF0B}" dt="2022-11-08T22:41:10.308" v="60"/>
          <ac:spMkLst>
            <pc:docMk/>
            <pc:sldMk cId="109857222" sldId="256"/>
            <ac:spMk id="45" creationId="{D3185161-AC26-4077-A972-6C3306B241E2}"/>
          </ac:spMkLst>
        </pc:spChg>
        <pc:spChg chg="add">
          <ac:chgData name="Charlene Johnson (2131892)" userId="S::2131892@student.uwtsd.ac.uk::678f0ba4-be64-4121-9798-91c0d8039cf9" providerId="AD" clId="Web-{C22F8845-204D-480B-982B-3B7B2ACDBF0B}" dt="2022-11-08T22:41:10.308" v="60"/>
          <ac:spMkLst>
            <pc:docMk/>
            <pc:sldMk cId="109857222" sldId="256"/>
            <ac:spMk id="47" creationId="{39B0F207-7872-4A1E-BCCD-EBF4B8A6ACA1}"/>
          </ac:spMkLst>
        </pc:spChg>
        <pc:picChg chg="add mod">
          <ac:chgData name="Charlene Johnson (2131892)" userId="S::2131892@student.uwtsd.ac.uk::678f0ba4-be64-4121-9798-91c0d8039cf9" providerId="AD" clId="Web-{C22F8845-204D-480B-982B-3B7B2ACDBF0B}" dt="2022-11-08T22:41:10.308" v="60"/>
          <ac:picMkLst>
            <pc:docMk/>
            <pc:sldMk cId="109857222" sldId="256"/>
            <ac:picMk id="4" creationId="{B4AFE40C-6839-CBA6-F96E-8A0061BA5975}"/>
          </ac:picMkLst>
        </pc:picChg>
        <pc:cxnChg chg="add del">
          <ac:chgData name="Charlene Johnson (2131892)" userId="S::2131892@student.uwtsd.ac.uk::678f0ba4-be64-4121-9798-91c0d8039cf9" providerId="AD" clId="Web-{C22F8845-204D-480B-982B-3B7B2ACDBF0B}" dt="2022-11-08T22:35:54.534" v="6"/>
          <ac:cxnSpMkLst>
            <pc:docMk/>
            <pc:sldMk cId="109857222" sldId="256"/>
            <ac:cxnSpMk id="18" creationId="{56020367-4FD5-4596-8E10-C5F095CD8DBF}"/>
          </ac:cxnSpMkLst>
        </pc:cxnChg>
      </pc:sldChg>
      <pc:sldChg chg="addSp delSp modSp new del">
        <pc:chgData name="Charlene Johnson (2131892)" userId="S::2131892@student.uwtsd.ac.uk::678f0ba4-be64-4121-9798-91c0d8039cf9" providerId="AD" clId="Web-{C22F8845-204D-480B-982B-3B7B2ACDBF0B}" dt="2022-11-09T01:04:36.925" v="875"/>
        <pc:sldMkLst>
          <pc:docMk/>
          <pc:sldMk cId="3973376303" sldId="257"/>
        </pc:sldMkLst>
        <pc:spChg chg="add mod">
          <ac:chgData name="Charlene Johnson (2131892)" userId="S::2131892@student.uwtsd.ac.uk::678f0ba4-be64-4121-9798-91c0d8039cf9" providerId="AD" clId="Web-{C22F8845-204D-480B-982B-3B7B2ACDBF0B}" dt="2022-11-08T22:47:03.348" v="128" actId="1076"/>
          <ac:spMkLst>
            <pc:docMk/>
            <pc:sldMk cId="3973376303" sldId="257"/>
            <ac:spMk id="2" creationId="{523BADBF-7202-567A-895B-5AE87B4E0180}"/>
          </ac:spMkLst>
        </pc:spChg>
        <pc:spChg chg="add mod">
          <ac:chgData name="Charlene Johnson (2131892)" userId="S::2131892@student.uwtsd.ac.uk::678f0ba4-be64-4121-9798-91c0d8039cf9" providerId="AD" clId="Web-{C22F8845-204D-480B-982B-3B7B2ACDBF0B}" dt="2022-11-09T00:08:33.833" v="642" actId="1076"/>
          <ac:spMkLst>
            <pc:docMk/>
            <pc:sldMk cId="3973376303" sldId="257"/>
            <ac:spMk id="4" creationId="{8B6AA241-111F-B9CA-6C87-62C8CBBE9903}"/>
          </ac:spMkLst>
        </pc:spChg>
        <pc:picChg chg="add mod">
          <ac:chgData name="Charlene Johnson (2131892)" userId="S::2131892@student.uwtsd.ac.uk::678f0ba4-be64-4121-9798-91c0d8039cf9" providerId="AD" clId="Web-{C22F8845-204D-480B-982B-3B7B2ACDBF0B}" dt="2022-11-09T00:11:01.579" v="682" actId="1076"/>
          <ac:picMkLst>
            <pc:docMk/>
            <pc:sldMk cId="3973376303" sldId="257"/>
            <ac:picMk id="3" creationId="{B53A7318-8D45-95A9-5716-C53F70CBE3E4}"/>
          </ac:picMkLst>
        </pc:picChg>
        <pc:picChg chg="add del mod">
          <ac:chgData name="Charlene Johnson (2131892)" userId="S::2131892@student.uwtsd.ac.uk::678f0ba4-be64-4121-9798-91c0d8039cf9" providerId="AD" clId="Web-{C22F8845-204D-480B-982B-3B7B2ACDBF0B}" dt="2022-11-09T00:09:25.962" v="655"/>
          <ac:picMkLst>
            <pc:docMk/>
            <pc:sldMk cId="3973376303" sldId="257"/>
            <ac:picMk id="5" creationId="{D415E5C7-E043-A403-061B-DE0AD94135B0}"/>
          </ac:picMkLst>
        </pc:picChg>
        <pc:picChg chg="add del mod">
          <ac:chgData name="Charlene Johnson (2131892)" userId="S::2131892@student.uwtsd.ac.uk::678f0ba4-be64-4121-9798-91c0d8039cf9" providerId="AD" clId="Web-{C22F8845-204D-480B-982B-3B7B2ACDBF0B}" dt="2022-11-09T00:09:35.400" v="657"/>
          <ac:picMkLst>
            <pc:docMk/>
            <pc:sldMk cId="3973376303" sldId="257"/>
            <ac:picMk id="6" creationId="{B7146564-3B48-F89B-CAC2-639B0AA209C9}"/>
          </ac:picMkLst>
        </pc:picChg>
        <pc:picChg chg="add mod">
          <ac:chgData name="Charlene Johnson (2131892)" userId="S::2131892@student.uwtsd.ac.uk::678f0ba4-be64-4121-9798-91c0d8039cf9" providerId="AD" clId="Web-{C22F8845-204D-480B-982B-3B7B2ACDBF0B}" dt="2022-11-09T00:11:20.393" v="686" actId="1076"/>
          <ac:picMkLst>
            <pc:docMk/>
            <pc:sldMk cId="3973376303" sldId="257"/>
            <ac:picMk id="7" creationId="{147484DB-1524-A454-CEAC-6E28D037E44E}"/>
          </ac:picMkLst>
        </pc:picChg>
      </pc:sldChg>
      <pc:sldChg chg="new del">
        <pc:chgData name="Charlene Johnson (2131892)" userId="S::2131892@student.uwtsd.ac.uk::678f0ba4-be64-4121-9798-91c0d8039cf9" providerId="AD" clId="Web-{C22F8845-204D-480B-982B-3B7B2ACDBF0B}" dt="2022-11-08T22:49:38.837" v="140"/>
        <pc:sldMkLst>
          <pc:docMk/>
          <pc:sldMk cId="2543316347" sldId="258"/>
        </pc:sldMkLst>
      </pc:sldChg>
      <pc:sldChg chg="addSp delSp modSp new mod setBg">
        <pc:chgData name="Charlene Johnson (2131892)" userId="S::2131892@student.uwtsd.ac.uk::678f0ba4-be64-4121-9798-91c0d8039cf9" providerId="AD" clId="Web-{C22F8845-204D-480B-982B-3B7B2ACDBF0B}" dt="2022-11-08T23:43:20.017" v="440"/>
        <pc:sldMkLst>
          <pc:docMk/>
          <pc:sldMk cId="3997976397" sldId="258"/>
        </pc:sldMkLst>
        <pc:spChg chg="mod">
          <ac:chgData name="Charlene Johnson (2131892)" userId="S::2131892@student.uwtsd.ac.uk::678f0ba4-be64-4121-9798-91c0d8039cf9" providerId="AD" clId="Web-{C22F8845-204D-480B-982B-3B7B2ACDBF0B}" dt="2022-11-08T23:43:20.017" v="440"/>
          <ac:spMkLst>
            <pc:docMk/>
            <pc:sldMk cId="3997976397" sldId="258"/>
            <ac:spMk id="2" creationId="{48E3A5CD-DB07-249E-DECE-8FE8E35142B3}"/>
          </ac:spMkLst>
        </pc:spChg>
        <pc:spChg chg="mod">
          <ac:chgData name="Charlene Johnson (2131892)" userId="S::2131892@student.uwtsd.ac.uk::678f0ba4-be64-4121-9798-91c0d8039cf9" providerId="AD" clId="Web-{C22F8845-204D-480B-982B-3B7B2ACDBF0B}" dt="2022-11-08T23:43:20.017" v="440"/>
          <ac:spMkLst>
            <pc:docMk/>
            <pc:sldMk cId="3997976397" sldId="258"/>
            <ac:spMk id="3" creationId="{39F84FE5-86C7-0DD4-1CB6-83EE43CF0402}"/>
          </ac:spMkLst>
        </pc:spChg>
        <pc:spChg chg="del mod">
          <ac:chgData name="Charlene Johnson (2131892)" userId="S::2131892@student.uwtsd.ac.uk::678f0ba4-be64-4121-9798-91c0d8039cf9" providerId="AD" clId="Web-{C22F8845-204D-480B-982B-3B7B2ACDBF0B}" dt="2022-11-08T23:24:32.448" v="161"/>
          <ac:spMkLst>
            <pc:docMk/>
            <pc:sldMk cId="3997976397" sldId="258"/>
            <ac:spMk id="4" creationId="{5606203D-1627-034C-7F8F-3A936D5E2B46}"/>
          </ac:spMkLst>
        </pc:spChg>
        <pc:spChg chg="add del">
          <ac:chgData name="Charlene Johnson (2131892)" userId="S::2131892@student.uwtsd.ac.uk::678f0ba4-be64-4121-9798-91c0d8039cf9" providerId="AD" clId="Web-{C22F8845-204D-480B-982B-3B7B2ACDBF0B}" dt="2022-11-08T23:43:20.017" v="440"/>
          <ac:spMkLst>
            <pc:docMk/>
            <pc:sldMk cId="3997976397" sldId="258"/>
            <ac:spMk id="10" creationId="{BD4C0BBB-0042-4603-A226-6117F3FD5B3C}"/>
          </ac:spMkLst>
        </pc:spChg>
        <pc:spChg chg="add del">
          <ac:chgData name="Charlene Johnson (2131892)" userId="S::2131892@student.uwtsd.ac.uk::678f0ba4-be64-4121-9798-91c0d8039cf9" providerId="AD" clId="Web-{C22F8845-204D-480B-982B-3B7B2ACDBF0B}" dt="2022-11-08T23:43:20.017" v="440"/>
          <ac:spMkLst>
            <pc:docMk/>
            <pc:sldMk cId="3997976397" sldId="258"/>
            <ac:spMk id="12" creationId="{EC44F520-2598-460E-9F91-B02F60830CA2}"/>
          </ac:spMkLst>
        </pc:spChg>
        <pc:spChg chg="add del">
          <ac:chgData name="Charlene Johnson (2131892)" userId="S::2131892@student.uwtsd.ac.uk::678f0ba4-be64-4121-9798-91c0d8039cf9" providerId="AD" clId="Web-{C22F8845-204D-480B-982B-3B7B2ACDBF0B}" dt="2022-11-08T23:43:20.017" v="440"/>
          <ac:spMkLst>
            <pc:docMk/>
            <pc:sldMk cId="3997976397" sldId="258"/>
            <ac:spMk id="14" creationId="{979E27D9-03C7-44E2-9FF8-15D0C8506AF7}"/>
          </ac:spMkLst>
        </pc:spChg>
        <pc:spChg chg="add del">
          <ac:chgData name="Charlene Johnson (2131892)" userId="S::2131892@student.uwtsd.ac.uk::678f0ba4-be64-4121-9798-91c0d8039cf9" providerId="AD" clId="Web-{C22F8845-204D-480B-982B-3B7B2ACDBF0B}" dt="2022-11-08T23:43:20.017" v="440"/>
          <ac:spMkLst>
            <pc:docMk/>
            <pc:sldMk cId="3997976397" sldId="258"/>
            <ac:spMk id="16" creationId="{EEBF1590-3B36-48EE-A89D-3B6F3CB256AB}"/>
          </ac:spMkLst>
        </pc:spChg>
        <pc:spChg chg="add del">
          <ac:chgData name="Charlene Johnson (2131892)" userId="S::2131892@student.uwtsd.ac.uk::678f0ba4-be64-4121-9798-91c0d8039cf9" providerId="AD" clId="Web-{C22F8845-204D-480B-982B-3B7B2ACDBF0B}" dt="2022-11-08T23:43:20.017" v="440"/>
          <ac:spMkLst>
            <pc:docMk/>
            <pc:sldMk cId="3997976397" sldId="258"/>
            <ac:spMk id="18" creationId="{AC8F6C8C-AB5A-4548-942D-E3FD40ACBC49}"/>
          </ac:spMkLst>
        </pc:spChg>
        <pc:spChg chg="add">
          <ac:chgData name="Charlene Johnson (2131892)" userId="S::2131892@student.uwtsd.ac.uk::678f0ba4-be64-4121-9798-91c0d8039cf9" providerId="AD" clId="Web-{C22F8845-204D-480B-982B-3B7B2ACDBF0B}" dt="2022-11-08T23:43:20.017" v="440"/>
          <ac:spMkLst>
            <pc:docMk/>
            <pc:sldMk cId="3997976397" sldId="258"/>
            <ac:spMk id="23" creationId="{BD4C0BBB-0042-4603-A226-6117F3FD5B3C}"/>
          </ac:spMkLst>
        </pc:spChg>
        <pc:spChg chg="add">
          <ac:chgData name="Charlene Johnson (2131892)" userId="S::2131892@student.uwtsd.ac.uk::678f0ba4-be64-4121-9798-91c0d8039cf9" providerId="AD" clId="Web-{C22F8845-204D-480B-982B-3B7B2ACDBF0B}" dt="2022-11-08T23:43:20.017" v="440"/>
          <ac:spMkLst>
            <pc:docMk/>
            <pc:sldMk cId="3997976397" sldId="258"/>
            <ac:spMk id="25" creationId="{EC44F520-2598-460E-9F91-B02F60830CA2}"/>
          </ac:spMkLst>
        </pc:spChg>
        <pc:spChg chg="add">
          <ac:chgData name="Charlene Johnson (2131892)" userId="S::2131892@student.uwtsd.ac.uk::678f0ba4-be64-4121-9798-91c0d8039cf9" providerId="AD" clId="Web-{C22F8845-204D-480B-982B-3B7B2ACDBF0B}" dt="2022-11-08T23:43:20.017" v="440"/>
          <ac:spMkLst>
            <pc:docMk/>
            <pc:sldMk cId="3997976397" sldId="258"/>
            <ac:spMk id="27" creationId="{A21FCE60-ECDB-49B1-A5CA-E834A33FEE46}"/>
          </ac:spMkLst>
        </pc:spChg>
        <pc:spChg chg="add">
          <ac:chgData name="Charlene Johnson (2131892)" userId="S::2131892@student.uwtsd.ac.uk::678f0ba4-be64-4121-9798-91c0d8039cf9" providerId="AD" clId="Web-{C22F8845-204D-480B-982B-3B7B2ACDBF0B}" dt="2022-11-08T23:43:20.017" v="440"/>
          <ac:spMkLst>
            <pc:docMk/>
            <pc:sldMk cId="3997976397" sldId="258"/>
            <ac:spMk id="29" creationId="{4E3AE8C3-8F65-40F4-BABE-E70F3830147B}"/>
          </ac:spMkLst>
        </pc:spChg>
        <pc:spChg chg="add">
          <ac:chgData name="Charlene Johnson (2131892)" userId="S::2131892@student.uwtsd.ac.uk::678f0ba4-be64-4121-9798-91c0d8039cf9" providerId="AD" clId="Web-{C22F8845-204D-480B-982B-3B7B2ACDBF0B}" dt="2022-11-08T23:43:20.017" v="440"/>
          <ac:spMkLst>
            <pc:docMk/>
            <pc:sldMk cId="3997976397" sldId="258"/>
            <ac:spMk id="31" creationId="{E2FC4764-B8D5-4F87-95DB-3125B2D12855}"/>
          </ac:spMkLst>
        </pc:spChg>
        <pc:spChg chg="add">
          <ac:chgData name="Charlene Johnson (2131892)" userId="S::2131892@student.uwtsd.ac.uk::678f0ba4-be64-4121-9798-91c0d8039cf9" providerId="AD" clId="Web-{C22F8845-204D-480B-982B-3B7B2ACDBF0B}" dt="2022-11-08T23:43:20.017" v="440"/>
          <ac:spMkLst>
            <pc:docMk/>
            <pc:sldMk cId="3997976397" sldId="258"/>
            <ac:spMk id="33" creationId="{B4C1654F-94F5-497E-8ECF-F2A7E84D6A63}"/>
          </ac:spMkLst>
        </pc:spChg>
        <pc:spChg chg="add">
          <ac:chgData name="Charlene Johnson (2131892)" userId="S::2131892@student.uwtsd.ac.uk::678f0ba4-be64-4121-9798-91c0d8039cf9" providerId="AD" clId="Web-{C22F8845-204D-480B-982B-3B7B2ACDBF0B}" dt="2022-11-08T23:43:20.017" v="440"/>
          <ac:spMkLst>
            <pc:docMk/>
            <pc:sldMk cId="3997976397" sldId="258"/>
            <ac:spMk id="35" creationId="{38FAA1A1-D861-433F-88FA-1E9D6FD31D11}"/>
          </ac:spMkLst>
        </pc:spChg>
        <pc:picChg chg="add mod ord">
          <ac:chgData name="Charlene Johnson (2131892)" userId="S::2131892@student.uwtsd.ac.uk::678f0ba4-be64-4121-9798-91c0d8039cf9" providerId="AD" clId="Web-{C22F8845-204D-480B-982B-3B7B2ACDBF0B}" dt="2022-11-08T23:43:20.017" v="440"/>
          <ac:picMkLst>
            <pc:docMk/>
            <pc:sldMk cId="3997976397" sldId="258"/>
            <ac:picMk id="5" creationId="{36BEDCA9-E600-D7DB-976E-0CC193E09337}"/>
          </ac:picMkLst>
        </pc:picChg>
      </pc:sldChg>
      <pc:sldChg chg="addSp delSp modSp new mod setBg">
        <pc:chgData name="Charlene Johnson (2131892)" userId="S::2131892@student.uwtsd.ac.uk::678f0ba4-be64-4121-9798-91c0d8039cf9" providerId="AD" clId="Web-{C22F8845-204D-480B-982B-3B7B2ACDBF0B}" dt="2022-11-09T00:07:41.919" v="638" actId="20577"/>
        <pc:sldMkLst>
          <pc:docMk/>
          <pc:sldMk cId="370631115" sldId="259"/>
        </pc:sldMkLst>
        <pc:spChg chg="mod">
          <ac:chgData name="Charlene Johnson (2131892)" userId="S::2131892@student.uwtsd.ac.uk::678f0ba4-be64-4121-9798-91c0d8039cf9" providerId="AD" clId="Web-{C22F8845-204D-480B-982B-3B7B2ACDBF0B}" dt="2022-11-08T23:51:25.451" v="480"/>
          <ac:spMkLst>
            <pc:docMk/>
            <pc:sldMk cId="370631115" sldId="259"/>
            <ac:spMk id="2" creationId="{A42CC4F1-FC13-9DB6-8E8F-87EB2C9720C9}"/>
          </ac:spMkLst>
        </pc:spChg>
        <pc:spChg chg="del mod">
          <ac:chgData name="Charlene Johnson (2131892)" userId="S::2131892@student.uwtsd.ac.uk::678f0ba4-be64-4121-9798-91c0d8039cf9" providerId="AD" clId="Web-{C22F8845-204D-480B-982B-3B7B2ACDBF0B}" dt="2022-11-08T23:48:59.827" v="475"/>
          <ac:spMkLst>
            <pc:docMk/>
            <pc:sldMk cId="370631115" sldId="259"/>
            <ac:spMk id="3" creationId="{13C7A45E-5106-E65C-486F-DE28C2AB2E3E}"/>
          </ac:spMkLst>
        </pc:spChg>
        <pc:spChg chg="mod">
          <ac:chgData name="Charlene Johnson (2131892)" userId="S::2131892@student.uwtsd.ac.uk::678f0ba4-be64-4121-9798-91c0d8039cf9" providerId="AD" clId="Web-{C22F8845-204D-480B-982B-3B7B2ACDBF0B}" dt="2022-11-09T00:07:41.919" v="638" actId="20577"/>
          <ac:spMkLst>
            <pc:docMk/>
            <pc:sldMk cId="370631115" sldId="259"/>
            <ac:spMk id="4" creationId="{620878FC-2B14-4370-718C-B22D5F847281}"/>
          </ac:spMkLst>
        </pc:spChg>
        <pc:spChg chg="add del">
          <ac:chgData name="Charlene Johnson (2131892)" userId="S::2131892@student.uwtsd.ac.uk::678f0ba4-be64-4121-9798-91c0d8039cf9" providerId="AD" clId="Web-{C22F8845-204D-480B-982B-3B7B2ACDBF0B}" dt="2022-11-08T23:51:22.794" v="477"/>
          <ac:spMkLst>
            <pc:docMk/>
            <pc:sldMk cId="370631115" sldId="259"/>
            <ac:spMk id="10" creationId="{BD4C0BBB-0042-4603-A226-6117F3FD5B3C}"/>
          </ac:spMkLst>
        </pc:spChg>
        <pc:spChg chg="add del">
          <ac:chgData name="Charlene Johnson (2131892)" userId="S::2131892@student.uwtsd.ac.uk::678f0ba4-be64-4121-9798-91c0d8039cf9" providerId="AD" clId="Web-{C22F8845-204D-480B-982B-3B7B2ACDBF0B}" dt="2022-11-08T23:51:22.794" v="477"/>
          <ac:spMkLst>
            <pc:docMk/>
            <pc:sldMk cId="370631115" sldId="259"/>
            <ac:spMk id="12" creationId="{EC44F520-2598-460E-9F91-B02F60830CA2}"/>
          </ac:spMkLst>
        </pc:spChg>
        <pc:spChg chg="add del">
          <ac:chgData name="Charlene Johnson (2131892)" userId="S::2131892@student.uwtsd.ac.uk::678f0ba4-be64-4121-9798-91c0d8039cf9" providerId="AD" clId="Web-{C22F8845-204D-480B-982B-3B7B2ACDBF0B}" dt="2022-11-08T23:51:22.794" v="477"/>
          <ac:spMkLst>
            <pc:docMk/>
            <pc:sldMk cId="370631115" sldId="259"/>
            <ac:spMk id="14" creationId="{C4285719-470E-454C-AF62-8323075F1F5B}"/>
          </ac:spMkLst>
        </pc:spChg>
        <pc:spChg chg="add del">
          <ac:chgData name="Charlene Johnson (2131892)" userId="S::2131892@student.uwtsd.ac.uk::678f0ba4-be64-4121-9798-91c0d8039cf9" providerId="AD" clId="Web-{C22F8845-204D-480B-982B-3B7B2ACDBF0B}" dt="2022-11-08T23:51:22.794" v="477"/>
          <ac:spMkLst>
            <pc:docMk/>
            <pc:sldMk cId="370631115" sldId="259"/>
            <ac:spMk id="16" creationId="{4E3AE8C3-8F65-40F4-BABE-E70F3830147B}"/>
          </ac:spMkLst>
        </pc:spChg>
        <pc:spChg chg="add del">
          <ac:chgData name="Charlene Johnson (2131892)" userId="S::2131892@student.uwtsd.ac.uk::678f0ba4-be64-4121-9798-91c0d8039cf9" providerId="AD" clId="Web-{C22F8845-204D-480B-982B-3B7B2ACDBF0B}" dt="2022-11-08T23:51:22.794" v="477"/>
          <ac:spMkLst>
            <pc:docMk/>
            <pc:sldMk cId="370631115" sldId="259"/>
            <ac:spMk id="18" creationId="{E2FC4764-B8D5-4F87-95DB-3125B2D12855}"/>
          </ac:spMkLst>
        </pc:spChg>
        <pc:spChg chg="add del">
          <ac:chgData name="Charlene Johnson (2131892)" userId="S::2131892@student.uwtsd.ac.uk::678f0ba4-be64-4121-9798-91c0d8039cf9" providerId="AD" clId="Web-{C22F8845-204D-480B-982B-3B7B2ACDBF0B}" dt="2022-11-08T23:51:22.794" v="477"/>
          <ac:spMkLst>
            <pc:docMk/>
            <pc:sldMk cId="370631115" sldId="259"/>
            <ac:spMk id="20" creationId="{B4C1654F-94F5-497E-8ECF-F2A7E84D6A63}"/>
          </ac:spMkLst>
        </pc:spChg>
        <pc:spChg chg="add del">
          <ac:chgData name="Charlene Johnson (2131892)" userId="S::2131892@student.uwtsd.ac.uk::678f0ba4-be64-4121-9798-91c0d8039cf9" providerId="AD" clId="Web-{C22F8845-204D-480B-982B-3B7B2ACDBF0B}" dt="2022-11-08T23:51:22.794" v="477"/>
          <ac:spMkLst>
            <pc:docMk/>
            <pc:sldMk cId="370631115" sldId="259"/>
            <ac:spMk id="22" creationId="{38FAA1A1-D861-433F-88FA-1E9D6FD31D11}"/>
          </ac:spMkLst>
        </pc:spChg>
        <pc:spChg chg="add del">
          <ac:chgData name="Charlene Johnson (2131892)" userId="S::2131892@student.uwtsd.ac.uk::678f0ba4-be64-4121-9798-91c0d8039cf9" providerId="AD" clId="Web-{C22F8845-204D-480B-982B-3B7B2ACDBF0B}" dt="2022-11-08T23:51:25.435" v="479"/>
          <ac:spMkLst>
            <pc:docMk/>
            <pc:sldMk cId="370631115" sldId="259"/>
            <ac:spMk id="24" creationId="{B61AB5B3-299F-402C-A990-BCBB37FE0988}"/>
          </ac:spMkLst>
        </pc:spChg>
        <pc:spChg chg="add del">
          <ac:chgData name="Charlene Johnson (2131892)" userId="S::2131892@student.uwtsd.ac.uk::678f0ba4-be64-4121-9798-91c0d8039cf9" providerId="AD" clId="Web-{C22F8845-204D-480B-982B-3B7B2ACDBF0B}" dt="2022-11-08T23:51:25.435" v="479"/>
          <ac:spMkLst>
            <pc:docMk/>
            <pc:sldMk cId="370631115" sldId="259"/>
            <ac:spMk id="25" creationId="{BD4C0BBB-0042-4603-A226-6117F3FD5B3C}"/>
          </ac:spMkLst>
        </pc:spChg>
        <pc:spChg chg="add del">
          <ac:chgData name="Charlene Johnson (2131892)" userId="S::2131892@student.uwtsd.ac.uk::678f0ba4-be64-4121-9798-91c0d8039cf9" providerId="AD" clId="Web-{C22F8845-204D-480B-982B-3B7B2ACDBF0B}" dt="2022-11-08T23:51:25.435" v="479"/>
          <ac:spMkLst>
            <pc:docMk/>
            <pc:sldMk cId="370631115" sldId="259"/>
            <ac:spMk id="26" creationId="{70CEE6E3-70B6-4693-8985-3413141EE2EA}"/>
          </ac:spMkLst>
        </pc:spChg>
        <pc:spChg chg="add del">
          <ac:chgData name="Charlene Johnson (2131892)" userId="S::2131892@student.uwtsd.ac.uk::678f0ba4-be64-4121-9798-91c0d8039cf9" providerId="AD" clId="Web-{C22F8845-204D-480B-982B-3B7B2ACDBF0B}" dt="2022-11-08T23:51:25.435" v="479"/>
          <ac:spMkLst>
            <pc:docMk/>
            <pc:sldMk cId="370631115" sldId="259"/>
            <ac:spMk id="27" creationId="{EC44F520-2598-460E-9F91-B02F60830CA2}"/>
          </ac:spMkLst>
        </pc:spChg>
        <pc:spChg chg="add del">
          <ac:chgData name="Charlene Johnson (2131892)" userId="S::2131892@student.uwtsd.ac.uk::678f0ba4-be64-4121-9798-91c0d8039cf9" providerId="AD" clId="Web-{C22F8845-204D-480B-982B-3B7B2ACDBF0B}" dt="2022-11-08T23:51:25.435" v="479"/>
          <ac:spMkLst>
            <pc:docMk/>
            <pc:sldMk cId="370631115" sldId="259"/>
            <ac:spMk id="28" creationId="{8FA96985-DEAC-46A0-B70E-39A7B867E5CB}"/>
          </ac:spMkLst>
        </pc:spChg>
        <pc:spChg chg="add del">
          <ac:chgData name="Charlene Johnson (2131892)" userId="S::2131892@student.uwtsd.ac.uk::678f0ba4-be64-4121-9798-91c0d8039cf9" providerId="AD" clId="Web-{C22F8845-204D-480B-982B-3B7B2ACDBF0B}" dt="2022-11-08T23:51:25.435" v="479"/>
          <ac:spMkLst>
            <pc:docMk/>
            <pc:sldMk cId="370631115" sldId="259"/>
            <ac:spMk id="29" creationId="{88F7DC0D-FB41-40DE-9A2A-1621F2F269CE}"/>
          </ac:spMkLst>
        </pc:spChg>
        <pc:spChg chg="add del">
          <ac:chgData name="Charlene Johnson (2131892)" userId="S::2131892@student.uwtsd.ac.uk::678f0ba4-be64-4121-9798-91c0d8039cf9" providerId="AD" clId="Web-{C22F8845-204D-480B-982B-3B7B2ACDBF0B}" dt="2022-11-08T23:51:25.435" v="479"/>
          <ac:spMkLst>
            <pc:docMk/>
            <pc:sldMk cId="370631115" sldId="259"/>
            <ac:spMk id="30" creationId="{AC56B1E5-8C40-4B38-9E01-086401F40D54}"/>
          </ac:spMkLst>
        </pc:spChg>
        <pc:spChg chg="add del">
          <ac:chgData name="Charlene Johnson (2131892)" userId="S::2131892@student.uwtsd.ac.uk::678f0ba4-be64-4121-9798-91c0d8039cf9" providerId="AD" clId="Web-{C22F8845-204D-480B-982B-3B7B2ACDBF0B}" dt="2022-11-08T23:51:25.435" v="479"/>
          <ac:spMkLst>
            <pc:docMk/>
            <pc:sldMk cId="370631115" sldId="259"/>
            <ac:spMk id="31" creationId="{373BF372-AF59-4E6A-B507-99714F0DDE13}"/>
          </ac:spMkLst>
        </pc:spChg>
        <pc:spChg chg="add del">
          <ac:chgData name="Charlene Johnson (2131892)" userId="S::2131892@student.uwtsd.ac.uk::678f0ba4-be64-4121-9798-91c0d8039cf9" providerId="AD" clId="Web-{C22F8845-204D-480B-982B-3B7B2ACDBF0B}" dt="2022-11-08T23:51:25.435" v="479"/>
          <ac:spMkLst>
            <pc:docMk/>
            <pc:sldMk cId="370631115" sldId="259"/>
            <ac:spMk id="32" creationId="{3E51228A-E070-4CBB-B003-E1F8EB0AF3FA}"/>
          </ac:spMkLst>
        </pc:spChg>
        <pc:spChg chg="add">
          <ac:chgData name="Charlene Johnson (2131892)" userId="S::2131892@student.uwtsd.ac.uk::678f0ba4-be64-4121-9798-91c0d8039cf9" providerId="AD" clId="Web-{C22F8845-204D-480B-982B-3B7B2ACDBF0B}" dt="2022-11-08T23:51:25.451" v="480"/>
          <ac:spMkLst>
            <pc:docMk/>
            <pc:sldMk cId="370631115" sldId="259"/>
            <ac:spMk id="34" creationId="{BD4C0BBB-0042-4603-A226-6117F3FD5B3C}"/>
          </ac:spMkLst>
        </pc:spChg>
        <pc:spChg chg="add">
          <ac:chgData name="Charlene Johnson (2131892)" userId="S::2131892@student.uwtsd.ac.uk::678f0ba4-be64-4121-9798-91c0d8039cf9" providerId="AD" clId="Web-{C22F8845-204D-480B-982B-3B7B2ACDBF0B}" dt="2022-11-08T23:51:25.451" v="480"/>
          <ac:spMkLst>
            <pc:docMk/>
            <pc:sldMk cId="370631115" sldId="259"/>
            <ac:spMk id="35" creationId="{EC44F520-2598-460E-9F91-B02F60830CA2}"/>
          </ac:spMkLst>
        </pc:spChg>
        <pc:spChg chg="add">
          <ac:chgData name="Charlene Johnson (2131892)" userId="S::2131892@student.uwtsd.ac.uk::678f0ba4-be64-4121-9798-91c0d8039cf9" providerId="AD" clId="Web-{C22F8845-204D-480B-982B-3B7B2ACDBF0B}" dt="2022-11-08T23:51:25.451" v="480"/>
          <ac:spMkLst>
            <pc:docMk/>
            <pc:sldMk cId="370631115" sldId="259"/>
            <ac:spMk id="36" creationId="{979E27D9-03C7-44E2-9FF8-15D0C8506AF7}"/>
          </ac:spMkLst>
        </pc:spChg>
        <pc:spChg chg="add">
          <ac:chgData name="Charlene Johnson (2131892)" userId="S::2131892@student.uwtsd.ac.uk::678f0ba4-be64-4121-9798-91c0d8039cf9" providerId="AD" clId="Web-{C22F8845-204D-480B-982B-3B7B2ACDBF0B}" dt="2022-11-08T23:51:25.451" v="480"/>
          <ac:spMkLst>
            <pc:docMk/>
            <pc:sldMk cId="370631115" sldId="259"/>
            <ac:spMk id="37" creationId="{EEBF1590-3B36-48EE-A89D-3B6F3CB256AB}"/>
          </ac:spMkLst>
        </pc:spChg>
        <pc:spChg chg="add">
          <ac:chgData name="Charlene Johnson (2131892)" userId="S::2131892@student.uwtsd.ac.uk::678f0ba4-be64-4121-9798-91c0d8039cf9" providerId="AD" clId="Web-{C22F8845-204D-480B-982B-3B7B2ACDBF0B}" dt="2022-11-08T23:51:25.451" v="480"/>
          <ac:spMkLst>
            <pc:docMk/>
            <pc:sldMk cId="370631115" sldId="259"/>
            <ac:spMk id="38" creationId="{AC8F6C8C-AB5A-4548-942D-E3FD40ACBC49}"/>
          </ac:spMkLst>
        </pc:spChg>
        <pc:picChg chg="add mod ord">
          <ac:chgData name="Charlene Johnson (2131892)" userId="S::2131892@student.uwtsd.ac.uk::678f0ba4-be64-4121-9798-91c0d8039cf9" providerId="AD" clId="Web-{C22F8845-204D-480B-982B-3B7B2ACDBF0B}" dt="2022-11-08T23:51:25.451" v="480"/>
          <ac:picMkLst>
            <pc:docMk/>
            <pc:sldMk cId="370631115" sldId="259"/>
            <ac:picMk id="5" creationId="{2CF3CF62-421C-6AA5-22FB-43EE6DF4CA63}"/>
          </ac:picMkLst>
        </pc:picChg>
      </pc:sldChg>
      <pc:sldChg chg="addSp delSp modSp new mod setBg">
        <pc:chgData name="Charlene Johnson (2131892)" userId="S::2131892@student.uwtsd.ac.uk::678f0ba4-be64-4121-9798-91c0d8039cf9" providerId="AD" clId="Web-{C22F8845-204D-480B-982B-3B7B2ACDBF0B}" dt="2022-11-09T01:03:39.876" v="872" actId="20577"/>
        <pc:sldMkLst>
          <pc:docMk/>
          <pc:sldMk cId="911631080" sldId="260"/>
        </pc:sldMkLst>
        <pc:spChg chg="mod">
          <ac:chgData name="Charlene Johnson (2131892)" userId="S::2131892@student.uwtsd.ac.uk::678f0ba4-be64-4121-9798-91c0d8039cf9" providerId="AD" clId="Web-{C22F8845-204D-480B-982B-3B7B2ACDBF0B}" dt="2022-11-09T01:03:34.391" v="870"/>
          <ac:spMkLst>
            <pc:docMk/>
            <pc:sldMk cId="911631080" sldId="260"/>
            <ac:spMk id="2" creationId="{59254646-A010-50A9-06DC-B1F09AD30351}"/>
          </ac:spMkLst>
        </pc:spChg>
        <pc:spChg chg="del">
          <ac:chgData name="Charlene Johnson (2131892)" userId="S::2131892@student.uwtsd.ac.uk::678f0ba4-be64-4121-9798-91c0d8039cf9" providerId="AD" clId="Web-{C22F8845-204D-480B-982B-3B7B2ACDBF0B}" dt="2022-11-09T00:56:42.626" v="814"/>
          <ac:spMkLst>
            <pc:docMk/>
            <pc:sldMk cId="911631080" sldId="260"/>
            <ac:spMk id="3" creationId="{03BEC6E0-E292-4B37-5A86-C7CC6BBBAC84}"/>
          </ac:spMkLst>
        </pc:spChg>
        <pc:spChg chg="mod ord">
          <ac:chgData name="Charlene Johnson (2131892)" userId="S::2131892@student.uwtsd.ac.uk::678f0ba4-be64-4121-9798-91c0d8039cf9" providerId="AD" clId="Web-{C22F8845-204D-480B-982B-3B7B2ACDBF0B}" dt="2022-11-09T01:03:39.876" v="872" actId="20577"/>
          <ac:spMkLst>
            <pc:docMk/>
            <pc:sldMk cId="911631080" sldId="260"/>
            <ac:spMk id="4" creationId="{05D35606-7CF8-E702-714B-8FA499CC05BF}"/>
          </ac:spMkLst>
        </pc:spChg>
        <pc:spChg chg="add del">
          <ac:chgData name="Charlene Johnson (2131892)" userId="S::2131892@student.uwtsd.ac.uk::678f0ba4-be64-4121-9798-91c0d8039cf9" providerId="AD" clId="Web-{C22F8845-204D-480B-982B-3B7B2ACDBF0B}" dt="2022-11-09T00:58:07.317" v="818"/>
          <ac:spMkLst>
            <pc:docMk/>
            <pc:sldMk cId="911631080" sldId="260"/>
            <ac:spMk id="10" creationId="{BD4C0BBB-0042-4603-A226-6117F3FD5B3C}"/>
          </ac:spMkLst>
        </pc:spChg>
        <pc:spChg chg="add del">
          <ac:chgData name="Charlene Johnson (2131892)" userId="S::2131892@student.uwtsd.ac.uk::678f0ba4-be64-4121-9798-91c0d8039cf9" providerId="AD" clId="Web-{C22F8845-204D-480B-982B-3B7B2ACDBF0B}" dt="2022-11-09T00:58:07.317" v="818"/>
          <ac:spMkLst>
            <pc:docMk/>
            <pc:sldMk cId="911631080" sldId="260"/>
            <ac:spMk id="12" creationId="{EC44F520-2598-460E-9F91-B02F60830CA2}"/>
          </ac:spMkLst>
        </pc:spChg>
        <pc:spChg chg="add del">
          <ac:chgData name="Charlene Johnson (2131892)" userId="S::2131892@student.uwtsd.ac.uk::678f0ba4-be64-4121-9798-91c0d8039cf9" providerId="AD" clId="Web-{C22F8845-204D-480B-982B-3B7B2ACDBF0B}" dt="2022-11-09T00:58:07.317" v="818"/>
          <ac:spMkLst>
            <pc:docMk/>
            <pc:sldMk cId="911631080" sldId="260"/>
            <ac:spMk id="14" creationId="{11D6A2A3-F101-46F7-8B6F-1C699CAFE9AD}"/>
          </ac:spMkLst>
        </pc:spChg>
        <pc:spChg chg="add del">
          <ac:chgData name="Charlene Johnson (2131892)" userId="S::2131892@student.uwtsd.ac.uk::678f0ba4-be64-4121-9798-91c0d8039cf9" providerId="AD" clId="Web-{C22F8845-204D-480B-982B-3B7B2ACDBF0B}" dt="2022-11-09T00:58:07.317" v="818"/>
          <ac:spMkLst>
            <pc:docMk/>
            <pc:sldMk cId="911631080" sldId="260"/>
            <ac:spMk id="16" creationId="{529E760E-527D-4053-A309-F2BDE12501CD}"/>
          </ac:spMkLst>
        </pc:spChg>
        <pc:spChg chg="add del">
          <ac:chgData name="Charlene Johnson (2131892)" userId="S::2131892@student.uwtsd.ac.uk::678f0ba4-be64-4121-9798-91c0d8039cf9" providerId="AD" clId="Web-{C22F8845-204D-480B-982B-3B7B2ACDBF0B}" dt="2022-11-09T00:58:07.317" v="818"/>
          <ac:spMkLst>
            <pc:docMk/>
            <pc:sldMk cId="911631080" sldId="260"/>
            <ac:spMk id="18" creationId="{4153D448-4ED1-429A-A28C-8316DE7CAF7E}"/>
          </ac:spMkLst>
        </pc:spChg>
        <pc:spChg chg="add del">
          <ac:chgData name="Charlene Johnson (2131892)" userId="S::2131892@student.uwtsd.ac.uk::678f0ba4-be64-4121-9798-91c0d8039cf9" providerId="AD" clId="Web-{C22F8845-204D-480B-982B-3B7B2ACDBF0B}" dt="2022-11-09T00:58:16.145" v="820"/>
          <ac:spMkLst>
            <pc:docMk/>
            <pc:sldMk cId="911631080" sldId="260"/>
            <ac:spMk id="20" creationId="{B4C1654F-94F5-497E-8ECF-F2A7E84D6A63}"/>
          </ac:spMkLst>
        </pc:spChg>
        <pc:spChg chg="add del">
          <ac:chgData name="Charlene Johnson (2131892)" userId="S::2131892@student.uwtsd.ac.uk::678f0ba4-be64-4121-9798-91c0d8039cf9" providerId="AD" clId="Web-{C22F8845-204D-480B-982B-3B7B2ACDBF0B}" dt="2022-11-09T00:58:16.145" v="820"/>
          <ac:spMkLst>
            <pc:docMk/>
            <pc:sldMk cId="911631080" sldId="260"/>
            <ac:spMk id="21" creationId="{BD4C0BBB-0042-4603-A226-6117F3FD5B3C}"/>
          </ac:spMkLst>
        </pc:spChg>
        <pc:spChg chg="add del">
          <ac:chgData name="Charlene Johnson (2131892)" userId="S::2131892@student.uwtsd.ac.uk::678f0ba4-be64-4121-9798-91c0d8039cf9" providerId="AD" clId="Web-{C22F8845-204D-480B-982B-3B7B2ACDBF0B}" dt="2022-11-09T00:58:16.145" v="820"/>
          <ac:spMkLst>
            <pc:docMk/>
            <pc:sldMk cId="911631080" sldId="260"/>
            <ac:spMk id="22" creationId="{38FAA1A1-D861-433F-88FA-1E9D6FD31D11}"/>
          </ac:spMkLst>
        </pc:spChg>
        <pc:spChg chg="add del">
          <ac:chgData name="Charlene Johnson (2131892)" userId="S::2131892@student.uwtsd.ac.uk::678f0ba4-be64-4121-9798-91c0d8039cf9" providerId="AD" clId="Web-{C22F8845-204D-480B-982B-3B7B2ACDBF0B}" dt="2022-11-09T00:58:16.145" v="820"/>
          <ac:spMkLst>
            <pc:docMk/>
            <pc:sldMk cId="911631080" sldId="260"/>
            <ac:spMk id="23" creationId="{EC44F520-2598-460E-9F91-B02F60830CA2}"/>
          </ac:spMkLst>
        </pc:spChg>
        <pc:spChg chg="add del">
          <ac:chgData name="Charlene Johnson (2131892)" userId="S::2131892@student.uwtsd.ac.uk::678f0ba4-be64-4121-9798-91c0d8039cf9" providerId="AD" clId="Web-{C22F8845-204D-480B-982B-3B7B2ACDBF0B}" dt="2022-11-09T00:58:16.145" v="820"/>
          <ac:spMkLst>
            <pc:docMk/>
            <pc:sldMk cId="911631080" sldId="260"/>
            <ac:spMk id="24" creationId="{C4285719-470E-454C-AF62-8323075F1F5B}"/>
          </ac:spMkLst>
        </pc:spChg>
        <pc:spChg chg="add del">
          <ac:chgData name="Charlene Johnson (2131892)" userId="S::2131892@student.uwtsd.ac.uk::678f0ba4-be64-4121-9798-91c0d8039cf9" providerId="AD" clId="Web-{C22F8845-204D-480B-982B-3B7B2ACDBF0B}" dt="2022-11-09T00:58:16.145" v="820"/>
          <ac:spMkLst>
            <pc:docMk/>
            <pc:sldMk cId="911631080" sldId="260"/>
            <ac:spMk id="25" creationId="{4E3AE8C3-8F65-40F4-BABE-E70F3830147B}"/>
          </ac:spMkLst>
        </pc:spChg>
        <pc:spChg chg="add del">
          <ac:chgData name="Charlene Johnson (2131892)" userId="S::2131892@student.uwtsd.ac.uk::678f0ba4-be64-4121-9798-91c0d8039cf9" providerId="AD" clId="Web-{C22F8845-204D-480B-982B-3B7B2ACDBF0B}" dt="2022-11-09T00:58:16.145" v="820"/>
          <ac:spMkLst>
            <pc:docMk/>
            <pc:sldMk cId="911631080" sldId="260"/>
            <ac:spMk id="26" creationId="{E2FC4764-B8D5-4F87-95DB-3125B2D12855}"/>
          </ac:spMkLst>
        </pc:spChg>
        <pc:spChg chg="add del">
          <ac:chgData name="Charlene Johnson (2131892)" userId="S::2131892@student.uwtsd.ac.uk::678f0ba4-be64-4121-9798-91c0d8039cf9" providerId="AD" clId="Web-{C22F8845-204D-480B-982B-3B7B2ACDBF0B}" dt="2022-11-09T01:01:47.247" v="864"/>
          <ac:spMkLst>
            <pc:docMk/>
            <pc:sldMk cId="911631080" sldId="260"/>
            <ac:spMk id="28" creationId="{BD4C0BBB-0042-4603-A226-6117F3FD5B3C}"/>
          </ac:spMkLst>
        </pc:spChg>
        <pc:spChg chg="add del">
          <ac:chgData name="Charlene Johnson (2131892)" userId="S::2131892@student.uwtsd.ac.uk::678f0ba4-be64-4121-9798-91c0d8039cf9" providerId="AD" clId="Web-{C22F8845-204D-480B-982B-3B7B2ACDBF0B}" dt="2022-11-09T01:01:47.247" v="864"/>
          <ac:spMkLst>
            <pc:docMk/>
            <pc:sldMk cId="911631080" sldId="260"/>
            <ac:spMk id="29" creationId="{EC44F520-2598-460E-9F91-B02F60830CA2}"/>
          </ac:spMkLst>
        </pc:spChg>
        <pc:spChg chg="add del">
          <ac:chgData name="Charlene Johnson (2131892)" userId="S::2131892@student.uwtsd.ac.uk::678f0ba4-be64-4121-9798-91c0d8039cf9" providerId="AD" clId="Web-{C22F8845-204D-480B-982B-3B7B2ACDBF0B}" dt="2022-11-09T01:01:47.247" v="864"/>
          <ac:spMkLst>
            <pc:docMk/>
            <pc:sldMk cId="911631080" sldId="260"/>
            <ac:spMk id="30" creationId="{A21FCE60-ECDB-49B1-A5CA-E834A33FEE46}"/>
          </ac:spMkLst>
        </pc:spChg>
        <pc:spChg chg="add del">
          <ac:chgData name="Charlene Johnson (2131892)" userId="S::2131892@student.uwtsd.ac.uk::678f0ba4-be64-4121-9798-91c0d8039cf9" providerId="AD" clId="Web-{C22F8845-204D-480B-982B-3B7B2ACDBF0B}" dt="2022-11-09T01:01:47.247" v="864"/>
          <ac:spMkLst>
            <pc:docMk/>
            <pc:sldMk cId="911631080" sldId="260"/>
            <ac:spMk id="31" creationId="{4E3AE8C3-8F65-40F4-BABE-E70F3830147B}"/>
          </ac:spMkLst>
        </pc:spChg>
        <pc:spChg chg="add del">
          <ac:chgData name="Charlene Johnson (2131892)" userId="S::2131892@student.uwtsd.ac.uk::678f0ba4-be64-4121-9798-91c0d8039cf9" providerId="AD" clId="Web-{C22F8845-204D-480B-982B-3B7B2ACDBF0B}" dt="2022-11-09T01:01:47.247" v="864"/>
          <ac:spMkLst>
            <pc:docMk/>
            <pc:sldMk cId="911631080" sldId="260"/>
            <ac:spMk id="32" creationId="{E2FC4764-B8D5-4F87-95DB-3125B2D12855}"/>
          </ac:spMkLst>
        </pc:spChg>
        <pc:spChg chg="add del">
          <ac:chgData name="Charlene Johnson (2131892)" userId="S::2131892@student.uwtsd.ac.uk::678f0ba4-be64-4121-9798-91c0d8039cf9" providerId="AD" clId="Web-{C22F8845-204D-480B-982B-3B7B2ACDBF0B}" dt="2022-11-09T01:01:47.247" v="864"/>
          <ac:spMkLst>
            <pc:docMk/>
            <pc:sldMk cId="911631080" sldId="260"/>
            <ac:spMk id="33" creationId="{B4C1654F-94F5-497E-8ECF-F2A7E84D6A63}"/>
          </ac:spMkLst>
        </pc:spChg>
        <pc:spChg chg="add del">
          <ac:chgData name="Charlene Johnson (2131892)" userId="S::2131892@student.uwtsd.ac.uk::678f0ba4-be64-4121-9798-91c0d8039cf9" providerId="AD" clId="Web-{C22F8845-204D-480B-982B-3B7B2ACDBF0B}" dt="2022-11-09T01:01:47.247" v="864"/>
          <ac:spMkLst>
            <pc:docMk/>
            <pc:sldMk cId="911631080" sldId="260"/>
            <ac:spMk id="34" creationId="{38FAA1A1-D861-433F-88FA-1E9D6FD31D11}"/>
          </ac:spMkLst>
        </pc:spChg>
        <pc:spChg chg="add del">
          <ac:chgData name="Charlene Johnson (2131892)" userId="S::2131892@student.uwtsd.ac.uk::678f0ba4-be64-4121-9798-91c0d8039cf9" providerId="AD" clId="Web-{C22F8845-204D-480B-982B-3B7B2ACDBF0B}" dt="2022-11-09T01:01:47.231" v="863"/>
          <ac:spMkLst>
            <pc:docMk/>
            <pc:sldMk cId="911631080" sldId="260"/>
            <ac:spMk id="39" creationId="{BD4C0BBB-0042-4603-A226-6117F3FD5B3C}"/>
          </ac:spMkLst>
        </pc:spChg>
        <pc:spChg chg="add del">
          <ac:chgData name="Charlene Johnson (2131892)" userId="S::2131892@student.uwtsd.ac.uk::678f0ba4-be64-4121-9798-91c0d8039cf9" providerId="AD" clId="Web-{C22F8845-204D-480B-982B-3B7B2ACDBF0B}" dt="2022-11-09T01:01:47.231" v="863"/>
          <ac:spMkLst>
            <pc:docMk/>
            <pc:sldMk cId="911631080" sldId="260"/>
            <ac:spMk id="41" creationId="{EC44F520-2598-460E-9F91-B02F60830CA2}"/>
          </ac:spMkLst>
        </pc:spChg>
        <pc:spChg chg="add del">
          <ac:chgData name="Charlene Johnson (2131892)" userId="S::2131892@student.uwtsd.ac.uk::678f0ba4-be64-4121-9798-91c0d8039cf9" providerId="AD" clId="Web-{C22F8845-204D-480B-982B-3B7B2ACDBF0B}" dt="2022-11-09T01:01:47.231" v="863"/>
          <ac:spMkLst>
            <pc:docMk/>
            <pc:sldMk cId="911631080" sldId="260"/>
            <ac:spMk id="43" creationId="{93DAF4AA-9270-40B5-B73C-B11B9A92F0BC}"/>
          </ac:spMkLst>
        </pc:spChg>
        <pc:spChg chg="add del">
          <ac:chgData name="Charlene Johnson (2131892)" userId="S::2131892@student.uwtsd.ac.uk::678f0ba4-be64-4121-9798-91c0d8039cf9" providerId="AD" clId="Web-{C22F8845-204D-480B-982B-3B7B2ACDBF0B}" dt="2022-11-09T01:01:47.231" v="863"/>
          <ac:spMkLst>
            <pc:docMk/>
            <pc:sldMk cId="911631080" sldId="260"/>
            <ac:spMk id="45" creationId="{31D5E60A-D6B1-4F21-A993-313958AF0C00}"/>
          </ac:spMkLst>
        </pc:spChg>
        <pc:spChg chg="add del">
          <ac:chgData name="Charlene Johnson (2131892)" userId="S::2131892@student.uwtsd.ac.uk::678f0ba4-be64-4121-9798-91c0d8039cf9" providerId="AD" clId="Web-{C22F8845-204D-480B-982B-3B7B2ACDBF0B}" dt="2022-11-09T01:01:47.231" v="863"/>
          <ac:spMkLst>
            <pc:docMk/>
            <pc:sldMk cId="911631080" sldId="260"/>
            <ac:spMk id="47" creationId="{5B7BB16B-E108-4C64-97D5-7AC67CC5E2C7}"/>
          </ac:spMkLst>
        </pc:spChg>
        <pc:spChg chg="add del">
          <ac:chgData name="Charlene Johnson (2131892)" userId="S::2131892@student.uwtsd.ac.uk::678f0ba4-be64-4121-9798-91c0d8039cf9" providerId="AD" clId="Web-{C22F8845-204D-480B-982B-3B7B2ACDBF0B}" dt="2022-11-09T01:01:47.231" v="863"/>
          <ac:spMkLst>
            <pc:docMk/>
            <pc:sldMk cId="911631080" sldId="260"/>
            <ac:spMk id="49" creationId="{A5F6A003-4671-4F7B-A12E-2946D61E435F}"/>
          </ac:spMkLst>
        </pc:spChg>
        <pc:spChg chg="add del">
          <ac:chgData name="Charlene Johnson (2131892)" userId="S::2131892@student.uwtsd.ac.uk::678f0ba4-be64-4121-9798-91c0d8039cf9" providerId="AD" clId="Web-{C22F8845-204D-480B-982B-3B7B2ACDBF0B}" dt="2022-11-09T01:03:34.407" v="871"/>
          <ac:spMkLst>
            <pc:docMk/>
            <pc:sldMk cId="911631080" sldId="260"/>
            <ac:spMk id="51" creationId="{38FAA1A1-D861-433F-88FA-1E9D6FD31D11}"/>
          </ac:spMkLst>
        </pc:spChg>
        <pc:spChg chg="add del">
          <ac:chgData name="Charlene Johnson (2131892)" userId="S::2131892@student.uwtsd.ac.uk::678f0ba4-be64-4121-9798-91c0d8039cf9" providerId="AD" clId="Web-{C22F8845-204D-480B-982B-3B7B2ACDBF0B}" dt="2022-11-09T01:03:34.407" v="871"/>
          <ac:spMkLst>
            <pc:docMk/>
            <pc:sldMk cId="911631080" sldId="260"/>
            <ac:spMk id="52" creationId="{BD4C0BBB-0042-4603-A226-6117F3FD5B3C}"/>
          </ac:spMkLst>
        </pc:spChg>
        <pc:spChg chg="add del">
          <ac:chgData name="Charlene Johnson (2131892)" userId="S::2131892@student.uwtsd.ac.uk::678f0ba4-be64-4121-9798-91c0d8039cf9" providerId="AD" clId="Web-{C22F8845-204D-480B-982B-3B7B2ACDBF0B}" dt="2022-11-09T01:03:34.407" v="871"/>
          <ac:spMkLst>
            <pc:docMk/>
            <pc:sldMk cId="911631080" sldId="260"/>
            <ac:spMk id="53" creationId="{EC44F520-2598-460E-9F91-B02F60830CA2}"/>
          </ac:spMkLst>
        </pc:spChg>
        <pc:spChg chg="add del">
          <ac:chgData name="Charlene Johnson (2131892)" userId="S::2131892@student.uwtsd.ac.uk::678f0ba4-be64-4121-9798-91c0d8039cf9" providerId="AD" clId="Web-{C22F8845-204D-480B-982B-3B7B2ACDBF0B}" dt="2022-11-09T01:03:34.407" v="871"/>
          <ac:spMkLst>
            <pc:docMk/>
            <pc:sldMk cId="911631080" sldId="260"/>
            <ac:spMk id="54" creationId="{C4285719-470E-454C-AF62-8323075F1F5B}"/>
          </ac:spMkLst>
        </pc:spChg>
        <pc:spChg chg="add del">
          <ac:chgData name="Charlene Johnson (2131892)" userId="S::2131892@student.uwtsd.ac.uk::678f0ba4-be64-4121-9798-91c0d8039cf9" providerId="AD" clId="Web-{C22F8845-204D-480B-982B-3B7B2ACDBF0B}" dt="2022-11-09T01:03:34.407" v="871"/>
          <ac:spMkLst>
            <pc:docMk/>
            <pc:sldMk cId="911631080" sldId="260"/>
            <ac:spMk id="55" creationId="{4E3AE8C3-8F65-40F4-BABE-E70F3830147B}"/>
          </ac:spMkLst>
        </pc:spChg>
        <pc:spChg chg="add del">
          <ac:chgData name="Charlene Johnson (2131892)" userId="S::2131892@student.uwtsd.ac.uk::678f0ba4-be64-4121-9798-91c0d8039cf9" providerId="AD" clId="Web-{C22F8845-204D-480B-982B-3B7B2ACDBF0B}" dt="2022-11-09T01:03:34.407" v="871"/>
          <ac:spMkLst>
            <pc:docMk/>
            <pc:sldMk cId="911631080" sldId="260"/>
            <ac:spMk id="56" creationId="{E2FC4764-B8D5-4F87-95DB-3125B2D12855}"/>
          </ac:spMkLst>
        </pc:spChg>
        <pc:spChg chg="add del">
          <ac:chgData name="Charlene Johnson (2131892)" userId="S::2131892@student.uwtsd.ac.uk::678f0ba4-be64-4121-9798-91c0d8039cf9" providerId="AD" clId="Web-{C22F8845-204D-480B-982B-3B7B2ACDBF0B}" dt="2022-11-09T01:03:34.407" v="871"/>
          <ac:spMkLst>
            <pc:docMk/>
            <pc:sldMk cId="911631080" sldId="260"/>
            <ac:spMk id="57" creationId="{B4C1654F-94F5-497E-8ECF-F2A7E84D6A63}"/>
          </ac:spMkLst>
        </pc:spChg>
        <pc:spChg chg="add del">
          <ac:chgData name="Charlene Johnson (2131892)" userId="S::2131892@student.uwtsd.ac.uk::678f0ba4-be64-4121-9798-91c0d8039cf9" providerId="AD" clId="Web-{C22F8845-204D-480B-982B-3B7B2ACDBF0B}" dt="2022-11-09T01:02:54.671" v="868"/>
          <ac:spMkLst>
            <pc:docMk/>
            <pc:sldMk cId="911631080" sldId="260"/>
            <ac:spMk id="62" creationId="{BD4C0BBB-0042-4603-A226-6117F3FD5B3C}"/>
          </ac:spMkLst>
        </pc:spChg>
        <pc:spChg chg="add del">
          <ac:chgData name="Charlene Johnson (2131892)" userId="S::2131892@student.uwtsd.ac.uk::678f0ba4-be64-4121-9798-91c0d8039cf9" providerId="AD" clId="Web-{C22F8845-204D-480B-982B-3B7B2ACDBF0B}" dt="2022-11-09T01:02:54.671" v="868"/>
          <ac:spMkLst>
            <pc:docMk/>
            <pc:sldMk cId="911631080" sldId="260"/>
            <ac:spMk id="64" creationId="{EC44F520-2598-460E-9F91-B02F60830CA2}"/>
          </ac:spMkLst>
        </pc:spChg>
        <pc:spChg chg="add del">
          <ac:chgData name="Charlene Johnson (2131892)" userId="S::2131892@student.uwtsd.ac.uk::678f0ba4-be64-4121-9798-91c0d8039cf9" providerId="AD" clId="Web-{C22F8845-204D-480B-982B-3B7B2ACDBF0B}" dt="2022-11-09T01:02:54.671" v="868"/>
          <ac:spMkLst>
            <pc:docMk/>
            <pc:sldMk cId="911631080" sldId="260"/>
            <ac:spMk id="66" creationId="{979E27D9-03C7-44E2-9FF8-15D0C8506AF7}"/>
          </ac:spMkLst>
        </pc:spChg>
        <pc:spChg chg="add del">
          <ac:chgData name="Charlene Johnson (2131892)" userId="S::2131892@student.uwtsd.ac.uk::678f0ba4-be64-4121-9798-91c0d8039cf9" providerId="AD" clId="Web-{C22F8845-204D-480B-982B-3B7B2ACDBF0B}" dt="2022-11-09T01:02:54.671" v="868"/>
          <ac:spMkLst>
            <pc:docMk/>
            <pc:sldMk cId="911631080" sldId="260"/>
            <ac:spMk id="68" creationId="{EEBF1590-3B36-48EE-A89D-3B6F3CB256AB}"/>
          </ac:spMkLst>
        </pc:spChg>
        <pc:spChg chg="add del">
          <ac:chgData name="Charlene Johnson (2131892)" userId="S::2131892@student.uwtsd.ac.uk::678f0ba4-be64-4121-9798-91c0d8039cf9" providerId="AD" clId="Web-{C22F8845-204D-480B-982B-3B7B2ACDBF0B}" dt="2022-11-09T01:02:54.671" v="868"/>
          <ac:spMkLst>
            <pc:docMk/>
            <pc:sldMk cId="911631080" sldId="260"/>
            <ac:spMk id="70" creationId="{AC8F6C8C-AB5A-4548-942D-E3FD40ACBC49}"/>
          </ac:spMkLst>
        </pc:spChg>
        <pc:spChg chg="add del">
          <ac:chgData name="Charlene Johnson (2131892)" userId="S::2131892@student.uwtsd.ac.uk::678f0ba4-be64-4121-9798-91c0d8039cf9" providerId="AD" clId="Web-{C22F8845-204D-480B-982B-3B7B2ACDBF0B}" dt="2022-11-09T01:03:34.391" v="870"/>
          <ac:spMkLst>
            <pc:docMk/>
            <pc:sldMk cId="911631080" sldId="260"/>
            <ac:spMk id="72" creationId="{BD4C0BBB-0042-4603-A226-6117F3FD5B3C}"/>
          </ac:spMkLst>
        </pc:spChg>
        <pc:spChg chg="add del">
          <ac:chgData name="Charlene Johnson (2131892)" userId="S::2131892@student.uwtsd.ac.uk::678f0ba4-be64-4121-9798-91c0d8039cf9" providerId="AD" clId="Web-{C22F8845-204D-480B-982B-3B7B2ACDBF0B}" dt="2022-11-09T01:03:34.391" v="870"/>
          <ac:spMkLst>
            <pc:docMk/>
            <pc:sldMk cId="911631080" sldId="260"/>
            <ac:spMk id="73" creationId="{EC44F520-2598-460E-9F91-B02F60830CA2}"/>
          </ac:spMkLst>
        </pc:spChg>
        <pc:spChg chg="add del">
          <ac:chgData name="Charlene Johnson (2131892)" userId="S::2131892@student.uwtsd.ac.uk::678f0ba4-be64-4121-9798-91c0d8039cf9" providerId="AD" clId="Web-{C22F8845-204D-480B-982B-3B7B2ACDBF0B}" dt="2022-11-09T01:03:34.391" v="870"/>
          <ac:spMkLst>
            <pc:docMk/>
            <pc:sldMk cId="911631080" sldId="260"/>
            <ac:spMk id="74" creationId="{E3CBB9B1-7B7D-4BA1-A1AF-572168B39539}"/>
          </ac:spMkLst>
        </pc:spChg>
        <pc:spChg chg="add del">
          <ac:chgData name="Charlene Johnson (2131892)" userId="S::2131892@student.uwtsd.ac.uk::678f0ba4-be64-4121-9798-91c0d8039cf9" providerId="AD" clId="Web-{C22F8845-204D-480B-982B-3B7B2ACDBF0B}" dt="2022-11-09T01:03:34.391" v="870"/>
          <ac:spMkLst>
            <pc:docMk/>
            <pc:sldMk cId="911631080" sldId="260"/>
            <ac:spMk id="75" creationId="{907741FC-B544-4A6E-B831-6789D042333D}"/>
          </ac:spMkLst>
        </pc:spChg>
        <pc:spChg chg="add del">
          <ac:chgData name="Charlene Johnson (2131892)" userId="S::2131892@student.uwtsd.ac.uk::678f0ba4-be64-4121-9798-91c0d8039cf9" providerId="AD" clId="Web-{C22F8845-204D-480B-982B-3B7B2ACDBF0B}" dt="2022-11-09T01:03:34.391" v="870"/>
          <ac:spMkLst>
            <pc:docMk/>
            <pc:sldMk cId="911631080" sldId="260"/>
            <ac:spMk id="76" creationId="{3F0BE7ED-7814-4273-B18A-F26CC0380380}"/>
          </ac:spMkLst>
        </pc:spChg>
        <pc:spChg chg="add">
          <ac:chgData name="Charlene Johnson (2131892)" userId="S::2131892@student.uwtsd.ac.uk::678f0ba4-be64-4121-9798-91c0d8039cf9" providerId="AD" clId="Web-{C22F8845-204D-480B-982B-3B7B2ACDBF0B}" dt="2022-11-09T01:03:34.407" v="871"/>
          <ac:spMkLst>
            <pc:docMk/>
            <pc:sldMk cId="911631080" sldId="260"/>
            <ac:spMk id="78" creationId="{BD4C0BBB-0042-4603-A226-6117F3FD5B3C}"/>
          </ac:spMkLst>
        </pc:spChg>
        <pc:spChg chg="add">
          <ac:chgData name="Charlene Johnson (2131892)" userId="S::2131892@student.uwtsd.ac.uk::678f0ba4-be64-4121-9798-91c0d8039cf9" providerId="AD" clId="Web-{C22F8845-204D-480B-982B-3B7B2ACDBF0B}" dt="2022-11-09T01:03:34.407" v="871"/>
          <ac:spMkLst>
            <pc:docMk/>
            <pc:sldMk cId="911631080" sldId="260"/>
            <ac:spMk id="79" creationId="{EC44F520-2598-460E-9F91-B02F60830CA2}"/>
          </ac:spMkLst>
        </pc:spChg>
        <pc:spChg chg="add">
          <ac:chgData name="Charlene Johnson (2131892)" userId="S::2131892@student.uwtsd.ac.uk::678f0ba4-be64-4121-9798-91c0d8039cf9" providerId="AD" clId="Web-{C22F8845-204D-480B-982B-3B7B2ACDBF0B}" dt="2022-11-09T01:03:34.407" v="871"/>
          <ac:spMkLst>
            <pc:docMk/>
            <pc:sldMk cId="911631080" sldId="260"/>
            <ac:spMk id="80" creationId="{C4285719-470E-454C-AF62-8323075F1F5B}"/>
          </ac:spMkLst>
        </pc:spChg>
        <pc:spChg chg="add">
          <ac:chgData name="Charlene Johnson (2131892)" userId="S::2131892@student.uwtsd.ac.uk::678f0ba4-be64-4121-9798-91c0d8039cf9" providerId="AD" clId="Web-{C22F8845-204D-480B-982B-3B7B2ACDBF0B}" dt="2022-11-09T01:03:34.407" v="871"/>
          <ac:spMkLst>
            <pc:docMk/>
            <pc:sldMk cId="911631080" sldId="260"/>
            <ac:spMk id="81" creationId="{4E3AE8C3-8F65-40F4-BABE-E70F3830147B}"/>
          </ac:spMkLst>
        </pc:spChg>
        <pc:spChg chg="add">
          <ac:chgData name="Charlene Johnson (2131892)" userId="S::2131892@student.uwtsd.ac.uk::678f0ba4-be64-4121-9798-91c0d8039cf9" providerId="AD" clId="Web-{C22F8845-204D-480B-982B-3B7B2ACDBF0B}" dt="2022-11-09T01:03:34.407" v="871"/>
          <ac:spMkLst>
            <pc:docMk/>
            <pc:sldMk cId="911631080" sldId="260"/>
            <ac:spMk id="82" creationId="{E2FC4764-B8D5-4F87-95DB-3125B2D12855}"/>
          </ac:spMkLst>
        </pc:spChg>
        <pc:spChg chg="add">
          <ac:chgData name="Charlene Johnson (2131892)" userId="S::2131892@student.uwtsd.ac.uk::678f0ba4-be64-4121-9798-91c0d8039cf9" providerId="AD" clId="Web-{C22F8845-204D-480B-982B-3B7B2ACDBF0B}" dt="2022-11-09T01:03:34.407" v="871"/>
          <ac:spMkLst>
            <pc:docMk/>
            <pc:sldMk cId="911631080" sldId="260"/>
            <ac:spMk id="83" creationId="{B4C1654F-94F5-497E-8ECF-F2A7E84D6A63}"/>
          </ac:spMkLst>
        </pc:spChg>
        <pc:spChg chg="add">
          <ac:chgData name="Charlene Johnson (2131892)" userId="S::2131892@student.uwtsd.ac.uk::678f0ba4-be64-4121-9798-91c0d8039cf9" providerId="AD" clId="Web-{C22F8845-204D-480B-982B-3B7B2ACDBF0B}" dt="2022-11-09T01:03:34.407" v="871"/>
          <ac:spMkLst>
            <pc:docMk/>
            <pc:sldMk cId="911631080" sldId="260"/>
            <ac:spMk id="84" creationId="{38FAA1A1-D861-433F-88FA-1E9D6FD31D11}"/>
          </ac:spMkLst>
        </pc:spChg>
        <pc:picChg chg="add mod ord modCrop">
          <ac:chgData name="Charlene Johnson (2131892)" userId="S::2131892@student.uwtsd.ac.uk::678f0ba4-be64-4121-9798-91c0d8039cf9" providerId="AD" clId="Web-{C22F8845-204D-480B-982B-3B7B2ACDBF0B}" dt="2022-11-09T01:03:34.391" v="870"/>
          <ac:picMkLst>
            <pc:docMk/>
            <pc:sldMk cId="911631080" sldId="260"/>
            <ac:picMk id="5" creationId="{F5620D05-D945-CD2E-C211-3825B8DA0CE3}"/>
          </ac:picMkLst>
        </pc:picChg>
      </pc:sldChg>
      <pc:sldChg chg="new del">
        <pc:chgData name="Charlene Johnson (2131892)" userId="S::2131892@student.uwtsd.ac.uk::678f0ba4-be64-4121-9798-91c0d8039cf9" providerId="AD" clId="Web-{C22F8845-204D-480B-982B-3B7B2ACDBF0B}" dt="2022-11-09T00:40:39.504" v="688"/>
        <pc:sldMkLst>
          <pc:docMk/>
          <pc:sldMk cId="3662848614" sldId="260"/>
        </pc:sldMkLst>
      </pc:sldChg>
      <pc:sldChg chg="new">
        <pc:chgData name="Charlene Johnson (2131892)" userId="S::2131892@student.uwtsd.ac.uk::678f0ba4-be64-4121-9798-91c0d8039cf9" providerId="AD" clId="Web-{C22F8845-204D-480B-982B-3B7B2ACDBF0B}" dt="2022-11-09T01:04:03.783" v="873"/>
        <pc:sldMkLst>
          <pc:docMk/>
          <pc:sldMk cId="2786702980" sldId="261"/>
        </pc:sldMkLst>
      </pc:sldChg>
      <pc:sldChg chg="new">
        <pc:chgData name="Charlene Johnson (2131892)" userId="S::2131892@student.uwtsd.ac.uk::678f0ba4-be64-4121-9798-91c0d8039cf9" providerId="AD" clId="Web-{C22F8845-204D-480B-982B-3B7B2ACDBF0B}" dt="2022-11-09T01:04:13.893" v="874"/>
        <pc:sldMkLst>
          <pc:docMk/>
          <pc:sldMk cId="2913799421" sldId="262"/>
        </pc:sldMkLst>
      </pc:sldChg>
      <pc:sldMasterChg chg="add del addSldLayout delSldLayout">
        <pc:chgData name="Charlene Johnson (2131892)" userId="S::2131892@student.uwtsd.ac.uk::678f0ba4-be64-4121-9798-91c0d8039cf9" providerId="AD" clId="Web-{C22F8845-204D-480B-982B-3B7B2ACDBF0B}" dt="2022-11-08T22:36:20.363" v="11"/>
        <pc:sldMasterMkLst>
          <pc:docMk/>
          <pc:sldMasterMk cId="2460954070" sldId="2147483660"/>
        </pc:sldMasterMkLst>
        <pc:sldLayoutChg chg="add del">
          <pc:chgData name="Charlene Johnson (2131892)" userId="S::2131892@student.uwtsd.ac.uk::678f0ba4-be64-4121-9798-91c0d8039cf9" providerId="AD" clId="Web-{C22F8845-204D-480B-982B-3B7B2ACDBF0B}" dt="2022-11-08T22:36:20.363" v="11"/>
          <pc:sldLayoutMkLst>
            <pc:docMk/>
            <pc:sldMasterMk cId="2460954070" sldId="2147483660"/>
            <pc:sldLayoutMk cId="2385387890" sldId="2147483661"/>
          </pc:sldLayoutMkLst>
        </pc:sldLayoutChg>
        <pc:sldLayoutChg chg="add del">
          <pc:chgData name="Charlene Johnson (2131892)" userId="S::2131892@student.uwtsd.ac.uk::678f0ba4-be64-4121-9798-91c0d8039cf9" providerId="AD" clId="Web-{C22F8845-204D-480B-982B-3B7B2ACDBF0B}" dt="2022-11-08T22:36:20.363" v="11"/>
          <pc:sldLayoutMkLst>
            <pc:docMk/>
            <pc:sldMasterMk cId="2460954070" sldId="2147483660"/>
            <pc:sldLayoutMk cId="949138452" sldId="2147483662"/>
          </pc:sldLayoutMkLst>
        </pc:sldLayoutChg>
        <pc:sldLayoutChg chg="add del">
          <pc:chgData name="Charlene Johnson (2131892)" userId="S::2131892@student.uwtsd.ac.uk::678f0ba4-be64-4121-9798-91c0d8039cf9" providerId="AD" clId="Web-{C22F8845-204D-480B-982B-3B7B2ACDBF0B}" dt="2022-11-08T22:36:20.363" v="11"/>
          <pc:sldLayoutMkLst>
            <pc:docMk/>
            <pc:sldMasterMk cId="2460954070" sldId="2147483660"/>
            <pc:sldLayoutMk cId="2591524520" sldId="2147483663"/>
          </pc:sldLayoutMkLst>
        </pc:sldLayoutChg>
        <pc:sldLayoutChg chg="add del">
          <pc:chgData name="Charlene Johnson (2131892)" userId="S::2131892@student.uwtsd.ac.uk::678f0ba4-be64-4121-9798-91c0d8039cf9" providerId="AD" clId="Web-{C22F8845-204D-480B-982B-3B7B2ACDBF0B}" dt="2022-11-08T22:36:20.363" v="11"/>
          <pc:sldLayoutMkLst>
            <pc:docMk/>
            <pc:sldMasterMk cId="2460954070" sldId="2147483660"/>
            <pc:sldLayoutMk cId="1203092039" sldId="2147483664"/>
          </pc:sldLayoutMkLst>
        </pc:sldLayoutChg>
        <pc:sldLayoutChg chg="add del">
          <pc:chgData name="Charlene Johnson (2131892)" userId="S::2131892@student.uwtsd.ac.uk::678f0ba4-be64-4121-9798-91c0d8039cf9" providerId="AD" clId="Web-{C22F8845-204D-480B-982B-3B7B2ACDBF0B}" dt="2022-11-08T22:36:20.363" v="11"/>
          <pc:sldLayoutMkLst>
            <pc:docMk/>
            <pc:sldMasterMk cId="2460954070" sldId="2147483660"/>
            <pc:sldLayoutMk cId="3733172339" sldId="2147483665"/>
          </pc:sldLayoutMkLst>
        </pc:sldLayoutChg>
        <pc:sldLayoutChg chg="add del">
          <pc:chgData name="Charlene Johnson (2131892)" userId="S::2131892@student.uwtsd.ac.uk::678f0ba4-be64-4121-9798-91c0d8039cf9" providerId="AD" clId="Web-{C22F8845-204D-480B-982B-3B7B2ACDBF0B}" dt="2022-11-08T22:36:20.363" v="11"/>
          <pc:sldLayoutMkLst>
            <pc:docMk/>
            <pc:sldMasterMk cId="2460954070" sldId="2147483660"/>
            <pc:sldLayoutMk cId="3210312558" sldId="2147483666"/>
          </pc:sldLayoutMkLst>
        </pc:sldLayoutChg>
        <pc:sldLayoutChg chg="add del">
          <pc:chgData name="Charlene Johnson (2131892)" userId="S::2131892@student.uwtsd.ac.uk::678f0ba4-be64-4121-9798-91c0d8039cf9" providerId="AD" clId="Web-{C22F8845-204D-480B-982B-3B7B2ACDBF0B}" dt="2022-11-08T22:36:20.363" v="11"/>
          <pc:sldLayoutMkLst>
            <pc:docMk/>
            <pc:sldMasterMk cId="2460954070" sldId="2147483660"/>
            <pc:sldLayoutMk cId="3146388984" sldId="2147483667"/>
          </pc:sldLayoutMkLst>
        </pc:sldLayoutChg>
        <pc:sldLayoutChg chg="add del">
          <pc:chgData name="Charlene Johnson (2131892)" userId="S::2131892@student.uwtsd.ac.uk::678f0ba4-be64-4121-9798-91c0d8039cf9" providerId="AD" clId="Web-{C22F8845-204D-480B-982B-3B7B2ACDBF0B}" dt="2022-11-08T22:36:20.363" v="11"/>
          <pc:sldLayoutMkLst>
            <pc:docMk/>
            <pc:sldMasterMk cId="2460954070" sldId="2147483660"/>
            <pc:sldLayoutMk cId="3171841454" sldId="2147483668"/>
          </pc:sldLayoutMkLst>
        </pc:sldLayoutChg>
        <pc:sldLayoutChg chg="add del">
          <pc:chgData name="Charlene Johnson (2131892)" userId="S::2131892@student.uwtsd.ac.uk::678f0ba4-be64-4121-9798-91c0d8039cf9" providerId="AD" clId="Web-{C22F8845-204D-480B-982B-3B7B2ACDBF0B}" dt="2022-11-08T22:36:20.363" v="11"/>
          <pc:sldLayoutMkLst>
            <pc:docMk/>
            <pc:sldMasterMk cId="2460954070" sldId="2147483660"/>
            <pc:sldLayoutMk cId="1718958274" sldId="2147483669"/>
          </pc:sldLayoutMkLst>
        </pc:sldLayoutChg>
        <pc:sldLayoutChg chg="add del">
          <pc:chgData name="Charlene Johnson (2131892)" userId="S::2131892@student.uwtsd.ac.uk::678f0ba4-be64-4121-9798-91c0d8039cf9" providerId="AD" clId="Web-{C22F8845-204D-480B-982B-3B7B2ACDBF0B}" dt="2022-11-08T22:36:20.363" v="11"/>
          <pc:sldLayoutMkLst>
            <pc:docMk/>
            <pc:sldMasterMk cId="2460954070" sldId="2147483660"/>
            <pc:sldLayoutMk cId="2202905451" sldId="2147483670"/>
          </pc:sldLayoutMkLst>
        </pc:sldLayoutChg>
        <pc:sldLayoutChg chg="add del">
          <pc:chgData name="Charlene Johnson (2131892)" userId="S::2131892@student.uwtsd.ac.uk::678f0ba4-be64-4121-9798-91c0d8039cf9" providerId="AD" clId="Web-{C22F8845-204D-480B-982B-3B7B2ACDBF0B}" dt="2022-11-08T22:36:20.363" v="11"/>
          <pc:sldLayoutMkLst>
            <pc:docMk/>
            <pc:sldMasterMk cId="2460954070" sldId="2147483660"/>
            <pc:sldLayoutMk cId="3479445657" sldId="2147483671"/>
          </pc:sldLayoutMkLst>
        </pc:sldLayoutChg>
      </pc:sldMasterChg>
      <pc:sldMasterChg chg="add del replId addSldLayout delSldLayout">
        <pc:chgData name="Charlene Johnson (2131892)" userId="S::2131892@student.uwtsd.ac.uk::678f0ba4-be64-4121-9798-91c0d8039cf9" providerId="AD" clId="Web-{C22F8845-204D-480B-982B-3B7B2ACDBF0B}" dt="2022-11-08T22:35:47.237" v="4"/>
        <pc:sldMasterMkLst>
          <pc:docMk/>
          <pc:sldMasterMk cId="1657133869" sldId="2147483672"/>
        </pc:sldMasterMkLst>
        <pc:sldLayoutChg chg="add del replId">
          <pc:chgData name="Charlene Johnson (2131892)" userId="S::2131892@student.uwtsd.ac.uk::678f0ba4-be64-4121-9798-91c0d8039cf9" providerId="AD" clId="Web-{C22F8845-204D-480B-982B-3B7B2ACDBF0B}" dt="2022-11-08T22:35:47.237" v="4"/>
          <pc:sldLayoutMkLst>
            <pc:docMk/>
            <pc:sldMasterMk cId="1657133869" sldId="2147483672"/>
            <pc:sldLayoutMk cId="3202029742" sldId="2147483673"/>
          </pc:sldLayoutMkLst>
        </pc:sldLayoutChg>
      </pc:sldMasterChg>
      <pc:sldMasterChg chg="add del replId addSldLayout delSldLayout">
        <pc:chgData name="Charlene Johnson (2131892)" userId="S::2131892@student.uwtsd.ac.uk::678f0ba4-be64-4121-9798-91c0d8039cf9" providerId="AD" clId="Web-{C22F8845-204D-480B-982B-3B7B2ACDBF0B}" dt="2022-11-08T22:36:07.456" v="8"/>
        <pc:sldMasterMkLst>
          <pc:docMk/>
          <pc:sldMasterMk cId="1968072504" sldId="2147483672"/>
        </pc:sldMasterMkLst>
        <pc:sldLayoutChg chg="add del replId">
          <pc:chgData name="Charlene Johnson (2131892)" userId="S::2131892@student.uwtsd.ac.uk::678f0ba4-be64-4121-9798-91c0d8039cf9" providerId="AD" clId="Web-{C22F8845-204D-480B-982B-3B7B2ACDBF0B}" dt="2022-11-08T22:36:07.456" v="8"/>
          <pc:sldLayoutMkLst>
            <pc:docMk/>
            <pc:sldMasterMk cId="1968072504" sldId="2147483672"/>
            <pc:sldLayoutMk cId="3683317334" sldId="2147483673"/>
          </pc:sldLayoutMkLst>
        </pc:sldLayoutChg>
      </pc:sldMasterChg>
      <pc:sldMasterChg chg="add addSldLayout">
        <pc:chgData name="Charlene Johnson (2131892)" userId="S::2131892@student.uwtsd.ac.uk::678f0ba4-be64-4121-9798-91c0d8039cf9" providerId="AD" clId="Web-{C22F8845-204D-480B-982B-3B7B2ACDBF0B}" dt="2022-11-08T22:41:10.308" v="60"/>
        <pc:sldMasterMkLst>
          <pc:docMk/>
          <pc:sldMasterMk cId="3587972968" sldId="2147483710"/>
        </pc:sldMasterMkLst>
        <pc:sldLayoutChg chg="add">
          <pc:chgData name="Charlene Johnson (2131892)" userId="S::2131892@student.uwtsd.ac.uk::678f0ba4-be64-4121-9798-91c0d8039cf9" providerId="AD" clId="Web-{C22F8845-204D-480B-982B-3B7B2ACDBF0B}" dt="2022-11-08T22:41:10.308" v="60"/>
          <pc:sldLayoutMkLst>
            <pc:docMk/>
            <pc:sldMasterMk cId="3587972968" sldId="2147483710"/>
            <pc:sldLayoutMk cId="1954916530" sldId="2147483699"/>
          </pc:sldLayoutMkLst>
        </pc:sldLayoutChg>
        <pc:sldLayoutChg chg="add">
          <pc:chgData name="Charlene Johnson (2131892)" userId="S::2131892@student.uwtsd.ac.uk::678f0ba4-be64-4121-9798-91c0d8039cf9" providerId="AD" clId="Web-{C22F8845-204D-480B-982B-3B7B2ACDBF0B}" dt="2022-11-08T22:41:10.308" v="60"/>
          <pc:sldLayoutMkLst>
            <pc:docMk/>
            <pc:sldMasterMk cId="3587972968" sldId="2147483710"/>
            <pc:sldLayoutMk cId="3911631867" sldId="2147483700"/>
          </pc:sldLayoutMkLst>
        </pc:sldLayoutChg>
        <pc:sldLayoutChg chg="add">
          <pc:chgData name="Charlene Johnson (2131892)" userId="S::2131892@student.uwtsd.ac.uk::678f0ba4-be64-4121-9798-91c0d8039cf9" providerId="AD" clId="Web-{C22F8845-204D-480B-982B-3B7B2ACDBF0B}" dt="2022-11-08T22:41:10.308" v="60"/>
          <pc:sldLayoutMkLst>
            <pc:docMk/>
            <pc:sldMasterMk cId="3587972968" sldId="2147483710"/>
            <pc:sldLayoutMk cId="474910317" sldId="2147483701"/>
          </pc:sldLayoutMkLst>
        </pc:sldLayoutChg>
        <pc:sldLayoutChg chg="add">
          <pc:chgData name="Charlene Johnson (2131892)" userId="S::2131892@student.uwtsd.ac.uk::678f0ba4-be64-4121-9798-91c0d8039cf9" providerId="AD" clId="Web-{C22F8845-204D-480B-982B-3B7B2ACDBF0B}" dt="2022-11-08T22:41:10.308" v="60"/>
          <pc:sldLayoutMkLst>
            <pc:docMk/>
            <pc:sldMasterMk cId="3587972968" sldId="2147483710"/>
            <pc:sldLayoutMk cId="2443237664" sldId="2147483702"/>
          </pc:sldLayoutMkLst>
        </pc:sldLayoutChg>
        <pc:sldLayoutChg chg="add">
          <pc:chgData name="Charlene Johnson (2131892)" userId="S::2131892@student.uwtsd.ac.uk::678f0ba4-be64-4121-9798-91c0d8039cf9" providerId="AD" clId="Web-{C22F8845-204D-480B-982B-3B7B2ACDBF0B}" dt="2022-11-08T22:41:10.308" v="60"/>
          <pc:sldLayoutMkLst>
            <pc:docMk/>
            <pc:sldMasterMk cId="3587972968" sldId="2147483710"/>
            <pc:sldLayoutMk cId="3593238191" sldId="2147483703"/>
          </pc:sldLayoutMkLst>
        </pc:sldLayoutChg>
        <pc:sldLayoutChg chg="add">
          <pc:chgData name="Charlene Johnson (2131892)" userId="S::2131892@student.uwtsd.ac.uk::678f0ba4-be64-4121-9798-91c0d8039cf9" providerId="AD" clId="Web-{C22F8845-204D-480B-982B-3B7B2ACDBF0B}" dt="2022-11-08T22:41:10.308" v="60"/>
          <pc:sldLayoutMkLst>
            <pc:docMk/>
            <pc:sldMasterMk cId="3587972968" sldId="2147483710"/>
            <pc:sldLayoutMk cId="56163638" sldId="2147483704"/>
          </pc:sldLayoutMkLst>
        </pc:sldLayoutChg>
        <pc:sldLayoutChg chg="add">
          <pc:chgData name="Charlene Johnson (2131892)" userId="S::2131892@student.uwtsd.ac.uk::678f0ba4-be64-4121-9798-91c0d8039cf9" providerId="AD" clId="Web-{C22F8845-204D-480B-982B-3B7B2ACDBF0B}" dt="2022-11-08T22:41:10.308" v="60"/>
          <pc:sldLayoutMkLst>
            <pc:docMk/>
            <pc:sldMasterMk cId="3587972968" sldId="2147483710"/>
            <pc:sldLayoutMk cId="618757196" sldId="2147483705"/>
          </pc:sldLayoutMkLst>
        </pc:sldLayoutChg>
        <pc:sldLayoutChg chg="add">
          <pc:chgData name="Charlene Johnson (2131892)" userId="S::2131892@student.uwtsd.ac.uk::678f0ba4-be64-4121-9798-91c0d8039cf9" providerId="AD" clId="Web-{C22F8845-204D-480B-982B-3B7B2ACDBF0B}" dt="2022-11-08T22:41:10.308" v="60"/>
          <pc:sldLayoutMkLst>
            <pc:docMk/>
            <pc:sldMasterMk cId="3587972968" sldId="2147483710"/>
            <pc:sldLayoutMk cId="88563974" sldId="2147483706"/>
          </pc:sldLayoutMkLst>
        </pc:sldLayoutChg>
        <pc:sldLayoutChg chg="add">
          <pc:chgData name="Charlene Johnson (2131892)" userId="S::2131892@student.uwtsd.ac.uk::678f0ba4-be64-4121-9798-91c0d8039cf9" providerId="AD" clId="Web-{C22F8845-204D-480B-982B-3B7B2ACDBF0B}" dt="2022-11-08T22:41:10.308" v="60"/>
          <pc:sldLayoutMkLst>
            <pc:docMk/>
            <pc:sldMasterMk cId="3587972968" sldId="2147483710"/>
            <pc:sldLayoutMk cId="1448719559" sldId="2147483707"/>
          </pc:sldLayoutMkLst>
        </pc:sldLayoutChg>
        <pc:sldLayoutChg chg="add">
          <pc:chgData name="Charlene Johnson (2131892)" userId="S::2131892@student.uwtsd.ac.uk::678f0ba4-be64-4121-9798-91c0d8039cf9" providerId="AD" clId="Web-{C22F8845-204D-480B-982B-3B7B2ACDBF0B}" dt="2022-11-08T22:41:10.308" v="60"/>
          <pc:sldLayoutMkLst>
            <pc:docMk/>
            <pc:sldMasterMk cId="3587972968" sldId="2147483710"/>
            <pc:sldLayoutMk cId="2115171687" sldId="2147483708"/>
          </pc:sldLayoutMkLst>
        </pc:sldLayoutChg>
        <pc:sldLayoutChg chg="add">
          <pc:chgData name="Charlene Johnson (2131892)" userId="S::2131892@student.uwtsd.ac.uk::678f0ba4-be64-4121-9798-91c0d8039cf9" providerId="AD" clId="Web-{C22F8845-204D-480B-982B-3B7B2ACDBF0B}" dt="2022-11-08T22:41:10.308" v="60"/>
          <pc:sldLayoutMkLst>
            <pc:docMk/>
            <pc:sldMasterMk cId="3587972968" sldId="2147483710"/>
            <pc:sldLayoutMk cId="38455369" sldId="2147483709"/>
          </pc:sldLayoutMkLst>
        </pc:sldLayoutChg>
      </pc:sldMasterChg>
      <pc:sldMasterChg chg="add del addSldLayout delSldLayout">
        <pc:chgData name="Charlene Johnson (2131892)" userId="S::2131892@student.uwtsd.ac.uk::678f0ba4-be64-4121-9798-91c0d8039cf9" providerId="AD" clId="Web-{C22F8845-204D-480B-982B-3B7B2ACDBF0B}" dt="2022-11-08T22:35:54.534" v="6"/>
        <pc:sldMasterMkLst>
          <pc:docMk/>
          <pc:sldMasterMk cId="2783602177" sldId="2147483724"/>
        </pc:sldMasterMkLst>
        <pc:sldLayoutChg chg="add del">
          <pc:chgData name="Charlene Johnson (2131892)" userId="S::2131892@student.uwtsd.ac.uk::678f0ba4-be64-4121-9798-91c0d8039cf9" providerId="AD" clId="Web-{C22F8845-204D-480B-982B-3B7B2ACDBF0B}" dt="2022-11-08T22:35:54.534" v="6"/>
          <pc:sldLayoutMkLst>
            <pc:docMk/>
            <pc:sldMasterMk cId="2783602177" sldId="2147483724"/>
            <pc:sldLayoutMk cId="850462882" sldId="214748372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Friday, December 2, 2022</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618757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Friday, December 2, 2022</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8563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Friday, December 2, 2022</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448719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Friday, December 2, 2022</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115171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Friday, December 2, 2022</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8455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Friday, December 2, 2022</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593238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Friday, December 2, 2022</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54916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Friday, December 2, 2022</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11631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Friday, December 2, 2022</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74910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Friday, December 2, 2022</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43237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Friday, December 2, 2022</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6163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Friday, December 2, 2022</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3587972968"/>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03" r:id="rId6"/>
    <p:sldLayoutId id="2147483699" r:id="rId7"/>
    <p:sldLayoutId id="2147483700" r:id="rId8"/>
    <p:sldLayoutId id="2147483701" r:id="rId9"/>
    <p:sldLayoutId id="2147483702" r:id="rId10"/>
    <p:sldLayoutId id="2147483704"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EDC711F-4DA7-4E33-A776-F079ACDA6D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3E32D53-FD05-46F1-97E2-C13949F59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 y="1"/>
            <a:ext cx="8110817" cy="6858000"/>
          </a:xfrm>
          <a:prstGeom prst="rect">
            <a:avLst/>
          </a:prstGeom>
          <a:gradFill>
            <a:gsLst>
              <a:gs pos="3000">
                <a:schemeClr val="accent5">
                  <a:alpha val="83000"/>
                </a:schemeClr>
              </a:gs>
              <a:gs pos="100000">
                <a:schemeClr val="accent6"/>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DA9E872-DB12-4A7B-A151-052FA0773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26407" y="-626409"/>
            <a:ext cx="6858002" cy="8110820"/>
          </a:xfrm>
          <a:prstGeom prst="rect">
            <a:avLst/>
          </a:prstGeom>
          <a:gradFill>
            <a:gsLst>
              <a:gs pos="11000">
                <a:schemeClr val="accent2">
                  <a:alpha val="50000"/>
                </a:schemeClr>
              </a:gs>
              <a:gs pos="99000">
                <a:schemeClr val="accent4">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3B984CFC-8941-41C1-9730-F447E13EB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878315" y="-1878315"/>
            <a:ext cx="4354180" cy="8110814"/>
          </a:xfrm>
          <a:prstGeom prst="rect">
            <a:avLst/>
          </a:prstGeom>
          <a:gradFill>
            <a:gsLst>
              <a:gs pos="0">
                <a:schemeClr val="accent4">
                  <a:lumMod val="60000"/>
                  <a:lumOff val="40000"/>
                  <a:alpha val="26000"/>
                </a:schemeClr>
              </a:gs>
              <a:gs pos="92000">
                <a:schemeClr val="accent5">
                  <a:alpha val="33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D3185161-AC26-4077-A972-6C3306B24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39" y="447866"/>
            <a:ext cx="6805130" cy="5909388"/>
          </a:xfrm>
          <a:prstGeom prst="rect">
            <a:avLst/>
          </a:prstGeom>
          <a:gradFill>
            <a:gsLst>
              <a:gs pos="38000">
                <a:schemeClr val="accent5">
                  <a:lumMod val="60000"/>
                  <a:lumOff val="40000"/>
                  <a:alpha val="0"/>
                </a:schemeClr>
              </a:gs>
              <a:gs pos="99000">
                <a:schemeClr val="accent5">
                  <a:alpha val="4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Oval 46">
            <a:extLst>
              <a:ext uri="{FF2B5EF4-FFF2-40B4-BE49-F238E27FC236}">
                <a16:creationId xmlns:a16="http://schemas.microsoft.com/office/drawing/2014/main" id="{39B0F207-7872-4A1E-BCCD-EBF4B8A6A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178826">
            <a:off x="1555888" y="899682"/>
            <a:ext cx="5005754" cy="5005754"/>
          </a:xfrm>
          <a:prstGeom prst="ellipse">
            <a:avLst/>
          </a:prstGeom>
          <a:gradFill>
            <a:gsLst>
              <a:gs pos="31000">
                <a:schemeClr val="accent6">
                  <a:alpha val="0"/>
                </a:schemeClr>
              </a:gs>
              <a:gs pos="85000">
                <a:schemeClr val="accent6">
                  <a:lumMod val="60000"/>
                  <a:lumOff val="40000"/>
                  <a:alpha val="23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371600" y="1467134"/>
            <a:ext cx="4724399" cy="2548275"/>
          </a:xfrm>
        </p:spPr>
        <p:txBody>
          <a:bodyPr anchor="t">
            <a:normAutofit fontScale="90000"/>
          </a:bodyPr>
          <a:lstStyle/>
          <a:p>
            <a:pPr algn="l">
              <a:lnSpc>
                <a:spcPct val="90000"/>
              </a:lnSpc>
            </a:pPr>
            <a:r>
              <a:rPr lang="en-GB" sz="3400" dirty="0">
                <a:solidFill>
                  <a:schemeClr val="bg1"/>
                </a:solidFill>
                <a:latin typeface="Arial Nova"/>
              </a:rPr>
              <a:t>How do students use technology to collaborate at UWTSD</a:t>
            </a:r>
          </a:p>
          <a:p>
            <a:pPr algn="l"/>
            <a:endParaRPr lang="en-GB" sz="1200" dirty="0">
              <a:latin typeface="Arial Nova"/>
            </a:endParaRPr>
          </a:p>
        </p:txBody>
      </p:sp>
      <p:sp>
        <p:nvSpPr>
          <p:cNvPr id="3" name="Subtitle 2"/>
          <p:cNvSpPr>
            <a:spLocks noGrp="1"/>
          </p:cNvSpPr>
          <p:nvPr>
            <p:ph type="subTitle" idx="1"/>
          </p:nvPr>
        </p:nvSpPr>
        <p:spPr>
          <a:xfrm>
            <a:off x="1371600" y="4651581"/>
            <a:ext cx="4724399" cy="1577386"/>
          </a:xfrm>
        </p:spPr>
        <p:txBody>
          <a:bodyPr vert="horz" lIns="91440" tIns="45720" rIns="91440" bIns="45720" rtlCol="0" anchor="t">
            <a:normAutofit fontScale="92500" lnSpcReduction="10000"/>
          </a:bodyPr>
          <a:lstStyle/>
          <a:p>
            <a:pPr algn="l"/>
            <a:r>
              <a:rPr lang="en-GB" sz="1400" dirty="0">
                <a:cs typeface="Calibri"/>
              </a:rPr>
              <a:t>Charlene Johnson</a:t>
            </a:r>
            <a:endParaRPr lang="en-US" dirty="0"/>
          </a:p>
          <a:p>
            <a:pPr algn="l"/>
            <a:r>
              <a:rPr lang="en-GB" sz="1400" dirty="0">
                <a:cs typeface="Calibri"/>
              </a:rPr>
              <a:t>Nicholas Worthington</a:t>
            </a:r>
          </a:p>
          <a:p>
            <a:pPr algn="l"/>
            <a:r>
              <a:rPr lang="en-GB" sz="1400" dirty="0">
                <a:cs typeface="Calibri"/>
              </a:rPr>
              <a:t>BMSW4003</a:t>
            </a:r>
          </a:p>
          <a:p>
            <a:pPr algn="l"/>
            <a:r>
              <a:rPr lang="en-GB" sz="1400" dirty="0">
                <a:solidFill>
                  <a:schemeClr val="bg1"/>
                </a:solidFill>
                <a:cs typeface="Calibri"/>
              </a:rPr>
              <a:t> </a:t>
            </a:r>
            <a:r>
              <a:rPr lang="en-GB" sz="1400" dirty="0">
                <a:cs typeface="Calibri"/>
              </a:rPr>
              <a:t>2022</a:t>
            </a:r>
            <a:endParaRPr lang="en-GB" dirty="0"/>
          </a:p>
        </p:txBody>
      </p:sp>
      <p:pic>
        <p:nvPicPr>
          <p:cNvPr id="4" name="Picture 4">
            <a:extLst>
              <a:ext uri="{FF2B5EF4-FFF2-40B4-BE49-F238E27FC236}">
                <a16:creationId xmlns:a16="http://schemas.microsoft.com/office/drawing/2014/main" id="{B4AFE40C-6839-CBA6-F96E-8A0061BA5975}"/>
              </a:ext>
            </a:extLst>
          </p:cNvPr>
          <p:cNvPicPr>
            <a:picLocks noChangeAspect="1"/>
          </p:cNvPicPr>
          <p:nvPr/>
        </p:nvPicPr>
        <p:blipFill>
          <a:blip r:embed="rId2"/>
          <a:stretch>
            <a:fillRect/>
          </a:stretch>
        </p:blipFill>
        <p:spPr>
          <a:xfrm>
            <a:off x="6685721" y="908217"/>
            <a:ext cx="5049079" cy="5049079"/>
          </a:xfrm>
          <a:prstGeom prst="rect">
            <a:avLst/>
          </a:prstGeom>
        </p:spPr>
      </p:pic>
    </p:spTree>
    <p:extLst>
      <p:ext uri="{BB962C8B-B14F-4D97-AF65-F5344CB8AC3E}">
        <p14:creationId xmlns:p14="http://schemas.microsoft.com/office/powerpoint/2010/main" val="3067771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6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0" name="Rectangle 6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67">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9">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71">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7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9254646-A010-50A9-06DC-B1F09AD30351}"/>
              </a:ext>
            </a:extLst>
          </p:cNvPr>
          <p:cNvSpPr>
            <a:spLocks noGrp="1"/>
          </p:cNvSpPr>
          <p:nvPr>
            <p:ph type="title"/>
          </p:nvPr>
        </p:nvSpPr>
        <p:spPr>
          <a:xfrm>
            <a:off x="409518" y="586855"/>
            <a:ext cx="3258570" cy="3387497"/>
          </a:xfrm>
        </p:spPr>
        <p:txBody>
          <a:bodyPr vert="horz" lIns="0" tIns="0" rIns="0" bIns="0" rtlCol="0" anchor="b">
            <a:normAutofit/>
          </a:bodyPr>
          <a:lstStyle/>
          <a:p>
            <a:pPr algn="r">
              <a:lnSpc>
                <a:spcPct val="90000"/>
              </a:lnSpc>
            </a:pPr>
            <a:r>
              <a:rPr lang="en-US" sz="2200">
                <a:solidFill>
                  <a:schemeClr val="bg1"/>
                </a:solidFill>
              </a:rPr>
              <a:t>Are students confident in using technology to collaborate at UWTSD</a:t>
            </a:r>
          </a:p>
        </p:txBody>
      </p:sp>
      <p:sp>
        <p:nvSpPr>
          <p:cNvPr id="4" name="Text Placeholder 3">
            <a:extLst>
              <a:ext uri="{FF2B5EF4-FFF2-40B4-BE49-F238E27FC236}">
                <a16:creationId xmlns:a16="http://schemas.microsoft.com/office/drawing/2014/main" id="{05D35606-7CF8-E702-714B-8FA499CC05BF}"/>
              </a:ext>
            </a:extLst>
          </p:cNvPr>
          <p:cNvSpPr>
            <a:spLocks noGrp="1"/>
          </p:cNvSpPr>
          <p:nvPr>
            <p:ph type="body" sz="half" idx="2"/>
          </p:nvPr>
        </p:nvSpPr>
        <p:spPr>
          <a:xfrm>
            <a:off x="4581727" y="833535"/>
            <a:ext cx="3025303" cy="5361991"/>
          </a:xfrm>
        </p:spPr>
        <p:txBody>
          <a:bodyPr vert="horz" lIns="0" tIns="0" rIns="0" bIns="0" rtlCol="0" anchor="ctr">
            <a:normAutofit/>
          </a:bodyPr>
          <a:lstStyle/>
          <a:p>
            <a:r>
              <a:rPr lang="en-US" dirty="0"/>
              <a:t>This presentation will give an insight of which digital tool is most used by students at UWTSD to collaborate?</a:t>
            </a:r>
            <a:endParaRPr lang="en-US"/>
          </a:p>
        </p:txBody>
      </p:sp>
      <p:pic>
        <p:nvPicPr>
          <p:cNvPr id="5" name="Picture 5" descr="Graphical user interface&#10;&#10;Description automatically generated">
            <a:extLst>
              <a:ext uri="{FF2B5EF4-FFF2-40B4-BE49-F238E27FC236}">
                <a16:creationId xmlns:a16="http://schemas.microsoft.com/office/drawing/2014/main" id="{F5620D05-D945-CD2E-C211-3825B8DA0CE3}"/>
              </a:ext>
            </a:extLst>
          </p:cNvPr>
          <p:cNvPicPr>
            <a:picLocks noGrp="1" noChangeAspect="1"/>
          </p:cNvPicPr>
          <p:nvPr>
            <p:ph type="pic" idx="1"/>
          </p:nvPr>
        </p:nvPicPr>
        <p:blipFill rotWithShape="1">
          <a:blip r:embed="rId2"/>
          <a:srcRect l="32762" r="33753"/>
          <a:stretch/>
        </p:blipFill>
        <p:spPr>
          <a:xfrm>
            <a:off x="8109502" y="10"/>
            <a:ext cx="4082498" cy="6857990"/>
          </a:xfrm>
          <a:prstGeom prst="rect">
            <a:avLst/>
          </a:prstGeom>
        </p:spPr>
      </p:pic>
    </p:spTree>
    <p:extLst>
      <p:ext uri="{BB962C8B-B14F-4D97-AF65-F5344CB8AC3E}">
        <p14:creationId xmlns:p14="http://schemas.microsoft.com/office/powerpoint/2010/main" val="176085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8E3A5CD-DB07-249E-DECE-8FE8E35142B3}"/>
              </a:ext>
            </a:extLst>
          </p:cNvPr>
          <p:cNvSpPr>
            <a:spLocks noGrp="1"/>
          </p:cNvSpPr>
          <p:nvPr>
            <p:ph type="title"/>
          </p:nvPr>
        </p:nvSpPr>
        <p:spPr>
          <a:xfrm>
            <a:off x="681780" y="586855"/>
            <a:ext cx="3131093" cy="3507474"/>
          </a:xfrm>
        </p:spPr>
        <p:txBody>
          <a:bodyPr vert="horz" lIns="0" tIns="0" rIns="0" bIns="0" rtlCol="0" anchor="b">
            <a:normAutofit/>
          </a:bodyPr>
          <a:lstStyle/>
          <a:p>
            <a:pPr algn="r"/>
            <a:r>
              <a:rPr lang="en-US" sz="1000">
                <a:solidFill>
                  <a:schemeClr val="bg1"/>
                </a:solidFill>
              </a:rPr>
              <a:t>Proposed  methods</a:t>
            </a:r>
          </a:p>
        </p:txBody>
      </p:sp>
      <p:sp>
        <p:nvSpPr>
          <p:cNvPr id="3" name="Content Placeholder 2">
            <a:extLst>
              <a:ext uri="{FF2B5EF4-FFF2-40B4-BE49-F238E27FC236}">
                <a16:creationId xmlns:a16="http://schemas.microsoft.com/office/drawing/2014/main" id="{39F84FE5-86C7-0DD4-1CB6-83EE43CF0402}"/>
              </a:ext>
            </a:extLst>
          </p:cNvPr>
          <p:cNvSpPr>
            <a:spLocks noGrp="1"/>
          </p:cNvSpPr>
          <p:nvPr>
            <p:ph sz="half" idx="1"/>
          </p:nvPr>
        </p:nvSpPr>
        <p:spPr>
          <a:xfrm>
            <a:off x="4478695" y="833535"/>
            <a:ext cx="3222170" cy="5361991"/>
          </a:xfrm>
        </p:spPr>
        <p:txBody>
          <a:bodyPr vert="horz" lIns="0" tIns="0" rIns="0" bIns="0" rtlCol="0" anchor="t">
            <a:normAutofit/>
          </a:bodyPr>
          <a:lstStyle/>
          <a:p>
            <a:r>
              <a:rPr lang="en-US" sz="1600" dirty="0"/>
              <a:t>Research has shown students use mobile phones and laptops to collaborate, PCs are home and work-based technology which is limited the mobile and laptop  can be used on your travels or at your disposal. The mobile and laptop is made easy to receive emails texts and calls etc. Students can enhance their collaboration.</a:t>
            </a:r>
          </a:p>
        </p:txBody>
      </p:sp>
      <p:pic>
        <p:nvPicPr>
          <p:cNvPr id="5" name="Picture 5">
            <a:extLst>
              <a:ext uri="{FF2B5EF4-FFF2-40B4-BE49-F238E27FC236}">
                <a16:creationId xmlns:a16="http://schemas.microsoft.com/office/drawing/2014/main" id="{36BEDCA9-E600-D7DB-976E-0CC193E09337}"/>
              </a:ext>
            </a:extLst>
          </p:cNvPr>
          <p:cNvPicPr>
            <a:picLocks noGrp="1" noChangeAspect="1"/>
          </p:cNvPicPr>
          <p:nvPr>
            <p:ph sz="half" idx="2"/>
          </p:nvPr>
        </p:nvPicPr>
        <p:blipFill rotWithShape="1">
          <a:blip r:embed="rId2"/>
          <a:srcRect r="3" b="3"/>
          <a:stretch/>
        </p:blipFill>
        <p:spPr>
          <a:xfrm>
            <a:off x="8115300" y="1619250"/>
            <a:ext cx="3619500" cy="3619500"/>
          </a:xfrm>
          <a:prstGeom prst="rect">
            <a:avLst/>
          </a:prstGeom>
        </p:spPr>
      </p:pic>
    </p:spTree>
    <p:extLst>
      <p:ext uri="{BB962C8B-B14F-4D97-AF65-F5344CB8AC3E}">
        <p14:creationId xmlns:p14="http://schemas.microsoft.com/office/powerpoint/2010/main" val="3312847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 name="Rectangle 80">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82">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5" name="Rectangle 8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86">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88">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90">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Freeform: Shape 9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42CC4F1-FC13-9DB6-8E8F-87EB2C9720C9}"/>
              </a:ext>
            </a:extLst>
          </p:cNvPr>
          <p:cNvSpPr>
            <a:spLocks noGrp="1"/>
          </p:cNvSpPr>
          <p:nvPr>
            <p:ph type="title"/>
          </p:nvPr>
        </p:nvSpPr>
        <p:spPr>
          <a:xfrm>
            <a:off x="409518" y="586855"/>
            <a:ext cx="3258570" cy="3387497"/>
          </a:xfrm>
        </p:spPr>
        <p:txBody>
          <a:bodyPr vert="horz" lIns="0" tIns="0" rIns="0" bIns="0" rtlCol="0" anchor="b">
            <a:normAutofit/>
          </a:bodyPr>
          <a:lstStyle/>
          <a:p>
            <a:pPr algn="r"/>
            <a:r>
              <a:rPr lang="en-US">
                <a:solidFill>
                  <a:schemeClr val="bg1"/>
                </a:solidFill>
              </a:rPr>
              <a:t>Research</a:t>
            </a:r>
          </a:p>
        </p:txBody>
      </p:sp>
      <p:sp>
        <p:nvSpPr>
          <p:cNvPr id="4" name="Text Placeholder 3">
            <a:extLst>
              <a:ext uri="{FF2B5EF4-FFF2-40B4-BE49-F238E27FC236}">
                <a16:creationId xmlns:a16="http://schemas.microsoft.com/office/drawing/2014/main" id="{620878FC-2B14-4370-718C-B22D5F847281}"/>
              </a:ext>
            </a:extLst>
          </p:cNvPr>
          <p:cNvSpPr>
            <a:spLocks noGrp="1"/>
          </p:cNvSpPr>
          <p:nvPr>
            <p:ph type="body" sz="half" idx="2"/>
          </p:nvPr>
        </p:nvSpPr>
        <p:spPr>
          <a:xfrm>
            <a:off x="4581727" y="833535"/>
            <a:ext cx="3025303" cy="5361991"/>
          </a:xfrm>
        </p:spPr>
        <p:txBody>
          <a:bodyPr vert="horz" lIns="0" tIns="0" rIns="0" bIns="0" rtlCol="0" anchor="ctr">
            <a:normAutofit/>
          </a:bodyPr>
          <a:lstStyle/>
          <a:p>
            <a:pPr indent="-228600">
              <a:buFont typeface="Arial" panose="020B0604020202020204" pitchFamily="34" charset="0"/>
              <a:buChar char="•"/>
            </a:pPr>
            <a:endParaRPr lang="en-US"/>
          </a:p>
          <a:p>
            <a:pPr indent="-228600">
              <a:buFont typeface="Arial" panose="020B0604020202020204" pitchFamily="34" charset="0"/>
              <a:buChar char="•"/>
            </a:pPr>
            <a:r>
              <a:rPr lang="en-US"/>
              <a:t>The research has shown that students are confident when they have the knowledge and even if they don’t students are enthusiastic to learn more which helps gain confidence it identifies the strengths in collaboration.</a:t>
            </a:r>
          </a:p>
        </p:txBody>
      </p:sp>
      <p:pic>
        <p:nvPicPr>
          <p:cNvPr id="5" name="Picture 5">
            <a:extLst>
              <a:ext uri="{FF2B5EF4-FFF2-40B4-BE49-F238E27FC236}">
                <a16:creationId xmlns:a16="http://schemas.microsoft.com/office/drawing/2014/main" id="{2CF3CF62-421C-6AA5-22FB-43EE6DF4CA63}"/>
              </a:ext>
            </a:extLst>
          </p:cNvPr>
          <p:cNvPicPr>
            <a:picLocks noGrp="1" noChangeAspect="1"/>
          </p:cNvPicPr>
          <p:nvPr>
            <p:ph idx="1"/>
          </p:nvPr>
        </p:nvPicPr>
        <p:blipFill rotWithShape="1">
          <a:blip r:embed="rId2"/>
          <a:srcRect l="37565" r="30736"/>
          <a:stretch/>
        </p:blipFill>
        <p:spPr>
          <a:xfrm>
            <a:off x="8109502" y="10"/>
            <a:ext cx="4082498" cy="6857990"/>
          </a:xfrm>
          <a:prstGeom prst="rect">
            <a:avLst/>
          </a:prstGeom>
        </p:spPr>
      </p:pic>
    </p:spTree>
    <p:extLst>
      <p:ext uri="{BB962C8B-B14F-4D97-AF65-F5344CB8AC3E}">
        <p14:creationId xmlns:p14="http://schemas.microsoft.com/office/powerpoint/2010/main" val="3117007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3152DB2-F696-ADF5-E1EF-694E34F02ECA}"/>
              </a:ext>
            </a:extLst>
          </p:cNvPr>
          <p:cNvSpPr>
            <a:spLocks noGrp="1"/>
          </p:cNvSpPr>
          <p:nvPr>
            <p:ph type="title"/>
          </p:nvPr>
        </p:nvSpPr>
        <p:spPr>
          <a:xfrm>
            <a:off x="681780" y="586855"/>
            <a:ext cx="3131093" cy="3507474"/>
          </a:xfrm>
        </p:spPr>
        <p:txBody>
          <a:bodyPr vert="horz" lIns="0" tIns="0" rIns="0" bIns="0" rtlCol="0" anchor="b">
            <a:normAutofit/>
          </a:bodyPr>
          <a:lstStyle/>
          <a:p>
            <a:pPr algn="r"/>
            <a:r>
              <a:rPr lang="en-US">
                <a:solidFill>
                  <a:schemeClr val="bg1"/>
                </a:solidFill>
              </a:rPr>
              <a:t>Ethical</a:t>
            </a:r>
          </a:p>
        </p:txBody>
      </p:sp>
      <p:sp>
        <p:nvSpPr>
          <p:cNvPr id="4" name="Text Placeholder 3">
            <a:extLst>
              <a:ext uri="{FF2B5EF4-FFF2-40B4-BE49-F238E27FC236}">
                <a16:creationId xmlns:a16="http://schemas.microsoft.com/office/drawing/2014/main" id="{78D91BFD-B044-A82D-780B-080722484A02}"/>
              </a:ext>
            </a:extLst>
          </p:cNvPr>
          <p:cNvSpPr>
            <a:spLocks noGrp="1"/>
          </p:cNvSpPr>
          <p:nvPr>
            <p:ph type="body" sz="half" idx="2"/>
          </p:nvPr>
        </p:nvSpPr>
        <p:spPr>
          <a:xfrm>
            <a:off x="4478695" y="833535"/>
            <a:ext cx="3222170" cy="5361991"/>
          </a:xfrm>
        </p:spPr>
        <p:txBody>
          <a:bodyPr vert="horz" lIns="0" tIns="0" rIns="0" bIns="0" rtlCol="0">
            <a:normAutofit/>
          </a:bodyPr>
          <a:lstStyle/>
          <a:p>
            <a:pPr indent="-228600">
              <a:buFont typeface="Arial" panose="020B0604020202020204" pitchFamily="34" charset="0"/>
              <a:buChar char="•"/>
            </a:pPr>
            <a:r>
              <a:rPr lang="en-US"/>
              <a:t>Ethical consideration is based on the individual's privacy, information of students should never be displayed all identity must be kept privet. The questionnaires that were provided </a:t>
            </a:r>
          </a:p>
        </p:txBody>
      </p:sp>
      <p:pic>
        <p:nvPicPr>
          <p:cNvPr id="5" name="Picture 5">
            <a:extLst>
              <a:ext uri="{FF2B5EF4-FFF2-40B4-BE49-F238E27FC236}">
                <a16:creationId xmlns:a16="http://schemas.microsoft.com/office/drawing/2014/main" id="{6ED9D867-81E8-3121-9379-814DB13DA658}"/>
              </a:ext>
            </a:extLst>
          </p:cNvPr>
          <p:cNvPicPr>
            <a:picLocks noGrp="1" noChangeAspect="1"/>
          </p:cNvPicPr>
          <p:nvPr>
            <p:ph type="pic" idx="1"/>
          </p:nvPr>
        </p:nvPicPr>
        <p:blipFill rotWithShape="1">
          <a:blip r:embed="rId2"/>
          <a:srcRect l="10659" r="10659"/>
          <a:stretch/>
        </p:blipFill>
        <p:spPr>
          <a:xfrm>
            <a:off x="8115300" y="1916697"/>
            <a:ext cx="3619500" cy="3024606"/>
          </a:xfrm>
          <a:prstGeom prst="rect">
            <a:avLst/>
          </a:prstGeom>
        </p:spPr>
      </p:pic>
      <p:sp>
        <p:nvSpPr>
          <p:cNvPr id="7" name="TextBox 6">
            <a:extLst>
              <a:ext uri="{FF2B5EF4-FFF2-40B4-BE49-F238E27FC236}">
                <a16:creationId xmlns:a16="http://schemas.microsoft.com/office/drawing/2014/main" id="{99CF018A-57F5-7FFE-22E5-E29DA01D685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Tree>
    <p:extLst>
      <p:ext uri="{BB962C8B-B14F-4D97-AF65-F5344CB8AC3E}">
        <p14:creationId xmlns:p14="http://schemas.microsoft.com/office/powerpoint/2010/main" val="38809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3BADBF-7202-567A-895B-5AE87B4E0180}"/>
              </a:ext>
            </a:extLst>
          </p:cNvPr>
          <p:cNvSpPr txBox="1"/>
          <p:nvPr/>
        </p:nvSpPr>
        <p:spPr>
          <a:xfrm>
            <a:off x="-5751" y="6032739"/>
            <a:ext cx="56474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https://digitallearning.uwtsd.ac.uk/img/dl01.png</a:t>
            </a:r>
          </a:p>
        </p:txBody>
      </p:sp>
      <p:pic>
        <p:nvPicPr>
          <p:cNvPr id="3" name="Picture 3" descr="Qr code&#10;&#10;Description automatically generated">
            <a:extLst>
              <a:ext uri="{FF2B5EF4-FFF2-40B4-BE49-F238E27FC236}">
                <a16:creationId xmlns:a16="http://schemas.microsoft.com/office/drawing/2014/main" id="{B53A7318-8D45-95A9-5716-C53F70CBE3E4}"/>
              </a:ext>
            </a:extLst>
          </p:cNvPr>
          <p:cNvPicPr>
            <a:picLocks noChangeAspect="1"/>
          </p:cNvPicPr>
          <p:nvPr/>
        </p:nvPicPr>
        <p:blipFill>
          <a:blip r:embed="rId2"/>
          <a:stretch>
            <a:fillRect/>
          </a:stretch>
        </p:blipFill>
        <p:spPr>
          <a:xfrm>
            <a:off x="-5752" y="4918491"/>
            <a:ext cx="1233579" cy="974787"/>
          </a:xfrm>
          <a:prstGeom prst="rect">
            <a:avLst/>
          </a:prstGeom>
        </p:spPr>
      </p:pic>
      <p:sp>
        <p:nvSpPr>
          <p:cNvPr id="4" name="TextBox 3">
            <a:extLst>
              <a:ext uri="{FF2B5EF4-FFF2-40B4-BE49-F238E27FC236}">
                <a16:creationId xmlns:a16="http://schemas.microsoft.com/office/drawing/2014/main" id="{8B6AA241-111F-B9CA-6C87-62C8CBBE9903}"/>
              </a:ext>
            </a:extLst>
          </p:cNvPr>
          <p:cNvSpPr txBox="1"/>
          <p:nvPr/>
        </p:nvSpPr>
        <p:spPr>
          <a:xfrm>
            <a:off x="-5751" y="4264325"/>
            <a:ext cx="74733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https://blog.planview.com/wp-content/uploads/2018/07/2018-Survey-Reports-Emails-Exacerbate-Project-Management-Hurdles.jpg</a:t>
            </a:r>
          </a:p>
        </p:txBody>
      </p:sp>
      <p:pic>
        <p:nvPicPr>
          <p:cNvPr id="7" name="Picture 7" descr="Scatter chart, qr code&#10;&#10;Description automatically generated">
            <a:extLst>
              <a:ext uri="{FF2B5EF4-FFF2-40B4-BE49-F238E27FC236}">
                <a16:creationId xmlns:a16="http://schemas.microsoft.com/office/drawing/2014/main" id="{147484DB-1524-A454-CEAC-6E28D037E44E}"/>
              </a:ext>
            </a:extLst>
          </p:cNvPr>
          <p:cNvPicPr>
            <a:picLocks noChangeAspect="1"/>
          </p:cNvPicPr>
          <p:nvPr/>
        </p:nvPicPr>
        <p:blipFill>
          <a:blip r:embed="rId3"/>
          <a:stretch>
            <a:fillRect/>
          </a:stretch>
        </p:blipFill>
        <p:spPr>
          <a:xfrm>
            <a:off x="-5751" y="3351362"/>
            <a:ext cx="1233578" cy="917277"/>
          </a:xfrm>
          <a:prstGeom prst="rect">
            <a:avLst/>
          </a:prstGeom>
        </p:spPr>
      </p:pic>
      <p:pic>
        <p:nvPicPr>
          <p:cNvPr id="5" name="Picture 5" descr="A picture containing text, outdoor&#10;&#10;Description automatically generated">
            <a:extLst>
              <a:ext uri="{FF2B5EF4-FFF2-40B4-BE49-F238E27FC236}">
                <a16:creationId xmlns:a16="http://schemas.microsoft.com/office/drawing/2014/main" id="{A0670B34-6B9B-1D93-4A23-D0675B66F335}"/>
              </a:ext>
            </a:extLst>
          </p:cNvPr>
          <p:cNvPicPr>
            <a:picLocks noChangeAspect="1"/>
          </p:cNvPicPr>
          <p:nvPr/>
        </p:nvPicPr>
        <p:blipFill>
          <a:blip r:embed="rId4"/>
          <a:stretch>
            <a:fillRect/>
          </a:stretch>
        </p:blipFill>
        <p:spPr>
          <a:xfrm>
            <a:off x="18716" y="1963821"/>
            <a:ext cx="1165727" cy="1058780"/>
          </a:xfrm>
          <a:prstGeom prst="rect">
            <a:avLst/>
          </a:prstGeom>
        </p:spPr>
      </p:pic>
    </p:spTree>
    <p:extLst>
      <p:ext uri="{BB962C8B-B14F-4D97-AF65-F5344CB8AC3E}">
        <p14:creationId xmlns:p14="http://schemas.microsoft.com/office/powerpoint/2010/main" val="3958080839"/>
      </p:ext>
    </p:extLst>
  </p:cSld>
  <p:clrMapOvr>
    <a:masterClrMapping/>
  </p:clrMapOvr>
</p:sld>
</file>

<file path=ppt/theme/theme1.xml><?xml version="1.0" encoding="utf-8"?>
<a:theme xmlns:a="http://schemas.openxmlformats.org/drawingml/2006/main" name="GradientRiseVTI">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GradientRiseVTI</vt:lpstr>
      <vt:lpstr>How do students use technology to collaborate at UWTSD </vt:lpstr>
      <vt:lpstr>Are students confident in using technology to collaborate at UWTSD</vt:lpstr>
      <vt:lpstr>Proposed  methods</vt:lpstr>
      <vt:lpstr>Research</vt:lpstr>
      <vt:lpstr>Ethical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481</cp:revision>
  <dcterms:created xsi:type="dcterms:W3CDTF">2022-11-08T22:28:16Z</dcterms:created>
  <dcterms:modified xsi:type="dcterms:W3CDTF">2022-12-02T08:50:22Z</dcterms:modified>
</cp:coreProperties>
</file>