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7"/>
  </p:notesMasterIdLst>
  <p:sldIdLst>
    <p:sldId id="274" r:id="rId5"/>
    <p:sldId id="277" r:id="rId6"/>
    <p:sldId id="278" r:id="rId7"/>
    <p:sldId id="280" r:id="rId8"/>
    <p:sldId id="279" r:id="rId9"/>
    <p:sldId id="281" r:id="rId10"/>
    <p:sldId id="284" r:id="rId11"/>
    <p:sldId id="282" r:id="rId12"/>
    <p:sldId id="283" r:id="rId13"/>
    <p:sldId id="285" r:id="rId14"/>
    <p:sldId id="275" r:id="rId15"/>
    <p:sldId id="276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187DB31-7CCF-493A-AFAE-E3A3409211FF}" v="35" dt="2022-11-08T16:22:20.3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19" autoAdjust="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olly Collins" userId="e6924eeeb7dca9e0" providerId="LiveId" clId="{7187DB31-7CCF-493A-AFAE-E3A3409211FF}"/>
    <pc:docChg chg="undo custSel addSld modSld sldOrd">
      <pc:chgData name="Holly Collins" userId="e6924eeeb7dca9e0" providerId="LiveId" clId="{7187DB31-7CCF-493A-AFAE-E3A3409211FF}" dt="2022-11-08T19:51:44.776" v="3690" actId="20577"/>
      <pc:docMkLst>
        <pc:docMk/>
      </pc:docMkLst>
      <pc:sldChg chg="addSp delSp modSp mod setClrOvrMap">
        <pc:chgData name="Holly Collins" userId="e6924eeeb7dca9e0" providerId="LiveId" clId="{7187DB31-7CCF-493A-AFAE-E3A3409211FF}" dt="2022-11-08T16:24:55.936" v="3567" actId="18131"/>
        <pc:sldMkLst>
          <pc:docMk/>
          <pc:sldMk cId="1205248810" sldId="274"/>
        </pc:sldMkLst>
        <pc:spChg chg="mod">
          <ac:chgData name="Holly Collins" userId="e6924eeeb7dca9e0" providerId="LiveId" clId="{7187DB31-7CCF-493A-AFAE-E3A3409211FF}" dt="2022-11-08T16:24:37.063" v="3566" actId="26606"/>
          <ac:spMkLst>
            <pc:docMk/>
            <pc:sldMk cId="1205248810" sldId="274"/>
            <ac:spMk id="2" creationId="{1C21E816-31F5-48BB-BD02-D15F2F18B48A}"/>
          </ac:spMkLst>
        </pc:spChg>
        <pc:spChg chg="mod">
          <ac:chgData name="Holly Collins" userId="e6924eeeb7dca9e0" providerId="LiveId" clId="{7187DB31-7CCF-493A-AFAE-E3A3409211FF}" dt="2022-11-08T16:24:37.063" v="3566" actId="26606"/>
          <ac:spMkLst>
            <pc:docMk/>
            <pc:sldMk cId="1205248810" sldId="274"/>
            <ac:spMk id="3" creationId="{835D6E6B-3353-491C-A3C6-F278D6CED8B3}"/>
          </ac:spMkLst>
        </pc:spChg>
        <pc:spChg chg="del">
          <ac:chgData name="Holly Collins" userId="e6924eeeb7dca9e0" providerId="LiveId" clId="{7187DB31-7CCF-493A-AFAE-E3A3409211FF}" dt="2022-11-07T14:04:08.451" v="5" actId="26606"/>
          <ac:spMkLst>
            <pc:docMk/>
            <pc:sldMk cId="1205248810" sldId="274"/>
            <ac:spMk id="44" creationId="{6B695AA2-4B70-477F-AF90-536B720A1343}"/>
          </ac:spMkLst>
        </pc:spChg>
        <pc:spChg chg="add del">
          <ac:chgData name="Holly Collins" userId="e6924eeeb7dca9e0" providerId="LiveId" clId="{7187DB31-7CCF-493A-AFAE-E3A3409211FF}" dt="2022-11-08T16:24:37.063" v="3566" actId="26606"/>
          <ac:spMkLst>
            <pc:docMk/>
            <pc:sldMk cId="1205248810" sldId="274"/>
            <ac:spMk id="49" creationId="{26B4480E-B7FF-4481-890E-043A69AE6FE2}"/>
          </ac:spMkLst>
        </pc:spChg>
        <pc:spChg chg="add del">
          <ac:chgData name="Holly Collins" userId="e6924eeeb7dca9e0" providerId="LiveId" clId="{7187DB31-7CCF-493A-AFAE-E3A3409211FF}" dt="2022-11-08T16:24:37.063" v="3566" actId="26606"/>
          <ac:spMkLst>
            <pc:docMk/>
            <pc:sldMk cId="1205248810" sldId="274"/>
            <ac:spMk id="51" creationId="{64C13BAB-7C00-4D21-A857-E3D41C0A2A66}"/>
          </ac:spMkLst>
        </pc:spChg>
        <pc:spChg chg="add del">
          <ac:chgData name="Holly Collins" userId="e6924eeeb7dca9e0" providerId="LiveId" clId="{7187DB31-7CCF-493A-AFAE-E3A3409211FF}" dt="2022-11-08T16:24:37.063" v="3566" actId="26606"/>
          <ac:spMkLst>
            <pc:docMk/>
            <pc:sldMk cId="1205248810" sldId="274"/>
            <ac:spMk id="53" creationId="{22C818ED-8AE7-4F62-A257-F746006636AF}"/>
          </ac:spMkLst>
        </pc:spChg>
        <pc:spChg chg="add del">
          <ac:chgData name="Holly Collins" userId="e6924eeeb7dca9e0" providerId="LiveId" clId="{7187DB31-7CCF-493A-AFAE-E3A3409211FF}" dt="2022-11-08T16:24:37.063" v="3566" actId="26606"/>
          <ac:spMkLst>
            <pc:docMk/>
            <pc:sldMk cId="1205248810" sldId="274"/>
            <ac:spMk id="55" creationId="{1F1FF39A-AC3C-4066-9D4C-519AA22812EA}"/>
          </ac:spMkLst>
        </pc:spChg>
        <pc:spChg chg="add del">
          <ac:chgData name="Holly Collins" userId="e6924eeeb7dca9e0" providerId="LiveId" clId="{7187DB31-7CCF-493A-AFAE-E3A3409211FF}" dt="2022-11-08T16:24:37.063" v="3566" actId="26606"/>
          <ac:spMkLst>
            <pc:docMk/>
            <pc:sldMk cId="1205248810" sldId="274"/>
            <ac:spMk id="57" creationId="{FDB4AB29-9860-462E-B579-181B5532A46B}"/>
          </ac:spMkLst>
        </pc:spChg>
        <pc:spChg chg="add del">
          <ac:chgData name="Holly Collins" userId="e6924eeeb7dca9e0" providerId="LiveId" clId="{7187DB31-7CCF-493A-AFAE-E3A3409211FF}" dt="2022-11-08T16:24:37.039" v="3565" actId="26606"/>
          <ac:spMkLst>
            <pc:docMk/>
            <pc:sldMk cId="1205248810" sldId="274"/>
            <ac:spMk id="62" creationId="{26B4480E-B7FF-4481-890E-043A69AE6FE2}"/>
          </ac:spMkLst>
        </pc:spChg>
        <pc:spChg chg="add del">
          <ac:chgData name="Holly Collins" userId="e6924eeeb7dca9e0" providerId="LiveId" clId="{7187DB31-7CCF-493A-AFAE-E3A3409211FF}" dt="2022-11-08T16:24:37.039" v="3565" actId="26606"/>
          <ac:spMkLst>
            <pc:docMk/>
            <pc:sldMk cId="1205248810" sldId="274"/>
            <ac:spMk id="64" creationId="{64C13BAB-7C00-4D21-A857-E3D41C0A2A66}"/>
          </ac:spMkLst>
        </pc:spChg>
        <pc:spChg chg="add del">
          <ac:chgData name="Holly Collins" userId="e6924eeeb7dca9e0" providerId="LiveId" clId="{7187DB31-7CCF-493A-AFAE-E3A3409211FF}" dt="2022-11-08T16:24:37.039" v="3565" actId="26606"/>
          <ac:spMkLst>
            <pc:docMk/>
            <pc:sldMk cId="1205248810" sldId="274"/>
            <ac:spMk id="66" creationId="{1F1FF39A-AC3C-4066-9D4C-519AA22812EA}"/>
          </ac:spMkLst>
        </pc:spChg>
        <pc:spChg chg="add">
          <ac:chgData name="Holly Collins" userId="e6924eeeb7dca9e0" providerId="LiveId" clId="{7187DB31-7CCF-493A-AFAE-E3A3409211FF}" dt="2022-11-08T16:24:37.063" v="3566" actId="26606"/>
          <ac:spMkLst>
            <pc:docMk/>
            <pc:sldMk cId="1205248810" sldId="274"/>
            <ac:spMk id="68" creationId="{26B4480E-B7FF-4481-890E-043A69AE6FE2}"/>
          </ac:spMkLst>
        </pc:spChg>
        <pc:spChg chg="add">
          <ac:chgData name="Holly Collins" userId="e6924eeeb7dca9e0" providerId="LiveId" clId="{7187DB31-7CCF-493A-AFAE-E3A3409211FF}" dt="2022-11-08T16:24:37.063" v="3566" actId="26606"/>
          <ac:spMkLst>
            <pc:docMk/>
            <pc:sldMk cId="1205248810" sldId="274"/>
            <ac:spMk id="69" creationId="{64C13BAB-7C00-4D21-A857-E3D41C0A2A66}"/>
          </ac:spMkLst>
        </pc:spChg>
        <pc:spChg chg="add">
          <ac:chgData name="Holly Collins" userId="e6924eeeb7dca9e0" providerId="LiveId" clId="{7187DB31-7CCF-493A-AFAE-E3A3409211FF}" dt="2022-11-08T16:24:37.063" v="3566" actId="26606"/>
          <ac:spMkLst>
            <pc:docMk/>
            <pc:sldMk cId="1205248810" sldId="274"/>
            <ac:spMk id="70" creationId="{1F1FF39A-AC3C-4066-9D4C-519AA22812EA}"/>
          </ac:spMkLst>
        </pc:spChg>
        <pc:picChg chg="mod modCrop">
          <ac:chgData name="Holly Collins" userId="e6924eeeb7dca9e0" providerId="LiveId" clId="{7187DB31-7CCF-493A-AFAE-E3A3409211FF}" dt="2022-11-08T16:24:55.936" v="3567" actId="18131"/>
          <ac:picMkLst>
            <pc:docMk/>
            <pc:sldMk cId="1205248810" sldId="274"/>
            <ac:picMk id="8" creationId="{F0B92F21-44D0-49F2-B59D-6723737D9B5C}"/>
          </ac:picMkLst>
        </pc:picChg>
      </pc:sldChg>
      <pc:sldChg chg="addSp modSp">
        <pc:chgData name="Holly Collins" userId="e6924eeeb7dca9e0" providerId="LiveId" clId="{7187DB31-7CCF-493A-AFAE-E3A3409211FF}" dt="2022-11-06T18:25:55.072" v="4" actId="1076"/>
        <pc:sldMkLst>
          <pc:docMk/>
          <pc:sldMk cId="722577585" sldId="275"/>
        </pc:sldMkLst>
        <pc:spChg chg="add mod">
          <ac:chgData name="Holly Collins" userId="e6924eeeb7dca9e0" providerId="LiveId" clId="{7187DB31-7CCF-493A-AFAE-E3A3409211FF}" dt="2022-11-06T18:25:55.072" v="4" actId="1076"/>
          <ac:spMkLst>
            <pc:docMk/>
            <pc:sldMk cId="722577585" sldId="275"/>
            <ac:spMk id="3" creationId="{D8FB15BA-6663-5317-E206-0119F0F98866}"/>
          </ac:spMkLst>
        </pc:spChg>
      </pc:sldChg>
      <pc:sldChg chg="modSp mod ord">
        <pc:chgData name="Holly Collins" userId="e6924eeeb7dca9e0" providerId="LiveId" clId="{7187DB31-7CCF-493A-AFAE-E3A3409211FF}" dt="2022-11-08T16:22:20.344" v="3537" actId="20577"/>
        <pc:sldMkLst>
          <pc:docMk/>
          <pc:sldMk cId="750636799" sldId="276"/>
        </pc:sldMkLst>
        <pc:spChg chg="mod">
          <ac:chgData name="Holly Collins" userId="e6924eeeb7dca9e0" providerId="LiveId" clId="{7187DB31-7CCF-493A-AFAE-E3A3409211FF}" dt="2022-11-08T16:22:20.344" v="3537" actId="20577"/>
          <ac:spMkLst>
            <pc:docMk/>
            <pc:sldMk cId="750636799" sldId="276"/>
            <ac:spMk id="4" creationId="{9C61129E-6133-5DF6-D767-46CB01BAD4CC}"/>
          </ac:spMkLst>
        </pc:spChg>
      </pc:sldChg>
      <pc:sldChg chg="addSp modSp new mod setBg">
        <pc:chgData name="Holly Collins" userId="e6924eeeb7dca9e0" providerId="LiveId" clId="{7187DB31-7CCF-493A-AFAE-E3A3409211FF}" dt="2022-11-07T19:29:15.658" v="1585" actId="1076"/>
        <pc:sldMkLst>
          <pc:docMk/>
          <pc:sldMk cId="992306472" sldId="277"/>
        </pc:sldMkLst>
        <pc:spChg chg="mod">
          <ac:chgData name="Holly Collins" userId="e6924eeeb7dca9e0" providerId="LiveId" clId="{7187DB31-7CCF-493A-AFAE-E3A3409211FF}" dt="2022-11-07T19:29:15.658" v="1585" actId="1076"/>
          <ac:spMkLst>
            <pc:docMk/>
            <pc:sldMk cId="992306472" sldId="277"/>
            <ac:spMk id="2" creationId="{CF716F74-8A1B-6C6E-F2AD-89F84F36F6C5}"/>
          </ac:spMkLst>
        </pc:spChg>
        <pc:spChg chg="mod ord">
          <ac:chgData name="Holly Collins" userId="e6924eeeb7dca9e0" providerId="LiveId" clId="{7187DB31-7CCF-493A-AFAE-E3A3409211FF}" dt="2022-11-07T19:29:11.429" v="1583" actId="1076"/>
          <ac:spMkLst>
            <pc:docMk/>
            <pc:sldMk cId="992306472" sldId="277"/>
            <ac:spMk id="3" creationId="{74880507-3D4F-C383-5D14-F0A0B21AFD48}"/>
          </ac:spMkLst>
        </pc:spChg>
        <pc:spChg chg="add">
          <ac:chgData name="Holly Collins" userId="e6924eeeb7dca9e0" providerId="LiveId" clId="{7187DB31-7CCF-493A-AFAE-E3A3409211FF}" dt="2022-11-07T19:28:26.220" v="1573" actId="26606"/>
          <ac:spMkLst>
            <pc:docMk/>
            <pc:sldMk cId="992306472" sldId="277"/>
            <ac:spMk id="9" creationId="{1BB56EB9-078F-4952-AC1F-149C7A0AE4D5}"/>
          </ac:spMkLst>
        </pc:spChg>
        <pc:spChg chg="add">
          <ac:chgData name="Holly Collins" userId="e6924eeeb7dca9e0" providerId="LiveId" clId="{7187DB31-7CCF-493A-AFAE-E3A3409211FF}" dt="2022-11-07T19:28:26.220" v="1573" actId="26606"/>
          <ac:spMkLst>
            <pc:docMk/>
            <pc:sldMk cId="992306472" sldId="277"/>
            <ac:spMk id="11" creationId="{10058680-D07C-4893-B2B7-91543F18AB32}"/>
          </ac:spMkLst>
        </pc:spChg>
        <pc:spChg chg="add">
          <ac:chgData name="Holly Collins" userId="e6924eeeb7dca9e0" providerId="LiveId" clId="{7187DB31-7CCF-493A-AFAE-E3A3409211FF}" dt="2022-11-07T19:28:26.220" v="1573" actId="26606"/>
          <ac:spMkLst>
            <pc:docMk/>
            <pc:sldMk cId="992306472" sldId="277"/>
            <ac:spMk id="13" creationId="{7B42427A-0A1F-4A55-8705-D9179F1E0CFB}"/>
          </ac:spMkLst>
        </pc:spChg>
        <pc:spChg chg="add">
          <ac:chgData name="Holly Collins" userId="e6924eeeb7dca9e0" providerId="LiveId" clId="{7187DB31-7CCF-493A-AFAE-E3A3409211FF}" dt="2022-11-07T19:28:26.220" v="1573" actId="26606"/>
          <ac:spMkLst>
            <pc:docMk/>
            <pc:sldMk cId="992306472" sldId="277"/>
            <ac:spMk id="15" creationId="{EE54A6FE-D8CB-48A3-900B-053D4EBD3B85}"/>
          </ac:spMkLst>
        </pc:spChg>
        <pc:picChg chg="add mod modCrop">
          <ac:chgData name="Holly Collins" userId="e6924eeeb7dca9e0" providerId="LiveId" clId="{7187DB31-7CCF-493A-AFAE-E3A3409211FF}" dt="2022-11-07T19:29:02.171" v="1580" actId="1076"/>
          <ac:picMkLst>
            <pc:docMk/>
            <pc:sldMk cId="992306472" sldId="277"/>
            <ac:picMk id="4" creationId="{37838F33-1031-BCEB-8D2A-10E15000499D}"/>
          </ac:picMkLst>
        </pc:picChg>
      </pc:sldChg>
      <pc:sldChg chg="addSp delSp modSp new mod setBg setClrOvrMap">
        <pc:chgData name="Holly Collins" userId="e6924eeeb7dca9e0" providerId="LiveId" clId="{7187DB31-7CCF-493A-AFAE-E3A3409211FF}" dt="2022-11-08T16:04:20.255" v="2381" actId="26606"/>
        <pc:sldMkLst>
          <pc:docMk/>
          <pc:sldMk cId="3796082552" sldId="278"/>
        </pc:sldMkLst>
        <pc:spChg chg="mod">
          <ac:chgData name="Holly Collins" userId="e6924eeeb7dca9e0" providerId="LiveId" clId="{7187DB31-7CCF-493A-AFAE-E3A3409211FF}" dt="2022-11-08T16:04:20.255" v="2381" actId="26606"/>
          <ac:spMkLst>
            <pc:docMk/>
            <pc:sldMk cId="3796082552" sldId="278"/>
            <ac:spMk id="2" creationId="{801E1D5D-7112-DCDA-CC03-95805FED0792}"/>
          </ac:spMkLst>
        </pc:spChg>
        <pc:spChg chg="mod">
          <ac:chgData name="Holly Collins" userId="e6924eeeb7dca9e0" providerId="LiveId" clId="{7187DB31-7CCF-493A-AFAE-E3A3409211FF}" dt="2022-11-08T16:04:20.255" v="2381" actId="26606"/>
          <ac:spMkLst>
            <pc:docMk/>
            <pc:sldMk cId="3796082552" sldId="278"/>
            <ac:spMk id="3" creationId="{AF62E394-45BE-B70A-4323-FAE41EA880DD}"/>
          </ac:spMkLst>
        </pc:spChg>
        <pc:spChg chg="add del">
          <ac:chgData name="Holly Collins" userId="e6924eeeb7dca9e0" providerId="LiveId" clId="{7187DB31-7CCF-493A-AFAE-E3A3409211FF}" dt="2022-11-08T16:04:20.255" v="2381" actId="26606"/>
          <ac:spMkLst>
            <pc:docMk/>
            <pc:sldMk cId="3796082552" sldId="278"/>
            <ac:spMk id="9" creationId="{1BB56EB9-078F-4952-AC1F-149C7A0AE4D5}"/>
          </ac:spMkLst>
        </pc:spChg>
        <pc:spChg chg="add del">
          <ac:chgData name="Holly Collins" userId="e6924eeeb7dca9e0" providerId="LiveId" clId="{7187DB31-7CCF-493A-AFAE-E3A3409211FF}" dt="2022-11-08T16:04:20.255" v="2381" actId="26606"/>
          <ac:spMkLst>
            <pc:docMk/>
            <pc:sldMk cId="3796082552" sldId="278"/>
            <ac:spMk id="11" creationId="{D3772EE4-ED5E-4D3A-A306-B22CF866786D}"/>
          </ac:spMkLst>
        </pc:spChg>
        <pc:spChg chg="add del">
          <ac:chgData name="Holly Collins" userId="e6924eeeb7dca9e0" providerId="LiveId" clId="{7187DB31-7CCF-493A-AFAE-E3A3409211FF}" dt="2022-11-08T16:04:20.255" v="2381" actId="26606"/>
          <ac:spMkLst>
            <pc:docMk/>
            <pc:sldMk cId="3796082552" sldId="278"/>
            <ac:spMk id="13" creationId="{10058680-D07C-4893-B2B7-91543F18AB32}"/>
          </ac:spMkLst>
        </pc:spChg>
        <pc:spChg chg="add del">
          <ac:chgData name="Holly Collins" userId="e6924eeeb7dca9e0" providerId="LiveId" clId="{7187DB31-7CCF-493A-AFAE-E3A3409211FF}" dt="2022-11-08T16:04:20.255" v="2381" actId="26606"/>
          <ac:spMkLst>
            <pc:docMk/>
            <pc:sldMk cId="3796082552" sldId="278"/>
            <ac:spMk id="15" creationId="{7B42427A-0A1F-4A55-8705-D9179F1E0CFB}"/>
          </ac:spMkLst>
        </pc:spChg>
        <pc:spChg chg="add del">
          <ac:chgData name="Holly Collins" userId="e6924eeeb7dca9e0" providerId="LiveId" clId="{7187DB31-7CCF-493A-AFAE-E3A3409211FF}" dt="2022-11-08T16:04:20.255" v="2381" actId="26606"/>
          <ac:spMkLst>
            <pc:docMk/>
            <pc:sldMk cId="3796082552" sldId="278"/>
            <ac:spMk id="17" creationId="{EE54A6FE-D8CB-48A3-900B-053D4EBD3B85}"/>
          </ac:spMkLst>
        </pc:spChg>
        <pc:spChg chg="add">
          <ac:chgData name="Holly Collins" userId="e6924eeeb7dca9e0" providerId="LiveId" clId="{7187DB31-7CCF-493A-AFAE-E3A3409211FF}" dt="2022-11-08T16:04:20.255" v="2381" actId="26606"/>
          <ac:spMkLst>
            <pc:docMk/>
            <pc:sldMk cId="3796082552" sldId="278"/>
            <ac:spMk id="22" creationId="{E9751CB9-7B25-4EB8-9A6F-82F822549F12}"/>
          </ac:spMkLst>
        </pc:spChg>
        <pc:spChg chg="add">
          <ac:chgData name="Holly Collins" userId="e6924eeeb7dca9e0" providerId="LiveId" clId="{7187DB31-7CCF-493A-AFAE-E3A3409211FF}" dt="2022-11-08T16:04:20.255" v="2381" actId="26606"/>
          <ac:spMkLst>
            <pc:docMk/>
            <pc:sldMk cId="3796082552" sldId="278"/>
            <ac:spMk id="24" creationId="{E1317383-CF3B-4B02-9512-BECBEF6362A4}"/>
          </ac:spMkLst>
        </pc:spChg>
        <pc:spChg chg="add">
          <ac:chgData name="Holly Collins" userId="e6924eeeb7dca9e0" providerId="LiveId" clId="{7187DB31-7CCF-493A-AFAE-E3A3409211FF}" dt="2022-11-08T16:04:20.255" v="2381" actId="26606"/>
          <ac:spMkLst>
            <pc:docMk/>
            <pc:sldMk cId="3796082552" sldId="278"/>
            <ac:spMk id="26" creationId="{B1D4C7A0-6DF2-4F2D-A45D-F111582974C7}"/>
          </ac:spMkLst>
        </pc:spChg>
        <pc:spChg chg="add">
          <ac:chgData name="Holly Collins" userId="e6924eeeb7dca9e0" providerId="LiveId" clId="{7187DB31-7CCF-493A-AFAE-E3A3409211FF}" dt="2022-11-08T16:04:20.255" v="2381" actId="26606"/>
          <ac:spMkLst>
            <pc:docMk/>
            <pc:sldMk cId="3796082552" sldId="278"/>
            <ac:spMk id="28" creationId="{DBF3943D-BCB6-4B31-809D-A005686483B4}"/>
          </ac:spMkLst>
        </pc:spChg>
        <pc:spChg chg="add">
          <ac:chgData name="Holly Collins" userId="e6924eeeb7dca9e0" providerId="LiveId" clId="{7187DB31-7CCF-493A-AFAE-E3A3409211FF}" dt="2022-11-08T16:04:20.255" v="2381" actId="26606"/>
          <ac:spMkLst>
            <pc:docMk/>
            <pc:sldMk cId="3796082552" sldId="278"/>
            <ac:spMk id="30" creationId="{39373A6F-2E1F-4613-8E1D-D68057D29F31}"/>
          </ac:spMkLst>
        </pc:spChg>
        <pc:picChg chg="add mod">
          <ac:chgData name="Holly Collins" userId="e6924eeeb7dca9e0" providerId="LiveId" clId="{7187DB31-7CCF-493A-AFAE-E3A3409211FF}" dt="2022-11-08T16:04:20.255" v="2381" actId="26606"/>
          <ac:picMkLst>
            <pc:docMk/>
            <pc:sldMk cId="3796082552" sldId="278"/>
            <ac:picMk id="4" creationId="{DEB77D99-3DEC-9ABE-2078-968A3524980E}"/>
          </ac:picMkLst>
        </pc:picChg>
      </pc:sldChg>
      <pc:sldChg chg="addSp modSp new mod ord setBg setClrOvrMap">
        <pc:chgData name="Holly Collins" userId="e6924eeeb7dca9e0" providerId="LiveId" clId="{7187DB31-7CCF-493A-AFAE-E3A3409211FF}" dt="2022-11-08T15:37:56.395" v="2132" actId="26606"/>
        <pc:sldMkLst>
          <pc:docMk/>
          <pc:sldMk cId="3235720845" sldId="279"/>
        </pc:sldMkLst>
        <pc:spChg chg="mod">
          <ac:chgData name="Holly Collins" userId="e6924eeeb7dca9e0" providerId="LiveId" clId="{7187DB31-7CCF-493A-AFAE-E3A3409211FF}" dt="2022-11-08T15:37:56.395" v="2132" actId="26606"/>
          <ac:spMkLst>
            <pc:docMk/>
            <pc:sldMk cId="3235720845" sldId="279"/>
            <ac:spMk id="2" creationId="{F304F16B-3FF1-0A88-180F-B6B09EC490AA}"/>
          </ac:spMkLst>
        </pc:spChg>
        <pc:spChg chg="mod">
          <ac:chgData name="Holly Collins" userId="e6924eeeb7dca9e0" providerId="LiveId" clId="{7187DB31-7CCF-493A-AFAE-E3A3409211FF}" dt="2022-11-08T15:37:56.395" v="2132" actId="26606"/>
          <ac:spMkLst>
            <pc:docMk/>
            <pc:sldMk cId="3235720845" sldId="279"/>
            <ac:spMk id="3" creationId="{B5BEE466-0A10-1975-4BF8-2E4C801A8065}"/>
          </ac:spMkLst>
        </pc:spChg>
        <pc:spChg chg="add">
          <ac:chgData name="Holly Collins" userId="e6924eeeb7dca9e0" providerId="LiveId" clId="{7187DB31-7CCF-493A-AFAE-E3A3409211FF}" dt="2022-11-08T15:37:56.395" v="2132" actId="26606"/>
          <ac:spMkLst>
            <pc:docMk/>
            <pc:sldMk cId="3235720845" sldId="279"/>
            <ac:spMk id="9" creationId="{1BB56EB9-078F-4952-AC1F-149C7A0AE4D5}"/>
          </ac:spMkLst>
        </pc:spChg>
        <pc:spChg chg="add">
          <ac:chgData name="Holly Collins" userId="e6924eeeb7dca9e0" providerId="LiveId" clId="{7187DB31-7CCF-493A-AFAE-E3A3409211FF}" dt="2022-11-08T15:37:56.395" v="2132" actId="26606"/>
          <ac:spMkLst>
            <pc:docMk/>
            <pc:sldMk cId="3235720845" sldId="279"/>
            <ac:spMk id="11" creationId="{10058680-D07C-4893-B2B7-91543F18AB32}"/>
          </ac:spMkLst>
        </pc:spChg>
        <pc:spChg chg="add">
          <ac:chgData name="Holly Collins" userId="e6924eeeb7dca9e0" providerId="LiveId" clId="{7187DB31-7CCF-493A-AFAE-E3A3409211FF}" dt="2022-11-08T15:37:56.395" v="2132" actId="26606"/>
          <ac:spMkLst>
            <pc:docMk/>
            <pc:sldMk cId="3235720845" sldId="279"/>
            <ac:spMk id="13" creationId="{7B42427A-0A1F-4A55-8705-D9179F1E0CFB}"/>
          </ac:spMkLst>
        </pc:spChg>
        <pc:spChg chg="add">
          <ac:chgData name="Holly Collins" userId="e6924eeeb7dca9e0" providerId="LiveId" clId="{7187DB31-7CCF-493A-AFAE-E3A3409211FF}" dt="2022-11-08T15:37:56.395" v="2132" actId="26606"/>
          <ac:spMkLst>
            <pc:docMk/>
            <pc:sldMk cId="3235720845" sldId="279"/>
            <ac:spMk id="15" creationId="{EE54A6FE-D8CB-48A3-900B-053D4EBD3B85}"/>
          </ac:spMkLst>
        </pc:spChg>
        <pc:picChg chg="add mod">
          <ac:chgData name="Holly Collins" userId="e6924eeeb7dca9e0" providerId="LiveId" clId="{7187DB31-7CCF-493A-AFAE-E3A3409211FF}" dt="2022-11-08T15:37:56.395" v="2132" actId="26606"/>
          <ac:picMkLst>
            <pc:docMk/>
            <pc:sldMk cId="3235720845" sldId="279"/>
            <ac:picMk id="4" creationId="{34A9A796-72E9-DE50-2607-8BBF48C6A357}"/>
          </ac:picMkLst>
        </pc:picChg>
      </pc:sldChg>
      <pc:sldChg chg="addSp delSp modSp new mod setBg setClrOvrMap">
        <pc:chgData name="Holly Collins" userId="e6924eeeb7dca9e0" providerId="LiveId" clId="{7187DB31-7CCF-493A-AFAE-E3A3409211FF}" dt="2022-11-08T15:34:09.253" v="1746" actId="1076"/>
        <pc:sldMkLst>
          <pc:docMk/>
          <pc:sldMk cId="4176068103" sldId="280"/>
        </pc:sldMkLst>
        <pc:spChg chg="mod">
          <ac:chgData name="Holly Collins" userId="e6924eeeb7dca9e0" providerId="LiveId" clId="{7187DB31-7CCF-493A-AFAE-E3A3409211FF}" dt="2022-11-08T15:34:09.253" v="1746" actId="1076"/>
          <ac:spMkLst>
            <pc:docMk/>
            <pc:sldMk cId="4176068103" sldId="280"/>
            <ac:spMk id="2" creationId="{F69105DF-ACC0-FD12-EB26-55D9823C2E15}"/>
          </ac:spMkLst>
        </pc:spChg>
        <pc:spChg chg="mod ord">
          <ac:chgData name="Holly Collins" userId="e6924eeeb7dca9e0" providerId="LiveId" clId="{7187DB31-7CCF-493A-AFAE-E3A3409211FF}" dt="2022-11-08T15:34:06.288" v="1745" actId="1076"/>
          <ac:spMkLst>
            <pc:docMk/>
            <pc:sldMk cId="4176068103" sldId="280"/>
            <ac:spMk id="3" creationId="{8CBE4D56-9E18-CC39-BEF0-B163461E37DC}"/>
          </ac:spMkLst>
        </pc:spChg>
        <pc:spChg chg="add del">
          <ac:chgData name="Holly Collins" userId="e6924eeeb7dca9e0" providerId="LiveId" clId="{7187DB31-7CCF-493A-AFAE-E3A3409211FF}" dt="2022-11-08T15:33:37.416" v="1733" actId="26606"/>
          <ac:spMkLst>
            <pc:docMk/>
            <pc:sldMk cId="4176068103" sldId="280"/>
            <ac:spMk id="9" creationId="{1BB56EB9-078F-4952-AC1F-149C7A0AE4D5}"/>
          </ac:spMkLst>
        </pc:spChg>
        <pc:spChg chg="add del">
          <ac:chgData name="Holly Collins" userId="e6924eeeb7dca9e0" providerId="LiveId" clId="{7187DB31-7CCF-493A-AFAE-E3A3409211FF}" dt="2022-11-08T15:33:37.416" v="1733" actId="26606"/>
          <ac:spMkLst>
            <pc:docMk/>
            <pc:sldMk cId="4176068103" sldId="280"/>
            <ac:spMk id="11" creationId="{D3772EE4-ED5E-4D3A-A306-B22CF866786D}"/>
          </ac:spMkLst>
        </pc:spChg>
        <pc:spChg chg="add del">
          <ac:chgData name="Holly Collins" userId="e6924eeeb7dca9e0" providerId="LiveId" clId="{7187DB31-7CCF-493A-AFAE-E3A3409211FF}" dt="2022-11-08T15:33:37.416" v="1733" actId="26606"/>
          <ac:spMkLst>
            <pc:docMk/>
            <pc:sldMk cId="4176068103" sldId="280"/>
            <ac:spMk id="13" creationId="{10058680-D07C-4893-B2B7-91543F18AB32}"/>
          </ac:spMkLst>
        </pc:spChg>
        <pc:spChg chg="add del">
          <ac:chgData name="Holly Collins" userId="e6924eeeb7dca9e0" providerId="LiveId" clId="{7187DB31-7CCF-493A-AFAE-E3A3409211FF}" dt="2022-11-08T15:33:37.416" v="1733" actId="26606"/>
          <ac:spMkLst>
            <pc:docMk/>
            <pc:sldMk cId="4176068103" sldId="280"/>
            <ac:spMk id="15" creationId="{7B42427A-0A1F-4A55-8705-D9179F1E0CFB}"/>
          </ac:spMkLst>
        </pc:spChg>
        <pc:spChg chg="add del">
          <ac:chgData name="Holly Collins" userId="e6924eeeb7dca9e0" providerId="LiveId" clId="{7187DB31-7CCF-493A-AFAE-E3A3409211FF}" dt="2022-11-08T15:33:37.416" v="1733" actId="26606"/>
          <ac:spMkLst>
            <pc:docMk/>
            <pc:sldMk cId="4176068103" sldId="280"/>
            <ac:spMk id="17" creationId="{EE54A6FE-D8CB-48A3-900B-053D4EBD3B85}"/>
          </ac:spMkLst>
        </pc:spChg>
        <pc:spChg chg="add del">
          <ac:chgData name="Holly Collins" userId="e6924eeeb7dca9e0" providerId="LiveId" clId="{7187DB31-7CCF-493A-AFAE-E3A3409211FF}" dt="2022-11-08T15:33:38.599" v="1735" actId="26606"/>
          <ac:spMkLst>
            <pc:docMk/>
            <pc:sldMk cId="4176068103" sldId="280"/>
            <ac:spMk id="19" creationId="{1BB56EB9-078F-4952-AC1F-149C7A0AE4D5}"/>
          </ac:spMkLst>
        </pc:spChg>
        <pc:spChg chg="add del">
          <ac:chgData name="Holly Collins" userId="e6924eeeb7dca9e0" providerId="LiveId" clId="{7187DB31-7CCF-493A-AFAE-E3A3409211FF}" dt="2022-11-08T15:33:38.599" v="1735" actId="26606"/>
          <ac:spMkLst>
            <pc:docMk/>
            <pc:sldMk cId="4176068103" sldId="280"/>
            <ac:spMk id="20" creationId="{10058680-D07C-4893-B2B7-91543F18AB32}"/>
          </ac:spMkLst>
        </pc:spChg>
        <pc:spChg chg="add del">
          <ac:chgData name="Holly Collins" userId="e6924eeeb7dca9e0" providerId="LiveId" clId="{7187DB31-7CCF-493A-AFAE-E3A3409211FF}" dt="2022-11-08T15:33:38.599" v="1735" actId="26606"/>
          <ac:spMkLst>
            <pc:docMk/>
            <pc:sldMk cId="4176068103" sldId="280"/>
            <ac:spMk id="21" creationId="{7B42427A-0A1F-4A55-8705-D9179F1E0CFB}"/>
          </ac:spMkLst>
        </pc:spChg>
        <pc:spChg chg="add del">
          <ac:chgData name="Holly Collins" userId="e6924eeeb7dca9e0" providerId="LiveId" clId="{7187DB31-7CCF-493A-AFAE-E3A3409211FF}" dt="2022-11-08T15:33:38.599" v="1735" actId="26606"/>
          <ac:spMkLst>
            <pc:docMk/>
            <pc:sldMk cId="4176068103" sldId="280"/>
            <ac:spMk id="22" creationId="{EE54A6FE-D8CB-48A3-900B-053D4EBD3B85}"/>
          </ac:spMkLst>
        </pc:spChg>
        <pc:spChg chg="add del">
          <ac:chgData name="Holly Collins" userId="e6924eeeb7dca9e0" providerId="LiveId" clId="{7187DB31-7CCF-493A-AFAE-E3A3409211FF}" dt="2022-11-08T15:33:39.835" v="1737" actId="26606"/>
          <ac:spMkLst>
            <pc:docMk/>
            <pc:sldMk cId="4176068103" sldId="280"/>
            <ac:spMk id="24" creationId="{504BED40-EAF7-4E55-AFF7-2CD840EBD3AA}"/>
          </ac:spMkLst>
        </pc:spChg>
        <pc:spChg chg="add del">
          <ac:chgData name="Holly Collins" userId="e6924eeeb7dca9e0" providerId="LiveId" clId="{7187DB31-7CCF-493A-AFAE-E3A3409211FF}" dt="2022-11-08T15:33:39.835" v="1737" actId="26606"/>
          <ac:spMkLst>
            <pc:docMk/>
            <pc:sldMk cId="4176068103" sldId="280"/>
            <ac:spMk id="25" creationId="{F367CCF1-BB1E-41CF-8499-94A870C33EFA}"/>
          </ac:spMkLst>
        </pc:spChg>
        <pc:spChg chg="add del">
          <ac:chgData name="Holly Collins" userId="e6924eeeb7dca9e0" providerId="LiveId" clId="{7187DB31-7CCF-493A-AFAE-E3A3409211FF}" dt="2022-11-08T15:33:48.909" v="1739" actId="26606"/>
          <ac:spMkLst>
            <pc:docMk/>
            <pc:sldMk cId="4176068103" sldId="280"/>
            <ac:spMk id="27" creationId="{FAAAB002-E48E-4009-828A-511F7A828053}"/>
          </ac:spMkLst>
        </pc:spChg>
        <pc:spChg chg="add del">
          <ac:chgData name="Holly Collins" userId="e6924eeeb7dca9e0" providerId="LiveId" clId="{7187DB31-7CCF-493A-AFAE-E3A3409211FF}" dt="2022-11-08T15:33:48.909" v="1739" actId="26606"/>
          <ac:spMkLst>
            <pc:docMk/>
            <pc:sldMk cId="4176068103" sldId="280"/>
            <ac:spMk id="28" creationId="{97EF55D5-23F0-4398-B16B-AEF5778C3048}"/>
          </ac:spMkLst>
        </pc:spChg>
        <pc:spChg chg="add del">
          <ac:chgData name="Holly Collins" userId="e6924eeeb7dca9e0" providerId="LiveId" clId="{7187DB31-7CCF-493A-AFAE-E3A3409211FF}" dt="2022-11-08T15:33:48.909" v="1739" actId="26606"/>
          <ac:spMkLst>
            <pc:docMk/>
            <pc:sldMk cId="4176068103" sldId="280"/>
            <ac:spMk id="29" creationId="{FDF32581-CAA1-43C6-8532-DC56C8435C25}"/>
          </ac:spMkLst>
        </pc:spChg>
        <pc:spChg chg="add">
          <ac:chgData name="Holly Collins" userId="e6924eeeb7dca9e0" providerId="LiveId" clId="{7187DB31-7CCF-493A-AFAE-E3A3409211FF}" dt="2022-11-08T15:33:48.938" v="1740" actId="26606"/>
          <ac:spMkLst>
            <pc:docMk/>
            <pc:sldMk cId="4176068103" sldId="280"/>
            <ac:spMk id="31" creationId="{1BB56EB9-078F-4952-AC1F-149C7A0AE4D5}"/>
          </ac:spMkLst>
        </pc:spChg>
        <pc:spChg chg="add">
          <ac:chgData name="Holly Collins" userId="e6924eeeb7dca9e0" providerId="LiveId" clId="{7187DB31-7CCF-493A-AFAE-E3A3409211FF}" dt="2022-11-08T15:33:48.938" v="1740" actId="26606"/>
          <ac:spMkLst>
            <pc:docMk/>
            <pc:sldMk cId="4176068103" sldId="280"/>
            <ac:spMk id="32" creationId="{10058680-D07C-4893-B2B7-91543F18AB32}"/>
          </ac:spMkLst>
        </pc:spChg>
        <pc:spChg chg="add">
          <ac:chgData name="Holly Collins" userId="e6924eeeb7dca9e0" providerId="LiveId" clId="{7187DB31-7CCF-493A-AFAE-E3A3409211FF}" dt="2022-11-08T15:33:48.938" v="1740" actId="26606"/>
          <ac:spMkLst>
            <pc:docMk/>
            <pc:sldMk cId="4176068103" sldId="280"/>
            <ac:spMk id="33" creationId="{7B42427A-0A1F-4A55-8705-D9179F1E0CFB}"/>
          </ac:spMkLst>
        </pc:spChg>
        <pc:spChg chg="add">
          <ac:chgData name="Holly Collins" userId="e6924eeeb7dca9e0" providerId="LiveId" clId="{7187DB31-7CCF-493A-AFAE-E3A3409211FF}" dt="2022-11-08T15:33:48.938" v="1740" actId="26606"/>
          <ac:spMkLst>
            <pc:docMk/>
            <pc:sldMk cId="4176068103" sldId="280"/>
            <ac:spMk id="34" creationId="{EE54A6FE-D8CB-48A3-900B-053D4EBD3B85}"/>
          </ac:spMkLst>
        </pc:spChg>
        <pc:picChg chg="add mod ord">
          <ac:chgData name="Holly Collins" userId="e6924eeeb7dca9e0" providerId="LiveId" clId="{7187DB31-7CCF-493A-AFAE-E3A3409211FF}" dt="2022-11-08T15:34:03.186" v="1744" actId="1076"/>
          <ac:picMkLst>
            <pc:docMk/>
            <pc:sldMk cId="4176068103" sldId="280"/>
            <ac:picMk id="4" creationId="{9A04733C-CF47-834D-ED6B-72130413B382}"/>
          </ac:picMkLst>
        </pc:picChg>
      </pc:sldChg>
      <pc:sldChg chg="addSp modSp new mod ord setBg setClrOvrMap">
        <pc:chgData name="Holly Collins" userId="e6924eeeb7dca9e0" providerId="LiveId" clId="{7187DB31-7CCF-493A-AFAE-E3A3409211FF}" dt="2022-11-08T19:26:19.359" v="3568" actId="20577"/>
        <pc:sldMkLst>
          <pc:docMk/>
          <pc:sldMk cId="3940281460" sldId="281"/>
        </pc:sldMkLst>
        <pc:spChg chg="mod">
          <ac:chgData name="Holly Collins" userId="e6924eeeb7dca9e0" providerId="LiveId" clId="{7187DB31-7CCF-493A-AFAE-E3A3409211FF}" dt="2022-11-08T16:05:47.205" v="2384" actId="26606"/>
          <ac:spMkLst>
            <pc:docMk/>
            <pc:sldMk cId="3940281460" sldId="281"/>
            <ac:spMk id="2" creationId="{92F84297-4347-B79C-A6AE-13CD444AA276}"/>
          </ac:spMkLst>
        </pc:spChg>
        <pc:spChg chg="mod">
          <ac:chgData name="Holly Collins" userId="e6924eeeb7dca9e0" providerId="LiveId" clId="{7187DB31-7CCF-493A-AFAE-E3A3409211FF}" dt="2022-11-08T19:26:19.359" v="3568" actId="20577"/>
          <ac:spMkLst>
            <pc:docMk/>
            <pc:sldMk cId="3940281460" sldId="281"/>
            <ac:spMk id="3" creationId="{A3703E9F-3F38-04E4-24D3-66ABDC6F5601}"/>
          </ac:spMkLst>
        </pc:spChg>
        <pc:spChg chg="add">
          <ac:chgData name="Holly Collins" userId="e6924eeeb7dca9e0" providerId="LiveId" clId="{7187DB31-7CCF-493A-AFAE-E3A3409211FF}" dt="2022-11-08T16:05:47.205" v="2384" actId="26606"/>
          <ac:spMkLst>
            <pc:docMk/>
            <pc:sldMk cId="3940281460" sldId="281"/>
            <ac:spMk id="9" creationId="{88C97474-5879-4DB5-B4F3-F0357104BC8E}"/>
          </ac:spMkLst>
        </pc:spChg>
        <pc:spChg chg="add">
          <ac:chgData name="Holly Collins" userId="e6924eeeb7dca9e0" providerId="LiveId" clId="{7187DB31-7CCF-493A-AFAE-E3A3409211FF}" dt="2022-11-08T16:05:47.205" v="2384" actId="26606"/>
          <ac:spMkLst>
            <pc:docMk/>
            <pc:sldMk cId="3940281460" sldId="281"/>
            <ac:spMk id="11" creationId="{9831CBB7-4817-4B54-A7F9-0AE2D0C47870}"/>
          </ac:spMkLst>
        </pc:spChg>
        <pc:spChg chg="add">
          <ac:chgData name="Holly Collins" userId="e6924eeeb7dca9e0" providerId="LiveId" clId="{7187DB31-7CCF-493A-AFAE-E3A3409211FF}" dt="2022-11-08T16:05:47.205" v="2384" actId="26606"/>
          <ac:spMkLst>
            <pc:docMk/>
            <pc:sldMk cId="3940281460" sldId="281"/>
            <ac:spMk id="13" creationId="{96BC321D-B05F-4857-8880-97F61B9B7858}"/>
          </ac:spMkLst>
        </pc:spChg>
        <pc:picChg chg="add mod ord">
          <ac:chgData name="Holly Collins" userId="e6924eeeb7dca9e0" providerId="LiveId" clId="{7187DB31-7CCF-493A-AFAE-E3A3409211FF}" dt="2022-11-08T16:05:47.205" v="2384" actId="26606"/>
          <ac:picMkLst>
            <pc:docMk/>
            <pc:sldMk cId="3940281460" sldId="281"/>
            <ac:picMk id="4" creationId="{9787AB04-A856-4D93-03D7-710CE2C3652A}"/>
          </ac:picMkLst>
        </pc:picChg>
      </pc:sldChg>
      <pc:sldChg chg="addSp delSp modSp new mod setBg setClrOvrMap">
        <pc:chgData name="Holly Collins" userId="e6924eeeb7dca9e0" providerId="LiveId" clId="{7187DB31-7CCF-493A-AFAE-E3A3409211FF}" dt="2022-11-08T19:51:44.776" v="3690" actId="20577"/>
        <pc:sldMkLst>
          <pc:docMk/>
          <pc:sldMk cId="3488416629" sldId="282"/>
        </pc:sldMkLst>
        <pc:spChg chg="mod">
          <ac:chgData name="Holly Collins" userId="e6924eeeb7dca9e0" providerId="LiveId" clId="{7187DB31-7CCF-493A-AFAE-E3A3409211FF}" dt="2022-11-08T16:23:02.761" v="3550" actId="26606"/>
          <ac:spMkLst>
            <pc:docMk/>
            <pc:sldMk cId="3488416629" sldId="282"/>
            <ac:spMk id="2" creationId="{6241AF2B-F0BC-5D2B-99DB-B423C6112B9F}"/>
          </ac:spMkLst>
        </pc:spChg>
        <pc:spChg chg="mod ord">
          <ac:chgData name="Holly Collins" userId="e6924eeeb7dca9e0" providerId="LiveId" clId="{7187DB31-7CCF-493A-AFAE-E3A3409211FF}" dt="2022-11-08T19:51:44.776" v="3690" actId="20577"/>
          <ac:spMkLst>
            <pc:docMk/>
            <pc:sldMk cId="3488416629" sldId="282"/>
            <ac:spMk id="3" creationId="{313F8F3B-9B68-93DD-3427-FDBD7F2D99B3}"/>
          </ac:spMkLst>
        </pc:spChg>
        <pc:spChg chg="add del">
          <ac:chgData name="Holly Collins" userId="e6924eeeb7dca9e0" providerId="LiveId" clId="{7187DB31-7CCF-493A-AFAE-E3A3409211FF}" dt="2022-11-08T16:11:08.994" v="2822" actId="26606"/>
          <ac:spMkLst>
            <pc:docMk/>
            <pc:sldMk cId="3488416629" sldId="282"/>
            <ac:spMk id="9" creationId="{3CED7894-4F62-4A6C-8DB5-DB5BE08E9C03}"/>
          </ac:spMkLst>
        </pc:spChg>
        <pc:spChg chg="add del">
          <ac:chgData name="Holly Collins" userId="e6924eeeb7dca9e0" providerId="LiveId" clId="{7187DB31-7CCF-493A-AFAE-E3A3409211FF}" dt="2022-11-08T16:11:08.994" v="2822" actId="26606"/>
          <ac:spMkLst>
            <pc:docMk/>
            <pc:sldMk cId="3488416629" sldId="282"/>
            <ac:spMk id="11" creationId="{E536F3B4-50F6-4C52-8F76-4EB1214719DC}"/>
          </ac:spMkLst>
        </pc:spChg>
        <pc:spChg chg="add del">
          <ac:chgData name="Holly Collins" userId="e6924eeeb7dca9e0" providerId="LiveId" clId="{7187DB31-7CCF-493A-AFAE-E3A3409211FF}" dt="2022-11-08T16:11:43.379" v="2830" actId="26606"/>
          <ac:spMkLst>
            <pc:docMk/>
            <pc:sldMk cId="3488416629" sldId="282"/>
            <ac:spMk id="13" creationId="{10058680-D07C-4893-B2B7-91543F18AB32}"/>
          </ac:spMkLst>
        </pc:spChg>
        <pc:spChg chg="add del">
          <ac:chgData name="Holly Collins" userId="e6924eeeb7dca9e0" providerId="LiveId" clId="{7187DB31-7CCF-493A-AFAE-E3A3409211FF}" dt="2022-11-08T16:11:43.379" v="2830" actId="26606"/>
          <ac:spMkLst>
            <pc:docMk/>
            <pc:sldMk cId="3488416629" sldId="282"/>
            <ac:spMk id="14" creationId="{1BB56EB9-078F-4952-AC1F-149C7A0AE4D5}"/>
          </ac:spMkLst>
        </pc:spChg>
        <pc:spChg chg="add del">
          <ac:chgData name="Holly Collins" userId="e6924eeeb7dca9e0" providerId="LiveId" clId="{7187DB31-7CCF-493A-AFAE-E3A3409211FF}" dt="2022-11-08T16:11:43.379" v="2830" actId="26606"/>
          <ac:spMkLst>
            <pc:docMk/>
            <pc:sldMk cId="3488416629" sldId="282"/>
            <ac:spMk id="15" creationId="{7B42427A-0A1F-4A55-8705-D9179F1E0CFB}"/>
          </ac:spMkLst>
        </pc:spChg>
        <pc:spChg chg="add del">
          <ac:chgData name="Holly Collins" userId="e6924eeeb7dca9e0" providerId="LiveId" clId="{7187DB31-7CCF-493A-AFAE-E3A3409211FF}" dt="2022-11-08T16:11:43.379" v="2830" actId="26606"/>
          <ac:spMkLst>
            <pc:docMk/>
            <pc:sldMk cId="3488416629" sldId="282"/>
            <ac:spMk id="16" creationId="{D3772EE4-ED5E-4D3A-A306-B22CF866786D}"/>
          </ac:spMkLst>
        </pc:spChg>
        <pc:spChg chg="add del">
          <ac:chgData name="Holly Collins" userId="e6924eeeb7dca9e0" providerId="LiveId" clId="{7187DB31-7CCF-493A-AFAE-E3A3409211FF}" dt="2022-11-08T16:11:43.379" v="2830" actId="26606"/>
          <ac:spMkLst>
            <pc:docMk/>
            <pc:sldMk cId="3488416629" sldId="282"/>
            <ac:spMk id="17" creationId="{EE54A6FE-D8CB-48A3-900B-053D4EBD3B85}"/>
          </ac:spMkLst>
        </pc:spChg>
        <pc:spChg chg="add del">
          <ac:chgData name="Holly Collins" userId="e6924eeeb7dca9e0" providerId="LiveId" clId="{7187DB31-7CCF-493A-AFAE-E3A3409211FF}" dt="2022-11-08T16:11:28.869" v="2827" actId="26606"/>
          <ac:spMkLst>
            <pc:docMk/>
            <pc:sldMk cId="3488416629" sldId="282"/>
            <ac:spMk id="22" creationId="{36B822CC-7DA9-4417-AA94-64CEB676F0B8}"/>
          </ac:spMkLst>
        </pc:spChg>
        <pc:spChg chg="add del">
          <ac:chgData name="Holly Collins" userId="e6924eeeb7dca9e0" providerId="LiveId" clId="{7187DB31-7CCF-493A-AFAE-E3A3409211FF}" dt="2022-11-08T16:11:28.869" v="2827" actId="26606"/>
          <ac:spMkLst>
            <pc:docMk/>
            <pc:sldMk cId="3488416629" sldId="282"/>
            <ac:spMk id="24" creationId="{AFA01E88-71CC-4FF3-9E81-51E0C32B45E4}"/>
          </ac:spMkLst>
        </pc:spChg>
        <pc:spChg chg="add del">
          <ac:chgData name="Holly Collins" userId="e6924eeeb7dca9e0" providerId="LiveId" clId="{7187DB31-7CCF-493A-AFAE-E3A3409211FF}" dt="2022-11-08T16:11:43.349" v="2829" actId="26606"/>
          <ac:spMkLst>
            <pc:docMk/>
            <pc:sldMk cId="3488416629" sldId="282"/>
            <ac:spMk id="26" creationId="{B1D4C7A0-6DF2-4F2D-A45D-F111582974C7}"/>
          </ac:spMkLst>
        </pc:spChg>
        <pc:spChg chg="add del">
          <ac:chgData name="Holly Collins" userId="e6924eeeb7dca9e0" providerId="LiveId" clId="{7187DB31-7CCF-493A-AFAE-E3A3409211FF}" dt="2022-11-08T16:11:43.349" v="2829" actId="26606"/>
          <ac:spMkLst>
            <pc:docMk/>
            <pc:sldMk cId="3488416629" sldId="282"/>
            <ac:spMk id="27" creationId="{E9751CB9-7B25-4EB8-9A6F-82F822549F12}"/>
          </ac:spMkLst>
        </pc:spChg>
        <pc:spChg chg="add del">
          <ac:chgData name="Holly Collins" userId="e6924eeeb7dca9e0" providerId="LiveId" clId="{7187DB31-7CCF-493A-AFAE-E3A3409211FF}" dt="2022-11-08T16:11:43.349" v="2829" actId="26606"/>
          <ac:spMkLst>
            <pc:docMk/>
            <pc:sldMk cId="3488416629" sldId="282"/>
            <ac:spMk id="28" creationId="{DBF3943D-BCB6-4B31-809D-A005686483B4}"/>
          </ac:spMkLst>
        </pc:spChg>
        <pc:spChg chg="add del">
          <ac:chgData name="Holly Collins" userId="e6924eeeb7dca9e0" providerId="LiveId" clId="{7187DB31-7CCF-493A-AFAE-E3A3409211FF}" dt="2022-11-08T16:11:43.349" v="2829" actId="26606"/>
          <ac:spMkLst>
            <pc:docMk/>
            <pc:sldMk cId="3488416629" sldId="282"/>
            <ac:spMk id="29" creationId="{E1317383-CF3B-4B02-9512-BECBEF6362A4}"/>
          </ac:spMkLst>
        </pc:spChg>
        <pc:spChg chg="add del">
          <ac:chgData name="Holly Collins" userId="e6924eeeb7dca9e0" providerId="LiveId" clId="{7187DB31-7CCF-493A-AFAE-E3A3409211FF}" dt="2022-11-08T16:11:43.349" v="2829" actId="26606"/>
          <ac:spMkLst>
            <pc:docMk/>
            <pc:sldMk cId="3488416629" sldId="282"/>
            <ac:spMk id="30" creationId="{39373A6F-2E1F-4613-8E1D-D68057D29F31}"/>
          </ac:spMkLst>
        </pc:spChg>
        <pc:spChg chg="add del">
          <ac:chgData name="Holly Collins" userId="e6924eeeb7dca9e0" providerId="LiveId" clId="{7187DB31-7CCF-493A-AFAE-E3A3409211FF}" dt="2022-11-08T16:23:02.761" v="3550" actId="26606"/>
          <ac:spMkLst>
            <pc:docMk/>
            <pc:sldMk cId="3488416629" sldId="282"/>
            <ac:spMk id="32" creationId="{3CED7894-4F62-4A6C-8DB5-DB5BE08E9C03}"/>
          </ac:spMkLst>
        </pc:spChg>
        <pc:spChg chg="add del">
          <ac:chgData name="Holly Collins" userId="e6924eeeb7dca9e0" providerId="LiveId" clId="{7187DB31-7CCF-493A-AFAE-E3A3409211FF}" dt="2022-11-08T16:23:02.761" v="3550" actId="26606"/>
          <ac:spMkLst>
            <pc:docMk/>
            <pc:sldMk cId="3488416629" sldId="282"/>
            <ac:spMk id="33" creationId="{E536F3B4-50F6-4C52-8F76-4EB1214719DC}"/>
          </ac:spMkLst>
        </pc:spChg>
        <pc:spChg chg="add del">
          <ac:chgData name="Holly Collins" userId="e6924eeeb7dca9e0" providerId="LiveId" clId="{7187DB31-7CCF-493A-AFAE-E3A3409211FF}" dt="2022-11-08T16:23:02.746" v="3549" actId="26606"/>
          <ac:spMkLst>
            <pc:docMk/>
            <pc:sldMk cId="3488416629" sldId="282"/>
            <ac:spMk id="38" creationId="{9831CBB7-4817-4B54-A7F9-0AE2D0C47870}"/>
          </ac:spMkLst>
        </pc:spChg>
        <pc:spChg chg="add del">
          <ac:chgData name="Holly Collins" userId="e6924eeeb7dca9e0" providerId="LiveId" clId="{7187DB31-7CCF-493A-AFAE-E3A3409211FF}" dt="2022-11-08T16:23:02.746" v="3549" actId="26606"/>
          <ac:spMkLst>
            <pc:docMk/>
            <pc:sldMk cId="3488416629" sldId="282"/>
            <ac:spMk id="40" creationId="{96BC321D-B05F-4857-8880-97F61B9B7858}"/>
          </ac:spMkLst>
        </pc:spChg>
        <pc:spChg chg="add">
          <ac:chgData name="Holly Collins" userId="e6924eeeb7dca9e0" providerId="LiveId" clId="{7187DB31-7CCF-493A-AFAE-E3A3409211FF}" dt="2022-11-08T16:23:02.761" v="3550" actId="26606"/>
          <ac:spMkLst>
            <pc:docMk/>
            <pc:sldMk cId="3488416629" sldId="282"/>
            <ac:spMk id="42" creationId="{3CED7894-4F62-4A6C-8DB5-DB5BE08E9C03}"/>
          </ac:spMkLst>
        </pc:spChg>
        <pc:spChg chg="add">
          <ac:chgData name="Holly Collins" userId="e6924eeeb7dca9e0" providerId="LiveId" clId="{7187DB31-7CCF-493A-AFAE-E3A3409211FF}" dt="2022-11-08T16:23:02.761" v="3550" actId="26606"/>
          <ac:spMkLst>
            <pc:docMk/>
            <pc:sldMk cId="3488416629" sldId="282"/>
            <ac:spMk id="43" creationId="{E536F3B4-50F6-4C52-8F76-4EB1214719DC}"/>
          </ac:spMkLst>
        </pc:spChg>
        <pc:picChg chg="add mod ord modCrop">
          <ac:chgData name="Holly Collins" userId="e6924eeeb7dca9e0" providerId="LiveId" clId="{7187DB31-7CCF-493A-AFAE-E3A3409211FF}" dt="2022-11-08T16:23:32.612" v="3554" actId="1076"/>
          <ac:picMkLst>
            <pc:docMk/>
            <pc:sldMk cId="3488416629" sldId="282"/>
            <ac:picMk id="4" creationId="{326A48B7-3262-C3D9-E0A7-73714C41C893}"/>
          </ac:picMkLst>
        </pc:picChg>
      </pc:sldChg>
      <pc:sldChg chg="addSp modSp new mod setBg setClrOvrMap">
        <pc:chgData name="Holly Collins" userId="e6924eeeb7dca9e0" providerId="LiveId" clId="{7187DB31-7CCF-493A-AFAE-E3A3409211FF}" dt="2022-11-08T16:18:31.169" v="3433" actId="403"/>
        <pc:sldMkLst>
          <pc:docMk/>
          <pc:sldMk cId="3168949754" sldId="283"/>
        </pc:sldMkLst>
        <pc:spChg chg="mod">
          <ac:chgData name="Holly Collins" userId="e6924eeeb7dca9e0" providerId="LiveId" clId="{7187DB31-7CCF-493A-AFAE-E3A3409211FF}" dt="2022-11-08T16:17:11.158" v="3273" actId="26606"/>
          <ac:spMkLst>
            <pc:docMk/>
            <pc:sldMk cId="3168949754" sldId="283"/>
            <ac:spMk id="2" creationId="{2AA13F89-44DA-FAFD-6789-92DCCFF6CC3F}"/>
          </ac:spMkLst>
        </pc:spChg>
        <pc:spChg chg="mod">
          <ac:chgData name="Holly Collins" userId="e6924eeeb7dca9e0" providerId="LiveId" clId="{7187DB31-7CCF-493A-AFAE-E3A3409211FF}" dt="2022-11-08T16:18:31.169" v="3433" actId="403"/>
          <ac:spMkLst>
            <pc:docMk/>
            <pc:sldMk cId="3168949754" sldId="283"/>
            <ac:spMk id="3" creationId="{9F6DE66B-7C10-0953-732D-9116F1788F90}"/>
          </ac:spMkLst>
        </pc:spChg>
        <pc:spChg chg="add">
          <ac:chgData name="Holly Collins" userId="e6924eeeb7dca9e0" providerId="LiveId" clId="{7187DB31-7CCF-493A-AFAE-E3A3409211FF}" dt="2022-11-08T16:17:11.158" v="3273" actId="26606"/>
          <ac:spMkLst>
            <pc:docMk/>
            <pc:sldMk cId="3168949754" sldId="283"/>
            <ac:spMk id="9" creationId="{1BB56EB9-078F-4952-AC1F-149C7A0AE4D5}"/>
          </ac:spMkLst>
        </pc:spChg>
        <pc:spChg chg="add">
          <ac:chgData name="Holly Collins" userId="e6924eeeb7dca9e0" providerId="LiveId" clId="{7187DB31-7CCF-493A-AFAE-E3A3409211FF}" dt="2022-11-08T16:17:11.158" v="3273" actId="26606"/>
          <ac:spMkLst>
            <pc:docMk/>
            <pc:sldMk cId="3168949754" sldId="283"/>
            <ac:spMk id="11" creationId="{D3772EE4-ED5E-4D3A-A306-B22CF866786D}"/>
          </ac:spMkLst>
        </pc:spChg>
        <pc:spChg chg="add">
          <ac:chgData name="Holly Collins" userId="e6924eeeb7dca9e0" providerId="LiveId" clId="{7187DB31-7CCF-493A-AFAE-E3A3409211FF}" dt="2022-11-08T16:17:11.158" v="3273" actId="26606"/>
          <ac:spMkLst>
            <pc:docMk/>
            <pc:sldMk cId="3168949754" sldId="283"/>
            <ac:spMk id="13" creationId="{10058680-D07C-4893-B2B7-91543F18AB32}"/>
          </ac:spMkLst>
        </pc:spChg>
        <pc:spChg chg="add">
          <ac:chgData name="Holly Collins" userId="e6924eeeb7dca9e0" providerId="LiveId" clId="{7187DB31-7CCF-493A-AFAE-E3A3409211FF}" dt="2022-11-08T16:17:11.158" v="3273" actId="26606"/>
          <ac:spMkLst>
            <pc:docMk/>
            <pc:sldMk cId="3168949754" sldId="283"/>
            <ac:spMk id="15" creationId="{7B42427A-0A1F-4A55-8705-D9179F1E0CFB}"/>
          </ac:spMkLst>
        </pc:spChg>
        <pc:spChg chg="add">
          <ac:chgData name="Holly Collins" userId="e6924eeeb7dca9e0" providerId="LiveId" clId="{7187DB31-7CCF-493A-AFAE-E3A3409211FF}" dt="2022-11-08T16:17:11.158" v="3273" actId="26606"/>
          <ac:spMkLst>
            <pc:docMk/>
            <pc:sldMk cId="3168949754" sldId="283"/>
            <ac:spMk id="17" creationId="{EE54A6FE-D8CB-48A3-900B-053D4EBD3B85}"/>
          </ac:spMkLst>
        </pc:spChg>
        <pc:picChg chg="add mod">
          <ac:chgData name="Holly Collins" userId="e6924eeeb7dca9e0" providerId="LiveId" clId="{7187DB31-7CCF-493A-AFAE-E3A3409211FF}" dt="2022-11-08T16:17:11.158" v="3273" actId="26606"/>
          <ac:picMkLst>
            <pc:docMk/>
            <pc:sldMk cId="3168949754" sldId="283"/>
            <ac:picMk id="4" creationId="{B9ADBED4-C099-45FB-E4F4-41589DD9CAEC}"/>
          </ac:picMkLst>
        </pc:picChg>
      </pc:sldChg>
      <pc:sldChg chg="addSp delSp modSp new mod setBg setClrOvrMap">
        <pc:chgData name="Holly Collins" userId="e6924eeeb7dca9e0" providerId="LiveId" clId="{7187DB31-7CCF-493A-AFAE-E3A3409211FF}" dt="2022-11-08T16:23:50.709" v="3563" actId="20577"/>
        <pc:sldMkLst>
          <pc:docMk/>
          <pc:sldMk cId="815813870" sldId="284"/>
        </pc:sldMkLst>
        <pc:spChg chg="mod">
          <ac:chgData name="Holly Collins" userId="e6924eeeb7dca9e0" providerId="LiveId" clId="{7187DB31-7CCF-493A-AFAE-E3A3409211FF}" dt="2022-11-08T16:04:12.023" v="2380" actId="26606"/>
          <ac:spMkLst>
            <pc:docMk/>
            <pc:sldMk cId="815813870" sldId="284"/>
            <ac:spMk id="2" creationId="{66ECC81A-D0FF-6644-6A07-6A715505B554}"/>
          </ac:spMkLst>
        </pc:spChg>
        <pc:spChg chg="mod">
          <ac:chgData name="Holly Collins" userId="e6924eeeb7dca9e0" providerId="LiveId" clId="{7187DB31-7CCF-493A-AFAE-E3A3409211FF}" dt="2022-11-08T16:23:50.709" v="3563" actId="20577"/>
          <ac:spMkLst>
            <pc:docMk/>
            <pc:sldMk cId="815813870" sldId="284"/>
            <ac:spMk id="3" creationId="{1179A4C0-970B-1D24-07E4-C6B75C75F89A}"/>
          </ac:spMkLst>
        </pc:spChg>
        <pc:spChg chg="add del">
          <ac:chgData name="Holly Collins" userId="e6924eeeb7dca9e0" providerId="LiveId" clId="{7187DB31-7CCF-493A-AFAE-E3A3409211FF}" dt="2022-11-08T16:04:12.023" v="2380" actId="26606"/>
          <ac:spMkLst>
            <pc:docMk/>
            <pc:sldMk cId="815813870" sldId="284"/>
            <ac:spMk id="1031" creationId="{1BB56EB9-078F-4952-AC1F-149C7A0AE4D5}"/>
          </ac:spMkLst>
        </pc:spChg>
        <pc:spChg chg="add del">
          <ac:chgData name="Holly Collins" userId="e6924eeeb7dca9e0" providerId="LiveId" clId="{7187DB31-7CCF-493A-AFAE-E3A3409211FF}" dt="2022-11-08T16:04:12.023" v="2380" actId="26606"/>
          <ac:spMkLst>
            <pc:docMk/>
            <pc:sldMk cId="815813870" sldId="284"/>
            <ac:spMk id="1033" creationId="{D3772EE4-ED5E-4D3A-A306-B22CF866786D}"/>
          </ac:spMkLst>
        </pc:spChg>
        <pc:spChg chg="add del">
          <ac:chgData name="Holly Collins" userId="e6924eeeb7dca9e0" providerId="LiveId" clId="{7187DB31-7CCF-493A-AFAE-E3A3409211FF}" dt="2022-11-08T16:04:12.023" v="2380" actId="26606"/>
          <ac:spMkLst>
            <pc:docMk/>
            <pc:sldMk cId="815813870" sldId="284"/>
            <ac:spMk id="1035" creationId="{10058680-D07C-4893-B2B7-91543F18AB32}"/>
          </ac:spMkLst>
        </pc:spChg>
        <pc:spChg chg="add del">
          <ac:chgData name="Holly Collins" userId="e6924eeeb7dca9e0" providerId="LiveId" clId="{7187DB31-7CCF-493A-AFAE-E3A3409211FF}" dt="2022-11-08T16:04:12.023" v="2380" actId="26606"/>
          <ac:spMkLst>
            <pc:docMk/>
            <pc:sldMk cId="815813870" sldId="284"/>
            <ac:spMk id="1037" creationId="{7B42427A-0A1F-4A55-8705-D9179F1E0CFB}"/>
          </ac:spMkLst>
        </pc:spChg>
        <pc:spChg chg="add del">
          <ac:chgData name="Holly Collins" userId="e6924eeeb7dca9e0" providerId="LiveId" clId="{7187DB31-7CCF-493A-AFAE-E3A3409211FF}" dt="2022-11-08T16:04:12.023" v="2380" actId="26606"/>
          <ac:spMkLst>
            <pc:docMk/>
            <pc:sldMk cId="815813870" sldId="284"/>
            <ac:spMk id="1039" creationId="{EE54A6FE-D8CB-48A3-900B-053D4EBD3B85}"/>
          </ac:spMkLst>
        </pc:spChg>
        <pc:spChg chg="add del">
          <ac:chgData name="Holly Collins" userId="e6924eeeb7dca9e0" providerId="LiveId" clId="{7187DB31-7CCF-493A-AFAE-E3A3409211FF}" dt="2022-11-08T16:04:11.987" v="2379" actId="26606"/>
          <ac:spMkLst>
            <pc:docMk/>
            <pc:sldMk cId="815813870" sldId="284"/>
            <ac:spMk id="1044" creationId="{1BB56EB9-078F-4952-AC1F-149C7A0AE4D5}"/>
          </ac:spMkLst>
        </pc:spChg>
        <pc:spChg chg="add del">
          <ac:chgData name="Holly Collins" userId="e6924eeeb7dca9e0" providerId="LiveId" clId="{7187DB31-7CCF-493A-AFAE-E3A3409211FF}" dt="2022-11-08T16:04:11.987" v="2379" actId="26606"/>
          <ac:spMkLst>
            <pc:docMk/>
            <pc:sldMk cId="815813870" sldId="284"/>
            <ac:spMk id="1046" creationId="{10058680-D07C-4893-B2B7-91543F18AB32}"/>
          </ac:spMkLst>
        </pc:spChg>
        <pc:spChg chg="add del">
          <ac:chgData name="Holly Collins" userId="e6924eeeb7dca9e0" providerId="LiveId" clId="{7187DB31-7CCF-493A-AFAE-E3A3409211FF}" dt="2022-11-08T16:04:11.987" v="2379" actId="26606"/>
          <ac:spMkLst>
            <pc:docMk/>
            <pc:sldMk cId="815813870" sldId="284"/>
            <ac:spMk id="1048" creationId="{7B42427A-0A1F-4A55-8705-D9179F1E0CFB}"/>
          </ac:spMkLst>
        </pc:spChg>
        <pc:spChg chg="add del">
          <ac:chgData name="Holly Collins" userId="e6924eeeb7dca9e0" providerId="LiveId" clId="{7187DB31-7CCF-493A-AFAE-E3A3409211FF}" dt="2022-11-08T16:04:11.987" v="2379" actId="26606"/>
          <ac:spMkLst>
            <pc:docMk/>
            <pc:sldMk cId="815813870" sldId="284"/>
            <ac:spMk id="1050" creationId="{EE54A6FE-D8CB-48A3-900B-053D4EBD3B85}"/>
          </ac:spMkLst>
        </pc:spChg>
        <pc:spChg chg="add">
          <ac:chgData name="Holly Collins" userId="e6924eeeb7dca9e0" providerId="LiveId" clId="{7187DB31-7CCF-493A-AFAE-E3A3409211FF}" dt="2022-11-08T16:04:12.023" v="2380" actId="26606"/>
          <ac:spMkLst>
            <pc:docMk/>
            <pc:sldMk cId="815813870" sldId="284"/>
            <ac:spMk id="1052" creationId="{39373A6F-2E1F-4613-8E1D-D68057D29F31}"/>
          </ac:spMkLst>
        </pc:spChg>
        <pc:spChg chg="add">
          <ac:chgData name="Holly Collins" userId="e6924eeeb7dca9e0" providerId="LiveId" clId="{7187DB31-7CCF-493A-AFAE-E3A3409211FF}" dt="2022-11-08T16:04:12.023" v="2380" actId="26606"/>
          <ac:spMkLst>
            <pc:docMk/>
            <pc:sldMk cId="815813870" sldId="284"/>
            <ac:spMk id="1053" creationId="{E9751CB9-7B25-4EB8-9A6F-82F822549F12}"/>
          </ac:spMkLst>
        </pc:spChg>
        <pc:spChg chg="add">
          <ac:chgData name="Holly Collins" userId="e6924eeeb7dca9e0" providerId="LiveId" clId="{7187DB31-7CCF-493A-AFAE-E3A3409211FF}" dt="2022-11-08T16:04:12.023" v="2380" actId="26606"/>
          <ac:spMkLst>
            <pc:docMk/>
            <pc:sldMk cId="815813870" sldId="284"/>
            <ac:spMk id="1054" creationId="{E1317383-CF3B-4B02-9512-BECBEF6362A4}"/>
          </ac:spMkLst>
        </pc:spChg>
        <pc:spChg chg="add">
          <ac:chgData name="Holly Collins" userId="e6924eeeb7dca9e0" providerId="LiveId" clId="{7187DB31-7CCF-493A-AFAE-E3A3409211FF}" dt="2022-11-08T16:04:12.023" v="2380" actId="26606"/>
          <ac:spMkLst>
            <pc:docMk/>
            <pc:sldMk cId="815813870" sldId="284"/>
            <ac:spMk id="1055" creationId="{B1D4C7A0-6DF2-4F2D-A45D-F111582974C7}"/>
          </ac:spMkLst>
        </pc:spChg>
        <pc:spChg chg="add">
          <ac:chgData name="Holly Collins" userId="e6924eeeb7dca9e0" providerId="LiveId" clId="{7187DB31-7CCF-493A-AFAE-E3A3409211FF}" dt="2022-11-08T16:04:12.023" v="2380" actId="26606"/>
          <ac:spMkLst>
            <pc:docMk/>
            <pc:sldMk cId="815813870" sldId="284"/>
            <ac:spMk id="1056" creationId="{DBF3943D-BCB6-4B31-809D-A005686483B4}"/>
          </ac:spMkLst>
        </pc:spChg>
        <pc:picChg chg="add mod">
          <ac:chgData name="Holly Collins" userId="e6924eeeb7dca9e0" providerId="LiveId" clId="{7187DB31-7CCF-493A-AFAE-E3A3409211FF}" dt="2022-11-08T16:04:12.023" v="2380" actId="26606"/>
          <ac:picMkLst>
            <pc:docMk/>
            <pc:sldMk cId="815813870" sldId="284"/>
            <ac:picMk id="1026" creationId="{33A991AF-BD90-FD80-1845-4000AFDF4E12}"/>
          </ac:picMkLst>
        </pc:picChg>
      </pc:sldChg>
      <pc:sldChg chg="addSp delSp modSp new mod setBg setClrOvrMap">
        <pc:chgData name="Holly Collins" userId="e6924eeeb7dca9e0" providerId="LiveId" clId="{7187DB31-7CCF-493A-AFAE-E3A3409211FF}" dt="2022-11-08T16:22:45.182" v="3547" actId="26606"/>
        <pc:sldMkLst>
          <pc:docMk/>
          <pc:sldMk cId="2506422222" sldId="285"/>
        </pc:sldMkLst>
        <pc:spChg chg="mod">
          <ac:chgData name="Holly Collins" userId="e6924eeeb7dca9e0" providerId="LiveId" clId="{7187DB31-7CCF-493A-AFAE-E3A3409211FF}" dt="2022-11-08T16:22:45.182" v="3547" actId="26606"/>
          <ac:spMkLst>
            <pc:docMk/>
            <pc:sldMk cId="2506422222" sldId="285"/>
            <ac:spMk id="2" creationId="{035DECAE-C923-C736-E408-D830840F6FC2}"/>
          </ac:spMkLst>
        </pc:spChg>
        <pc:spChg chg="mod">
          <ac:chgData name="Holly Collins" userId="e6924eeeb7dca9e0" providerId="LiveId" clId="{7187DB31-7CCF-493A-AFAE-E3A3409211FF}" dt="2022-11-08T16:22:45.182" v="3547" actId="26606"/>
          <ac:spMkLst>
            <pc:docMk/>
            <pc:sldMk cId="2506422222" sldId="285"/>
            <ac:spMk id="3" creationId="{385A00F4-4371-1466-51F1-4EB4A14FFFF3}"/>
          </ac:spMkLst>
        </pc:spChg>
        <pc:spChg chg="add del">
          <ac:chgData name="Holly Collins" userId="e6924eeeb7dca9e0" providerId="LiveId" clId="{7187DB31-7CCF-493A-AFAE-E3A3409211FF}" dt="2022-11-08T16:22:30.476" v="3540" actId="26606"/>
          <ac:spMkLst>
            <pc:docMk/>
            <pc:sldMk cId="2506422222" sldId="285"/>
            <ac:spMk id="9" creationId="{E9751CB9-7B25-4EB8-9A6F-82F822549F12}"/>
          </ac:spMkLst>
        </pc:spChg>
        <pc:spChg chg="add del">
          <ac:chgData name="Holly Collins" userId="e6924eeeb7dca9e0" providerId="LiveId" clId="{7187DB31-7CCF-493A-AFAE-E3A3409211FF}" dt="2022-11-08T16:22:30.476" v="3540" actId="26606"/>
          <ac:spMkLst>
            <pc:docMk/>
            <pc:sldMk cId="2506422222" sldId="285"/>
            <ac:spMk id="11" creationId="{E1317383-CF3B-4B02-9512-BECBEF6362A4}"/>
          </ac:spMkLst>
        </pc:spChg>
        <pc:spChg chg="add del">
          <ac:chgData name="Holly Collins" userId="e6924eeeb7dca9e0" providerId="LiveId" clId="{7187DB31-7CCF-493A-AFAE-E3A3409211FF}" dt="2022-11-08T16:22:30.476" v="3540" actId="26606"/>
          <ac:spMkLst>
            <pc:docMk/>
            <pc:sldMk cId="2506422222" sldId="285"/>
            <ac:spMk id="13" creationId="{B1D4C7A0-6DF2-4F2D-A45D-F111582974C7}"/>
          </ac:spMkLst>
        </pc:spChg>
        <pc:spChg chg="add del">
          <ac:chgData name="Holly Collins" userId="e6924eeeb7dca9e0" providerId="LiveId" clId="{7187DB31-7CCF-493A-AFAE-E3A3409211FF}" dt="2022-11-08T16:22:30.476" v="3540" actId="26606"/>
          <ac:spMkLst>
            <pc:docMk/>
            <pc:sldMk cId="2506422222" sldId="285"/>
            <ac:spMk id="15" creationId="{DBF3943D-BCB6-4B31-809D-A005686483B4}"/>
          </ac:spMkLst>
        </pc:spChg>
        <pc:spChg chg="add del">
          <ac:chgData name="Holly Collins" userId="e6924eeeb7dca9e0" providerId="LiveId" clId="{7187DB31-7CCF-493A-AFAE-E3A3409211FF}" dt="2022-11-08T16:22:30.476" v="3540" actId="26606"/>
          <ac:spMkLst>
            <pc:docMk/>
            <pc:sldMk cId="2506422222" sldId="285"/>
            <ac:spMk id="17" creationId="{39373A6F-2E1F-4613-8E1D-D68057D29F31}"/>
          </ac:spMkLst>
        </pc:spChg>
        <pc:spChg chg="add del">
          <ac:chgData name="Holly Collins" userId="e6924eeeb7dca9e0" providerId="LiveId" clId="{7187DB31-7CCF-493A-AFAE-E3A3409211FF}" dt="2022-11-08T16:22:37.265" v="3542" actId="26606"/>
          <ac:spMkLst>
            <pc:docMk/>
            <pc:sldMk cId="2506422222" sldId="285"/>
            <ac:spMk id="19" creationId="{FAAAB002-E48E-4009-828A-511F7A828053}"/>
          </ac:spMkLst>
        </pc:spChg>
        <pc:spChg chg="add del">
          <ac:chgData name="Holly Collins" userId="e6924eeeb7dca9e0" providerId="LiveId" clId="{7187DB31-7CCF-493A-AFAE-E3A3409211FF}" dt="2022-11-08T16:22:37.265" v="3542" actId="26606"/>
          <ac:spMkLst>
            <pc:docMk/>
            <pc:sldMk cId="2506422222" sldId="285"/>
            <ac:spMk id="20" creationId="{97EF55D5-23F0-4398-B16B-AEF5778C3048}"/>
          </ac:spMkLst>
        </pc:spChg>
        <pc:spChg chg="add del">
          <ac:chgData name="Holly Collins" userId="e6924eeeb7dca9e0" providerId="LiveId" clId="{7187DB31-7CCF-493A-AFAE-E3A3409211FF}" dt="2022-11-08T16:22:37.265" v="3542" actId="26606"/>
          <ac:spMkLst>
            <pc:docMk/>
            <pc:sldMk cId="2506422222" sldId="285"/>
            <ac:spMk id="21" creationId="{FDF32581-CAA1-43C6-8532-DC56C8435C25}"/>
          </ac:spMkLst>
        </pc:spChg>
        <pc:spChg chg="add del">
          <ac:chgData name="Holly Collins" userId="e6924eeeb7dca9e0" providerId="LiveId" clId="{7187DB31-7CCF-493A-AFAE-E3A3409211FF}" dt="2022-11-08T16:22:42.320" v="3544" actId="26606"/>
          <ac:spMkLst>
            <pc:docMk/>
            <pc:sldMk cId="2506422222" sldId="285"/>
            <ac:spMk id="23" creationId="{B8DD2392-397B-48BF-BEFA-EA1FB881CA85}"/>
          </ac:spMkLst>
        </pc:spChg>
        <pc:spChg chg="add del">
          <ac:chgData name="Holly Collins" userId="e6924eeeb7dca9e0" providerId="LiveId" clId="{7187DB31-7CCF-493A-AFAE-E3A3409211FF}" dt="2022-11-08T16:22:45.169" v="3546" actId="26606"/>
          <ac:spMkLst>
            <pc:docMk/>
            <pc:sldMk cId="2506422222" sldId="285"/>
            <ac:spMk id="25" creationId="{36B822CC-7DA9-4417-AA94-64CEB676F0B8}"/>
          </ac:spMkLst>
        </pc:spChg>
        <pc:spChg chg="add del">
          <ac:chgData name="Holly Collins" userId="e6924eeeb7dca9e0" providerId="LiveId" clId="{7187DB31-7CCF-493A-AFAE-E3A3409211FF}" dt="2022-11-08T16:22:45.169" v="3546" actId="26606"/>
          <ac:spMkLst>
            <pc:docMk/>
            <pc:sldMk cId="2506422222" sldId="285"/>
            <ac:spMk id="26" creationId="{AFA01E88-71CC-4FF3-9E81-51E0C32B45E4}"/>
          </ac:spMkLst>
        </pc:spChg>
        <pc:spChg chg="add">
          <ac:chgData name="Holly Collins" userId="e6924eeeb7dca9e0" providerId="LiveId" clId="{7187DB31-7CCF-493A-AFAE-E3A3409211FF}" dt="2022-11-08T16:22:45.182" v="3547" actId="26606"/>
          <ac:spMkLst>
            <pc:docMk/>
            <pc:sldMk cId="2506422222" sldId="285"/>
            <ac:spMk id="28" creationId="{9831CBB7-4817-4B54-A7F9-0AE2D0C47870}"/>
          </ac:spMkLst>
        </pc:spChg>
        <pc:spChg chg="add">
          <ac:chgData name="Holly Collins" userId="e6924eeeb7dca9e0" providerId="LiveId" clId="{7187DB31-7CCF-493A-AFAE-E3A3409211FF}" dt="2022-11-08T16:22:45.182" v="3547" actId="26606"/>
          <ac:spMkLst>
            <pc:docMk/>
            <pc:sldMk cId="2506422222" sldId="285"/>
            <ac:spMk id="29" creationId="{96BC321D-B05F-4857-8880-97F61B9B7858}"/>
          </ac:spMkLst>
        </pc:spChg>
        <pc:picChg chg="add mod ord">
          <ac:chgData name="Holly Collins" userId="e6924eeeb7dca9e0" providerId="LiveId" clId="{7187DB31-7CCF-493A-AFAE-E3A3409211FF}" dt="2022-11-08T16:22:45.182" v="3547" actId="26606"/>
          <ac:picMkLst>
            <pc:docMk/>
            <pc:sldMk cId="2506422222" sldId="285"/>
            <ac:picMk id="4" creationId="{954F9751-CB3A-850C-93D1-5D18EA64BC89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8DDDEA-63BC-40A0-8BC0-D6413F38691F}" type="datetimeFigureOut">
              <a:rPr lang="en-US" smtClean="0"/>
              <a:t>11/8/2022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06F76E-E60C-4C54-B47A-C2C406EC8F7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74831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11/8/2022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5723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11/8/2022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15620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11/8/2022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48598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11/8/2022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52354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11/8/2022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91145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11/8/2022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27730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11/8/2022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15862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D82884F1-FFEA-405F-9602-3DCA865EDA4E}" type="datetime1">
              <a:rPr lang="en-US" smtClean="0"/>
              <a:t>11/8/2022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15306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11/8/2022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584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11/8/2022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9652198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hetimes.co.uk/article/historian-calls-on-edinburgh-university-to-rename-david-hume-tower-zbcpfbb3g" TargetMode="External"/><Relationship Id="rId3" Type="http://schemas.openxmlformats.org/officeDocument/2006/relationships/hyperlink" Target="https://www.photosforclass.com/search/animals-technology/2" TargetMode="External"/><Relationship Id="rId7" Type="http://schemas.openxmlformats.org/officeDocument/2006/relationships/hyperlink" Target="https://www.photosforclass.com/search/farm-animals/2" TargetMode="External"/><Relationship Id="rId2" Type="http://schemas.openxmlformats.org/officeDocument/2006/relationships/hyperlink" Target="https://www.photosforclass.com/search/animals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brewminate.com/origins-of-classical-utilitarianism-jeremy-bentham/" TargetMode="External"/><Relationship Id="rId11" Type="http://schemas.openxmlformats.org/officeDocument/2006/relationships/hyperlink" Target="https://www.photosforclass.com/search/farm" TargetMode="External"/><Relationship Id="rId5" Type="http://schemas.openxmlformats.org/officeDocument/2006/relationships/hyperlink" Target="http://doolanthinkshop.blogspot.com/2012/04/peter-singer-snd-eating-animals.html" TargetMode="External"/><Relationship Id="rId10" Type="http://schemas.openxmlformats.org/officeDocument/2006/relationships/hyperlink" Target="https://www.photosforclass.com/search/vegan" TargetMode="External"/><Relationship Id="rId4" Type="http://schemas.openxmlformats.org/officeDocument/2006/relationships/hyperlink" Target="https://www.photosforclass.com/search/cow" TargetMode="External"/><Relationship Id="rId9" Type="http://schemas.openxmlformats.org/officeDocument/2006/relationships/hyperlink" Target="https://www.photosforclass.com/search/human-anima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8" name="Rectangle 61">
            <a:extLst>
              <a:ext uri="{FF2B5EF4-FFF2-40B4-BE49-F238E27FC236}">
                <a16:creationId xmlns:a16="http://schemas.microsoft.com/office/drawing/2014/main" id="{26B4480E-B7FF-4481-890E-043A69AE6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0B92F21-44D0-49F2-B59D-6723737D9B5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054" t="5355" r="6037" b="21854"/>
          <a:stretch/>
        </p:blipFill>
        <p:spPr>
          <a:xfrm>
            <a:off x="0" y="10"/>
            <a:ext cx="12192000" cy="6857990"/>
          </a:xfrm>
          <a:prstGeom prst="rect">
            <a:avLst/>
          </a:prstGeom>
        </p:spPr>
      </p:pic>
      <p:sp>
        <p:nvSpPr>
          <p:cNvPr id="69" name="Rectangle 63">
            <a:extLst>
              <a:ext uri="{FF2B5EF4-FFF2-40B4-BE49-F238E27FC236}">
                <a16:creationId xmlns:a16="http://schemas.microsoft.com/office/drawing/2014/main" id="{64C13BAB-7C00-4D21-A857-E3D41C0A2A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50612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0" name="Rectangle 65">
            <a:extLst>
              <a:ext uri="{FF2B5EF4-FFF2-40B4-BE49-F238E27FC236}">
                <a16:creationId xmlns:a16="http://schemas.microsoft.com/office/drawing/2014/main" id="{1F1FF39A-AC3C-4066-9D4C-519AA22812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50612" y="601201"/>
            <a:ext cx="3702134" cy="5791132"/>
          </a:xfrm>
          <a:prstGeom prst="rect">
            <a:avLst/>
          </a:prstGeom>
          <a:solidFill>
            <a:srgbClr val="465359">
              <a:alpha val="97000"/>
            </a:srgbClr>
          </a:solidFill>
          <a:ln w="6350" cmpd="sng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21E816-31F5-48BB-BD02-D15F2F18B4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98345" y="1524001"/>
            <a:ext cx="3208866" cy="347838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300" b="1">
                <a:solidFill>
                  <a:srgbClr val="FFFFFF"/>
                </a:solidFill>
                <a:effectLst/>
                <a:latin typeface="Century Gothic" panose="020B0502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“The question is not can they reason, nor can they talk, but can they suffer?” Discuss in relation to the principle of equality and animals</a:t>
            </a:r>
            <a:br>
              <a:rPr lang="en-GB" sz="230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sz="230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5D6E6B-3353-491C-A3C6-F278D6CED8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98345" y="5145513"/>
            <a:ext cx="3208866" cy="738820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>
                    <a:alpha val="75000"/>
                  </a:srgbClr>
                </a:solidFill>
              </a:rPr>
              <a:t>ALIA COLLINS – Learning in the digital era </a:t>
            </a:r>
          </a:p>
        </p:txBody>
      </p:sp>
    </p:spTree>
    <p:extLst>
      <p:ext uri="{BB962C8B-B14F-4D97-AF65-F5344CB8AC3E}">
        <p14:creationId xmlns:p14="http://schemas.microsoft.com/office/powerpoint/2010/main" val="12052488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BB56EB9-078F-4952-AC1F-149C7A0AE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716F74-8A1B-6C6E-F2AD-89F84F36F6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9426" y="837276"/>
            <a:ext cx="7225075" cy="10138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Animal Rights in the modern world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0058680-D07C-4893-B2B7-91543F18A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72603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B42427A-0A1F-4A55-8705-D9179F1E0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E54A6FE-D8CB-48A3-900B-053D4EBD3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7838F33-1031-BCEB-8D2A-10E15000499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7295"/>
          <a:stretch/>
        </p:blipFill>
        <p:spPr>
          <a:xfrm>
            <a:off x="473053" y="825700"/>
            <a:ext cx="3703320" cy="555969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880507-3D4F-C383-5D14-F0A0B21AFD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39926" y="2058458"/>
            <a:ext cx="5989999" cy="3962266"/>
          </a:xfrm>
        </p:spPr>
        <p:txBody>
          <a:bodyPr>
            <a:normAutofit/>
          </a:bodyPr>
          <a:lstStyle/>
          <a:p>
            <a:r>
              <a:rPr lang="en-GB" sz="1800" dirty="0"/>
              <a:t>Rise of technology and internet means ease of access to information, allowing views to spread quickly and easily across the globe</a:t>
            </a:r>
          </a:p>
          <a:p>
            <a:r>
              <a:rPr lang="en-GB" sz="1800" dirty="0"/>
              <a:t>Increase in advocacy for veganism/ climate crisis etc due to attention it receives – </a:t>
            </a:r>
            <a:r>
              <a:rPr lang="en-GB" sz="1800" dirty="0" err="1"/>
              <a:t>eg</a:t>
            </a:r>
            <a:r>
              <a:rPr lang="en-GB" sz="1800" dirty="0"/>
              <a:t> extinction rebellion, throwing soup at Van Gogh paintings etc</a:t>
            </a:r>
          </a:p>
          <a:p>
            <a:r>
              <a:rPr lang="en-GB" sz="1800" dirty="0"/>
              <a:t>Animal suffering and welfare is at the forefront of this debate</a:t>
            </a:r>
          </a:p>
        </p:txBody>
      </p:sp>
    </p:spTree>
    <p:extLst>
      <p:ext uri="{BB962C8B-B14F-4D97-AF65-F5344CB8AC3E}">
        <p14:creationId xmlns:p14="http://schemas.microsoft.com/office/powerpoint/2010/main" val="9923064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1E1D5D-7112-DCDA-CC03-95805FED07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utilitarianism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62E394-45BE-B70A-4323-FAE41EA880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2177142"/>
            <a:ext cx="3409782" cy="3823607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400" dirty="0">
                <a:solidFill>
                  <a:srgbClr val="FFFFFF"/>
                </a:solidFill>
              </a:rPr>
              <a:t>Jeremy Bentham – key utilitarian thinker, hedonic calculus</a:t>
            </a:r>
          </a:p>
          <a:p>
            <a:pPr>
              <a:lnSpc>
                <a:spcPct val="100000"/>
              </a:lnSpc>
            </a:pPr>
            <a:r>
              <a:rPr lang="en-GB" sz="1400" dirty="0">
                <a:solidFill>
                  <a:srgbClr val="FFFFFF"/>
                </a:solidFill>
              </a:rPr>
              <a:t>Principle of Utility – the statement “it is the greatest happiness of the greatest number that is the measure of right and wrong”</a:t>
            </a:r>
          </a:p>
          <a:p>
            <a:pPr>
              <a:lnSpc>
                <a:spcPct val="100000"/>
              </a:lnSpc>
            </a:pPr>
            <a:r>
              <a:rPr lang="en-GB" sz="1400" dirty="0">
                <a:solidFill>
                  <a:srgbClr val="FFFFFF"/>
                </a:solidFill>
              </a:rPr>
              <a:t>“The question is not can they reason nor can they talk but can they suffer”</a:t>
            </a:r>
          </a:p>
          <a:p>
            <a:pPr>
              <a:lnSpc>
                <a:spcPct val="100000"/>
              </a:lnSpc>
            </a:pPr>
            <a:r>
              <a:rPr lang="en-GB" sz="1400" dirty="0">
                <a:solidFill>
                  <a:srgbClr val="FFFFFF"/>
                </a:solidFill>
              </a:rPr>
              <a:t>Does not specify human vs animal interests – and he uses capacity for suffering as criteria for the interests of a certain individual/ group being taken into account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EB77D99-3DEC-9ABE-2078-968A3524980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782" r="-1" b="-1"/>
          <a:stretch/>
        </p:blipFill>
        <p:spPr>
          <a:xfrm>
            <a:off x="4788247" y="936141"/>
            <a:ext cx="6439471" cy="49683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60825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8">
            <a:extLst>
              <a:ext uri="{FF2B5EF4-FFF2-40B4-BE49-F238E27FC236}">
                <a16:creationId xmlns:a16="http://schemas.microsoft.com/office/drawing/2014/main" id="{1BB56EB9-078F-4952-AC1F-149C7A0AE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9105DF-ACC0-FD12-EB26-55D9823C2E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7328" y="785894"/>
            <a:ext cx="3259016" cy="146269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>
                    <a:lumMod val="75000"/>
                    <a:lumOff val="25000"/>
                  </a:schemeClr>
                </a:solidFill>
              </a:rPr>
              <a:t>Responses</a:t>
            </a:r>
          </a:p>
        </p:txBody>
      </p:sp>
      <p:sp>
        <p:nvSpPr>
          <p:cNvPr id="32" name="Rectangle 10">
            <a:extLst>
              <a:ext uri="{FF2B5EF4-FFF2-40B4-BE49-F238E27FC236}">
                <a16:creationId xmlns:a16="http://schemas.microsoft.com/office/drawing/2014/main" id="{10058680-D07C-4893-B2B7-91543F18A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3" name="Rectangle 12">
            <a:extLst>
              <a:ext uri="{FF2B5EF4-FFF2-40B4-BE49-F238E27FC236}">
                <a16:creationId xmlns:a16="http://schemas.microsoft.com/office/drawing/2014/main" id="{7B42427A-0A1F-4A55-8705-D9179F1E0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34" name="Rectangle 14">
            <a:extLst>
              <a:ext uri="{FF2B5EF4-FFF2-40B4-BE49-F238E27FC236}">
                <a16:creationId xmlns:a16="http://schemas.microsoft.com/office/drawing/2014/main" id="{EE54A6FE-D8CB-48A3-900B-053D4EBD3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BE4D56-9E18-CC39-BEF0-B163461E37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99708" y="2468532"/>
            <a:ext cx="3123783" cy="3671936"/>
          </a:xfrm>
        </p:spPr>
        <p:txBody>
          <a:bodyPr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300" dirty="0">
                <a:solidFill>
                  <a:schemeClr val="bg1">
                    <a:lumMod val="75000"/>
                    <a:lumOff val="25000"/>
                  </a:schemeClr>
                </a:solidFill>
              </a:rPr>
              <a:t>Dworkin - all of our desires and interests are involved in utilitarian calculation, including “selfish and external preferences”.</a:t>
            </a:r>
          </a:p>
          <a:p>
            <a:pPr>
              <a:lnSpc>
                <a:spcPct val="100000"/>
              </a:lnSpc>
            </a:pPr>
            <a:r>
              <a:rPr lang="en-GB" sz="1300" dirty="0" err="1">
                <a:solidFill>
                  <a:schemeClr val="bg1">
                    <a:lumMod val="75000"/>
                    <a:lumOff val="25000"/>
                  </a:schemeClr>
                </a:solidFill>
              </a:rPr>
              <a:t>Kymlicka</a:t>
            </a:r>
            <a:r>
              <a:rPr lang="en-GB" sz="1300" dirty="0">
                <a:solidFill>
                  <a:schemeClr val="bg1">
                    <a:lumMod val="75000"/>
                    <a:lumOff val="25000"/>
                  </a:schemeClr>
                </a:solidFill>
              </a:rPr>
              <a:t> - this understanding is “offensive” and “expensive”, we cannot expect a being to put their own interests and preferences aside in favour of our own.</a:t>
            </a:r>
          </a:p>
          <a:p>
            <a:pPr>
              <a:lnSpc>
                <a:spcPct val="100000"/>
              </a:lnSpc>
            </a:pPr>
            <a:r>
              <a:rPr lang="en-GB" sz="1300" dirty="0">
                <a:solidFill>
                  <a:schemeClr val="bg1">
                    <a:lumMod val="75000"/>
                    <a:lumOff val="25000"/>
                  </a:schemeClr>
                </a:solidFill>
              </a:rPr>
              <a:t>Rawls -  lack of acknowledgement of the individual – tendency to group similar beings together whilst generalising their views to create a consensus and suggests that group holds identical interests, whilst ignoring the pain of minority groups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A04733C-CF47-834D-ED6B-72130413B38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934" r="7551"/>
          <a:stretch/>
        </p:blipFill>
        <p:spPr>
          <a:xfrm>
            <a:off x="398036" y="785894"/>
            <a:ext cx="7503636" cy="5789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60681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BB56EB9-078F-4952-AC1F-149C7A0AE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04F16B-3FF1-0A88-180F-B6B09EC490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2280" y="944752"/>
            <a:ext cx="3259016" cy="1462692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>
                    <a:lumMod val="75000"/>
                    <a:lumOff val="25000"/>
                  </a:schemeClr>
                </a:solidFill>
              </a:rPr>
              <a:t>Peter singer’s Argument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0058680-D07C-4893-B2B7-91543F18A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B42427A-0A1F-4A55-8705-D9179F1E0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E54A6FE-D8CB-48A3-900B-053D4EBD3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BEE466-0A10-1975-4BF8-2E4C801A80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1513" y="2536031"/>
            <a:ext cx="3123783" cy="3671936"/>
          </a:xfrm>
        </p:spPr>
        <p:txBody>
          <a:bodyPr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GB">
                <a:solidFill>
                  <a:schemeClr val="bg1">
                    <a:lumMod val="75000"/>
                    <a:lumOff val="25000"/>
                  </a:schemeClr>
                </a:solidFill>
              </a:rPr>
              <a:t>Preference Utilitarianism – rejects pleasure and pain, focus on rational preferences and best interests of those involved</a:t>
            </a:r>
          </a:p>
          <a:p>
            <a:pPr>
              <a:lnSpc>
                <a:spcPct val="100000"/>
              </a:lnSpc>
            </a:pPr>
            <a:r>
              <a:rPr lang="en-GB">
                <a:solidFill>
                  <a:schemeClr val="bg1">
                    <a:lumMod val="75000"/>
                    <a:lumOff val="25000"/>
                  </a:schemeClr>
                </a:solidFill>
              </a:rPr>
              <a:t>Best interests should have equal consideration</a:t>
            </a:r>
          </a:p>
          <a:p>
            <a:pPr>
              <a:lnSpc>
                <a:spcPct val="100000"/>
              </a:lnSpc>
            </a:pPr>
            <a:r>
              <a:rPr lang="en-GB">
                <a:solidFill>
                  <a:schemeClr val="bg1">
                    <a:lumMod val="75000"/>
                    <a:lumOff val="25000"/>
                  </a:schemeClr>
                </a:solidFill>
              </a:rPr>
              <a:t>Speciesism – placing ones own species over that of another, suggesting that humans are superior to other creatures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4A9A796-72E9-DE50-2607-8BBF48C6A35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765" b="1"/>
          <a:stretch/>
        </p:blipFill>
        <p:spPr>
          <a:xfrm>
            <a:off x="4241830" y="601200"/>
            <a:ext cx="7503636" cy="5789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57208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8C97474-5879-4DB5-B4F3-F0357104B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831CBB7-4817-4B54-A7F9-0AE2D0C47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7029" y="457200"/>
            <a:ext cx="5010912" cy="9144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787AB04-A856-4D93-03D7-710CE2C365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636" y="1148200"/>
            <a:ext cx="5476375" cy="4762065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96BC321D-B05F-4857-8880-97F61B9B78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7791" y="601200"/>
            <a:ext cx="5009388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F84297-4347-B79C-A6AE-13CD444AA2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73606" y="938022"/>
            <a:ext cx="4597758" cy="118872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Principle of equality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703E9F-3F38-04E4-24D3-66ABDC6F56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3606" y="2340864"/>
            <a:ext cx="4597758" cy="379323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Hobbes - “in their natural condition, individuals possess equal rights, because over time they have the same capacity to do each other harm”</a:t>
            </a:r>
          </a:p>
          <a:p>
            <a:r>
              <a:rPr lang="en-GB" dirty="0">
                <a:solidFill>
                  <a:srgbClr val="FFFFFF"/>
                </a:solidFill>
              </a:rPr>
              <a:t>Rousseau - the cause of social inequality is progress – the diversification from the natural equality of the harmonious state of nature, the decline of which was accelerated by the human desire for perfection and possession – control </a:t>
            </a:r>
          </a:p>
        </p:txBody>
      </p:sp>
    </p:spTree>
    <p:extLst>
      <p:ext uri="{BB962C8B-B14F-4D97-AF65-F5344CB8AC3E}">
        <p14:creationId xmlns:p14="http://schemas.microsoft.com/office/powerpoint/2010/main" val="39402814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3" name="Rectangle 1043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4" name="Rectangle 1045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55" name="Rectangle 1047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56" name="Rectangle 1049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52" name="Rectangle 1051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ECC81A-D0FF-6644-6A07-6A715505B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>
                <a:solidFill>
                  <a:srgbClr val="FFFFFF"/>
                </a:solidFill>
              </a:rPr>
              <a:t>Speciesism and Objectivity of Morals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79A4C0-970B-1D24-07E4-C6B75C75F8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2177142"/>
            <a:ext cx="3409782" cy="3823607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400" dirty="0">
                <a:solidFill>
                  <a:srgbClr val="FFFFFF"/>
                </a:solidFill>
              </a:rPr>
              <a:t>Speciesism - prejudice which favours your own species as superior to any other</a:t>
            </a:r>
          </a:p>
          <a:p>
            <a:pPr>
              <a:lnSpc>
                <a:spcPct val="100000"/>
              </a:lnSpc>
            </a:pPr>
            <a:r>
              <a:rPr lang="en-GB" sz="1400" dirty="0">
                <a:solidFill>
                  <a:srgbClr val="FFFFFF"/>
                </a:solidFill>
              </a:rPr>
              <a:t>Clark - distinction between the way we treat pets and livestock, and yet hold neither to the same moral standard as ourselves and other humans. </a:t>
            </a:r>
          </a:p>
          <a:p>
            <a:pPr>
              <a:lnSpc>
                <a:spcPct val="100000"/>
              </a:lnSpc>
            </a:pPr>
            <a:r>
              <a:rPr lang="en-GB" sz="1400" dirty="0">
                <a:solidFill>
                  <a:srgbClr val="FFFFFF"/>
                </a:solidFill>
              </a:rPr>
              <a:t>Hume – objectivity of morals – incest example</a:t>
            </a:r>
          </a:p>
          <a:p>
            <a:pPr>
              <a:lnSpc>
                <a:spcPct val="100000"/>
              </a:lnSpc>
            </a:pPr>
            <a:r>
              <a:rPr lang="en-GB" sz="1400" dirty="0">
                <a:solidFill>
                  <a:srgbClr val="FFFFFF"/>
                </a:solidFill>
              </a:rPr>
              <a:t>Morals cannot be objective else “the doings of animals would be just as condemnable or commendable” as our own - Clark</a:t>
            </a:r>
          </a:p>
        </p:txBody>
      </p:sp>
      <p:pic>
        <p:nvPicPr>
          <p:cNvPr id="1026" name="Picture 2" descr="David Hume has been linked to the slave trade through letters held at Princeton University">
            <a:extLst>
              <a:ext uri="{FF2B5EF4-FFF2-40B4-BE49-F238E27FC236}">
                <a16:creationId xmlns:a16="http://schemas.microsoft.com/office/drawing/2014/main" id="{33A991AF-BD90-FD80-1845-4000AFDF4E1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32" t="3" r="12942" b="-4"/>
          <a:stretch/>
        </p:blipFill>
        <p:spPr bwMode="auto">
          <a:xfrm>
            <a:off x="4788286" y="936141"/>
            <a:ext cx="6439392" cy="4968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58138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Rectangle 37">
            <a:extLst>
              <a:ext uri="{FF2B5EF4-FFF2-40B4-BE49-F238E27FC236}">
                <a16:creationId xmlns:a16="http://schemas.microsoft.com/office/drawing/2014/main" id="{3CED7894-4F62-4A6C-8DB5-DB5BE08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41AF2B-F0BC-5D2B-99DB-B423C6112B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3433" y="702156"/>
            <a:ext cx="3568661" cy="1188720"/>
          </a:xfrm>
        </p:spPr>
        <p:txBody>
          <a:bodyPr>
            <a:normAutofit/>
          </a:bodyPr>
          <a:lstStyle/>
          <a:p>
            <a:r>
              <a:rPr lang="en-GB"/>
              <a:t>Welsh Farming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26A48B7-3262-C3D9-E0A7-73714C41C89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997" t="-1" r="857" b="-1"/>
          <a:stretch/>
        </p:blipFill>
        <p:spPr>
          <a:xfrm>
            <a:off x="0" y="10"/>
            <a:ext cx="7514919" cy="6857990"/>
          </a:xfrm>
          <a:prstGeom prst="rect">
            <a:avLst/>
          </a:prstGeom>
        </p:spPr>
      </p:pic>
      <p:sp>
        <p:nvSpPr>
          <p:cNvPr id="43" name="Rectangle 39">
            <a:extLst>
              <a:ext uri="{FF2B5EF4-FFF2-40B4-BE49-F238E27FC236}">
                <a16:creationId xmlns:a16="http://schemas.microsoft.com/office/drawing/2014/main" id="{E536F3B4-50F6-4C52-8F76-4EB1214719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3F8F3B-9B68-93DD-3427-FDBD7F2D99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13433" y="2340863"/>
            <a:ext cx="3902342" cy="3955161"/>
          </a:xfrm>
        </p:spPr>
        <p:txBody>
          <a:bodyPr>
            <a:normAutofit fontScale="92500"/>
          </a:bodyPr>
          <a:lstStyle/>
          <a:p>
            <a:pPr>
              <a:lnSpc>
                <a:spcPct val="100000"/>
              </a:lnSpc>
            </a:pPr>
            <a:r>
              <a:rPr lang="en-GB" sz="1600" dirty="0"/>
              <a:t>Only one large scale abattoir left running in Wales</a:t>
            </a:r>
          </a:p>
          <a:p>
            <a:pPr>
              <a:lnSpc>
                <a:spcPct val="100000"/>
              </a:lnSpc>
            </a:pPr>
            <a:r>
              <a:rPr lang="en-GB" sz="1600" dirty="0"/>
              <a:t>Impact on the environment &amp; welfare – travel further to slaughter, more distress for animal or costs of meat production rise as farmers use smaller businesses who can charge more for </a:t>
            </a:r>
            <a:r>
              <a:rPr lang="en-GB" sz="1600"/>
              <a:t>the service</a:t>
            </a:r>
            <a:endParaRPr lang="en-GB" sz="1600" dirty="0"/>
          </a:p>
          <a:p>
            <a:pPr>
              <a:lnSpc>
                <a:spcPct val="100000"/>
              </a:lnSpc>
            </a:pPr>
            <a:r>
              <a:rPr lang="en-GB" sz="1600" dirty="0"/>
              <a:t>Impact on Welsh economy – Beef market is important to economic stability </a:t>
            </a:r>
          </a:p>
          <a:p>
            <a:pPr>
              <a:lnSpc>
                <a:spcPct val="100000"/>
              </a:lnSpc>
            </a:pPr>
            <a:r>
              <a:rPr lang="en-GB" sz="1600" dirty="0"/>
              <a:t>Impact on international trade &amp; by product removal – fewer facilities, trade of skins and hides for tanning in China, demand falls as China attempts to achieve green future. </a:t>
            </a:r>
          </a:p>
        </p:txBody>
      </p:sp>
    </p:spTree>
    <p:extLst>
      <p:ext uri="{BB962C8B-B14F-4D97-AF65-F5344CB8AC3E}">
        <p14:creationId xmlns:p14="http://schemas.microsoft.com/office/powerpoint/2010/main" val="34884166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BB56EB9-078F-4952-AC1F-149C7A0AE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3772EE4-ED5E-4D3A-A306-B22CF86678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601200"/>
            <a:ext cx="3703320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A13F89-44DA-FAFD-6789-92DCCFF6CC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2280" y="944752"/>
            <a:ext cx="3259016" cy="146269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Movements: veganism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0058680-D07C-4893-B2B7-91543F18A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B42427A-0A1F-4A55-8705-D9179F1E0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E54A6FE-D8CB-48A3-900B-053D4EBD3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6DE66B-7C10-0953-732D-9116F1788F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1513" y="2536031"/>
            <a:ext cx="3123783" cy="3671936"/>
          </a:xfrm>
        </p:spPr>
        <p:txBody>
          <a:bodyPr anchor="t">
            <a:normAutofit fontScale="92500" lnSpcReduction="20000"/>
          </a:bodyPr>
          <a:lstStyle/>
          <a:p>
            <a:pPr>
              <a:lnSpc>
                <a:spcPct val="100000"/>
              </a:lnSpc>
            </a:pPr>
            <a:r>
              <a:rPr lang="en-GB" sz="1400" dirty="0">
                <a:solidFill>
                  <a:srgbClr val="FFFFFF"/>
                </a:solidFill>
              </a:rPr>
              <a:t>Moby – Tucker the cat, realisation that all animals are capable of this type of feeling and personality, and suffering didn’t want to eat meat anymore</a:t>
            </a:r>
          </a:p>
          <a:p>
            <a:pPr>
              <a:lnSpc>
                <a:spcPct val="100000"/>
              </a:lnSpc>
            </a:pPr>
            <a:r>
              <a:rPr lang="en-GB" sz="1400" dirty="0">
                <a:solidFill>
                  <a:srgbClr val="FFFFFF"/>
                </a:solidFill>
              </a:rPr>
              <a:t>“being an activist is easy because all I have to do is remind people what they already know” – effect of consumption of meat on the planet, technology – why are some people not reducing meat in their diets?</a:t>
            </a:r>
          </a:p>
          <a:p>
            <a:pPr>
              <a:lnSpc>
                <a:spcPct val="100000"/>
              </a:lnSpc>
            </a:pPr>
            <a:r>
              <a:rPr lang="en-GB" sz="1400" dirty="0">
                <a:solidFill>
                  <a:srgbClr val="FFFFFF"/>
                </a:solidFill>
              </a:rPr>
              <a:t>In a study of 2363 British people, 26 percent suggested that “aggressive vegans” put them off becoming vegetarian or vegan</a:t>
            </a:r>
          </a:p>
          <a:p>
            <a:pPr>
              <a:lnSpc>
                <a:spcPct val="100000"/>
              </a:lnSpc>
            </a:pPr>
            <a:r>
              <a:rPr lang="en-GB" sz="1400" dirty="0">
                <a:solidFill>
                  <a:srgbClr val="FFFFFF"/>
                </a:solidFill>
              </a:rPr>
              <a:t>Preachy nature of many vegan activists means many people who might previously have tried eating less meat do not.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9ADBED4-C099-45FB-E4F4-41589DD9CA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006" r="4478"/>
          <a:stretch/>
        </p:blipFill>
        <p:spPr>
          <a:xfrm>
            <a:off x="4241830" y="601200"/>
            <a:ext cx="7503636" cy="5789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89497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54F9751-CB3A-850C-93D1-5D18EA64BC8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443"/>
          <a:stretch/>
        </p:blipFill>
        <p:spPr>
          <a:xfrm>
            <a:off x="20" y="10"/>
            <a:ext cx="12191980" cy="6857988"/>
          </a:xfrm>
          <a:prstGeom prst="rect">
            <a:avLst/>
          </a:prstGeom>
        </p:spPr>
      </p:pic>
      <p:sp>
        <p:nvSpPr>
          <p:cNvPr id="28" name="Rectangle 8">
            <a:extLst>
              <a:ext uri="{FF2B5EF4-FFF2-40B4-BE49-F238E27FC236}">
                <a16:creationId xmlns:a16="http://schemas.microsoft.com/office/drawing/2014/main" id="{9831CBB7-4817-4B54-A7F9-0AE2D0C47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7029" y="457200"/>
            <a:ext cx="5010912" cy="9144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Rectangle 10">
            <a:extLst>
              <a:ext uri="{FF2B5EF4-FFF2-40B4-BE49-F238E27FC236}">
                <a16:creationId xmlns:a16="http://schemas.microsoft.com/office/drawing/2014/main" id="{96BC321D-B05F-4857-8880-97F61B9B78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7791" y="601200"/>
            <a:ext cx="5009388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5DECAE-C923-C736-E408-D830840F6F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66184" y="938022"/>
            <a:ext cx="4389261" cy="118872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To Conclude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5A00F4-4371-1466-51F1-4EB4A14FFF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66184" y="2340865"/>
            <a:ext cx="4389262" cy="3788474"/>
          </a:xfrm>
        </p:spPr>
        <p:txBody>
          <a:bodyPr>
            <a:normAutofit/>
          </a:bodyPr>
          <a:lstStyle/>
          <a:p>
            <a:r>
              <a:rPr lang="en-GB" sz="1600">
                <a:solidFill>
                  <a:srgbClr val="FFFFFF"/>
                </a:solidFill>
              </a:rPr>
              <a:t>Suffering is key in defending animal rights and ethical concerns </a:t>
            </a:r>
          </a:p>
          <a:p>
            <a:r>
              <a:rPr lang="en-GB" sz="1600">
                <a:solidFill>
                  <a:srgbClr val="FFFFFF"/>
                </a:solidFill>
              </a:rPr>
              <a:t>Animals have the right to equality in our considerations of their interests and wellbeing</a:t>
            </a:r>
          </a:p>
          <a:p>
            <a:r>
              <a:rPr lang="en-GB" sz="1600">
                <a:solidFill>
                  <a:srgbClr val="FFFFFF"/>
                </a:solidFill>
              </a:rPr>
              <a:t> Utilitarianism, preferences and individuality of interests are key to the principle of equality. </a:t>
            </a:r>
          </a:p>
          <a:p>
            <a:r>
              <a:rPr lang="en-GB" sz="1600">
                <a:solidFill>
                  <a:srgbClr val="FFFFFF"/>
                </a:solidFill>
              </a:rPr>
              <a:t>Farming issues and movements such as veganism and extinction rebellion are also useful to the argument that animal suffering is an important factor in animal rights.</a:t>
            </a:r>
          </a:p>
        </p:txBody>
      </p:sp>
    </p:spTree>
    <p:extLst>
      <p:ext uri="{BB962C8B-B14F-4D97-AF65-F5344CB8AC3E}">
        <p14:creationId xmlns:p14="http://schemas.microsoft.com/office/powerpoint/2010/main" val="2506422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7662C8-FA17-1227-96FE-F95C788AF1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627021"/>
            <a:ext cx="11029616" cy="988332"/>
          </a:xfrm>
        </p:spPr>
        <p:txBody>
          <a:bodyPr/>
          <a:lstStyle/>
          <a:p>
            <a:r>
              <a:rPr lang="en-GB" dirty="0" err="1"/>
              <a:t>rEFERENCES</a:t>
            </a:r>
            <a:endParaRPr lang="en-GB" dirty="0"/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D8FB15BA-6663-5317-E206-0119F0F988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1192" y="1615353"/>
            <a:ext cx="10105052" cy="5278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BBC News, 2012.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UK battery farms break EU rules.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https://www.bbc.co.uk/news/uk-16540769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2nd November 2022].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Bentham, J., 1776.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Fragment on Government.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earlymoderntexts.com ed.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s.l.:Copyright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of Jonathan Bennett 2017.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Clark, S. R. L., 1997.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Animals and their Moral Standing.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London: Routledge.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Connor, L., 2017.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‘Aggressive vegans’ putting people off giving up meat, study finds.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https://www.standard.co.uk/lifestyle/london-life/aggressive-vegans-are-putting-people-off-giving-up-meat-study-finds-a3608861.html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2nd November 2022].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Forgrave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A., 2016.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Abattoirs in Wales vital to national economy but face battle for survival.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https://www.dailypost.co.uk/news/local-news/abattoirs-wales-vital-national-economy-11182011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1st November 2022].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Hall, R. M., 2018.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Why I'm A Vegan | Moby | </a:t>
            </a:r>
            <a:r>
              <a:rPr kumimoji="0" lang="en-US" altLang="en-US" sz="11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TEDxVeniceBeach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https://www.youtube.com/watch?v=6DgUb9w8mOY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2nd November 2022].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Linzey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A., 2009.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Why Animal Suffering Matters: Philosophy Theology and Practical Ethics.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New York: Oxford University Press.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Mill, J. S., 1910.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Utilitarianism, On Liberty, Considerations on Representative Government.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1972 ed. London: Everyman's Library.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Mill, J. S. &amp; Bentham, J., 1987.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Utilitarianism and Other Essays.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Middlesex: Penguin.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Porter, C., 2019.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Farmer anger as Wales down to just one large-scale cattle abattoir.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https://www.fginsight.com/news/farmer-anger-as-wales-down-to-just-one-large-scale-cattle-abattoir-95724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1st November 2022].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Singer, P., 1976.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Animal Liberation.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London: Jonathan Cape Ltd.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Singer, P., 1986. All Animals Are Equal. In: P. Singer, ed.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Oxford Readings in Philosophy: Applied Ethics.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Oxford: Oxford University Press, pp. 215-228.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Stanford Encyclopedia of Philosophy, 2021.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Equality.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https://plato.stanford.edu/entries/equality/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31st October 2022].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Stanford Encyclopedia of Philosophy, 2021.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Jeremy Bentham.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https://plato.stanford.edu/entries/bentham/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31st October 2022].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Warburton, N., 2011.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Little History of Philosophy.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2012 ed. London: Yale University Press.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25775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9FCBB-9721-2998-9B68-99A6E659FE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PICTURE </a:t>
            </a:r>
            <a:r>
              <a:rPr lang="en-GB" dirty="0" err="1"/>
              <a:t>REferences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C61129E-6133-5DF6-D767-46CB01BAD4CC}"/>
              </a:ext>
            </a:extLst>
          </p:cNvPr>
          <p:cNvSpPr txBox="1"/>
          <p:nvPr/>
        </p:nvSpPr>
        <p:spPr>
          <a:xfrm>
            <a:off x="324606" y="2145089"/>
            <a:ext cx="11385679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Lion - </a:t>
            </a:r>
            <a:r>
              <a:rPr lang="en-GB" dirty="0" err="1"/>
              <a:t>SarahRichterArt</a:t>
            </a:r>
            <a:r>
              <a:rPr lang="en-GB" dirty="0"/>
              <a:t> - photos for class - </a:t>
            </a:r>
            <a:r>
              <a:rPr lang="en-GB" dirty="0">
                <a:hlinkClick r:id="rId2"/>
              </a:rPr>
              <a:t>https://www.photosforclass.com/search/animals</a:t>
            </a: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Pylon - </a:t>
            </a:r>
            <a:r>
              <a:rPr lang="en-GB" dirty="0" err="1"/>
              <a:t>DomenicBlair</a:t>
            </a:r>
            <a:r>
              <a:rPr lang="en-GB" dirty="0"/>
              <a:t> – photos for class - </a:t>
            </a:r>
            <a:r>
              <a:rPr lang="en-GB" dirty="0">
                <a:hlinkClick r:id="rId3"/>
              </a:rPr>
              <a:t>https://www.photosforclass.com/search/animals-technology/2</a:t>
            </a: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Cow with ear tag - </a:t>
            </a:r>
            <a:r>
              <a:rPr lang="en-GB" dirty="0" err="1"/>
              <a:t>RyanMcGuire</a:t>
            </a:r>
            <a:r>
              <a:rPr lang="en-GB" dirty="0"/>
              <a:t> – photos for class -  </a:t>
            </a:r>
            <a:r>
              <a:rPr lang="en-GB" dirty="0">
                <a:hlinkClick r:id="rId4"/>
              </a:rPr>
              <a:t>https://www.photosforclass.com/search/cow</a:t>
            </a:r>
            <a:r>
              <a:rPr lang="en-GB" dirty="0"/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Singer &amp; Sheep - Derek Goodwin – 2006 - </a:t>
            </a:r>
            <a:r>
              <a:rPr lang="en-GB" dirty="0">
                <a:hlinkClick r:id="rId5"/>
              </a:rPr>
              <a:t>http://doolanthinkshop.blogspot.com/2012/04/peter-singer-snd-eating-animals.html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Portrait of Bentham by Henry William </a:t>
            </a:r>
            <a:r>
              <a:rPr lang="en-GB" dirty="0" err="1"/>
              <a:t>Pickersgill</a:t>
            </a:r>
            <a:r>
              <a:rPr lang="en-GB" dirty="0"/>
              <a:t> -  </a:t>
            </a:r>
            <a:r>
              <a:rPr lang="en-GB" dirty="0">
                <a:hlinkClick r:id="rId6"/>
              </a:rPr>
              <a:t>https://brewminate.com/origins-of-classical-utilitarianism-jeremy-bentham/</a:t>
            </a:r>
            <a:r>
              <a:rPr lang="en-GB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Pig Snout – </a:t>
            </a:r>
            <a:r>
              <a:rPr lang="en-GB" dirty="0" err="1"/>
              <a:t>Pexels</a:t>
            </a:r>
            <a:r>
              <a:rPr lang="en-GB" dirty="0"/>
              <a:t> – Photos for class - </a:t>
            </a:r>
            <a:r>
              <a:rPr lang="en-GB" dirty="0">
                <a:hlinkClick r:id="rId7"/>
              </a:rPr>
              <a:t>https://www.photosforclass.com/search/farm-animals/2</a:t>
            </a:r>
            <a:r>
              <a:rPr lang="en-GB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Hume – </a:t>
            </a:r>
            <a:r>
              <a:rPr lang="en-GB" dirty="0" err="1"/>
              <a:t>Alamy</a:t>
            </a:r>
            <a:r>
              <a:rPr lang="en-GB" dirty="0"/>
              <a:t>, The Times - </a:t>
            </a:r>
            <a:r>
              <a:rPr lang="en-GB" dirty="0">
                <a:hlinkClick r:id="rId8"/>
              </a:rPr>
              <a:t>https://www.thetimes.co.uk/article/historian-calls-on-edinburgh-university-to-rename-david-hume-tower-zbcpfbb3g</a:t>
            </a:r>
            <a:r>
              <a:rPr lang="en-GB" dirty="0"/>
              <a:t> - article by Ellie Forbes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Dog and Girl art – GDJ - photos for class - </a:t>
            </a:r>
            <a:r>
              <a:rPr lang="en-GB" dirty="0">
                <a:hlinkClick r:id="rId9"/>
              </a:rPr>
              <a:t>https://www.photosforclass.com/search/human-animal</a:t>
            </a:r>
            <a:r>
              <a:rPr lang="en-GB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Vegan Food – Jill Wellington – photos for class - </a:t>
            </a:r>
            <a:r>
              <a:rPr lang="en-GB" dirty="0">
                <a:hlinkClick r:id="rId10"/>
              </a:rPr>
              <a:t>https://www.photosforclass.com/search/vegan</a:t>
            </a:r>
            <a:r>
              <a:rPr lang="en-GB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Field – The Digital Artist – photos for class - </a:t>
            </a:r>
            <a:r>
              <a:rPr lang="en-GB" dirty="0">
                <a:hlinkClick r:id="rId11"/>
              </a:rPr>
              <a:t>https://www.photosforclass.com/search/farm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750636799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Aspect">
      <a:dk1>
        <a:sysClr val="windowText" lastClr="000000"/>
      </a:dk1>
      <a:lt1>
        <a:sysClr val="window" lastClr="FFFFFF"/>
      </a:lt1>
      <a:dk2>
        <a:srgbClr val="585753"/>
      </a:dk2>
      <a:lt2>
        <a:srgbClr val="EBDDC3"/>
      </a:lt2>
      <a:accent1>
        <a:srgbClr val="71B9E4"/>
      </a:accent1>
      <a:accent2>
        <a:srgbClr val="E25D3C"/>
      </a:accent2>
      <a:accent3>
        <a:srgbClr val="BDB59D"/>
      </a:accent3>
      <a:accent4>
        <a:srgbClr val="A5AB81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Dividend">
      <a:majorFont>
        <a:latin typeface="Franklin Gothic Demi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Green">
    <a:dk1>
      <a:sysClr val="windowText" lastClr="000000"/>
    </a:dk1>
    <a:lt1>
      <a:sysClr val="window" lastClr="FFFFFF"/>
    </a:lt1>
    <a:dk2>
      <a:srgbClr val="455F51"/>
    </a:dk2>
    <a:lt2>
      <a:srgbClr val="E3DED1"/>
    </a:lt2>
    <a:accent1>
      <a:srgbClr val="549E39"/>
    </a:accent1>
    <a:accent2>
      <a:srgbClr val="8AB833"/>
    </a:accent2>
    <a:accent3>
      <a:srgbClr val="C0CF3A"/>
    </a:accent3>
    <a:accent4>
      <a:srgbClr val="029676"/>
    </a:accent4>
    <a:accent5>
      <a:srgbClr val="4AB5C4"/>
    </a:accent5>
    <a:accent6>
      <a:srgbClr val="0989B1"/>
    </a:accent6>
    <a:hlink>
      <a:srgbClr val="6B9F25"/>
    </a:hlink>
    <a:folHlink>
      <a:srgbClr val="BA6906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56C3F92-CC28-42D8-BF09-07707555106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A6D3478-2986-4664-940C-67E0CAA21E04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B116C154-5A0F-4CDC-8C15-D2E21584649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Animal magnetism</Template>
  <TotalTime>151</TotalTime>
  <Words>1442</Words>
  <Application>Microsoft Office PowerPoint</Application>
  <PresentationFormat>Widescreen</PresentationFormat>
  <Paragraphs>69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Calibri</vt:lpstr>
      <vt:lpstr>Century Gothic</vt:lpstr>
      <vt:lpstr>Franklin Gothic Book</vt:lpstr>
      <vt:lpstr>Franklin Gothic Demi</vt:lpstr>
      <vt:lpstr>Wingdings 2</vt:lpstr>
      <vt:lpstr>DividendVTI</vt:lpstr>
      <vt:lpstr>“The question is not can they reason, nor can they talk, but can they suffer?” Discuss in relation to the principle of equality and animals </vt:lpstr>
      <vt:lpstr>Animal Rights in the modern world</vt:lpstr>
      <vt:lpstr>utilitarianism</vt:lpstr>
      <vt:lpstr>Responses</vt:lpstr>
      <vt:lpstr>Peter singer’s Argument</vt:lpstr>
      <vt:lpstr>Principle of equality</vt:lpstr>
      <vt:lpstr>Speciesism and Objectivity of Morals</vt:lpstr>
      <vt:lpstr>Welsh Farming</vt:lpstr>
      <vt:lpstr>Movements: veganism</vt:lpstr>
      <vt:lpstr>To Conclude</vt:lpstr>
      <vt:lpstr>rEFERENCES</vt:lpstr>
      <vt:lpstr>PICTURE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“The question is not can they reason, nor can they talk, but can they suffer?” Discuss in relation to the principle of equality and animals </dc:title>
  <dc:creator>Holly Collins</dc:creator>
  <cp:lastModifiedBy>Holly Collins</cp:lastModifiedBy>
  <cp:revision>1</cp:revision>
  <dcterms:created xsi:type="dcterms:W3CDTF">2022-11-04T15:16:03Z</dcterms:created>
  <dcterms:modified xsi:type="dcterms:W3CDTF">2022-11-08T19:51:49Z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