
<file path=[Content_Types].xml><?xml version="1.0" encoding="utf-8"?>
<Types xmlns="http://schemas.openxmlformats.org/package/2006/content-types">
  <Default Extension="png" ContentType="image/png"/>
  <Default Extension="svg" ContentType="image/svg+xml"/>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9" r:id="rId4"/>
  </p:sldMasterIdLst>
  <p:notesMasterIdLst>
    <p:notesMasterId r:id="rId44"/>
  </p:notesMasterIdLst>
  <p:sldIdLst>
    <p:sldId id="257" r:id="rId5"/>
    <p:sldId id="256" r:id="rId6"/>
    <p:sldId id="330" r:id="rId7"/>
    <p:sldId id="260" r:id="rId8"/>
    <p:sldId id="304" r:id="rId9"/>
    <p:sldId id="307" r:id="rId10"/>
    <p:sldId id="331" r:id="rId11"/>
    <p:sldId id="332" r:id="rId12"/>
    <p:sldId id="303" r:id="rId13"/>
    <p:sldId id="302" r:id="rId14"/>
    <p:sldId id="305" r:id="rId15"/>
    <p:sldId id="308" r:id="rId16"/>
    <p:sldId id="309" r:id="rId17"/>
    <p:sldId id="328" r:id="rId18"/>
    <p:sldId id="327" r:id="rId19"/>
    <p:sldId id="329" r:id="rId20"/>
    <p:sldId id="310" r:id="rId21"/>
    <p:sldId id="316" r:id="rId22"/>
    <p:sldId id="333" r:id="rId23"/>
    <p:sldId id="311" r:id="rId24"/>
    <p:sldId id="312" r:id="rId25"/>
    <p:sldId id="317" r:id="rId26"/>
    <p:sldId id="318" r:id="rId27"/>
    <p:sldId id="319" r:id="rId28"/>
    <p:sldId id="320" r:id="rId29"/>
    <p:sldId id="321" r:id="rId30"/>
    <p:sldId id="322" r:id="rId31"/>
    <p:sldId id="323" r:id="rId32"/>
    <p:sldId id="262" r:id="rId33"/>
    <p:sldId id="299" r:id="rId34"/>
    <p:sldId id="258" r:id="rId35"/>
    <p:sldId id="281" r:id="rId36"/>
    <p:sldId id="284" r:id="rId37"/>
    <p:sldId id="286" r:id="rId38"/>
    <p:sldId id="324" r:id="rId39"/>
    <p:sldId id="291" r:id="rId40"/>
    <p:sldId id="325" r:id="rId41"/>
    <p:sldId id="334" r:id="rId42"/>
    <p:sldId id="276" r:id="rId43"/>
  </p:sldIdLst>
  <p:sldSz cx="12192000" cy="6858000"/>
  <p:notesSz cx="6669088" cy="9926638"/>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2E92014-80E5-47E3-A902-F72883CCA18A}">
  <a:tblStyle styleId="{02E92014-80E5-47E3-A902-F72883CCA18A}"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6" autoAdjust="0"/>
    <p:restoredTop sz="95833" autoAdjust="0"/>
  </p:normalViewPr>
  <p:slideViewPr>
    <p:cSldViewPr snapToGrid="0">
      <p:cViewPr varScale="1">
        <p:scale>
          <a:sx n="111" d="100"/>
          <a:sy n="111" d="100"/>
        </p:scale>
        <p:origin x="448" y="192"/>
      </p:cViewPr>
      <p:guideLst>
        <p:guide orient="horz" pos="2160"/>
        <p:guide pos="3840"/>
      </p:guideLst>
    </p:cSldViewPr>
  </p:slideViewPr>
  <p:outlineViewPr>
    <p:cViewPr>
      <p:scale>
        <a:sx n="33" d="100"/>
        <a:sy n="33" d="100"/>
      </p:scale>
      <p:origin x="0" y="-7890"/>
    </p:cViewPr>
  </p:outlineViewPr>
  <p:notesTextViewPr>
    <p:cViewPr>
      <p:scale>
        <a:sx n="1" d="1"/>
        <a:sy n="1" d="1"/>
      </p:scale>
      <p:origin x="0" y="0"/>
    </p:cViewPr>
  </p:notesTextViewPr>
  <p:notesViewPr>
    <p:cSldViewPr snapToGrid="0">
      <p:cViewPr varScale="1">
        <p:scale>
          <a:sx n="65" d="100"/>
          <a:sy n="65" d="100"/>
        </p:scale>
        <p:origin x="2697"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26988" y="744538"/>
            <a:ext cx="6616700" cy="3722687"/>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66909" y="4715153"/>
            <a:ext cx="5335270" cy="4466987"/>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Google Shape;294;ga073618e60_0_21: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 name="Google Shape;295;ga073618e60_0_21: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ga073618e60_0_16: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9" name="Google Shape;289;ga073618e60_0_16: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Example </a:t>
            </a:r>
            <a:r>
              <a:rPr lang="en-GB"/>
              <a:t>1 o</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Key point- pick your fights as a teacher because some we have control over, some so don’t.  If you want QTS in Wales, this is the route.</a:t>
            </a:r>
            <a:endParaRPr dirty="0"/>
          </a:p>
        </p:txBody>
      </p:sp>
    </p:spTree>
    <p:extLst>
      <p:ext uri="{BB962C8B-B14F-4D97-AF65-F5344CB8AC3E}">
        <p14:creationId xmlns:p14="http://schemas.microsoft.com/office/powerpoint/2010/main" val="8863581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Key point- pick your fights as a teacher because some we have control over, some so don’t.  If you want QTS in Wales, this is the route.</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Key point- pick your fights as a teacher because some we have control over, some so don’t.  If you want QTS in Wales, this is the route.</a:t>
            </a:r>
            <a:endParaRPr dirty="0"/>
          </a:p>
        </p:txBody>
      </p:sp>
    </p:spTree>
    <p:extLst>
      <p:ext uri="{BB962C8B-B14F-4D97-AF65-F5344CB8AC3E}">
        <p14:creationId xmlns:p14="http://schemas.microsoft.com/office/powerpoint/2010/main" val="8936009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Key point- pick your fights as a teacher because some we have control over, some so don’t.  If you want QTS in Wales, this is the route.</a:t>
            </a:r>
            <a:endParaRPr dirty="0"/>
          </a:p>
        </p:txBody>
      </p:sp>
    </p:spTree>
    <p:extLst>
      <p:ext uri="{BB962C8B-B14F-4D97-AF65-F5344CB8AC3E}">
        <p14:creationId xmlns:p14="http://schemas.microsoft.com/office/powerpoint/2010/main" val="15458663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Key point- pick your fights as a teacher because some we have control over, some so don’t.  If you want QTS in Wales, this is the route.</a:t>
            </a:r>
            <a:endParaRPr dirty="0"/>
          </a:p>
        </p:txBody>
      </p:sp>
    </p:spTree>
    <p:extLst>
      <p:ext uri="{BB962C8B-B14F-4D97-AF65-F5344CB8AC3E}">
        <p14:creationId xmlns:p14="http://schemas.microsoft.com/office/powerpoint/2010/main" val="33964209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Key point- pick your fights as a teacher because some we have control over, some so don’t.  If you want QTS in Wales, this is the route.</a:t>
            </a:r>
            <a:endParaRPr dirty="0"/>
          </a:p>
        </p:txBody>
      </p:sp>
    </p:spTree>
    <p:extLst>
      <p:ext uri="{BB962C8B-B14F-4D97-AF65-F5344CB8AC3E}">
        <p14:creationId xmlns:p14="http://schemas.microsoft.com/office/powerpoint/2010/main" val="23608777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358240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1549490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2282313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9110617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4392142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3970771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9036048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8492591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6477095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1164523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1328987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19335419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5"/>
        <p:cNvGrpSpPr/>
        <p:nvPr/>
      </p:nvGrpSpPr>
      <p:grpSpPr>
        <a:xfrm>
          <a:off x="0" y="0"/>
          <a:ext cx="0" cy="0"/>
          <a:chOff x="0" y="0"/>
          <a:chExt cx="0" cy="0"/>
        </a:xfrm>
      </p:grpSpPr>
      <p:sp>
        <p:nvSpPr>
          <p:cNvPr id="386" name="Google Shape;386;ga073618e60_0_80: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7" name="Google Shape;387;ga073618e60_0_80: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1 hour in all before you see them back in your channel. Put the interview questions in the Teams channel files.</a:t>
            </a:r>
          </a:p>
          <a:p>
            <a:pPr marL="0" lvl="0" indent="0" algn="l" rtl="0">
              <a:spcBef>
                <a:spcPts val="0"/>
              </a:spcBef>
              <a:spcAft>
                <a:spcPts val="0"/>
              </a:spcAft>
              <a:buNone/>
            </a:pPr>
            <a:r>
              <a:rPr lang="en-GB" dirty="0"/>
              <a:t>Check against PLP for examples.</a:t>
            </a:r>
          </a:p>
          <a:p>
            <a:pPr marL="0" lvl="0" indent="0" algn="l" rtl="0">
              <a:spcBef>
                <a:spcPts val="0"/>
              </a:spcBef>
              <a:spcAft>
                <a:spcPts val="0"/>
              </a:spcAft>
              <a:buNone/>
            </a:pPr>
            <a:r>
              <a:rPr lang="en-GB" dirty="0"/>
              <a:t>You will need to close this meeting and restart a new for their return- this is so that they can break into pairs next time.</a:t>
            </a:r>
            <a:endParaRPr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8"/>
        <p:cNvGrpSpPr/>
        <p:nvPr/>
      </p:nvGrpSpPr>
      <p:grpSpPr>
        <a:xfrm>
          <a:off x="0" y="0"/>
          <a:ext cx="0" cy="0"/>
          <a:chOff x="0" y="0"/>
          <a:chExt cx="0" cy="0"/>
        </a:xfrm>
      </p:grpSpPr>
      <p:sp>
        <p:nvSpPr>
          <p:cNvPr id="309" name="Google Shape;309;ga073618e60_0_26: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0" name="Google Shape;310;ga073618e60_0_26: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ga073618e60_0_31: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5" name="Google Shape;355;ga073618e60_0_31: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10-15 mins discussing this. APK – Use Chat/ Hands up/ </a:t>
            </a:r>
            <a:r>
              <a:rPr lang="en-GB" dirty="0" err="1"/>
              <a:t>Mentimeter</a:t>
            </a:r>
            <a:r>
              <a:rPr lang="en-GB" dirty="0"/>
              <a:t>/ </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err="1"/>
              <a:t>Eg</a:t>
            </a:r>
            <a:r>
              <a:rPr lang="en-GB" dirty="0"/>
              <a:t>: clunky</a:t>
            </a:r>
          </a:p>
          <a:p>
            <a:pPr marL="0" lvl="0" indent="0" algn="l" rtl="0">
              <a:spcBef>
                <a:spcPts val="0"/>
              </a:spcBef>
              <a:spcAft>
                <a:spcPts val="0"/>
              </a:spcAft>
              <a:buNone/>
            </a:pPr>
            <a:r>
              <a:rPr lang="en-GB" dirty="0"/>
              <a:t>Difficult to organise and see what you have done</a:t>
            </a:r>
          </a:p>
          <a:p>
            <a:pPr marL="0" lvl="0" indent="0" algn="l" rtl="0">
              <a:spcBef>
                <a:spcPts val="0"/>
              </a:spcBef>
              <a:spcAft>
                <a:spcPts val="0"/>
              </a:spcAft>
              <a:buNone/>
            </a:pPr>
            <a:r>
              <a:rPr lang="en-GB" dirty="0"/>
              <a:t>Need more support</a:t>
            </a:r>
          </a:p>
          <a:p>
            <a:pPr marL="0" lvl="0" indent="0" algn="l" rtl="0">
              <a:spcBef>
                <a:spcPts val="0"/>
              </a:spcBef>
              <a:spcAft>
                <a:spcPts val="0"/>
              </a:spcAft>
              <a:buNone/>
            </a:pPr>
            <a:r>
              <a:rPr lang="en-GB" dirty="0"/>
              <a:t>Engagement problems.</a:t>
            </a:r>
          </a:p>
          <a:p>
            <a:pPr marL="0" lvl="0" indent="0" algn="l" rtl="0">
              <a:spcBef>
                <a:spcPts val="0"/>
              </a:spcBef>
              <a:spcAft>
                <a:spcPts val="0"/>
              </a:spcAft>
              <a:buNone/>
            </a:pPr>
            <a:r>
              <a:rPr lang="en-GB" dirty="0"/>
              <a:t>Linking to what they have done – not familiar with standards</a:t>
            </a:r>
          </a:p>
          <a:p>
            <a:pPr marL="0" lvl="0" indent="0" algn="l" rtl="0">
              <a:spcBef>
                <a:spcPts val="0"/>
              </a:spcBef>
              <a:spcAft>
                <a:spcPts val="0"/>
              </a:spcAft>
              <a:buNone/>
            </a:pPr>
            <a:endParaRPr lang="en-GB" dirty="0"/>
          </a:p>
          <a:p>
            <a:pPr marL="0" lvl="0" indent="0" algn="l" rtl="0">
              <a:spcBef>
                <a:spcPts val="0"/>
              </a:spcBef>
              <a:spcAft>
                <a:spcPts val="0"/>
              </a:spcAft>
              <a:buNone/>
            </a:pPr>
            <a:endParaRPr dirty="0"/>
          </a:p>
        </p:txBody>
      </p:sp>
    </p:spTree>
    <p:extLst>
      <p:ext uri="{BB962C8B-B14F-4D97-AF65-F5344CB8AC3E}">
        <p14:creationId xmlns:p14="http://schemas.microsoft.com/office/powerpoint/2010/main" val="15895323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ga073618e60_0_31: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5" name="Google Shape;355;ga073618e60_0_31: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Break out rooms. Interview Q&amp;A.</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a:t>Go into a few breakout rooms.</a:t>
            </a:r>
          </a:p>
          <a:p>
            <a:pPr marL="0" lvl="0" indent="0" algn="l" rtl="0">
              <a:spcBef>
                <a:spcPts val="0"/>
              </a:spcBef>
              <a:spcAft>
                <a:spcPts val="0"/>
              </a:spcAft>
              <a:buNone/>
            </a:pPr>
            <a:r>
              <a:rPr lang="en-GB" dirty="0"/>
              <a:t>Select a few to try it at the end to the class if you are happy with that and/or what I need to improve on for interviews.</a:t>
            </a:r>
          </a:p>
          <a:p>
            <a:pPr marL="0" lvl="0" indent="0" algn="l" rtl="0">
              <a:spcBef>
                <a:spcPts val="0"/>
              </a:spcBef>
              <a:spcAft>
                <a:spcPts val="0"/>
              </a:spcAft>
              <a:buNone/>
            </a:pPr>
            <a:r>
              <a:rPr lang="en-GB" dirty="0"/>
              <a:t>30 mins in breakout rooms.</a:t>
            </a:r>
          </a:p>
          <a:p>
            <a:pPr marL="0" lvl="0" indent="0" algn="l" rtl="0">
              <a:spcBef>
                <a:spcPts val="0"/>
              </a:spcBef>
              <a:spcAft>
                <a:spcPts val="0"/>
              </a:spcAft>
              <a:buNone/>
            </a:pPr>
            <a:endParaRPr lang="en-GB" dirty="0"/>
          </a:p>
          <a:p>
            <a:pPr marL="0" lvl="0" indent="0" algn="l" rtl="0">
              <a:spcBef>
                <a:spcPts val="0"/>
              </a:spcBef>
              <a:spcAft>
                <a:spcPts val="0"/>
              </a:spcAft>
              <a:buNone/>
            </a:pPr>
            <a:endParaRPr dirty="0"/>
          </a:p>
        </p:txBody>
      </p:sp>
    </p:spTree>
    <p:extLst>
      <p:ext uri="{BB962C8B-B14F-4D97-AF65-F5344CB8AC3E}">
        <p14:creationId xmlns:p14="http://schemas.microsoft.com/office/powerpoint/2010/main" val="123501856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ga073618e60_0_31: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5" name="Google Shape;355;ga073618e60_0_31: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Talk to the group about these issues.</a:t>
            </a:r>
          </a:p>
          <a:p>
            <a:pPr marL="0" lvl="0" indent="0" algn="l" rtl="0">
              <a:spcBef>
                <a:spcPts val="0"/>
              </a:spcBef>
              <a:spcAft>
                <a:spcPts val="0"/>
              </a:spcAft>
              <a:buNone/>
            </a:pPr>
            <a:r>
              <a:rPr lang="en-GB" dirty="0"/>
              <a:t>Don’t forget your hard work and notes from lectures. Don’t need to reinvent the wheel each time. Start building up a catalogue of resources and file them clearly to be used later. </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47404494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ga073618e60_0_31: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5" name="Google Shape;355;ga073618e60_0_31: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Talk to the group about these issues.</a:t>
            </a:r>
          </a:p>
          <a:p>
            <a:pPr marL="0" lvl="0" indent="0" algn="l" rtl="0">
              <a:spcBef>
                <a:spcPts val="0"/>
              </a:spcBef>
              <a:spcAft>
                <a:spcPts val="0"/>
              </a:spcAft>
              <a:buNone/>
            </a:pPr>
            <a:r>
              <a:rPr lang="en-GB" dirty="0"/>
              <a:t>Don’t forget your hard work and notes from lectures. Don’t need to reinvent the wheel each time. Start building up a catalogue of resources and file them clearly to be used later. </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11650478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ga073618e60_0_31: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5" name="Google Shape;355;ga073618e60_0_31: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Self</a:t>
            </a:r>
          </a:p>
          <a:p>
            <a:pPr marL="0" lvl="0" indent="0" algn="l" rtl="0">
              <a:spcBef>
                <a:spcPts val="0"/>
              </a:spcBef>
              <a:spcAft>
                <a:spcPts val="0"/>
              </a:spcAft>
              <a:buNone/>
            </a:pPr>
            <a:r>
              <a:rPr lang="en-GB" dirty="0"/>
              <a:t>Classroom environment</a:t>
            </a:r>
          </a:p>
          <a:p>
            <a:pPr marL="0" lvl="0" indent="0" algn="l" rtl="0">
              <a:spcBef>
                <a:spcPts val="0"/>
              </a:spcBef>
              <a:spcAft>
                <a:spcPts val="0"/>
              </a:spcAft>
              <a:buNone/>
            </a:pPr>
            <a:r>
              <a:rPr lang="en-GB" dirty="0"/>
              <a:t>Subject knowledge</a:t>
            </a:r>
          </a:p>
          <a:p>
            <a:pPr marL="0" lvl="0" indent="0" algn="l" rtl="0">
              <a:spcBef>
                <a:spcPts val="0"/>
              </a:spcBef>
              <a:spcAft>
                <a:spcPts val="0"/>
              </a:spcAft>
              <a:buNone/>
            </a:pPr>
            <a:r>
              <a:rPr lang="en-GB" dirty="0"/>
              <a:t>PLP</a:t>
            </a:r>
          </a:p>
          <a:p>
            <a:pPr marL="0" lvl="0" indent="0" algn="l" rtl="0">
              <a:spcBef>
                <a:spcPts val="0"/>
              </a:spcBef>
              <a:spcAft>
                <a:spcPts val="0"/>
              </a:spcAft>
              <a:buNone/>
            </a:pPr>
            <a:r>
              <a:rPr lang="en-GB" dirty="0"/>
              <a:t>Marry up with personal tutor task.</a:t>
            </a:r>
            <a:endParaRPr dirty="0"/>
          </a:p>
        </p:txBody>
      </p:sp>
    </p:spTree>
    <p:extLst>
      <p:ext uri="{BB962C8B-B14F-4D97-AF65-F5344CB8AC3E}">
        <p14:creationId xmlns:p14="http://schemas.microsoft.com/office/powerpoint/2010/main" val="98833322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ga073618e60_0_31: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5" name="Google Shape;355;ga073618e60_0_31: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Self</a:t>
            </a:r>
          </a:p>
          <a:p>
            <a:pPr marL="0" lvl="0" indent="0" algn="l" rtl="0">
              <a:spcBef>
                <a:spcPts val="0"/>
              </a:spcBef>
              <a:spcAft>
                <a:spcPts val="0"/>
              </a:spcAft>
              <a:buNone/>
            </a:pPr>
            <a:r>
              <a:rPr lang="en-GB" dirty="0"/>
              <a:t>Classroom environment</a:t>
            </a:r>
          </a:p>
          <a:p>
            <a:pPr marL="0" lvl="0" indent="0" algn="l" rtl="0">
              <a:spcBef>
                <a:spcPts val="0"/>
              </a:spcBef>
              <a:spcAft>
                <a:spcPts val="0"/>
              </a:spcAft>
              <a:buNone/>
            </a:pPr>
            <a:r>
              <a:rPr lang="en-GB" dirty="0"/>
              <a:t>Subject knowledge</a:t>
            </a:r>
          </a:p>
          <a:p>
            <a:pPr marL="0" lvl="0" indent="0" algn="l" rtl="0">
              <a:spcBef>
                <a:spcPts val="0"/>
              </a:spcBef>
              <a:spcAft>
                <a:spcPts val="0"/>
              </a:spcAft>
              <a:buNone/>
            </a:pPr>
            <a:r>
              <a:rPr lang="en-GB" dirty="0"/>
              <a:t>PLP</a:t>
            </a:r>
          </a:p>
          <a:p>
            <a:pPr marL="0" lvl="0" indent="0" algn="l" rtl="0">
              <a:spcBef>
                <a:spcPts val="0"/>
              </a:spcBef>
              <a:spcAft>
                <a:spcPts val="0"/>
              </a:spcAft>
              <a:buNone/>
            </a:pPr>
            <a:r>
              <a:rPr lang="en-GB" dirty="0"/>
              <a:t>Marry up with personal tutor task.</a:t>
            </a:r>
            <a:endParaRPr dirty="0"/>
          </a:p>
        </p:txBody>
      </p:sp>
    </p:spTree>
    <p:extLst>
      <p:ext uri="{BB962C8B-B14F-4D97-AF65-F5344CB8AC3E}">
        <p14:creationId xmlns:p14="http://schemas.microsoft.com/office/powerpoint/2010/main" val="182596773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3"/>
        <p:cNvGrpSpPr/>
        <p:nvPr/>
      </p:nvGrpSpPr>
      <p:grpSpPr>
        <a:xfrm>
          <a:off x="0" y="0"/>
          <a:ext cx="0" cy="0"/>
          <a:chOff x="0" y="0"/>
          <a:chExt cx="0" cy="0"/>
        </a:xfrm>
      </p:grpSpPr>
      <p:sp>
        <p:nvSpPr>
          <p:cNvPr id="944" name="Google Shape;944;ga073618e60_0_75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5" name="Google Shape;945;ga073618e60_0_75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Marks will be returned for ECAD6008 after Easter.</a:t>
            </a:r>
            <a:endParaRPr dirty="0"/>
          </a:p>
        </p:txBody>
      </p:sp>
    </p:spTree>
    <p:extLst>
      <p:ext uri="{BB962C8B-B14F-4D97-AF65-F5344CB8AC3E}">
        <p14:creationId xmlns:p14="http://schemas.microsoft.com/office/powerpoint/2010/main" val="166648576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3"/>
        <p:cNvGrpSpPr/>
        <p:nvPr/>
      </p:nvGrpSpPr>
      <p:grpSpPr>
        <a:xfrm>
          <a:off x="0" y="0"/>
          <a:ext cx="0" cy="0"/>
          <a:chOff x="0" y="0"/>
          <a:chExt cx="0" cy="0"/>
        </a:xfrm>
      </p:grpSpPr>
      <p:sp>
        <p:nvSpPr>
          <p:cNvPr id="944" name="Google Shape;944;ga073618e60_0_75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5" name="Google Shape;945;ga073618e60_0_75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Marks will be returned for ECAD6008 after Easter.</a:t>
            </a: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001 Title">
  <p:cSld name="CUSTOM">
    <p:spTree>
      <p:nvGrpSpPr>
        <p:cNvPr id="1" name="Shape 12"/>
        <p:cNvGrpSpPr/>
        <p:nvPr/>
      </p:nvGrpSpPr>
      <p:grpSpPr>
        <a:xfrm>
          <a:off x="0" y="0"/>
          <a:ext cx="0" cy="0"/>
          <a:chOff x="0" y="0"/>
          <a:chExt cx="0" cy="0"/>
        </a:xfrm>
      </p:grpSpPr>
      <p:sp>
        <p:nvSpPr>
          <p:cNvPr id="13" name="Google Shape;13;p2"/>
          <p:cNvSpPr txBox="1">
            <a:spLocks noGrp="1"/>
          </p:cNvSpPr>
          <p:nvPr>
            <p:ph type="title"/>
          </p:nvPr>
        </p:nvSpPr>
        <p:spPr>
          <a:xfrm>
            <a:off x="7281351" y="1908325"/>
            <a:ext cx="4578900" cy="2272800"/>
          </a:xfrm>
          <a:prstGeom prst="rect">
            <a:avLst/>
          </a:prstGeom>
        </p:spPr>
        <p:txBody>
          <a:bodyPr spcFirstLastPara="1" wrap="square" lIns="121900" tIns="121900" rIns="121900" bIns="121900" anchor="t" anchorCtr="0">
            <a:noAutofit/>
          </a:bodyPr>
          <a:lstStyle>
            <a:lvl1pPr lvl="0">
              <a:spcBef>
                <a:spcPts val="0"/>
              </a:spcBef>
              <a:spcAft>
                <a:spcPts val="0"/>
              </a:spcAft>
              <a:buSzPts val="6000"/>
              <a:buNone/>
              <a:defRPr sz="6000"/>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endParaRPr/>
          </a:p>
        </p:txBody>
      </p:sp>
      <p:sp>
        <p:nvSpPr>
          <p:cNvPr id="14" name="Google Shape;14;p2"/>
          <p:cNvSpPr txBox="1">
            <a:spLocks noGrp="1"/>
          </p:cNvSpPr>
          <p:nvPr>
            <p:ph type="subTitle" idx="1"/>
          </p:nvPr>
        </p:nvSpPr>
        <p:spPr>
          <a:xfrm>
            <a:off x="7277650" y="4772900"/>
            <a:ext cx="4586400" cy="717900"/>
          </a:xfrm>
          <a:prstGeom prst="rect">
            <a:avLst/>
          </a:prstGeom>
        </p:spPr>
        <p:txBody>
          <a:bodyPr spcFirstLastPara="1" wrap="square" lIns="121900" tIns="121900" rIns="121900" bIns="121900" anchor="t" anchorCtr="0">
            <a:noAutofit/>
          </a:bodyPr>
          <a:lstStyle>
            <a:lvl1pPr lvl="0">
              <a:spcBef>
                <a:spcPts val="0"/>
              </a:spcBef>
              <a:spcAft>
                <a:spcPts val="0"/>
              </a:spcAft>
              <a:buSzPts val="1900"/>
              <a:buNone/>
              <a:defRPr/>
            </a:lvl1pPr>
            <a:lvl2pPr lvl="1">
              <a:spcBef>
                <a:spcPts val="2100"/>
              </a:spcBef>
              <a:spcAft>
                <a:spcPts val="0"/>
              </a:spcAft>
              <a:buSzPts val="1900"/>
              <a:buNone/>
              <a:defRPr/>
            </a:lvl2pPr>
            <a:lvl3pPr lvl="2">
              <a:spcBef>
                <a:spcPts val="2100"/>
              </a:spcBef>
              <a:spcAft>
                <a:spcPts val="0"/>
              </a:spcAft>
              <a:buSzPts val="1900"/>
              <a:buNone/>
              <a:defRPr/>
            </a:lvl3pPr>
            <a:lvl4pPr lvl="3">
              <a:spcBef>
                <a:spcPts val="2100"/>
              </a:spcBef>
              <a:spcAft>
                <a:spcPts val="0"/>
              </a:spcAft>
              <a:buSzPts val="1900"/>
              <a:buNone/>
              <a:defRPr/>
            </a:lvl4pPr>
            <a:lvl5pPr lvl="4">
              <a:spcBef>
                <a:spcPts val="2100"/>
              </a:spcBef>
              <a:spcAft>
                <a:spcPts val="0"/>
              </a:spcAft>
              <a:buSzPts val="1900"/>
              <a:buNone/>
              <a:defRPr/>
            </a:lvl5pPr>
            <a:lvl6pPr lvl="5">
              <a:spcBef>
                <a:spcPts val="2100"/>
              </a:spcBef>
              <a:spcAft>
                <a:spcPts val="0"/>
              </a:spcAft>
              <a:buSzPts val="1900"/>
              <a:buNone/>
              <a:defRPr/>
            </a:lvl6pPr>
            <a:lvl7pPr lvl="6">
              <a:spcBef>
                <a:spcPts val="2100"/>
              </a:spcBef>
              <a:spcAft>
                <a:spcPts val="0"/>
              </a:spcAft>
              <a:buSzPts val="1900"/>
              <a:buNone/>
              <a:defRPr/>
            </a:lvl7pPr>
            <a:lvl8pPr lvl="7">
              <a:spcBef>
                <a:spcPts val="2100"/>
              </a:spcBef>
              <a:spcAft>
                <a:spcPts val="0"/>
              </a:spcAft>
              <a:buSzPts val="1900"/>
              <a:buNone/>
              <a:defRPr/>
            </a:lvl8pPr>
            <a:lvl9pPr lvl="8">
              <a:spcBef>
                <a:spcPts val="2100"/>
              </a:spcBef>
              <a:spcAft>
                <a:spcPts val="2100"/>
              </a:spcAft>
              <a:buSzPts val="1900"/>
              <a:buNone/>
              <a:defRPr/>
            </a:lvl9pPr>
          </a:lstStyle>
          <a:p>
            <a:endParaRPr/>
          </a:p>
        </p:txBody>
      </p:sp>
      <p:sp>
        <p:nvSpPr>
          <p:cNvPr id="15" name="Google Shape;15;p2"/>
          <p:cNvSpPr/>
          <p:nvPr/>
        </p:nvSpPr>
        <p:spPr>
          <a:xfrm>
            <a:off x="955602" y="6185591"/>
            <a:ext cx="4877943" cy="243896"/>
          </a:xfrm>
          <a:custGeom>
            <a:avLst/>
            <a:gdLst/>
            <a:ahLst/>
            <a:cxnLst/>
            <a:rect l="l" t="t" r="r" b="b"/>
            <a:pathLst>
              <a:path w="4724400" h="236219" extrusionOk="0">
                <a:moveTo>
                  <a:pt x="2362200" y="236220"/>
                </a:moveTo>
                <a:cubicBezTo>
                  <a:pt x="3663315" y="236220"/>
                  <a:pt x="4724400" y="182880"/>
                  <a:pt x="4724400" y="118110"/>
                </a:cubicBezTo>
                <a:cubicBezTo>
                  <a:pt x="4724400" y="52388"/>
                  <a:pt x="3663315" y="0"/>
                  <a:pt x="2362200" y="0"/>
                </a:cubicBezTo>
                <a:cubicBezTo>
                  <a:pt x="1061085" y="0"/>
                  <a:pt x="0" y="53340"/>
                  <a:pt x="0" y="118110"/>
                </a:cubicBezTo>
                <a:cubicBezTo>
                  <a:pt x="0" y="182880"/>
                  <a:pt x="1061085" y="236220"/>
                  <a:pt x="2362200" y="236220"/>
                </a:cubicBezTo>
                <a:close/>
              </a:path>
            </a:pathLst>
          </a:custGeom>
          <a:solidFill>
            <a:srgbClr val="000000">
              <a:alpha val="234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 name="Google Shape;16;p2"/>
          <p:cNvSpPr/>
          <p:nvPr/>
        </p:nvSpPr>
        <p:spPr>
          <a:xfrm rot="-2700000">
            <a:off x="955912" y="1142746"/>
            <a:ext cx="4877309" cy="4877309"/>
          </a:xfrm>
          <a:custGeom>
            <a:avLst/>
            <a:gdLst/>
            <a:ahLst/>
            <a:cxnLst/>
            <a:rect l="l" t="t" r="r" b="b"/>
            <a:pathLst>
              <a:path w="4724354" h="4724354" extrusionOk="0">
                <a:moveTo>
                  <a:pt x="4724355" y="2362177"/>
                </a:moveTo>
                <a:cubicBezTo>
                  <a:pt x="4724355" y="3666772"/>
                  <a:pt x="3666772" y="4724355"/>
                  <a:pt x="2362177" y="4724355"/>
                </a:cubicBezTo>
                <a:cubicBezTo>
                  <a:pt x="1057583" y="4724355"/>
                  <a:pt x="0" y="3666772"/>
                  <a:pt x="0" y="2362177"/>
                </a:cubicBezTo>
                <a:cubicBezTo>
                  <a:pt x="0" y="1057583"/>
                  <a:pt x="1057583" y="0"/>
                  <a:pt x="2362177" y="0"/>
                </a:cubicBezTo>
                <a:cubicBezTo>
                  <a:pt x="3666772" y="0"/>
                  <a:pt x="4724355" y="1057583"/>
                  <a:pt x="4724355" y="236217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17" name="Google Shape;17;p2"/>
          <p:cNvGrpSpPr/>
          <p:nvPr/>
        </p:nvGrpSpPr>
        <p:grpSpPr>
          <a:xfrm>
            <a:off x="1944105" y="4604275"/>
            <a:ext cx="2896971" cy="1702034"/>
            <a:chOff x="4692026" y="4370063"/>
            <a:chExt cx="2807959" cy="1649737"/>
          </a:xfrm>
        </p:grpSpPr>
        <p:sp>
          <p:nvSpPr>
            <p:cNvPr id="18" name="Google Shape;18;p2"/>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 name="Google Shape;19;p2"/>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20" name="Google Shape;20;p2"/>
          <p:cNvSpPr/>
          <p:nvPr/>
        </p:nvSpPr>
        <p:spPr>
          <a:xfrm>
            <a:off x="1389964" y="4604396"/>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 name="Google Shape;21;p2"/>
          <p:cNvSpPr/>
          <p:nvPr/>
        </p:nvSpPr>
        <p:spPr>
          <a:xfrm>
            <a:off x="3683632" y="4604396"/>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22" name="Google Shape;22;p2"/>
          <p:cNvGrpSpPr/>
          <p:nvPr/>
        </p:nvGrpSpPr>
        <p:grpSpPr>
          <a:xfrm>
            <a:off x="2606322" y="1783563"/>
            <a:ext cx="1560259" cy="2624294"/>
            <a:chOff x="3083744" y="1423529"/>
            <a:chExt cx="913447" cy="1536382"/>
          </a:xfrm>
        </p:grpSpPr>
        <p:sp>
          <p:nvSpPr>
            <p:cNvPr id="23" name="Google Shape;23;p2"/>
            <p:cNvSpPr/>
            <p:nvPr/>
          </p:nvSpPr>
          <p:spPr>
            <a:xfrm>
              <a:off x="3375209" y="2458896"/>
              <a:ext cx="330517" cy="439102"/>
            </a:xfrm>
            <a:custGeom>
              <a:avLst/>
              <a:gdLst/>
              <a:ahLst/>
              <a:cxnLst/>
              <a:rect l="l" t="t" r="r" b="b"/>
              <a:pathLst>
                <a:path w="330517" h="439102" extrusionOk="0">
                  <a:moveTo>
                    <a:pt x="0" y="0"/>
                  </a:moveTo>
                  <a:lnTo>
                    <a:pt x="330517" y="0"/>
                  </a:lnTo>
                  <a:lnTo>
                    <a:pt x="330517" y="439103"/>
                  </a:lnTo>
                  <a:lnTo>
                    <a:pt x="0" y="439103"/>
                  </a:lnTo>
                  <a:close/>
                </a:path>
              </a:pathLst>
            </a:custGeom>
            <a:solidFill>
              <a:srgbClr val="56484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 name="Google Shape;24;p2"/>
            <p:cNvSpPr/>
            <p:nvPr/>
          </p:nvSpPr>
          <p:spPr>
            <a:xfrm>
              <a:off x="3375209" y="2502711"/>
              <a:ext cx="330517" cy="108584"/>
            </a:xfrm>
            <a:custGeom>
              <a:avLst/>
              <a:gdLst/>
              <a:ahLst/>
              <a:cxnLst/>
              <a:rect l="l" t="t" r="r" b="b"/>
              <a:pathLst>
                <a:path w="330517" h="108584" extrusionOk="0">
                  <a:moveTo>
                    <a:pt x="0" y="40957"/>
                  </a:moveTo>
                  <a:lnTo>
                    <a:pt x="330517" y="0"/>
                  </a:lnTo>
                  <a:lnTo>
                    <a:pt x="330517" y="66675"/>
                  </a:lnTo>
                  <a:lnTo>
                    <a:pt x="0" y="108585"/>
                  </a:lnTo>
                  <a:close/>
                </a:path>
              </a:pathLst>
            </a:custGeom>
            <a:solidFill>
              <a:srgbClr val="86736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 name="Google Shape;25;p2"/>
            <p:cNvSpPr/>
            <p:nvPr/>
          </p:nvSpPr>
          <p:spPr>
            <a:xfrm>
              <a:off x="3375209" y="2625583"/>
              <a:ext cx="330517" cy="108585"/>
            </a:xfrm>
            <a:custGeom>
              <a:avLst/>
              <a:gdLst/>
              <a:ahLst/>
              <a:cxnLst/>
              <a:rect l="l" t="t" r="r" b="b"/>
              <a:pathLst>
                <a:path w="330517" h="108585" extrusionOk="0">
                  <a:moveTo>
                    <a:pt x="0" y="40958"/>
                  </a:moveTo>
                  <a:cubicBezTo>
                    <a:pt x="110490" y="27623"/>
                    <a:pt x="220027" y="13335"/>
                    <a:pt x="330517" y="0"/>
                  </a:cubicBezTo>
                  <a:cubicBezTo>
                    <a:pt x="330517" y="22860"/>
                    <a:pt x="330517" y="44767"/>
                    <a:pt x="330517" y="67628"/>
                  </a:cubicBezTo>
                  <a:cubicBezTo>
                    <a:pt x="220027" y="80963"/>
                    <a:pt x="110490" y="95250"/>
                    <a:pt x="0" y="108585"/>
                  </a:cubicBezTo>
                  <a:cubicBezTo>
                    <a:pt x="0" y="86678"/>
                    <a:pt x="0" y="63817"/>
                    <a:pt x="0" y="40958"/>
                  </a:cubicBezTo>
                  <a:close/>
                </a:path>
              </a:pathLst>
            </a:custGeom>
            <a:solidFill>
              <a:srgbClr val="86736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 name="Google Shape;26;p2"/>
            <p:cNvSpPr/>
            <p:nvPr/>
          </p:nvSpPr>
          <p:spPr>
            <a:xfrm>
              <a:off x="3375209" y="2748456"/>
              <a:ext cx="330517" cy="109537"/>
            </a:xfrm>
            <a:custGeom>
              <a:avLst/>
              <a:gdLst/>
              <a:ahLst/>
              <a:cxnLst/>
              <a:rect l="l" t="t" r="r" b="b"/>
              <a:pathLst>
                <a:path w="330517" h="109537" extrusionOk="0">
                  <a:moveTo>
                    <a:pt x="0" y="41910"/>
                  </a:moveTo>
                  <a:lnTo>
                    <a:pt x="330517" y="0"/>
                  </a:lnTo>
                  <a:lnTo>
                    <a:pt x="330517" y="67627"/>
                  </a:lnTo>
                  <a:lnTo>
                    <a:pt x="0" y="109538"/>
                  </a:lnTo>
                  <a:close/>
                </a:path>
              </a:pathLst>
            </a:custGeom>
            <a:solidFill>
              <a:srgbClr val="86736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 name="Google Shape;27;p2"/>
            <p:cNvSpPr/>
            <p:nvPr/>
          </p:nvSpPr>
          <p:spPr>
            <a:xfrm>
              <a:off x="3375209" y="2897999"/>
              <a:ext cx="330517" cy="61912"/>
            </a:xfrm>
            <a:custGeom>
              <a:avLst/>
              <a:gdLst/>
              <a:ahLst/>
              <a:cxnLst/>
              <a:rect l="l" t="t" r="r" b="b"/>
              <a:pathLst>
                <a:path w="330517" h="61912" extrusionOk="0">
                  <a:moveTo>
                    <a:pt x="81915" y="61913"/>
                  </a:moveTo>
                  <a:lnTo>
                    <a:pt x="247650" y="61913"/>
                  </a:lnTo>
                  <a:lnTo>
                    <a:pt x="330517" y="0"/>
                  </a:lnTo>
                  <a:lnTo>
                    <a:pt x="0" y="0"/>
                  </a:lnTo>
                  <a:close/>
                </a:path>
              </a:pathLst>
            </a:custGeom>
            <a:solidFill>
              <a:srgbClr val="544F5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 name="Google Shape;28;p2"/>
            <p:cNvSpPr/>
            <p:nvPr/>
          </p:nvSpPr>
          <p:spPr>
            <a:xfrm>
              <a:off x="3083744" y="1423529"/>
              <a:ext cx="913447" cy="1036320"/>
            </a:xfrm>
            <a:custGeom>
              <a:avLst/>
              <a:gdLst/>
              <a:ahLst/>
              <a:cxnLst/>
              <a:rect l="l" t="t" r="r" b="b"/>
              <a:pathLst>
                <a:path w="913447" h="1036320" extrusionOk="0">
                  <a:moveTo>
                    <a:pt x="456247" y="0"/>
                  </a:moveTo>
                  <a:cubicBezTo>
                    <a:pt x="708660" y="0"/>
                    <a:pt x="913447" y="204788"/>
                    <a:pt x="913447" y="457200"/>
                  </a:cubicBezTo>
                  <a:cubicBezTo>
                    <a:pt x="913447" y="613410"/>
                    <a:pt x="835342" y="750570"/>
                    <a:pt x="716280" y="833438"/>
                  </a:cubicBezTo>
                  <a:cubicBezTo>
                    <a:pt x="655320" y="875348"/>
                    <a:pt x="621982" y="940118"/>
                    <a:pt x="621982" y="1014413"/>
                  </a:cubicBezTo>
                  <a:lnTo>
                    <a:pt x="621982" y="1036320"/>
                  </a:lnTo>
                  <a:lnTo>
                    <a:pt x="291465" y="1036320"/>
                  </a:lnTo>
                  <a:lnTo>
                    <a:pt x="291465" y="1014413"/>
                  </a:lnTo>
                  <a:cubicBezTo>
                    <a:pt x="291465" y="940118"/>
                    <a:pt x="258127" y="876300"/>
                    <a:pt x="197167" y="833438"/>
                  </a:cubicBezTo>
                  <a:cubicBezTo>
                    <a:pt x="78105" y="750570"/>
                    <a:pt x="0" y="613410"/>
                    <a:pt x="0" y="457200"/>
                  </a:cubicBezTo>
                  <a:cubicBezTo>
                    <a:pt x="0" y="204788"/>
                    <a:pt x="203835" y="0"/>
                    <a:pt x="456247" y="0"/>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 name="Google Shape;29;p2"/>
            <p:cNvSpPr/>
            <p:nvPr/>
          </p:nvSpPr>
          <p:spPr>
            <a:xfrm>
              <a:off x="3274244" y="1789289"/>
              <a:ext cx="532447" cy="669607"/>
            </a:xfrm>
            <a:custGeom>
              <a:avLst/>
              <a:gdLst/>
              <a:ahLst/>
              <a:cxnLst/>
              <a:rect l="l" t="t" r="r" b="b"/>
              <a:pathLst>
                <a:path w="532447" h="669607" extrusionOk="0">
                  <a:moveTo>
                    <a:pt x="303847" y="669607"/>
                  </a:moveTo>
                  <a:lnTo>
                    <a:pt x="303847" y="228600"/>
                  </a:lnTo>
                  <a:lnTo>
                    <a:pt x="228600" y="228600"/>
                  </a:lnTo>
                  <a:lnTo>
                    <a:pt x="228600" y="669607"/>
                  </a:lnTo>
                  <a:lnTo>
                    <a:pt x="178117" y="669607"/>
                  </a:lnTo>
                  <a:lnTo>
                    <a:pt x="178117" y="228600"/>
                  </a:lnTo>
                  <a:lnTo>
                    <a:pt x="114300" y="228600"/>
                  </a:lnTo>
                  <a:cubicBezTo>
                    <a:pt x="82867" y="228600"/>
                    <a:pt x="54292" y="216217"/>
                    <a:pt x="33338" y="195263"/>
                  </a:cubicBezTo>
                  <a:cubicBezTo>
                    <a:pt x="12382" y="174308"/>
                    <a:pt x="0" y="145733"/>
                    <a:pt x="0" y="114300"/>
                  </a:cubicBezTo>
                  <a:cubicBezTo>
                    <a:pt x="0" y="82867"/>
                    <a:pt x="12382" y="54292"/>
                    <a:pt x="33338" y="33338"/>
                  </a:cubicBezTo>
                  <a:cubicBezTo>
                    <a:pt x="54292" y="12382"/>
                    <a:pt x="82867" y="0"/>
                    <a:pt x="114300" y="0"/>
                  </a:cubicBezTo>
                  <a:cubicBezTo>
                    <a:pt x="145732" y="0"/>
                    <a:pt x="174307" y="12382"/>
                    <a:pt x="195263" y="33338"/>
                  </a:cubicBezTo>
                  <a:cubicBezTo>
                    <a:pt x="216217" y="54292"/>
                    <a:pt x="228600" y="82867"/>
                    <a:pt x="228600" y="114300"/>
                  </a:cubicBezTo>
                  <a:lnTo>
                    <a:pt x="228600" y="178117"/>
                  </a:lnTo>
                  <a:lnTo>
                    <a:pt x="303847" y="178117"/>
                  </a:lnTo>
                  <a:lnTo>
                    <a:pt x="303847" y="114300"/>
                  </a:lnTo>
                  <a:cubicBezTo>
                    <a:pt x="303847" y="82867"/>
                    <a:pt x="316230" y="54292"/>
                    <a:pt x="337185" y="33338"/>
                  </a:cubicBezTo>
                  <a:cubicBezTo>
                    <a:pt x="358140" y="12382"/>
                    <a:pt x="386715" y="0"/>
                    <a:pt x="418147" y="0"/>
                  </a:cubicBezTo>
                  <a:cubicBezTo>
                    <a:pt x="449580" y="0"/>
                    <a:pt x="478155" y="12382"/>
                    <a:pt x="499110" y="33338"/>
                  </a:cubicBezTo>
                  <a:cubicBezTo>
                    <a:pt x="520065" y="54292"/>
                    <a:pt x="532447" y="82867"/>
                    <a:pt x="532447" y="114300"/>
                  </a:cubicBezTo>
                  <a:cubicBezTo>
                    <a:pt x="532447" y="145733"/>
                    <a:pt x="520065" y="174308"/>
                    <a:pt x="499110" y="195263"/>
                  </a:cubicBezTo>
                  <a:cubicBezTo>
                    <a:pt x="478155" y="216217"/>
                    <a:pt x="449580" y="228600"/>
                    <a:pt x="418147" y="228600"/>
                  </a:cubicBezTo>
                  <a:lnTo>
                    <a:pt x="354330" y="228600"/>
                  </a:lnTo>
                  <a:lnTo>
                    <a:pt x="354330" y="669607"/>
                  </a:lnTo>
                  <a:lnTo>
                    <a:pt x="303847" y="669607"/>
                  </a:lnTo>
                  <a:lnTo>
                    <a:pt x="303847" y="669607"/>
                  </a:lnTo>
                  <a:close/>
                  <a:moveTo>
                    <a:pt x="354330" y="114300"/>
                  </a:moveTo>
                  <a:lnTo>
                    <a:pt x="354330" y="178117"/>
                  </a:lnTo>
                  <a:lnTo>
                    <a:pt x="418147" y="178117"/>
                  </a:lnTo>
                  <a:cubicBezTo>
                    <a:pt x="435292" y="178117"/>
                    <a:pt x="451485" y="170497"/>
                    <a:pt x="462915" y="159067"/>
                  </a:cubicBezTo>
                  <a:cubicBezTo>
                    <a:pt x="474345" y="147638"/>
                    <a:pt x="481965" y="131445"/>
                    <a:pt x="481965" y="114300"/>
                  </a:cubicBezTo>
                  <a:cubicBezTo>
                    <a:pt x="481965" y="97155"/>
                    <a:pt x="475297" y="80963"/>
                    <a:pt x="462915" y="69532"/>
                  </a:cubicBezTo>
                  <a:cubicBezTo>
                    <a:pt x="451485" y="58102"/>
                    <a:pt x="435292" y="50482"/>
                    <a:pt x="418147" y="50482"/>
                  </a:cubicBezTo>
                  <a:cubicBezTo>
                    <a:pt x="401003" y="50482"/>
                    <a:pt x="384810" y="57150"/>
                    <a:pt x="373380" y="69532"/>
                  </a:cubicBezTo>
                  <a:cubicBezTo>
                    <a:pt x="360997" y="80963"/>
                    <a:pt x="354330" y="96202"/>
                    <a:pt x="354330" y="114300"/>
                  </a:cubicBezTo>
                  <a:lnTo>
                    <a:pt x="354330" y="114300"/>
                  </a:lnTo>
                  <a:close/>
                  <a:moveTo>
                    <a:pt x="114300" y="178117"/>
                  </a:moveTo>
                  <a:lnTo>
                    <a:pt x="178117" y="178117"/>
                  </a:lnTo>
                  <a:lnTo>
                    <a:pt x="178117" y="114300"/>
                  </a:lnTo>
                  <a:cubicBezTo>
                    <a:pt x="178117" y="97155"/>
                    <a:pt x="171450" y="80963"/>
                    <a:pt x="159067" y="69532"/>
                  </a:cubicBezTo>
                  <a:cubicBezTo>
                    <a:pt x="147638" y="58102"/>
                    <a:pt x="131445" y="50482"/>
                    <a:pt x="114300" y="50482"/>
                  </a:cubicBezTo>
                  <a:cubicBezTo>
                    <a:pt x="97155" y="50482"/>
                    <a:pt x="80963" y="57150"/>
                    <a:pt x="69532" y="69532"/>
                  </a:cubicBezTo>
                  <a:cubicBezTo>
                    <a:pt x="58102" y="80963"/>
                    <a:pt x="50482" y="97155"/>
                    <a:pt x="50482" y="114300"/>
                  </a:cubicBezTo>
                  <a:cubicBezTo>
                    <a:pt x="50482" y="131445"/>
                    <a:pt x="57150" y="147638"/>
                    <a:pt x="69532" y="159067"/>
                  </a:cubicBezTo>
                  <a:cubicBezTo>
                    <a:pt x="80963" y="170497"/>
                    <a:pt x="96202" y="178117"/>
                    <a:pt x="114300" y="178117"/>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0" name="Google Shape;30;p2"/>
          <p:cNvGrpSpPr/>
          <p:nvPr/>
        </p:nvGrpSpPr>
        <p:grpSpPr>
          <a:xfrm rot="2048666">
            <a:off x="9804388" y="1060673"/>
            <a:ext cx="2242516" cy="1205679"/>
            <a:chOff x="3448893" y="949065"/>
            <a:chExt cx="2173513" cy="1168580"/>
          </a:xfrm>
        </p:grpSpPr>
        <p:sp>
          <p:nvSpPr>
            <p:cNvPr id="31" name="Google Shape;31;p2"/>
            <p:cNvSpPr/>
            <p:nvPr/>
          </p:nvSpPr>
          <p:spPr>
            <a:xfrm>
              <a:off x="4498069" y="1640485"/>
              <a:ext cx="1124337" cy="477160"/>
            </a:xfrm>
            <a:custGeom>
              <a:avLst/>
              <a:gdLst/>
              <a:ahLst/>
              <a:cxnLst/>
              <a:rect l="l" t="t" r="r" b="b"/>
              <a:pathLst>
                <a:path w="814737" h="345768" extrusionOk="0">
                  <a:moveTo>
                    <a:pt x="804830" y="218856"/>
                  </a:moveTo>
                  <a:cubicBezTo>
                    <a:pt x="729155" y="367840"/>
                    <a:pt x="532086" y="146335"/>
                    <a:pt x="320040" y="184960"/>
                  </a:cubicBezTo>
                  <a:cubicBezTo>
                    <a:pt x="175786" y="210973"/>
                    <a:pt x="80404" y="251176"/>
                    <a:pt x="0" y="345769"/>
                  </a:cubicBezTo>
                  <a:cubicBezTo>
                    <a:pt x="409903" y="-232038"/>
                    <a:pt x="889963" y="51742"/>
                    <a:pt x="804830" y="218856"/>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32" name="Google Shape;32;p2"/>
            <p:cNvSpPr/>
            <p:nvPr/>
          </p:nvSpPr>
          <p:spPr>
            <a:xfrm>
              <a:off x="3963048" y="949065"/>
              <a:ext cx="553783" cy="1135180"/>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33" name="Google Shape;33;p2"/>
            <p:cNvSpPr/>
            <p:nvPr/>
          </p:nvSpPr>
          <p:spPr>
            <a:xfrm>
              <a:off x="3448893" y="1450622"/>
              <a:ext cx="807082" cy="435409"/>
            </a:xfrm>
            <a:custGeom>
              <a:avLst/>
              <a:gdLst/>
              <a:ahLst/>
              <a:cxnLst/>
              <a:rect l="l" t="t" r="r" b="b"/>
              <a:pathLst>
                <a:path w="584842" h="315514" extrusionOk="0">
                  <a:moveTo>
                    <a:pt x="277415" y="198059"/>
                  </a:moveTo>
                  <a:cubicBezTo>
                    <a:pt x="234848" y="209883"/>
                    <a:pt x="194646" y="229590"/>
                    <a:pt x="150503" y="235896"/>
                  </a:cubicBezTo>
                  <a:cubicBezTo>
                    <a:pt x="93747" y="244567"/>
                    <a:pt x="28320" y="228802"/>
                    <a:pt x="6248" y="167316"/>
                  </a:cubicBezTo>
                  <a:cubicBezTo>
                    <a:pt x="-5576" y="134208"/>
                    <a:pt x="-58" y="97948"/>
                    <a:pt x="18072" y="68781"/>
                  </a:cubicBezTo>
                  <a:cubicBezTo>
                    <a:pt x="63004" y="-6105"/>
                    <a:pt x="148926" y="-5316"/>
                    <a:pt x="224601" y="4931"/>
                  </a:cubicBezTo>
                  <a:cubicBezTo>
                    <a:pt x="471331" y="38827"/>
                    <a:pt x="571442" y="272945"/>
                    <a:pt x="584843" y="315512"/>
                  </a:cubicBezTo>
                  <a:cubicBezTo>
                    <a:pt x="584843" y="316300"/>
                    <a:pt x="449259" y="150762"/>
                    <a:pt x="277415" y="198059"/>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grpSp>
      <p:sp>
        <p:nvSpPr>
          <p:cNvPr id="34" name="Google Shape;34;p2"/>
          <p:cNvSpPr/>
          <p:nvPr/>
        </p:nvSpPr>
        <p:spPr>
          <a:xfrm rot="-7451544">
            <a:off x="572724" y="5006105"/>
            <a:ext cx="571261" cy="1171007"/>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35" name="Google Shape;35;p2"/>
          <p:cNvSpPr/>
          <p:nvPr/>
        </p:nvSpPr>
        <p:spPr>
          <a:xfrm rot="-7451544">
            <a:off x="796177" y="5610134"/>
            <a:ext cx="832554" cy="449151"/>
          </a:xfrm>
          <a:custGeom>
            <a:avLst/>
            <a:gdLst/>
            <a:ahLst/>
            <a:cxnLst/>
            <a:rect l="l" t="t" r="r" b="b"/>
            <a:pathLst>
              <a:path w="584842" h="315514" extrusionOk="0">
                <a:moveTo>
                  <a:pt x="277415" y="198059"/>
                </a:moveTo>
                <a:cubicBezTo>
                  <a:pt x="234848" y="209883"/>
                  <a:pt x="194646" y="229590"/>
                  <a:pt x="150503" y="235896"/>
                </a:cubicBezTo>
                <a:cubicBezTo>
                  <a:pt x="93747" y="244567"/>
                  <a:pt x="28320" y="228802"/>
                  <a:pt x="6248" y="167316"/>
                </a:cubicBezTo>
                <a:cubicBezTo>
                  <a:pt x="-5576" y="134208"/>
                  <a:pt x="-58" y="97948"/>
                  <a:pt x="18072" y="68781"/>
                </a:cubicBezTo>
                <a:cubicBezTo>
                  <a:pt x="63004" y="-6105"/>
                  <a:pt x="148926" y="-5316"/>
                  <a:pt x="224601" y="4931"/>
                </a:cubicBezTo>
                <a:cubicBezTo>
                  <a:pt x="471331" y="38827"/>
                  <a:pt x="571442" y="272945"/>
                  <a:pt x="584843" y="315512"/>
                </a:cubicBezTo>
                <a:cubicBezTo>
                  <a:pt x="584843" y="316300"/>
                  <a:pt x="449259" y="150762"/>
                  <a:pt x="277415" y="19805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grpSp>
        <p:nvGrpSpPr>
          <p:cNvPr id="36" name="Google Shape;36;p2"/>
          <p:cNvGrpSpPr/>
          <p:nvPr/>
        </p:nvGrpSpPr>
        <p:grpSpPr>
          <a:xfrm rot="-1838053">
            <a:off x="553605" y="90788"/>
            <a:ext cx="2242379" cy="1205605"/>
            <a:chOff x="3448893" y="949065"/>
            <a:chExt cx="2173513" cy="1168580"/>
          </a:xfrm>
        </p:grpSpPr>
        <p:sp>
          <p:nvSpPr>
            <p:cNvPr id="37" name="Google Shape;37;p2"/>
            <p:cNvSpPr/>
            <p:nvPr/>
          </p:nvSpPr>
          <p:spPr>
            <a:xfrm>
              <a:off x="4498069" y="1640485"/>
              <a:ext cx="1124337" cy="477160"/>
            </a:xfrm>
            <a:custGeom>
              <a:avLst/>
              <a:gdLst/>
              <a:ahLst/>
              <a:cxnLst/>
              <a:rect l="l" t="t" r="r" b="b"/>
              <a:pathLst>
                <a:path w="814737" h="345768" extrusionOk="0">
                  <a:moveTo>
                    <a:pt x="804830" y="218856"/>
                  </a:moveTo>
                  <a:cubicBezTo>
                    <a:pt x="729155" y="367840"/>
                    <a:pt x="532086" y="146335"/>
                    <a:pt x="320040" y="184960"/>
                  </a:cubicBezTo>
                  <a:cubicBezTo>
                    <a:pt x="175786" y="210973"/>
                    <a:pt x="80404" y="251176"/>
                    <a:pt x="0" y="345769"/>
                  </a:cubicBezTo>
                  <a:cubicBezTo>
                    <a:pt x="409903" y="-232038"/>
                    <a:pt x="889963" y="51742"/>
                    <a:pt x="804830" y="218856"/>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38" name="Google Shape;38;p2"/>
            <p:cNvSpPr/>
            <p:nvPr/>
          </p:nvSpPr>
          <p:spPr>
            <a:xfrm>
              <a:off x="3963048" y="949065"/>
              <a:ext cx="553783" cy="1135180"/>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39" name="Google Shape;39;p2"/>
            <p:cNvSpPr/>
            <p:nvPr/>
          </p:nvSpPr>
          <p:spPr>
            <a:xfrm>
              <a:off x="3448893" y="1450622"/>
              <a:ext cx="807082" cy="435409"/>
            </a:xfrm>
            <a:custGeom>
              <a:avLst/>
              <a:gdLst/>
              <a:ahLst/>
              <a:cxnLst/>
              <a:rect l="l" t="t" r="r" b="b"/>
              <a:pathLst>
                <a:path w="584842" h="315514" extrusionOk="0">
                  <a:moveTo>
                    <a:pt x="277415" y="198059"/>
                  </a:moveTo>
                  <a:cubicBezTo>
                    <a:pt x="234848" y="209883"/>
                    <a:pt x="194646" y="229590"/>
                    <a:pt x="150503" y="235896"/>
                  </a:cubicBezTo>
                  <a:cubicBezTo>
                    <a:pt x="93747" y="244567"/>
                    <a:pt x="28320" y="228802"/>
                    <a:pt x="6248" y="167316"/>
                  </a:cubicBezTo>
                  <a:cubicBezTo>
                    <a:pt x="-5576" y="134208"/>
                    <a:pt x="-58" y="97948"/>
                    <a:pt x="18072" y="68781"/>
                  </a:cubicBezTo>
                  <a:cubicBezTo>
                    <a:pt x="63004" y="-6105"/>
                    <a:pt x="148926" y="-5316"/>
                    <a:pt x="224601" y="4931"/>
                  </a:cubicBezTo>
                  <a:cubicBezTo>
                    <a:pt x="471331" y="38827"/>
                    <a:pt x="571442" y="272945"/>
                    <a:pt x="584843" y="315512"/>
                  </a:cubicBezTo>
                  <a:cubicBezTo>
                    <a:pt x="584843" y="316300"/>
                    <a:pt x="449259" y="150762"/>
                    <a:pt x="277415" y="19805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grpSp>
      <p:sp>
        <p:nvSpPr>
          <p:cNvPr id="40" name="Google Shape;40;p2"/>
          <p:cNvSpPr/>
          <p:nvPr/>
        </p:nvSpPr>
        <p:spPr>
          <a:xfrm>
            <a:off x="1389964" y="4604396"/>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1" name="Google Shape;41;p2"/>
          <p:cNvSpPr/>
          <p:nvPr/>
        </p:nvSpPr>
        <p:spPr>
          <a:xfrm>
            <a:off x="3683632" y="4604396"/>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002 Intro">
  <p:cSld name="CUSTOM_1">
    <p:spTree>
      <p:nvGrpSpPr>
        <p:cNvPr id="1" name="Shape 91"/>
        <p:cNvGrpSpPr/>
        <p:nvPr/>
      </p:nvGrpSpPr>
      <p:grpSpPr>
        <a:xfrm>
          <a:off x="0" y="0"/>
          <a:ext cx="0" cy="0"/>
          <a:chOff x="0" y="0"/>
          <a:chExt cx="0" cy="0"/>
        </a:xfrm>
      </p:grpSpPr>
      <p:sp>
        <p:nvSpPr>
          <p:cNvPr id="92" name="Google Shape;92;p6"/>
          <p:cNvSpPr txBox="1">
            <a:spLocks noGrp="1"/>
          </p:cNvSpPr>
          <p:nvPr>
            <p:ph type="title"/>
          </p:nvPr>
        </p:nvSpPr>
        <p:spPr>
          <a:xfrm>
            <a:off x="694600" y="1608900"/>
            <a:ext cx="5322600" cy="1324800"/>
          </a:xfrm>
          <a:prstGeom prst="rect">
            <a:avLst/>
          </a:prstGeom>
        </p:spPr>
        <p:txBody>
          <a:bodyPr spcFirstLastPara="1" wrap="square" lIns="121900" tIns="121900" rIns="121900" bIns="121900" anchor="t" anchorCtr="0">
            <a:noAutofit/>
          </a:bodyPr>
          <a:lstStyle>
            <a:lvl1pPr marL="0" marR="0" lvl="0" indent="0" rtl="0">
              <a:lnSpc>
                <a:spcPct val="100000"/>
              </a:lnSpc>
              <a:spcBef>
                <a:spcPts val="0"/>
              </a:spcBef>
              <a:spcAft>
                <a:spcPts val="0"/>
              </a:spcAft>
              <a:buClr>
                <a:schemeClr val="dk1"/>
              </a:buClr>
              <a:buSzPts val="7000"/>
              <a:buFont typeface="Aldrich"/>
              <a:buNone/>
              <a:defRPr sz="7000"/>
            </a:lvl1pPr>
            <a:lvl2pPr lvl="1"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9pPr>
          </a:lstStyle>
          <a:p>
            <a:endParaRPr/>
          </a:p>
        </p:txBody>
      </p:sp>
      <p:sp>
        <p:nvSpPr>
          <p:cNvPr id="93" name="Google Shape;93;p6"/>
          <p:cNvSpPr txBox="1">
            <a:spLocks noGrp="1"/>
          </p:cNvSpPr>
          <p:nvPr>
            <p:ph type="body" idx="1"/>
          </p:nvPr>
        </p:nvSpPr>
        <p:spPr>
          <a:xfrm>
            <a:off x="694575" y="3013200"/>
            <a:ext cx="5322600" cy="2235900"/>
          </a:xfrm>
          <a:prstGeom prst="rect">
            <a:avLst/>
          </a:prstGeom>
        </p:spPr>
        <p:txBody>
          <a:bodyPr spcFirstLastPara="1" wrap="square" lIns="121900" tIns="121900" rIns="121900" bIns="121900" anchor="t" anchorCtr="0">
            <a:noAutofit/>
          </a:bodyPr>
          <a:lstStyle>
            <a:lvl1pPr marL="457200" lvl="0" indent="-349250">
              <a:spcBef>
                <a:spcPts val="0"/>
              </a:spcBef>
              <a:spcAft>
                <a:spcPts val="0"/>
              </a:spcAft>
              <a:buSzPts val="1900"/>
              <a:buChar char="●"/>
              <a:defRPr/>
            </a:lvl1pPr>
            <a:lvl2pPr marL="914400" lvl="1" indent="-349250">
              <a:spcBef>
                <a:spcPts val="2100"/>
              </a:spcBef>
              <a:spcAft>
                <a:spcPts val="0"/>
              </a:spcAft>
              <a:buSzPts val="1900"/>
              <a:buChar char="○"/>
              <a:defRPr/>
            </a:lvl2pPr>
            <a:lvl3pPr marL="1371600" lvl="2" indent="-349250">
              <a:spcBef>
                <a:spcPts val="2100"/>
              </a:spcBef>
              <a:spcAft>
                <a:spcPts val="0"/>
              </a:spcAft>
              <a:buSzPts val="1900"/>
              <a:buChar char="■"/>
              <a:defRPr/>
            </a:lvl3pPr>
            <a:lvl4pPr marL="1828800" lvl="3" indent="-349250">
              <a:spcBef>
                <a:spcPts val="2100"/>
              </a:spcBef>
              <a:spcAft>
                <a:spcPts val="0"/>
              </a:spcAft>
              <a:buSzPts val="1900"/>
              <a:buChar char="●"/>
              <a:defRPr/>
            </a:lvl4pPr>
            <a:lvl5pPr marL="2286000" lvl="4" indent="-349250">
              <a:spcBef>
                <a:spcPts val="2100"/>
              </a:spcBef>
              <a:spcAft>
                <a:spcPts val="0"/>
              </a:spcAft>
              <a:buSzPts val="1900"/>
              <a:buChar char="○"/>
              <a:defRPr/>
            </a:lvl5pPr>
            <a:lvl6pPr marL="2743200" lvl="5" indent="-349250">
              <a:spcBef>
                <a:spcPts val="2100"/>
              </a:spcBef>
              <a:spcAft>
                <a:spcPts val="0"/>
              </a:spcAft>
              <a:buSzPts val="1900"/>
              <a:buChar char="■"/>
              <a:defRPr/>
            </a:lvl6pPr>
            <a:lvl7pPr marL="3200400" lvl="6" indent="-349250">
              <a:spcBef>
                <a:spcPts val="2100"/>
              </a:spcBef>
              <a:spcAft>
                <a:spcPts val="0"/>
              </a:spcAft>
              <a:buSzPts val="1900"/>
              <a:buChar char="●"/>
              <a:defRPr/>
            </a:lvl7pPr>
            <a:lvl8pPr marL="3657600" lvl="7" indent="-349250">
              <a:spcBef>
                <a:spcPts val="2100"/>
              </a:spcBef>
              <a:spcAft>
                <a:spcPts val="0"/>
              </a:spcAft>
              <a:buSzPts val="1900"/>
              <a:buChar char="○"/>
              <a:defRPr/>
            </a:lvl8pPr>
            <a:lvl9pPr marL="4114800" lvl="8" indent="-349250">
              <a:spcBef>
                <a:spcPts val="2100"/>
              </a:spcBef>
              <a:spcAft>
                <a:spcPts val="2100"/>
              </a:spcAft>
              <a:buSzPts val="1900"/>
              <a:buChar char="■"/>
              <a:defRPr/>
            </a:lvl9pPr>
          </a:lstStyle>
          <a:p>
            <a:endParaRPr/>
          </a:p>
        </p:txBody>
      </p:sp>
      <p:sp>
        <p:nvSpPr>
          <p:cNvPr id="94" name="Google Shape;94;p6"/>
          <p:cNvSpPr/>
          <p:nvPr/>
        </p:nvSpPr>
        <p:spPr>
          <a:xfrm rot="-2700000">
            <a:off x="6536437" y="784971"/>
            <a:ext cx="4877309" cy="4877309"/>
          </a:xfrm>
          <a:custGeom>
            <a:avLst/>
            <a:gdLst/>
            <a:ahLst/>
            <a:cxnLst/>
            <a:rect l="l" t="t" r="r" b="b"/>
            <a:pathLst>
              <a:path w="4724354" h="4724354" extrusionOk="0">
                <a:moveTo>
                  <a:pt x="4724355" y="2362177"/>
                </a:moveTo>
                <a:cubicBezTo>
                  <a:pt x="4724355" y="3666772"/>
                  <a:pt x="3666772" y="4724355"/>
                  <a:pt x="2362177" y="4724355"/>
                </a:cubicBezTo>
                <a:cubicBezTo>
                  <a:pt x="1057583" y="4724355"/>
                  <a:pt x="0" y="3666772"/>
                  <a:pt x="0" y="2362177"/>
                </a:cubicBezTo>
                <a:cubicBezTo>
                  <a:pt x="0" y="1057583"/>
                  <a:pt x="1057583" y="0"/>
                  <a:pt x="2362177" y="0"/>
                </a:cubicBezTo>
                <a:cubicBezTo>
                  <a:pt x="3666772" y="0"/>
                  <a:pt x="4724355" y="1057583"/>
                  <a:pt x="4724355" y="236217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95" name="Google Shape;95;p6"/>
          <p:cNvGrpSpPr/>
          <p:nvPr/>
        </p:nvGrpSpPr>
        <p:grpSpPr>
          <a:xfrm rot="3456507">
            <a:off x="10560490" y="1024313"/>
            <a:ext cx="2242479" cy="1205659"/>
            <a:chOff x="3448893" y="949065"/>
            <a:chExt cx="2173513" cy="1168580"/>
          </a:xfrm>
        </p:grpSpPr>
        <p:sp>
          <p:nvSpPr>
            <p:cNvPr id="96" name="Google Shape;96;p6"/>
            <p:cNvSpPr/>
            <p:nvPr/>
          </p:nvSpPr>
          <p:spPr>
            <a:xfrm>
              <a:off x="4498069" y="1640485"/>
              <a:ext cx="1124337" cy="477160"/>
            </a:xfrm>
            <a:custGeom>
              <a:avLst/>
              <a:gdLst/>
              <a:ahLst/>
              <a:cxnLst/>
              <a:rect l="l" t="t" r="r" b="b"/>
              <a:pathLst>
                <a:path w="814737" h="345768" extrusionOk="0">
                  <a:moveTo>
                    <a:pt x="804830" y="218856"/>
                  </a:moveTo>
                  <a:cubicBezTo>
                    <a:pt x="729155" y="367840"/>
                    <a:pt x="532086" y="146335"/>
                    <a:pt x="320040" y="184960"/>
                  </a:cubicBezTo>
                  <a:cubicBezTo>
                    <a:pt x="175786" y="210973"/>
                    <a:pt x="80404" y="251176"/>
                    <a:pt x="0" y="345769"/>
                  </a:cubicBezTo>
                  <a:cubicBezTo>
                    <a:pt x="409903" y="-232038"/>
                    <a:pt x="889963" y="51742"/>
                    <a:pt x="804830" y="218856"/>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97" name="Google Shape;97;p6"/>
            <p:cNvSpPr/>
            <p:nvPr/>
          </p:nvSpPr>
          <p:spPr>
            <a:xfrm>
              <a:off x="3963048" y="949065"/>
              <a:ext cx="553783" cy="1135180"/>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98" name="Google Shape;98;p6"/>
            <p:cNvSpPr/>
            <p:nvPr/>
          </p:nvSpPr>
          <p:spPr>
            <a:xfrm>
              <a:off x="3448893" y="1450622"/>
              <a:ext cx="807082" cy="435409"/>
            </a:xfrm>
            <a:custGeom>
              <a:avLst/>
              <a:gdLst/>
              <a:ahLst/>
              <a:cxnLst/>
              <a:rect l="l" t="t" r="r" b="b"/>
              <a:pathLst>
                <a:path w="584842" h="315514" extrusionOk="0">
                  <a:moveTo>
                    <a:pt x="277415" y="198059"/>
                  </a:moveTo>
                  <a:cubicBezTo>
                    <a:pt x="234848" y="209883"/>
                    <a:pt x="194646" y="229590"/>
                    <a:pt x="150503" y="235896"/>
                  </a:cubicBezTo>
                  <a:cubicBezTo>
                    <a:pt x="93747" y="244567"/>
                    <a:pt x="28320" y="228802"/>
                    <a:pt x="6248" y="167316"/>
                  </a:cubicBezTo>
                  <a:cubicBezTo>
                    <a:pt x="-5576" y="134208"/>
                    <a:pt x="-58" y="97948"/>
                    <a:pt x="18072" y="68781"/>
                  </a:cubicBezTo>
                  <a:cubicBezTo>
                    <a:pt x="63004" y="-6105"/>
                    <a:pt x="148926" y="-5316"/>
                    <a:pt x="224601" y="4931"/>
                  </a:cubicBezTo>
                  <a:cubicBezTo>
                    <a:pt x="471331" y="38827"/>
                    <a:pt x="571442" y="272945"/>
                    <a:pt x="584843" y="315512"/>
                  </a:cubicBezTo>
                  <a:cubicBezTo>
                    <a:pt x="584843" y="316300"/>
                    <a:pt x="449259" y="150762"/>
                    <a:pt x="277415" y="198059"/>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grpSp>
      <p:sp>
        <p:nvSpPr>
          <p:cNvPr id="99" name="Google Shape;99;p6"/>
          <p:cNvSpPr/>
          <p:nvPr/>
        </p:nvSpPr>
        <p:spPr>
          <a:xfrm rot="-7451544">
            <a:off x="6153249" y="4648330"/>
            <a:ext cx="571261" cy="1171007"/>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100" name="Google Shape;100;p6"/>
          <p:cNvSpPr/>
          <p:nvPr/>
        </p:nvSpPr>
        <p:spPr>
          <a:xfrm rot="-7451544">
            <a:off x="6376702" y="5252359"/>
            <a:ext cx="832554" cy="449151"/>
          </a:xfrm>
          <a:custGeom>
            <a:avLst/>
            <a:gdLst/>
            <a:ahLst/>
            <a:cxnLst/>
            <a:rect l="l" t="t" r="r" b="b"/>
            <a:pathLst>
              <a:path w="584842" h="315514" extrusionOk="0">
                <a:moveTo>
                  <a:pt x="277415" y="198059"/>
                </a:moveTo>
                <a:cubicBezTo>
                  <a:pt x="234848" y="209883"/>
                  <a:pt x="194646" y="229590"/>
                  <a:pt x="150503" y="235896"/>
                </a:cubicBezTo>
                <a:cubicBezTo>
                  <a:pt x="93747" y="244567"/>
                  <a:pt x="28320" y="228802"/>
                  <a:pt x="6248" y="167316"/>
                </a:cubicBezTo>
                <a:cubicBezTo>
                  <a:pt x="-5576" y="134208"/>
                  <a:pt x="-58" y="97948"/>
                  <a:pt x="18072" y="68781"/>
                </a:cubicBezTo>
                <a:cubicBezTo>
                  <a:pt x="63004" y="-6105"/>
                  <a:pt x="148926" y="-5316"/>
                  <a:pt x="224601" y="4931"/>
                </a:cubicBezTo>
                <a:cubicBezTo>
                  <a:pt x="471331" y="38827"/>
                  <a:pt x="571442" y="272945"/>
                  <a:pt x="584843" y="315512"/>
                </a:cubicBezTo>
                <a:cubicBezTo>
                  <a:pt x="584843" y="316300"/>
                  <a:pt x="449259" y="150762"/>
                  <a:pt x="277415" y="19805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grpSp>
        <p:nvGrpSpPr>
          <p:cNvPr id="101" name="Google Shape;101;p6"/>
          <p:cNvGrpSpPr/>
          <p:nvPr/>
        </p:nvGrpSpPr>
        <p:grpSpPr>
          <a:xfrm rot="-3566290">
            <a:off x="5467527" y="559169"/>
            <a:ext cx="2242471" cy="1205655"/>
            <a:chOff x="3448893" y="949065"/>
            <a:chExt cx="2173513" cy="1168580"/>
          </a:xfrm>
        </p:grpSpPr>
        <p:sp>
          <p:nvSpPr>
            <p:cNvPr id="102" name="Google Shape;102;p6"/>
            <p:cNvSpPr/>
            <p:nvPr/>
          </p:nvSpPr>
          <p:spPr>
            <a:xfrm>
              <a:off x="4498069" y="1640485"/>
              <a:ext cx="1124337" cy="477160"/>
            </a:xfrm>
            <a:custGeom>
              <a:avLst/>
              <a:gdLst/>
              <a:ahLst/>
              <a:cxnLst/>
              <a:rect l="l" t="t" r="r" b="b"/>
              <a:pathLst>
                <a:path w="814737" h="345768" extrusionOk="0">
                  <a:moveTo>
                    <a:pt x="804830" y="218856"/>
                  </a:moveTo>
                  <a:cubicBezTo>
                    <a:pt x="729155" y="367840"/>
                    <a:pt x="532086" y="146335"/>
                    <a:pt x="320040" y="184960"/>
                  </a:cubicBezTo>
                  <a:cubicBezTo>
                    <a:pt x="175786" y="210973"/>
                    <a:pt x="80404" y="251176"/>
                    <a:pt x="0" y="345769"/>
                  </a:cubicBezTo>
                  <a:cubicBezTo>
                    <a:pt x="409903" y="-232038"/>
                    <a:pt x="889963" y="51742"/>
                    <a:pt x="804830" y="218856"/>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103" name="Google Shape;103;p6"/>
            <p:cNvSpPr/>
            <p:nvPr/>
          </p:nvSpPr>
          <p:spPr>
            <a:xfrm>
              <a:off x="3963048" y="949065"/>
              <a:ext cx="553783" cy="1135180"/>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104" name="Google Shape;104;p6"/>
            <p:cNvSpPr/>
            <p:nvPr/>
          </p:nvSpPr>
          <p:spPr>
            <a:xfrm>
              <a:off x="3448893" y="1450622"/>
              <a:ext cx="807082" cy="435409"/>
            </a:xfrm>
            <a:custGeom>
              <a:avLst/>
              <a:gdLst/>
              <a:ahLst/>
              <a:cxnLst/>
              <a:rect l="l" t="t" r="r" b="b"/>
              <a:pathLst>
                <a:path w="584842" h="315514" extrusionOk="0">
                  <a:moveTo>
                    <a:pt x="277415" y="198059"/>
                  </a:moveTo>
                  <a:cubicBezTo>
                    <a:pt x="234848" y="209883"/>
                    <a:pt x="194646" y="229590"/>
                    <a:pt x="150503" y="235896"/>
                  </a:cubicBezTo>
                  <a:cubicBezTo>
                    <a:pt x="93747" y="244567"/>
                    <a:pt x="28320" y="228802"/>
                    <a:pt x="6248" y="167316"/>
                  </a:cubicBezTo>
                  <a:cubicBezTo>
                    <a:pt x="-5576" y="134208"/>
                    <a:pt x="-58" y="97948"/>
                    <a:pt x="18072" y="68781"/>
                  </a:cubicBezTo>
                  <a:cubicBezTo>
                    <a:pt x="63004" y="-6105"/>
                    <a:pt x="148926" y="-5316"/>
                    <a:pt x="224601" y="4931"/>
                  </a:cubicBezTo>
                  <a:cubicBezTo>
                    <a:pt x="471331" y="38827"/>
                    <a:pt x="571442" y="272945"/>
                    <a:pt x="584843" y="315512"/>
                  </a:cubicBezTo>
                  <a:cubicBezTo>
                    <a:pt x="584843" y="316300"/>
                    <a:pt x="449259" y="150762"/>
                    <a:pt x="277415" y="19805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grpSp>
      <p:sp>
        <p:nvSpPr>
          <p:cNvPr id="105" name="Google Shape;105;p6"/>
          <p:cNvSpPr/>
          <p:nvPr/>
        </p:nvSpPr>
        <p:spPr>
          <a:xfrm>
            <a:off x="6373127" y="6226691"/>
            <a:ext cx="4877943" cy="243896"/>
          </a:xfrm>
          <a:custGeom>
            <a:avLst/>
            <a:gdLst/>
            <a:ahLst/>
            <a:cxnLst/>
            <a:rect l="l" t="t" r="r" b="b"/>
            <a:pathLst>
              <a:path w="4724400" h="236219" extrusionOk="0">
                <a:moveTo>
                  <a:pt x="2362200" y="236220"/>
                </a:moveTo>
                <a:cubicBezTo>
                  <a:pt x="3663315" y="236220"/>
                  <a:pt x="4724400" y="182880"/>
                  <a:pt x="4724400" y="118110"/>
                </a:cubicBezTo>
                <a:cubicBezTo>
                  <a:pt x="4724400" y="52388"/>
                  <a:pt x="3663315" y="0"/>
                  <a:pt x="2362200" y="0"/>
                </a:cubicBezTo>
                <a:cubicBezTo>
                  <a:pt x="1061085" y="0"/>
                  <a:pt x="0" y="53340"/>
                  <a:pt x="0" y="118110"/>
                </a:cubicBezTo>
                <a:cubicBezTo>
                  <a:pt x="0" y="182880"/>
                  <a:pt x="1061085" y="236220"/>
                  <a:pt x="2362200" y="236220"/>
                </a:cubicBezTo>
                <a:close/>
              </a:path>
            </a:pathLst>
          </a:custGeom>
          <a:solidFill>
            <a:srgbClr val="000000">
              <a:alpha val="234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003 Talking Points">
  <p:cSld name="CUSTOM_2">
    <p:spTree>
      <p:nvGrpSpPr>
        <p:cNvPr id="1" name="Shape 106"/>
        <p:cNvGrpSpPr/>
        <p:nvPr/>
      </p:nvGrpSpPr>
      <p:grpSpPr>
        <a:xfrm>
          <a:off x="0" y="0"/>
          <a:ext cx="0" cy="0"/>
          <a:chOff x="0" y="0"/>
          <a:chExt cx="0" cy="0"/>
        </a:xfrm>
      </p:grpSpPr>
      <p:sp>
        <p:nvSpPr>
          <p:cNvPr id="107" name="Google Shape;107;p7"/>
          <p:cNvSpPr txBox="1">
            <a:spLocks noGrp="1"/>
          </p:cNvSpPr>
          <p:nvPr>
            <p:ph type="title"/>
          </p:nvPr>
        </p:nvSpPr>
        <p:spPr>
          <a:xfrm>
            <a:off x="415600" y="440967"/>
            <a:ext cx="11360700" cy="763500"/>
          </a:xfrm>
          <a:prstGeom prst="rect">
            <a:avLst/>
          </a:prstGeom>
        </p:spPr>
        <p:txBody>
          <a:bodyPr spcFirstLastPara="1" wrap="square" lIns="121900" tIns="121900" rIns="121900" bIns="121900" anchor="t" anchorCtr="0">
            <a:noAutofit/>
          </a:bodyPr>
          <a:lstStyle>
            <a:lvl1pPr marL="0" marR="0" lvl="0" indent="0" algn="l" rtl="0">
              <a:lnSpc>
                <a:spcPct val="100000"/>
              </a:lnSpc>
              <a:spcBef>
                <a:spcPts val="0"/>
              </a:spcBef>
              <a:spcAft>
                <a:spcPts val="0"/>
              </a:spcAft>
              <a:buClr>
                <a:schemeClr val="dk1"/>
              </a:buClr>
              <a:buSzPts val="4000"/>
              <a:buFont typeface="Aldrich"/>
              <a:buNone/>
              <a:defRPr/>
            </a:lvl1pPr>
            <a:lvl2pPr lvl="1"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a:endParaRPr/>
          </a:p>
        </p:txBody>
      </p:sp>
      <p:sp>
        <p:nvSpPr>
          <p:cNvPr id="108" name="Google Shape;108;p7"/>
          <p:cNvSpPr txBox="1">
            <a:spLocks noGrp="1"/>
          </p:cNvSpPr>
          <p:nvPr>
            <p:ph type="body" idx="1"/>
          </p:nvPr>
        </p:nvSpPr>
        <p:spPr>
          <a:xfrm>
            <a:off x="2731600" y="2342250"/>
            <a:ext cx="3334200" cy="1683000"/>
          </a:xfrm>
          <a:prstGeom prst="rect">
            <a:avLst/>
          </a:prstGeom>
        </p:spPr>
        <p:txBody>
          <a:bodyPr spcFirstLastPara="1" wrap="square" lIns="121900" tIns="121900" rIns="121900" bIns="121900" anchor="t" anchorCtr="0">
            <a:noAutofit/>
          </a:bodyPr>
          <a:lstStyle>
            <a:lvl1pPr marL="457200" lvl="0" indent="-349250" rtl="0">
              <a:spcBef>
                <a:spcPts val="0"/>
              </a:spcBef>
              <a:spcAft>
                <a:spcPts val="0"/>
              </a:spcAft>
              <a:buSzPts val="1900"/>
              <a:buChar char="●"/>
              <a:defRPr/>
            </a:lvl1pPr>
            <a:lvl2pPr marL="914400" lvl="1" indent="-349250" rtl="0">
              <a:spcBef>
                <a:spcPts val="2100"/>
              </a:spcBef>
              <a:spcAft>
                <a:spcPts val="0"/>
              </a:spcAft>
              <a:buSzPts val="1900"/>
              <a:buChar char="○"/>
              <a:defRPr/>
            </a:lvl2pPr>
            <a:lvl3pPr marL="1371600" lvl="2" indent="-349250" rtl="0">
              <a:spcBef>
                <a:spcPts val="2100"/>
              </a:spcBef>
              <a:spcAft>
                <a:spcPts val="0"/>
              </a:spcAft>
              <a:buSzPts val="1900"/>
              <a:buChar char="■"/>
              <a:defRPr/>
            </a:lvl3pPr>
            <a:lvl4pPr marL="1828800" lvl="3" indent="-349250" rtl="0">
              <a:spcBef>
                <a:spcPts val="2100"/>
              </a:spcBef>
              <a:spcAft>
                <a:spcPts val="0"/>
              </a:spcAft>
              <a:buSzPts val="1900"/>
              <a:buChar char="●"/>
              <a:defRPr/>
            </a:lvl4pPr>
            <a:lvl5pPr marL="2286000" lvl="4" indent="-349250" rtl="0">
              <a:spcBef>
                <a:spcPts val="2100"/>
              </a:spcBef>
              <a:spcAft>
                <a:spcPts val="0"/>
              </a:spcAft>
              <a:buSzPts val="1900"/>
              <a:buChar char="○"/>
              <a:defRPr/>
            </a:lvl5pPr>
            <a:lvl6pPr marL="2743200" lvl="5" indent="-349250" rtl="0">
              <a:spcBef>
                <a:spcPts val="2100"/>
              </a:spcBef>
              <a:spcAft>
                <a:spcPts val="0"/>
              </a:spcAft>
              <a:buSzPts val="1900"/>
              <a:buChar char="■"/>
              <a:defRPr/>
            </a:lvl6pPr>
            <a:lvl7pPr marL="3200400" lvl="6" indent="-349250" rtl="0">
              <a:spcBef>
                <a:spcPts val="2100"/>
              </a:spcBef>
              <a:spcAft>
                <a:spcPts val="0"/>
              </a:spcAft>
              <a:buSzPts val="1900"/>
              <a:buChar char="●"/>
              <a:defRPr/>
            </a:lvl7pPr>
            <a:lvl8pPr marL="3657600" lvl="7" indent="-349250" rtl="0">
              <a:spcBef>
                <a:spcPts val="2100"/>
              </a:spcBef>
              <a:spcAft>
                <a:spcPts val="0"/>
              </a:spcAft>
              <a:buSzPts val="1900"/>
              <a:buChar char="○"/>
              <a:defRPr/>
            </a:lvl8pPr>
            <a:lvl9pPr marL="4114800" lvl="8" indent="-349250" rtl="0">
              <a:spcBef>
                <a:spcPts val="2100"/>
              </a:spcBef>
              <a:spcAft>
                <a:spcPts val="2100"/>
              </a:spcAft>
              <a:buSzPts val="1900"/>
              <a:buChar char="■"/>
              <a:defRPr/>
            </a:lvl9pPr>
          </a:lstStyle>
          <a:p>
            <a:endParaRPr/>
          </a:p>
        </p:txBody>
      </p:sp>
      <p:sp>
        <p:nvSpPr>
          <p:cNvPr id="109" name="Google Shape;109;p7"/>
          <p:cNvSpPr txBox="1">
            <a:spLocks noGrp="1"/>
          </p:cNvSpPr>
          <p:nvPr>
            <p:ph type="body" idx="2"/>
          </p:nvPr>
        </p:nvSpPr>
        <p:spPr>
          <a:xfrm>
            <a:off x="2731600" y="4432775"/>
            <a:ext cx="3334200" cy="1683000"/>
          </a:xfrm>
          <a:prstGeom prst="rect">
            <a:avLst/>
          </a:prstGeom>
        </p:spPr>
        <p:txBody>
          <a:bodyPr spcFirstLastPara="1" wrap="square" lIns="121900" tIns="121900" rIns="121900" bIns="121900" anchor="t" anchorCtr="0">
            <a:noAutofit/>
          </a:bodyPr>
          <a:lstStyle>
            <a:lvl1pPr marL="457200" lvl="0" indent="-349250" rtl="0">
              <a:spcBef>
                <a:spcPts val="0"/>
              </a:spcBef>
              <a:spcAft>
                <a:spcPts val="0"/>
              </a:spcAft>
              <a:buSzPts val="1900"/>
              <a:buChar char="●"/>
              <a:defRPr/>
            </a:lvl1pPr>
            <a:lvl2pPr marL="914400" lvl="1" indent="-349250" rtl="0">
              <a:spcBef>
                <a:spcPts val="2100"/>
              </a:spcBef>
              <a:spcAft>
                <a:spcPts val="0"/>
              </a:spcAft>
              <a:buSzPts val="1900"/>
              <a:buChar char="○"/>
              <a:defRPr/>
            </a:lvl2pPr>
            <a:lvl3pPr marL="1371600" lvl="2" indent="-349250" rtl="0">
              <a:spcBef>
                <a:spcPts val="2100"/>
              </a:spcBef>
              <a:spcAft>
                <a:spcPts val="0"/>
              </a:spcAft>
              <a:buSzPts val="1900"/>
              <a:buChar char="■"/>
              <a:defRPr/>
            </a:lvl3pPr>
            <a:lvl4pPr marL="1828800" lvl="3" indent="-349250" rtl="0">
              <a:spcBef>
                <a:spcPts val="2100"/>
              </a:spcBef>
              <a:spcAft>
                <a:spcPts val="0"/>
              </a:spcAft>
              <a:buSzPts val="1900"/>
              <a:buChar char="●"/>
              <a:defRPr/>
            </a:lvl4pPr>
            <a:lvl5pPr marL="2286000" lvl="4" indent="-349250" rtl="0">
              <a:spcBef>
                <a:spcPts val="2100"/>
              </a:spcBef>
              <a:spcAft>
                <a:spcPts val="0"/>
              </a:spcAft>
              <a:buSzPts val="1900"/>
              <a:buChar char="○"/>
              <a:defRPr/>
            </a:lvl5pPr>
            <a:lvl6pPr marL="2743200" lvl="5" indent="-349250" rtl="0">
              <a:spcBef>
                <a:spcPts val="2100"/>
              </a:spcBef>
              <a:spcAft>
                <a:spcPts val="0"/>
              </a:spcAft>
              <a:buSzPts val="1900"/>
              <a:buChar char="■"/>
              <a:defRPr/>
            </a:lvl6pPr>
            <a:lvl7pPr marL="3200400" lvl="6" indent="-349250" rtl="0">
              <a:spcBef>
                <a:spcPts val="2100"/>
              </a:spcBef>
              <a:spcAft>
                <a:spcPts val="0"/>
              </a:spcAft>
              <a:buSzPts val="1900"/>
              <a:buChar char="●"/>
              <a:defRPr/>
            </a:lvl7pPr>
            <a:lvl8pPr marL="3657600" lvl="7" indent="-349250" rtl="0">
              <a:spcBef>
                <a:spcPts val="2100"/>
              </a:spcBef>
              <a:spcAft>
                <a:spcPts val="0"/>
              </a:spcAft>
              <a:buSzPts val="1900"/>
              <a:buChar char="○"/>
              <a:defRPr/>
            </a:lvl8pPr>
            <a:lvl9pPr marL="4114800" lvl="8" indent="-349250" rtl="0">
              <a:spcBef>
                <a:spcPts val="2100"/>
              </a:spcBef>
              <a:spcAft>
                <a:spcPts val="2100"/>
              </a:spcAft>
              <a:buSzPts val="1900"/>
              <a:buChar char="■"/>
              <a:defRPr/>
            </a:lvl9pPr>
          </a:lstStyle>
          <a:p>
            <a:endParaRPr/>
          </a:p>
        </p:txBody>
      </p:sp>
      <p:sp>
        <p:nvSpPr>
          <p:cNvPr id="110" name="Google Shape;110;p7"/>
          <p:cNvSpPr txBox="1">
            <a:spLocks noGrp="1"/>
          </p:cNvSpPr>
          <p:nvPr>
            <p:ph type="body" idx="3"/>
          </p:nvPr>
        </p:nvSpPr>
        <p:spPr>
          <a:xfrm>
            <a:off x="8072289" y="2342250"/>
            <a:ext cx="3334200" cy="1683000"/>
          </a:xfrm>
          <a:prstGeom prst="rect">
            <a:avLst/>
          </a:prstGeom>
        </p:spPr>
        <p:txBody>
          <a:bodyPr spcFirstLastPara="1" wrap="square" lIns="121900" tIns="121900" rIns="121900" bIns="121900" anchor="t" anchorCtr="0">
            <a:noAutofit/>
          </a:bodyPr>
          <a:lstStyle>
            <a:lvl1pPr marL="457200" lvl="0" indent="-349250" rtl="0">
              <a:spcBef>
                <a:spcPts val="0"/>
              </a:spcBef>
              <a:spcAft>
                <a:spcPts val="0"/>
              </a:spcAft>
              <a:buSzPts val="1900"/>
              <a:buChar char="●"/>
              <a:defRPr/>
            </a:lvl1pPr>
            <a:lvl2pPr marL="914400" lvl="1" indent="-349250" rtl="0">
              <a:spcBef>
                <a:spcPts val="2100"/>
              </a:spcBef>
              <a:spcAft>
                <a:spcPts val="0"/>
              </a:spcAft>
              <a:buSzPts val="1900"/>
              <a:buChar char="○"/>
              <a:defRPr/>
            </a:lvl2pPr>
            <a:lvl3pPr marL="1371600" lvl="2" indent="-349250" rtl="0">
              <a:spcBef>
                <a:spcPts val="2100"/>
              </a:spcBef>
              <a:spcAft>
                <a:spcPts val="0"/>
              </a:spcAft>
              <a:buSzPts val="1900"/>
              <a:buChar char="■"/>
              <a:defRPr/>
            </a:lvl3pPr>
            <a:lvl4pPr marL="1828800" lvl="3" indent="-349250" rtl="0">
              <a:spcBef>
                <a:spcPts val="2100"/>
              </a:spcBef>
              <a:spcAft>
                <a:spcPts val="0"/>
              </a:spcAft>
              <a:buSzPts val="1900"/>
              <a:buChar char="●"/>
              <a:defRPr/>
            </a:lvl4pPr>
            <a:lvl5pPr marL="2286000" lvl="4" indent="-349250" rtl="0">
              <a:spcBef>
                <a:spcPts val="2100"/>
              </a:spcBef>
              <a:spcAft>
                <a:spcPts val="0"/>
              </a:spcAft>
              <a:buSzPts val="1900"/>
              <a:buChar char="○"/>
              <a:defRPr/>
            </a:lvl5pPr>
            <a:lvl6pPr marL="2743200" lvl="5" indent="-349250" rtl="0">
              <a:spcBef>
                <a:spcPts val="2100"/>
              </a:spcBef>
              <a:spcAft>
                <a:spcPts val="0"/>
              </a:spcAft>
              <a:buSzPts val="1900"/>
              <a:buChar char="■"/>
              <a:defRPr/>
            </a:lvl6pPr>
            <a:lvl7pPr marL="3200400" lvl="6" indent="-349250" rtl="0">
              <a:spcBef>
                <a:spcPts val="2100"/>
              </a:spcBef>
              <a:spcAft>
                <a:spcPts val="0"/>
              </a:spcAft>
              <a:buSzPts val="1900"/>
              <a:buChar char="●"/>
              <a:defRPr/>
            </a:lvl7pPr>
            <a:lvl8pPr marL="3657600" lvl="7" indent="-349250" rtl="0">
              <a:spcBef>
                <a:spcPts val="2100"/>
              </a:spcBef>
              <a:spcAft>
                <a:spcPts val="0"/>
              </a:spcAft>
              <a:buSzPts val="1900"/>
              <a:buChar char="○"/>
              <a:defRPr/>
            </a:lvl8pPr>
            <a:lvl9pPr marL="4114800" lvl="8" indent="-349250" rtl="0">
              <a:spcBef>
                <a:spcPts val="2100"/>
              </a:spcBef>
              <a:spcAft>
                <a:spcPts val="2100"/>
              </a:spcAft>
              <a:buSzPts val="1900"/>
              <a:buChar char="■"/>
              <a:defRPr/>
            </a:lvl9pPr>
          </a:lstStyle>
          <a:p>
            <a:endParaRPr/>
          </a:p>
        </p:txBody>
      </p:sp>
      <p:sp>
        <p:nvSpPr>
          <p:cNvPr id="111" name="Google Shape;111;p7"/>
          <p:cNvSpPr txBox="1">
            <a:spLocks noGrp="1"/>
          </p:cNvSpPr>
          <p:nvPr>
            <p:ph type="body" idx="4"/>
          </p:nvPr>
        </p:nvSpPr>
        <p:spPr>
          <a:xfrm>
            <a:off x="8072289" y="4432775"/>
            <a:ext cx="3334200" cy="1683000"/>
          </a:xfrm>
          <a:prstGeom prst="rect">
            <a:avLst/>
          </a:prstGeom>
        </p:spPr>
        <p:txBody>
          <a:bodyPr spcFirstLastPara="1" wrap="square" lIns="121900" tIns="121900" rIns="121900" bIns="121900" anchor="t" anchorCtr="0">
            <a:noAutofit/>
          </a:bodyPr>
          <a:lstStyle>
            <a:lvl1pPr marL="457200" lvl="0" indent="-349250" rtl="0">
              <a:spcBef>
                <a:spcPts val="0"/>
              </a:spcBef>
              <a:spcAft>
                <a:spcPts val="0"/>
              </a:spcAft>
              <a:buSzPts val="1900"/>
              <a:buChar char="●"/>
              <a:defRPr/>
            </a:lvl1pPr>
            <a:lvl2pPr marL="914400" lvl="1" indent="-349250" rtl="0">
              <a:spcBef>
                <a:spcPts val="2100"/>
              </a:spcBef>
              <a:spcAft>
                <a:spcPts val="0"/>
              </a:spcAft>
              <a:buSzPts val="1900"/>
              <a:buChar char="○"/>
              <a:defRPr/>
            </a:lvl2pPr>
            <a:lvl3pPr marL="1371600" lvl="2" indent="-349250" rtl="0">
              <a:spcBef>
                <a:spcPts val="2100"/>
              </a:spcBef>
              <a:spcAft>
                <a:spcPts val="0"/>
              </a:spcAft>
              <a:buSzPts val="1900"/>
              <a:buChar char="■"/>
              <a:defRPr/>
            </a:lvl3pPr>
            <a:lvl4pPr marL="1828800" lvl="3" indent="-349250" rtl="0">
              <a:spcBef>
                <a:spcPts val="2100"/>
              </a:spcBef>
              <a:spcAft>
                <a:spcPts val="0"/>
              </a:spcAft>
              <a:buSzPts val="1900"/>
              <a:buChar char="●"/>
              <a:defRPr/>
            </a:lvl4pPr>
            <a:lvl5pPr marL="2286000" lvl="4" indent="-349250" rtl="0">
              <a:spcBef>
                <a:spcPts val="2100"/>
              </a:spcBef>
              <a:spcAft>
                <a:spcPts val="0"/>
              </a:spcAft>
              <a:buSzPts val="1900"/>
              <a:buChar char="○"/>
              <a:defRPr/>
            </a:lvl5pPr>
            <a:lvl6pPr marL="2743200" lvl="5" indent="-349250" rtl="0">
              <a:spcBef>
                <a:spcPts val="2100"/>
              </a:spcBef>
              <a:spcAft>
                <a:spcPts val="0"/>
              </a:spcAft>
              <a:buSzPts val="1900"/>
              <a:buChar char="■"/>
              <a:defRPr/>
            </a:lvl6pPr>
            <a:lvl7pPr marL="3200400" lvl="6" indent="-349250" rtl="0">
              <a:spcBef>
                <a:spcPts val="2100"/>
              </a:spcBef>
              <a:spcAft>
                <a:spcPts val="0"/>
              </a:spcAft>
              <a:buSzPts val="1900"/>
              <a:buChar char="●"/>
              <a:defRPr/>
            </a:lvl7pPr>
            <a:lvl8pPr marL="3657600" lvl="7" indent="-349250" rtl="0">
              <a:spcBef>
                <a:spcPts val="2100"/>
              </a:spcBef>
              <a:spcAft>
                <a:spcPts val="0"/>
              </a:spcAft>
              <a:buSzPts val="1900"/>
              <a:buChar char="○"/>
              <a:defRPr/>
            </a:lvl8pPr>
            <a:lvl9pPr marL="4114800" lvl="8" indent="-349250" rtl="0">
              <a:spcBef>
                <a:spcPts val="2100"/>
              </a:spcBef>
              <a:spcAft>
                <a:spcPts val="2100"/>
              </a:spcAft>
              <a:buSzPts val="1900"/>
              <a:buChar char="■"/>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004 Section Title">
  <p:cSld name="CUSTOM_3">
    <p:spTree>
      <p:nvGrpSpPr>
        <p:cNvPr id="1" name="Shape 112"/>
        <p:cNvGrpSpPr/>
        <p:nvPr/>
      </p:nvGrpSpPr>
      <p:grpSpPr>
        <a:xfrm>
          <a:off x="0" y="0"/>
          <a:ext cx="0" cy="0"/>
          <a:chOff x="0" y="0"/>
          <a:chExt cx="0" cy="0"/>
        </a:xfrm>
      </p:grpSpPr>
      <p:sp>
        <p:nvSpPr>
          <p:cNvPr id="113" name="Google Shape;113;p8"/>
          <p:cNvSpPr txBox="1">
            <a:spLocks noGrp="1"/>
          </p:cNvSpPr>
          <p:nvPr>
            <p:ph type="title"/>
          </p:nvPr>
        </p:nvSpPr>
        <p:spPr>
          <a:xfrm>
            <a:off x="481867" y="965000"/>
            <a:ext cx="3653700" cy="4678800"/>
          </a:xfrm>
          <a:prstGeom prst="rect">
            <a:avLst/>
          </a:prstGeom>
        </p:spPr>
        <p:txBody>
          <a:bodyPr spcFirstLastPara="1" wrap="square" lIns="121900" tIns="121900" rIns="121900" bIns="121900" anchor="ctr" anchorCtr="0">
            <a:noAutofit/>
          </a:bodyPr>
          <a:lstStyle>
            <a:lvl1pPr lvl="0" algn="ctr" rtl="0">
              <a:spcBef>
                <a:spcPts val="0"/>
              </a:spcBef>
              <a:spcAft>
                <a:spcPts val="0"/>
              </a:spcAft>
              <a:buSzPts val="15000"/>
              <a:buNone/>
              <a:defRPr sz="15000"/>
            </a:lvl1pPr>
            <a:lvl2pPr lvl="1" algn="r" rtl="0">
              <a:spcBef>
                <a:spcPts val="0"/>
              </a:spcBef>
              <a:spcAft>
                <a:spcPts val="0"/>
              </a:spcAft>
              <a:buSzPts val="15000"/>
              <a:buNone/>
              <a:defRPr sz="15000"/>
            </a:lvl2pPr>
            <a:lvl3pPr lvl="2" algn="r" rtl="0">
              <a:spcBef>
                <a:spcPts val="0"/>
              </a:spcBef>
              <a:spcAft>
                <a:spcPts val="0"/>
              </a:spcAft>
              <a:buSzPts val="15000"/>
              <a:buNone/>
              <a:defRPr sz="15000"/>
            </a:lvl3pPr>
            <a:lvl4pPr lvl="3" algn="r" rtl="0">
              <a:spcBef>
                <a:spcPts val="0"/>
              </a:spcBef>
              <a:spcAft>
                <a:spcPts val="0"/>
              </a:spcAft>
              <a:buSzPts val="15000"/>
              <a:buNone/>
              <a:defRPr sz="15000"/>
            </a:lvl4pPr>
            <a:lvl5pPr lvl="4" algn="r" rtl="0">
              <a:spcBef>
                <a:spcPts val="0"/>
              </a:spcBef>
              <a:spcAft>
                <a:spcPts val="0"/>
              </a:spcAft>
              <a:buSzPts val="15000"/>
              <a:buNone/>
              <a:defRPr sz="15000"/>
            </a:lvl5pPr>
            <a:lvl6pPr lvl="5" algn="r" rtl="0">
              <a:spcBef>
                <a:spcPts val="0"/>
              </a:spcBef>
              <a:spcAft>
                <a:spcPts val="0"/>
              </a:spcAft>
              <a:buSzPts val="15000"/>
              <a:buNone/>
              <a:defRPr sz="15000"/>
            </a:lvl6pPr>
            <a:lvl7pPr lvl="6" algn="r" rtl="0">
              <a:spcBef>
                <a:spcPts val="0"/>
              </a:spcBef>
              <a:spcAft>
                <a:spcPts val="0"/>
              </a:spcAft>
              <a:buSzPts val="15000"/>
              <a:buNone/>
              <a:defRPr sz="15000"/>
            </a:lvl7pPr>
            <a:lvl8pPr lvl="7" algn="r" rtl="0">
              <a:spcBef>
                <a:spcPts val="0"/>
              </a:spcBef>
              <a:spcAft>
                <a:spcPts val="0"/>
              </a:spcAft>
              <a:buSzPts val="15000"/>
              <a:buNone/>
              <a:defRPr sz="15000"/>
            </a:lvl8pPr>
            <a:lvl9pPr lvl="8" algn="r" rtl="0">
              <a:spcBef>
                <a:spcPts val="0"/>
              </a:spcBef>
              <a:spcAft>
                <a:spcPts val="0"/>
              </a:spcAft>
              <a:buSzPts val="15000"/>
              <a:buNone/>
              <a:defRPr sz="15000"/>
            </a:lvl9pPr>
          </a:lstStyle>
          <a:p>
            <a:endParaRPr/>
          </a:p>
        </p:txBody>
      </p:sp>
      <p:sp>
        <p:nvSpPr>
          <p:cNvPr id="114" name="Google Shape;114;p8"/>
          <p:cNvSpPr txBox="1">
            <a:spLocks noGrp="1"/>
          </p:cNvSpPr>
          <p:nvPr>
            <p:ph type="subTitle" idx="1"/>
          </p:nvPr>
        </p:nvSpPr>
        <p:spPr>
          <a:xfrm>
            <a:off x="4406700" y="2031800"/>
            <a:ext cx="6831900" cy="717900"/>
          </a:xfrm>
          <a:prstGeom prst="rect">
            <a:avLst/>
          </a:prstGeom>
        </p:spPr>
        <p:txBody>
          <a:bodyPr spcFirstLastPara="1" wrap="square" lIns="121900" tIns="121900" rIns="121900" bIns="121900" anchor="t" anchorCtr="0">
            <a:noAutofit/>
          </a:bodyPr>
          <a:lstStyle>
            <a:lvl1pPr lvl="0" rtl="0">
              <a:spcBef>
                <a:spcPts val="0"/>
              </a:spcBef>
              <a:spcAft>
                <a:spcPts val="0"/>
              </a:spcAft>
              <a:buSzPts val="3600"/>
              <a:buFont typeface="Patrick Hand"/>
              <a:buNone/>
              <a:defRPr sz="3600" b="1">
                <a:latin typeface="Patrick Hand"/>
                <a:ea typeface="Patrick Hand"/>
                <a:cs typeface="Patrick Hand"/>
                <a:sym typeface="Patrick Hand"/>
              </a:defRPr>
            </a:lvl1pPr>
            <a:lvl2pPr lvl="1" rtl="0">
              <a:spcBef>
                <a:spcPts val="2100"/>
              </a:spcBef>
              <a:spcAft>
                <a:spcPts val="0"/>
              </a:spcAft>
              <a:buSzPts val="3600"/>
              <a:buNone/>
              <a:defRPr sz="3600" b="1"/>
            </a:lvl2pPr>
            <a:lvl3pPr lvl="2" rtl="0">
              <a:spcBef>
                <a:spcPts val="2100"/>
              </a:spcBef>
              <a:spcAft>
                <a:spcPts val="0"/>
              </a:spcAft>
              <a:buSzPts val="3600"/>
              <a:buNone/>
              <a:defRPr sz="3600" b="1"/>
            </a:lvl3pPr>
            <a:lvl4pPr lvl="3" rtl="0">
              <a:spcBef>
                <a:spcPts val="2100"/>
              </a:spcBef>
              <a:spcAft>
                <a:spcPts val="0"/>
              </a:spcAft>
              <a:buSzPts val="3600"/>
              <a:buNone/>
              <a:defRPr sz="3600" b="1"/>
            </a:lvl4pPr>
            <a:lvl5pPr lvl="4" rtl="0">
              <a:spcBef>
                <a:spcPts val="2100"/>
              </a:spcBef>
              <a:spcAft>
                <a:spcPts val="0"/>
              </a:spcAft>
              <a:buSzPts val="3600"/>
              <a:buNone/>
              <a:defRPr sz="3600" b="1"/>
            </a:lvl5pPr>
            <a:lvl6pPr lvl="5" rtl="0">
              <a:spcBef>
                <a:spcPts val="2100"/>
              </a:spcBef>
              <a:spcAft>
                <a:spcPts val="0"/>
              </a:spcAft>
              <a:buSzPts val="3600"/>
              <a:buNone/>
              <a:defRPr sz="3600" b="1"/>
            </a:lvl6pPr>
            <a:lvl7pPr lvl="6" rtl="0">
              <a:spcBef>
                <a:spcPts val="2100"/>
              </a:spcBef>
              <a:spcAft>
                <a:spcPts val="0"/>
              </a:spcAft>
              <a:buSzPts val="3600"/>
              <a:buNone/>
              <a:defRPr sz="3600" b="1"/>
            </a:lvl7pPr>
            <a:lvl8pPr lvl="7" rtl="0">
              <a:spcBef>
                <a:spcPts val="2100"/>
              </a:spcBef>
              <a:spcAft>
                <a:spcPts val="0"/>
              </a:spcAft>
              <a:buSzPts val="3600"/>
              <a:buNone/>
              <a:defRPr sz="3600" b="1"/>
            </a:lvl8pPr>
            <a:lvl9pPr lvl="8" rtl="0">
              <a:spcBef>
                <a:spcPts val="2100"/>
              </a:spcBef>
              <a:spcAft>
                <a:spcPts val="2100"/>
              </a:spcAft>
              <a:buSzPts val="3600"/>
              <a:buNone/>
              <a:defRPr sz="3600" b="1"/>
            </a:lvl9pPr>
          </a:lstStyle>
          <a:p>
            <a:endParaRPr/>
          </a:p>
        </p:txBody>
      </p:sp>
      <p:sp>
        <p:nvSpPr>
          <p:cNvPr id="115" name="Google Shape;115;p8"/>
          <p:cNvSpPr txBox="1">
            <a:spLocks noGrp="1"/>
          </p:cNvSpPr>
          <p:nvPr>
            <p:ph type="body" idx="2"/>
          </p:nvPr>
        </p:nvSpPr>
        <p:spPr>
          <a:xfrm>
            <a:off x="4386975" y="2965625"/>
            <a:ext cx="6820500" cy="2075100"/>
          </a:xfrm>
          <a:prstGeom prst="rect">
            <a:avLst/>
          </a:prstGeom>
        </p:spPr>
        <p:txBody>
          <a:bodyPr spcFirstLastPara="1" wrap="square" lIns="121900" tIns="121900" rIns="121900" bIns="121900" anchor="ctr" anchorCtr="0">
            <a:noAutofit/>
          </a:bodyPr>
          <a:lstStyle>
            <a:lvl1pPr marL="457200" lvl="0" indent="-349250">
              <a:spcBef>
                <a:spcPts val="0"/>
              </a:spcBef>
              <a:spcAft>
                <a:spcPts val="0"/>
              </a:spcAft>
              <a:buSzPts val="1900"/>
              <a:buChar char="●"/>
              <a:defRPr/>
            </a:lvl1pPr>
            <a:lvl2pPr marL="914400" lvl="1" indent="-349250">
              <a:spcBef>
                <a:spcPts val="2100"/>
              </a:spcBef>
              <a:spcAft>
                <a:spcPts val="0"/>
              </a:spcAft>
              <a:buSzPts val="1900"/>
              <a:buChar char="○"/>
              <a:defRPr/>
            </a:lvl2pPr>
            <a:lvl3pPr marL="1371600" lvl="2" indent="-349250">
              <a:spcBef>
                <a:spcPts val="2100"/>
              </a:spcBef>
              <a:spcAft>
                <a:spcPts val="0"/>
              </a:spcAft>
              <a:buSzPts val="1900"/>
              <a:buChar char="■"/>
              <a:defRPr/>
            </a:lvl3pPr>
            <a:lvl4pPr marL="1828800" lvl="3" indent="-349250">
              <a:spcBef>
                <a:spcPts val="2100"/>
              </a:spcBef>
              <a:spcAft>
                <a:spcPts val="0"/>
              </a:spcAft>
              <a:buSzPts val="1900"/>
              <a:buChar char="●"/>
              <a:defRPr/>
            </a:lvl4pPr>
            <a:lvl5pPr marL="2286000" lvl="4" indent="-349250">
              <a:spcBef>
                <a:spcPts val="2100"/>
              </a:spcBef>
              <a:spcAft>
                <a:spcPts val="0"/>
              </a:spcAft>
              <a:buSzPts val="1900"/>
              <a:buChar char="○"/>
              <a:defRPr/>
            </a:lvl5pPr>
            <a:lvl6pPr marL="2743200" lvl="5" indent="-349250">
              <a:spcBef>
                <a:spcPts val="2100"/>
              </a:spcBef>
              <a:spcAft>
                <a:spcPts val="0"/>
              </a:spcAft>
              <a:buSzPts val="1900"/>
              <a:buChar char="■"/>
              <a:defRPr/>
            </a:lvl6pPr>
            <a:lvl7pPr marL="3200400" lvl="6" indent="-349250">
              <a:spcBef>
                <a:spcPts val="2100"/>
              </a:spcBef>
              <a:spcAft>
                <a:spcPts val="0"/>
              </a:spcAft>
              <a:buSzPts val="1900"/>
              <a:buChar char="●"/>
              <a:defRPr/>
            </a:lvl7pPr>
            <a:lvl8pPr marL="3657600" lvl="7" indent="-349250">
              <a:spcBef>
                <a:spcPts val="2100"/>
              </a:spcBef>
              <a:spcAft>
                <a:spcPts val="0"/>
              </a:spcAft>
              <a:buSzPts val="1900"/>
              <a:buChar char="○"/>
              <a:defRPr/>
            </a:lvl8pPr>
            <a:lvl9pPr marL="4114800" lvl="8" indent="-349250">
              <a:spcBef>
                <a:spcPts val="2100"/>
              </a:spcBef>
              <a:spcAft>
                <a:spcPts val="2100"/>
              </a:spcAft>
              <a:buSzPts val="1900"/>
              <a:buChar char="■"/>
              <a:defRPr/>
            </a:lvl9pPr>
          </a:lstStyle>
          <a:p>
            <a:endParaRPr/>
          </a:p>
        </p:txBody>
      </p:sp>
      <p:sp>
        <p:nvSpPr>
          <p:cNvPr id="116" name="Google Shape;116;p8"/>
          <p:cNvSpPr/>
          <p:nvPr/>
        </p:nvSpPr>
        <p:spPr>
          <a:xfrm rot="-2956710">
            <a:off x="766221" y="1905573"/>
            <a:ext cx="570521" cy="1169491"/>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117" name="Google Shape;117;p8"/>
          <p:cNvSpPr/>
          <p:nvPr/>
        </p:nvSpPr>
        <p:spPr>
          <a:xfrm rot="-2956710">
            <a:off x="494028" y="2671597"/>
            <a:ext cx="831476" cy="448570"/>
          </a:xfrm>
          <a:custGeom>
            <a:avLst/>
            <a:gdLst/>
            <a:ahLst/>
            <a:cxnLst/>
            <a:rect l="l" t="t" r="r" b="b"/>
            <a:pathLst>
              <a:path w="584842" h="315514" extrusionOk="0">
                <a:moveTo>
                  <a:pt x="277415" y="198059"/>
                </a:moveTo>
                <a:cubicBezTo>
                  <a:pt x="234848" y="209883"/>
                  <a:pt x="194646" y="229590"/>
                  <a:pt x="150503" y="235896"/>
                </a:cubicBezTo>
                <a:cubicBezTo>
                  <a:pt x="93747" y="244567"/>
                  <a:pt x="28320" y="228802"/>
                  <a:pt x="6248" y="167316"/>
                </a:cubicBezTo>
                <a:cubicBezTo>
                  <a:pt x="-5576" y="134208"/>
                  <a:pt x="-58" y="97948"/>
                  <a:pt x="18072" y="68781"/>
                </a:cubicBezTo>
                <a:cubicBezTo>
                  <a:pt x="63004" y="-6105"/>
                  <a:pt x="148926" y="-5316"/>
                  <a:pt x="224601" y="4931"/>
                </a:cubicBezTo>
                <a:cubicBezTo>
                  <a:pt x="471331" y="38827"/>
                  <a:pt x="571442" y="272945"/>
                  <a:pt x="584843" y="315512"/>
                </a:cubicBezTo>
                <a:cubicBezTo>
                  <a:pt x="584843" y="316300"/>
                  <a:pt x="449259" y="150762"/>
                  <a:pt x="277415" y="19805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grpSp>
        <p:nvGrpSpPr>
          <p:cNvPr id="118" name="Google Shape;118;p8"/>
          <p:cNvGrpSpPr/>
          <p:nvPr/>
        </p:nvGrpSpPr>
        <p:grpSpPr>
          <a:xfrm rot="2700000">
            <a:off x="10266435" y="196328"/>
            <a:ext cx="2020292" cy="1442535"/>
            <a:chOff x="3509104" y="949065"/>
            <a:chExt cx="1958007" cy="1398062"/>
          </a:xfrm>
        </p:grpSpPr>
        <p:sp>
          <p:nvSpPr>
            <p:cNvPr id="119" name="Google Shape;119;p8"/>
            <p:cNvSpPr/>
            <p:nvPr/>
          </p:nvSpPr>
          <p:spPr>
            <a:xfrm rot="-1931549">
              <a:off x="4302435" y="1607360"/>
              <a:ext cx="1124007" cy="477020"/>
            </a:xfrm>
            <a:custGeom>
              <a:avLst/>
              <a:gdLst/>
              <a:ahLst/>
              <a:cxnLst/>
              <a:rect l="l" t="t" r="r" b="b"/>
              <a:pathLst>
                <a:path w="814737" h="345768" extrusionOk="0">
                  <a:moveTo>
                    <a:pt x="804830" y="218856"/>
                  </a:moveTo>
                  <a:cubicBezTo>
                    <a:pt x="729155" y="367840"/>
                    <a:pt x="532086" y="146335"/>
                    <a:pt x="320040" y="184960"/>
                  </a:cubicBezTo>
                  <a:cubicBezTo>
                    <a:pt x="175786" y="210973"/>
                    <a:pt x="80404" y="251176"/>
                    <a:pt x="0" y="345769"/>
                  </a:cubicBezTo>
                  <a:cubicBezTo>
                    <a:pt x="409903" y="-232038"/>
                    <a:pt x="889963" y="51742"/>
                    <a:pt x="804830" y="218856"/>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120" name="Google Shape;120;p8"/>
            <p:cNvSpPr/>
            <p:nvPr/>
          </p:nvSpPr>
          <p:spPr>
            <a:xfrm>
              <a:off x="3963048" y="949065"/>
              <a:ext cx="553783" cy="1135180"/>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121" name="Google Shape;121;p8"/>
            <p:cNvSpPr/>
            <p:nvPr/>
          </p:nvSpPr>
          <p:spPr>
            <a:xfrm rot="972124">
              <a:off x="3553815" y="1552776"/>
              <a:ext cx="806965" cy="435346"/>
            </a:xfrm>
            <a:custGeom>
              <a:avLst/>
              <a:gdLst/>
              <a:ahLst/>
              <a:cxnLst/>
              <a:rect l="l" t="t" r="r" b="b"/>
              <a:pathLst>
                <a:path w="584842" h="315514" extrusionOk="0">
                  <a:moveTo>
                    <a:pt x="277415" y="198059"/>
                  </a:moveTo>
                  <a:cubicBezTo>
                    <a:pt x="234848" y="209883"/>
                    <a:pt x="194646" y="229590"/>
                    <a:pt x="150503" y="235896"/>
                  </a:cubicBezTo>
                  <a:cubicBezTo>
                    <a:pt x="93747" y="244567"/>
                    <a:pt x="28320" y="228802"/>
                    <a:pt x="6248" y="167316"/>
                  </a:cubicBezTo>
                  <a:cubicBezTo>
                    <a:pt x="-5576" y="134208"/>
                    <a:pt x="-58" y="97948"/>
                    <a:pt x="18072" y="68781"/>
                  </a:cubicBezTo>
                  <a:cubicBezTo>
                    <a:pt x="63004" y="-6105"/>
                    <a:pt x="148926" y="-5316"/>
                    <a:pt x="224601" y="4931"/>
                  </a:cubicBezTo>
                  <a:cubicBezTo>
                    <a:pt x="471331" y="38827"/>
                    <a:pt x="571442" y="272945"/>
                    <a:pt x="584843" y="315512"/>
                  </a:cubicBezTo>
                  <a:cubicBezTo>
                    <a:pt x="584843" y="316300"/>
                    <a:pt x="449259" y="150762"/>
                    <a:pt x="277415" y="198059"/>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grpSp>
      <p:sp>
        <p:nvSpPr>
          <p:cNvPr id="122" name="Google Shape;122;p8"/>
          <p:cNvSpPr/>
          <p:nvPr/>
        </p:nvSpPr>
        <p:spPr>
          <a:xfrm>
            <a:off x="422200" y="5499800"/>
            <a:ext cx="4110228" cy="243896"/>
          </a:xfrm>
          <a:custGeom>
            <a:avLst/>
            <a:gdLst/>
            <a:ahLst/>
            <a:cxnLst/>
            <a:rect l="l" t="t" r="r" b="b"/>
            <a:pathLst>
              <a:path w="4724400" h="236219" extrusionOk="0">
                <a:moveTo>
                  <a:pt x="2362200" y="236220"/>
                </a:moveTo>
                <a:cubicBezTo>
                  <a:pt x="3663315" y="236220"/>
                  <a:pt x="4724400" y="182880"/>
                  <a:pt x="4724400" y="118110"/>
                </a:cubicBezTo>
                <a:cubicBezTo>
                  <a:pt x="4724400" y="52388"/>
                  <a:pt x="3663315" y="0"/>
                  <a:pt x="2362200" y="0"/>
                </a:cubicBezTo>
                <a:cubicBezTo>
                  <a:pt x="1061085" y="0"/>
                  <a:pt x="0" y="53340"/>
                  <a:pt x="0" y="118110"/>
                </a:cubicBezTo>
                <a:cubicBezTo>
                  <a:pt x="0" y="182880"/>
                  <a:pt x="1061085" y="236220"/>
                  <a:pt x="2362200" y="236220"/>
                </a:cubicBezTo>
                <a:close/>
              </a:path>
            </a:pathLst>
          </a:custGeom>
          <a:solidFill>
            <a:srgbClr val="000000">
              <a:alpha val="234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005 One column">
  <p:cSld name="CUSTOM_5">
    <p:spTree>
      <p:nvGrpSpPr>
        <p:cNvPr id="1" name="Shape 133"/>
        <p:cNvGrpSpPr/>
        <p:nvPr/>
      </p:nvGrpSpPr>
      <p:grpSpPr>
        <a:xfrm>
          <a:off x="0" y="0"/>
          <a:ext cx="0" cy="0"/>
          <a:chOff x="0" y="0"/>
          <a:chExt cx="0" cy="0"/>
        </a:xfrm>
      </p:grpSpPr>
      <p:sp>
        <p:nvSpPr>
          <p:cNvPr id="134" name="Google Shape;134;p10"/>
          <p:cNvSpPr txBox="1">
            <a:spLocks noGrp="1"/>
          </p:cNvSpPr>
          <p:nvPr>
            <p:ph type="subTitle" idx="1"/>
          </p:nvPr>
        </p:nvSpPr>
        <p:spPr>
          <a:xfrm>
            <a:off x="448877" y="2024175"/>
            <a:ext cx="4768800" cy="717900"/>
          </a:xfrm>
          <a:prstGeom prst="rect">
            <a:avLst/>
          </a:prstGeom>
        </p:spPr>
        <p:txBody>
          <a:bodyPr spcFirstLastPara="1" wrap="square" lIns="121900" tIns="121900" rIns="121900" bIns="121900" anchor="t" anchorCtr="0">
            <a:noAutofit/>
          </a:bodyPr>
          <a:lstStyle>
            <a:lvl1pPr lvl="0" rtl="0">
              <a:spcBef>
                <a:spcPts val="0"/>
              </a:spcBef>
              <a:spcAft>
                <a:spcPts val="0"/>
              </a:spcAft>
              <a:buSzPts val="2100"/>
              <a:buNone/>
              <a:defRPr sz="2100" b="1"/>
            </a:lvl1pPr>
            <a:lvl2pPr lvl="1" rtl="0">
              <a:spcBef>
                <a:spcPts val="2100"/>
              </a:spcBef>
              <a:spcAft>
                <a:spcPts val="0"/>
              </a:spcAft>
              <a:buSzPts val="2100"/>
              <a:buNone/>
              <a:defRPr sz="2100" b="1"/>
            </a:lvl2pPr>
            <a:lvl3pPr lvl="2" rtl="0">
              <a:spcBef>
                <a:spcPts val="2100"/>
              </a:spcBef>
              <a:spcAft>
                <a:spcPts val="0"/>
              </a:spcAft>
              <a:buSzPts val="2100"/>
              <a:buNone/>
              <a:defRPr sz="2100" b="1"/>
            </a:lvl3pPr>
            <a:lvl4pPr lvl="3" rtl="0">
              <a:spcBef>
                <a:spcPts val="2100"/>
              </a:spcBef>
              <a:spcAft>
                <a:spcPts val="0"/>
              </a:spcAft>
              <a:buSzPts val="2100"/>
              <a:buNone/>
              <a:defRPr sz="2100" b="1"/>
            </a:lvl4pPr>
            <a:lvl5pPr lvl="4" rtl="0">
              <a:spcBef>
                <a:spcPts val="2100"/>
              </a:spcBef>
              <a:spcAft>
                <a:spcPts val="0"/>
              </a:spcAft>
              <a:buSzPts val="2100"/>
              <a:buNone/>
              <a:defRPr sz="2100" b="1"/>
            </a:lvl5pPr>
            <a:lvl6pPr lvl="5" rtl="0">
              <a:spcBef>
                <a:spcPts val="2100"/>
              </a:spcBef>
              <a:spcAft>
                <a:spcPts val="0"/>
              </a:spcAft>
              <a:buSzPts val="2100"/>
              <a:buNone/>
              <a:defRPr sz="2100" b="1"/>
            </a:lvl6pPr>
            <a:lvl7pPr lvl="6" rtl="0">
              <a:spcBef>
                <a:spcPts val="2100"/>
              </a:spcBef>
              <a:spcAft>
                <a:spcPts val="0"/>
              </a:spcAft>
              <a:buSzPts val="2100"/>
              <a:buNone/>
              <a:defRPr sz="2100" b="1"/>
            </a:lvl7pPr>
            <a:lvl8pPr lvl="7" rtl="0">
              <a:spcBef>
                <a:spcPts val="2100"/>
              </a:spcBef>
              <a:spcAft>
                <a:spcPts val="0"/>
              </a:spcAft>
              <a:buSzPts val="2100"/>
              <a:buNone/>
              <a:defRPr sz="2100" b="1"/>
            </a:lvl8pPr>
            <a:lvl9pPr lvl="8" rtl="0">
              <a:spcBef>
                <a:spcPts val="2100"/>
              </a:spcBef>
              <a:spcAft>
                <a:spcPts val="2100"/>
              </a:spcAft>
              <a:buSzPts val="2100"/>
              <a:buNone/>
              <a:defRPr sz="2100" b="1"/>
            </a:lvl9pPr>
          </a:lstStyle>
          <a:p>
            <a:endParaRPr/>
          </a:p>
        </p:txBody>
      </p:sp>
      <p:sp>
        <p:nvSpPr>
          <p:cNvPr id="135" name="Google Shape;135;p10"/>
          <p:cNvSpPr txBox="1">
            <a:spLocks noGrp="1"/>
          </p:cNvSpPr>
          <p:nvPr>
            <p:ph type="title"/>
          </p:nvPr>
        </p:nvSpPr>
        <p:spPr>
          <a:xfrm>
            <a:off x="415600" y="593375"/>
            <a:ext cx="5581500" cy="763500"/>
          </a:xfrm>
          <a:prstGeom prst="rect">
            <a:avLst/>
          </a:prstGeom>
        </p:spPr>
        <p:txBody>
          <a:bodyPr spcFirstLastPara="1" wrap="square" lIns="121900" tIns="121900" rIns="121900" bIns="121900" anchor="t" anchorCtr="0">
            <a:noAutofit/>
          </a:bodyPr>
          <a:lstStyle>
            <a:lvl1pPr marL="0" marR="0" lvl="0" indent="0" algn="l" rtl="0">
              <a:lnSpc>
                <a:spcPct val="100000"/>
              </a:lnSpc>
              <a:spcBef>
                <a:spcPts val="0"/>
              </a:spcBef>
              <a:spcAft>
                <a:spcPts val="0"/>
              </a:spcAft>
              <a:buClr>
                <a:schemeClr val="dk1"/>
              </a:buClr>
              <a:buSzPts val="4000"/>
              <a:buFont typeface="Aldrich"/>
              <a:buNone/>
              <a:defRPr/>
            </a:lvl1pPr>
            <a:lvl2pPr lvl="1"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a:endParaRPr/>
          </a:p>
        </p:txBody>
      </p:sp>
      <p:sp>
        <p:nvSpPr>
          <p:cNvPr id="136" name="Google Shape;136;p10"/>
          <p:cNvSpPr txBox="1">
            <a:spLocks noGrp="1"/>
          </p:cNvSpPr>
          <p:nvPr>
            <p:ph type="body" idx="2"/>
          </p:nvPr>
        </p:nvSpPr>
        <p:spPr>
          <a:xfrm>
            <a:off x="1228650" y="2684350"/>
            <a:ext cx="4907400" cy="3436500"/>
          </a:xfrm>
          <a:prstGeom prst="rect">
            <a:avLst/>
          </a:prstGeom>
        </p:spPr>
        <p:txBody>
          <a:bodyPr spcFirstLastPara="1" wrap="square" lIns="121900" tIns="121900" rIns="121900" bIns="121900" anchor="t" anchorCtr="0">
            <a:noAutofit/>
          </a:bodyPr>
          <a:lstStyle>
            <a:lvl1pPr marL="457200" lvl="0" indent="-349250">
              <a:spcBef>
                <a:spcPts val="0"/>
              </a:spcBef>
              <a:spcAft>
                <a:spcPts val="0"/>
              </a:spcAft>
              <a:buSzPts val="1900"/>
              <a:buChar char="●"/>
              <a:defRPr/>
            </a:lvl1pPr>
            <a:lvl2pPr marL="914400" lvl="1" indent="-349250">
              <a:spcBef>
                <a:spcPts val="2100"/>
              </a:spcBef>
              <a:spcAft>
                <a:spcPts val="0"/>
              </a:spcAft>
              <a:buSzPts val="1900"/>
              <a:buChar char="○"/>
              <a:defRPr/>
            </a:lvl2pPr>
            <a:lvl3pPr marL="1371600" lvl="2" indent="-349250">
              <a:spcBef>
                <a:spcPts val="2100"/>
              </a:spcBef>
              <a:spcAft>
                <a:spcPts val="0"/>
              </a:spcAft>
              <a:buSzPts val="1900"/>
              <a:buChar char="■"/>
              <a:defRPr/>
            </a:lvl3pPr>
            <a:lvl4pPr marL="1828800" lvl="3" indent="-349250">
              <a:spcBef>
                <a:spcPts val="2100"/>
              </a:spcBef>
              <a:spcAft>
                <a:spcPts val="0"/>
              </a:spcAft>
              <a:buSzPts val="1900"/>
              <a:buChar char="●"/>
              <a:defRPr/>
            </a:lvl4pPr>
            <a:lvl5pPr marL="2286000" lvl="4" indent="-349250">
              <a:spcBef>
                <a:spcPts val="2100"/>
              </a:spcBef>
              <a:spcAft>
                <a:spcPts val="0"/>
              </a:spcAft>
              <a:buSzPts val="1900"/>
              <a:buChar char="○"/>
              <a:defRPr/>
            </a:lvl5pPr>
            <a:lvl6pPr marL="2743200" lvl="5" indent="-349250">
              <a:spcBef>
                <a:spcPts val="2100"/>
              </a:spcBef>
              <a:spcAft>
                <a:spcPts val="0"/>
              </a:spcAft>
              <a:buSzPts val="1900"/>
              <a:buChar char="■"/>
              <a:defRPr/>
            </a:lvl6pPr>
            <a:lvl7pPr marL="3200400" lvl="6" indent="-349250">
              <a:spcBef>
                <a:spcPts val="2100"/>
              </a:spcBef>
              <a:spcAft>
                <a:spcPts val="0"/>
              </a:spcAft>
              <a:buSzPts val="1900"/>
              <a:buChar char="●"/>
              <a:defRPr/>
            </a:lvl7pPr>
            <a:lvl8pPr marL="3657600" lvl="7" indent="-349250">
              <a:spcBef>
                <a:spcPts val="2100"/>
              </a:spcBef>
              <a:spcAft>
                <a:spcPts val="0"/>
              </a:spcAft>
              <a:buSzPts val="1900"/>
              <a:buChar char="○"/>
              <a:defRPr/>
            </a:lvl8pPr>
            <a:lvl9pPr marL="4114800" lvl="8" indent="-349250">
              <a:spcBef>
                <a:spcPts val="2100"/>
              </a:spcBef>
              <a:spcAft>
                <a:spcPts val="2100"/>
              </a:spcAft>
              <a:buSzPts val="1900"/>
              <a:buChar char="■"/>
              <a:defRPr/>
            </a:lvl9pPr>
          </a:lstStyle>
          <a:p>
            <a:endParaRPr/>
          </a:p>
        </p:txBody>
      </p:sp>
      <p:sp>
        <p:nvSpPr>
          <p:cNvPr id="137" name="Google Shape;137;p10"/>
          <p:cNvSpPr/>
          <p:nvPr/>
        </p:nvSpPr>
        <p:spPr>
          <a:xfrm rot="-2700000">
            <a:off x="9458934" y="3825070"/>
            <a:ext cx="2355139" cy="2355139"/>
          </a:xfrm>
          <a:custGeom>
            <a:avLst/>
            <a:gdLst/>
            <a:ahLst/>
            <a:cxnLst/>
            <a:rect l="l" t="t" r="r" b="b"/>
            <a:pathLst>
              <a:path w="4724354" h="4724354" extrusionOk="0">
                <a:moveTo>
                  <a:pt x="4724355" y="2362177"/>
                </a:moveTo>
                <a:cubicBezTo>
                  <a:pt x="4724355" y="3666772"/>
                  <a:pt x="3666772" y="4724355"/>
                  <a:pt x="2362177" y="4724355"/>
                </a:cubicBezTo>
                <a:cubicBezTo>
                  <a:pt x="1057583" y="4724355"/>
                  <a:pt x="0" y="3666772"/>
                  <a:pt x="0" y="2362177"/>
                </a:cubicBezTo>
                <a:cubicBezTo>
                  <a:pt x="0" y="1057583"/>
                  <a:pt x="1057583" y="0"/>
                  <a:pt x="2362177" y="0"/>
                </a:cubicBezTo>
                <a:cubicBezTo>
                  <a:pt x="3666772" y="0"/>
                  <a:pt x="4724355" y="1057583"/>
                  <a:pt x="4724355" y="236217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8" name="Google Shape;138;p10"/>
          <p:cNvSpPr/>
          <p:nvPr/>
        </p:nvSpPr>
        <p:spPr>
          <a:xfrm>
            <a:off x="9381165" y="6456606"/>
            <a:ext cx="2362200" cy="118109"/>
          </a:xfrm>
          <a:custGeom>
            <a:avLst/>
            <a:gdLst/>
            <a:ahLst/>
            <a:cxnLst/>
            <a:rect l="l" t="t" r="r" b="b"/>
            <a:pathLst>
              <a:path w="4724400" h="236219" extrusionOk="0">
                <a:moveTo>
                  <a:pt x="2362200" y="236220"/>
                </a:moveTo>
                <a:cubicBezTo>
                  <a:pt x="3663315" y="236220"/>
                  <a:pt x="4724400" y="182880"/>
                  <a:pt x="4724400" y="118110"/>
                </a:cubicBezTo>
                <a:cubicBezTo>
                  <a:pt x="4724400" y="52388"/>
                  <a:pt x="3663315" y="0"/>
                  <a:pt x="2362200" y="0"/>
                </a:cubicBezTo>
                <a:cubicBezTo>
                  <a:pt x="1061085" y="0"/>
                  <a:pt x="0" y="53340"/>
                  <a:pt x="0" y="118110"/>
                </a:cubicBezTo>
                <a:cubicBezTo>
                  <a:pt x="0" y="182880"/>
                  <a:pt x="1061085" y="236220"/>
                  <a:pt x="2362200" y="236220"/>
                </a:cubicBezTo>
                <a:close/>
              </a:path>
            </a:pathLst>
          </a:custGeom>
          <a:solidFill>
            <a:srgbClr val="000000">
              <a:alpha val="234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139" name="Google Shape;139;p10"/>
          <p:cNvGrpSpPr/>
          <p:nvPr/>
        </p:nvGrpSpPr>
        <p:grpSpPr>
          <a:xfrm rot="-8306747">
            <a:off x="10342698" y="-4814"/>
            <a:ext cx="2020206" cy="1442474"/>
            <a:chOff x="3509104" y="949065"/>
            <a:chExt cx="1958007" cy="1398062"/>
          </a:xfrm>
        </p:grpSpPr>
        <p:sp>
          <p:nvSpPr>
            <p:cNvPr id="140" name="Google Shape;140;p10"/>
            <p:cNvSpPr/>
            <p:nvPr/>
          </p:nvSpPr>
          <p:spPr>
            <a:xfrm rot="-1931549">
              <a:off x="4302435" y="1607360"/>
              <a:ext cx="1124007" cy="477020"/>
            </a:xfrm>
            <a:custGeom>
              <a:avLst/>
              <a:gdLst/>
              <a:ahLst/>
              <a:cxnLst/>
              <a:rect l="l" t="t" r="r" b="b"/>
              <a:pathLst>
                <a:path w="814737" h="345768" extrusionOk="0">
                  <a:moveTo>
                    <a:pt x="804830" y="218856"/>
                  </a:moveTo>
                  <a:cubicBezTo>
                    <a:pt x="729155" y="367840"/>
                    <a:pt x="532086" y="146335"/>
                    <a:pt x="320040" y="184960"/>
                  </a:cubicBezTo>
                  <a:cubicBezTo>
                    <a:pt x="175786" y="210973"/>
                    <a:pt x="80404" y="251176"/>
                    <a:pt x="0" y="345769"/>
                  </a:cubicBezTo>
                  <a:cubicBezTo>
                    <a:pt x="409903" y="-232038"/>
                    <a:pt x="889963" y="51742"/>
                    <a:pt x="804830" y="21885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141" name="Google Shape;141;p10"/>
            <p:cNvSpPr/>
            <p:nvPr/>
          </p:nvSpPr>
          <p:spPr>
            <a:xfrm>
              <a:off x="3963048" y="949065"/>
              <a:ext cx="553783" cy="1135180"/>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142" name="Google Shape;142;p10"/>
            <p:cNvSpPr/>
            <p:nvPr/>
          </p:nvSpPr>
          <p:spPr>
            <a:xfrm rot="972124">
              <a:off x="3553815" y="1552776"/>
              <a:ext cx="806965" cy="435346"/>
            </a:xfrm>
            <a:custGeom>
              <a:avLst/>
              <a:gdLst/>
              <a:ahLst/>
              <a:cxnLst/>
              <a:rect l="l" t="t" r="r" b="b"/>
              <a:pathLst>
                <a:path w="584842" h="315514" extrusionOk="0">
                  <a:moveTo>
                    <a:pt x="277415" y="198059"/>
                  </a:moveTo>
                  <a:cubicBezTo>
                    <a:pt x="234848" y="209883"/>
                    <a:pt x="194646" y="229590"/>
                    <a:pt x="150503" y="235896"/>
                  </a:cubicBezTo>
                  <a:cubicBezTo>
                    <a:pt x="93747" y="244567"/>
                    <a:pt x="28320" y="228802"/>
                    <a:pt x="6248" y="167316"/>
                  </a:cubicBezTo>
                  <a:cubicBezTo>
                    <a:pt x="-5576" y="134208"/>
                    <a:pt x="-58" y="97948"/>
                    <a:pt x="18072" y="68781"/>
                  </a:cubicBezTo>
                  <a:cubicBezTo>
                    <a:pt x="63004" y="-6105"/>
                    <a:pt x="148926" y="-5316"/>
                    <a:pt x="224601" y="4931"/>
                  </a:cubicBezTo>
                  <a:cubicBezTo>
                    <a:pt x="471331" y="38827"/>
                    <a:pt x="571442" y="272945"/>
                    <a:pt x="584843" y="315512"/>
                  </a:cubicBezTo>
                  <a:cubicBezTo>
                    <a:pt x="584843" y="316300"/>
                    <a:pt x="449259" y="150762"/>
                    <a:pt x="277415" y="198059"/>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grpSp>
      <p:grpSp>
        <p:nvGrpSpPr>
          <p:cNvPr id="143" name="Google Shape;143;p10"/>
          <p:cNvGrpSpPr/>
          <p:nvPr/>
        </p:nvGrpSpPr>
        <p:grpSpPr>
          <a:xfrm>
            <a:off x="9670761" y="5674412"/>
            <a:ext cx="1935430" cy="824125"/>
            <a:chOff x="4487664" y="-1392325"/>
            <a:chExt cx="3997997" cy="1702034"/>
          </a:xfrm>
        </p:grpSpPr>
        <p:grpSp>
          <p:nvGrpSpPr>
            <p:cNvPr id="144" name="Google Shape;144;p10"/>
            <p:cNvGrpSpPr/>
            <p:nvPr/>
          </p:nvGrpSpPr>
          <p:grpSpPr>
            <a:xfrm>
              <a:off x="5041805" y="-1392325"/>
              <a:ext cx="2896971" cy="1702034"/>
              <a:chOff x="4692026" y="4370063"/>
              <a:chExt cx="2807959" cy="1649737"/>
            </a:xfrm>
          </p:grpSpPr>
          <p:sp>
            <p:nvSpPr>
              <p:cNvPr id="145" name="Google Shape;145;p10"/>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6" name="Google Shape;146;p10"/>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47" name="Google Shape;147;p10"/>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8" name="Google Shape;148;p10"/>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9" name="Google Shape;149;p10"/>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0" name="Google Shape;150;p10"/>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007 Quote">
  <p:cSld name="CUSTOM_6">
    <p:bg>
      <p:bgPr>
        <a:solidFill>
          <a:schemeClr val="accent1"/>
        </a:solidFill>
        <a:effectLst/>
      </p:bgPr>
    </p:bg>
    <p:spTree>
      <p:nvGrpSpPr>
        <p:cNvPr id="1" name="Shape 151"/>
        <p:cNvGrpSpPr/>
        <p:nvPr/>
      </p:nvGrpSpPr>
      <p:grpSpPr>
        <a:xfrm>
          <a:off x="0" y="0"/>
          <a:ext cx="0" cy="0"/>
          <a:chOff x="0" y="0"/>
          <a:chExt cx="0" cy="0"/>
        </a:xfrm>
      </p:grpSpPr>
      <p:sp>
        <p:nvSpPr>
          <p:cNvPr id="152" name="Google Shape;152;p11"/>
          <p:cNvSpPr txBox="1">
            <a:spLocks noGrp="1"/>
          </p:cNvSpPr>
          <p:nvPr>
            <p:ph type="title"/>
          </p:nvPr>
        </p:nvSpPr>
        <p:spPr>
          <a:xfrm>
            <a:off x="558100" y="1873525"/>
            <a:ext cx="11095500" cy="3160800"/>
          </a:xfrm>
          <a:prstGeom prst="rect">
            <a:avLst/>
          </a:prstGeom>
        </p:spPr>
        <p:txBody>
          <a:bodyPr spcFirstLastPara="1" wrap="square" lIns="121900" tIns="121900" rIns="121900" bIns="121900" anchor="ctr" anchorCtr="0">
            <a:noAutofit/>
          </a:bodyPr>
          <a:lstStyle>
            <a:lvl1pPr lvl="0" algn="ctr" rtl="0">
              <a:spcBef>
                <a:spcPts val="0"/>
              </a:spcBef>
              <a:spcAft>
                <a:spcPts val="0"/>
              </a:spcAft>
              <a:buClr>
                <a:schemeClr val="lt1"/>
              </a:buClr>
              <a:buSzPts val="6000"/>
              <a:buNone/>
              <a:defRPr sz="6000">
                <a:solidFill>
                  <a:schemeClr val="lt1"/>
                </a:solidFill>
              </a:defRPr>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endParaRPr/>
          </a:p>
        </p:txBody>
      </p:sp>
      <p:sp>
        <p:nvSpPr>
          <p:cNvPr id="153" name="Google Shape;153;p11"/>
          <p:cNvSpPr txBox="1">
            <a:spLocks noGrp="1"/>
          </p:cNvSpPr>
          <p:nvPr>
            <p:ph type="subTitle" idx="1"/>
          </p:nvPr>
        </p:nvSpPr>
        <p:spPr>
          <a:xfrm>
            <a:off x="632875" y="5919475"/>
            <a:ext cx="11379900" cy="717900"/>
          </a:xfrm>
          <a:prstGeom prst="rect">
            <a:avLst/>
          </a:prstGeom>
        </p:spPr>
        <p:txBody>
          <a:bodyPr spcFirstLastPara="1" wrap="square" lIns="121900" tIns="121900" rIns="121900" bIns="121900" anchor="b" anchorCtr="0">
            <a:noAutofit/>
          </a:bodyPr>
          <a:lstStyle>
            <a:lvl1pPr lvl="0" algn="r" rtl="0">
              <a:lnSpc>
                <a:spcPct val="100000"/>
              </a:lnSpc>
              <a:spcBef>
                <a:spcPts val="0"/>
              </a:spcBef>
              <a:spcAft>
                <a:spcPts val="0"/>
              </a:spcAft>
              <a:buClr>
                <a:schemeClr val="lt1"/>
              </a:buClr>
              <a:buSzPts val="1900"/>
              <a:buNone/>
              <a:defRPr>
                <a:solidFill>
                  <a:schemeClr val="lt1"/>
                </a:solidFill>
              </a:defRPr>
            </a:lvl1pPr>
            <a:lvl2pPr lvl="1" algn="r" rtl="0">
              <a:lnSpc>
                <a:spcPct val="100000"/>
              </a:lnSpc>
              <a:spcBef>
                <a:spcPts val="0"/>
              </a:spcBef>
              <a:spcAft>
                <a:spcPts val="0"/>
              </a:spcAft>
              <a:buClr>
                <a:schemeClr val="lt1"/>
              </a:buClr>
              <a:buSzPts val="1900"/>
              <a:buNone/>
              <a:defRPr>
                <a:solidFill>
                  <a:schemeClr val="lt1"/>
                </a:solidFill>
              </a:defRPr>
            </a:lvl2pPr>
            <a:lvl3pPr lvl="2" algn="r" rtl="0">
              <a:lnSpc>
                <a:spcPct val="100000"/>
              </a:lnSpc>
              <a:spcBef>
                <a:spcPts val="0"/>
              </a:spcBef>
              <a:spcAft>
                <a:spcPts val="0"/>
              </a:spcAft>
              <a:buClr>
                <a:schemeClr val="lt1"/>
              </a:buClr>
              <a:buSzPts val="1900"/>
              <a:buNone/>
              <a:defRPr>
                <a:solidFill>
                  <a:schemeClr val="lt1"/>
                </a:solidFill>
              </a:defRPr>
            </a:lvl3pPr>
            <a:lvl4pPr lvl="3" algn="r" rtl="0">
              <a:lnSpc>
                <a:spcPct val="100000"/>
              </a:lnSpc>
              <a:spcBef>
                <a:spcPts val="0"/>
              </a:spcBef>
              <a:spcAft>
                <a:spcPts val="0"/>
              </a:spcAft>
              <a:buClr>
                <a:schemeClr val="lt1"/>
              </a:buClr>
              <a:buSzPts val="1900"/>
              <a:buNone/>
              <a:defRPr>
                <a:solidFill>
                  <a:schemeClr val="lt1"/>
                </a:solidFill>
              </a:defRPr>
            </a:lvl4pPr>
            <a:lvl5pPr lvl="4" algn="r" rtl="0">
              <a:lnSpc>
                <a:spcPct val="100000"/>
              </a:lnSpc>
              <a:spcBef>
                <a:spcPts val="0"/>
              </a:spcBef>
              <a:spcAft>
                <a:spcPts val="0"/>
              </a:spcAft>
              <a:buClr>
                <a:schemeClr val="lt1"/>
              </a:buClr>
              <a:buSzPts val="1900"/>
              <a:buNone/>
              <a:defRPr>
                <a:solidFill>
                  <a:schemeClr val="lt1"/>
                </a:solidFill>
              </a:defRPr>
            </a:lvl5pPr>
            <a:lvl6pPr lvl="5" algn="r" rtl="0">
              <a:lnSpc>
                <a:spcPct val="100000"/>
              </a:lnSpc>
              <a:spcBef>
                <a:spcPts val="0"/>
              </a:spcBef>
              <a:spcAft>
                <a:spcPts val="0"/>
              </a:spcAft>
              <a:buClr>
                <a:schemeClr val="lt1"/>
              </a:buClr>
              <a:buSzPts val="1900"/>
              <a:buNone/>
              <a:defRPr>
                <a:solidFill>
                  <a:schemeClr val="lt1"/>
                </a:solidFill>
              </a:defRPr>
            </a:lvl6pPr>
            <a:lvl7pPr lvl="6" algn="r" rtl="0">
              <a:lnSpc>
                <a:spcPct val="100000"/>
              </a:lnSpc>
              <a:spcBef>
                <a:spcPts val="0"/>
              </a:spcBef>
              <a:spcAft>
                <a:spcPts val="0"/>
              </a:spcAft>
              <a:buClr>
                <a:schemeClr val="lt1"/>
              </a:buClr>
              <a:buSzPts val="1900"/>
              <a:buNone/>
              <a:defRPr>
                <a:solidFill>
                  <a:schemeClr val="lt1"/>
                </a:solidFill>
              </a:defRPr>
            </a:lvl7pPr>
            <a:lvl8pPr lvl="7" algn="r" rtl="0">
              <a:lnSpc>
                <a:spcPct val="100000"/>
              </a:lnSpc>
              <a:spcBef>
                <a:spcPts val="0"/>
              </a:spcBef>
              <a:spcAft>
                <a:spcPts val="0"/>
              </a:spcAft>
              <a:buClr>
                <a:schemeClr val="lt1"/>
              </a:buClr>
              <a:buSzPts val="1900"/>
              <a:buNone/>
              <a:defRPr>
                <a:solidFill>
                  <a:schemeClr val="lt1"/>
                </a:solidFill>
              </a:defRPr>
            </a:lvl8pPr>
            <a:lvl9pPr lvl="8" algn="r" rtl="0">
              <a:lnSpc>
                <a:spcPct val="100000"/>
              </a:lnSpc>
              <a:spcBef>
                <a:spcPts val="0"/>
              </a:spcBef>
              <a:spcAft>
                <a:spcPts val="0"/>
              </a:spcAft>
              <a:buClr>
                <a:schemeClr val="lt1"/>
              </a:buClr>
              <a:buSzPts val="1900"/>
              <a:buNone/>
              <a:defRPr>
                <a:solidFill>
                  <a:schemeClr val="lt1"/>
                </a:solidFill>
              </a:defRPr>
            </a:lvl9pPr>
          </a:lstStyle>
          <a:p>
            <a:endParaRPr/>
          </a:p>
        </p:txBody>
      </p:sp>
      <p:sp>
        <p:nvSpPr>
          <p:cNvPr id="154" name="Google Shape;154;p11"/>
          <p:cNvSpPr/>
          <p:nvPr/>
        </p:nvSpPr>
        <p:spPr>
          <a:xfrm rot="-1211893" flipH="1">
            <a:off x="405113" y="202128"/>
            <a:ext cx="639243" cy="1136617"/>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chemeClr val="lt1"/>
              </a:solidFill>
              <a:latin typeface="Calibri"/>
              <a:ea typeface="Calibri"/>
              <a:cs typeface="Calibri"/>
              <a:sym typeface="Calibri"/>
            </a:endParaRPr>
          </a:p>
        </p:txBody>
      </p:sp>
      <p:sp>
        <p:nvSpPr>
          <p:cNvPr id="155" name="Google Shape;155;p11"/>
          <p:cNvSpPr/>
          <p:nvPr/>
        </p:nvSpPr>
        <p:spPr>
          <a:xfrm rot="-1211893" flipH="1">
            <a:off x="1000879" y="202128"/>
            <a:ext cx="639243" cy="1136617"/>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chemeClr val="lt1"/>
              </a:solidFill>
              <a:latin typeface="Calibri"/>
              <a:ea typeface="Calibri"/>
              <a:cs typeface="Calibri"/>
              <a:sym typeface="Calibri"/>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018 Custom Layout 1">
  <p:cSld name="CUSTOM_17">
    <p:spTree>
      <p:nvGrpSpPr>
        <p:cNvPr id="1" name="Shape 263"/>
        <p:cNvGrpSpPr/>
        <p:nvPr/>
      </p:nvGrpSpPr>
      <p:grpSpPr>
        <a:xfrm>
          <a:off x="0" y="0"/>
          <a:ext cx="0" cy="0"/>
          <a:chOff x="0" y="0"/>
          <a:chExt cx="0" cy="0"/>
        </a:xfrm>
      </p:grpSpPr>
      <p:sp>
        <p:nvSpPr>
          <p:cNvPr id="264" name="Google Shape;264;p22"/>
          <p:cNvSpPr txBox="1">
            <a:spLocks noGrp="1"/>
          </p:cNvSpPr>
          <p:nvPr>
            <p:ph type="subTitle" idx="1"/>
          </p:nvPr>
        </p:nvSpPr>
        <p:spPr>
          <a:xfrm>
            <a:off x="6130600" y="2516825"/>
            <a:ext cx="5581500" cy="717900"/>
          </a:xfrm>
          <a:prstGeom prst="rect">
            <a:avLst/>
          </a:prstGeom>
        </p:spPr>
        <p:txBody>
          <a:bodyPr spcFirstLastPara="1" wrap="square" lIns="121900" tIns="121900" rIns="121900" bIns="121900" anchor="t" anchorCtr="0">
            <a:noAutofit/>
          </a:bodyPr>
          <a:lstStyle>
            <a:lvl1pPr lvl="0" rtl="0">
              <a:spcBef>
                <a:spcPts val="0"/>
              </a:spcBef>
              <a:spcAft>
                <a:spcPts val="0"/>
              </a:spcAft>
              <a:buSzPts val="2100"/>
              <a:buNone/>
              <a:defRPr sz="2100" b="1"/>
            </a:lvl1pPr>
            <a:lvl2pPr lvl="1" rtl="0">
              <a:spcBef>
                <a:spcPts val="2100"/>
              </a:spcBef>
              <a:spcAft>
                <a:spcPts val="0"/>
              </a:spcAft>
              <a:buSzPts val="2100"/>
              <a:buNone/>
              <a:defRPr sz="2100" b="1"/>
            </a:lvl2pPr>
            <a:lvl3pPr lvl="2" rtl="0">
              <a:spcBef>
                <a:spcPts val="2100"/>
              </a:spcBef>
              <a:spcAft>
                <a:spcPts val="0"/>
              </a:spcAft>
              <a:buSzPts val="2100"/>
              <a:buNone/>
              <a:defRPr sz="2100" b="1"/>
            </a:lvl3pPr>
            <a:lvl4pPr lvl="3" rtl="0">
              <a:spcBef>
                <a:spcPts val="2100"/>
              </a:spcBef>
              <a:spcAft>
                <a:spcPts val="0"/>
              </a:spcAft>
              <a:buSzPts val="2100"/>
              <a:buNone/>
              <a:defRPr sz="2100" b="1"/>
            </a:lvl4pPr>
            <a:lvl5pPr lvl="4" rtl="0">
              <a:spcBef>
                <a:spcPts val="2100"/>
              </a:spcBef>
              <a:spcAft>
                <a:spcPts val="0"/>
              </a:spcAft>
              <a:buSzPts val="2100"/>
              <a:buNone/>
              <a:defRPr sz="2100" b="1"/>
            </a:lvl5pPr>
            <a:lvl6pPr lvl="5" rtl="0">
              <a:spcBef>
                <a:spcPts val="2100"/>
              </a:spcBef>
              <a:spcAft>
                <a:spcPts val="0"/>
              </a:spcAft>
              <a:buSzPts val="2100"/>
              <a:buNone/>
              <a:defRPr sz="2100" b="1"/>
            </a:lvl6pPr>
            <a:lvl7pPr lvl="6" rtl="0">
              <a:spcBef>
                <a:spcPts val="2100"/>
              </a:spcBef>
              <a:spcAft>
                <a:spcPts val="0"/>
              </a:spcAft>
              <a:buSzPts val="2100"/>
              <a:buNone/>
              <a:defRPr sz="2100" b="1"/>
            </a:lvl7pPr>
            <a:lvl8pPr lvl="7" rtl="0">
              <a:spcBef>
                <a:spcPts val="2100"/>
              </a:spcBef>
              <a:spcAft>
                <a:spcPts val="0"/>
              </a:spcAft>
              <a:buSzPts val="2100"/>
              <a:buNone/>
              <a:defRPr sz="2100" b="1"/>
            </a:lvl8pPr>
            <a:lvl9pPr lvl="8" rtl="0">
              <a:spcBef>
                <a:spcPts val="2100"/>
              </a:spcBef>
              <a:spcAft>
                <a:spcPts val="2100"/>
              </a:spcAft>
              <a:buSzPts val="2100"/>
              <a:buNone/>
              <a:defRPr sz="2100" b="1"/>
            </a:lvl9pPr>
          </a:lstStyle>
          <a:p>
            <a:endParaRPr/>
          </a:p>
        </p:txBody>
      </p:sp>
      <p:sp>
        <p:nvSpPr>
          <p:cNvPr id="265" name="Google Shape;265;p22"/>
          <p:cNvSpPr txBox="1">
            <a:spLocks noGrp="1"/>
          </p:cNvSpPr>
          <p:nvPr>
            <p:ph type="title"/>
          </p:nvPr>
        </p:nvSpPr>
        <p:spPr>
          <a:xfrm>
            <a:off x="6130600" y="974375"/>
            <a:ext cx="5581500" cy="763500"/>
          </a:xfrm>
          <a:prstGeom prst="rect">
            <a:avLst/>
          </a:prstGeom>
        </p:spPr>
        <p:txBody>
          <a:bodyPr spcFirstLastPara="1" wrap="square" lIns="121900" tIns="121900" rIns="121900" bIns="121900" anchor="t" anchorCtr="0">
            <a:noAutofit/>
          </a:bodyPr>
          <a:lstStyle>
            <a:lvl1pPr marL="0" marR="0" lvl="0" indent="0" algn="l" rtl="0">
              <a:lnSpc>
                <a:spcPct val="100000"/>
              </a:lnSpc>
              <a:spcBef>
                <a:spcPts val="0"/>
              </a:spcBef>
              <a:spcAft>
                <a:spcPts val="0"/>
              </a:spcAft>
              <a:buClr>
                <a:schemeClr val="dk1"/>
              </a:buClr>
              <a:buSzPts val="7000"/>
              <a:buFont typeface="Aldrich"/>
              <a:buNone/>
              <a:defRPr sz="7000"/>
            </a:lvl1pPr>
            <a:lvl2pPr lvl="1"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9pPr>
          </a:lstStyle>
          <a:p>
            <a:endParaRPr/>
          </a:p>
        </p:txBody>
      </p:sp>
      <p:sp>
        <p:nvSpPr>
          <p:cNvPr id="266" name="Google Shape;266;p22"/>
          <p:cNvSpPr txBox="1">
            <a:spLocks noGrp="1"/>
          </p:cNvSpPr>
          <p:nvPr>
            <p:ph type="body" idx="2"/>
          </p:nvPr>
        </p:nvSpPr>
        <p:spPr>
          <a:xfrm>
            <a:off x="6130650" y="3381625"/>
            <a:ext cx="5581500" cy="1341600"/>
          </a:xfrm>
          <a:prstGeom prst="rect">
            <a:avLst/>
          </a:prstGeom>
        </p:spPr>
        <p:txBody>
          <a:bodyPr spcFirstLastPara="1" wrap="square" lIns="121900" tIns="121900" rIns="121900" bIns="121900" anchor="t" anchorCtr="0">
            <a:noAutofit/>
          </a:bodyPr>
          <a:lstStyle>
            <a:lvl1pPr marL="457200" lvl="0" indent="-349250">
              <a:lnSpc>
                <a:spcPct val="100000"/>
              </a:lnSpc>
              <a:spcBef>
                <a:spcPts val="0"/>
              </a:spcBef>
              <a:spcAft>
                <a:spcPts val="0"/>
              </a:spcAft>
              <a:buSzPts val="1900"/>
              <a:buChar char="●"/>
              <a:defRPr/>
            </a:lvl1pPr>
            <a:lvl2pPr marL="914400" lvl="1" indent="-349250">
              <a:lnSpc>
                <a:spcPct val="100000"/>
              </a:lnSpc>
              <a:spcBef>
                <a:spcPts val="0"/>
              </a:spcBef>
              <a:spcAft>
                <a:spcPts val="0"/>
              </a:spcAft>
              <a:buSzPts val="1900"/>
              <a:buChar char="○"/>
              <a:defRPr/>
            </a:lvl2pPr>
            <a:lvl3pPr marL="1371600" lvl="2" indent="-349250">
              <a:lnSpc>
                <a:spcPct val="100000"/>
              </a:lnSpc>
              <a:spcBef>
                <a:spcPts val="0"/>
              </a:spcBef>
              <a:spcAft>
                <a:spcPts val="0"/>
              </a:spcAft>
              <a:buSzPts val="1900"/>
              <a:buChar char="■"/>
              <a:defRPr/>
            </a:lvl3pPr>
            <a:lvl4pPr marL="1828800" lvl="3" indent="-349250">
              <a:lnSpc>
                <a:spcPct val="100000"/>
              </a:lnSpc>
              <a:spcBef>
                <a:spcPts val="0"/>
              </a:spcBef>
              <a:spcAft>
                <a:spcPts val="0"/>
              </a:spcAft>
              <a:buSzPts val="1900"/>
              <a:buChar char="●"/>
              <a:defRPr/>
            </a:lvl4pPr>
            <a:lvl5pPr marL="2286000" lvl="4" indent="-349250">
              <a:lnSpc>
                <a:spcPct val="100000"/>
              </a:lnSpc>
              <a:spcBef>
                <a:spcPts val="0"/>
              </a:spcBef>
              <a:spcAft>
                <a:spcPts val="0"/>
              </a:spcAft>
              <a:buSzPts val="1900"/>
              <a:buChar char="○"/>
              <a:defRPr/>
            </a:lvl5pPr>
            <a:lvl6pPr marL="2743200" lvl="5" indent="-349250">
              <a:lnSpc>
                <a:spcPct val="100000"/>
              </a:lnSpc>
              <a:spcBef>
                <a:spcPts val="0"/>
              </a:spcBef>
              <a:spcAft>
                <a:spcPts val="0"/>
              </a:spcAft>
              <a:buSzPts val="1900"/>
              <a:buChar char="■"/>
              <a:defRPr/>
            </a:lvl6pPr>
            <a:lvl7pPr marL="3200400" lvl="6" indent="-349250">
              <a:lnSpc>
                <a:spcPct val="100000"/>
              </a:lnSpc>
              <a:spcBef>
                <a:spcPts val="0"/>
              </a:spcBef>
              <a:spcAft>
                <a:spcPts val="0"/>
              </a:spcAft>
              <a:buSzPts val="1900"/>
              <a:buChar char="●"/>
              <a:defRPr/>
            </a:lvl7pPr>
            <a:lvl8pPr marL="3657600" lvl="7" indent="-349250">
              <a:lnSpc>
                <a:spcPct val="100000"/>
              </a:lnSpc>
              <a:spcBef>
                <a:spcPts val="0"/>
              </a:spcBef>
              <a:spcAft>
                <a:spcPts val="0"/>
              </a:spcAft>
              <a:buSzPts val="1900"/>
              <a:buChar char="○"/>
              <a:defRPr/>
            </a:lvl8pPr>
            <a:lvl9pPr marL="4114800" lvl="8" indent="-349250">
              <a:lnSpc>
                <a:spcPct val="100000"/>
              </a:lnSpc>
              <a:spcBef>
                <a:spcPts val="0"/>
              </a:spcBef>
              <a:spcAft>
                <a:spcPts val="0"/>
              </a:spcAft>
              <a:buSzPts val="1900"/>
              <a:buChar char="■"/>
              <a:defRPr/>
            </a:lvl9pPr>
          </a:lstStyle>
          <a:p>
            <a:endParaRPr/>
          </a:p>
        </p:txBody>
      </p:sp>
      <p:sp>
        <p:nvSpPr>
          <p:cNvPr id="267" name="Google Shape;267;p22"/>
          <p:cNvSpPr/>
          <p:nvPr/>
        </p:nvSpPr>
        <p:spPr>
          <a:xfrm>
            <a:off x="955602" y="6185591"/>
            <a:ext cx="4877943" cy="243896"/>
          </a:xfrm>
          <a:custGeom>
            <a:avLst/>
            <a:gdLst/>
            <a:ahLst/>
            <a:cxnLst/>
            <a:rect l="l" t="t" r="r" b="b"/>
            <a:pathLst>
              <a:path w="4724400" h="236219" extrusionOk="0">
                <a:moveTo>
                  <a:pt x="2362200" y="236220"/>
                </a:moveTo>
                <a:cubicBezTo>
                  <a:pt x="3663315" y="236220"/>
                  <a:pt x="4724400" y="182880"/>
                  <a:pt x="4724400" y="118110"/>
                </a:cubicBezTo>
                <a:cubicBezTo>
                  <a:pt x="4724400" y="52388"/>
                  <a:pt x="3663315" y="0"/>
                  <a:pt x="2362200" y="0"/>
                </a:cubicBezTo>
                <a:cubicBezTo>
                  <a:pt x="1061085" y="0"/>
                  <a:pt x="0" y="53340"/>
                  <a:pt x="0" y="118110"/>
                </a:cubicBezTo>
                <a:cubicBezTo>
                  <a:pt x="0" y="182880"/>
                  <a:pt x="1061085" y="236220"/>
                  <a:pt x="2362200" y="236220"/>
                </a:cubicBezTo>
                <a:close/>
              </a:path>
            </a:pathLst>
          </a:custGeom>
          <a:solidFill>
            <a:srgbClr val="000000">
              <a:alpha val="234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8" name="Google Shape;268;p22"/>
          <p:cNvSpPr/>
          <p:nvPr/>
        </p:nvSpPr>
        <p:spPr>
          <a:xfrm rot="-2700000">
            <a:off x="955912" y="1142746"/>
            <a:ext cx="4877309" cy="4877309"/>
          </a:xfrm>
          <a:custGeom>
            <a:avLst/>
            <a:gdLst/>
            <a:ahLst/>
            <a:cxnLst/>
            <a:rect l="l" t="t" r="r" b="b"/>
            <a:pathLst>
              <a:path w="4724354" h="4724354" extrusionOk="0">
                <a:moveTo>
                  <a:pt x="4724355" y="2362177"/>
                </a:moveTo>
                <a:cubicBezTo>
                  <a:pt x="4724355" y="3666772"/>
                  <a:pt x="3666772" y="4724355"/>
                  <a:pt x="2362177" y="4724355"/>
                </a:cubicBezTo>
                <a:cubicBezTo>
                  <a:pt x="1057583" y="4724355"/>
                  <a:pt x="0" y="3666772"/>
                  <a:pt x="0" y="2362177"/>
                </a:cubicBezTo>
                <a:cubicBezTo>
                  <a:pt x="0" y="1057583"/>
                  <a:pt x="1057583" y="0"/>
                  <a:pt x="2362177" y="0"/>
                </a:cubicBezTo>
                <a:cubicBezTo>
                  <a:pt x="3666772" y="0"/>
                  <a:pt x="4724355" y="1057583"/>
                  <a:pt x="4724355" y="236217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269" name="Google Shape;269;p22"/>
          <p:cNvGrpSpPr/>
          <p:nvPr/>
        </p:nvGrpSpPr>
        <p:grpSpPr>
          <a:xfrm rot="3456507">
            <a:off x="4979965" y="1382088"/>
            <a:ext cx="2242479" cy="1205659"/>
            <a:chOff x="3448893" y="949065"/>
            <a:chExt cx="2173513" cy="1168580"/>
          </a:xfrm>
        </p:grpSpPr>
        <p:sp>
          <p:nvSpPr>
            <p:cNvPr id="270" name="Google Shape;270;p22"/>
            <p:cNvSpPr/>
            <p:nvPr/>
          </p:nvSpPr>
          <p:spPr>
            <a:xfrm>
              <a:off x="4498069" y="1640485"/>
              <a:ext cx="1124337" cy="477160"/>
            </a:xfrm>
            <a:custGeom>
              <a:avLst/>
              <a:gdLst/>
              <a:ahLst/>
              <a:cxnLst/>
              <a:rect l="l" t="t" r="r" b="b"/>
              <a:pathLst>
                <a:path w="814737" h="345768" extrusionOk="0">
                  <a:moveTo>
                    <a:pt x="804830" y="218856"/>
                  </a:moveTo>
                  <a:cubicBezTo>
                    <a:pt x="729155" y="367840"/>
                    <a:pt x="532086" y="146335"/>
                    <a:pt x="320040" y="184960"/>
                  </a:cubicBezTo>
                  <a:cubicBezTo>
                    <a:pt x="175786" y="210973"/>
                    <a:pt x="80404" y="251176"/>
                    <a:pt x="0" y="345769"/>
                  </a:cubicBezTo>
                  <a:cubicBezTo>
                    <a:pt x="409903" y="-232038"/>
                    <a:pt x="889963" y="51742"/>
                    <a:pt x="804830" y="218856"/>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271" name="Google Shape;271;p22"/>
            <p:cNvSpPr/>
            <p:nvPr/>
          </p:nvSpPr>
          <p:spPr>
            <a:xfrm>
              <a:off x="3963048" y="949065"/>
              <a:ext cx="553783" cy="1135180"/>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272" name="Google Shape;272;p22"/>
            <p:cNvSpPr/>
            <p:nvPr/>
          </p:nvSpPr>
          <p:spPr>
            <a:xfrm>
              <a:off x="3448893" y="1450622"/>
              <a:ext cx="807082" cy="435409"/>
            </a:xfrm>
            <a:custGeom>
              <a:avLst/>
              <a:gdLst/>
              <a:ahLst/>
              <a:cxnLst/>
              <a:rect l="l" t="t" r="r" b="b"/>
              <a:pathLst>
                <a:path w="584842" h="315514" extrusionOk="0">
                  <a:moveTo>
                    <a:pt x="277415" y="198059"/>
                  </a:moveTo>
                  <a:cubicBezTo>
                    <a:pt x="234848" y="209883"/>
                    <a:pt x="194646" y="229590"/>
                    <a:pt x="150503" y="235896"/>
                  </a:cubicBezTo>
                  <a:cubicBezTo>
                    <a:pt x="93747" y="244567"/>
                    <a:pt x="28320" y="228802"/>
                    <a:pt x="6248" y="167316"/>
                  </a:cubicBezTo>
                  <a:cubicBezTo>
                    <a:pt x="-5576" y="134208"/>
                    <a:pt x="-58" y="97948"/>
                    <a:pt x="18072" y="68781"/>
                  </a:cubicBezTo>
                  <a:cubicBezTo>
                    <a:pt x="63004" y="-6105"/>
                    <a:pt x="148926" y="-5316"/>
                    <a:pt x="224601" y="4931"/>
                  </a:cubicBezTo>
                  <a:cubicBezTo>
                    <a:pt x="471331" y="38827"/>
                    <a:pt x="571442" y="272945"/>
                    <a:pt x="584843" y="315512"/>
                  </a:cubicBezTo>
                  <a:cubicBezTo>
                    <a:pt x="584843" y="316300"/>
                    <a:pt x="449259" y="150762"/>
                    <a:pt x="277415" y="198059"/>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grpSp>
      <p:sp>
        <p:nvSpPr>
          <p:cNvPr id="273" name="Google Shape;273;p22"/>
          <p:cNvSpPr/>
          <p:nvPr/>
        </p:nvSpPr>
        <p:spPr>
          <a:xfrm rot="-7451544">
            <a:off x="572724" y="5006105"/>
            <a:ext cx="571261" cy="1171007"/>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274" name="Google Shape;274;p22"/>
          <p:cNvSpPr/>
          <p:nvPr/>
        </p:nvSpPr>
        <p:spPr>
          <a:xfrm rot="-7451544">
            <a:off x="796177" y="5610134"/>
            <a:ext cx="832554" cy="449151"/>
          </a:xfrm>
          <a:custGeom>
            <a:avLst/>
            <a:gdLst/>
            <a:ahLst/>
            <a:cxnLst/>
            <a:rect l="l" t="t" r="r" b="b"/>
            <a:pathLst>
              <a:path w="584842" h="315514" extrusionOk="0">
                <a:moveTo>
                  <a:pt x="277415" y="198059"/>
                </a:moveTo>
                <a:cubicBezTo>
                  <a:pt x="234848" y="209883"/>
                  <a:pt x="194646" y="229590"/>
                  <a:pt x="150503" y="235896"/>
                </a:cubicBezTo>
                <a:cubicBezTo>
                  <a:pt x="93747" y="244567"/>
                  <a:pt x="28320" y="228802"/>
                  <a:pt x="6248" y="167316"/>
                </a:cubicBezTo>
                <a:cubicBezTo>
                  <a:pt x="-5576" y="134208"/>
                  <a:pt x="-58" y="97948"/>
                  <a:pt x="18072" y="68781"/>
                </a:cubicBezTo>
                <a:cubicBezTo>
                  <a:pt x="63004" y="-6105"/>
                  <a:pt x="148926" y="-5316"/>
                  <a:pt x="224601" y="4931"/>
                </a:cubicBezTo>
                <a:cubicBezTo>
                  <a:pt x="471331" y="38827"/>
                  <a:pt x="571442" y="272945"/>
                  <a:pt x="584843" y="315512"/>
                </a:cubicBezTo>
                <a:cubicBezTo>
                  <a:pt x="584843" y="316300"/>
                  <a:pt x="449259" y="150762"/>
                  <a:pt x="277415" y="19805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grpSp>
        <p:nvGrpSpPr>
          <p:cNvPr id="275" name="Google Shape;275;p22"/>
          <p:cNvGrpSpPr/>
          <p:nvPr/>
        </p:nvGrpSpPr>
        <p:grpSpPr>
          <a:xfrm rot="-3566290">
            <a:off x="-112998" y="916944"/>
            <a:ext cx="2242471" cy="1205655"/>
            <a:chOff x="3448893" y="949065"/>
            <a:chExt cx="2173513" cy="1168580"/>
          </a:xfrm>
        </p:grpSpPr>
        <p:sp>
          <p:nvSpPr>
            <p:cNvPr id="276" name="Google Shape;276;p22"/>
            <p:cNvSpPr/>
            <p:nvPr/>
          </p:nvSpPr>
          <p:spPr>
            <a:xfrm>
              <a:off x="4498069" y="1640485"/>
              <a:ext cx="1124337" cy="477160"/>
            </a:xfrm>
            <a:custGeom>
              <a:avLst/>
              <a:gdLst/>
              <a:ahLst/>
              <a:cxnLst/>
              <a:rect l="l" t="t" r="r" b="b"/>
              <a:pathLst>
                <a:path w="814737" h="345768" extrusionOk="0">
                  <a:moveTo>
                    <a:pt x="804830" y="218856"/>
                  </a:moveTo>
                  <a:cubicBezTo>
                    <a:pt x="729155" y="367840"/>
                    <a:pt x="532086" y="146335"/>
                    <a:pt x="320040" y="184960"/>
                  </a:cubicBezTo>
                  <a:cubicBezTo>
                    <a:pt x="175786" y="210973"/>
                    <a:pt x="80404" y="251176"/>
                    <a:pt x="0" y="345769"/>
                  </a:cubicBezTo>
                  <a:cubicBezTo>
                    <a:pt x="409903" y="-232038"/>
                    <a:pt x="889963" y="51742"/>
                    <a:pt x="804830" y="218856"/>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277" name="Google Shape;277;p22"/>
            <p:cNvSpPr/>
            <p:nvPr/>
          </p:nvSpPr>
          <p:spPr>
            <a:xfrm>
              <a:off x="3963048" y="949065"/>
              <a:ext cx="553783" cy="1135180"/>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278" name="Google Shape;278;p22"/>
            <p:cNvSpPr/>
            <p:nvPr/>
          </p:nvSpPr>
          <p:spPr>
            <a:xfrm>
              <a:off x="3448893" y="1450622"/>
              <a:ext cx="807082" cy="435409"/>
            </a:xfrm>
            <a:custGeom>
              <a:avLst/>
              <a:gdLst/>
              <a:ahLst/>
              <a:cxnLst/>
              <a:rect l="l" t="t" r="r" b="b"/>
              <a:pathLst>
                <a:path w="584842" h="315514" extrusionOk="0">
                  <a:moveTo>
                    <a:pt x="277415" y="198059"/>
                  </a:moveTo>
                  <a:cubicBezTo>
                    <a:pt x="234848" y="209883"/>
                    <a:pt x="194646" y="229590"/>
                    <a:pt x="150503" y="235896"/>
                  </a:cubicBezTo>
                  <a:cubicBezTo>
                    <a:pt x="93747" y="244567"/>
                    <a:pt x="28320" y="228802"/>
                    <a:pt x="6248" y="167316"/>
                  </a:cubicBezTo>
                  <a:cubicBezTo>
                    <a:pt x="-5576" y="134208"/>
                    <a:pt x="-58" y="97948"/>
                    <a:pt x="18072" y="68781"/>
                  </a:cubicBezTo>
                  <a:cubicBezTo>
                    <a:pt x="63004" y="-6105"/>
                    <a:pt x="148926" y="-5316"/>
                    <a:pt x="224601" y="4931"/>
                  </a:cubicBezTo>
                  <a:cubicBezTo>
                    <a:pt x="471331" y="38827"/>
                    <a:pt x="571442" y="272945"/>
                    <a:pt x="584843" y="315512"/>
                  </a:cubicBezTo>
                  <a:cubicBezTo>
                    <a:pt x="584843" y="316300"/>
                    <a:pt x="449259" y="150762"/>
                    <a:pt x="277415" y="19805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grpSp>
      <p:grpSp>
        <p:nvGrpSpPr>
          <p:cNvPr id="279" name="Google Shape;279;p22"/>
          <p:cNvGrpSpPr/>
          <p:nvPr/>
        </p:nvGrpSpPr>
        <p:grpSpPr>
          <a:xfrm>
            <a:off x="1377917" y="4654825"/>
            <a:ext cx="3872859" cy="1649101"/>
            <a:chOff x="4487664" y="-1392325"/>
            <a:chExt cx="3997997" cy="1702034"/>
          </a:xfrm>
        </p:grpSpPr>
        <p:grpSp>
          <p:nvGrpSpPr>
            <p:cNvPr id="280" name="Google Shape;280;p22"/>
            <p:cNvGrpSpPr/>
            <p:nvPr/>
          </p:nvGrpSpPr>
          <p:grpSpPr>
            <a:xfrm>
              <a:off x="5041805" y="-1392325"/>
              <a:ext cx="2896971" cy="1702034"/>
              <a:chOff x="4692026" y="4370063"/>
              <a:chExt cx="2807959" cy="1649737"/>
            </a:xfrm>
          </p:grpSpPr>
          <p:sp>
            <p:nvSpPr>
              <p:cNvPr id="281" name="Google Shape;281;p22"/>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2" name="Google Shape;282;p22"/>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283" name="Google Shape;283;p22"/>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4" name="Google Shape;284;p22"/>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5" name="Google Shape;285;p22"/>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6" name="Google Shape;286;p22"/>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graphicFrame>
        <p:nvGraphicFramePr>
          <p:cNvPr id="6" name="Google Shape;6;p1"/>
          <p:cNvGraphicFramePr/>
          <p:nvPr/>
        </p:nvGraphicFramePr>
        <p:xfrm>
          <a:off x="0" y="-7"/>
          <a:ext cx="12192000" cy="6858000"/>
        </p:xfrm>
        <a:graphic>
          <a:graphicData uri="http://schemas.openxmlformats.org/drawingml/2006/table">
            <a:tbl>
              <a:tblPr>
                <a:noFill/>
                <a:tableStyleId>{02E92014-80E5-47E3-A902-F72883CCA18A}</a:tableStyleId>
              </a:tblPr>
              <a:tblGrid>
                <a:gridCol w="406400">
                  <a:extLst>
                    <a:ext uri="{9D8B030D-6E8A-4147-A177-3AD203B41FA5}">
                      <a16:colId xmlns:a16="http://schemas.microsoft.com/office/drawing/2014/main" val="20000"/>
                    </a:ext>
                  </a:extLst>
                </a:gridCol>
                <a:gridCol w="406400">
                  <a:extLst>
                    <a:ext uri="{9D8B030D-6E8A-4147-A177-3AD203B41FA5}">
                      <a16:colId xmlns:a16="http://schemas.microsoft.com/office/drawing/2014/main" val="20001"/>
                    </a:ext>
                  </a:extLst>
                </a:gridCol>
                <a:gridCol w="406400">
                  <a:extLst>
                    <a:ext uri="{9D8B030D-6E8A-4147-A177-3AD203B41FA5}">
                      <a16:colId xmlns:a16="http://schemas.microsoft.com/office/drawing/2014/main" val="20002"/>
                    </a:ext>
                  </a:extLst>
                </a:gridCol>
                <a:gridCol w="406400">
                  <a:extLst>
                    <a:ext uri="{9D8B030D-6E8A-4147-A177-3AD203B41FA5}">
                      <a16:colId xmlns:a16="http://schemas.microsoft.com/office/drawing/2014/main" val="20003"/>
                    </a:ext>
                  </a:extLst>
                </a:gridCol>
                <a:gridCol w="406400">
                  <a:extLst>
                    <a:ext uri="{9D8B030D-6E8A-4147-A177-3AD203B41FA5}">
                      <a16:colId xmlns:a16="http://schemas.microsoft.com/office/drawing/2014/main" val="20004"/>
                    </a:ext>
                  </a:extLst>
                </a:gridCol>
                <a:gridCol w="406400">
                  <a:extLst>
                    <a:ext uri="{9D8B030D-6E8A-4147-A177-3AD203B41FA5}">
                      <a16:colId xmlns:a16="http://schemas.microsoft.com/office/drawing/2014/main" val="20005"/>
                    </a:ext>
                  </a:extLst>
                </a:gridCol>
                <a:gridCol w="406400">
                  <a:extLst>
                    <a:ext uri="{9D8B030D-6E8A-4147-A177-3AD203B41FA5}">
                      <a16:colId xmlns:a16="http://schemas.microsoft.com/office/drawing/2014/main" val="20006"/>
                    </a:ext>
                  </a:extLst>
                </a:gridCol>
                <a:gridCol w="406400">
                  <a:extLst>
                    <a:ext uri="{9D8B030D-6E8A-4147-A177-3AD203B41FA5}">
                      <a16:colId xmlns:a16="http://schemas.microsoft.com/office/drawing/2014/main" val="20007"/>
                    </a:ext>
                  </a:extLst>
                </a:gridCol>
                <a:gridCol w="406400">
                  <a:extLst>
                    <a:ext uri="{9D8B030D-6E8A-4147-A177-3AD203B41FA5}">
                      <a16:colId xmlns:a16="http://schemas.microsoft.com/office/drawing/2014/main" val="20008"/>
                    </a:ext>
                  </a:extLst>
                </a:gridCol>
                <a:gridCol w="406400">
                  <a:extLst>
                    <a:ext uri="{9D8B030D-6E8A-4147-A177-3AD203B41FA5}">
                      <a16:colId xmlns:a16="http://schemas.microsoft.com/office/drawing/2014/main" val="20009"/>
                    </a:ext>
                  </a:extLst>
                </a:gridCol>
                <a:gridCol w="406400">
                  <a:extLst>
                    <a:ext uri="{9D8B030D-6E8A-4147-A177-3AD203B41FA5}">
                      <a16:colId xmlns:a16="http://schemas.microsoft.com/office/drawing/2014/main" val="20010"/>
                    </a:ext>
                  </a:extLst>
                </a:gridCol>
                <a:gridCol w="406400">
                  <a:extLst>
                    <a:ext uri="{9D8B030D-6E8A-4147-A177-3AD203B41FA5}">
                      <a16:colId xmlns:a16="http://schemas.microsoft.com/office/drawing/2014/main" val="20011"/>
                    </a:ext>
                  </a:extLst>
                </a:gridCol>
                <a:gridCol w="406400">
                  <a:extLst>
                    <a:ext uri="{9D8B030D-6E8A-4147-A177-3AD203B41FA5}">
                      <a16:colId xmlns:a16="http://schemas.microsoft.com/office/drawing/2014/main" val="20012"/>
                    </a:ext>
                  </a:extLst>
                </a:gridCol>
                <a:gridCol w="406400">
                  <a:extLst>
                    <a:ext uri="{9D8B030D-6E8A-4147-A177-3AD203B41FA5}">
                      <a16:colId xmlns:a16="http://schemas.microsoft.com/office/drawing/2014/main" val="20013"/>
                    </a:ext>
                  </a:extLst>
                </a:gridCol>
                <a:gridCol w="406400">
                  <a:extLst>
                    <a:ext uri="{9D8B030D-6E8A-4147-A177-3AD203B41FA5}">
                      <a16:colId xmlns:a16="http://schemas.microsoft.com/office/drawing/2014/main" val="20014"/>
                    </a:ext>
                  </a:extLst>
                </a:gridCol>
                <a:gridCol w="406400">
                  <a:extLst>
                    <a:ext uri="{9D8B030D-6E8A-4147-A177-3AD203B41FA5}">
                      <a16:colId xmlns:a16="http://schemas.microsoft.com/office/drawing/2014/main" val="20015"/>
                    </a:ext>
                  </a:extLst>
                </a:gridCol>
                <a:gridCol w="406400">
                  <a:extLst>
                    <a:ext uri="{9D8B030D-6E8A-4147-A177-3AD203B41FA5}">
                      <a16:colId xmlns:a16="http://schemas.microsoft.com/office/drawing/2014/main" val="20016"/>
                    </a:ext>
                  </a:extLst>
                </a:gridCol>
                <a:gridCol w="406400">
                  <a:extLst>
                    <a:ext uri="{9D8B030D-6E8A-4147-A177-3AD203B41FA5}">
                      <a16:colId xmlns:a16="http://schemas.microsoft.com/office/drawing/2014/main" val="20017"/>
                    </a:ext>
                  </a:extLst>
                </a:gridCol>
                <a:gridCol w="406400">
                  <a:extLst>
                    <a:ext uri="{9D8B030D-6E8A-4147-A177-3AD203B41FA5}">
                      <a16:colId xmlns:a16="http://schemas.microsoft.com/office/drawing/2014/main" val="20018"/>
                    </a:ext>
                  </a:extLst>
                </a:gridCol>
                <a:gridCol w="406400">
                  <a:extLst>
                    <a:ext uri="{9D8B030D-6E8A-4147-A177-3AD203B41FA5}">
                      <a16:colId xmlns:a16="http://schemas.microsoft.com/office/drawing/2014/main" val="20019"/>
                    </a:ext>
                  </a:extLst>
                </a:gridCol>
                <a:gridCol w="406400">
                  <a:extLst>
                    <a:ext uri="{9D8B030D-6E8A-4147-A177-3AD203B41FA5}">
                      <a16:colId xmlns:a16="http://schemas.microsoft.com/office/drawing/2014/main" val="20020"/>
                    </a:ext>
                  </a:extLst>
                </a:gridCol>
                <a:gridCol w="406400">
                  <a:extLst>
                    <a:ext uri="{9D8B030D-6E8A-4147-A177-3AD203B41FA5}">
                      <a16:colId xmlns:a16="http://schemas.microsoft.com/office/drawing/2014/main" val="20021"/>
                    </a:ext>
                  </a:extLst>
                </a:gridCol>
                <a:gridCol w="406400">
                  <a:extLst>
                    <a:ext uri="{9D8B030D-6E8A-4147-A177-3AD203B41FA5}">
                      <a16:colId xmlns:a16="http://schemas.microsoft.com/office/drawing/2014/main" val="20022"/>
                    </a:ext>
                  </a:extLst>
                </a:gridCol>
                <a:gridCol w="406400">
                  <a:extLst>
                    <a:ext uri="{9D8B030D-6E8A-4147-A177-3AD203B41FA5}">
                      <a16:colId xmlns:a16="http://schemas.microsoft.com/office/drawing/2014/main" val="20023"/>
                    </a:ext>
                  </a:extLst>
                </a:gridCol>
                <a:gridCol w="406400">
                  <a:extLst>
                    <a:ext uri="{9D8B030D-6E8A-4147-A177-3AD203B41FA5}">
                      <a16:colId xmlns:a16="http://schemas.microsoft.com/office/drawing/2014/main" val="20024"/>
                    </a:ext>
                  </a:extLst>
                </a:gridCol>
                <a:gridCol w="406400">
                  <a:extLst>
                    <a:ext uri="{9D8B030D-6E8A-4147-A177-3AD203B41FA5}">
                      <a16:colId xmlns:a16="http://schemas.microsoft.com/office/drawing/2014/main" val="20025"/>
                    </a:ext>
                  </a:extLst>
                </a:gridCol>
                <a:gridCol w="406400">
                  <a:extLst>
                    <a:ext uri="{9D8B030D-6E8A-4147-A177-3AD203B41FA5}">
                      <a16:colId xmlns:a16="http://schemas.microsoft.com/office/drawing/2014/main" val="20026"/>
                    </a:ext>
                  </a:extLst>
                </a:gridCol>
                <a:gridCol w="406400">
                  <a:extLst>
                    <a:ext uri="{9D8B030D-6E8A-4147-A177-3AD203B41FA5}">
                      <a16:colId xmlns:a16="http://schemas.microsoft.com/office/drawing/2014/main" val="20027"/>
                    </a:ext>
                  </a:extLst>
                </a:gridCol>
                <a:gridCol w="406400">
                  <a:extLst>
                    <a:ext uri="{9D8B030D-6E8A-4147-A177-3AD203B41FA5}">
                      <a16:colId xmlns:a16="http://schemas.microsoft.com/office/drawing/2014/main" val="20028"/>
                    </a:ext>
                  </a:extLst>
                </a:gridCol>
                <a:gridCol w="406400">
                  <a:extLst>
                    <a:ext uri="{9D8B030D-6E8A-4147-A177-3AD203B41FA5}">
                      <a16:colId xmlns:a16="http://schemas.microsoft.com/office/drawing/2014/main" val="20029"/>
                    </a:ext>
                  </a:extLst>
                </a:gridCol>
              </a:tblGrid>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00"/>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01"/>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02"/>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03"/>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04"/>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05"/>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06"/>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07"/>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08"/>
                  </a:ext>
                </a:extLst>
              </a:tr>
              <a:tr h="468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09"/>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10"/>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11"/>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12"/>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13"/>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14"/>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15"/>
                  </a:ext>
                </a:extLst>
              </a:tr>
            </a:tbl>
          </a:graphicData>
        </a:graphic>
      </p:graphicFrame>
      <p:pic>
        <p:nvPicPr>
          <p:cNvPr id="7" name="Google Shape;7;p1"/>
          <p:cNvPicPr preferRelativeResize="0"/>
          <p:nvPr/>
        </p:nvPicPr>
        <p:blipFill rotWithShape="1">
          <a:blip r:embed="rId9">
            <a:alphaModFix amt="50000"/>
          </a:blip>
          <a:srcRect/>
          <a:stretch/>
        </p:blipFill>
        <p:spPr>
          <a:xfrm>
            <a:off x="-50" y="8"/>
            <a:ext cx="12192000" cy="6858000"/>
          </a:xfrm>
          <a:prstGeom prst="rect">
            <a:avLst/>
          </a:prstGeom>
          <a:noFill/>
          <a:ln>
            <a:noFill/>
          </a:ln>
        </p:spPr>
      </p:pic>
      <p:sp>
        <p:nvSpPr>
          <p:cNvPr id="8" name="Google Shape;8;p1"/>
          <p:cNvSpPr txBox="1">
            <a:spLocks noGrp="1"/>
          </p:cNvSpPr>
          <p:nvPr>
            <p:ph type="title"/>
          </p:nvPr>
        </p:nvSpPr>
        <p:spPr>
          <a:xfrm>
            <a:off x="415600" y="593367"/>
            <a:ext cx="11360700" cy="763500"/>
          </a:xfrm>
          <a:prstGeom prst="rect">
            <a:avLst/>
          </a:prstGeom>
          <a:noFill/>
          <a:ln>
            <a:noFill/>
          </a:ln>
        </p:spPr>
        <p:txBody>
          <a:bodyPr spcFirstLastPara="1" wrap="square" lIns="121900" tIns="121900" rIns="121900" bIns="121900" anchor="t" anchorCtr="0">
            <a:noAutofit/>
          </a:bodyPr>
          <a:lstStyle>
            <a:lvl1pPr lvl="0">
              <a:spcBef>
                <a:spcPts val="0"/>
              </a:spcBef>
              <a:spcAft>
                <a:spcPts val="0"/>
              </a:spcAft>
              <a:buClr>
                <a:schemeClr val="dk2"/>
              </a:buClr>
              <a:buSzPts val="4000"/>
              <a:buFont typeface="Patrick Hand"/>
              <a:buNone/>
              <a:defRPr sz="4000" b="1">
                <a:solidFill>
                  <a:schemeClr val="dk2"/>
                </a:solidFill>
                <a:latin typeface="Patrick Hand"/>
                <a:ea typeface="Patrick Hand"/>
                <a:cs typeface="Patrick Hand"/>
                <a:sym typeface="Patrick Hand"/>
              </a:defRPr>
            </a:lvl1pPr>
            <a:lvl2pPr lvl="1">
              <a:spcBef>
                <a:spcPts val="0"/>
              </a:spcBef>
              <a:spcAft>
                <a:spcPts val="0"/>
              </a:spcAft>
              <a:buClr>
                <a:schemeClr val="dk1"/>
              </a:buClr>
              <a:buSzPts val="4000"/>
              <a:buFont typeface="Bangers"/>
              <a:buNone/>
              <a:defRPr sz="4000">
                <a:solidFill>
                  <a:schemeClr val="dk1"/>
                </a:solidFill>
                <a:latin typeface="Bangers"/>
                <a:ea typeface="Bangers"/>
                <a:cs typeface="Bangers"/>
                <a:sym typeface="Bangers"/>
              </a:defRPr>
            </a:lvl2pPr>
            <a:lvl3pPr lvl="2">
              <a:spcBef>
                <a:spcPts val="0"/>
              </a:spcBef>
              <a:spcAft>
                <a:spcPts val="0"/>
              </a:spcAft>
              <a:buClr>
                <a:schemeClr val="dk1"/>
              </a:buClr>
              <a:buSzPts val="4000"/>
              <a:buFont typeface="Bangers"/>
              <a:buNone/>
              <a:defRPr sz="4000">
                <a:solidFill>
                  <a:schemeClr val="dk1"/>
                </a:solidFill>
                <a:latin typeface="Bangers"/>
                <a:ea typeface="Bangers"/>
                <a:cs typeface="Bangers"/>
                <a:sym typeface="Bangers"/>
              </a:defRPr>
            </a:lvl3pPr>
            <a:lvl4pPr lvl="3">
              <a:spcBef>
                <a:spcPts val="0"/>
              </a:spcBef>
              <a:spcAft>
                <a:spcPts val="0"/>
              </a:spcAft>
              <a:buClr>
                <a:schemeClr val="dk1"/>
              </a:buClr>
              <a:buSzPts val="4000"/>
              <a:buFont typeface="Bangers"/>
              <a:buNone/>
              <a:defRPr sz="4000">
                <a:solidFill>
                  <a:schemeClr val="dk1"/>
                </a:solidFill>
                <a:latin typeface="Bangers"/>
                <a:ea typeface="Bangers"/>
                <a:cs typeface="Bangers"/>
                <a:sym typeface="Bangers"/>
              </a:defRPr>
            </a:lvl4pPr>
            <a:lvl5pPr lvl="4">
              <a:spcBef>
                <a:spcPts val="0"/>
              </a:spcBef>
              <a:spcAft>
                <a:spcPts val="0"/>
              </a:spcAft>
              <a:buClr>
                <a:schemeClr val="dk1"/>
              </a:buClr>
              <a:buSzPts val="4000"/>
              <a:buFont typeface="Bangers"/>
              <a:buNone/>
              <a:defRPr sz="4000">
                <a:solidFill>
                  <a:schemeClr val="dk1"/>
                </a:solidFill>
                <a:latin typeface="Bangers"/>
                <a:ea typeface="Bangers"/>
                <a:cs typeface="Bangers"/>
                <a:sym typeface="Bangers"/>
              </a:defRPr>
            </a:lvl5pPr>
            <a:lvl6pPr lvl="5">
              <a:spcBef>
                <a:spcPts val="0"/>
              </a:spcBef>
              <a:spcAft>
                <a:spcPts val="0"/>
              </a:spcAft>
              <a:buClr>
                <a:schemeClr val="dk1"/>
              </a:buClr>
              <a:buSzPts val="4000"/>
              <a:buFont typeface="Bangers"/>
              <a:buNone/>
              <a:defRPr sz="4000">
                <a:solidFill>
                  <a:schemeClr val="dk1"/>
                </a:solidFill>
                <a:latin typeface="Bangers"/>
                <a:ea typeface="Bangers"/>
                <a:cs typeface="Bangers"/>
                <a:sym typeface="Bangers"/>
              </a:defRPr>
            </a:lvl6pPr>
            <a:lvl7pPr lvl="6">
              <a:spcBef>
                <a:spcPts val="0"/>
              </a:spcBef>
              <a:spcAft>
                <a:spcPts val="0"/>
              </a:spcAft>
              <a:buClr>
                <a:schemeClr val="dk1"/>
              </a:buClr>
              <a:buSzPts val="4000"/>
              <a:buFont typeface="Bangers"/>
              <a:buNone/>
              <a:defRPr sz="4000">
                <a:solidFill>
                  <a:schemeClr val="dk1"/>
                </a:solidFill>
                <a:latin typeface="Bangers"/>
                <a:ea typeface="Bangers"/>
                <a:cs typeface="Bangers"/>
                <a:sym typeface="Bangers"/>
              </a:defRPr>
            </a:lvl7pPr>
            <a:lvl8pPr lvl="7">
              <a:spcBef>
                <a:spcPts val="0"/>
              </a:spcBef>
              <a:spcAft>
                <a:spcPts val="0"/>
              </a:spcAft>
              <a:buClr>
                <a:schemeClr val="dk1"/>
              </a:buClr>
              <a:buSzPts val="4000"/>
              <a:buFont typeface="Bangers"/>
              <a:buNone/>
              <a:defRPr sz="4000">
                <a:solidFill>
                  <a:schemeClr val="dk1"/>
                </a:solidFill>
                <a:latin typeface="Bangers"/>
                <a:ea typeface="Bangers"/>
                <a:cs typeface="Bangers"/>
                <a:sym typeface="Bangers"/>
              </a:defRPr>
            </a:lvl8pPr>
            <a:lvl9pPr lvl="8">
              <a:spcBef>
                <a:spcPts val="0"/>
              </a:spcBef>
              <a:spcAft>
                <a:spcPts val="0"/>
              </a:spcAft>
              <a:buClr>
                <a:schemeClr val="dk1"/>
              </a:buClr>
              <a:buSzPts val="4000"/>
              <a:buFont typeface="Bangers"/>
              <a:buNone/>
              <a:defRPr sz="4000">
                <a:solidFill>
                  <a:schemeClr val="dk1"/>
                </a:solidFill>
                <a:latin typeface="Bangers"/>
                <a:ea typeface="Bangers"/>
                <a:cs typeface="Bangers"/>
                <a:sym typeface="Bangers"/>
              </a:defRPr>
            </a:lvl9pPr>
          </a:lstStyle>
          <a:p>
            <a:endParaRPr/>
          </a:p>
        </p:txBody>
      </p:sp>
      <p:sp>
        <p:nvSpPr>
          <p:cNvPr id="9" name="Google Shape;9;p1"/>
          <p:cNvSpPr txBox="1">
            <a:spLocks noGrp="1"/>
          </p:cNvSpPr>
          <p:nvPr>
            <p:ph type="body" idx="1"/>
          </p:nvPr>
        </p:nvSpPr>
        <p:spPr>
          <a:xfrm>
            <a:off x="415600" y="1536633"/>
            <a:ext cx="11360700" cy="4555200"/>
          </a:xfrm>
          <a:prstGeom prst="rect">
            <a:avLst/>
          </a:prstGeom>
          <a:noFill/>
          <a:ln>
            <a:noFill/>
          </a:ln>
        </p:spPr>
        <p:txBody>
          <a:bodyPr spcFirstLastPara="1" wrap="square" lIns="121900" tIns="121900" rIns="121900" bIns="121900" anchor="t" anchorCtr="0">
            <a:noAutofit/>
          </a:bodyPr>
          <a:lstStyle>
            <a:lvl1pPr marL="457200" lvl="0" indent="-349250">
              <a:lnSpc>
                <a:spcPct val="115000"/>
              </a:lnSpc>
              <a:spcBef>
                <a:spcPts val="0"/>
              </a:spcBef>
              <a:spcAft>
                <a:spcPts val="0"/>
              </a:spcAft>
              <a:buClr>
                <a:schemeClr val="dk2"/>
              </a:buClr>
              <a:buSzPts val="1900"/>
              <a:buFont typeface="Comfortaa Regular"/>
              <a:buChar char="●"/>
              <a:defRPr sz="1900">
                <a:solidFill>
                  <a:schemeClr val="dk2"/>
                </a:solidFill>
                <a:latin typeface="Comfortaa Regular"/>
                <a:ea typeface="Comfortaa Regular"/>
                <a:cs typeface="Comfortaa Regular"/>
                <a:sym typeface="Comfortaa Regular"/>
              </a:defRPr>
            </a:lvl1pPr>
            <a:lvl2pPr marL="914400" lvl="1" indent="-349250">
              <a:lnSpc>
                <a:spcPct val="115000"/>
              </a:lnSpc>
              <a:spcBef>
                <a:spcPts val="2100"/>
              </a:spcBef>
              <a:spcAft>
                <a:spcPts val="0"/>
              </a:spcAft>
              <a:buClr>
                <a:schemeClr val="dk2"/>
              </a:buClr>
              <a:buSzPts val="1900"/>
              <a:buFont typeface="Comfortaa Regular"/>
              <a:buChar char="○"/>
              <a:defRPr sz="1900">
                <a:solidFill>
                  <a:schemeClr val="dk2"/>
                </a:solidFill>
                <a:latin typeface="Comfortaa Regular"/>
                <a:ea typeface="Comfortaa Regular"/>
                <a:cs typeface="Comfortaa Regular"/>
                <a:sym typeface="Comfortaa Regular"/>
              </a:defRPr>
            </a:lvl2pPr>
            <a:lvl3pPr marL="1371600" lvl="2" indent="-349250">
              <a:lnSpc>
                <a:spcPct val="115000"/>
              </a:lnSpc>
              <a:spcBef>
                <a:spcPts val="2100"/>
              </a:spcBef>
              <a:spcAft>
                <a:spcPts val="0"/>
              </a:spcAft>
              <a:buClr>
                <a:schemeClr val="dk2"/>
              </a:buClr>
              <a:buSzPts val="1900"/>
              <a:buFont typeface="Comfortaa Regular"/>
              <a:buChar char="■"/>
              <a:defRPr sz="1900">
                <a:solidFill>
                  <a:schemeClr val="dk2"/>
                </a:solidFill>
                <a:latin typeface="Comfortaa Regular"/>
                <a:ea typeface="Comfortaa Regular"/>
                <a:cs typeface="Comfortaa Regular"/>
                <a:sym typeface="Comfortaa Regular"/>
              </a:defRPr>
            </a:lvl3pPr>
            <a:lvl4pPr marL="1828800" lvl="3" indent="-349250">
              <a:lnSpc>
                <a:spcPct val="115000"/>
              </a:lnSpc>
              <a:spcBef>
                <a:spcPts val="2100"/>
              </a:spcBef>
              <a:spcAft>
                <a:spcPts val="0"/>
              </a:spcAft>
              <a:buClr>
                <a:schemeClr val="dk2"/>
              </a:buClr>
              <a:buSzPts val="1900"/>
              <a:buFont typeface="Comfortaa Regular"/>
              <a:buChar char="●"/>
              <a:defRPr sz="1900">
                <a:solidFill>
                  <a:schemeClr val="dk2"/>
                </a:solidFill>
                <a:latin typeface="Comfortaa Regular"/>
                <a:ea typeface="Comfortaa Regular"/>
                <a:cs typeface="Comfortaa Regular"/>
                <a:sym typeface="Comfortaa Regular"/>
              </a:defRPr>
            </a:lvl4pPr>
            <a:lvl5pPr marL="2286000" lvl="4" indent="-349250">
              <a:lnSpc>
                <a:spcPct val="115000"/>
              </a:lnSpc>
              <a:spcBef>
                <a:spcPts val="2100"/>
              </a:spcBef>
              <a:spcAft>
                <a:spcPts val="0"/>
              </a:spcAft>
              <a:buClr>
                <a:schemeClr val="dk2"/>
              </a:buClr>
              <a:buSzPts val="1900"/>
              <a:buFont typeface="Comfortaa Regular"/>
              <a:buChar char="○"/>
              <a:defRPr sz="1900">
                <a:solidFill>
                  <a:schemeClr val="dk2"/>
                </a:solidFill>
                <a:latin typeface="Comfortaa Regular"/>
                <a:ea typeface="Comfortaa Regular"/>
                <a:cs typeface="Comfortaa Regular"/>
                <a:sym typeface="Comfortaa Regular"/>
              </a:defRPr>
            </a:lvl5pPr>
            <a:lvl6pPr marL="2743200" lvl="5" indent="-349250">
              <a:lnSpc>
                <a:spcPct val="115000"/>
              </a:lnSpc>
              <a:spcBef>
                <a:spcPts val="2100"/>
              </a:spcBef>
              <a:spcAft>
                <a:spcPts val="0"/>
              </a:spcAft>
              <a:buClr>
                <a:schemeClr val="dk2"/>
              </a:buClr>
              <a:buSzPts val="1900"/>
              <a:buFont typeface="Comfortaa Regular"/>
              <a:buChar char="■"/>
              <a:defRPr sz="1900">
                <a:solidFill>
                  <a:schemeClr val="dk2"/>
                </a:solidFill>
                <a:latin typeface="Comfortaa Regular"/>
                <a:ea typeface="Comfortaa Regular"/>
                <a:cs typeface="Comfortaa Regular"/>
                <a:sym typeface="Comfortaa Regular"/>
              </a:defRPr>
            </a:lvl6pPr>
            <a:lvl7pPr marL="3200400" lvl="6" indent="-349250">
              <a:lnSpc>
                <a:spcPct val="115000"/>
              </a:lnSpc>
              <a:spcBef>
                <a:spcPts val="2100"/>
              </a:spcBef>
              <a:spcAft>
                <a:spcPts val="0"/>
              </a:spcAft>
              <a:buClr>
                <a:schemeClr val="dk2"/>
              </a:buClr>
              <a:buSzPts val="1900"/>
              <a:buFont typeface="Comfortaa Regular"/>
              <a:buChar char="●"/>
              <a:defRPr sz="1900">
                <a:solidFill>
                  <a:schemeClr val="dk2"/>
                </a:solidFill>
                <a:latin typeface="Comfortaa Regular"/>
                <a:ea typeface="Comfortaa Regular"/>
                <a:cs typeface="Comfortaa Regular"/>
                <a:sym typeface="Comfortaa Regular"/>
              </a:defRPr>
            </a:lvl7pPr>
            <a:lvl8pPr marL="3657600" lvl="7" indent="-349250">
              <a:lnSpc>
                <a:spcPct val="115000"/>
              </a:lnSpc>
              <a:spcBef>
                <a:spcPts val="2100"/>
              </a:spcBef>
              <a:spcAft>
                <a:spcPts val="0"/>
              </a:spcAft>
              <a:buClr>
                <a:schemeClr val="dk2"/>
              </a:buClr>
              <a:buSzPts val="1900"/>
              <a:buFont typeface="Comfortaa Regular"/>
              <a:buChar char="○"/>
              <a:defRPr sz="1900">
                <a:solidFill>
                  <a:schemeClr val="dk2"/>
                </a:solidFill>
                <a:latin typeface="Comfortaa Regular"/>
                <a:ea typeface="Comfortaa Regular"/>
                <a:cs typeface="Comfortaa Regular"/>
                <a:sym typeface="Comfortaa Regular"/>
              </a:defRPr>
            </a:lvl8pPr>
            <a:lvl9pPr marL="4114800" lvl="8" indent="-349250">
              <a:lnSpc>
                <a:spcPct val="115000"/>
              </a:lnSpc>
              <a:spcBef>
                <a:spcPts val="2100"/>
              </a:spcBef>
              <a:spcAft>
                <a:spcPts val="2100"/>
              </a:spcAft>
              <a:buClr>
                <a:schemeClr val="dk2"/>
              </a:buClr>
              <a:buSzPts val="1900"/>
              <a:buFont typeface="Comfortaa Regular"/>
              <a:buChar char="■"/>
              <a:defRPr sz="1900">
                <a:solidFill>
                  <a:schemeClr val="dk2"/>
                </a:solidFill>
                <a:latin typeface="Comfortaa Regular"/>
                <a:ea typeface="Comfortaa Regular"/>
                <a:cs typeface="Comfortaa Regular"/>
                <a:sym typeface="Comfortaa Regular"/>
              </a:defRPr>
            </a:lvl9pPr>
          </a:lstStyle>
          <a:p>
            <a:endParaRPr/>
          </a:p>
        </p:txBody>
      </p:sp>
      <p:sp>
        <p:nvSpPr>
          <p:cNvPr id="10" name="Google Shape;10;p1"/>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lvl="0" algn="r">
              <a:buNone/>
              <a:defRPr sz="1300">
                <a:solidFill>
                  <a:schemeClr val="dk2"/>
                </a:solidFill>
              </a:defRPr>
            </a:lvl1pPr>
            <a:lvl2pPr lvl="1" algn="r">
              <a:buNone/>
              <a:defRPr sz="1300">
                <a:solidFill>
                  <a:schemeClr val="dk2"/>
                </a:solidFill>
              </a:defRPr>
            </a:lvl2pPr>
            <a:lvl3pPr lvl="2" algn="r">
              <a:buNone/>
              <a:defRPr sz="1300">
                <a:solidFill>
                  <a:schemeClr val="dk2"/>
                </a:solidFill>
              </a:defRPr>
            </a:lvl3pPr>
            <a:lvl4pPr lvl="3" algn="r">
              <a:buNone/>
              <a:defRPr sz="1300">
                <a:solidFill>
                  <a:schemeClr val="dk2"/>
                </a:solidFill>
              </a:defRPr>
            </a:lvl4pPr>
            <a:lvl5pPr lvl="4" algn="r">
              <a:buNone/>
              <a:defRPr sz="1300">
                <a:solidFill>
                  <a:schemeClr val="dk2"/>
                </a:solidFill>
              </a:defRPr>
            </a:lvl5pPr>
            <a:lvl6pPr lvl="5" algn="r">
              <a:buNone/>
              <a:defRPr sz="1300">
                <a:solidFill>
                  <a:schemeClr val="dk2"/>
                </a:solidFill>
              </a:defRPr>
            </a:lvl6pPr>
            <a:lvl7pPr lvl="6" algn="r">
              <a:buNone/>
              <a:defRPr sz="1300">
                <a:solidFill>
                  <a:schemeClr val="dk2"/>
                </a:solidFill>
              </a:defRPr>
            </a:lvl7pPr>
            <a:lvl8pPr lvl="7" algn="r">
              <a:buNone/>
              <a:defRPr sz="1300">
                <a:solidFill>
                  <a:schemeClr val="dk2"/>
                </a:solidFill>
              </a:defRPr>
            </a:lvl8pPr>
            <a:lvl9pPr lvl="8" algn="r">
              <a:buNone/>
              <a:defRPr sz="13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
        <p:nvSpPr>
          <p:cNvPr id="11" name="Google Shape;11;p1"/>
          <p:cNvSpPr txBox="1"/>
          <p:nvPr/>
        </p:nvSpPr>
        <p:spPr>
          <a:xfrm rot="5400000">
            <a:off x="-679350" y="6198500"/>
            <a:ext cx="1579800" cy="37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Barlow Condensed"/>
                <a:ea typeface="Barlow Condensed"/>
                <a:cs typeface="Barlow Condensed"/>
                <a:sym typeface="Barlow Condensed"/>
              </a:rPr>
              <a:t>SLIDESMANIA.COM</a:t>
            </a:r>
            <a:endParaRPr>
              <a:solidFill>
                <a:schemeClr val="dk1"/>
              </a:solidFill>
              <a:latin typeface="Barlow Condensed"/>
              <a:ea typeface="Barlow Condensed"/>
              <a:cs typeface="Barlow Condensed"/>
              <a:sym typeface="Barlow Condensed"/>
            </a:endParaRPr>
          </a:p>
        </p:txBody>
      </p:sp>
    </p:spTree>
  </p:cSld>
  <p:clrMap bg1="lt1" tx1="dk1" bg2="dk2" tx2="lt2" accent1="accent1" accent2="accent2" accent3="accent3" accent4="accent4" accent5="accent5" accent6="accent6" hlink="hlink" folHlink="folHlink"/>
  <p:sldLayoutIdLst>
    <p:sldLayoutId id="2147483648" r:id="rId1"/>
    <p:sldLayoutId id="2147483652" r:id="rId2"/>
    <p:sldLayoutId id="2147483653" r:id="rId3"/>
    <p:sldLayoutId id="2147483654" r:id="rId4"/>
    <p:sldLayoutId id="2147483656" r:id="rId5"/>
    <p:sldLayoutId id="2147483657" r:id="rId6"/>
    <p:sldLayoutId id="2147483668" r:id="rId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5.xml"/><Relationship Id="rId5" Type="http://schemas.openxmlformats.org/officeDocument/2006/relationships/image" Target="../media/image8.png"/><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5.xml"/><Relationship Id="rId5" Type="http://schemas.openxmlformats.org/officeDocument/2006/relationships/image" Target="../media/image8.pn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1.xml"/><Relationship Id="rId1" Type="http://schemas.openxmlformats.org/officeDocument/2006/relationships/slideLayout" Target="../slideLayouts/slideLayout6.xml"/><Relationship Id="rId4" Type="http://schemas.openxmlformats.org/officeDocument/2006/relationships/image" Target="../media/image15.svg"/></Relationships>
</file>

<file path=ppt/slides/_rels/slide3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96"/>
        <p:cNvGrpSpPr/>
        <p:nvPr/>
      </p:nvGrpSpPr>
      <p:grpSpPr>
        <a:xfrm>
          <a:off x="0" y="0"/>
          <a:ext cx="0" cy="0"/>
          <a:chOff x="0" y="0"/>
          <a:chExt cx="0" cy="0"/>
        </a:xfrm>
      </p:grpSpPr>
      <p:sp>
        <p:nvSpPr>
          <p:cNvPr id="298" name="Google Shape;298;p24"/>
          <p:cNvSpPr txBox="1">
            <a:spLocks noGrp="1"/>
          </p:cNvSpPr>
          <p:nvPr>
            <p:ph type="title"/>
          </p:nvPr>
        </p:nvSpPr>
        <p:spPr>
          <a:xfrm>
            <a:off x="551140" y="2071780"/>
            <a:ext cx="5598648" cy="1324800"/>
          </a:xfrm>
          <a:prstGeom prst="rect">
            <a:avLst/>
          </a:prstGeom>
        </p:spPr>
        <p:txBody>
          <a:bodyPr spcFirstLastPara="1" wrap="square" lIns="121900" tIns="121900" rIns="121900" bIns="121900" anchor="t" anchorCtr="0">
            <a:noAutofit/>
          </a:bodyPr>
          <a:lstStyle/>
          <a:p>
            <a:pPr lvl="0"/>
            <a:r>
              <a:rPr lang="en-GB" sz="5400" dirty="0"/>
              <a:t>Inside the ‘Yellow’ box</a:t>
            </a:r>
            <a:br>
              <a:rPr lang="en-GB" sz="2800" dirty="0"/>
            </a:br>
            <a:r>
              <a:rPr lang="en-GB" sz="2400" dirty="0"/>
              <a:t>(Can you see what I’ve done there?)</a:t>
            </a:r>
            <a:endParaRPr sz="2400" dirty="0"/>
          </a:p>
        </p:txBody>
      </p:sp>
      <p:grpSp>
        <p:nvGrpSpPr>
          <p:cNvPr id="300" name="Google Shape;300;p24"/>
          <p:cNvGrpSpPr/>
          <p:nvPr/>
        </p:nvGrpSpPr>
        <p:grpSpPr>
          <a:xfrm>
            <a:off x="7072862" y="4721459"/>
            <a:ext cx="3872859" cy="1649101"/>
            <a:chOff x="4487664" y="-1392325"/>
            <a:chExt cx="3997997" cy="1702034"/>
          </a:xfrm>
        </p:grpSpPr>
        <p:grpSp>
          <p:nvGrpSpPr>
            <p:cNvPr id="301" name="Google Shape;301;p24"/>
            <p:cNvGrpSpPr/>
            <p:nvPr/>
          </p:nvGrpSpPr>
          <p:grpSpPr>
            <a:xfrm>
              <a:off x="5041805" y="-1392325"/>
              <a:ext cx="2896971" cy="1702034"/>
              <a:chOff x="4692026" y="4370063"/>
              <a:chExt cx="2807959" cy="1649737"/>
            </a:xfrm>
          </p:grpSpPr>
          <p:sp>
            <p:nvSpPr>
              <p:cNvPr id="302" name="Google Shape;302;p24"/>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3" name="Google Shape;303;p24"/>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04" name="Google Shape;304;p24"/>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5" name="Google Shape;305;p24"/>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6" name="Google Shape;306;p24"/>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7" name="Google Shape;307;p24"/>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3" name="Google Shape;375;p27"/>
          <p:cNvSpPr/>
          <p:nvPr/>
        </p:nvSpPr>
        <p:spPr>
          <a:xfrm>
            <a:off x="8154397" y="1775010"/>
            <a:ext cx="1622043" cy="2366571"/>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299" name="Google Shape;299;p24"/>
          <p:cNvSpPr txBox="1">
            <a:spLocks noGrp="1"/>
          </p:cNvSpPr>
          <p:nvPr>
            <p:ph type="body" idx="1"/>
          </p:nvPr>
        </p:nvSpPr>
        <p:spPr>
          <a:xfrm>
            <a:off x="7333368" y="5204620"/>
            <a:ext cx="2227919" cy="2235900"/>
          </a:xfrm>
          <a:prstGeom prst="rect">
            <a:avLst/>
          </a:prstGeom>
        </p:spPr>
        <p:txBody>
          <a:bodyPr spcFirstLastPara="1" wrap="square" lIns="121900" tIns="121900" rIns="121900" bIns="121900" anchor="t" anchorCtr="0">
            <a:noAutofit/>
          </a:bodyPr>
          <a:lstStyle/>
          <a:p>
            <a:pPr marL="0" lvl="0" indent="0" algn="ctr" rtl="0">
              <a:spcBef>
                <a:spcPts val="0"/>
              </a:spcBef>
              <a:spcAft>
                <a:spcPts val="0"/>
              </a:spcAft>
              <a:buNone/>
            </a:pPr>
            <a:r>
              <a:rPr lang="en-GB" sz="2400" dirty="0"/>
              <a:t>ECAD5012</a:t>
            </a:r>
          </a:p>
          <a:p>
            <a:pPr marL="0" lvl="0" indent="0" algn="ctr" rtl="0">
              <a:spcBef>
                <a:spcPts val="0"/>
              </a:spcBef>
              <a:spcAft>
                <a:spcPts val="0"/>
              </a:spcAft>
              <a:buNone/>
            </a:pPr>
            <a:r>
              <a:rPr lang="en-GB" sz="2400" dirty="0"/>
              <a:t> Assessment.</a:t>
            </a:r>
            <a:endParaRPr sz="2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sp>
        <p:nvSpPr>
          <p:cNvPr id="291" name="Google Shape;291;p23"/>
          <p:cNvSpPr txBox="1">
            <a:spLocks noGrp="1"/>
          </p:cNvSpPr>
          <p:nvPr>
            <p:ph type="title"/>
          </p:nvPr>
        </p:nvSpPr>
        <p:spPr>
          <a:xfrm>
            <a:off x="6300986" y="971513"/>
            <a:ext cx="5599980" cy="502587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6500" dirty="0"/>
              <a:t>Aim </a:t>
            </a:r>
            <a:r>
              <a:rPr lang="mr-IN" sz="6500" dirty="0"/>
              <a:t>–</a:t>
            </a:r>
            <a:r>
              <a:rPr lang="en-GB" sz="6500" dirty="0"/>
              <a:t> </a:t>
            </a:r>
            <a:br>
              <a:rPr lang="en-GB" sz="6500" dirty="0"/>
            </a:br>
            <a:r>
              <a:rPr lang="en-GB" sz="6500" b="0" dirty="0"/>
              <a:t>To know how to get a good mark!</a:t>
            </a:r>
            <a:endParaRPr sz="2800" b="0" dirty="0">
              <a:solidFill>
                <a:schemeClr val="accent1"/>
              </a:solidFill>
            </a:endParaRPr>
          </a:p>
        </p:txBody>
      </p:sp>
      <p:sp>
        <p:nvSpPr>
          <p:cNvPr id="2" name="Subtitle 1"/>
          <p:cNvSpPr>
            <a:spLocks noGrp="1"/>
          </p:cNvSpPr>
          <p:nvPr>
            <p:ph type="subTitle" idx="1"/>
          </p:nvPr>
        </p:nvSpPr>
        <p:spPr/>
        <p:txBody>
          <a:bodyPr/>
          <a:lstStyle/>
          <a:p>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603860" y="-251012"/>
            <a:ext cx="6568296"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overview</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5" name="TextBox 4">
            <a:extLst>
              <a:ext uri="{FF2B5EF4-FFF2-40B4-BE49-F238E27FC236}">
                <a16:creationId xmlns:a16="http://schemas.microsoft.com/office/drawing/2014/main" id="{B4B34145-F112-954B-B088-D118DFEA5EDB}"/>
              </a:ext>
            </a:extLst>
          </p:cNvPr>
          <p:cNvSpPr txBox="1"/>
          <p:nvPr/>
        </p:nvSpPr>
        <p:spPr>
          <a:xfrm>
            <a:off x="9780608" y="1909823"/>
            <a:ext cx="184731" cy="307777"/>
          </a:xfrm>
          <a:prstGeom prst="rect">
            <a:avLst/>
          </a:prstGeom>
          <a:noFill/>
        </p:spPr>
        <p:txBody>
          <a:bodyPr wrap="none" rtlCol="0">
            <a:spAutoFit/>
          </a:bodyPr>
          <a:lstStyle/>
          <a:p>
            <a:endParaRPr lang="en-US" dirty="0"/>
          </a:p>
        </p:txBody>
      </p:sp>
      <p:pic>
        <p:nvPicPr>
          <p:cNvPr id="8" name="Picture 7">
            <a:extLst>
              <a:ext uri="{FF2B5EF4-FFF2-40B4-BE49-F238E27FC236}">
                <a16:creationId xmlns:a16="http://schemas.microsoft.com/office/drawing/2014/main" id="{FA0A3AB4-2AC8-0344-AFEE-65ECAF8EE1F9}"/>
              </a:ext>
            </a:extLst>
          </p:cNvPr>
          <p:cNvPicPr>
            <a:picLocks noChangeAspect="1"/>
          </p:cNvPicPr>
          <p:nvPr/>
        </p:nvPicPr>
        <p:blipFill>
          <a:blip r:embed="rId3"/>
          <a:stretch>
            <a:fillRect/>
          </a:stretch>
        </p:blipFill>
        <p:spPr>
          <a:xfrm>
            <a:off x="901617" y="885865"/>
            <a:ext cx="7911784" cy="5803900"/>
          </a:xfrm>
          <a:prstGeom prst="rect">
            <a:avLst/>
          </a:prstGeom>
        </p:spPr>
      </p:pic>
    </p:spTree>
    <p:extLst>
      <p:ext uri="{BB962C8B-B14F-4D97-AF65-F5344CB8AC3E}">
        <p14:creationId xmlns:p14="http://schemas.microsoft.com/office/powerpoint/2010/main" val="35738161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603860" y="-251012"/>
            <a:ext cx="6568296"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overview</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3" name="Rectangle 2">
            <a:extLst>
              <a:ext uri="{FF2B5EF4-FFF2-40B4-BE49-F238E27FC236}">
                <a16:creationId xmlns:a16="http://schemas.microsoft.com/office/drawing/2014/main" id="{B3C3B644-1EFF-7947-AC8E-3D30EC3E75A2}"/>
              </a:ext>
            </a:extLst>
          </p:cNvPr>
          <p:cNvSpPr/>
          <p:nvPr/>
        </p:nvSpPr>
        <p:spPr>
          <a:xfrm>
            <a:off x="2442258" y="5764192"/>
            <a:ext cx="925975" cy="50928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3057005A-F68A-6A4F-A8A8-62DBDD0F0F55}"/>
              </a:ext>
            </a:extLst>
          </p:cNvPr>
          <p:cNvSpPr/>
          <p:nvPr/>
        </p:nvSpPr>
        <p:spPr>
          <a:xfrm>
            <a:off x="7351853" y="5601620"/>
            <a:ext cx="925975" cy="50928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08BDD2E6-B0AB-2844-8592-9A90F90848CC}"/>
              </a:ext>
            </a:extLst>
          </p:cNvPr>
          <p:cNvPicPr>
            <a:picLocks noChangeAspect="1"/>
          </p:cNvPicPr>
          <p:nvPr/>
        </p:nvPicPr>
        <p:blipFill>
          <a:blip r:embed="rId3"/>
          <a:stretch>
            <a:fillRect/>
          </a:stretch>
        </p:blipFill>
        <p:spPr>
          <a:xfrm>
            <a:off x="643279" y="771875"/>
            <a:ext cx="8003346" cy="5986374"/>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603860" y="-251012"/>
            <a:ext cx="6568296"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overview</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dirty="0">
                <a:ln>
                  <a:noFill/>
                </a:ln>
                <a:solidFill>
                  <a:schemeClr val="lt1"/>
                </a:solidFill>
                <a:latin typeface="Bangers"/>
              </a:rPr>
              <a:t>?</a:t>
            </a:r>
          </a:p>
        </p:txBody>
      </p:sp>
      <p:pic>
        <p:nvPicPr>
          <p:cNvPr id="2" name="Picture 1"/>
          <p:cNvPicPr>
            <a:picLocks noChangeAspect="1"/>
          </p:cNvPicPr>
          <p:nvPr/>
        </p:nvPicPr>
        <p:blipFill rotWithShape="1">
          <a:blip r:embed="rId3"/>
          <a:srcRect b="50605"/>
          <a:stretch/>
        </p:blipFill>
        <p:spPr>
          <a:xfrm>
            <a:off x="134911" y="2442818"/>
            <a:ext cx="11944382" cy="3135653"/>
          </a:xfrm>
          <a:prstGeom prst="rect">
            <a:avLst/>
          </a:prstGeom>
        </p:spPr>
      </p:pic>
    </p:spTree>
    <p:extLst>
      <p:ext uri="{BB962C8B-B14F-4D97-AF65-F5344CB8AC3E}">
        <p14:creationId xmlns:p14="http://schemas.microsoft.com/office/powerpoint/2010/main" val="1822577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603860" y="-251012"/>
            <a:ext cx="6568296"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overview</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dirty="0">
                <a:ln>
                  <a:noFill/>
                </a:ln>
                <a:solidFill>
                  <a:schemeClr val="lt1"/>
                </a:solidFill>
                <a:latin typeface="Bangers"/>
              </a:rPr>
              <a:t>?</a:t>
            </a:r>
          </a:p>
        </p:txBody>
      </p:sp>
      <p:pic>
        <p:nvPicPr>
          <p:cNvPr id="3" name="Picture 2"/>
          <p:cNvPicPr>
            <a:picLocks noChangeAspect="1"/>
          </p:cNvPicPr>
          <p:nvPr/>
        </p:nvPicPr>
        <p:blipFill rotWithShape="1">
          <a:blip r:embed="rId3"/>
          <a:srcRect b="56775"/>
          <a:stretch/>
        </p:blipFill>
        <p:spPr>
          <a:xfrm>
            <a:off x="0" y="2359717"/>
            <a:ext cx="12218841" cy="3218754"/>
          </a:xfrm>
          <a:prstGeom prst="rect">
            <a:avLst/>
          </a:prstGeom>
        </p:spPr>
      </p:pic>
    </p:spTree>
    <p:extLst>
      <p:ext uri="{BB962C8B-B14F-4D97-AF65-F5344CB8AC3E}">
        <p14:creationId xmlns:p14="http://schemas.microsoft.com/office/powerpoint/2010/main" val="10052834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603860" y="-251012"/>
            <a:ext cx="6568296"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overview</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dirty="0">
                <a:ln>
                  <a:noFill/>
                </a:ln>
                <a:solidFill>
                  <a:schemeClr val="lt1"/>
                </a:solidFill>
                <a:latin typeface="Bangers"/>
              </a:rPr>
              <a:t>?</a:t>
            </a:r>
          </a:p>
        </p:txBody>
      </p:sp>
      <p:pic>
        <p:nvPicPr>
          <p:cNvPr id="2" name="Picture 1"/>
          <p:cNvPicPr>
            <a:picLocks noChangeAspect="1"/>
          </p:cNvPicPr>
          <p:nvPr/>
        </p:nvPicPr>
        <p:blipFill rotWithShape="1">
          <a:blip r:embed="rId3"/>
          <a:srcRect t="48195"/>
          <a:stretch/>
        </p:blipFill>
        <p:spPr>
          <a:xfrm>
            <a:off x="0" y="2241262"/>
            <a:ext cx="12120889" cy="3337209"/>
          </a:xfrm>
          <a:prstGeom prst="rect">
            <a:avLst/>
          </a:prstGeom>
        </p:spPr>
      </p:pic>
    </p:spTree>
    <p:extLst>
      <p:ext uri="{BB962C8B-B14F-4D97-AF65-F5344CB8AC3E}">
        <p14:creationId xmlns:p14="http://schemas.microsoft.com/office/powerpoint/2010/main" val="12601456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603860" y="-251012"/>
            <a:ext cx="6568296"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overview</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dirty="0">
                <a:ln>
                  <a:noFill/>
                </a:ln>
                <a:solidFill>
                  <a:schemeClr val="lt1"/>
                </a:solidFill>
                <a:latin typeface="Bangers"/>
              </a:rPr>
              <a:t>?</a:t>
            </a:r>
          </a:p>
        </p:txBody>
      </p:sp>
      <p:pic>
        <p:nvPicPr>
          <p:cNvPr id="3" name="Picture 2"/>
          <p:cNvPicPr>
            <a:picLocks noChangeAspect="1"/>
          </p:cNvPicPr>
          <p:nvPr/>
        </p:nvPicPr>
        <p:blipFill rotWithShape="1">
          <a:blip r:embed="rId3"/>
          <a:srcRect t="43472"/>
          <a:stretch/>
        </p:blipFill>
        <p:spPr>
          <a:xfrm>
            <a:off x="164891" y="1421409"/>
            <a:ext cx="12161803" cy="4189751"/>
          </a:xfrm>
          <a:prstGeom prst="rect">
            <a:avLst/>
          </a:prstGeom>
        </p:spPr>
      </p:pic>
    </p:spTree>
    <p:extLst>
      <p:ext uri="{BB962C8B-B14F-4D97-AF65-F5344CB8AC3E}">
        <p14:creationId xmlns:p14="http://schemas.microsoft.com/office/powerpoint/2010/main" val="41576903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603859" y="-251012"/>
            <a:ext cx="9006305"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plan of attack</a:t>
            </a:r>
            <a:r>
              <a:rPr lang="mr-IN" sz="7000" dirty="0">
                <a:solidFill>
                  <a:schemeClr val="dk2"/>
                </a:solidFill>
              </a:rPr>
              <a:t>…</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5" name="Rectangle 4"/>
          <p:cNvSpPr/>
          <p:nvPr/>
        </p:nvSpPr>
        <p:spPr>
          <a:xfrm>
            <a:off x="415094" y="1364527"/>
            <a:ext cx="8119306" cy="1200329"/>
          </a:xfrm>
          <a:prstGeom prst="rect">
            <a:avLst/>
          </a:prstGeom>
        </p:spPr>
        <p:txBody>
          <a:bodyPr wrap="square">
            <a:spAutoFit/>
          </a:bodyPr>
          <a:lstStyle/>
          <a:p>
            <a:pPr lvl="0">
              <a:spcAft>
                <a:spcPts val="2100"/>
              </a:spcAft>
            </a:pPr>
            <a:r>
              <a:rPr lang="en-GB" sz="3600" b="1" dirty="0">
                <a:solidFill>
                  <a:schemeClr val="accent1"/>
                </a:solidFill>
              </a:rPr>
              <a:t>1) Choose an aspect of an </a:t>
            </a:r>
            <a:r>
              <a:rPr lang="en-GB" sz="3600" b="1" dirty="0" err="1">
                <a:solidFill>
                  <a:schemeClr val="accent1"/>
                </a:solidFill>
              </a:rPr>
              <a:t>AoLE</a:t>
            </a:r>
            <a:r>
              <a:rPr lang="en-GB" sz="3600" b="1" dirty="0">
                <a:solidFill>
                  <a:schemeClr val="accent1"/>
                </a:solidFill>
              </a:rPr>
              <a:t> that your children need to develop. </a:t>
            </a:r>
          </a:p>
        </p:txBody>
      </p:sp>
      <p:sp>
        <p:nvSpPr>
          <p:cNvPr id="9" name="Google Shape;359;p26"/>
          <p:cNvSpPr txBox="1">
            <a:spLocks noGrp="1"/>
          </p:cNvSpPr>
          <p:nvPr>
            <p:ph type="body" idx="2"/>
          </p:nvPr>
        </p:nvSpPr>
        <p:spPr>
          <a:xfrm>
            <a:off x="3888007" y="2833366"/>
            <a:ext cx="4306869" cy="519953"/>
          </a:xfrm>
          <a:prstGeom prst="rect">
            <a:avLst/>
          </a:prstGeom>
        </p:spPr>
        <p:txBody>
          <a:bodyPr spcFirstLastPara="1" wrap="square" lIns="121900" tIns="121900" rIns="121900" bIns="121900" anchor="ctr" anchorCtr="0">
            <a:noAutofit/>
          </a:bodyPr>
          <a:lstStyle/>
          <a:p>
            <a:pPr marL="342900" indent="-342900"/>
            <a:r>
              <a:rPr lang="en-GB" sz="2400" dirty="0"/>
              <a:t>Can I choose more than one?</a:t>
            </a:r>
          </a:p>
          <a:p>
            <a:pPr marL="0" lvl="0" indent="0" algn="l" rtl="0">
              <a:spcBef>
                <a:spcPts val="0"/>
              </a:spcBef>
              <a:spcAft>
                <a:spcPts val="0"/>
              </a:spcAft>
              <a:buNone/>
            </a:pPr>
            <a:endParaRPr dirty="0"/>
          </a:p>
        </p:txBody>
      </p:sp>
      <p:sp>
        <p:nvSpPr>
          <p:cNvPr id="10" name="Rectangle 9"/>
          <p:cNvSpPr/>
          <p:nvPr/>
        </p:nvSpPr>
        <p:spPr>
          <a:xfrm>
            <a:off x="415094" y="4071548"/>
            <a:ext cx="8119306" cy="1754326"/>
          </a:xfrm>
          <a:prstGeom prst="rect">
            <a:avLst/>
          </a:prstGeom>
        </p:spPr>
        <p:txBody>
          <a:bodyPr wrap="square">
            <a:spAutoFit/>
          </a:bodyPr>
          <a:lstStyle/>
          <a:p>
            <a:pPr lvl="0">
              <a:spcAft>
                <a:spcPts val="2100"/>
              </a:spcAft>
            </a:pPr>
            <a:r>
              <a:rPr lang="en-GB" sz="3600" b="1" dirty="0">
                <a:solidFill>
                  <a:schemeClr val="accent1"/>
                </a:solidFill>
              </a:rPr>
              <a:t>2) Think about the possible approaches you could use for a successful learning episode.</a:t>
            </a:r>
          </a:p>
        </p:txBody>
      </p:sp>
      <p:sp>
        <p:nvSpPr>
          <p:cNvPr id="11" name="Google Shape;359;p26"/>
          <p:cNvSpPr txBox="1">
            <a:spLocks/>
          </p:cNvSpPr>
          <p:nvPr/>
        </p:nvSpPr>
        <p:spPr>
          <a:xfrm>
            <a:off x="4073103" y="5637345"/>
            <a:ext cx="3936675" cy="1813516"/>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L="457200" marR="0" lvl="0" indent="-349250" algn="l" rtl="0">
              <a:lnSpc>
                <a:spcPct val="115000"/>
              </a:lnSpc>
              <a:spcBef>
                <a:spcPts val="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1pPr>
            <a:lvl2pPr marL="914400" marR="0" lvl="1"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2pPr>
            <a:lvl3pPr marL="1371600" marR="0" lvl="2"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3pPr>
            <a:lvl4pPr marL="1828800" marR="0" lvl="3"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4pPr>
            <a:lvl5pPr marL="2286000" marR="0" lvl="4"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5pPr>
            <a:lvl6pPr marL="2743200" marR="0" lvl="5"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6pPr>
            <a:lvl7pPr marL="3200400" marR="0" lvl="6"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7pPr>
            <a:lvl8pPr marL="3657600" marR="0" lvl="7"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8pPr>
            <a:lvl9pPr marL="4114800" marR="0" lvl="8" indent="-349250" algn="l" rtl="0">
              <a:lnSpc>
                <a:spcPct val="115000"/>
              </a:lnSpc>
              <a:spcBef>
                <a:spcPts val="2100"/>
              </a:spcBef>
              <a:spcAft>
                <a:spcPts val="210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9pPr>
          </a:lstStyle>
          <a:p>
            <a:pPr marL="342900" indent="-342900"/>
            <a:r>
              <a:rPr lang="en-GB" sz="2400" dirty="0"/>
              <a:t>Can I choose 4? </a:t>
            </a:r>
          </a:p>
          <a:p>
            <a:pPr marL="342900" indent="-342900"/>
            <a:endParaRPr lang="en-GB" sz="2400" dirty="0"/>
          </a:p>
          <a:p>
            <a:pPr marL="0" indent="0">
              <a:buFont typeface="Comfortaa Regular"/>
              <a:buNone/>
            </a:pPr>
            <a:endParaRPr lang="en-GB" dirty="0"/>
          </a:p>
        </p:txBody>
      </p:sp>
    </p:spTree>
    <p:extLst>
      <p:ext uri="{BB962C8B-B14F-4D97-AF65-F5344CB8AC3E}">
        <p14:creationId xmlns:p14="http://schemas.microsoft.com/office/powerpoint/2010/main" val="18617968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603859" y="-251012"/>
            <a:ext cx="8558069"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plan of attack</a:t>
            </a:r>
            <a:r>
              <a:rPr lang="mr-IN" sz="7000" dirty="0">
                <a:solidFill>
                  <a:schemeClr val="dk2"/>
                </a:solidFill>
              </a:rPr>
              <a:t>…</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5" name="Rectangle 4"/>
          <p:cNvSpPr/>
          <p:nvPr/>
        </p:nvSpPr>
        <p:spPr>
          <a:xfrm>
            <a:off x="603859" y="1175024"/>
            <a:ext cx="3923824" cy="646331"/>
          </a:xfrm>
          <a:prstGeom prst="rect">
            <a:avLst/>
          </a:prstGeom>
        </p:spPr>
        <p:txBody>
          <a:bodyPr wrap="square">
            <a:spAutoFit/>
          </a:bodyPr>
          <a:lstStyle/>
          <a:p>
            <a:pPr lvl="0">
              <a:spcAft>
                <a:spcPts val="2100"/>
              </a:spcAft>
            </a:pPr>
            <a:r>
              <a:rPr lang="en-GB" sz="3600" b="1" dirty="0">
                <a:solidFill>
                  <a:schemeClr val="accent1"/>
                </a:solidFill>
              </a:rPr>
              <a:t>3) Plan 1 lesson </a:t>
            </a:r>
          </a:p>
        </p:txBody>
      </p:sp>
      <p:sp>
        <p:nvSpPr>
          <p:cNvPr id="9" name="Google Shape;359;p26"/>
          <p:cNvSpPr txBox="1">
            <a:spLocks noGrp="1"/>
          </p:cNvSpPr>
          <p:nvPr>
            <p:ph type="body" idx="2"/>
          </p:nvPr>
        </p:nvSpPr>
        <p:spPr>
          <a:xfrm>
            <a:off x="1934094" y="2318612"/>
            <a:ext cx="6797530" cy="3948402"/>
          </a:xfrm>
          <a:prstGeom prst="rect">
            <a:avLst/>
          </a:prstGeom>
        </p:spPr>
        <p:txBody>
          <a:bodyPr spcFirstLastPara="1" wrap="square" lIns="121900" tIns="121900" rIns="121900" bIns="121900" anchor="ctr" anchorCtr="0">
            <a:noAutofit/>
          </a:bodyPr>
          <a:lstStyle/>
          <a:p>
            <a:pPr marL="342900" indent="-342900"/>
            <a:r>
              <a:rPr lang="en-GB" sz="2400" dirty="0"/>
              <a:t>What lesson plan template do I use?</a:t>
            </a:r>
          </a:p>
          <a:p>
            <a:pPr marL="342900" indent="-342900"/>
            <a:r>
              <a:rPr lang="en-GB" sz="2400" dirty="0"/>
              <a:t>Where can I find it?</a:t>
            </a:r>
          </a:p>
          <a:p>
            <a:pPr marL="342900" indent="-342900"/>
            <a:r>
              <a:rPr lang="en-GB" sz="2400" dirty="0"/>
              <a:t>Will the plan be marked? </a:t>
            </a:r>
          </a:p>
          <a:p>
            <a:pPr marL="342900" indent="-342900"/>
            <a:r>
              <a:rPr lang="en-GB" sz="2400" dirty="0"/>
              <a:t>Where do I put the plan?</a:t>
            </a:r>
          </a:p>
          <a:p>
            <a:pPr marL="342900" indent="-342900"/>
            <a:r>
              <a:rPr lang="en-GB" sz="2400" dirty="0"/>
              <a:t>Can I make it as detailed as I want?</a:t>
            </a:r>
          </a:p>
          <a:p>
            <a:pPr marL="342900" indent="-342900"/>
            <a:r>
              <a:rPr lang="en-GB" sz="2400" dirty="0"/>
              <a:t>Do I have to actually make the resources?</a:t>
            </a:r>
          </a:p>
          <a:p>
            <a:pPr marL="342900" indent="-342900"/>
            <a:r>
              <a:rPr lang="en-GB" sz="2400" dirty="0"/>
              <a:t>Do I actually have to teach it?</a:t>
            </a:r>
          </a:p>
          <a:p>
            <a:pPr marL="342900" indent="-342900"/>
            <a:r>
              <a:rPr lang="en-GB" sz="2400" dirty="0"/>
              <a:t>Do I have to complete a lesson evaluation for the lesson? </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232420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pic>
        <p:nvPicPr>
          <p:cNvPr id="17" name="Picture 16">
            <a:extLst>
              <a:ext uri="{FF2B5EF4-FFF2-40B4-BE49-F238E27FC236}">
                <a16:creationId xmlns:a16="http://schemas.microsoft.com/office/drawing/2014/main" id="{8068BD38-BD7A-C34E-BFB8-4A736507E9F3}"/>
              </a:ext>
            </a:extLst>
          </p:cNvPr>
          <p:cNvPicPr>
            <a:picLocks noChangeAspect="1"/>
          </p:cNvPicPr>
          <p:nvPr/>
        </p:nvPicPr>
        <p:blipFill rotWithShape="1">
          <a:blip r:embed="rId3"/>
          <a:srcRect r="23744"/>
          <a:stretch/>
        </p:blipFill>
        <p:spPr>
          <a:xfrm>
            <a:off x="7692998" y="2230487"/>
            <a:ext cx="4261175" cy="2921000"/>
          </a:xfrm>
          <a:prstGeom prst="rect">
            <a:avLst/>
          </a:prstGeom>
        </p:spPr>
      </p:pic>
      <p:pic>
        <p:nvPicPr>
          <p:cNvPr id="13" name="Picture 12">
            <a:extLst>
              <a:ext uri="{FF2B5EF4-FFF2-40B4-BE49-F238E27FC236}">
                <a16:creationId xmlns:a16="http://schemas.microsoft.com/office/drawing/2014/main" id="{74EE1FD5-B4AC-B845-8852-BD1CA0C2E2D0}"/>
              </a:ext>
            </a:extLst>
          </p:cNvPr>
          <p:cNvPicPr>
            <a:picLocks noChangeAspect="1"/>
          </p:cNvPicPr>
          <p:nvPr/>
        </p:nvPicPr>
        <p:blipFill rotWithShape="1">
          <a:blip r:embed="rId4"/>
          <a:srcRect r="28720"/>
          <a:stretch/>
        </p:blipFill>
        <p:spPr>
          <a:xfrm>
            <a:off x="281034" y="2230487"/>
            <a:ext cx="4381484" cy="2984500"/>
          </a:xfrm>
          <a:prstGeom prst="rect">
            <a:avLst/>
          </a:prstGeom>
        </p:spPr>
      </p:pic>
      <p:sp>
        <p:nvSpPr>
          <p:cNvPr id="372" name="Google Shape;372;p27"/>
          <p:cNvSpPr txBox="1">
            <a:spLocks noGrp="1"/>
          </p:cNvSpPr>
          <p:nvPr>
            <p:ph type="title"/>
          </p:nvPr>
        </p:nvSpPr>
        <p:spPr>
          <a:xfrm>
            <a:off x="603859" y="-251012"/>
            <a:ext cx="8253269"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plan of attack</a:t>
            </a:r>
            <a:r>
              <a:rPr lang="mr-IN" sz="7000" dirty="0">
                <a:solidFill>
                  <a:schemeClr val="dk2"/>
                </a:solidFill>
              </a:rPr>
              <a:t>…</a:t>
            </a:r>
            <a:endParaRPr sz="7000" dirty="0">
              <a:solidFill>
                <a:schemeClr val="dk2"/>
              </a:solidFill>
            </a:endParaRPr>
          </a:p>
        </p:txBody>
      </p:sp>
      <p:sp>
        <p:nvSpPr>
          <p:cNvPr id="5" name="Rectangle 4"/>
          <p:cNvSpPr/>
          <p:nvPr/>
        </p:nvSpPr>
        <p:spPr>
          <a:xfrm>
            <a:off x="603859" y="1157094"/>
            <a:ext cx="6155138" cy="646331"/>
          </a:xfrm>
          <a:prstGeom prst="rect">
            <a:avLst/>
          </a:prstGeom>
        </p:spPr>
        <p:txBody>
          <a:bodyPr wrap="square">
            <a:spAutoFit/>
          </a:bodyPr>
          <a:lstStyle/>
          <a:p>
            <a:pPr lvl="0">
              <a:spcAft>
                <a:spcPts val="2100"/>
              </a:spcAft>
            </a:pPr>
            <a:r>
              <a:rPr lang="en-GB" sz="3600" b="1" dirty="0">
                <a:solidFill>
                  <a:schemeClr val="accent1"/>
                </a:solidFill>
              </a:rPr>
              <a:t>3) Plan 1 lesson</a:t>
            </a:r>
            <a:r>
              <a:rPr lang="mr-IN" sz="3600" b="1" dirty="0">
                <a:solidFill>
                  <a:schemeClr val="accent1"/>
                </a:solidFill>
              </a:rPr>
              <a:t>…</a:t>
            </a:r>
            <a:r>
              <a:rPr lang="en-GB" sz="3600" b="1" dirty="0" err="1">
                <a:solidFill>
                  <a:schemeClr val="accent1"/>
                </a:solidFill>
              </a:rPr>
              <a:t>cont</a:t>
            </a:r>
            <a:r>
              <a:rPr lang="en-GB" sz="3600" b="1" dirty="0">
                <a:solidFill>
                  <a:schemeClr val="accent1"/>
                </a:solidFill>
              </a:rPr>
              <a:t> </a:t>
            </a:r>
          </a:p>
        </p:txBody>
      </p:sp>
      <p:sp>
        <p:nvSpPr>
          <p:cNvPr id="11" name="Google Shape;359;p26"/>
          <p:cNvSpPr txBox="1">
            <a:spLocks/>
          </p:cNvSpPr>
          <p:nvPr/>
        </p:nvSpPr>
        <p:spPr>
          <a:xfrm>
            <a:off x="5070900" y="3154668"/>
            <a:ext cx="2269466" cy="977153"/>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L="457200" marR="0" lvl="0" indent="-349250" algn="l" rtl="0">
              <a:lnSpc>
                <a:spcPct val="115000"/>
              </a:lnSpc>
              <a:spcBef>
                <a:spcPts val="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1pPr>
            <a:lvl2pPr marL="914400" marR="0" lvl="1"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2pPr>
            <a:lvl3pPr marL="1371600" marR="0" lvl="2"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3pPr>
            <a:lvl4pPr marL="1828800" marR="0" lvl="3"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4pPr>
            <a:lvl5pPr marL="2286000" marR="0" lvl="4"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5pPr>
            <a:lvl6pPr marL="2743200" marR="0" lvl="5"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6pPr>
            <a:lvl7pPr marL="3200400" marR="0" lvl="6"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7pPr>
            <a:lvl8pPr marL="3657600" marR="0" lvl="7"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8pPr>
            <a:lvl9pPr marL="4114800" marR="0" lvl="8" indent="-349250" algn="l" rtl="0">
              <a:lnSpc>
                <a:spcPct val="115000"/>
              </a:lnSpc>
              <a:spcBef>
                <a:spcPts val="2100"/>
              </a:spcBef>
              <a:spcAft>
                <a:spcPts val="210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9pPr>
          </a:lstStyle>
          <a:p>
            <a:pPr marL="0" indent="0" algn="ctr">
              <a:buNone/>
            </a:pPr>
            <a:r>
              <a:rPr lang="en-GB" sz="2400" dirty="0"/>
              <a:t>What matters / Beth </a:t>
            </a:r>
            <a:r>
              <a:rPr lang="en-GB" sz="2400" dirty="0" err="1"/>
              <a:t>sy'n</a:t>
            </a:r>
            <a:r>
              <a:rPr lang="en-GB" sz="2400" dirty="0"/>
              <a:t> </a:t>
            </a:r>
            <a:r>
              <a:rPr lang="en-GB" sz="2400" dirty="0" err="1"/>
              <a:t>bwysig</a:t>
            </a:r>
            <a:endParaRPr lang="en-GB" sz="2400" dirty="0"/>
          </a:p>
          <a:p>
            <a:pPr marL="0" indent="0" algn="ctr">
              <a:buNone/>
            </a:pPr>
            <a:endParaRPr lang="en-GB" sz="2400" dirty="0"/>
          </a:p>
          <a:p>
            <a:pPr marL="0" indent="0" algn="ctr">
              <a:buNone/>
            </a:pPr>
            <a:endParaRPr lang="en-GB" sz="2400" dirty="0"/>
          </a:p>
          <a:p>
            <a:pPr marL="0" indent="0" algn="ctr">
              <a:buNone/>
            </a:pPr>
            <a:r>
              <a:rPr lang="en-GB" sz="2400" dirty="0"/>
              <a:t>Progression steps/</a:t>
            </a:r>
          </a:p>
          <a:p>
            <a:pPr marL="0" indent="0" algn="ctr">
              <a:buNone/>
            </a:pPr>
            <a:r>
              <a:rPr lang="cy-GB" sz="2400" dirty="0"/>
              <a:t>Camau dilyniant</a:t>
            </a:r>
            <a:endParaRPr lang="en-GB" dirty="0"/>
          </a:p>
        </p:txBody>
      </p:sp>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8504010">
            <a:off x="3852197" y="2753734"/>
            <a:ext cx="1858806" cy="1013417"/>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779630">
            <a:off x="10097100" y="2602978"/>
            <a:ext cx="1858806" cy="1013417"/>
          </a:xfrm>
          <a:prstGeom prst="rect">
            <a:avLst/>
          </a:prstGeom>
        </p:spPr>
      </p:pic>
    </p:spTree>
    <p:extLst>
      <p:ext uri="{BB962C8B-B14F-4D97-AF65-F5344CB8AC3E}">
        <p14:creationId xmlns:p14="http://schemas.microsoft.com/office/powerpoint/2010/main" val="1298906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pic>
        <p:nvPicPr>
          <p:cNvPr id="13" name="Picture 12">
            <a:extLst>
              <a:ext uri="{FF2B5EF4-FFF2-40B4-BE49-F238E27FC236}">
                <a16:creationId xmlns:a16="http://schemas.microsoft.com/office/drawing/2014/main" id="{9E0B8B69-AB14-1141-B70B-9CB7E1521690}"/>
              </a:ext>
            </a:extLst>
          </p:cNvPr>
          <p:cNvPicPr>
            <a:picLocks noChangeAspect="1"/>
          </p:cNvPicPr>
          <p:nvPr/>
        </p:nvPicPr>
        <p:blipFill rotWithShape="1">
          <a:blip r:embed="rId3"/>
          <a:srcRect r="28720"/>
          <a:stretch/>
        </p:blipFill>
        <p:spPr>
          <a:xfrm>
            <a:off x="348665" y="3610522"/>
            <a:ext cx="4381484" cy="2984500"/>
          </a:xfrm>
          <a:prstGeom prst="rect">
            <a:avLst/>
          </a:prstGeom>
        </p:spPr>
      </p:pic>
      <p:pic>
        <p:nvPicPr>
          <p:cNvPr id="14" name="Picture 13">
            <a:extLst>
              <a:ext uri="{FF2B5EF4-FFF2-40B4-BE49-F238E27FC236}">
                <a16:creationId xmlns:a16="http://schemas.microsoft.com/office/drawing/2014/main" id="{988CF99F-ECB3-124E-A208-F795B52CE70A}"/>
              </a:ext>
            </a:extLst>
          </p:cNvPr>
          <p:cNvPicPr>
            <a:picLocks noChangeAspect="1"/>
          </p:cNvPicPr>
          <p:nvPr/>
        </p:nvPicPr>
        <p:blipFill rotWithShape="1">
          <a:blip r:embed="rId4"/>
          <a:srcRect r="23744"/>
          <a:stretch/>
        </p:blipFill>
        <p:spPr>
          <a:xfrm>
            <a:off x="5385868" y="3610522"/>
            <a:ext cx="4261175" cy="2921000"/>
          </a:xfrm>
          <a:prstGeom prst="rect">
            <a:avLst/>
          </a:prstGeom>
        </p:spPr>
      </p:pic>
      <p:sp>
        <p:nvSpPr>
          <p:cNvPr id="372" name="Google Shape;372;p27"/>
          <p:cNvSpPr txBox="1">
            <a:spLocks noGrp="1"/>
          </p:cNvSpPr>
          <p:nvPr>
            <p:ph type="title"/>
          </p:nvPr>
        </p:nvSpPr>
        <p:spPr>
          <a:xfrm>
            <a:off x="603859" y="-251012"/>
            <a:ext cx="8558069"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plan of attack</a:t>
            </a:r>
            <a:r>
              <a:rPr lang="mr-IN" sz="7000" dirty="0">
                <a:solidFill>
                  <a:schemeClr val="dk2"/>
                </a:solidFill>
              </a:rPr>
              <a:t>…</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5" name="Rectangle 4"/>
          <p:cNvSpPr/>
          <p:nvPr/>
        </p:nvSpPr>
        <p:spPr>
          <a:xfrm>
            <a:off x="603859" y="1175024"/>
            <a:ext cx="3923824" cy="1200329"/>
          </a:xfrm>
          <a:prstGeom prst="rect">
            <a:avLst/>
          </a:prstGeom>
        </p:spPr>
        <p:txBody>
          <a:bodyPr wrap="square">
            <a:spAutoFit/>
          </a:bodyPr>
          <a:lstStyle/>
          <a:p>
            <a:pPr lvl="0">
              <a:spcAft>
                <a:spcPts val="2100"/>
              </a:spcAft>
            </a:pPr>
            <a:r>
              <a:rPr lang="en-GB" sz="3600" b="1" dirty="0">
                <a:solidFill>
                  <a:schemeClr val="accent1"/>
                </a:solidFill>
              </a:rPr>
              <a:t>3) Plan 1 lesson…</a:t>
            </a:r>
            <a:r>
              <a:rPr lang="en-GB" sz="3600" b="1" dirty="0" err="1">
                <a:solidFill>
                  <a:schemeClr val="accent1"/>
                </a:solidFill>
              </a:rPr>
              <a:t>cont</a:t>
            </a:r>
            <a:r>
              <a:rPr lang="en-GB" sz="3600" b="1" dirty="0">
                <a:solidFill>
                  <a:schemeClr val="accent1"/>
                </a:solidFill>
              </a:rPr>
              <a:t> </a:t>
            </a:r>
          </a:p>
        </p:txBody>
      </p:sp>
      <p:sp>
        <p:nvSpPr>
          <p:cNvPr id="9" name="Google Shape;359;p26"/>
          <p:cNvSpPr txBox="1">
            <a:spLocks noGrp="1"/>
          </p:cNvSpPr>
          <p:nvPr>
            <p:ph type="body" idx="2"/>
          </p:nvPr>
        </p:nvSpPr>
        <p:spPr>
          <a:xfrm>
            <a:off x="1987103" y="2302538"/>
            <a:ext cx="6797530" cy="1815068"/>
          </a:xfrm>
          <a:prstGeom prst="rect">
            <a:avLst/>
          </a:prstGeom>
        </p:spPr>
        <p:txBody>
          <a:bodyPr spcFirstLastPara="1" wrap="square" lIns="121900" tIns="121900" rIns="121900" bIns="121900" anchor="ctr" anchorCtr="0">
            <a:noAutofit/>
          </a:bodyPr>
          <a:lstStyle/>
          <a:p>
            <a:pPr marL="342900" indent="-342900"/>
            <a:r>
              <a:rPr lang="en-GB" sz="2400" dirty="0"/>
              <a:t>Do I have to plan for the cross curricular responsibilities too?</a:t>
            </a:r>
          </a:p>
          <a:p>
            <a:pPr marL="0" indent="0">
              <a:buNone/>
            </a:pPr>
            <a:endParaRPr lang="en-GB" sz="2400" dirty="0"/>
          </a:p>
          <a:p>
            <a:pPr marL="342900" indent="-342900"/>
            <a:endParaRPr lang="en-GB" sz="2400" dirty="0"/>
          </a:p>
          <a:p>
            <a:pPr marL="0" lvl="0" indent="0" algn="l" rtl="0">
              <a:spcBef>
                <a:spcPts val="0"/>
              </a:spcBef>
              <a:spcAft>
                <a:spcPts val="0"/>
              </a:spcAft>
              <a:buNone/>
            </a:pPr>
            <a:endParaRPr dirty="0"/>
          </a:p>
        </p:txBody>
      </p:sp>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3604713">
            <a:off x="3950547" y="4090128"/>
            <a:ext cx="1074334" cy="585725"/>
          </a:xfrm>
          <a:prstGeom prst="rect">
            <a:avLst/>
          </a:prstGeom>
        </p:spPr>
      </p:pic>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3604713">
            <a:off x="9109874" y="3997033"/>
            <a:ext cx="1074334" cy="585725"/>
          </a:xfrm>
          <a:prstGeom prst="rect">
            <a:avLst/>
          </a:prstGeom>
        </p:spPr>
      </p:pic>
      <p:pic>
        <p:nvPicPr>
          <p:cNvPr id="15" name="Picture 14">
            <a:extLst>
              <a:ext uri="{FF2B5EF4-FFF2-40B4-BE49-F238E27FC236}">
                <a16:creationId xmlns:a16="http://schemas.microsoft.com/office/drawing/2014/main" id="{08184974-5386-FC47-99C5-246067DA6EA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3415494">
            <a:off x="8528486" y="5198891"/>
            <a:ext cx="1074334" cy="585725"/>
          </a:xfrm>
          <a:prstGeom prst="rect">
            <a:avLst/>
          </a:prstGeom>
        </p:spPr>
      </p:pic>
      <p:pic>
        <p:nvPicPr>
          <p:cNvPr id="17" name="Picture 16">
            <a:extLst>
              <a:ext uri="{FF2B5EF4-FFF2-40B4-BE49-F238E27FC236}">
                <a16:creationId xmlns:a16="http://schemas.microsoft.com/office/drawing/2014/main" id="{4267F262-FD3F-854A-BD7C-0893BE71AD1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7792496">
            <a:off x="3990515" y="5390017"/>
            <a:ext cx="1074334" cy="585725"/>
          </a:xfrm>
          <a:prstGeom prst="rect">
            <a:avLst/>
          </a:prstGeom>
        </p:spPr>
      </p:pic>
    </p:spTree>
    <p:extLst>
      <p:ext uri="{BB962C8B-B14F-4D97-AF65-F5344CB8AC3E}">
        <p14:creationId xmlns:p14="http://schemas.microsoft.com/office/powerpoint/2010/main" val="4852684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pic>
        <p:nvPicPr>
          <p:cNvPr id="3" name="Picture 2">
            <a:extLst>
              <a:ext uri="{FF2B5EF4-FFF2-40B4-BE49-F238E27FC236}">
                <a16:creationId xmlns:a16="http://schemas.microsoft.com/office/drawing/2014/main" id="{DB000CCE-983B-A843-A8F5-E79F3142033B}"/>
              </a:ext>
            </a:extLst>
          </p:cNvPr>
          <p:cNvPicPr>
            <a:picLocks noChangeAspect="1"/>
          </p:cNvPicPr>
          <p:nvPr/>
        </p:nvPicPr>
        <p:blipFill>
          <a:blip r:embed="rId3"/>
          <a:stretch>
            <a:fillRect/>
          </a:stretch>
        </p:blipFill>
        <p:spPr>
          <a:xfrm>
            <a:off x="278970" y="2551177"/>
            <a:ext cx="11701220" cy="3170506"/>
          </a:xfrm>
          <a:prstGeom prst="rect">
            <a:avLst/>
          </a:prstGeom>
        </p:spPr>
      </p:pic>
      <p:sp>
        <p:nvSpPr>
          <p:cNvPr id="372" name="Google Shape;372;p27"/>
          <p:cNvSpPr txBox="1">
            <a:spLocks noGrp="1"/>
          </p:cNvSpPr>
          <p:nvPr>
            <p:ph type="title"/>
          </p:nvPr>
        </p:nvSpPr>
        <p:spPr>
          <a:xfrm>
            <a:off x="603859" y="-251012"/>
            <a:ext cx="8558069"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plan of attack</a:t>
            </a:r>
            <a:r>
              <a:rPr lang="mr-IN" sz="7000" dirty="0">
                <a:solidFill>
                  <a:schemeClr val="dk2"/>
                </a:solidFill>
              </a:rPr>
              <a:t>…</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5" name="Rectangle 4"/>
          <p:cNvSpPr/>
          <p:nvPr/>
        </p:nvSpPr>
        <p:spPr>
          <a:xfrm>
            <a:off x="603859" y="1175024"/>
            <a:ext cx="3923824" cy="646331"/>
          </a:xfrm>
          <a:prstGeom prst="rect">
            <a:avLst/>
          </a:prstGeom>
        </p:spPr>
        <p:txBody>
          <a:bodyPr wrap="square">
            <a:spAutoFit/>
          </a:bodyPr>
          <a:lstStyle/>
          <a:p>
            <a:pPr lvl="0">
              <a:spcAft>
                <a:spcPts val="2100"/>
              </a:spcAft>
            </a:pPr>
            <a:r>
              <a:rPr lang="en-GB" sz="3600" b="1" dirty="0">
                <a:solidFill>
                  <a:schemeClr val="accent1"/>
                </a:solidFill>
              </a:rPr>
              <a:t>3) Plan 1 lesson </a:t>
            </a:r>
          </a:p>
        </p:txBody>
      </p:sp>
      <p:sp>
        <p:nvSpPr>
          <p:cNvPr id="9" name="Google Shape;359;p26"/>
          <p:cNvSpPr txBox="1">
            <a:spLocks noGrp="1"/>
          </p:cNvSpPr>
          <p:nvPr>
            <p:ph type="body" idx="2"/>
          </p:nvPr>
        </p:nvSpPr>
        <p:spPr>
          <a:xfrm>
            <a:off x="2053364" y="2080591"/>
            <a:ext cx="6797530" cy="167990"/>
          </a:xfrm>
          <a:prstGeom prst="rect">
            <a:avLst/>
          </a:prstGeom>
        </p:spPr>
        <p:txBody>
          <a:bodyPr spcFirstLastPara="1" wrap="square" lIns="121900" tIns="121900" rIns="121900" bIns="121900" anchor="ctr" anchorCtr="0">
            <a:noAutofit/>
          </a:bodyPr>
          <a:lstStyle/>
          <a:p>
            <a:pPr marL="342900" indent="-342900"/>
            <a:r>
              <a:rPr lang="en-GB" sz="2400" dirty="0"/>
              <a:t>Where do I put the </a:t>
            </a:r>
            <a:r>
              <a:rPr lang="en-GB" sz="2400" dirty="0" err="1"/>
              <a:t>AfL</a:t>
            </a:r>
            <a:r>
              <a:rPr lang="en-GB" sz="2400" dirty="0"/>
              <a:t> strategies?</a:t>
            </a:r>
          </a:p>
          <a:p>
            <a:pPr marL="0" lvl="0" indent="0" algn="l" rtl="0">
              <a:spcBef>
                <a:spcPts val="0"/>
              </a:spcBef>
              <a:spcAft>
                <a:spcPts val="0"/>
              </a:spcAft>
              <a:buNone/>
            </a:pPr>
            <a:endParaRPr dirty="0"/>
          </a:p>
        </p:txBody>
      </p:sp>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3604713">
            <a:off x="5286551" y="3405125"/>
            <a:ext cx="1074334" cy="585725"/>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7374114">
            <a:off x="3886686" y="5605675"/>
            <a:ext cx="1074334" cy="585725"/>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7840503">
            <a:off x="11082611" y="3827293"/>
            <a:ext cx="1074334" cy="585725"/>
          </a:xfrm>
          <a:prstGeom prst="rect">
            <a:avLst/>
          </a:prstGeom>
        </p:spPr>
      </p:pic>
    </p:spTree>
    <p:extLst>
      <p:ext uri="{BB962C8B-B14F-4D97-AF65-F5344CB8AC3E}">
        <p14:creationId xmlns:p14="http://schemas.microsoft.com/office/powerpoint/2010/main" val="9247800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pic>
        <p:nvPicPr>
          <p:cNvPr id="4" name="Picture 3">
            <a:extLst>
              <a:ext uri="{FF2B5EF4-FFF2-40B4-BE49-F238E27FC236}">
                <a16:creationId xmlns:a16="http://schemas.microsoft.com/office/drawing/2014/main" id="{3C3315A4-DEA2-8D4C-BB34-22673894A068}"/>
              </a:ext>
            </a:extLst>
          </p:cNvPr>
          <p:cNvPicPr>
            <a:picLocks noChangeAspect="1"/>
          </p:cNvPicPr>
          <p:nvPr/>
        </p:nvPicPr>
        <p:blipFill>
          <a:blip r:embed="rId3"/>
          <a:stretch>
            <a:fillRect/>
          </a:stretch>
        </p:blipFill>
        <p:spPr>
          <a:xfrm>
            <a:off x="201478" y="2500212"/>
            <a:ext cx="11778712" cy="3163229"/>
          </a:xfrm>
          <a:prstGeom prst="rect">
            <a:avLst/>
          </a:prstGeom>
        </p:spPr>
      </p:pic>
      <p:sp>
        <p:nvSpPr>
          <p:cNvPr id="372" name="Google Shape;372;p27"/>
          <p:cNvSpPr txBox="1">
            <a:spLocks noGrp="1"/>
          </p:cNvSpPr>
          <p:nvPr>
            <p:ph type="title"/>
          </p:nvPr>
        </p:nvSpPr>
        <p:spPr>
          <a:xfrm>
            <a:off x="603859" y="-251012"/>
            <a:ext cx="8558069"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plan of attack</a:t>
            </a:r>
            <a:r>
              <a:rPr lang="mr-IN" sz="7000" dirty="0">
                <a:solidFill>
                  <a:schemeClr val="dk2"/>
                </a:solidFill>
              </a:rPr>
              <a:t>…</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5" name="Rectangle 4"/>
          <p:cNvSpPr/>
          <p:nvPr/>
        </p:nvSpPr>
        <p:spPr>
          <a:xfrm>
            <a:off x="603859" y="1175024"/>
            <a:ext cx="5403402" cy="646331"/>
          </a:xfrm>
          <a:prstGeom prst="rect">
            <a:avLst/>
          </a:prstGeom>
        </p:spPr>
        <p:txBody>
          <a:bodyPr wrap="square">
            <a:spAutoFit/>
          </a:bodyPr>
          <a:lstStyle/>
          <a:p>
            <a:pPr lvl="0">
              <a:spcAft>
                <a:spcPts val="2100"/>
              </a:spcAft>
            </a:pPr>
            <a:r>
              <a:rPr lang="en-GB" sz="3600" b="1" dirty="0">
                <a:solidFill>
                  <a:schemeClr val="accent1"/>
                </a:solidFill>
              </a:rPr>
              <a:t>3) Plan 1 lesson…</a:t>
            </a:r>
            <a:r>
              <a:rPr lang="en-GB" sz="3600" b="1" dirty="0" err="1">
                <a:solidFill>
                  <a:schemeClr val="accent1"/>
                </a:solidFill>
              </a:rPr>
              <a:t>cont</a:t>
            </a:r>
            <a:r>
              <a:rPr lang="en-GB" sz="3600" b="1" dirty="0">
                <a:solidFill>
                  <a:schemeClr val="accent1"/>
                </a:solidFill>
              </a:rPr>
              <a:t> </a:t>
            </a:r>
          </a:p>
        </p:txBody>
      </p:sp>
      <p:sp>
        <p:nvSpPr>
          <p:cNvPr id="9" name="Google Shape;359;p26"/>
          <p:cNvSpPr txBox="1">
            <a:spLocks noGrp="1"/>
          </p:cNvSpPr>
          <p:nvPr>
            <p:ph type="body" idx="2"/>
          </p:nvPr>
        </p:nvSpPr>
        <p:spPr>
          <a:xfrm>
            <a:off x="2053364" y="2080591"/>
            <a:ext cx="6797530" cy="167990"/>
          </a:xfrm>
          <a:prstGeom prst="rect">
            <a:avLst/>
          </a:prstGeom>
        </p:spPr>
        <p:txBody>
          <a:bodyPr spcFirstLastPara="1" wrap="square" lIns="121900" tIns="121900" rIns="121900" bIns="121900" anchor="ctr" anchorCtr="0">
            <a:noAutofit/>
          </a:bodyPr>
          <a:lstStyle/>
          <a:p>
            <a:pPr marL="342900" indent="-342900"/>
            <a:r>
              <a:rPr lang="en-GB" sz="2400" dirty="0"/>
              <a:t>Where do I put the </a:t>
            </a:r>
            <a:r>
              <a:rPr lang="en-GB" sz="2400" dirty="0" err="1"/>
              <a:t>AfL</a:t>
            </a:r>
            <a:r>
              <a:rPr lang="en-GB" sz="2400" dirty="0"/>
              <a:t> strategies?</a:t>
            </a:r>
          </a:p>
          <a:p>
            <a:pPr marL="0" lvl="0" indent="0" algn="l" rtl="0">
              <a:spcBef>
                <a:spcPts val="0"/>
              </a:spcBef>
              <a:spcAft>
                <a:spcPts val="0"/>
              </a:spcAft>
              <a:buNone/>
            </a:pPr>
            <a:endParaRPr dirty="0"/>
          </a:p>
        </p:txBody>
      </p:sp>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3604713">
            <a:off x="5766998" y="4380871"/>
            <a:ext cx="1074334" cy="585725"/>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7840503">
            <a:off x="7233454" y="2806850"/>
            <a:ext cx="1074334" cy="585725"/>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7374114">
            <a:off x="3889863" y="5622210"/>
            <a:ext cx="1074334" cy="585725"/>
          </a:xfrm>
          <a:prstGeom prst="rect">
            <a:avLst/>
          </a:prstGeom>
        </p:spPr>
      </p:pic>
    </p:spTree>
    <p:extLst>
      <p:ext uri="{BB962C8B-B14F-4D97-AF65-F5344CB8AC3E}">
        <p14:creationId xmlns:p14="http://schemas.microsoft.com/office/powerpoint/2010/main" val="20832463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603859" y="-251012"/>
            <a:ext cx="8558069"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plan of attack</a:t>
            </a:r>
            <a:r>
              <a:rPr lang="mr-IN" sz="7000" dirty="0">
                <a:solidFill>
                  <a:schemeClr val="dk2"/>
                </a:solidFill>
              </a:rPr>
              <a:t>…</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5" name="Rectangle 4"/>
          <p:cNvSpPr/>
          <p:nvPr/>
        </p:nvSpPr>
        <p:spPr>
          <a:xfrm>
            <a:off x="603859" y="1175024"/>
            <a:ext cx="5206632" cy="646331"/>
          </a:xfrm>
          <a:prstGeom prst="rect">
            <a:avLst/>
          </a:prstGeom>
        </p:spPr>
        <p:txBody>
          <a:bodyPr wrap="square">
            <a:spAutoFit/>
          </a:bodyPr>
          <a:lstStyle/>
          <a:p>
            <a:pPr lvl="0">
              <a:spcAft>
                <a:spcPts val="2100"/>
              </a:spcAft>
            </a:pPr>
            <a:r>
              <a:rPr lang="en-GB" sz="3600" b="1" dirty="0">
                <a:solidFill>
                  <a:schemeClr val="accent1"/>
                </a:solidFill>
              </a:rPr>
              <a:t>3) Plan 1 lesson…</a:t>
            </a:r>
            <a:r>
              <a:rPr lang="en-GB" sz="3600" b="1" dirty="0" err="1">
                <a:solidFill>
                  <a:schemeClr val="accent1"/>
                </a:solidFill>
              </a:rPr>
              <a:t>cont</a:t>
            </a:r>
            <a:r>
              <a:rPr lang="en-GB" sz="3600" b="1" dirty="0">
                <a:solidFill>
                  <a:schemeClr val="accent1"/>
                </a:solidFill>
              </a:rPr>
              <a:t> </a:t>
            </a:r>
          </a:p>
        </p:txBody>
      </p:sp>
      <p:sp>
        <p:nvSpPr>
          <p:cNvPr id="9" name="Google Shape;359;p26"/>
          <p:cNvSpPr txBox="1">
            <a:spLocks noGrp="1"/>
          </p:cNvSpPr>
          <p:nvPr>
            <p:ph type="body" idx="2"/>
          </p:nvPr>
        </p:nvSpPr>
        <p:spPr>
          <a:xfrm>
            <a:off x="2053364" y="2080591"/>
            <a:ext cx="6797530" cy="167990"/>
          </a:xfrm>
          <a:prstGeom prst="rect">
            <a:avLst/>
          </a:prstGeom>
        </p:spPr>
        <p:txBody>
          <a:bodyPr spcFirstLastPara="1" wrap="square" lIns="121900" tIns="121900" rIns="121900" bIns="121900" anchor="ctr" anchorCtr="0">
            <a:noAutofit/>
          </a:bodyPr>
          <a:lstStyle/>
          <a:p>
            <a:pPr marL="342900" indent="-342900"/>
            <a:r>
              <a:rPr lang="en-GB" sz="2400" dirty="0"/>
              <a:t>Where do I put the </a:t>
            </a:r>
            <a:r>
              <a:rPr lang="en-GB" sz="2400" dirty="0" err="1"/>
              <a:t>AfL</a:t>
            </a:r>
            <a:r>
              <a:rPr lang="en-GB" sz="2400" dirty="0"/>
              <a:t> strategies?</a:t>
            </a:r>
          </a:p>
          <a:p>
            <a:pPr marL="0" lvl="0" indent="0" algn="l" rtl="0">
              <a:spcBef>
                <a:spcPts val="0"/>
              </a:spcBef>
              <a:spcAft>
                <a:spcPts val="0"/>
              </a:spcAft>
              <a:buNone/>
            </a:pPr>
            <a:endParaRPr dirty="0"/>
          </a:p>
        </p:txBody>
      </p:sp>
      <p:pic>
        <p:nvPicPr>
          <p:cNvPr id="7" name="Picture 6">
            <a:extLst>
              <a:ext uri="{FF2B5EF4-FFF2-40B4-BE49-F238E27FC236}">
                <a16:creationId xmlns:a16="http://schemas.microsoft.com/office/drawing/2014/main" id="{28CEA9A2-F36A-054B-BD54-3B8A35486548}"/>
              </a:ext>
            </a:extLst>
          </p:cNvPr>
          <p:cNvPicPr>
            <a:picLocks noChangeAspect="1"/>
          </p:cNvPicPr>
          <p:nvPr/>
        </p:nvPicPr>
        <p:blipFill>
          <a:blip r:embed="rId3"/>
          <a:stretch>
            <a:fillRect/>
          </a:stretch>
        </p:blipFill>
        <p:spPr>
          <a:xfrm>
            <a:off x="873709" y="2274020"/>
            <a:ext cx="8146340" cy="4384128"/>
          </a:xfrm>
          <a:prstGeom prst="rect">
            <a:avLst/>
          </a:prstGeom>
        </p:spPr>
      </p:pic>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3604713">
            <a:off x="2894251" y="4937894"/>
            <a:ext cx="1074334" cy="585725"/>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982381">
            <a:off x="1130536" y="5482817"/>
            <a:ext cx="1074334" cy="585725"/>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3446497">
            <a:off x="5632268" y="4345986"/>
            <a:ext cx="1074334" cy="585725"/>
          </a:xfrm>
          <a:prstGeom prst="rect">
            <a:avLst/>
          </a:prstGeom>
        </p:spPr>
      </p:pic>
      <p:pic>
        <p:nvPicPr>
          <p:cNvPr id="15" name="Picture 1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7465271">
            <a:off x="6447550" y="5463676"/>
            <a:ext cx="1074334" cy="585725"/>
          </a:xfrm>
          <a:prstGeom prst="rect">
            <a:avLst/>
          </a:prstGeom>
        </p:spPr>
      </p:pic>
      <p:pic>
        <p:nvPicPr>
          <p:cNvPr id="16" name="Picture 1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737539">
            <a:off x="4379958" y="4894046"/>
            <a:ext cx="1074334" cy="585725"/>
          </a:xfrm>
          <a:prstGeom prst="rect">
            <a:avLst/>
          </a:prstGeom>
        </p:spPr>
      </p:pic>
      <p:pic>
        <p:nvPicPr>
          <p:cNvPr id="14" name="Picture 1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0031462">
            <a:off x="8482882" y="5694149"/>
            <a:ext cx="1074334" cy="585725"/>
          </a:xfrm>
          <a:prstGeom prst="rect">
            <a:avLst/>
          </a:prstGeom>
        </p:spPr>
      </p:pic>
      <p:pic>
        <p:nvPicPr>
          <p:cNvPr id="13" name="Picture 1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8168313">
            <a:off x="7903387" y="4447756"/>
            <a:ext cx="1074334" cy="585725"/>
          </a:xfrm>
          <a:prstGeom prst="rect">
            <a:avLst/>
          </a:prstGeom>
        </p:spPr>
      </p:pic>
    </p:spTree>
    <p:extLst>
      <p:ext uri="{BB962C8B-B14F-4D97-AF65-F5344CB8AC3E}">
        <p14:creationId xmlns:p14="http://schemas.microsoft.com/office/powerpoint/2010/main" val="1864073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pic>
        <p:nvPicPr>
          <p:cNvPr id="3" name="Picture 2">
            <a:extLst>
              <a:ext uri="{FF2B5EF4-FFF2-40B4-BE49-F238E27FC236}">
                <a16:creationId xmlns:a16="http://schemas.microsoft.com/office/drawing/2014/main" id="{BC0A52B1-C104-7241-8351-D342FB612807}"/>
              </a:ext>
            </a:extLst>
          </p:cNvPr>
          <p:cNvPicPr>
            <a:picLocks noChangeAspect="1"/>
          </p:cNvPicPr>
          <p:nvPr/>
        </p:nvPicPr>
        <p:blipFill>
          <a:blip r:embed="rId3"/>
          <a:stretch>
            <a:fillRect/>
          </a:stretch>
        </p:blipFill>
        <p:spPr>
          <a:xfrm>
            <a:off x="851985" y="2248581"/>
            <a:ext cx="8431321" cy="4203695"/>
          </a:xfrm>
          <a:prstGeom prst="rect">
            <a:avLst/>
          </a:prstGeom>
        </p:spPr>
      </p:pic>
      <p:sp>
        <p:nvSpPr>
          <p:cNvPr id="372" name="Google Shape;372;p27"/>
          <p:cNvSpPr txBox="1">
            <a:spLocks noGrp="1"/>
          </p:cNvSpPr>
          <p:nvPr>
            <p:ph type="title"/>
          </p:nvPr>
        </p:nvSpPr>
        <p:spPr>
          <a:xfrm>
            <a:off x="603859" y="-251012"/>
            <a:ext cx="8558069"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plan of attack</a:t>
            </a:r>
            <a:r>
              <a:rPr lang="mr-IN" sz="7000" dirty="0">
                <a:solidFill>
                  <a:schemeClr val="dk2"/>
                </a:solidFill>
              </a:rPr>
              <a:t>…</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5" name="Rectangle 4"/>
          <p:cNvSpPr/>
          <p:nvPr/>
        </p:nvSpPr>
        <p:spPr>
          <a:xfrm>
            <a:off x="603859" y="1175024"/>
            <a:ext cx="3923824" cy="646331"/>
          </a:xfrm>
          <a:prstGeom prst="rect">
            <a:avLst/>
          </a:prstGeom>
        </p:spPr>
        <p:txBody>
          <a:bodyPr wrap="square">
            <a:spAutoFit/>
          </a:bodyPr>
          <a:lstStyle/>
          <a:p>
            <a:pPr lvl="0">
              <a:spcAft>
                <a:spcPts val="2100"/>
              </a:spcAft>
            </a:pPr>
            <a:r>
              <a:rPr lang="en-GB" sz="3600" b="1" dirty="0">
                <a:solidFill>
                  <a:schemeClr val="accent1"/>
                </a:solidFill>
              </a:rPr>
              <a:t>3) Plan 1 lesson </a:t>
            </a:r>
          </a:p>
        </p:txBody>
      </p:sp>
      <p:sp>
        <p:nvSpPr>
          <p:cNvPr id="9" name="Google Shape;359;p26"/>
          <p:cNvSpPr txBox="1">
            <a:spLocks noGrp="1"/>
          </p:cNvSpPr>
          <p:nvPr>
            <p:ph type="body" idx="2"/>
          </p:nvPr>
        </p:nvSpPr>
        <p:spPr>
          <a:xfrm>
            <a:off x="2053364" y="2080591"/>
            <a:ext cx="6797530" cy="167990"/>
          </a:xfrm>
          <a:prstGeom prst="rect">
            <a:avLst/>
          </a:prstGeom>
        </p:spPr>
        <p:txBody>
          <a:bodyPr spcFirstLastPara="1" wrap="square" lIns="121900" tIns="121900" rIns="121900" bIns="121900" anchor="ctr" anchorCtr="0">
            <a:noAutofit/>
          </a:bodyPr>
          <a:lstStyle/>
          <a:p>
            <a:pPr marL="342900" indent="-342900"/>
            <a:r>
              <a:rPr lang="en-GB" sz="2400" dirty="0"/>
              <a:t>Where do I put the </a:t>
            </a:r>
            <a:r>
              <a:rPr lang="en-GB" sz="2400" dirty="0" err="1"/>
              <a:t>AfL</a:t>
            </a:r>
            <a:r>
              <a:rPr lang="en-GB" sz="2400" dirty="0"/>
              <a:t> strategies?</a:t>
            </a:r>
          </a:p>
          <a:p>
            <a:pPr marL="0" lvl="0" indent="0" algn="l" rtl="0">
              <a:spcBef>
                <a:spcPts val="0"/>
              </a:spcBef>
              <a:spcAft>
                <a:spcPts val="0"/>
              </a:spcAft>
              <a:buNone/>
            </a:pPr>
            <a:endParaRPr dirty="0"/>
          </a:p>
        </p:txBody>
      </p:sp>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3604713">
            <a:off x="2894251" y="4937894"/>
            <a:ext cx="1074334" cy="585725"/>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982381">
            <a:off x="1130536" y="5482817"/>
            <a:ext cx="1074334" cy="585725"/>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3446497">
            <a:off x="5632268" y="4345986"/>
            <a:ext cx="1074334" cy="585725"/>
          </a:xfrm>
          <a:prstGeom prst="rect">
            <a:avLst/>
          </a:prstGeom>
        </p:spPr>
      </p:pic>
      <p:pic>
        <p:nvPicPr>
          <p:cNvPr id="15" name="Picture 1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7465271">
            <a:off x="6447550" y="5463676"/>
            <a:ext cx="1074334" cy="585725"/>
          </a:xfrm>
          <a:prstGeom prst="rect">
            <a:avLst/>
          </a:prstGeom>
        </p:spPr>
      </p:pic>
      <p:pic>
        <p:nvPicPr>
          <p:cNvPr id="16" name="Picture 1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737539">
            <a:off x="4379958" y="4894046"/>
            <a:ext cx="1074334" cy="585725"/>
          </a:xfrm>
          <a:prstGeom prst="rect">
            <a:avLst/>
          </a:prstGeom>
        </p:spPr>
      </p:pic>
      <p:pic>
        <p:nvPicPr>
          <p:cNvPr id="14" name="Picture 1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0031462">
            <a:off x="8482882" y="5694149"/>
            <a:ext cx="1074334" cy="585725"/>
          </a:xfrm>
          <a:prstGeom prst="rect">
            <a:avLst/>
          </a:prstGeom>
        </p:spPr>
      </p:pic>
      <p:pic>
        <p:nvPicPr>
          <p:cNvPr id="13" name="Picture 1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8168313">
            <a:off x="7903387" y="4447756"/>
            <a:ext cx="1074334" cy="585725"/>
          </a:xfrm>
          <a:prstGeom prst="rect">
            <a:avLst/>
          </a:prstGeom>
        </p:spPr>
      </p:pic>
    </p:spTree>
    <p:extLst>
      <p:ext uri="{BB962C8B-B14F-4D97-AF65-F5344CB8AC3E}">
        <p14:creationId xmlns:p14="http://schemas.microsoft.com/office/powerpoint/2010/main" val="33625943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603859" y="-251012"/>
            <a:ext cx="8558069"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Essential reading</a:t>
            </a:r>
            <a:r>
              <a:rPr lang="mr-IN" sz="7000" dirty="0">
                <a:solidFill>
                  <a:schemeClr val="dk2"/>
                </a:solidFill>
              </a:rPr>
              <a:t>…</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6" name="Google Shape;359;p26"/>
          <p:cNvSpPr txBox="1">
            <a:spLocks noGrp="1"/>
          </p:cNvSpPr>
          <p:nvPr>
            <p:ph type="body" idx="2"/>
          </p:nvPr>
        </p:nvSpPr>
        <p:spPr>
          <a:xfrm>
            <a:off x="1934094" y="2965147"/>
            <a:ext cx="6797530" cy="1815068"/>
          </a:xfrm>
          <a:prstGeom prst="rect">
            <a:avLst/>
          </a:prstGeom>
        </p:spPr>
        <p:txBody>
          <a:bodyPr spcFirstLastPara="1" wrap="square" lIns="121900" tIns="121900" rIns="121900" bIns="121900" anchor="ctr" anchorCtr="0">
            <a:noAutofit/>
          </a:bodyPr>
          <a:lstStyle/>
          <a:p>
            <a:pPr marL="342900" indent="-342900"/>
            <a:endParaRPr lang="en-GB" sz="2400" dirty="0"/>
          </a:p>
          <a:p>
            <a:pPr marL="342900" indent="-342900"/>
            <a:endParaRPr lang="en-GB" sz="2400" dirty="0"/>
          </a:p>
          <a:p>
            <a:pPr marL="342900" indent="-342900"/>
            <a:endParaRPr lang="en-GB" sz="2400" dirty="0"/>
          </a:p>
          <a:p>
            <a:pPr marL="0" lvl="0" indent="0" algn="l" rtl="0">
              <a:spcBef>
                <a:spcPts val="0"/>
              </a:spcBef>
              <a:spcAft>
                <a:spcPts val="0"/>
              </a:spcAft>
              <a:buNone/>
            </a:pPr>
            <a:endParaRPr dirty="0"/>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74248" y="1130766"/>
            <a:ext cx="4991100" cy="6502400"/>
          </a:xfrm>
          <a:prstGeom prst="rect">
            <a:avLst/>
          </a:prstGeom>
        </p:spPr>
      </p:pic>
      <p:sp>
        <p:nvSpPr>
          <p:cNvPr id="10" name="Rectangle 9"/>
          <p:cNvSpPr/>
          <p:nvPr/>
        </p:nvSpPr>
        <p:spPr>
          <a:xfrm>
            <a:off x="2372594" y="1043507"/>
            <a:ext cx="6970643" cy="3477875"/>
          </a:xfrm>
          <a:prstGeom prst="rect">
            <a:avLst/>
          </a:prstGeom>
        </p:spPr>
        <p:txBody>
          <a:bodyPr wrap="square">
            <a:spAutoFit/>
          </a:bodyPr>
          <a:lstStyle/>
          <a:p>
            <a:pPr marL="457200"/>
            <a:r>
              <a:rPr lang="en-GB" sz="2000" dirty="0">
                <a:latin typeface="Arial" charset="0"/>
                <a:ea typeface="Times New Roman" charset="0"/>
              </a:rPr>
              <a:t>This assignment requires that you demonstrate knowledge and understanding of;</a:t>
            </a:r>
          </a:p>
          <a:p>
            <a:pPr marL="457200"/>
            <a:endParaRPr lang="en-GB" sz="2000" dirty="0">
              <a:latin typeface="Arial" charset="0"/>
              <a:ea typeface="Times New Roman" charset="0"/>
            </a:endParaRPr>
          </a:p>
          <a:p>
            <a:pPr marL="800100" indent="-342900">
              <a:buFont typeface="Arial" charset="0"/>
              <a:buChar char="•"/>
            </a:pPr>
            <a:r>
              <a:rPr lang="en-GB" sz="2000" dirty="0">
                <a:latin typeface="Arial" charset="0"/>
                <a:ea typeface="Times New Roman" charset="0"/>
              </a:rPr>
              <a:t>the new curriculum requirements and developments in Wales,</a:t>
            </a:r>
          </a:p>
          <a:p>
            <a:pPr marL="457200"/>
            <a:endParaRPr lang="en-GB" sz="2000" dirty="0">
              <a:latin typeface="Arial" charset="0"/>
              <a:ea typeface="Times New Roman" charset="0"/>
            </a:endParaRPr>
          </a:p>
          <a:p>
            <a:pPr marL="800100" indent="-342900">
              <a:buFont typeface="Arial" charset="0"/>
              <a:buChar char="•"/>
            </a:pPr>
            <a:r>
              <a:rPr lang="en-GB" sz="2000" dirty="0">
                <a:latin typeface="Arial" charset="0"/>
                <a:ea typeface="Times New Roman" charset="0"/>
              </a:rPr>
              <a:t>the principles and practice of Assessment for Learning. </a:t>
            </a:r>
          </a:p>
          <a:p>
            <a:pPr marL="800100" indent="-342900">
              <a:buFont typeface="Arial" charset="0"/>
              <a:buChar char="•"/>
            </a:pPr>
            <a:endParaRPr lang="en-GB" sz="2000" dirty="0">
              <a:latin typeface="Arial" charset="0"/>
              <a:ea typeface="Times New Roman" charset="0"/>
            </a:endParaRPr>
          </a:p>
          <a:p>
            <a:pPr marL="800100" indent="-342900">
              <a:buFont typeface="Arial" charset="0"/>
              <a:buChar char="•"/>
            </a:pPr>
            <a:r>
              <a:rPr lang="en-GB" sz="2000" dirty="0">
                <a:latin typeface="Arial" charset="0"/>
                <a:ea typeface="Times New Roman" charset="0"/>
              </a:rPr>
              <a:t>knowledge of how we can aid pupil progression. </a:t>
            </a:r>
          </a:p>
          <a:p>
            <a:pPr marL="457200"/>
            <a:endParaRPr lang="en-GB" sz="2000" dirty="0">
              <a:latin typeface="Arial" charset="0"/>
              <a:ea typeface="Times New Roman" charset="0"/>
            </a:endParaRPr>
          </a:p>
        </p:txBody>
      </p:sp>
      <p:sp>
        <p:nvSpPr>
          <p:cNvPr id="11" name="Rectangle 10"/>
          <p:cNvSpPr/>
          <p:nvPr/>
        </p:nvSpPr>
        <p:spPr>
          <a:xfrm>
            <a:off x="2372594" y="4455086"/>
            <a:ext cx="7403289" cy="2246769"/>
          </a:xfrm>
          <a:prstGeom prst="rect">
            <a:avLst/>
          </a:prstGeom>
        </p:spPr>
        <p:txBody>
          <a:bodyPr wrap="square">
            <a:spAutoFit/>
          </a:bodyPr>
          <a:lstStyle/>
          <a:p>
            <a:pPr marL="457200"/>
            <a:r>
              <a:rPr lang="en-GB" sz="2800" dirty="0">
                <a:solidFill>
                  <a:schemeClr val="accent1">
                    <a:lumMod val="75000"/>
                  </a:schemeClr>
                </a:solidFill>
                <a:latin typeface="Arial" charset="0"/>
                <a:ea typeface="Times New Roman" charset="0"/>
              </a:rPr>
              <a:t>Use the key authors in the relevant field. </a:t>
            </a:r>
          </a:p>
          <a:p>
            <a:pPr marL="457200"/>
            <a:endParaRPr lang="en-GB" sz="2800" dirty="0">
              <a:solidFill>
                <a:schemeClr val="accent1">
                  <a:lumMod val="75000"/>
                </a:schemeClr>
              </a:solidFill>
              <a:latin typeface="Arial" charset="0"/>
              <a:ea typeface="Times New Roman" charset="0"/>
            </a:endParaRPr>
          </a:p>
          <a:p>
            <a:pPr marL="457200"/>
            <a:r>
              <a:rPr lang="en-GB" sz="2800" dirty="0">
                <a:solidFill>
                  <a:schemeClr val="accent1">
                    <a:lumMod val="75000"/>
                  </a:schemeClr>
                </a:solidFill>
                <a:latin typeface="Arial" charset="0"/>
                <a:ea typeface="Times New Roman" charset="0"/>
              </a:rPr>
              <a:t>You must use readings that you identify independently displaying an ability to </a:t>
            </a:r>
            <a:r>
              <a:rPr lang="en-GB" sz="2800" i="1" dirty="0">
                <a:solidFill>
                  <a:schemeClr val="accent1">
                    <a:lumMod val="75000"/>
                  </a:schemeClr>
                </a:solidFill>
                <a:latin typeface="Arial" charset="0"/>
                <a:ea typeface="Times New Roman" charset="0"/>
              </a:rPr>
              <a:t>go beyond the given content</a:t>
            </a:r>
            <a:r>
              <a:rPr lang="en-GB" sz="2800" dirty="0">
                <a:solidFill>
                  <a:schemeClr val="accent1">
                    <a:lumMod val="75000"/>
                  </a:schemeClr>
                </a:solidFill>
                <a:latin typeface="Arial" charset="0"/>
                <a:ea typeface="Times New Roman" charset="0"/>
              </a:rPr>
              <a:t> in the module. </a:t>
            </a:r>
            <a:endParaRPr lang="en-GB" sz="2800" dirty="0">
              <a:solidFill>
                <a:schemeClr val="accent1">
                  <a:lumMod val="75000"/>
                </a:schemeClr>
              </a:solidFill>
              <a:latin typeface="Times New Roman" charset="0"/>
              <a:ea typeface="Times New Roman" charset="0"/>
            </a:endParaRPr>
          </a:p>
        </p:txBody>
      </p:sp>
    </p:spTree>
    <p:extLst>
      <p:ext uri="{BB962C8B-B14F-4D97-AF65-F5344CB8AC3E}">
        <p14:creationId xmlns:p14="http://schemas.microsoft.com/office/powerpoint/2010/main" val="14220856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603859" y="-251012"/>
            <a:ext cx="8558069"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Essential reading</a:t>
            </a:r>
            <a:r>
              <a:rPr lang="mr-IN" sz="7000" dirty="0">
                <a:solidFill>
                  <a:schemeClr val="dk2"/>
                </a:solidFill>
              </a:rPr>
              <a:t>…</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6" name="Google Shape;359;p26"/>
          <p:cNvSpPr txBox="1">
            <a:spLocks noGrp="1"/>
          </p:cNvSpPr>
          <p:nvPr>
            <p:ph type="body" idx="2"/>
          </p:nvPr>
        </p:nvSpPr>
        <p:spPr>
          <a:xfrm>
            <a:off x="1934094" y="2965147"/>
            <a:ext cx="6797530" cy="1815068"/>
          </a:xfrm>
          <a:prstGeom prst="rect">
            <a:avLst/>
          </a:prstGeom>
        </p:spPr>
        <p:txBody>
          <a:bodyPr spcFirstLastPara="1" wrap="square" lIns="121900" tIns="121900" rIns="121900" bIns="121900" anchor="ctr" anchorCtr="0">
            <a:noAutofit/>
          </a:bodyPr>
          <a:lstStyle/>
          <a:p>
            <a:pPr marL="342900" indent="-342900"/>
            <a:endParaRPr lang="en-GB" sz="2400" dirty="0"/>
          </a:p>
          <a:p>
            <a:pPr marL="342900" indent="-342900"/>
            <a:endParaRPr lang="en-GB" sz="2400" dirty="0"/>
          </a:p>
          <a:p>
            <a:pPr marL="342900" indent="-342900"/>
            <a:endParaRPr lang="en-GB" sz="2400" dirty="0"/>
          </a:p>
          <a:p>
            <a:pPr marL="0" lvl="0" indent="0" algn="l" rtl="0">
              <a:spcBef>
                <a:spcPts val="0"/>
              </a:spcBef>
              <a:spcAft>
                <a:spcPts val="0"/>
              </a:spcAft>
              <a:buNone/>
            </a:pPr>
            <a:endParaRPr dirty="0"/>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74248" y="1130766"/>
            <a:ext cx="4991100" cy="6502400"/>
          </a:xfrm>
          <a:prstGeom prst="rect">
            <a:avLst/>
          </a:prstGeom>
        </p:spPr>
      </p:pic>
      <p:sp>
        <p:nvSpPr>
          <p:cNvPr id="10" name="Rectangle 9"/>
          <p:cNvSpPr/>
          <p:nvPr/>
        </p:nvSpPr>
        <p:spPr>
          <a:xfrm>
            <a:off x="2956229" y="1130766"/>
            <a:ext cx="7680288" cy="5940088"/>
          </a:xfrm>
          <a:prstGeom prst="rect">
            <a:avLst/>
          </a:prstGeom>
        </p:spPr>
        <p:txBody>
          <a:bodyPr wrap="square">
            <a:spAutoFit/>
          </a:bodyPr>
          <a:lstStyle/>
          <a:p>
            <a:r>
              <a:rPr lang="en-GB" sz="3600" dirty="0"/>
              <a:t>Throughout the assignment, it is essential that you support all aspects of your discussion and critical evaluation from </a:t>
            </a:r>
            <a:r>
              <a:rPr lang="en-GB" sz="3600" b="1" u="sng" dirty="0"/>
              <a:t>wide and deep background reading. </a:t>
            </a:r>
          </a:p>
          <a:p>
            <a:endParaRPr lang="en-GB" sz="3600" dirty="0"/>
          </a:p>
          <a:p>
            <a:r>
              <a:rPr lang="en-GB" sz="3600" b="1" dirty="0">
                <a:solidFill>
                  <a:schemeClr val="accent1">
                    <a:lumMod val="75000"/>
                  </a:schemeClr>
                </a:solidFill>
              </a:rPr>
              <a:t>What types of sources Tom?</a:t>
            </a:r>
          </a:p>
          <a:p>
            <a:endParaRPr lang="en-GB" sz="3600" dirty="0"/>
          </a:p>
          <a:p>
            <a:r>
              <a:rPr lang="en-GB" sz="3600" dirty="0"/>
              <a:t>Avoid making claims without supporting them from research.</a:t>
            </a:r>
          </a:p>
          <a:p>
            <a:pPr marL="457200"/>
            <a:endParaRPr lang="en-GB" sz="2000" dirty="0">
              <a:latin typeface="Arial" charset="0"/>
              <a:ea typeface="Times New Roman" charset="0"/>
            </a:endParaRPr>
          </a:p>
        </p:txBody>
      </p:sp>
    </p:spTree>
    <p:extLst>
      <p:ext uri="{BB962C8B-B14F-4D97-AF65-F5344CB8AC3E}">
        <p14:creationId xmlns:p14="http://schemas.microsoft.com/office/powerpoint/2010/main" val="13049455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603859" y="-251012"/>
            <a:ext cx="8558069"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Let’s look back at the question again</a:t>
            </a:r>
            <a:r>
              <a:rPr lang="mr-IN" sz="7000" dirty="0">
                <a:solidFill>
                  <a:schemeClr val="dk2"/>
                </a:solidFill>
              </a:rPr>
              <a:t>…</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6" name="Google Shape;359;p26"/>
          <p:cNvSpPr txBox="1">
            <a:spLocks noGrp="1"/>
          </p:cNvSpPr>
          <p:nvPr>
            <p:ph type="body" idx="2"/>
          </p:nvPr>
        </p:nvSpPr>
        <p:spPr>
          <a:xfrm>
            <a:off x="1934094" y="2965147"/>
            <a:ext cx="6797530" cy="1815068"/>
          </a:xfrm>
          <a:prstGeom prst="rect">
            <a:avLst/>
          </a:prstGeom>
        </p:spPr>
        <p:txBody>
          <a:bodyPr spcFirstLastPara="1" wrap="square" lIns="121900" tIns="121900" rIns="121900" bIns="121900" anchor="ctr" anchorCtr="0">
            <a:noAutofit/>
          </a:bodyPr>
          <a:lstStyle/>
          <a:p>
            <a:pPr marL="342900" indent="-342900"/>
            <a:endParaRPr lang="en-GB" sz="2400" dirty="0"/>
          </a:p>
          <a:p>
            <a:pPr marL="342900" indent="-342900"/>
            <a:endParaRPr lang="en-GB" sz="2400" dirty="0"/>
          </a:p>
          <a:p>
            <a:pPr marL="342900" indent="-342900"/>
            <a:endParaRPr lang="en-GB" sz="2400" dirty="0"/>
          </a:p>
          <a:p>
            <a:pPr marL="0" lvl="0" indent="0" algn="l" rtl="0">
              <a:spcBef>
                <a:spcPts val="0"/>
              </a:spcBef>
              <a:spcAft>
                <a:spcPts val="0"/>
              </a:spcAft>
              <a:buNone/>
            </a:pPr>
            <a:endParaRPr dirty="0"/>
          </a:p>
        </p:txBody>
      </p:sp>
      <p:sp>
        <p:nvSpPr>
          <p:cNvPr id="3" name="Rectangle 2"/>
          <p:cNvSpPr/>
          <p:nvPr/>
        </p:nvSpPr>
        <p:spPr>
          <a:xfrm>
            <a:off x="720560" y="2328476"/>
            <a:ext cx="6846699" cy="3046988"/>
          </a:xfrm>
          <a:prstGeom prst="rect">
            <a:avLst/>
          </a:prstGeom>
        </p:spPr>
        <p:txBody>
          <a:bodyPr wrap="square">
            <a:spAutoFit/>
          </a:bodyPr>
          <a:lstStyle/>
          <a:p>
            <a:pPr fontAlgn="base"/>
            <a:r>
              <a:rPr lang="en-US" sz="3200" dirty="0">
                <a:latin typeface="Arial" panose="020B0604020202020204" pitchFamily="34" charset="0"/>
                <a:ea typeface="Times New Roman" panose="02020603050405020304" pitchFamily="18" charset="0"/>
              </a:rPr>
              <a:t>A presentation of the critical evaluation of how Assessment for Learning can be </a:t>
            </a:r>
            <a:r>
              <a:rPr lang="en-US" sz="3200" dirty="0" err="1">
                <a:latin typeface="Arial" panose="020B0604020202020204" pitchFamily="34" charset="0"/>
                <a:ea typeface="Times New Roman" panose="02020603050405020304" pitchFamily="18" charset="0"/>
              </a:rPr>
              <a:t>utilised</a:t>
            </a:r>
            <a:r>
              <a:rPr lang="en-US" sz="3200" dirty="0">
                <a:latin typeface="Arial" panose="020B0604020202020204" pitchFamily="34" charset="0"/>
                <a:ea typeface="Times New Roman" panose="02020603050405020304" pitchFamily="18" charset="0"/>
              </a:rPr>
              <a:t> in a learning episode to aid progression across a chosen area of learning and experience. </a:t>
            </a:r>
            <a:endParaRPr lang="en-GB" sz="3200" dirty="0">
              <a:latin typeface="Times New Roman" panose="02020603050405020304" pitchFamily="18" charset="0"/>
              <a:ea typeface="Times New Roman" panose="02020603050405020304"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2444148">
            <a:off x="5461714" y="4828293"/>
            <a:ext cx="1569276" cy="855566"/>
          </a:xfrm>
          <a:prstGeom prst="rect">
            <a:avLst/>
          </a:prstGeom>
        </p:spPr>
      </p:pic>
      <p:sp>
        <p:nvSpPr>
          <p:cNvPr id="7" name="TextBox 6"/>
          <p:cNvSpPr txBox="1"/>
          <p:nvPr/>
        </p:nvSpPr>
        <p:spPr>
          <a:xfrm>
            <a:off x="5352871" y="5863776"/>
            <a:ext cx="3817071" cy="707886"/>
          </a:xfrm>
          <a:prstGeom prst="rect">
            <a:avLst/>
          </a:prstGeom>
          <a:noFill/>
        </p:spPr>
        <p:txBody>
          <a:bodyPr wrap="none" rtlCol="0">
            <a:spAutoFit/>
          </a:bodyPr>
          <a:lstStyle/>
          <a:p>
            <a:r>
              <a:rPr lang="en-US" sz="2000" dirty="0"/>
              <a:t>What are our ‘approach’ words?</a:t>
            </a:r>
          </a:p>
          <a:p>
            <a:r>
              <a:rPr lang="en-US" sz="2000" dirty="0"/>
              <a:t>What do they mean to us?</a:t>
            </a:r>
          </a:p>
        </p:txBody>
      </p:sp>
    </p:spTree>
    <p:extLst>
      <p:ext uri="{BB962C8B-B14F-4D97-AF65-F5344CB8AC3E}">
        <p14:creationId xmlns:p14="http://schemas.microsoft.com/office/powerpoint/2010/main" val="12217856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1722511" y="2509312"/>
            <a:ext cx="8558069"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t>C</a:t>
            </a:r>
            <a:r>
              <a:rPr lang="en-GB" sz="7000" dirty="0">
                <a:solidFill>
                  <a:schemeClr val="dk2"/>
                </a:solidFill>
              </a:rPr>
              <a:t>ritical evaluation</a:t>
            </a:r>
            <a:r>
              <a:rPr lang="mr-IN" sz="7000" dirty="0">
                <a:solidFill>
                  <a:schemeClr val="dk2"/>
                </a:solidFill>
              </a:rPr>
              <a:t>…</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6" name="Google Shape;359;p26"/>
          <p:cNvSpPr txBox="1">
            <a:spLocks noGrp="1"/>
          </p:cNvSpPr>
          <p:nvPr>
            <p:ph type="body" idx="2"/>
          </p:nvPr>
        </p:nvSpPr>
        <p:spPr>
          <a:xfrm>
            <a:off x="2602780" y="2541008"/>
            <a:ext cx="6797530" cy="1815068"/>
          </a:xfrm>
          <a:prstGeom prst="rect">
            <a:avLst/>
          </a:prstGeom>
        </p:spPr>
        <p:txBody>
          <a:bodyPr spcFirstLastPara="1" wrap="square" lIns="121900" tIns="121900" rIns="121900" bIns="121900" anchor="ctr" anchorCtr="0">
            <a:noAutofit/>
          </a:bodyPr>
          <a:lstStyle/>
          <a:p>
            <a:pPr marL="342900" indent="-342900"/>
            <a:endParaRPr lang="en-GB" sz="2400" dirty="0"/>
          </a:p>
          <a:p>
            <a:pPr marL="342900" indent="-342900"/>
            <a:endParaRPr lang="en-GB" sz="2400" dirty="0"/>
          </a:p>
          <a:p>
            <a:pPr marL="342900" indent="-342900"/>
            <a:endParaRPr lang="en-GB" sz="2400" dirty="0"/>
          </a:p>
          <a:p>
            <a:pPr marL="0" lvl="0" indent="0" algn="l" rtl="0">
              <a:spcBef>
                <a:spcPts val="0"/>
              </a:spcBef>
              <a:spcAft>
                <a:spcPts val="0"/>
              </a:spcAft>
              <a:buNone/>
            </a:pPr>
            <a:endParaRPr dirty="0"/>
          </a:p>
        </p:txBody>
      </p:sp>
      <p:sp>
        <p:nvSpPr>
          <p:cNvPr id="2" name="TextBox 1"/>
          <p:cNvSpPr txBox="1"/>
          <p:nvPr/>
        </p:nvSpPr>
        <p:spPr>
          <a:xfrm>
            <a:off x="1378226" y="3140765"/>
            <a:ext cx="184731" cy="307777"/>
          </a:xfrm>
          <a:prstGeom prst="rect">
            <a:avLst/>
          </a:prstGeom>
          <a:noFill/>
        </p:spPr>
        <p:txBody>
          <a:bodyPr wrap="none" rtlCol="0">
            <a:spAutoFit/>
          </a:bodyPr>
          <a:lstStyle/>
          <a:p>
            <a:endParaRPr lang="en-US"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4076036">
            <a:off x="1871788" y="1686852"/>
            <a:ext cx="1569276" cy="855566"/>
          </a:xfrm>
          <a:prstGeom prst="rect">
            <a:avLst/>
          </a:prstGeom>
        </p:spPr>
      </p:pic>
      <p:sp>
        <p:nvSpPr>
          <p:cNvPr id="3" name="TextBox 2"/>
          <p:cNvSpPr txBox="1"/>
          <p:nvPr/>
        </p:nvSpPr>
        <p:spPr>
          <a:xfrm>
            <a:off x="240540" y="6150114"/>
            <a:ext cx="6545382" cy="707886"/>
          </a:xfrm>
          <a:prstGeom prst="rect">
            <a:avLst/>
          </a:prstGeom>
          <a:noFill/>
        </p:spPr>
        <p:txBody>
          <a:bodyPr wrap="none" rtlCol="0">
            <a:spAutoFit/>
          </a:bodyPr>
          <a:lstStyle/>
          <a:p>
            <a:r>
              <a:rPr lang="en-US" sz="4000" dirty="0"/>
              <a:t>What does this mean to us?</a:t>
            </a:r>
          </a:p>
        </p:txBody>
      </p:sp>
      <p:sp>
        <p:nvSpPr>
          <p:cNvPr id="4" name="TextBox 3"/>
          <p:cNvSpPr txBox="1"/>
          <p:nvPr/>
        </p:nvSpPr>
        <p:spPr>
          <a:xfrm>
            <a:off x="542636" y="317246"/>
            <a:ext cx="2174060" cy="1477328"/>
          </a:xfrm>
          <a:prstGeom prst="rect">
            <a:avLst/>
          </a:prstGeom>
          <a:noFill/>
        </p:spPr>
        <p:txBody>
          <a:bodyPr wrap="square" rtlCol="0">
            <a:spAutoFit/>
          </a:bodyPr>
          <a:lstStyle/>
          <a:p>
            <a:r>
              <a:rPr lang="en-US" sz="1800" dirty="0"/>
              <a:t>Weigh arguments for and against, assess the strength of evidence on both sides.</a:t>
            </a:r>
          </a:p>
        </p:txBody>
      </p:sp>
      <p:sp>
        <p:nvSpPr>
          <p:cNvPr id="5" name="TextBox 4"/>
          <p:cNvSpPr txBox="1"/>
          <p:nvPr/>
        </p:nvSpPr>
        <p:spPr>
          <a:xfrm>
            <a:off x="7642500" y="247533"/>
            <a:ext cx="2849218" cy="1200329"/>
          </a:xfrm>
          <a:prstGeom prst="rect">
            <a:avLst/>
          </a:prstGeom>
          <a:noFill/>
        </p:spPr>
        <p:txBody>
          <a:bodyPr wrap="square" rtlCol="0">
            <a:spAutoFit/>
          </a:bodyPr>
          <a:lstStyle/>
          <a:p>
            <a:r>
              <a:rPr lang="en-US" sz="1800" dirty="0"/>
              <a:t>Use criteria to guide your assessment of which theories, pedagogy or strategies are preferable. </a:t>
            </a:r>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7729460">
            <a:off x="7887651" y="1784958"/>
            <a:ext cx="1569276" cy="855566"/>
          </a:xfrm>
          <a:prstGeom prst="rect">
            <a:avLst/>
          </a:prstGeom>
        </p:spPr>
      </p:pic>
      <p:sp>
        <p:nvSpPr>
          <p:cNvPr id="8" name="Rectangle 7"/>
          <p:cNvSpPr/>
          <p:nvPr/>
        </p:nvSpPr>
        <p:spPr>
          <a:xfrm>
            <a:off x="6544133" y="4263364"/>
            <a:ext cx="2862612" cy="1754326"/>
          </a:xfrm>
          <a:prstGeom prst="rect">
            <a:avLst/>
          </a:prstGeom>
        </p:spPr>
        <p:txBody>
          <a:bodyPr wrap="square">
            <a:spAutoFit/>
          </a:bodyPr>
          <a:lstStyle/>
          <a:p>
            <a:r>
              <a:rPr lang="en-US" sz="1800" dirty="0">
                <a:solidFill>
                  <a:srgbClr val="202124"/>
                </a:solidFill>
                <a:latin typeface="arial" charset="0"/>
              </a:rPr>
              <a:t>Demonstrate that you can think beyond what you are being told. By taking steps to question what is being </a:t>
            </a:r>
            <a:r>
              <a:rPr lang="en-US" sz="1800" b="1" dirty="0">
                <a:solidFill>
                  <a:srgbClr val="202124"/>
                </a:solidFill>
                <a:latin typeface="arial" charset="0"/>
              </a:rPr>
              <a:t>written</a:t>
            </a:r>
            <a:r>
              <a:rPr lang="en-US" sz="1800" dirty="0">
                <a:solidFill>
                  <a:srgbClr val="202124"/>
                </a:solidFill>
                <a:latin typeface="arial" charset="0"/>
              </a:rPr>
              <a:t> and presented to you</a:t>
            </a:r>
            <a:endParaRPr lang="en-US" sz="1800" dirty="0"/>
          </a:p>
        </p:txBody>
      </p:sp>
      <p:pic>
        <p:nvPicPr>
          <p:cNvPr id="12" name="Picture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811554">
            <a:off x="5152611" y="3862113"/>
            <a:ext cx="1569276" cy="855566"/>
          </a:xfrm>
          <a:prstGeom prst="rect">
            <a:avLst/>
          </a:prstGeom>
        </p:spPr>
      </p:pic>
      <p:sp>
        <p:nvSpPr>
          <p:cNvPr id="9" name="TextBox 8"/>
          <p:cNvSpPr txBox="1"/>
          <p:nvPr/>
        </p:nvSpPr>
        <p:spPr>
          <a:xfrm>
            <a:off x="4424089" y="642797"/>
            <a:ext cx="2277844" cy="923330"/>
          </a:xfrm>
          <a:prstGeom prst="rect">
            <a:avLst/>
          </a:prstGeom>
          <a:noFill/>
        </p:spPr>
        <p:txBody>
          <a:bodyPr wrap="square" rtlCol="0">
            <a:spAutoFit/>
          </a:bodyPr>
          <a:lstStyle/>
          <a:p>
            <a:r>
              <a:rPr lang="en-US" sz="1800" dirty="0"/>
              <a:t>Refusal to ‘blindly’ accept the writing of others</a:t>
            </a:r>
          </a:p>
        </p:txBody>
      </p:sp>
      <p:pic>
        <p:nvPicPr>
          <p:cNvPr id="14" name="Picture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8093945">
            <a:off x="1932058" y="3949673"/>
            <a:ext cx="1569276" cy="855566"/>
          </a:xfrm>
          <a:prstGeom prst="rect">
            <a:avLst/>
          </a:prstGeom>
        </p:spPr>
      </p:pic>
      <p:sp>
        <p:nvSpPr>
          <p:cNvPr id="11" name="TextBox 10"/>
          <p:cNvSpPr txBox="1"/>
          <p:nvPr/>
        </p:nvSpPr>
        <p:spPr>
          <a:xfrm>
            <a:off x="358935" y="5094360"/>
            <a:ext cx="2727151" cy="923330"/>
          </a:xfrm>
          <a:prstGeom prst="rect">
            <a:avLst/>
          </a:prstGeom>
          <a:noFill/>
        </p:spPr>
        <p:txBody>
          <a:bodyPr wrap="square" rtlCol="0">
            <a:spAutoFit/>
          </a:bodyPr>
          <a:lstStyle/>
          <a:p>
            <a:r>
              <a:rPr lang="en-US" sz="1800" dirty="0" err="1"/>
              <a:t>Recognise</a:t>
            </a:r>
            <a:r>
              <a:rPr lang="en-US" sz="1800" dirty="0"/>
              <a:t> the limitations / aspects to be cautious with. Who agrees?</a:t>
            </a:r>
          </a:p>
        </p:txBody>
      </p:sp>
      <p:pic>
        <p:nvPicPr>
          <p:cNvPr id="16" name="Picture 1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7729460">
            <a:off x="4493082" y="1694329"/>
            <a:ext cx="1569276" cy="855566"/>
          </a:xfrm>
          <a:prstGeom prst="rect">
            <a:avLst/>
          </a:prstGeom>
        </p:spPr>
      </p:pic>
    </p:spTree>
    <p:extLst>
      <p:ext uri="{BB962C8B-B14F-4D97-AF65-F5344CB8AC3E}">
        <p14:creationId xmlns:p14="http://schemas.microsoft.com/office/powerpoint/2010/main" val="368696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1853607" y="2461497"/>
            <a:ext cx="7369906" cy="2799617"/>
          </a:xfrm>
        </p:spPr>
        <p:txBody>
          <a:bodyPr/>
          <a:lstStyle/>
          <a:p>
            <a:pPr algn="ctr"/>
            <a:r>
              <a:rPr lang="en-US" sz="3200" dirty="0">
                <a:solidFill>
                  <a:schemeClr val="accent1">
                    <a:lumMod val="75000"/>
                  </a:schemeClr>
                </a:solidFill>
              </a:rPr>
              <a:t>Why is this subject matter important?</a:t>
            </a:r>
          </a:p>
          <a:p>
            <a:pPr algn="ctr"/>
            <a:endParaRPr lang="en-US" sz="3200" dirty="0">
              <a:solidFill>
                <a:schemeClr val="accent1">
                  <a:lumMod val="75000"/>
                </a:schemeClr>
              </a:solidFill>
            </a:endParaRPr>
          </a:p>
          <a:p>
            <a:pPr algn="ctr"/>
            <a:r>
              <a:rPr lang="en-US" sz="3200" dirty="0">
                <a:solidFill>
                  <a:schemeClr val="accent1">
                    <a:lumMod val="75000"/>
                  </a:schemeClr>
                </a:solidFill>
              </a:rPr>
              <a:t>Is there some educational controversy you should know about?  </a:t>
            </a:r>
          </a:p>
        </p:txBody>
      </p:sp>
      <p:sp>
        <p:nvSpPr>
          <p:cNvPr id="3" name="Title 2"/>
          <p:cNvSpPr>
            <a:spLocks noGrp="1"/>
          </p:cNvSpPr>
          <p:nvPr>
            <p:ph type="title"/>
          </p:nvPr>
        </p:nvSpPr>
        <p:spPr/>
        <p:txBody>
          <a:bodyPr/>
          <a:lstStyle/>
          <a:p>
            <a:r>
              <a:rPr lang="en-US" dirty="0"/>
              <a:t>Consider why the question has been set</a:t>
            </a:r>
            <a:r>
              <a:rPr lang="mr-IN" dirty="0"/>
              <a:t>…</a:t>
            </a:r>
            <a:endParaRPr lang="en-US" dirty="0"/>
          </a:p>
        </p:txBody>
      </p:sp>
      <p:sp>
        <p:nvSpPr>
          <p:cNvPr id="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Tree>
    <p:extLst>
      <p:ext uri="{BB962C8B-B14F-4D97-AF65-F5344CB8AC3E}">
        <p14:creationId xmlns:p14="http://schemas.microsoft.com/office/powerpoint/2010/main" val="10853485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203565" y="999067"/>
            <a:ext cx="9311495" cy="2799617"/>
          </a:xfrm>
        </p:spPr>
        <p:txBody>
          <a:bodyPr/>
          <a:lstStyle/>
          <a:p>
            <a:r>
              <a:rPr lang="en-GB" sz="3200" dirty="0"/>
              <a:t>Introduction</a:t>
            </a:r>
            <a:endParaRPr lang="en-GB" sz="1800" dirty="0"/>
          </a:p>
          <a:p>
            <a:r>
              <a:rPr lang="en-GB" sz="2200" dirty="0"/>
              <a:t>This section has some distinct elements. </a:t>
            </a:r>
          </a:p>
          <a:p>
            <a:endParaRPr lang="en-GB" sz="2200" dirty="0"/>
          </a:p>
          <a:p>
            <a:pPr marL="450850" indent="-342900">
              <a:buFont typeface="+mj-lt"/>
              <a:buAutoNum type="arabicPeriod"/>
            </a:pPr>
            <a:r>
              <a:rPr lang="en-GB" sz="2200" dirty="0"/>
              <a:t>Briefly outline what you will be critically evaluating in the assignment and why. Ensure that the audience fully understands the purpose of the assignment and </a:t>
            </a:r>
            <a:r>
              <a:rPr lang="en-GB" sz="2200" u="sng" dirty="0"/>
              <a:t>why it is important</a:t>
            </a:r>
            <a:r>
              <a:rPr lang="en-GB" sz="2200" dirty="0"/>
              <a:t>. </a:t>
            </a:r>
          </a:p>
          <a:p>
            <a:pPr marL="450850" indent="-342900">
              <a:buFont typeface="+mj-lt"/>
              <a:buAutoNum type="arabicPeriod"/>
            </a:pPr>
            <a:endParaRPr lang="en-GB" sz="2200" dirty="0"/>
          </a:p>
          <a:p>
            <a:pPr marL="450850" indent="-342900">
              <a:buFont typeface="+mj-lt"/>
              <a:buAutoNum type="arabicPeriod"/>
            </a:pPr>
            <a:r>
              <a:rPr lang="en-GB" sz="2200" dirty="0"/>
              <a:t>You should also provide an outline of the class or group of learners for whom your lessons are intended. You can draw upon your existing knowledge of classes you might have worked with, but you can simply outline an imagined group of learners for whom you planned the lesson for. You may decide to include pupils who have ALN and who are MAT for example and plan for these children’s development also. </a:t>
            </a:r>
          </a:p>
          <a:p>
            <a:pPr>
              <a:buAutoNum type="arabicParenR"/>
            </a:pPr>
            <a:endParaRPr lang="en-GB" sz="1800" dirty="0"/>
          </a:p>
        </p:txBody>
      </p:sp>
      <p:sp>
        <p:nvSpPr>
          <p:cNvPr id="3" name="Title 2"/>
          <p:cNvSpPr>
            <a:spLocks noGrp="1"/>
          </p:cNvSpPr>
          <p:nvPr>
            <p:ph type="title"/>
          </p:nvPr>
        </p:nvSpPr>
        <p:spPr>
          <a:xfrm>
            <a:off x="402348" y="235567"/>
            <a:ext cx="7618908" cy="763500"/>
          </a:xfrm>
        </p:spPr>
        <p:txBody>
          <a:bodyPr/>
          <a:lstStyle/>
          <a:p>
            <a:r>
              <a:rPr lang="en-GB" i="1" u="sng" dirty="0"/>
              <a:t>Possible</a:t>
            </a:r>
            <a:r>
              <a:rPr lang="en-GB" dirty="0"/>
              <a:t> presentation structure</a:t>
            </a:r>
            <a:r>
              <a:rPr lang="mr-IN" dirty="0"/>
              <a:t>…</a:t>
            </a:r>
            <a:endParaRPr lang="en-US" dirty="0"/>
          </a:p>
        </p:txBody>
      </p:sp>
      <p:sp>
        <p:nvSpPr>
          <p:cNvPr id="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Tree>
    <p:extLst>
      <p:ext uri="{BB962C8B-B14F-4D97-AF65-F5344CB8AC3E}">
        <p14:creationId xmlns:p14="http://schemas.microsoft.com/office/powerpoint/2010/main" val="4984254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0" y="-266218"/>
            <a:ext cx="9337999" cy="2799617"/>
          </a:xfrm>
        </p:spPr>
        <p:txBody>
          <a:bodyPr/>
          <a:lstStyle/>
          <a:p>
            <a:endParaRPr lang="en-GB" sz="3200" dirty="0"/>
          </a:p>
          <a:p>
            <a:r>
              <a:rPr lang="en-GB" sz="3200" dirty="0"/>
              <a:t>Introduction </a:t>
            </a:r>
          </a:p>
          <a:p>
            <a:endParaRPr lang="en-GB" sz="3200" dirty="0"/>
          </a:p>
          <a:p>
            <a:pPr>
              <a:buFont typeface="+mj-lt"/>
              <a:buAutoNum type="arabicParenR" startAt="3"/>
            </a:pPr>
            <a:r>
              <a:rPr lang="en-GB" sz="2200" dirty="0"/>
              <a:t>The information provided in this section about your selected group of learners should include details such as:</a:t>
            </a:r>
          </a:p>
          <a:p>
            <a:pPr marL="107950" indent="0"/>
            <a:endParaRPr lang="en-GB" sz="2200" dirty="0"/>
          </a:p>
          <a:p>
            <a:pPr marL="393700" indent="-285750">
              <a:buFont typeface="Arial" charset="0"/>
              <a:buChar char="•"/>
            </a:pPr>
            <a:r>
              <a:rPr lang="en-GB" sz="2200" dirty="0"/>
              <a:t>age/year; </a:t>
            </a:r>
          </a:p>
          <a:p>
            <a:pPr marL="393700" indent="-285750">
              <a:buFont typeface="Arial" charset="0"/>
              <a:buChar char="•"/>
            </a:pPr>
            <a:r>
              <a:rPr lang="en-GB" sz="2200" dirty="0"/>
              <a:t>previous learning; </a:t>
            </a:r>
          </a:p>
          <a:p>
            <a:pPr marL="393700" indent="-285750">
              <a:buFont typeface="Arial" charset="0"/>
              <a:buChar char="•"/>
            </a:pPr>
            <a:r>
              <a:rPr lang="en-GB" sz="2200" dirty="0"/>
              <a:t>where these lessons fit within an overall scheme of work</a:t>
            </a:r>
          </a:p>
          <a:p>
            <a:pPr marL="393700" indent="-285750">
              <a:buFont typeface="Arial" charset="0"/>
              <a:buChar char="•"/>
            </a:pPr>
            <a:r>
              <a:rPr lang="en-GB" sz="2200" dirty="0"/>
              <a:t>Identify your chosen </a:t>
            </a:r>
            <a:r>
              <a:rPr lang="en-GB" sz="2200" dirty="0" err="1"/>
              <a:t>AoLE</a:t>
            </a:r>
            <a:r>
              <a:rPr lang="en-GB" sz="2200" dirty="0"/>
              <a:t> and the particular aspects of the </a:t>
            </a:r>
            <a:r>
              <a:rPr lang="en-GB" sz="2200" dirty="0" err="1"/>
              <a:t>AoLE</a:t>
            </a:r>
            <a:r>
              <a:rPr lang="en-GB" sz="2200" dirty="0"/>
              <a:t> that you want the learners to develop. </a:t>
            </a:r>
          </a:p>
          <a:p>
            <a:pPr marL="393700" indent="-285750">
              <a:buFont typeface="Arial" charset="0"/>
              <a:buChar char="•"/>
            </a:pPr>
            <a:r>
              <a:rPr lang="en-GB" sz="2200" dirty="0"/>
              <a:t>It would be beneficial to include an awareness of the importance of pupil progression. </a:t>
            </a:r>
          </a:p>
          <a:p>
            <a:pPr>
              <a:buAutoNum type="arabicParenR"/>
            </a:pPr>
            <a:endParaRPr lang="en-GB" sz="1800" dirty="0"/>
          </a:p>
        </p:txBody>
      </p:sp>
      <p:sp>
        <p:nvSpPr>
          <p:cNvPr id="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Tree>
    <p:extLst>
      <p:ext uri="{BB962C8B-B14F-4D97-AF65-F5344CB8AC3E}">
        <p14:creationId xmlns:p14="http://schemas.microsoft.com/office/powerpoint/2010/main" val="18626525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0" y="0"/>
            <a:ext cx="9682556" cy="6170359"/>
          </a:xfrm>
        </p:spPr>
        <p:txBody>
          <a:bodyPr/>
          <a:lstStyle/>
          <a:p>
            <a:r>
              <a:rPr lang="en-GB" sz="3200" dirty="0"/>
              <a:t>Literature Review (approx. 5mins)</a:t>
            </a:r>
          </a:p>
          <a:p>
            <a:endParaRPr lang="en-GB" sz="2000" dirty="0"/>
          </a:p>
          <a:p>
            <a:r>
              <a:rPr lang="en-GB" sz="2000" dirty="0"/>
              <a:t>     </a:t>
            </a:r>
            <a:r>
              <a:rPr lang="en-GB" sz="2200" dirty="0"/>
              <a:t>The literature provides the background context for the discussion of your lesson. You should demonstrate that you understand the key ideas, background research, approaches and concepts associated with Assessment for Learning. </a:t>
            </a:r>
          </a:p>
          <a:p>
            <a:endParaRPr lang="en-GB" sz="2200" dirty="0"/>
          </a:p>
          <a:p>
            <a:r>
              <a:rPr lang="en-GB" sz="2200" dirty="0"/>
              <a:t>     Discuss key aspects of Assessment for Learning and identify in a structured way not only </a:t>
            </a:r>
            <a:r>
              <a:rPr lang="en-GB" sz="2200" u="sng" dirty="0"/>
              <a:t>the importance of </a:t>
            </a:r>
            <a:r>
              <a:rPr lang="en-GB" sz="2200" u="sng" dirty="0" err="1"/>
              <a:t>AfL</a:t>
            </a:r>
            <a:r>
              <a:rPr lang="en-GB" sz="2200" u="sng" dirty="0"/>
              <a:t> but it’s role in aiding pupil progression. </a:t>
            </a:r>
          </a:p>
          <a:p>
            <a:r>
              <a:rPr lang="en-GB" sz="2200" dirty="0"/>
              <a:t>      </a:t>
            </a:r>
          </a:p>
          <a:p>
            <a:r>
              <a:rPr lang="en-GB" sz="2200" dirty="0"/>
              <a:t>     What evidence in literature support this view?</a:t>
            </a:r>
          </a:p>
          <a:p>
            <a:r>
              <a:rPr lang="en-GB" sz="2200" dirty="0"/>
              <a:t> </a:t>
            </a:r>
          </a:p>
          <a:p>
            <a:r>
              <a:rPr lang="en-GB" sz="2200" dirty="0"/>
              <a:t>     Does anyone disagrees with aspects of Assessment for Learning? </a:t>
            </a:r>
          </a:p>
          <a:p>
            <a:endParaRPr lang="en-GB" sz="2200" dirty="0"/>
          </a:p>
          <a:p>
            <a:r>
              <a:rPr lang="en-GB" sz="1800" dirty="0"/>
              <a:t> </a:t>
            </a:r>
          </a:p>
          <a:p>
            <a:r>
              <a:rPr lang="en-GB" sz="3200" dirty="0"/>
              <a:t> </a:t>
            </a:r>
          </a:p>
          <a:p>
            <a:pPr>
              <a:buAutoNum type="arabicParenR"/>
            </a:pPr>
            <a:endParaRPr lang="en-GB" sz="1800" dirty="0"/>
          </a:p>
        </p:txBody>
      </p:sp>
      <p:sp>
        <p:nvSpPr>
          <p:cNvPr id="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9638507">
            <a:off x="9663865" y="2887902"/>
            <a:ext cx="915788" cy="499286"/>
          </a:xfrm>
          <a:prstGeom prst="rect">
            <a:avLst/>
          </a:prstGeom>
        </p:spPr>
      </p:pic>
      <p:sp>
        <p:nvSpPr>
          <p:cNvPr id="7" name="TextBox 6"/>
          <p:cNvSpPr txBox="1"/>
          <p:nvPr/>
        </p:nvSpPr>
        <p:spPr>
          <a:xfrm>
            <a:off x="10636516" y="2750236"/>
            <a:ext cx="1281120" cy="461665"/>
          </a:xfrm>
          <a:prstGeom prst="rect">
            <a:avLst/>
          </a:prstGeom>
          <a:noFill/>
        </p:spPr>
        <p:txBody>
          <a:bodyPr wrap="none" rtlCol="0">
            <a:spAutoFit/>
          </a:bodyPr>
          <a:lstStyle/>
          <a:p>
            <a:r>
              <a:rPr lang="en-US" sz="2400" dirty="0">
                <a:solidFill>
                  <a:schemeClr val="accent1">
                    <a:lumMod val="75000"/>
                  </a:schemeClr>
                </a:solidFill>
              </a:rPr>
              <a:t>General</a:t>
            </a:r>
          </a:p>
        </p:txBody>
      </p:sp>
    </p:spTree>
    <p:extLst>
      <p:ext uri="{BB962C8B-B14F-4D97-AF65-F5344CB8AC3E}">
        <p14:creationId xmlns:p14="http://schemas.microsoft.com/office/powerpoint/2010/main" val="19917086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137305" y="190684"/>
            <a:ext cx="9377756" cy="6170359"/>
          </a:xfrm>
        </p:spPr>
        <p:txBody>
          <a:bodyPr/>
          <a:lstStyle/>
          <a:p>
            <a:r>
              <a:rPr lang="en-GB" sz="3200" dirty="0"/>
              <a:t>Literature Review </a:t>
            </a:r>
          </a:p>
          <a:p>
            <a:endParaRPr lang="en-GB" sz="3200" dirty="0"/>
          </a:p>
          <a:p>
            <a:r>
              <a:rPr lang="en-GB" sz="2200" dirty="0"/>
              <a:t>The Literature review can address some key questions relating to </a:t>
            </a:r>
            <a:r>
              <a:rPr lang="en-GB" sz="2200" dirty="0" err="1"/>
              <a:t>AfL</a:t>
            </a:r>
            <a:r>
              <a:rPr lang="en-GB" sz="2200" dirty="0"/>
              <a:t> and might include an informed supported overview of the key principles of </a:t>
            </a:r>
            <a:r>
              <a:rPr lang="en-GB" sz="2200" dirty="0" err="1"/>
              <a:t>AfL</a:t>
            </a:r>
            <a:r>
              <a:rPr lang="en-GB" sz="2200" dirty="0"/>
              <a:t>. </a:t>
            </a:r>
          </a:p>
          <a:p>
            <a:endParaRPr lang="en-GB" sz="2200" dirty="0"/>
          </a:p>
          <a:p>
            <a:r>
              <a:rPr lang="en-GB" sz="2200" dirty="0"/>
              <a:t>     You should examine how </a:t>
            </a:r>
            <a:r>
              <a:rPr lang="en-GB" sz="2200" dirty="0" err="1"/>
              <a:t>AfL</a:t>
            </a:r>
            <a:r>
              <a:rPr lang="en-GB" sz="2200" dirty="0"/>
              <a:t> can be used to progress learners’ understanding, skills or experiences, as well as why you, as a teacher, should use </a:t>
            </a:r>
            <a:r>
              <a:rPr lang="en-GB" sz="2200" dirty="0" err="1"/>
              <a:t>AfL</a:t>
            </a:r>
            <a:r>
              <a:rPr lang="en-GB" sz="2200" dirty="0"/>
              <a:t> in your planning to facilitate this. </a:t>
            </a:r>
          </a:p>
          <a:p>
            <a:endParaRPr lang="en-GB" sz="2200" dirty="0"/>
          </a:p>
          <a:p>
            <a:r>
              <a:rPr lang="en-GB" sz="2200" dirty="0"/>
              <a:t>     In this section, remember to use tentative language and try to explore and discuss ideas rather than simply describe. (</a:t>
            </a:r>
            <a:r>
              <a:rPr lang="en-GB" sz="2200" i="1" dirty="0"/>
              <a:t>The literature suggests</a:t>
            </a:r>
            <a:r>
              <a:rPr lang="mr-IN" sz="2200" i="1" dirty="0"/>
              <a:t>…</a:t>
            </a:r>
            <a:r>
              <a:rPr lang="en-GB" sz="2200" dirty="0"/>
              <a:t>)</a:t>
            </a:r>
          </a:p>
          <a:p>
            <a:r>
              <a:rPr lang="en-GB" sz="2200" dirty="0"/>
              <a:t>     </a:t>
            </a:r>
          </a:p>
          <a:p>
            <a:r>
              <a:rPr lang="en-GB" sz="2200" dirty="0"/>
              <a:t>     This section might also include an overview of </a:t>
            </a:r>
            <a:r>
              <a:rPr lang="en-GB" sz="2200" dirty="0" err="1"/>
              <a:t>AfL</a:t>
            </a:r>
            <a:r>
              <a:rPr lang="en-GB" sz="2200" dirty="0"/>
              <a:t> in the context of the new curriculum. Does it link to aspects of assessment? </a:t>
            </a:r>
          </a:p>
          <a:p>
            <a:endParaRPr lang="en-GB" sz="1800" dirty="0"/>
          </a:p>
          <a:p>
            <a:pPr>
              <a:buAutoNum type="arabicParenR"/>
            </a:pPr>
            <a:endParaRPr lang="en-GB" sz="1800" dirty="0"/>
          </a:p>
        </p:txBody>
      </p:sp>
      <p:sp>
        <p:nvSpPr>
          <p:cNvPr id="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0526871">
            <a:off x="9057167" y="2845968"/>
            <a:ext cx="915788" cy="499286"/>
          </a:xfrm>
          <a:prstGeom prst="rect">
            <a:avLst/>
          </a:prstGeom>
        </p:spPr>
      </p:pic>
      <p:sp>
        <p:nvSpPr>
          <p:cNvPr id="4" name="TextBox 3"/>
          <p:cNvSpPr txBox="1"/>
          <p:nvPr/>
        </p:nvSpPr>
        <p:spPr>
          <a:xfrm>
            <a:off x="9991324" y="2810414"/>
            <a:ext cx="1281120" cy="461665"/>
          </a:xfrm>
          <a:prstGeom prst="rect">
            <a:avLst/>
          </a:prstGeom>
          <a:noFill/>
        </p:spPr>
        <p:txBody>
          <a:bodyPr wrap="none" rtlCol="0">
            <a:spAutoFit/>
          </a:bodyPr>
          <a:lstStyle/>
          <a:p>
            <a:r>
              <a:rPr lang="en-US" sz="2400" dirty="0">
                <a:solidFill>
                  <a:schemeClr val="accent1">
                    <a:lumMod val="75000"/>
                  </a:schemeClr>
                </a:solidFill>
              </a:rPr>
              <a:t>General</a:t>
            </a:r>
          </a:p>
        </p:txBody>
      </p:sp>
    </p:spTree>
    <p:extLst>
      <p:ext uri="{BB962C8B-B14F-4D97-AF65-F5344CB8AC3E}">
        <p14:creationId xmlns:p14="http://schemas.microsoft.com/office/powerpoint/2010/main" val="6575817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0" y="0"/>
            <a:ext cx="10981269" cy="6170359"/>
          </a:xfrm>
        </p:spPr>
        <p:txBody>
          <a:bodyPr/>
          <a:lstStyle/>
          <a:p>
            <a:r>
              <a:rPr lang="en-GB" sz="3200" dirty="0"/>
              <a:t>Discussion of lesson planning decisions </a:t>
            </a:r>
          </a:p>
          <a:p>
            <a:r>
              <a:rPr lang="en-GB" sz="3200" dirty="0"/>
              <a:t>(approx. 10mins) </a:t>
            </a:r>
          </a:p>
          <a:p>
            <a:r>
              <a:rPr lang="en-GB" sz="3200" dirty="0"/>
              <a:t>   </a:t>
            </a:r>
            <a:r>
              <a:rPr lang="en-GB" sz="2200" dirty="0"/>
              <a:t>In this section you will need to discuss your lesson plan.</a:t>
            </a:r>
          </a:p>
          <a:p>
            <a:endParaRPr lang="en-GB" sz="2200" dirty="0"/>
          </a:p>
          <a:p>
            <a:r>
              <a:rPr lang="en-GB" sz="2200" dirty="0"/>
              <a:t>     Introduce your chosen </a:t>
            </a:r>
            <a:r>
              <a:rPr lang="en-GB" sz="2200" dirty="0" err="1"/>
              <a:t>AoLE</a:t>
            </a:r>
            <a:r>
              <a:rPr lang="en-GB" sz="2200" dirty="0"/>
              <a:t> and give a brief rationale for your choice. For your selected </a:t>
            </a:r>
            <a:r>
              <a:rPr lang="en-GB" sz="2200" dirty="0" err="1"/>
              <a:t>AoLE</a:t>
            </a:r>
            <a:r>
              <a:rPr lang="en-GB" sz="2200" dirty="0"/>
              <a:t>, you should explain the aspect of the </a:t>
            </a:r>
            <a:r>
              <a:rPr lang="en-GB" sz="2200" dirty="0" err="1"/>
              <a:t>AoLE</a:t>
            </a:r>
            <a:r>
              <a:rPr lang="en-GB" sz="2200" dirty="0"/>
              <a:t> that you decided to plan for, along with an explanation of the skills, knowledge or experiences you want to see progress on during the learning episode (What matters statement / progression step). </a:t>
            </a:r>
          </a:p>
          <a:p>
            <a:endParaRPr lang="en-GB" sz="2200" dirty="0"/>
          </a:p>
          <a:p>
            <a:r>
              <a:rPr lang="en-GB" sz="2200" dirty="0"/>
              <a:t>     Provide an informed account of the decision-making that helped you plan </a:t>
            </a:r>
          </a:p>
          <a:p>
            <a:r>
              <a:rPr lang="en-GB" sz="2200" dirty="0"/>
              <a:t>     your learning episode and make explicit references to literature to support </a:t>
            </a:r>
          </a:p>
          <a:p>
            <a:r>
              <a:rPr lang="en-GB" sz="2200" dirty="0"/>
              <a:t>     your decisions. For example, Why are you teaching descriptive writing </a:t>
            </a:r>
          </a:p>
          <a:p>
            <a:r>
              <a:rPr lang="en-GB" sz="2200" dirty="0"/>
              <a:t>     that way? </a:t>
            </a:r>
          </a:p>
          <a:p>
            <a:r>
              <a:rPr lang="en-GB" sz="2200" dirty="0"/>
              <a:t>     Who agrees? </a:t>
            </a:r>
          </a:p>
          <a:p>
            <a:endParaRPr lang="en-GB" sz="2200" dirty="0"/>
          </a:p>
          <a:p>
            <a:endParaRPr lang="en-GB" sz="2200" dirty="0"/>
          </a:p>
          <a:p>
            <a:endParaRPr lang="en-GB" sz="2200" dirty="0"/>
          </a:p>
          <a:p>
            <a:endParaRPr lang="en-GB" sz="2200" dirty="0"/>
          </a:p>
          <a:p>
            <a:endParaRPr lang="en-GB" sz="1800" dirty="0"/>
          </a:p>
          <a:p>
            <a:pPr>
              <a:buAutoNum type="arabicParenR"/>
            </a:pPr>
            <a:endParaRPr lang="en-GB" sz="1800" dirty="0"/>
          </a:p>
        </p:txBody>
      </p:sp>
      <p:sp>
        <p:nvSpPr>
          <p:cNvPr id="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Tree>
    <p:extLst>
      <p:ext uri="{BB962C8B-B14F-4D97-AF65-F5344CB8AC3E}">
        <p14:creationId xmlns:p14="http://schemas.microsoft.com/office/powerpoint/2010/main" val="12649088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0" y="0"/>
            <a:ext cx="10981269" cy="6170359"/>
          </a:xfrm>
        </p:spPr>
        <p:txBody>
          <a:bodyPr/>
          <a:lstStyle/>
          <a:p>
            <a:r>
              <a:rPr lang="en-GB" sz="3200" dirty="0"/>
              <a:t>Discussion of lesson planning decisions </a:t>
            </a:r>
          </a:p>
          <a:p>
            <a:r>
              <a:rPr lang="en-GB" sz="3200" dirty="0"/>
              <a:t>(approx. 10mins) </a:t>
            </a:r>
          </a:p>
          <a:p>
            <a:r>
              <a:rPr lang="en-GB" sz="3200" dirty="0"/>
              <a:t>   </a:t>
            </a:r>
            <a:r>
              <a:rPr lang="en-GB" sz="2200" dirty="0"/>
              <a:t>It is also in this section that you examine in detail the </a:t>
            </a:r>
            <a:r>
              <a:rPr lang="en-GB" sz="2200" u="sng" dirty="0"/>
              <a:t>SPECIFIC</a:t>
            </a:r>
            <a:r>
              <a:rPr lang="en-GB" sz="2200" dirty="0"/>
              <a:t> </a:t>
            </a:r>
            <a:r>
              <a:rPr lang="en-GB" sz="2200" dirty="0" err="1"/>
              <a:t>AfL</a:t>
            </a:r>
            <a:r>
              <a:rPr lang="en-GB" sz="2200" dirty="0"/>
              <a:t> approaches you have selected to aid the teaching and learning. </a:t>
            </a:r>
          </a:p>
          <a:p>
            <a:r>
              <a:rPr lang="en-GB" sz="2200" dirty="0"/>
              <a:t>     </a:t>
            </a:r>
          </a:p>
          <a:p>
            <a:r>
              <a:rPr lang="en-GB" sz="2200" dirty="0"/>
              <a:t>     Justify why you have chosen a certain strategy at a certain point in the lesson, who agrees? What are the benefits of each approach? What are the aspects to be cautious with? Does anyone disagree with you choice of </a:t>
            </a:r>
            <a:r>
              <a:rPr lang="en-GB" sz="2200" dirty="0" err="1"/>
              <a:t>AfL</a:t>
            </a:r>
            <a:r>
              <a:rPr lang="en-GB" sz="2200" dirty="0"/>
              <a:t> strategy? </a:t>
            </a:r>
          </a:p>
          <a:p>
            <a:endParaRPr lang="en-GB" sz="2200" dirty="0"/>
          </a:p>
          <a:p>
            <a:r>
              <a:rPr lang="en-GB" sz="2200" dirty="0"/>
              <a:t>     This section might also include a discussion of resourcing decisions, </a:t>
            </a:r>
          </a:p>
          <a:p>
            <a:r>
              <a:rPr lang="en-GB" sz="2200" dirty="0"/>
              <a:t>     grouping, teacher-support, pair-work, task setting, differentiation</a:t>
            </a:r>
          </a:p>
          <a:p>
            <a:r>
              <a:rPr lang="en-GB" sz="2200" dirty="0"/>
              <a:t>     and so on. </a:t>
            </a:r>
          </a:p>
          <a:p>
            <a:endParaRPr lang="en-GB" sz="2200" dirty="0"/>
          </a:p>
          <a:p>
            <a:r>
              <a:rPr lang="en-GB" sz="2200" dirty="0"/>
              <a:t>    Support your pedagogical choices from wide and deep research. </a:t>
            </a:r>
          </a:p>
          <a:p>
            <a:endParaRPr lang="en-GB" sz="2200" dirty="0"/>
          </a:p>
          <a:p>
            <a:endParaRPr lang="en-GB" sz="2200" dirty="0"/>
          </a:p>
          <a:p>
            <a:endParaRPr lang="en-GB" sz="2200" dirty="0"/>
          </a:p>
          <a:p>
            <a:endParaRPr lang="en-GB" sz="1800" dirty="0"/>
          </a:p>
          <a:p>
            <a:pPr>
              <a:buAutoNum type="arabicParenR"/>
            </a:pPr>
            <a:endParaRPr lang="en-GB" sz="1800" dirty="0"/>
          </a:p>
        </p:txBody>
      </p:sp>
      <p:pic>
        <p:nvPicPr>
          <p:cNvPr id="4" name="Picture 3">
            <a:extLst>
              <a:ext uri="{FF2B5EF4-FFF2-40B4-BE49-F238E27FC236}">
                <a16:creationId xmlns:a16="http://schemas.microsoft.com/office/drawing/2014/main" id="{522294EE-33B9-4B46-95CF-CB42884E1F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3180986">
            <a:off x="8142978" y="3573475"/>
            <a:ext cx="1903988" cy="1038051"/>
          </a:xfrm>
          <a:prstGeom prst="rect">
            <a:avLst/>
          </a:prstGeom>
        </p:spPr>
      </p:pic>
      <p:sp>
        <p:nvSpPr>
          <p:cNvPr id="3" name="TextBox 2">
            <a:extLst>
              <a:ext uri="{FF2B5EF4-FFF2-40B4-BE49-F238E27FC236}">
                <a16:creationId xmlns:a16="http://schemas.microsoft.com/office/drawing/2014/main" id="{78AE5A66-E068-2F49-937A-C12F22E9E2A1}"/>
              </a:ext>
            </a:extLst>
          </p:cNvPr>
          <p:cNvSpPr txBox="1"/>
          <p:nvPr/>
        </p:nvSpPr>
        <p:spPr>
          <a:xfrm>
            <a:off x="8929568" y="4776658"/>
            <a:ext cx="3262432" cy="646331"/>
          </a:xfrm>
          <a:prstGeom prst="rect">
            <a:avLst/>
          </a:prstGeom>
          <a:noFill/>
        </p:spPr>
        <p:txBody>
          <a:bodyPr wrap="none" rtlCol="0">
            <a:spAutoFit/>
          </a:bodyPr>
          <a:lstStyle/>
          <a:p>
            <a:r>
              <a:rPr lang="en-US" sz="3600" b="1" dirty="0"/>
              <a:t>MAIN FOCUS!</a:t>
            </a:r>
          </a:p>
        </p:txBody>
      </p:sp>
    </p:spTree>
    <p:extLst>
      <p:ext uri="{BB962C8B-B14F-4D97-AF65-F5344CB8AC3E}">
        <p14:creationId xmlns:p14="http://schemas.microsoft.com/office/powerpoint/2010/main" val="10875785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0" y="0"/>
            <a:ext cx="10981269" cy="6170359"/>
          </a:xfrm>
        </p:spPr>
        <p:txBody>
          <a:bodyPr/>
          <a:lstStyle/>
          <a:p>
            <a:r>
              <a:rPr lang="en-GB" sz="3200" dirty="0"/>
              <a:t>Conclusion </a:t>
            </a:r>
          </a:p>
          <a:p>
            <a:r>
              <a:rPr lang="en-GB" sz="2400" dirty="0"/>
              <a:t> </a:t>
            </a:r>
          </a:p>
          <a:p>
            <a:r>
              <a:rPr lang="en-GB" sz="2400" dirty="0"/>
              <a:t>     In this section, you should discuss your conclusions and recommendations for future practice. </a:t>
            </a:r>
          </a:p>
          <a:p>
            <a:endParaRPr lang="en-GB" sz="2400" dirty="0"/>
          </a:p>
          <a:p>
            <a:r>
              <a:rPr lang="en-GB" sz="2400" dirty="0"/>
              <a:t>    This might include an explanation of the benefits you have experienced in engaging in this assessment, or possibly identifying potential areas of further research for yourself in this area. It is here that you may wish to make further recommendations for the use of </a:t>
            </a:r>
            <a:r>
              <a:rPr lang="en-GB" sz="2400" dirty="0" err="1"/>
              <a:t>AfL</a:t>
            </a:r>
            <a:r>
              <a:rPr lang="en-GB" sz="2400" dirty="0"/>
              <a:t> in the classroom and across the school. </a:t>
            </a:r>
          </a:p>
          <a:p>
            <a:endParaRPr lang="en-GB" sz="2400" dirty="0"/>
          </a:p>
          <a:p>
            <a:r>
              <a:rPr lang="en-GB" sz="2400" dirty="0"/>
              <a:t>    This conclusion should be drawn form your discussion of the </a:t>
            </a:r>
          </a:p>
          <a:p>
            <a:r>
              <a:rPr lang="en-GB" sz="2400" dirty="0"/>
              <a:t>    literature and your lessons. </a:t>
            </a:r>
          </a:p>
          <a:p>
            <a:endParaRPr lang="en-GB" sz="2200" dirty="0"/>
          </a:p>
          <a:p>
            <a:endParaRPr lang="en-GB" sz="2200" dirty="0"/>
          </a:p>
          <a:p>
            <a:endParaRPr lang="en-GB" sz="2200" dirty="0"/>
          </a:p>
          <a:p>
            <a:endParaRPr lang="en-GB" sz="1800" dirty="0"/>
          </a:p>
          <a:p>
            <a:pPr>
              <a:buAutoNum type="arabicParenR"/>
            </a:pPr>
            <a:endParaRPr lang="en-GB" sz="1800" dirty="0"/>
          </a:p>
        </p:txBody>
      </p:sp>
      <p:sp>
        <p:nvSpPr>
          <p:cNvPr id="5" name="Google Shape;375;p27"/>
          <p:cNvSpPr/>
          <p:nvPr/>
        </p:nvSpPr>
        <p:spPr>
          <a:xfrm>
            <a:off x="10280580" y="4289896"/>
            <a:ext cx="711875" cy="1288575"/>
          </a:xfrm>
          <a:prstGeom prst="rect">
            <a:avLst/>
          </a:prstGeom>
        </p:spPr>
        <p:txBody>
          <a:bodyPr>
            <a:prstTxWarp prst="textPlain">
              <a:avLst/>
            </a:prstTxWarp>
          </a:bodyPr>
          <a:lstStyle/>
          <a:p>
            <a:pPr lvl="0" algn="ctr"/>
            <a:r>
              <a:rPr b="0" i="0" dirty="0">
                <a:ln>
                  <a:noFill/>
                </a:ln>
                <a:solidFill>
                  <a:schemeClr val="lt1"/>
                </a:solidFill>
                <a:latin typeface="Bangers"/>
              </a:rPr>
              <a:t>?</a:t>
            </a:r>
          </a:p>
        </p:txBody>
      </p:sp>
    </p:spTree>
    <p:extLst>
      <p:ext uri="{BB962C8B-B14F-4D97-AF65-F5344CB8AC3E}">
        <p14:creationId xmlns:p14="http://schemas.microsoft.com/office/powerpoint/2010/main" val="9870885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388"/>
        <p:cNvGrpSpPr/>
        <p:nvPr/>
      </p:nvGrpSpPr>
      <p:grpSpPr>
        <a:xfrm>
          <a:off x="0" y="0"/>
          <a:ext cx="0" cy="0"/>
          <a:chOff x="0" y="0"/>
          <a:chExt cx="0" cy="0"/>
        </a:xfrm>
      </p:grpSpPr>
      <p:sp>
        <p:nvSpPr>
          <p:cNvPr id="389" name="Google Shape;389;p29"/>
          <p:cNvSpPr txBox="1">
            <a:spLocks noGrp="1"/>
          </p:cNvSpPr>
          <p:nvPr>
            <p:ph type="title"/>
          </p:nvPr>
        </p:nvSpPr>
        <p:spPr>
          <a:xfrm>
            <a:off x="558100" y="2400300"/>
            <a:ext cx="11095500" cy="23292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GB" sz="5000" dirty="0">
                <a:solidFill>
                  <a:schemeClr val="lt1"/>
                </a:solidFill>
              </a:rPr>
              <a:t>Take a break</a:t>
            </a:r>
            <a:r>
              <a:rPr lang="mr-IN" sz="5000" dirty="0">
                <a:solidFill>
                  <a:schemeClr val="lt1"/>
                </a:solidFill>
              </a:rPr>
              <a:t>…</a:t>
            </a:r>
            <a:br>
              <a:rPr lang="en-GB" sz="5000" dirty="0">
                <a:solidFill>
                  <a:schemeClr val="lt1"/>
                </a:solidFill>
              </a:rPr>
            </a:br>
            <a:endParaRPr sz="5000" dirty="0">
              <a:solidFill>
                <a:schemeClr val="lt1"/>
              </a:solidFill>
            </a:endParaRPr>
          </a:p>
        </p:txBody>
      </p:sp>
      <p:sp>
        <p:nvSpPr>
          <p:cNvPr id="390" name="Google Shape;390;p29"/>
          <p:cNvSpPr txBox="1">
            <a:spLocks noGrp="1"/>
          </p:cNvSpPr>
          <p:nvPr>
            <p:ph type="subTitle" idx="1"/>
          </p:nvPr>
        </p:nvSpPr>
        <p:spPr>
          <a:xfrm>
            <a:off x="632875" y="5919475"/>
            <a:ext cx="11379900" cy="717900"/>
          </a:xfrm>
          <a:prstGeom prst="rect">
            <a:avLst/>
          </a:prstGeom>
        </p:spPr>
        <p:txBody>
          <a:bodyPr spcFirstLastPara="1" wrap="square" lIns="121900" tIns="121900" rIns="121900" bIns="121900" anchor="b" anchorCtr="0">
            <a:noAutofit/>
          </a:bodyPr>
          <a:lstStyle/>
          <a:p>
            <a:pPr marL="457200" lvl="0" indent="0" algn="r" rtl="0">
              <a:spcBef>
                <a:spcPts val="0"/>
              </a:spcBef>
              <a:spcAft>
                <a:spcPts val="0"/>
              </a:spcAft>
              <a:buNone/>
            </a:pPr>
            <a:endParaRPr dirty="0"/>
          </a:p>
        </p:txBody>
      </p:sp>
      <p:sp>
        <p:nvSpPr>
          <p:cNvPr id="391" name="Google Shape;391;p29"/>
          <p:cNvSpPr/>
          <p:nvPr/>
        </p:nvSpPr>
        <p:spPr>
          <a:xfrm>
            <a:off x="3666877" y="6490391"/>
            <a:ext cx="4877943" cy="243896"/>
          </a:xfrm>
          <a:custGeom>
            <a:avLst/>
            <a:gdLst/>
            <a:ahLst/>
            <a:cxnLst/>
            <a:rect l="l" t="t" r="r" b="b"/>
            <a:pathLst>
              <a:path w="4724400" h="236219" extrusionOk="0">
                <a:moveTo>
                  <a:pt x="2362200" y="236220"/>
                </a:moveTo>
                <a:cubicBezTo>
                  <a:pt x="3663315" y="236220"/>
                  <a:pt x="4724400" y="182880"/>
                  <a:pt x="4724400" y="118110"/>
                </a:cubicBezTo>
                <a:cubicBezTo>
                  <a:pt x="4724400" y="52388"/>
                  <a:pt x="3663315" y="0"/>
                  <a:pt x="2362200" y="0"/>
                </a:cubicBezTo>
                <a:cubicBezTo>
                  <a:pt x="1061085" y="0"/>
                  <a:pt x="0" y="53340"/>
                  <a:pt x="0" y="118110"/>
                </a:cubicBezTo>
                <a:cubicBezTo>
                  <a:pt x="0" y="182880"/>
                  <a:pt x="1061085" y="236220"/>
                  <a:pt x="2362200" y="236220"/>
                </a:cubicBezTo>
                <a:close/>
              </a:path>
            </a:pathLst>
          </a:custGeom>
          <a:solidFill>
            <a:srgbClr val="000000">
              <a:alpha val="234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400" name="Google Shape;400;p29"/>
          <p:cNvGrpSpPr/>
          <p:nvPr/>
        </p:nvGrpSpPr>
        <p:grpSpPr>
          <a:xfrm>
            <a:off x="4196568" y="5145288"/>
            <a:ext cx="3804990" cy="1385574"/>
            <a:chOff x="4487664" y="-1392325"/>
            <a:chExt cx="3997997" cy="1702034"/>
          </a:xfrm>
        </p:grpSpPr>
        <p:grpSp>
          <p:nvGrpSpPr>
            <p:cNvPr id="401" name="Google Shape;401;p29"/>
            <p:cNvGrpSpPr/>
            <p:nvPr/>
          </p:nvGrpSpPr>
          <p:grpSpPr>
            <a:xfrm>
              <a:off x="5041805" y="-1392325"/>
              <a:ext cx="2896971" cy="1702034"/>
              <a:chOff x="4692026" y="4370063"/>
              <a:chExt cx="2807959" cy="1649737"/>
            </a:xfrm>
          </p:grpSpPr>
          <p:sp>
            <p:nvSpPr>
              <p:cNvPr id="402" name="Google Shape;402;p29"/>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3" name="Google Shape;403;p29"/>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404" name="Google Shape;404;p29"/>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5" name="Google Shape;405;p29"/>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6" name="Google Shape;406;p29"/>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7" name="Google Shape;407;p29"/>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pic>
        <p:nvPicPr>
          <p:cNvPr id="21" name="Graphic 2" descr="Chinese Teapot And Cup with solid fill">
            <a:extLst>
              <a:ext uri="{FF2B5EF4-FFF2-40B4-BE49-F238E27FC236}">
                <a16:creationId xmlns:a16="http://schemas.microsoft.com/office/drawing/2014/main" id="{1F5D16C0-AA21-4A55-BFE6-F037EE6470E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815761" y="-88388"/>
            <a:ext cx="2572630" cy="2572630"/>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How will it get marked?</a:t>
            </a: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60208" y="1608900"/>
            <a:ext cx="3786208" cy="3505200"/>
          </a:xfrm>
          <a:prstGeom prst="rect">
            <a:avLst/>
          </a:prstGeom>
        </p:spPr>
      </p:pic>
    </p:spTree>
    <p:extLst>
      <p:ext uri="{BB962C8B-B14F-4D97-AF65-F5344CB8AC3E}">
        <p14:creationId xmlns:p14="http://schemas.microsoft.com/office/powerpoint/2010/main" val="18676164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311"/>
        <p:cNvGrpSpPr/>
        <p:nvPr/>
      </p:nvGrpSpPr>
      <p:grpSpPr>
        <a:xfrm>
          <a:off x="0" y="0"/>
          <a:ext cx="0" cy="0"/>
          <a:chOff x="0" y="0"/>
          <a:chExt cx="0" cy="0"/>
        </a:xfrm>
      </p:grpSpPr>
      <p:sp>
        <p:nvSpPr>
          <p:cNvPr id="51" name="Google Shape;312;p25"/>
          <p:cNvSpPr/>
          <p:nvPr/>
        </p:nvSpPr>
        <p:spPr>
          <a:xfrm>
            <a:off x="6665432" y="4316213"/>
            <a:ext cx="966674" cy="855508"/>
          </a:xfrm>
          <a:prstGeom prst="rect">
            <a:avLst/>
          </a:prstGeom>
        </p:spPr>
        <p:txBody>
          <a:bodyPr>
            <a:prstTxWarp prst="textPlain">
              <a:avLst/>
            </a:prstTxWarp>
          </a:bodyPr>
          <a:lstStyle/>
          <a:p>
            <a:pPr lvl="0" algn="ctr"/>
            <a:r>
              <a:rPr b="1" i="0" dirty="0">
                <a:ln>
                  <a:noFill/>
                </a:ln>
                <a:solidFill>
                  <a:schemeClr val="accent1"/>
                </a:solidFill>
                <a:latin typeface="Patrick Hand"/>
              </a:rPr>
              <a:t>0</a:t>
            </a:r>
            <a:r>
              <a:rPr lang="en-GB" b="1" i="0" dirty="0">
                <a:ln>
                  <a:noFill/>
                </a:ln>
                <a:solidFill>
                  <a:schemeClr val="accent1"/>
                </a:solidFill>
                <a:latin typeface="Patrick Hand"/>
              </a:rPr>
              <a:t>5</a:t>
            </a:r>
            <a:endParaRPr b="1" i="0" dirty="0">
              <a:ln>
                <a:noFill/>
              </a:ln>
              <a:solidFill>
                <a:schemeClr val="accent1"/>
              </a:solidFill>
              <a:latin typeface="Patrick Hand"/>
            </a:endParaRPr>
          </a:p>
        </p:txBody>
      </p:sp>
      <p:sp>
        <p:nvSpPr>
          <p:cNvPr id="312" name="Google Shape;312;p25"/>
          <p:cNvSpPr/>
          <p:nvPr/>
        </p:nvSpPr>
        <p:spPr>
          <a:xfrm>
            <a:off x="6627532" y="2499899"/>
            <a:ext cx="966674" cy="855508"/>
          </a:xfrm>
          <a:prstGeom prst="rect">
            <a:avLst/>
          </a:prstGeom>
        </p:spPr>
        <p:txBody>
          <a:bodyPr>
            <a:prstTxWarp prst="textPlain">
              <a:avLst/>
            </a:prstTxWarp>
          </a:bodyPr>
          <a:lstStyle/>
          <a:p>
            <a:pPr lvl="0" algn="ctr"/>
            <a:r>
              <a:rPr b="1" i="0" dirty="0">
                <a:ln>
                  <a:noFill/>
                </a:ln>
                <a:solidFill>
                  <a:schemeClr val="accent1"/>
                </a:solidFill>
                <a:latin typeface="Patrick Hand"/>
              </a:rPr>
              <a:t>04</a:t>
            </a:r>
          </a:p>
        </p:txBody>
      </p:sp>
      <p:sp>
        <p:nvSpPr>
          <p:cNvPr id="313" name="Google Shape;313;p25"/>
          <p:cNvSpPr/>
          <p:nvPr/>
        </p:nvSpPr>
        <p:spPr>
          <a:xfrm>
            <a:off x="6582219" y="426373"/>
            <a:ext cx="1057300" cy="854300"/>
          </a:xfrm>
          <a:prstGeom prst="rect">
            <a:avLst/>
          </a:prstGeom>
        </p:spPr>
        <p:txBody>
          <a:bodyPr>
            <a:prstTxWarp prst="textPlain">
              <a:avLst/>
            </a:prstTxWarp>
          </a:bodyPr>
          <a:lstStyle/>
          <a:p>
            <a:pPr lvl="0" algn="ctr"/>
            <a:r>
              <a:rPr b="1" i="0">
                <a:ln>
                  <a:noFill/>
                </a:ln>
                <a:solidFill>
                  <a:schemeClr val="accent1"/>
                </a:solidFill>
                <a:latin typeface="Patrick Hand"/>
              </a:rPr>
              <a:t>03</a:t>
            </a:r>
          </a:p>
        </p:txBody>
      </p:sp>
      <p:sp>
        <p:nvSpPr>
          <p:cNvPr id="314" name="Google Shape;314;p25"/>
          <p:cNvSpPr/>
          <p:nvPr/>
        </p:nvSpPr>
        <p:spPr>
          <a:xfrm>
            <a:off x="1226438" y="4378150"/>
            <a:ext cx="1104425" cy="855508"/>
          </a:xfrm>
          <a:prstGeom prst="rect">
            <a:avLst/>
          </a:prstGeom>
        </p:spPr>
        <p:txBody>
          <a:bodyPr>
            <a:prstTxWarp prst="textPlain">
              <a:avLst/>
            </a:prstTxWarp>
          </a:bodyPr>
          <a:lstStyle/>
          <a:p>
            <a:pPr lvl="0" algn="ctr"/>
            <a:r>
              <a:rPr b="1" i="0">
                <a:ln>
                  <a:noFill/>
                </a:ln>
                <a:solidFill>
                  <a:schemeClr val="accent1"/>
                </a:solidFill>
                <a:latin typeface="Patrick Hand"/>
              </a:rPr>
              <a:t>02</a:t>
            </a:r>
          </a:p>
        </p:txBody>
      </p:sp>
      <p:sp>
        <p:nvSpPr>
          <p:cNvPr id="315" name="Google Shape;315;p25"/>
          <p:cNvSpPr/>
          <p:nvPr/>
        </p:nvSpPr>
        <p:spPr>
          <a:xfrm>
            <a:off x="1310413" y="2519425"/>
            <a:ext cx="941299" cy="855508"/>
          </a:xfrm>
          <a:prstGeom prst="rect">
            <a:avLst/>
          </a:prstGeom>
        </p:spPr>
        <p:txBody>
          <a:bodyPr>
            <a:prstTxWarp prst="textPlain">
              <a:avLst/>
            </a:prstTxWarp>
          </a:bodyPr>
          <a:lstStyle/>
          <a:p>
            <a:pPr lvl="0" algn="ctr"/>
            <a:r>
              <a:rPr b="1" i="0">
                <a:ln>
                  <a:noFill/>
                </a:ln>
                <a:solidFill>
                  <a:schemeClr val="accent1"/>
                </a:solidFill>
                <a:latin typeface="Patrick Hand"/>
              </a:rPr>
              <a:t>01</a:t>
            </a:r>
          </a:p>
        </p:txBody>
      </p:sp>
      <p:sp>
        <p:nvSpPr>
          <p:cNvPr id="316" name="Google Shape;316;p25"/>
          <p:cNvSpPr txBox="1">
            <a:spLocks noGrp="1"/>
          </p:cNvSpPr>
          <p:nvPr>
            <p:ph type="title"/>
          </p:nvPr>
        </p:nvSpPr>
        <p:spPr>
          <a:xfrm>
            <a:off x="415600" y="440975"/>
            <a:ext cx="5802600" cy="763500"/>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dirty="0"/>
              <a:t>Let’s look at each aspect of the marking criteria</a:t>
            </a:r>
            <a:endParaRPr dirty="0"/>
          </a:p>
        </p:txBody>
      </p:sp>
      <p:sp>
        <p:nvSpPr>
          <p:cNvPr id="317" name="Google Shape;317;p25"/>
          <p:cNvSpPr txBox="1">
            <a:spLocks noGrp="1"/>
          </p:cNvSpPr>
          <p:nvPr>
            <p:ph type="body" idx="2"/>
          </p:nvPr>
        </p:nvSpPr>
        <p:spPr>
          <a:xfrm>
            <a:off x="2831047" y="4858796"/>
            <a:ext cx="3334200" cy="1683000"/>
          </a:xfrm>
          <a:prstGeom prst="rect">
            <a:avLst/>
          </a:prstGeom>
        </p:spPr>
        <p:txBody>
          <a:bodyPr spcFirstLastPara="1" wrap="square" lIns="121900" tIns="121900" rIns="121900" bIns="121900" anchor="t" anchorCtr="0">
            <a:noAutofit/>
          </a:bodyPr>
          <a:lstStyle/>
          <a:p>
            <a:pPr marL="0" lvl="0" indent="0" algn="l" rtl="0">
              <a:spcBef>
                <a:spcPts val="0"/>
              </a:spcBef>
              <a:spcAft>
                <a:spcPts val="2100"/>
              </a:spcAft>
              <a:buNone/>
            </a:pPr>
            <a:r>
              <a:rPr lang="en-GB" dirty="0"/>
              <a:t>Knowledge and Understanding</a:t>
            </a:r>
            <a:endParaRPr dirty="0"/>
          </a:p>
        </p:txBody>
      </p:sp>
      <p:sp>
        <p:nvSpPr>
          <p:cNvPr id="318" name="Google Shape;318;p25"/>
          <p:cNvSpPr txBox="1">
            <a:spLocks noGrp="1"/>
          </p:cNvSpPr>
          <p:nvPr>
            <p:ph type="body" idx="3"/>
          </p:nvPr>
        </p:nvSpPr>
        <p:spPr>
          <a:xfrm>
            <a:off x="8224689" y="2954824"/>
            <a:ext cx="3334200" cy="1683000"/>
          </a:xfrm>
          <a:prstGeom prst="rect">
            <a:avLst/>
          </a:prstGeom>
        </p:spPr>
        <p:txBody>
          <a:bodyPr spcFirstLastPara="1" wrap="square" lIns="121900" tIns="121900" rIns="121900" bIns="121900" anchor="t" anchorCtr="0">
            <a:noAutofit/>
          </a:bodyPr>
          <a:lstStyle/>
          <a:p>
            <a:pPr marL="0" lvl="0" indent="0">
              <a:spcAft>
                <a:spcPts val="2100"/>
              </a:spcAft>
              <a:buNone/>
            </a:pPr>
            <a:r>
              <a:rPr lang="en-GB" dirty="0"/>
              <a:t>Practical Application</a:t>
            </a:r>
            <a:endParaRPr dirty="0"/>
          </a:p>
        </p:txBody>
      </p:sp>
      <p:sp>
        <p:nvSpPr>
          <p:cNvPr id="319" name="Google Shape;319;p25"/>
          <p:cNvSpPr txBox="1">
            <a:spLocks noGrp="1"/>
          </p:cNvSpPr>
          <p:nvPr>
            <p:ph type="body" idx="4"/>
          </p:nvPr>
        </p:nvSpPr>
        <p:spPr>
          <a:xfrm>
            <a:off x="8224689" y="4813775"/>
            <a:ext cx="3334200" cy="1683000"/>
          </a:xfrm>
          <a:prstGeom prst="rect">
            <a:avLst/>
          </a:prstGeom>
        </p:spPr>
        <p:txBody>
          <a:bodyPr spcFirstLastPara="1" wrap="square" lIns="121900" tIns="121900" rIns="121900" bIns="121900" anchor="t" anchorCtr="0">
            <a:noAutofit/>
          </a:bodyPr>
          <a:lstStyle/>
          <a:p>
            <a:pPr marL="0" lvl="0" indent="0" algn="l" rtl="0">
              <a:spcBef>
                <a:spcPts val="0"/>
              </a:spcBef>
              <a:spcAft>
                <a:spcPts val="2100"/>
              </a:spcAft>
              <a:buNone/>
            </a:pPr>
            <a:r>
              <a:rPr lang="en-GB" dirty="0"/>
              <a:t>Transferable Skills</a:t>
            </a:r>
            <a:endParaRPr dirty="0"/>
          </a:p>
        </p:txBody>
      </p:sp>
      <p:sp>
        <p:nvSpPr>
          <p:cNvPr id="320" name="Google Shape;320;p25"/>
          <p:cNvSpPr txBox="1">
            <a:spLocks noGrp="1"/>
          </p:cNvSpPr>
          <p:nvPr>
            <p:ph type="body" idx="1"/>
          </p:nvPr>
        </p:nvSpPr>
        <p:spPr>
          <a:xfrm>
            <a:off x="2861188" y="3060967"/>
            <a:ext cx="2982144" cy="1683000"/>
          </a:xfrm>
          <a:prstGeom prst="rect">
            <a:avLst/>
          </a:prstGeom>
        </p:spPr>
        <p:txBody>
          <a:bodyPr spcFirstLastPara="1" wrap="square" lIns="121900" tIns="121900" rIns="121900" bIns="121900" anchor="t" anchorCtr="0">
            <a:noAutofit/>
          </a:bodyPr>
          <a:lstStyle/>
          <a:p>
            <a:pPr marL="0" lvl="0" indent="0" algn="l" rtl="0">
              <a:spcBef>
                <a:spcPts val="0"/>
              </a:spcBef>
              <a:spcAft>
                <a:spcPts val="2100"/>
              </a:spcAft>
              <a:buNone/>
            </a:pPr>
            <a:r>
              <a:rPr lang="en-GB" dirty="0"/>
              <a:t>Engagement with Literature</a:t>
            </a:r>
            <a:endParaRPr dirty="0"/>
          </a:p>
        </p:txBody>
      </p:sp>
      <p:grpSp>
        <p:nvGrpSpPr>
          <p:cNvPr id="321" name="Google Shape;321;p25"/>
          <p:cNvGrpSpPr/>
          <p:nvPr/>
        </p:nvGrpSpPr>
        <p:grpSpPr>
          <a:xfrm>
            <a:off x="738990" y="3277920"/>
            <a:ext cx="2084156" cy="887440"/>
            <a:chOff x="4487664" y="-1392325"/>
            <a:chExt cx="3997997" cy="1702034"/>
          </a:xfrm>
        </p:grpSpPr>
        <p:grpSp>
          <p:nvGrpSpPr>
            <p:cNvPr id="322" name="Google Shape;322;p25"/>
            <p:cNvGrpSpPr/>
            <p:nvPr/>
          </p:nvGrpSpPr>
          <p:grpSpPr>
            <a:xfrm>
              <a:off x="5041805" y="-1392325"/>
              <a:ext cx="2896971" cy="1702034"/>
              <a:chOff x="4692026" y="4370063"/>
              <a:chExt cx="2807959" cy="1649737"/>
            </a:xfrm>
          </p:grpSpPr>
          <p:sp>
            <p:nvSpPr>
              <p:cNvPr id="323" name="Google Shape;323;p25"/>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4" name="Google Shape;324;p25"/>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25" name="Google Shape;325;p25"/>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6" name="Google Shape;326;p25"/>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7" name="Google Shape;327;p25"/>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8" name="Google Shape;328;p25"/>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29" name="Google Shape;329;p25"/>
          <p:cNvGrpSpPr/>
          <p:nvPr/>
        </p:nvGrpSpPr>
        <p:grpSpPr>
          <a:xfrm>
            <a:off x="736578" y="5081620"/>
            <a:ext cx="2084156" cy="887440"/>
            <a:chOff x="4487664" y="-1392325"/>
            <a:chExt cx="3997997" cy="1702034"/>
          </a:xfrm>
        </p:grpSpPr>
        <p:grpSp>
          <p:nvGrpSpPr>
            <p:cNvPr id="330" name="Google Shape;330;p25"/>
            <p:cNvGrpSpPr/>
            <p:nvPr/>
          </p:nvGrpSpPr>
          <p:grpSpPr>
            <a:xfrm>
              <a:off x="5041805" y="-1392325"/>
              <a:ext cx="2896971" cy="1702034"/>
              <a:chOff x="4692026" y="4370063"/>
              <a:chExt cx="2807959" cy="1649737"/>
            </a:xfrm>
          </p:grpSpPr>
          <p:sp>
            <p:nvSpPr>
              <p:cNvPr id="331" name="Google Shape;331;p25"/>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2" name="Google Shape;332;p25"/>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33" name="Google Shape;333;p25"/>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4" name="Google Shape;334;p25"/>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5" name="Google Shape;335;p25"/>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6" name="Google Shape;336;p25"/>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37" name="Google Shape;337;p25"/>
          <p:cNvGrpSpPr/>
          <p:nvPr/>
        </p:nvGrpSpPr>
        <p:grpSpPr>
          <a:xfrm>
            <a:off x="6069553" y="3277920"/>
            <a:ext cx="2084156" cy="887440"/>
            <a:chOff x="4487664" y="-1392325"/>
            <a:chExt cx="3997997" cy="1702034"/>
          </a:xfrm>
        </p:grpSpPr>
        <p:grpSp>
          <p:nvGrpSpPr>
            <p:cNvPr id="338" name="Google Shape;338;p25"/>
            <p:cNvGrpSpPr/>
            <p:nvPr/>
          </p:nvGrpSpPr>
          <p:grpSpPr>
            <a:xfrm>
              <a:off x="5041805" y="-1392325"/>
              <a:ext cx="2896971" cy="1702034"/>
              <a:chOff x="4692026" y="4370063"/>
              <a:chExt cx="2807959" cy="1649737"/>
            </a:xfrm>
          </p:grpSpPr>
          <p:sp>
            <p:nvSpPr>
              <p:cNvPr id="339" name="Google Shape;339;p25"/>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0" name="Google Shape;340;p25"/>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41" name="Google Shape;341;p25"/>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2" name="Google Shape;342;p25"/>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3" name="Google Shape;343;p25"/>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4" name="Google Shape;344;p25"/>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45" name="Google Shape;345;p25"/>
          <p:cNvGrpSpPr/>
          <p:nvPr/>
        </p:nvGrpSpPr>
        <p:grpSpPr>
          <a:xfrm>
            <a:off x="6067140" y="5081620"/>
            <a:ext cx="2084156" cy="887440"/>
            <a:chOff x="4487664" y="-1392325"/>
            <a:chExt cx="3997997" cy="1702034"/>
          </a:xfrm>
        </p:grpSpPr>
        <p:grpSp>
          <p:nvGrpSpPr>
            <p:cNvPr id="346" name="Google Shape;346;p25"/>
            <p:cNvGrpSpPr/>
            <p:nvPr/>
          </p:nvGrpSpPr>
          <p:grpSpPr>
            <a:xfrm>
              <a:off x="5041805" y="-1392325"/>
              <a:ext cx="2896971" cy="1702034"/>
              <a:chOff x="4692026" y="4370063"/>
              <a:chExt cx="2807959" cy="1649737"/>
            </a:xfrm>
          </p:grpSpPr>
          <p:sp>
            <p:nvSpPr>
              <p:cNvPr id="347" name="Google Shape;347;p25"/>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8" name="Google Shape;348;p25"/>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49" name="Google Shape;349;p25"/>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0" name="Google Shape;350;p25"/>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1" name="Google Shape;351;p25"/>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2" name="Google Shape;352;p25"/>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43" name="Google Shape;337;p25"/>
          <p:cNvGrpSpPr/>
          <p:nvPr/>
        </p:nvGrpSpPr>
        <p:grpSpPr>
          <a:xfrm>
            <a:off x="6068348" y="1233295"/>
            <a:ext cx="2084156" cy="887440"/>
            <a:chOff x="4487664" y="-1392325"/>
            <a:chExt cx="3997997" cy="1702034"/>
          </a:xfrm>
        </p:grpSpPr>
        <p:grpSp>
          <p:nvGrpSpPr>
            <p:cNvPr id="44" name="Google Shape;338;p25"/>
            <p:cNvGrpSpPr/>
            <p:nvPr/>
          </p:nvGrpSpPr>
          <p:grpSpPr>
            <a:xfrm>
              <a:off x="5041805" y="-1392325"/>
              <a:ext cx="2896971" cy="1702034"/>
              <a:chOff x="4692026" y="4370063"/>
              <a:chExt cx="2807959" cy="1649737"/>
            </a:xfrm>
          </p:grpSpPr>
          <p:sp>
            <p:nvSpPr>
              <p:cNvPr id="49" name="Google Shape;339;p25"/>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0" name="Google Shape;340;p25"/>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45" name="Google Shape;341;p25"/>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6" name="Google Shape;342;p25"/>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7" name="Google Shape;343;p25"/>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8" name="Google Shape;344;p25"/>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52" name="Google Shape;320;p25"/>
          <p:cNvSpPr txBox="1">
            <a:spLocks/>
          </p:cNvSpPr>
          <p:nvPr/>
        </p:nvSpPr>
        <p:spPr>
          <a:xfrm>
            <a:off x="8197498" y="1028088"/>
            <a:ext cx="2982144" cy="16830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49250" algn="l" rtl="0">
              <a:lnSpc>
                <a:spcPct val="115000"/>
              </a:lnSpc>
              <a:spcBef>
                <a:spcPts val="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1pPr>
            <a:lvl2pPr marL="914400" marR="0" lvl="1"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2pPr>
            <a:lvl3pPr marL="1371600" marR="0" lvl="2"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3pPr>
            <a:lvl4pPr marL="1828800" marR="0" lvl="3"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4pPr>
            <a:lvl5pPr marL="2286000" marR="0" lvl="4"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5pPr>
            <a:lvl6pPr marL="2743200" marR="0" lvl="5"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6pPr>
            <a:lvl7pPr marL="3200400" marR="0" lvl="6"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7pPr>
            <a:lvl8pPr marL="3657600" marR="0" lvl="7"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8pPr>
            <a:lvl9pPr marL="4114800" marR="0" lvl="8" indent="-349250" algn="l" rtl="0">
              <a:lnSpc>
                <a:spcPct val="115000"/>
              </a:lnSpc>
              <a:spcBef>
                <a:spcPts val="2100"/>
              </a:spcBef>
              <a:spcAft>
                <a:spcPts val="210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9pPr>
          </a:lstStyle>
          <a:p>
            <a:pPr marL="0" indent="0">
              <a:spcAft>
                <a:spcPts val="2100"/>
              </a:spcAft>
              <a:buFont typeface="Comfortaa Regular"/>
              <a:buNone/>
            </a:pPr>
            <a:r>
              <a:rPr lang="en-GB" dirty="0"/>
              <a:t>Cognitive and Intellectual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sp>
        <p:nvSpPr>
          <p:cNvPr id="357" name="Google Shape;357;p26"/>
          <p:cNvSpPr txBox="1">
            <a:spLocks noGrp="1"/>
          </p:cNvSpPr>
          <p:nvPr>
            <p:ph type="title"/>
          </p:nvPr>
        </p:nvSpPr>
        <p:spPr>
          <a:xfrm>
            <a:off x="481867" y="965000"/>
            <a:ext cx="3653700" cy="46788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 dirty="0">
                <a:solidFill>
                  <a:schemeClr val="dk2"/>
                </a:solidFill>
              </a:rPr>
              <a:t>01</a:t>
            </a:r>
            <a:endParaRPr dirty="0">
              <a:solidFill>
                <a:schemeClr val="dk2"/>
              </a:solidFill>
            </a:endParaRPr>
          </a:p>
        </p:txBody>
      </p:sp>
      <p:sp>
        <p:nvSpPr>
          <p:cNvPr id="358" name="Google Shape;358;p26"/>
          <p:cNvSpPr txBox="1">
            <a:spLocks noGrp="1"/>
          </p:cNvSpPr>
          <p:nvPr>
            <p:ph type="subTitle" idx="1"/>
          </p:nvPr>
        </p:nvSpPr>
        <p:spPr>
          <a:xfrm>
            <a:off x="533842" y="0"/>
            <a:ext cx="7553387" cy="1689526"/>
          </a:xfrm>
          <a:prstGeom prst="rect">
            <a:avLst/>
          </a:prstGeom>
        </p:spPr>
        <p:txBody>
          <a:bodyPr spcFirstLastPara="1" wrap="square" lIns="121900" tIns="121900" rIns="121900" bIns="121900" anchor="t" anchorCtr="0">
            <a:noAutofit/>
          </a:bodyPr>
          <a:lstStyle/>
          <a:p>
            <a:pPr marL="0" lvl="0" indent="0" algn="l" rtl="0">
              <a:spcBef>
                <a:spcPts val="0"/>
              </a:spcBef>
              <a:spcAft>
                <a:spcPts val="2100"/>
              </a:spcAft>
              <a:buNone/>
            </a:pPr>
            <a:r>
              <a:rPr lang="en-GB" sz="5000" dirty="0">
                <a:solidFill>
                  <a:schemeClr val="accent1"/>
                </a:solidFill>
              </a:rPr>
              <a:t>Engagement with literature.</a:t>
            </a:r>
          </a:p>
        </p:txBody>
      </p:sp>
      <p:grpSp>
        <p:nvGrpSpPr>
          <p:cNvPr id="360" name="Google Shape;360;p26"/>
          <p:cNvGrpSpPr/>
          <p:nvPr/>
        </p:nvGrpSpPr>
        <p:grpSpPr>
          <a:xfrm>
            <a:off x="533842" y="3939275"/>
            <a:ext cx="3872859" cy="1649101"/>
            <a:chOff x="4487664" y="-1392325"/>
            <a:chExt cx="3997997" cy="1702034"/>
          </a:xfrm>
        </p:grpSpPr>
        <p:grpSp>
          <p:nvGrpSpPr>
            <p:cNvPr id="361" name="Google Shape;361;p26"/>
            <p:cNvGrpSpPr/>
            <p:nvPr/>
          </p:nvGrpSpPr>
          <p:grpSpPr>
            <a:xfrm>
              <a:off x="5041805" y="-1392325"/>
              <a:ext cx="2896971" cy="1702034"/>
              <a:chOff x="4692026" y="4370063"/>
              <a:chExt cx="2807959" cy="1649737"/>
            </a:xfrm>
          </p:grpSpPr>
          <p:sp>
            <p:nvSpPr>
              <p:cNvPr id="362" name="Google Shape;362;p26"/>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3" name="Google Shape;363;p26"/>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64" name="Google Shape;364;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5" name="Google Shape;365;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6" name="Google Shape;366;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7" name="Google Shape;367;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4" name="Rectangle 3"/>
          <p:cNvSpPr/>
          <p:nvPr/>
        </p:nvSpPr>
        <p:spPr>
          <a:xfrm>
            <a:off x="4456728" y="1689526"/>
            <a:ext cx="7519637" cy="5324535"/>
          </a:xfrm>
          <a:prstGeom prst="rect">
            <a:avLst/>
          </a:prstGeom>
        </p:spPr>
        <p:txBody>
          <a:bodyPr wrap="square">
            <a:spAutoFit/>
          </a:bodyPr>
          <a:lstStyle/>
          <a:p>
            <a:pPr marL="285750" indent="-285750" algn="just">
              <a:buFont typeface="Arial" charset="0"/>
              <a:buChar char="•"/>
            </a:pPr>
            <a:r>
              <a:rPr lang="en-GB" sz="2400" i="1" dirty="0">
                <a:latin typeface="Chalkboard" panose="03050602040202020205" pitchFamily="66" charset="77"/>
                <a:ea typeface="Noteworthy Light" charset="0"/>
                <a:cs typeface="Noteworthy Light" charset="0"/>
              </a:rPr>
              <a:t>focus your reading on a variety of reliable academic literature</a:t>
            </a:r>
          </a:p>
          <a:p>
            <a:pPr marL="285750" indent="-285750" algn="just">
              <a:buFont typeface="Arial" charset="0"/>
              <a:buChar char="•"/>
            </a:pPr>
            <a:endParaRPr lang="en-GB" sz="2400" i="1" dirty="0">
              <a:latin typeface="Chalkboard" panose="03050602040202020205" pitchFamily="66" charset="77"/>
              <a:ea typeface="Noteworthy Light" charset="0"/>
              <a:cs typeface="Noteworthy Light" charset="0"/>
            </a:endParaRPr>
          </a:p>
          <a:p>
            <a:pPr marL="285750" indent="-285750" algn="just">
              <a:buFont typeface="Arial" charset="0"/>
              <a:buChar char="•"/>
            </a:pPr>
            <a:r>
              <a:rPr lang="en-GB" sz="2400" i="1" dirty="0">
                <a:latin typeface="Chalkboard" panose="03050602040202020205" pitchFamily="66" charset="77"/>
                <a:ea typeface="Noteworthy Light" charset="0"/>
                <a:cs typeface="Noteworthy Light" charset="0"/>
              </a:rPr>
              <a:t>Support, support and then support!</a:t>
            </a:r>
          </a:p>
          <a:p>
            <a:pPr marL="285750" indent="-285750" algn="just">
              <a:buFont typeface="Arial" charset="0"/>
              <a:buChar char="•"/>
            </a:pPr>
            <a:endParaRPr lang="en-GB" sz="2400" i="1" dirty="0">
              <a:latin typeface="Chalkboard" panose="03050602040202020205" pitchFamily="66" charset="77"/>
              <a:ea typeface="Noteworthy Light" charset="0"/>
              <a:cs typeface="Noteworthy Light" charset="0"/>
            </a:endParaRPr>
          </a:p>
          <a:p>
            <a:pPr marL="285750" indent="-285750" algn="just">
              <a:buFont typeface="Arial" charset="0"/>
              <a:buChar char="•"/>
            </a:pPr>
            <a:r>
              <a:rPr lang="en-GB" sz="2400" i="1" dirty="0">
                <a:latin typeface="Chalkboard" panose="03050602040202020205" pitchFamily="66" charset="77"/>
                <a:ea typeface="Noteworthy Light" charset="0"/>
                <a:cs typeface="Noteworthy Light" charset="0"/>
              </a:rPr>
              <a:t>Include a synthesis of key writers</a:t>
            </a:r>
          </a:p>
          <a:p>
            <a:pPr marL="285750" indent="-285750" algn="just">
              <a:buFont typeface="Arial" charset="0"/>
              <a:buChar char="•"/>
            </a:pPr>
            <a:endParaRPr lang="en-GB" sz="2400" i="1" dirty="0">
              <a:latin typeface="Chalkboard" panose="03050602040202020205" pitchFamily="66" charset="77"/>
              <a:ea typeface="Noteworthy Light" charset="0"/>
              <a:cs typeface="Noteworthy Light" charset="0"/>
            </a:endParaRPr>
          </a:p>
          <a:p>
            <a:pPr marL="285750" indent="-285750" algn="just">
              <a:buFont typeface="Arial" charset="0"/>
              <a:buChar char="•"/>
            </a:pPr>
            <a:r>
              <a:rPr lang="en-GB" sz="2400" i="1" dirty="0">
                <a:latin typeface="Chalkboard" panose="03050602040202020205" pitchFamily="66" charset="77"/>
                <a:ea typeface="Noteworthy Light" charset="0"/>
                <a:cs typeface="Noteworthy Light" charset="0"/>
              </a:rPr>
              <a:t>Try to develop the quality of discussion rather than the quantity. Engage with your sources! </a:t>
            </a:r>
          </a:p>
          <a:p>
            <a:pPr marL="285750" indent="-285750" algn="just">
              <a:buFont typeface="Arial" charset="0"/>
              <a:buChar char="•"/>
            </a:pPr>
            <a:endParaRPr lang="en-GB" sz="2400" i="1" dirty="0">
              <a:latin typeface="Chalkboard" panose="03050602040202020205" pitchFamily="66" charset="77"/>
              <a:ea typeface="Noteworthy Light" charset="0"/>
              <a:cs typeface="Noteworthy Light" charset="0"/>
            </a:endParaRPr>
          </a:p>
          <a:p>
            <a:pPr marL="285750" indent="-285750" algn="just">
              <a:buFont typeface="Arial" charset="0"/>
              <a:buChar char="•"/>
            </a:pPr>
            <a:r>
              <a:rPr lang="en-GB" sz="2400" i="1" dirty="0">
                <a:latin typeface="Chalkboard" panose="03050602040202020205" pitchFamily="66" charset="77"/>
                <a:ea typeface="Noteworthy Light" charset="0"/>
                <a:cs typeface="Noteworthy Light" charset="0"/>
              </a:rPr>
              <a:t>Provide a Reference list slide at the end of the ppt, following the guidance within the UWTSD Harvard Referencing handbook. </a:t>
            </a:r>
            <a:endParaRPr lang="en-GB" sz="2400" dirty="0">
              <a:latin typeface="Chalkboard" panose="03050602040202020205" pitchFamily="66" charset="77"/>
              <a:ea typeface="Noteworthy Light" charset="0"/>
              <a:cs typeface="Noteworthy Light" charset="0"/>
            </a:endParaRPr>
          </a:p>
          <a:p>
            <a:pPr marL="457200"/>
            <a:r>
              <a:rPr lang="en-GB" dirty="0">
                <a:latin typeface="Arial" charset="0"/>
                <a:ea typeface="Times New Roman" charset="0"/>
              </a:rPr>
              <a:t> </a:t>
            </a:r>
            <a:endParaRPr lang="en-GB" sz="1050" dirty="0">
              <a:latin typeface="Times New Roman" charset="0"/>
              <a:ea typeface="Times New Roman" charset="0"/>
            </a:endParaRPr>
          </a:p>
          <a:p>
            <a:pPr marL="457200"/>
            <a:r>
              <a:rPr lang="en-GB" dirty="0">
                <a:latin typeface="Arial" charset="0"/>
                <a:ea typeface="Times New Roman" charset="0"/>
              </a:rPr>
              <a:t> </a:t>
            </a:r>
            <a:endParaRPr lang="en-GB" sz="1050" dirty="0">
              <a:effectLst/>
              <a:latin typeface="Times New Roman" charset="0"/>
              <a:ea typeface="Times New Roman" charset="0"/>
            </a:endParaRPr>
          </a:p>
        </p:txBody>
      </p:sp>
    </p:spTree>
    <p:extLst>
      <p:ext uri="{BB962C8B-B14F-4D97-AF65-F5344CB8AC3E}">
        <p14:creationId xmlns:p14="http://schemas.microsoft.com/office/powerpoint/2010/main" val="33602988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sp>
        <p:nvSpPr>
          <p:cNvPr id="357" name="Google Shape;357;p26"/>
          <p:cNvSpPr txBox="1">
            <a:spLocks noGrp="1"/>
          </p:cNvSpPr>
          <p:nvPr>
            <p:ph type="title"/>
          </p:nvPr>
        </p:nvSpPr>
        <p:spPr>
          <a:xfrm>
            <a:off x="481867" y="965000"/>
            <a:ext cx="3653700" cy="46788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 dirty="0">
                <a:solidFill>
                  <a:schemeClr val="dk2"/>
                </a:solidFill>
              </a:rPr>
              <a:t>02</a:t>
            </a:r>
            <a:endParaRPr dirty="0">
              <a:solidFill>
                <a:schemeClr val="dk2"/>
              </a:solidFill>
            </a:endParaRPr>
          </a:p>
        </p:txBody>
      </p:sp>
      <p:sp>
        <p:nvSpPr>
          <p:cNvPr id="358" name="Google Shape;358;p26"/>
          <p:cNvSpPr txBox="1">
            <a:spLocks noGrp="1"/>
          </p:cNvSpPr>
          <p:nvPr>
            <p:ph type="subTitle" idx="1"/>
          </p:nvPr>
        </p:nvSpPr>
        <p:spPr>
          <a:xfrm>
            <a:off x="275148" y="-82210"/>
            <a:ext cx="9385687" cy="1689526"/>
          </a:xfrm>
          <a:prstGeom prst="rect">
            <a:avLst/>
          </a:prstGeom>
        </p:spPr>
        <p:txBody>
          <a:bodyPr spcFirstLastPara="1" wrap="square" lIns="121900" tIns="121900" rIns="121900" bIns="121900" anchor="t" anchorCtr="0">
            <a:noAutofit/>
          </a:bodyPr>
          <a:lstStyle/>
          <a:p>
            <a:pPr marL="0" lvl="0" indent="0" algn="l" rtl="0">
              <a:spcBef>
                <a:spcPts val="0"/>
              </a:spcBef>
              <a:spcAft>
                <a:spcPts val="2100"/>
              </a:spcAft>
              <a:buNone/>
            </a:pPr>
            <a:r>
              <a:rPr lang="en-GB" sz="5000" dirty="0">
                <a:solidFill>
                  <a:schemeClr val="accent1"/>
                </a:solidFill>
              </a:rPr>
              <a:t>Knowledge and Understanding</a:t>
            </a:r>
            <a:r>
              <a:rPr lang="mr-IN" sz="5000" dirty="0">
                <a:solidFill>
                  <a:schemeClr val="accent1"/>
                </a:solidFill>
              </a:rPr>
              <a:t>…</a:t>
            </a:r>
            <a:endParaRPr lang="en-GB" sz="5000" dirty="0">
              <a:solidFill>
                <a:schemeClr val="accent1"/>
              </a:solidFill>
            </a:endParaRPr>
          </a:p>
        </p:txBody>
      </p:sp>
      <p:grpSp>
        <p:nvGrpSpPr>
          <p:cNvPr id="360" name="Google Shape;360;p26"/>
          <p:cNvGrpSpPr/>
          <p:nvPr/>
        </p:nvGrpSpPr>
        <p:grpSpPr>
          <a:xfrm>
            <a:off x="533842" y="3939275"/>
            <a:ext cx="3872859" cy="1649101"/>
            <a:chOff x="4487664" y="-1392325"/>
            <a:chExt cx="3997997" cy="1702034"/>
          </a:xfrm>
        </p:grpSpPr>
        <p:grpSp>
          <p:nvGrpSpPr>
            <p:cNvPr id="361" name="Google Shape;361;p26"/>
            <p:cNvGrpSpPr/>
            <p:nvPr/>
          </p:nvGrpSpPr>
          <p:grpSpPr>
            <a:xfrm>
              <a:off x="5041805" y="-1392325"/>
              <a:ext cx="2896971" cy="1702034"/>
              <a:chOff x="4692026" y="4370063"/>
              <a:chExt cx="2807959" cy="1649737"/>
            </a:xfrm>
          </p:grpSpPr>
          <p:sp>
            <p:nvSpPr>
              <p:cNvPr id="362" name="Google Shape;362;p26"/>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3" name="Google Shape;363;p26"/>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64" name="Google Shape;364;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5" name="Google Shape;365;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6" name="Google Shape;366;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7" name="Google Shape;367;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7" name="Rectangle 6"/>
          <p:cNvSpPr/>
          <p:nvPr/>
        </p:nvSpPr>
        <p:spPr>
          <a:xfrm>
            <a:off x="4516123" y="1307785"/>
            <a:ext cx="7418398" cy="5509200"/>
          </a:xfrm>
          <a:prstGeom prst="rect">
            <a:avLst/>
          </a:prstGeom>
        </p:spPr>
        <p:txBody>
          <a:bodyPr wrap="square">
            <a:spAutoFit/>
          </a:bodyPr>
          <a:lstStyle/>
          <a:p>
            <a:r>
              <a:rPr lang="en-GB" sz="2200" dirty="0">
                <a:latin typeface="Chalkboard" panose="03050602040202020205" pitchFamily="66" charset="77"/>
                <a:ea typeface="Noteworthy Light" charset="0"/>
                <a:cs typeface="Noteworthy Light" charset="0"/>
              </a:rPr>
              <a:t>Demonstrate accurate and deep knowledge and understanding of Assessment for Learning principles. </a:t>
            </a:r>
          </a:p>
          <a:p>
            <a:endParaRPr lang="en-GB" sz="2200" dirty="0">
              <a:latin typeface="Chalkboard" panose="03050602040202020205" pitchFamily="66" charset="77"/>
              <a:ea typeface="Noteworthy Light" charset="0"/>
              <a:cs typeface="Noteworthy Light" charset="0"/>
            </a:endParaRPr>
          </a:p>
          <a:p>
            <a:r>
              <a:rPr lang="en-GB" sz="2200" dirty="0">
                <a:latin typeface="Chalkboard" panose="03050602040202020205" pitchFamily="66" charset="77"/>
                <a:ea typeface="Noteworthy Light" charset="0"/>
                <a:cs typeface="Noteworthy Light" charset="0"/>
              </a:rPr>
              <a:t>Link strategies used to the four key elements of Assessment for Learning (Sharing criteria with learners, good quality questioning/talk, quality feedback, peer/self-assessment). </a:t>
            </a:r>
          </a:p>
          <a:p>
            <a:endParaRPr lang="en-GB" sz="2200" dirty="0">
              <a:latin typeface="Chalkboard" panose="03050602040202020205" pitchFamily="66" charset="77"/>
              <a:ea typeface="Noteworthy Light" charset="0"/>
              <a:cs typeface="Noteworthy Light" charset="0"/>
            </a:endParaRPr>
          </a:p>
          <a:p>
            <a:r>
              <a:rPr lang="en-GB" sz="2200" u="sng" dirty="0">
                <a:latin typeface="Chalkboard" panose="03050602040202020205" pitchFamily="66" charset="77"/>
                <a:ea typeface="Noteworthy Light" charset="0"/>
                <a:cs typeface="Noteworthy Light" charset="0"/>
              </a:rPr>
              <a:t>Why</a:t>
            </a:r>
            <a:r>
              <a:rPr lang="en-GB" sz="2200" dirty="0">
                <a:latin typeface="Chalkboard" panose="03050602040202020205" pitchFamily="66" charset="77"/>
                <a:ea typeface="Noteworthy Light" charset="0"/>
                <a:cs typeface="Noteworthy Light" charset="0"/>
              </a:rPr>
              <a:t> the assessment information gathered through your planned approaches is important to both the child and the teacher. </a:t>
            </a:r>
          </a:p>
          <a:p>
            <a:endParaRPr lang="en-GB" sz="2200" dirty="0">
              <a:latin typeface="Chalkboard" panose="03050602040202020205" pitchFamily="66" charset="77"/>
              <a:ea typeface="Noteworthy Light" charset="0"/>
              <a:cs typeface="Noteworthy Light" charset="0"/>
            </a:endParaRPr>
          </a:p>
          <a:p>
            <a:r>
              <a:rPr lang="en-GB" sz="2200" dirty="0">
                <a:latin typeface="Chalkboard" panose="03050602040202020205" pitchFamily="66" charset="77"/>
                <a:ea typeface="Noteworthy Light" charset="0"/>
                <a:cs typeface="Noteworthy Light" charset="0"/>
              </a:rPr>
              <a:t>Your response should demonstrate appropriate knowledge and understanding the chosen </a:t>
            </a:r>
            <a:r>
              <a:rPr lang="en-GB" sz="2200" dirty="0" err="1">
                <a:latin typeface="Chalkboard" panose="03050602040202020205" pitchFamily="66" charset="77"/>
                <a:ea typeface="Noteworthy Light" charset="0"/>
                <a:cs typeface="Noteworthy Light" charset="0"/>
              </a:rPr>
              <a:t>AoLE</a:t>
            </a:r>
            <a:r>
              <a:rPr lang="en-GB" sz="2200" dirty="0">
                <a:latin typeface="Chalkboard" panose="03050602040202020205" pitchFamily="66" charset="77"/>
                <a:ea typeface="Noteworthy Light" charset="0"/>
                <a:cs typeface="Noteworthy Light" charset="0"/>
              </a:rPr>
              <a:t> and the pedagogical approaches planned to aid the teaching and learning. </a:t>
            </a:r>
            <a:endParaRPr lang="en-GB" sz="2200" dirty="0">
              <a:effectLst/>
              <a:latin typeface="Chalkboard" panose="03050602040202020205" pitchFamily="66" charset="77"/>
              <a:ea typeface="Noteworthy Light" charset="0"/>
              <a:cs typeface="Noteworthy Light" charset="0"/>
            </a:endParaRPr>
          </a:p>
        </p:txBody>
      </p:sp>
    </p:spTree>
    <p:extLst>
      <p:ext uri="{BB962C8B-B14F-4D97-AF65-F5344CB8AC3E}">
        <p14:creationId xmlns:p14="http://schemas.microsoft.com/office/powerpoint/2010/main" val="35654967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sp>
        <p:nvSpPr>
          <p:cNvPr id="357" name="Google Shape;357;p26"/>
          <p:cNvSpPr txBox="1">
            <a:spLocks noGrp="1"/>
          </p:cNvSpPr>
          <p:nvPr>
            <p:ph type="title"/>
          </p:nvPr>
        </p:nvSpPr>
        <p:spPr>
          <a:xfrm>
            <a:off x="481867" y="965000"/>
            <a:ext cx="3653700" cy="46788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 dirty="0">
                <a:solidFill>
                  <a:schemeClr val="dk2"/>
                </a:solidFill>
              </a:rPr>
              <a:t>03</a:t>
            </a:r>
            <a:endParaRPr dirty="0">
              <a:solidFill>
                <a:schemeClr val="dk2"/>
              </a:solidFill>
            </a:endParaRPr>
          </a:p>
        </p:txBody>
      </p:sp>
      <p:sp>
        <p:nvSpPr>
          <p:cNvPr id="358" name="Google Shape;358;p26"/>
          <p:cNvSpPr txBox="1">
            <a:spLocks noGrp="1"/>
          </p:cNvSpPr>
          <p:nvPr>
            <p:ph type="subTitle" idx="1"/>
          </p:nvPr>
        </p:nvSpPr>
        <p:spPr>
          <a:xfrm>
            <a:off x="258768" y="-11404"/>
            <a:ext cx="7553387" cy="1689526"/>
          </a:xfrm>
          <a:prstGeom prst="rect">
            <a:avLst/>
          </a:prstGeom>
        </p:spPr>
        <p:txBody>
          <a:bodyPr spcFirstLastPara="1" wrap="square" lIns="121900" tIns="121900" rIns="121900" bIns="121900" anchor="t" anchorCtr="0">
            <a:noAutofit/>
          </a:bodyPr>
          <a:lstStyle/>
          <a:p>
            <a:pPr marL="0" lvl="0" indent="0" algn="l" rtl="0">
              <a:spcBef>
                <a:spcPts val="0"/>
              </a:spcBef>
              <a:spcAft>
                <a:spcPts val="2100"/>
              </a:spcAft>
              <a:buNone/>
            </a:pPr>
            <a:r>
              <a:rPr lang="en-GB" sz="5000" dirty="0">
                <a:solidFill>
                  <a:schemeClr val="accent1"/>
                </a:solidFill>
              </a:rPr>
              <a:t>Cognitive and Intellectual </a:t>
            </a:r>
          </a:p>
        </p:txBody>
      </p:sp>
      <p:grpSp>
        <p:nvGrpSpPr>
          <p:cNvPr id="360" name="Google Shape;360;p26"/>
          <p:cNvGrpSpPr/>
          <p:nvPr/>
        </p:nvGrpSpPr>
        <p:grpSpPr>
          <a:xfrm>
            <a:off x="533842" y="3939275"/>
            <a:ext cx="3872859" cy="1649101"/>
            <a:chOff x="4487664" y="-1392325"/>
            <a:chExt cx="3997997" cy="1702034"/>
          </a:xfrm>
        </p:grpSpPr>
        <p:grpSp>
          <p:nvGrpSpPr>
            <p:cNvPr id="361" name="Google Shape;361;p26"/>
            <p:cNvGrpSpPr/>
            <p:nvPr/>
          </p:nvGrpSpPr>
          <p:grpSpPr>
            <a:xfrm>
              <a:off x="5041805" y="-1392325"/>
              <a:ext cx="2896971" cy="1702034"/>
              <a:chOff x="4692026" y="4370063"/>
              <a:chExt cx="2807959" cy="1649737"/>
            </a:xfrm>
          </p:grpSpPr>
          <p:sp>
            <p:nvSpPr>
              <p:cNvPr id="362" name="Google Shape;362;p26"/>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3" name="Google Shape;363;p26"/>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64" name="Google Shape;364;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5" name="Google Shape;365;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6" name="Google Shape;366;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7" name="Google Shape;367;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7" name="Rectangle 6"/>
          <p:cNvSpPr/>
          <p:nvPr/>
        </p:nvSpPr>
        <p:spPr>
          <a:xfrm>
            <a:off x="4464810" y="1767007"/>
            <a:ext cx="7727189" cy="4893647"/>
          </a:xfrm>
          <a:prstGeom prst="rect">
            <a:avLst/>
          </a:prstGeom>
        </p:spPr>
        <p:txBody>
          <a:bodyPr wrap="square">
            <a:spAutoFit/>
          </a:bodyPr>
          <a:lstStyle/>
          <a:p>
            <a:r>
              <a:rPr lang="en-GB" sz="2400" dirty="0">
                <a:latin typeface="Chalkboard" panose="03050602040202020205" pitchFamily="66" charset="77"/>
                <a:ea typeface="Noteworthy Light" charset="0"/>
                <a:cs typeface="Noteworthy Light" charset="0"/>
              </a:rPr>
              <a:t>You need to show that you can use your reading to make informed decisions. </a:t>
            </a:r>
          </a:p>
          <a:p>
            <a:endParaRPr lang="en-GB" sz="2400" dirty="0">
              <a:latin typeface="Chalkboard" panose="03050602040202020205" pitchFamily="66" charset="77"/>
              <a:ea typeface="Noteworthy Light" charset="0"/>
              <a:cs typeface="Noteworthy Light" charset="0"/>
            </a:endParaRPr>
          </a:p>
          <a:p>
            <a:r>
              <a:rPr lang="en-GB" sz="2400" dirty="0">
                <a:latin typeface="Chalkboard" panose="03050602040202020205" pitchFamily="66" charset="77"/>
                <a:ea typeface="Noteworthy Light" charset="0"/>
                <a:cs typeface="Noteworthy Light" charset="0"/>
              </a:rPr>
              <a:t>Be explicit about why you have selected a particular approach for a particular group of learners based on your understanding of key </a:t>
            </a:r>
            <a:r>
              <a:rPr lang="en-GB" sz="2400" dirty="0" err="1">
                <a:latin typeface="Chalkboard" panose="03050602040202020205" pitchFamily="66" charset="77"/>
                <a:ea typeface="Noteworthy Light" charset="0"/>
                <a:cs typeface="Noteworthy Light" charset="0"/>
              </a:rPr>
              <a:t>AfL</a:t>
            </a:r>
            <a:r>
              <a:rPr lang="en-GB" sz="2400" dirty="0">
                <a:latin typeface="Chalkboard" panose="03050602040202020205" pitchFamily="66" charset="77"/>
                <a:ea typeface="Noteworthy Light" charset="0"/>
                <a:cs typeface="Noteworthy Light" charset="0"/>
              </a:rPr>
              <a:t> concepts. </a:t>
            </a:r>
          </a:p>
          <a:p>
            <a:endParaRPr lang="en-GB" sz="2400" dirty="0">
              <a:latin typeface="Chalkboard" panose="03050602040202020205" pitchFamily="66" charset="77"/>
              <a:ea typeface="Noteworthy Light" charset="0"/>
              <a:cs typeface="Noteworthy Light" charset="0"/>
            </a:endParaRPr>
          </a:p>
          <a:p>
            <a:r>
              <a:rPr lang="en-GB" sz="2400" dirty="0">
                <a:latin typeface="Chalkboard" panose="03050602040202020205" pitchFamily="66" charset="77"/>
                <a:ea typeface="Noteworthy Light" charset="0"/>
                <a:cs typeface="Noteworthy Light" charset="0"/>
              </a:rPr>
              <a:t>Your response should include </a:t>
            </a:r>
            <a:r>
              <a:rPr lang="en-US" sz="2400" dirty="0">
                <a:latin typeface="Chalkboard" panose="03050602040202020205" pitchFamily="66" charset="77"/>
                <a:ea typeface="Noteworthy Light" charset="0"/>
                <a:cs typeface="Noteworthy Light" charset="0"/>
              </a:rPr>
              <a:t>critical evaluation of the supporting theories relating to the chosen pedagogical approaches planned and the </a:t>
            </a:r>
            <a:r>
              <a:rPr lang="en-US" sz="2400" dirty="0" err="1">
                <a:latin typeface="Chalkboard" panose="03050602040202020205" pitchFamily="66" charset="77"/>
                <a:ea typeface="Noteworthy Light" charset="0"/>
                <a:cs typeface="Noteworthy Light" charset="0"/>
              </a:rPr>
              <a:t>AfL</a:t>
            </a:r>
            <a:r>
              <a:rPr lang="en-US" sz="2400" dirty="0">
                <a:latin typeface="Chalkboard" panose="03050602040202020205" pitchFamily="66" charset="77"/>
                <a:ea typeface="Noteworthy Light" charset="0"/>
                <a:cs typeface="Noteworthy Light" charset="0"/>
              </a:rPr>
              <a:t> strategies </a:t>
            </a:r>
            <a:r>
              <a:rPr lang="en-US" sz="2400" dirty="0" err="1">
                <a:latin typeface="Chalkboard" panose="03050602040202020205" pitchFamily="66" charset="77"/>
                <a:ea typeface="Noteworthy Light" charset="0"/>
                <a:cs typeface="Noteworthy Light" charset="0"/>
              </a:rPr>
              <a:t>utilised</a:t>
            </a:r>
            <a:r>
              <a:rPr lang="en-US" sz="2400" dirty="0">
                <a:latin typeface="Chalkboard" panose="03050602040202020205" pitchFamily="66" charset="77"/>
                <a:ea typeface="Noteworthy Light" charset="0"/>
                <a:cs typeface="Noteworthy Light" charset="0"/>
              </a:rPr>
              <a:t> in each learning episode. </a:t>
            </a:r>
          </a:p>
          <a:p>
            <a:endParaRPr lang="en-US" sz="2400" b="1" i="1" dirty="0">
              <a:latin typeface="Noteworthy Light" charset="0"/>
              <a:ea typeface="Noteworthy Light" charset="0"/>
              <a:cs typeface="Noteworthy Light" charset="0"/>
            </a:endParaRPr>
          </a:p>
          <a:p>
            <a:endParaRPr lang="en-US" sz="2400" b="1" i="1" dirty="0">
              <a:latin typeface="Noteworthy Light" charset="0"/>
              <a:ea typeface="Noteworthy Light" charset="0"/>
              <a:cs typeface="Noteworthy Light" charset="0"/>
            </a:endParaRPr>
          </a:p>
        </p:txBody>
      </p:sp>
    </p:spTree>
    <p:extLst>
      <p:ext uri="{BB962C8B-B14F-4D97-AF65-F5344CB8AC3E}">
        <p14:creationId xmlns:p14="http://schemas.microsoft.com/office/powerpoint/2010/main" val="30938180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sp>
        <p:nvSpPr>
          <p:cNvPr id="357" name="Google Shape;357;p26"/>
          <p:cNvSpPr txBox="1">
            <a:spLocks noGrp="1"/>
          </p:cNvSpPr>
          <p:nvPr>
            <p:ph type="title"/>
          </p:nvPr>
        </p:nvSpPr>
        <p:spPr>
          <a:xfrm>
            <a:off x="481867" y="965000"/>
            <a:ext cx="3653700" cy="46788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 dirty="0">
                <a:solidFill>
                  <a:schemeClr val="dk2"/>
                </a:solidFill>
              </a:rPr>
              <a:t>03</a:t>
            </a:r>
            <a:endParaRPr dirty="0">
              <a:solidFill>
                <a:schemeClr val="dk2"/>
              </a:solidFill>
            </a:endParaRPr>
          </a:p>
        </p:txBody>
      </p:sp>
      <p:sp>
        <p:nvSpPr>
          <p:cNvPr id="358" name="Google Shape;358;p26"/>
          <p:cNvSpPr txBox="1">
            <a:spLocks noGrp="1"/>
          </p:cNvSpPr>
          <p:nvPr>
            <p:ph type="subTitle" idx="1"/>
          </p:nvPr>
        </p:nvSpPr>
        <p:spPr>
          <a:xfrm>
            <a:off x="258768" y="-11404"/>
            <a:ext cx="7553387" cy="1689526"/>
          </a:xfrm>
          <a:prstGeom prst="rect">
            <a:avLst/>
          </a:prstGeom>
        </p:spPr>
        <p:txBody>
          <a:bodyPr spcFirstLastPara="1" wrap="square" lIns="121900" tIns="121900" rIns="121900" bIns="121900" anchor="t" anchorCtr="0">
            <a:noAutofit/>
          </a:bodyPr>
          <a:lstStyle/>
          <a:p>
            <a:pPr marL="0" lvl="0" indent="0" algn="l" rtl="0">
              <a:spcBef>
                <a:spcPts val="0"/>
              </a:spcBef>
              <a:spcAft>
                <a:spcPts val="2100"/>
              </a:spcAft>
              <a:buNone/>
            </a:pPr>
            <a:r>
              <a:rPr lang="en-GB" sz="5000" dirty="0">
                <a:solidFill>
                  <a:schemeClr val="accent1"/>
                </a:solidFill>
              </a:rPr>
              <a:t>Cognitive and Intellectual</a:t>
            </a:r>
            <a:r>
              <a:rPr lang="mr-IN" sz="5000" dirty="0">
                <a:solidFill>
                  <a:schemeClr val="accent1"/>
                </a:solidFill>
              </a:rPr>
              <a:t>…</a:t>
            </a:r>
            <a:r>
              <a:rPr lang="en-GB" sz="5000" dirty="0">
                <a:solidFill>
                  <a:schemeClr val="accent1"/>
                </a:solidFill>
              </a:rPr>
              <a:t> </a:t>
            </a:r>
          </a:p>
        </p:txBody>
      </p:sp>
      <p:grpSp>
        <p:nvGrpSpPr>
          <p:cNvPr id="360" name="Google Shape;360;p26"/>
          <p:cNvGrpSpPr/>
          <p:nvPr/>
        </p:nvGrpSpPr>
        <p:grpSpPr>
          <a:xfrm>
            <a:off x="533842" y="3939275"/>
            <a:ext cx="3872859" cy="1649101"/>
            <a:chOff x="4487664" y="-1392325"/>
            <a:chExt cx="3997997" cy="1702034"/>
          </a:xfrm>
        </p:grpSpPr>
        <p:grpSp>
          <p:nvGrpSpPr>
            <p:cNvPr id="361" name="Google Shape;361;p26"/>
            <p:cNvGrpSpPr/>
            <p:nvPr/>
          </p:nvGrpSpPr>
          <p:grpSpPr>
            <a:xfrm>
              <a:off x="5041805" y="-1392325"/>
              <a:ext cx="2896971" cy="1702034"/>
              <a:chOff x="4692026" y="4370063"/>
              <a:chExt cx="2807959" cy="1649737"/>
            </a:xfrm>
          </p:grpSpPr>
          <p:sp>
            <p:nvSpPr>
              <p:cNvPr id="362" name="Google Shape;362;p26"/>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3" name="Google Shape;363;p26"/>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64" name="Google Shape;364;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5" name="Google Shape;365;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6" name="Google Shape;366;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7" name="Google Shape;367;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7" name="Rectangle 6"/>
          <p:cNvSpPr/>
          <p:nvPr/>
        </p:nvSpPr>
        <p:spPr>
          <a:xfrm>
            <a:off x="4358666" y="1393518"/>
            <a:ext cx="7727189" cy="5909310"/>
          </a:xfrm>
          <a:prstGeom prst="rect">
            <a:avLst/>
          </a:prstGeom>
        </p:spPr>
        <p:txBody>
          <a:bodyPr wrap="square">
            <a:spAutoFit/>
          </a:bodyPr>
          <a:lstStyle/>
          <a:p>
            <a:r>
              <a:rPr lang="en-US" sz="2200" dirty="0">
                <a:latin typeface="Chalkboard" panose="03050602040202020205" pitchFamily="66" charset="77"/>
                <a:ea typeface="Noteworthy Light" charset="0"/>
                <a:cs typeface="Noteworthy Light" charset="0"/>
              </a:rPr>
              <a:t>Clearly identify the potential benefits and possible challenges that may occur when discussing the strategies adopted in the learning episode. </a:t>
            </a:r>
          </a:p>
          <a:p>
            <a:endParaRPr lang="en-US" sz="2200" dirty="0">
              <a:latin typeface="Chalkboard" panose="03050602040202020205" pitchFamily="66" charset="77"/>
              <a:ea typeface="Noteworthy Light" charset="0"/>
              <a:cs typeface="Noteworthy Light" charset="0"/>
            </a:endParaRPr>
          </a:p>
          <a:p>
            <a:r>
              <a:rPr lang="en-US" sz="2200" dirty="0">
                <a:latin typeface="Chalkboard" panose="03050602040202020205" pitchFamily="66" charset="77"/>
                <a:ea typeface="Noteworthy Light" charset="0"/>
                <a:cs typeface="Noteworthy Light" charset="0"/>
              </a:rPr>
              <a:t>Where appropriate, the writing should include critical analysis and evaluation of wide, deep and background reading. </a:t>
            </a:r>
          </a:p>
          <a:p>
            <a:endParaRPr lang="en-US" sz="2200" dirty="0">
              <a:latin typeface="Chalkboard" panose="03050602040202020205" pitchFamily="66" charset="77"/>
              <a:ea typeface="Noteworthy Light" charset="0"/>
              <a:cs typeface="Noteworthy Light" charset="0"/>
            </a:endParaRPr>
          </a:p>
          <a:p>
            <a:r>
              <a:rPr lang="en-GB" sz="2200" dirty="0">
                <a:latin typeface="Chalkboard" panose="03050602040202020205" pitchFamily="66" charset="77"/>
                <a:ea typeface="Noteworthy Light" charset="0"/>
                <a:cs typeface="Noteworthy Light" charset="0"/>
              </a:rPr>
              <a:t>Ensure you support and justify the choices of teaching approach undertaken for the learning episode with reference to research and theory where possible. </a:t>
            </a:r>
          </a:p>
          <a:p>
            <a:endParaRPr lang="en-GB" sz="2200" dirty="0">
              <a:latin typeface="Chalkboard" panose="03050602040202020205" pitchFamily="66" charset="77"/>
              <a:ea typeface="Noteworthy Light" charset="0"/>
              <a:cs typeface="Noteworthy Light" charset="0"/>
            </a:endParaRPr>
          </a:p>
          <a:p>
            <a:r>
              <a:rPr lang="en-GB" sz="2200" dirty="0">
                <a:latin typeface="Chalkboard" panose="03050602040202020205" pitchFamily="66" charset="77"/>
                <a:ea typeface="Noteworthy Light" charset="0"/>
                <a:cs typeface="Noteworthy Light" charset="0"/>
              </a:rPr>
              <a:t>Strengthen your academic discussion by considering opposing views that may exist in relation to the proposed strategies for teaching.   </a:t>
            </a:r>
          </a:p>
          <a:p>
            <a:endParaRPr lang="en-US" sz="2400" b="1" i="1" dirty="0">
              <a:latin typeface="Noteworthy Light" charset="0"/>
              <a:ea typeface="Noteworthy Light" charset="0"/>
              <a:cs typeface="Noteworthy Light" charset="0"/>
            </a:endParaRPr>
          </a:p>
          <a:p>
            <a:endParaRPr lang="en-US" sz="2400" b="1" i="1" dirty="0">
              <a:latin typeface="Noteworthy Light" charset="0"/>
              <a:ea typeface="Noteworthy Light" charset="0"/>
              <a:cs typeface="Noteworthy Light" charset="0"/>
            </a:endParaRPr>
          </a:p>
        </p:txBody>
      </p:sp>
    </p:spTree>
    <p:extLst>
      <p:ext uri="{BB962C8B-B14F-4D97-AF65-F5344CB8AC3E}">
        <p14:creationId xmlns:p14="http://schemas.microsoft.com/office/powerpoint/2010/main" val="9686465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sp>
        <p:nvSpPr>
          <p:cNvPr id="357" name="Google Shape;357;p26"/>
          <p:cNvSpPr txBox="1">
            <a:spLocks noGrp="1"/>
          </p:cNvSpPr>
          <p:nvPr>
            <p:ph type="title"/>
          </p:nvPr>
        </p:nvSpPr>
        <p:spPr>
          <a:xfrm>
            <a:off x="481867" y="965000"/>
            <a:ext cx="3653700" cy="46788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 dirty="0">
                <a:solidFill>
                  <a:schemeClr val="dk2"/>
                </a:solidFill>
              </a:rPr>
              <a:t>04</a:t>
            </a:r>
            <a:endParaRPr dirty="0">
              <a:solidFill>
                <a:schemeClr val="dk2"/>
              </a:solidFill>
            </a:endParaRPr>
          </a:p>
        </p:txBody>
      </p:sp>
      <p:sp>
        <p:nvSpPr>
          <p:cNvPr id="358" name="Google Shape;358;p26"/>
          <p:cNvSpPr txBox="1">
            <a:spLocks noGrp="1"/>
          </p:cNvSpPr>
          <p:nvPr>
            <p:ph type="subTitle" idx="1"/>
          </p:nvPr>
        </p:nvSpPr>
        <p:spPr>
          <a:xfrm>
            <a:off x="358873" y="0"/>
            <a:ext cx="7553387" cy="1689526"/>
          </a:xfrm>
          <a:prstGeom prst="rect">
            <a:avLst/>
          </a:prstGeom>
        </p:spPr>
        <p:txBody>
          <a:bodyPr spcFirstLastPara="1" wrap="square" lIns="121900" tIns="121900" rIns="121900" bIns="121900" anchor="t" anchorCtr="0">
            <a:noAutofit/>
          </a:bodyPr>
          <a:lstStyle/>
          <a:p>
            <a:pPr marL="0" lvl="0" indent="0" algn="l" rtl="0">
              <a:spcBef>
                <a:spcPts val="0"/>
              </a:spcBef>
              <a:spcAft>
                <a:spcPts val="2100"/>
              </a:spcAft>
              <a:buNone/>
            </a:pPr>
            <a:r>
              <a:rPr lang="en-GB" sz="5000" dirty="0">
                <a:solidFill>
                  <a:schemeClr val="accent1"/>
                </a:solidFill>
              </a:rPr>
              <a:t>Practical Application</a:t>
            </a:r>
          </a:p>
        </p:txBody>
      </p:sp>
      <p:grpSp>
        <p:nvGrpSpPr>
          <p:cNvPr id="360" name="Google Shape;360;p26"/>
          <p:cNvGrpSpPr/>
          <p:nvPr/>
        </p:nvGrpSpPr>
        <p:grpSpPr>
          <a:xfrm>
            <a:off x="533842" y="3939275"/>
            <a:ext cx="3872859" cy="1649101"/>
            <a:chOff x="4487664" y="-1392325"/>
            <a:chExt cx="3997997" cy="1702034"/>
          </a:xfrm>
        </p:grpSpPr>
        <p:grpSp>
          <p:nvGrpSpPr>
            <p:cNvPr id="361" name="Google Shape;361;p26"/>
            <p:cNvGrpSpPr/>
            <p:nvPr/>
          </p:nvGrpSpPr>
          <p:grpSpPr>
            <a:xfrm>
              <a:off x="5041805" y="-1392325"/>
              <a:ext cx="2896971" cy="1702034"/>
              <a:chOff x="4692026" y="4370063"/>
              <a:chExt cx="2807959" cy="1649737"/>
            </a:xfrm>
          </p:grpSpPr>
          <p:sp>
            <p:nvSpPr>
              <p:cNvPr id="362" name="Google Shape;362;p26"/>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3" name="Google Shape;363;p26"/>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64" name="Google Shape;364;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5" name="Google Shape;365;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6" name="Google Shape;366;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7" name="Google Shape;367;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 name="Rectangle 2"/>
          <p:cNvSpPr/>
          <p:nvPr/>
        </p:nvSpPr>
        <p:spPr>
          <a:xfrm>
            <a:off x="4406701" y="997176"/>
            <a:ext cx="7537667" cy="6001643"/>
          </a:xfrm>
          <a:prstGeom prst="rect">
            <a:avLst/>
          </a:prstGeom>
        </p:spPr>
        <p:txBody>
          <a:bodyPr wrap="square">
            <a:spAutoFit/>
          </a:bodyPr>
          <a:lstStyle/>
          <a:p>
            <a:r>
              <a:rPr lang="en-GB" sz="2400" dirty="0">
                <a:latin typeface="Chalkboard" panose="03050602040202020205" pitchFamily="66" charset="77"/>
                <a:ea typeface="Noteworthy Light" charset="0"/>
                <a:cs typeface="Noteworthy Light" charset="0"/>
              </a:rPr>
              <a:t>The teaching and planning decisions that you explore in this assignment should demonstrate your ability to make informed, justified decisions in the classroom that are suitable to the class and the learning intention. </a:t>
            </a:r>
          </a:p>
          <a:p>
            <a:endParaRPr lang="en-GB" sz="2400" dirty="0">
              <a:latin typeface="Chalkboard" panose="03050602040202020205" pitchFamily="66" charset="77"/>
              <a:ea typeface="Noteworthy Light" charset="0"/>
              <a:cs typeface="Noteworthy Light" charset="0"/>
            </a:endParaRPr>
          </a:p>
          <a:p>
            <a:r>
              <a:rPr lang="en-GB" sz="2400" dirty="0">
                <a:latin typeface="Chalkboard" panose="03050602040202020205" pitchFamily="66" charset="77"/>
                <a:ea typeface="Noteworthy Light" charset="0"/>
                <a:cs typeface="Noteworthy Light" charset="0"/>
              </a:rPr>
              <a:t>Include a detailed discussion of your lesson plan that clearly outlines the activities, tasks, experiences and strategies that will be used to deliver the learning episodes. </a:t>
            </a:r>
          </a:p>
          <a:p>
            <a:endParaRPr lang="en-GB" sz="2400" dirty="0">
              <a:latin typeface="Chalkboard" panose="03050602040202020205" pitchFamily="66" charset="77"/>
              <a:ea typeface="Noteworthy Light" charset="0"/>
              <a:cs typeface="Noteworthy Light" charset="0"/>
            </a:endParaRPr>
          </a:p>
          <a:p>
            <a:r>
              <a:rPr lang="en-GB" sz="2400" dirty="0">
                <a:latin typeface="Chalkboard" panose="03050602040202020205" pitchFamily="66" charset="77"/>
                <a:ea typeface="Noteworthy Light" charset="0"/>
                <a:cs typeface="Noteworthy Light" charset="0"/>
              </a:rPr>
              <a:t>Ensure that the practical approaches planned meet the desired learning intended with no glaring errors in understanding of pedagogical choices, especially those relating to the </a:t>
            </a:r>
            <a:r>
              <a:rPr lang="en-GB" sz="2400" dirty="0" err="1">
                <a:latin typeface="Chalkboard" panose="03050602040202020205" pitchFamily="66" charset="77"/>
                <a:ea typeface="Noteworthy Light" charset="0"/>
                <a:cs typeface="Noteworthy Light" charset="0"/>
              </a:rPr>
              <a:t>AfL</a:t>
            </a:r>
            <a:r>
              <a:rPr lang="en-GB" sz="2400" dirty="0">
                <a:latin typeface="Chalkboard" panose="03050602040202020205" pitchFamily="66" charset="77"/>
                <a:ea typeface="Noteworthy Light" charset="0"/>
                <a:cs typeface="Noteworthy Light" charset="0"/>
              </a:rPr>
              <a:t> strategies discussed. </a:t>
            </a:r>
          </a:p>
          <a:p>
            <a:r>
              <a:rPr lang="en-GB" sz="2400" b="1" dirty="0">
                <a:latin typeface="Noteworthy Light" charset="0"/>
                <a:ea typeface="Noteworthy Light" charset="0"/>
                <a:cs typeface="Noteworthy Light" charset="0"/>
              </a:rPr>
              <a:t> </a:t>
            </a:r>
            <a:endParaRPr lang="en-GB" sz="2400" dirty="0">
              <a:effectLst/>
              <a:latin typeface="Noteworthy Light" charset="0"/>
              <a:ea typeface="Noteworthy Light" charset="0"/>
              <a:cs typeface="Noteworthy Light" charset="0"/>
            </a:endParaRPr>
          </a:p>
        </p:txBody>
      </p:sp>
    </p:spTree>
    <p:extLst>
      <p:ext uri="{BB962C8B-B14F-4D97-AF65-F5344CB8AC3E}">
        <p14:creationId xmlns:p14="http://schemas.microsoft.com/office/powerpoint/2010/main" val="30308684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sp>
        <p:nvSpPr>
          <p:cNvPr id="357" name="Google Shape;357;p26"/>
          <p:cNvSpPr txBox="1">
            <a:spLocks noGrp="1"/>
          </p:cNvSpPr>
          <p:nvPr>
            <p:ph type="title"/>
          </p:nvPr>
        </p:nvSpPr>
        <p:spPr>
          <a:xfrm>
            <a:off x="481867" y="965000"/>
            <a:ext cx="3653700" cy="46788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 dirty="0">
                <a:solidFill>
                  <a:schemeClr val="dk2"/>
                </a:solidFill>
              </a:rPr>
              <a:t>0</a:t>
            </a:r>
            <a:r>
              <a:rPr lang="en-GB" dirty="0">
                <a:solidFill>
                  <a:schemeClr val="dk2"/>
                </a:solidFill>
              </a:rPr>
              <a:t>5</a:t>
            </a:r>
            <a:endParaRPr dirty="0">
              <a:solidFill>
                <a:schemeClr val="dk2"/>
              </a:solidFill>
            </a:endParaRPr>
          </a:p>
        </p:txBody>
      </p:sp>
      <p:sp>
        <p:nvSpPr>
          <p:cNvPr id="358" name="Google Shape;358;p26"/>
          <p:cNvSpPr txBox="1">
            <a:spLocks noGrp="1"/>
          </p:cNvSpPr>
          <p:nvPr>
            <p:ph type="subTitle" idx="1"/>
          </p:nvPr>
        </p:nvSpPr>
        <p:spPr>
          <a:xfrm>
            <a:off x="358873" y="0"/>
            <a:ext cx="7553387" cy="1689526"/>
          </a:xfrm>
          <a:prstGeom prst="rect">
            <a:avLst/>
          </a:prstGeom>
        </p:spPr>
        <p:txBody>
          <a:bodyPr spcFirstLastPara="1" wrap="square" lIns="121900" tIns="121900" rIns="121900" bIns="121900" anchor="t" anchorCtr="0">
            <a:noAutofit/>
          </a:bodyPr>
          <a:lstStyle/>
          <a:p>
            <a:pPr marL="0" lvl="0" indent="0" algn="l" rtl="0">
              <a:spcBef>
                <a:spcPts val="0"/>
              </a:spcBef>
              <a:spcAft>
                <a:spcPts val="2100"/>
              </a:spcAft>
              <a:buNone/>
            </a:pPr>
            <a:r>
              <a:rPr lang="en-GB" sz="5000" dirty="0">
                <a:solidFill>
                  <a:schemeClr val="accent1"/>
                </a:solidFill>
              </a:rPr>
              <a:t>Transferable skills</a:t>
            </a:r>
          </a:p>
        </p:txBody>
      </p:sp>
      <p:grpSp>
        <p:nvGrpSpPr>
          <p:cNvPr id="360" name="Google Shape;360;p26"/>
          <p:cNvGrpSpPr/>
          <p:nvPr/>
        </p:nvGrpSpPr>
        <p:grpSpPr>
          <a:xfrm>
            <a:off x="533842" y="3939275"/>
            <a:ext cx="3872859" cy="1649101"/>
            <a:chOff x="4487664" y="-1392325"/>
            <a:chExt cx="3997997" cy="1702034"/>
          </a:xfrm>
        </p:grpSpPr>
        <p:grpSp>
          <p:nvGrpSpPr>
            <p:cNvPr id="361" name="Google Shape;361;p26"/>
            <p:cNvGrpSpPr/>
            <p:nvPr/>
          </p:nvGrpSpPr>
          <p:grpSpPr>
            <a:xfrm>
              <a:off x="5041805" y="-1392325"/>
              <a:ext cx="2896971" cy="1702034"/>
              <a:chOff x="4692026" y="4370063"/>
              <a:chExt cx="2807959" cy="1649737"/>
            </a:xfrm>
          </p:grpSpPr>
          <p:sp>
            <p:nvSpPr>
              <p:cNvPr id="362" name="Google Shape;362;p26"/>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3" name="Google Shape;363;p26"/>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64" name="Google Shape;364;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5" name="Google Shape;365;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6" name="Google Shape;366;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7" name="Google Shape;367;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 name="Rectangle 2"/>
          <p:cNvSpPr/>
          <p:nvPr/>
        </p:nvSpPr>
        <p:spPr>
          <a:xfrm>
            <a:off x="4406701" y="969301"/>
            <a:ext cx="7537667" cy="6001643"/>
          </a:xfrm>
          <a:prstGeom prst="rect">
            <a:avLst/>
          </a:prstGeom>
        </p:spPr>
        <p:txBody>
          <a:bodyPr wrap="square">
            <a:spAutoFit/>
          </a:bodyPr>
          <a:lstStyle/>
          <a:p>
            <a:r>
              <a:rPr lang="en-GB" sz="2400" dirty="0">
                <a:latin typeface="Chalkboard" panose="03050602040202020205" pitchFamily="66" charset="77"/>
                <a:ea typeface="Noteworthy Light" charset="0"/>
                <a:cs typeface="Noteworthy Light" charset="0"/>
              </a:rPr>
              <a:t>The structure of the presentation you deliver should be well thought out and logical in approach. </a:t>
            </a:r>
          </a:p>
          <a:p>
            <a:endParaRPr lang="en-GB" sz="2400" dirty="0">
              <a:latin typeface="Chalkboard" panose="03050602040202020205" pitchFamily="66" charset="77"/>
              <a:ea typeface="Noteworthy Light" charset="0"/>
              <a:cs typeface="Noteworthy Light" charset="0"/>
            </a:endParaRPr>
          </a:p>
          <a:p>
            <a:r>
              <a:rPr lang="en-GB" sz="2400" dirty="0">
                <a:latin typeface="Chalkboard" panose="03050602040202020205" pitchFamily="66" charset="77"/>
                <a:ea typeface="Noteworthy Light" charset="0"/>
                <a:cs typeface="Noteworthy Light" charset="0"/>
              </a:rPr>
              <a:t>Ensure effective communication, the use of professional academic language and appropriate vocabulary.</a:t>
            </a:r>
          </a:p>
          <a:p>
            <a:endParaRPr lang="en-GB" sz="2400" dirty="0">
              <a:latin typeface="Chalkboard" panose="03050602040202020205" pitchFamily="66" charset="77"/>
              <a:ea typeface="Noteworthy Light" charset="0"/>
              <a:cs typeface="Noteworthy Light" charset="0"/>
            </a:endParaRPr>
          </a:p>
          <a:p>
            <a:r>
              <a:rPr lang="en-US" sz="2400" dirty="0">
                <a:latin typeface="Chalkboard" panose="03050602040202020205" pitchFamily="66" charset="77"/>
                <a:ea typeface="Noteworthy Light" charset="0"/>
                <a:cs typeface="Noteworthy Light" charset="0"/>
              </a:rPr>
              <a:t>Include accurate referencing on slides. </a:t>
            </a:r>
          </a:p>
          <a:p>
            <a:endParaRPr lang="en-US" sz="2400" dirty="0">
              <a:latin typeface="Chalkboard" panose="03050602040202020205" pitchFamily="66" charset="77"/>
              <a:ea typeface="Noteworthy Light" charset="0"/>
              <a:cs typeface="Noteworthy Light" charset="0"/>
            </a:endParaRPr>
          </a:p>
          <a:p>
            <a:r>
              <a:rPr lang="en-US" sz="2400" dirty="0">
                <a:latin typeface="Chalkboard" panose="03050602040202020205" pitchFamily="66" charset="77"/>
                <a:ea typeface="Noteworthy Light" charset="0"/>
                <a:cs typeface="Noteworthy Light" charset="0"/>
              </a:rPr>
              <a:t>keep to the allocated time frame. </a:t>
            </a:r>
          </a:p>
          <a:p>
            <a:endParaRPr lang="en-US" sz="2400" dirty="0">
              <a:latin typeface="Chalkboard" panose="03050602040202020205" pitchFamily="66" charset="77"/>
              <a:ea typeface="Noteworthy Light" charset="0"/>
              <a:cs typeface="Noteworthy Light" charset="0"/>
            </a:endParaRPr>
          </a:p>
          <a:p>
            <a:r>
              <a:rPr lang="en-US" sz="2400" dirty="0">
                <a:latin typeface="Chalkboard" panose="03050602040202020205" pitchFamily="66" charset="77"/>
                <a:ea typeface="Noteworthy Light" charset="0"/>
                <a:cs typeface="Noteworthy Light" charset="0"/>
              </a:rPr>
              <a:t>Take care with academic phrasing and ensure that the tone of the writing is appropriate. </a:t>
            </a:r>
          </a:p>
          <a:p>
            <a:endParaRPr lang="en-US" sz="2400" dirty="0">
              <a:latin typeface="Chalkboard" panose="03050602040202020205" pitchFamily="66" charset="77"/>
              <a:ea typeface="Noteworthy Light" charset="0"/>
              <a:cs typeface="Noteworthy Light" charset="0"/>
            </a:endParaRPr>
          </a:p>
          <a:p>
            <a:r>
              <a:rPr lang="en-US" sz="2400" dirty="0">
                <a:latin typeface="Chalkboard" panose="03050602040202020205" pitchFamily="66" charset="77"/>
                <a:ea typeface="Noteworthy Light" charset="0"/>
                <a:cs typeface="Noteworthy Light" charset="0"/>
              </a:rPr>
              <a:t>Engage your audience.</a:t>
            </a:r>
            <a:endParaRPr lang="en-GB" sz="2400" dirty="0">
              <a:latin typeface="Chalkboard" panose="03050602040202020205" pitchFamily="66" charset="77"/>
              <a:ea typeface="Noteworthy Light" charset="0"/>
              <a:cs typeface="Noteworthy Light" charset="0"/>
            </a:endParaRPr>
          </a:p>
          <a:p>
            <a:r>
              <a:rPr lang="en-GB" sz="2400" b="1" dirty="0">
                <a:latin typeface="Noteworthy Light" charset="0"/>
                <a:ea typeface="Noteworthy Light" charset="0"/>
                <a:cs typeface="Noteworthy Light" charset="0"/>
              </a:rPr>
              <a:t> </a:t>
            </a:r>
            <a:endParaRPr lang="en-GB" sz="2400" dirty="0">
              <a:effectLst/>
              <a:latin typeface="Noteworthy Light" charset="0"/>
              <a:ea typeface="Noteworthy Light" charset="0"/>
              <a:cs typeface="Noteworthy Light" charset="0"/>
            </a:endParaRPr>
          </a:p>
        </p:txBody>
      </p:sp>
    </p:spTree>
    <p:extLst>
      <p:ext uri="{BB962C8B-B14F-4D97-AF65-F5344CB8AC3E}">
        <p14:creationId xmlns:p14="http://schemas.microsoft.com/office/powerpoint/2010/main" val="7427263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946"/>
        <p:cNvGrpSpPr/>
        <p:nvPr/>
      </p:nvGrpSpPr>
      <p:grpSpPr>
        <a:xfrm>
          <a:off x="0" y="0"/>
          <a:ext cx="0" cy="0"/>
          <a:chOff x="0" y="0"/>
          <a:chExt cx="0" cy="0"/>
        </a:xfrm>
      </p:grpSpPr>
      <p:sp>
        <p:nvSpPr>
          <p:cNvPr id="947" name="Google Shape;947;p43"/>
          <p:cNvSpPr txBox="1">
            <a:spLocks noGrp="1"/>
          </p:cNvSpPr>
          <p:nvPr>
            <p:ph type="title"/>
          </p:nvPr>
        </p:nvSpPr>
        <p:spPr>
          <a:xfrm>
            <a:off x="-1238491" y="-125681"/>
            <a:ext cx="12220809" cy="1341600"/>
          </a:xfrm>
          <a:prstGeom prst="rect">
            <a:avLst/>
          </a:prstGeom>
        </p:spPr>
        <p:txBody>
          <a:bodyPr spcFirstLastPara="1" wrap="square" lIns="121900" tIns="121900" rIns="121900" bIns="121900" anchor="t" anchorCtr="0">
            <a:noAutofit/>
          </a:bodyPr>
          <a:lstStyle/>
          <a:p>
            <a:pPr marL="0" lvl="0" indent="0" algn="ctr" rtl="0">
              <a:spcBef>
                <a:spcPts val="0"/>
              </a:spcBef>
              <a:spcAft>
                <a:spcPts val="0"/>
              </a:spcAft>
              <a:buNone/>
            </a:pPr>
            <a:r>
              <a:rPr lang="en-GB" sz="5400" dirty="0"/>
              <a:t>I know you are thinking about…</a:t>
            </a:r>
            <a:endParaRPr sz="5400" dirty="0"/>
          </a:p>
        </p:txBody>
      </p:sp>
      <p:sp>
        <p:nvSpPr>
          <p:cNvPr id="10" name="Google Shape;375;p27"/>
          <p:cNvSpPr/>
          <p:nvPr/>
        </p:nvSpPr>
        <p:spPr>
          <a:xfrm>
            <a:off x="2700337" y="2120348"/>
            <a:ext cx="1222307" cy="2082305"/>
          </a:xfrm>
          <a:prstGeom prst="rect">
            <a:avLst/>
          </a:prstGeom>
        </p:spPr>
        <p:txBody>
          <a:bodyPr>
            <a:prstTxWarp prst="textPlain">
              <a:avLst/>
            </a:prstTxWarp>
          </a:bodyPr>
          <a:lstStyle/>
          <a:p>
            <a:pPr lvl="0" algn="ctr"/>
            <a:r>
              <a:rPr b="0" i="0" dirty="0">
                <a:ln>
                  <a:noFill/>
                </a:ln>
                <a:solidFill>
                  <a:schemeClr val="lt1"/>
                </a:solidFill>
                <a:latin typeface="Bangers"/>
              </a:rPr>
              <a:t>?</a:t>
            </a:r>
          </a:p>
        </p:txBody>
      </p:sp>
      <p:sp>
        <p:nvSpPr>
          <p:cNvPr id="2" name="TextBox 1">
            <a:extLst>
              <a:ext uri="{FF2B5EF4-FFF2-40B4-BE49-F238E27FC236}">
                <a16:creationId xmlns:a16="http://schemas.microsoft.com/office/drawing/2014/main" id="{137D1886-FB96-224B-96C4-B61B57E03D0E}"/>
              </a:ext>
            </a:extLst>
          </p:cNvPr>
          <p:cNvSpPr txBox="1"/>
          <p:nvPr/>
        </p:nvSpPr>
        <p:spPr>
          <a:xfrm>
            <a:off x="6447099" y="740780"/>
            <a:ext cx="5555848" cy="6370975"/>
          </a:xfrm>
          <a:prstGeom prst="rect">
            <a:avLst/>
          </a:prstGeom>
          <a:noFill/>
        </p:spPr>
        <p:txBody>
          <a:bodyPr wrap="square" rtlCol="0">
            <a:spAutoFit/>
          </a:bodyPr>
          <a:lstStyle/>
          <a:p>
            <a:pPr marL="457200" indent="-457200">
              <a:buAutoNum type="arabicParenR"/>
            </a:pPr>
            <a:r>
              <a:rPr lang="en-US" sz="2400" dirty="0"/>
              <a:t>Do I have to submit my presentation via </a:t>
            </a:r>
            <a:r>
              <a:rPr lang="en-US" sz="2400" dirty="0" err="1"/>
              <a:t>Turnitin</a:t>
            </a:r>
            <a:r>
              <a:rPr lang="en-US" sz="2400" dirty="0"/>
              <a:t>? </a:t>
            </a:r>
          </a:p>
          <a:p>
            <a:pPr marL="457200" indent="-457200">
              <a:buAutoNum type="arabicParenR"/>
            </a:pPr>
            <a:r>
              <a:rPr lang="en-US" sz="2400" dirty="0"/>
              <a:t>Is there a word count for my presentation?</a:t>
            </a:r>
          </a:p>
          <a:p>
            <a:pPr marL="457200" indent="-457200">
              <a:buAutoNum type="arabicParenR"/>
            </a:pPr>
            <a:r>
              <a:rPr lang="en-US" sz="2400" dirty="0"/>
              <a:t>Can I use pictures or video of my class?</a:t>
            </a:r>
          </a:p>
          <a:p>
            <a:pPr marL="457200" indent="-457200">
              <a:buAutoNum type="arabicParenR"/>
            </a:pPr>
            <a:r>
              <a:rPr lang="en-US" sz="2400" dirty="0"/>
              <a:t>Who will I be presenting to?</a:t>
            </a:r>
          </a:p>
          <a:p>
            <a:pPr marL="457200" indent="-457200">
              <a:buAutoNum type="arabicParenR"/>
            </a:pPr>
            <a:r>
              <a:rPr lang="en-US" sz="2400" dirty="0"/>
              <a:t>How long is the Q+A? </a:t>
            </a:r>
          </a:p>
          <a:p>
            <a:pPr marL="457200" indent="-457200">
              <a:buAutoNum type="arabicParenR"/>
            </a:pPr>
            <a:r>
              <a:rPr lang="en-US" sz="2400" dirty="0"/>
              <a:t>How many questions will I be asked and what will their focus be?</a:t>
            </a:r>
          </a:p>
          <a:p>
            <a:r>
              <a:rPr lang="en-US" sz="2400" dirty="0"/>
              <a:t>7) How will I receive my final mark?</a:t>
            </a:r>
          </a:p>
          <a:p>
            <a:r>
              <a:rPr lang="en-US" sz="2400" dirty="0"/>
              <a:t>8) Can I start again if I want to? </a:t>
            </a:r>
          </a:p>
          <a:p>
            <a:r>
              <a:rPr lang="en-US" sz="2400" dirty="0"/>
              <a:t>9) Am I allowed to use prompt cards?</a:t>
            </a:r>
          </a:p>
          <a:p>
            <a:r>
              <a:rPr lang="en-US" sz="2400" dirty="0"/>
              <a:t>10) Will the presentation be recorded?</a:t>
            </a:r>
          </a:p>
          <a:p>
            <a:r>
              <a:rPr lang="en-US" sz="2400" dirty="0"/>
              <a:t>11) Will I get time to set up and how do I get my presentation on screen?</a:t>
            </a:r>
          </a:p>
          <a:p>
            <a:pPr marL="457200" indent="-457200">
              <a:buAutoNum type="arabicParenR"/>
            </a:pPr>
            <a:endParaRPr lang="en-US" sz="2400" dirty="0"/>
          </a:p>
        </p:txBody>
      </p:sp>
    </p:spTree>
    <p:extLst>
      <p:ext uri="{BB962C8B-B14F-4D97-AF65-F5344CB8AC3E}">
        <p14:creationId xmlns:p14="http://schemas.microsoft.com/office/powerpoint/2010/main" val="18473286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946"/>
        <p:cNvGrpSpPr/>
        <p:nvPr/>
      </p:nvGrpSpPr>
      <p:grpSpPr>
        <a:xfrm>
          <a:off x="0" y="0"/>
          <a:ext cx="0" cy="0"/>
          <a:chOff x="0" y="0"/>
          <a:chExt cx="0" cy="0"/>
        </a:xfrm>
      </p:grpSpPr>
      <p:sp>
        <p:nvSpPr>
          <p:cNvPr id="947" name="Google Shape;947;p43"/>
          <p:cNvSpPr txBox="1">
            <a:spLocks noGrp="1"/>
          </p:cNvSpPr>
          <p:nvPr>
            <p:ph type="title"/>
          </p:nvPr>
        </p:nvSpPr>
        <p:spPr>
          <a:xfrm>
            <a:off x="6726948" y="1633671"/>
            <a:ext cx="5013600" cy="1341600"/>
          </a:xfrm>
          <a:prstGeom prst="rect">
            <a:avLst/>
          </a:prstGeom>
        </p:spPr>
        <p:txBody>
          <a:bodyPr spcFirstLastPara="1" wrap="square" lIns="121900" tIns="121900" rIns="121900" bIns="121900" anchor="t" anchorCtr="0">
            <a:noAutofit/>
          </a:bodyPr>
          <a:lstStyle/>
          <a:p>
            <a:pPr marL="0" lvl="0" indent="0" algn="ctr" rtl="0">
              <a:spcBef>
                <a:spcPts val="0"/>
              </a:spcBef>
              <a:spcAft>
                <a:spcPts val="0"/>
              </a:spcAft>
              <a:buNone/>
            </a:pPr>
            <a:r>
              <a:rPr lang="en-GB" dirty="0"/>
              <a:t>What are your questions?</a:t>
            </a:r>
            <a:endParaRPr dirty="0"/>
          </a:p>
        </p:txBody>
      </p:sp>
      <p:sp>
        <p:nvSpPr>
          <p:cNvPr id="10" name="Google Shape;375;p27"/>
          <p:cNvSpPr/>
          <p:nvPr/>
        </p:nvSpPr>
        <p:spPr>
          <a:xfrm>
            <a:off x="2700337" y="2120348"/>
            <a:ext cx="1222307" cy="2082305"/>
          </a:xfrm>
          <a:prstGeom prst="rect">
            <a:avLst/>
          </a:prstGeom>
        </p:spPr>
        <p:txBody>
          <a:bodyPr>
            <a:prstTxWarp prst="textPlain">
              <a:avLst/>
            </a:prstTxWarp>
          </a:bodyPr>
          <a:lstStyle/>
          <a:p>
            <a:pPr lvl="0" algn="ctr"/>
            <a:r>
              <a:rPr b="0" i="0">
                <a:ln>
                  <a:noFill/>
                </a:ln>
                <a:solidFill>
                  <a:schemeClr val="lt1"/>
                </a:solidFill>
                <a:latin typeface="Bangers"/>
              </a:rPr>
              <a:t>?</a:t>
            </a:r>
          </a:p>
        </p:txBody>
      </p:sp>
    </p:spTree>
  </p:cSld>
  <p:clrMapOvr>
    <a:masterClrMapping/>
  </p:clrMapOvr>
</p:sld>
</file>

<file path=ppt/theme/theme1.xml><?xml version="1.0" encoding="utf-8"?>
<a:theme xmlns:a="http://schemas.openxmlformats.org/drawingml/2006/main" name="SlidesMania">
  <a:themeElements>
    <a:clrScheme name="Simple Light">
      <a:dk1>
        <a:srgbClr val="000000"/>
      </a:dk1>
      <a:lt1>
        <a:srgbClr val="FFFFFF"/>
      </a:lt1>
      <a:dk2>
        <a:srgbClr val="434343"/>
      </a:dk2>
      <a:lt2>
        <a:srgbClr val="EEEEEE"/>
      </a:lt2>
      <a:accent1>
        <a:srgbClr val="89C5CC"/>
      </a:accent1>
      <a:accent2>
        <a:srgbClr val="69A1AC"/>
      </a:accent2>
      <a:accent3>
        <a:srgbClr val="EBBA2C"/>
      </a:accent3>
      <a:accent4>
        <a:srgbClr val="AFB9C5"/>
      </a:accent4>
      <a:accent5>
        <a:srgbClr val="FFD96C"/>
      </a:accent5>
      <a:accent6>
        <a:srgbClr val="D8D8D8"/>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12" ma:contentTypeDescription="Create a new document." ma:contentTypeScope="" ma:versionID="7614c0d39d68b11413b99ea6b15f897c">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322afc73339f979490dfcc2930f5f197"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3B557CC-FCE2-4AFC-9C8D-347DD61E69D6}">
  <ds:schemaRefs>
    <ds:schemaRef ds:uri="http://schemas.microsoft.com/sharepoint/v3/contenttype/forms"/>
  </ds:schemaRefs>
</ds:datastoreItem>
</file>

<file path=customXml/itemProps2.xml><?xml version="1.0" encoding="utf-8"?>
<ds:datastoreItem xmlns:ds="http://schemas.openxmlformats.org/officeDocument/2006/customXml" ds:itemID="{6A1CED95-65D3-4CEB-81EA-5C283C31CB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2DA1E31-2C05-4A95-90E7-A79AD4A58FFC}">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2957</TotalTime>
  <Words>2481</Words>
  <Application>Microsoft Macintosh PowerPoint</Application>
  <PresentationFormat>Widescreen</PresentationFormat>
  <Paragraphs>320</Paragraphs>
  <Slides>39</Slides>
  <Notes>30</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39</vt:i4>
      </vt:variant>
    </vt:vector>
  </HeadingPairs>
  <TitlesOfParts>
    <vt:vector size="52" baseType="lpstr">
      <vt:lpstr>Abril Fatface</vt:lpstr>
      <vt:lpstr>Aldrich</vt:lpstr>
      <vt:lpstr>Arial</vt:lpstr>
      <vt:lpstr>Arial</vt:lpstr>
      <vt:lpstr>Bangers</vt:lpstr>
      <vt:lpstr>Barlow Condensed</vt:lpstr>
      <vt:lpstr>Calibri</vt:lpstr>
      <vt:lpstr>Chalkboard</vt:lpstr>
      <vt:lpstr>Comfortaa Regular</vt:lpstr>
      <vt:lpstr>Noteworthy Light</vt:lpstr>
      <vt:lpstr>Patrick Hand</vt:lpstr>
      <vt:lpstr>Times New Roman</vt:lpstr>
      <vt:lpstr>SlidesMania</vt:lpstr>
      <vt:lpstr>Inside the ‘Yellow’ box (Can you see what I’ve done there?)</vt:lpstr>
      <vt:lpstr>Aim –  To know how to get a good mark!</vt:lpstr>
      <vt:lpstr>The overview</vt:lpstr>
      <vt:lpstr>The overview</vt:lpstr>
      <vt:lpstr>The overview</vt:lpstr>
      <vt:lpstr>The overview</vt:lpstr>
      <vt:lpstr>The overview</vt:lpstr>
      <vt:lpstr>The overview</vt:lpstr>
      <vt:lpstr>The plan of attack…</vt:lpstr>
      <vt:lpstr>The plan of attack…</vt:lpstr>
      <vt:lpstr>The plan of attack…</vt:lpstr>
      <vt:lpstr>The plan of attack…</vt:lpstr>
      <vt:lpstr>The plan of attack…</vt:lpstr>
      <vt:lpstr>The plan of attack…</vt:lpstr>
      <vt:lpstr>The plan of attack…</vt:lpstr>
      <vt:lpstr>The plan of attack…</vt:lpstr>
      <vt:lpstr>Essential reading…</vt:lpstr>
      <vt:lpstr>Essential reading…</vt:lpstr>
      <vt:lpstr>Let’s look back at the question again…</vt:lpstr>
      <vt:lpstr>Critical evaluation…</vt:lpstr>
      <vt:lpstr>Consider why the question has been set…</vt:lpstr>
      <vt:lpstr>Possible presentation structure…</vt:lpstr>
      <vt:lpstr>PowerPoint Presentation</vt:lpstr>
      <vt:lpstr>PowerPoint Presentation</vt:lpstr>
      <vt:lpstr>PowerPoint Presentation</vt:lpstr>
      <vt:lpstr>PowerPoint Presentation</vt:lpstr>
      <vt:lpstr>PowerPoint Presentation</vt:lpstr>
      <vt:lpstr>PowerPoint Presentation</vt:lpstr>
      <vt:lpstr>Take a break… </vt:lpstr>
      <vt:lpstr>How will it get marked?</vt:lpstr>
      <vt:lpstr>Let’s look at each aspect of the marking criteria</vt:lpstr>
      <vt:lpstr>01</vt:lpstr>
      <vt:lpstr>02</vt:lpstr>
      <vt:lpstr>03</vt:lpstr>
      <vt:lpstr>03</vt:lpstr>
      <vt:lpstr>04</vt:lpstr>
      <vt:lpstr>05</vt:lpstr>
      <vt:lpstr>I know you are thinking about…</vt:lpstr>
      <vt:lpstr>What are your questions?</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PCK</dc:title>
  <dc:creator>Lilian Martin</dc:creator>
  <cp:lastModifiedBy>Microsoft Office User</cp:lastModifiedBy>
  <cp:revision>88</cp:revision>
  <cp:lastPrinted>2021-03-07T11:28:27Z</cp:lastPrinted>
  <dcterms:modified xsi:type="dcterms:W3CDTF">2024-10-22T18:33:09Z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