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9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06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C16028-BFC2-44F7-9A0C-4B2FC8A68CC9}" v="38" dt="2026-07-08T11:42:24.7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92" d="100"/>
          <a:sy n="92" d="100"/>
        </p:scale>
        <p:origin x="33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breel Yunus" userId="8b92e9f8259fbc86" providerId="LiveId" clId="{911077AE-F1AF-42D2-96CF-5B67E5607EF2}"/>
    <pc:docChg chg="undo custSel addSld delSld modSld">
      <pc:chgData name="Jibreel Yunus" userId="8b92e9f8259fbc86" providerId="LiveId" clId="{911077AE-F1AF-42D2-96CF-5B67E5607EF2}" dt="2026-07-08T11:49:02.961" v="10650" actId="113"/>
      <pc:docMkLst>
        <pc:docMk/>
      </pc:docMkLst>
      <pc:sldChg chg="modSp mod">
        <pc:chgData name="Jibreel Yunus" userId="8b92e9f8259fbc86" providerId="LiveId" clId="{911077AE-F1AF-42D2-96CF-5B67E5607EF2}" dt="2026-07-08T10:16:44.849" v="8626" actId="20577"/>
        <pc:sldMkLst>
          <pc:docMk/>
          <pc:sldMk cId="2563627717" sldId="256"/>
        </pc:sldMkLst>
        <pc:spChg chg="mod">
          <ac:chgData name="Jibreel Yunus" userId="8b92e9f8259fbc86" providerId="LiveId" clId="{911077AE-F1AF-42D2-96CF-5B67E5607EF2}" dt="2026-07-08T10:16:44.849" v="8626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Jibreel Yunus" userId="8b92e9f8259fbc86" providerId="LiveId" clId="{911077AE-F1AF-42D2-96CF-5B67E5607EF2}" dt="2026-07-08T10:55:19.486" v="9247" actId="20577"/>
        <pc:sldMkLst>
          <pc:docMk/>
          <pc:sldMk cId="2715806010" sldId="257"/>
        </pc:sldMkLst>
        <pc:spChg chg="mod">
          <ac:chgData name="Jibreel Yunus" userId="8b92e9f8259fbc86" providerId="LiveId" clId="{911077AE-F1AF-42D2-96CF-5B67E5607EF2}" dt="2026-07-08T10:55:19.486" v="9247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">
        <pc:chgData name="Jibreel Yunus" userId="8b92e9f8259fbc86" providerId="LiveId" clId="{911077AE-F1AF-42D2-96CF-5B67E5607EF2}" dt="2026-07-08T11:22:01.039" v="10102" actId="20577"/>
        <pc:sldMkLst>
          <pc:docMk/>
          <pc:sldMk cId="2897957523" sldId="258"/>
        </pc:sldMkLst>
        <pc:spChg chg="mod">
          <ac:chgData name="Jibreel Yunus" userId="8b92e9f8259fbc86" providerId="LiveId" clId="{911077AE-F1AF-42D2-96CF-5B67E5607EF2}" dt="2026-06-23T20:45:01.619" v="1599" actId="207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Jibreel Yunus" userId="8b92e9f8259fbc86" providerId="LiveId" clId="{911077AE-F1AF-42D2-96CF-5B67E5607EF2}" dt="2026-07-08T11:22:01.039" v="10102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Jibreel Yunus" userId="8b92e9f8259fbc86" providerId="LiveId" clId="{911077AE-F1AF-42D2-96CF-5B67E5607EF2}" dt="2026-07-08T11:17:08.625" v="10054" actId="113"/>
        <pc:sldMkLst>
          <pc:docMk/>
          <pc:sldMk cId="1748499028" sldId="259"/>
        </pc:sldMkLst>
        <pc:spChg chg="mod">
          <ac:chgData name="Jibreel Yunus" userId="8b92e9f8259fbc86" providerId="LiveId" clId="{911077AE-F1AF-42D2-96CF-5B67E5607EF2}" dt="2026-07-08T11:17:08.625" v="10054" actId="113"/>
          <ac:spMkLst>
            <pc:docMk/>
            <pc:sldMk cId="1748499028" sldId="259"/>
            <ac:spMk id="3" creationId="{F9C1CCB3-874D-5E4A-629C-E7AA4A8AB46C}"/>
          </ac:spMkLst>
        </pc:spChg>
      </pc:sldChg>
      <pc:sldChg chg="addSp modSp mod">
        <pc:chgData name="Jibreel Yunus" userId="8b92e9f8259fbc86" providerId="LiveId" clId="{911077AE-F1AF-42D2-96CF-5B67E5607EF2}" dt="2026-07-08T11:46:35.532" v="10644" actId="20577"/>
        <pc:sldMkLst>
          <pc:docMk/>
          <pc:sldMk cId="1424087263" sldId="260"/>
        </pc:sldMkLst>
        <pc:spChg chg="mod">
          <ac:chgData name="Jibreel Yunus" userId="8b92e9f8259fbc86" providerId="LiveId" clId="{911077AE-F1AF-42D2-96CF-5B67E5607EF2}" dt="2026-07-08T11:46:35.532" v="10644" actId="20577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Jibreel Yunus" userId="8b92e9f8259fbc86" providerId="LiveId" clId="{911077AE-F1AF-42D2-96CF-5B67E5607EF2}" dt="2026-07-08T11:35:47.282" v="10319" actId="1035"/>
          <ac:spMkLst>
            <pc:docMk/>
            <pc:sldMk cId="1424087263" sldId="260"/>
            <ac:spMk id="6" creationId="{9BBE5227-88FE-991C-9AB6-74CE2F076A4D}"/>
          </ac:spMkLst>
        </pc:spChg>
        <pc:picChg chg="add mod">
          <ac:chgData name="Jibreel Yunus" userId="8b92e9f8259fbc86" providerId="LiveId" clId="{911077AE-F1AF-42D2-96CF-5B67E5607EF2}" dt="2026-07-08T11:29:26.737" v="10226" actId="1038"/>
          <ac:picMkLst>
            <pc:docMk/>
            <pc:sldMk cId="1424087263" sldId="260"/>
            <ac:picMk id="5" creationId="{DA35CABE-ABEE-AED3-7680-A463CF36A895}"/>
          </ac:picMkLst>
        </pc:picChg>
      </pc:sldChg>
      <pc:sldChg chg="modSp mod">
        <pc:chgData name="Jibreel Yunus" userId="8b92e9f8259fbc86" providerId="LiveId" clId="{911077AE-F1AF-42D2-96CF-5B67E5607EF2}" dt="2026-07-08T11:14:13.114" v="10011" actId="27636"/>
        <pc:sldMkLst>
          <pc:docMk/>
          <pc:sldMk cId="1382716628" sldId="262"/>
        </pc:sldMkLst>
        <pc:spChg chg="mod">
          <ac:chgData name="Jibreel Yunus" userId="8b92e9f8259fbc86" providerId="LiveId" clId="{911077AE-F1AF-42D2-96CF-5B67E5607EF2}" dt="2026-07-08T11:14:13.114" v="10011" actId="27636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Jibreel Yunus" userId="8b92e9f8259fbc86" providerId="LiveId" clId="{911077AE-F1AF-42D2-96CF-5B67E5607EF2}" dt="2026-07-08T11:11:25.761" v="9990" actId="20577"/>
        <pc:sldMkLst>
          <pc:docMk/>
          <pc:sldMk cId="3970473306" sldId="264"/>
        </pc:sldMkLst>
        <pc:spChg chg="mod">
          <ac:chgData name="Jibreel Yunus" userId="8b92e9f8259fbc86" providerId="LiveId" clId="{911077AE-F1AF-42D2-96CF-5B67E5607EF2}" dt="2026-07-08T11:11:25.761" v="9990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Jibreel Yunus" userId="8b92e9f8259fbc86" providerId="LiveId" clId="{911077AE-F1AF-42D2-96CF-5B67E5607EF2}" dt="2026-07-08T11:49:02.961" v="10650" actId="113"/>
        <pc:sldMkLst>
          <pc:docMk/>
          <pc:sldMk cId="1917974163" sldId="267"/>
        </pc:sldMkLst>
        <pc:spChg chg="mod">
          <ac:chgData name="Jibreel Yunus" userId="8b92e9f8259fbc86" providerId="LiveId" clId="{911077AE-F1AF-42D2-96CF-5B67E5607EF2}" dt="2026-06-17T10:53:15.899" v="650" actId="14100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Jibreel Yunus" userId="8b92e9f8259fbc86" providerId="LiveId" clId="{911077AE-F1AF-42D2-96CF-5B67E5607EF2}" dt="2026-07-08T11:49:02.961" v="10650" actId="113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Jibreel Yunus" userId="8b92e9f8259fbc86" providerId="LiveId" clId="{911077AE-F1AF-42D2-96CF-5B67E5607EF2}" dt="2026-07-08T11:46:11.901" v="10643" actId="1076"/>
        <pc:sldMkLst>
          <pc:docMk/>
          <pc:sldMk cId="3645478630" sldId="268"/>
        </pc:sldMkLst>
        <pc:spChg chg="mod">
          <ac:chgData name="Jibreel Yunus" userId="8b92e9f8259fbc86" providerId="LiveId" clId="{911077AE-F1AF-42D2-96CF-5B67E5607EF2}" dt="2026-07-08T10:24:42.986" v="8638" actId="20577"/>
          <ac:spMkLst>
            <pc:docMk/>
            <pc:sldMk cId="3645478630" sldId="268"/>
            <ac:spMk id="2" creationId="{3FC915AA-9AD6-9DEC-20C0-9E11999F2E2F}"/>
          </ac:spMkLst>
        </pc:spChg>
        <pc:spChg chg="add del mod">
          <ac:chgData name="Jibreel Yunus" userId="8b92e9f8259fbc86" providerId="LiveId" clId="{911077AE-F1AF-42D2-96CF-5B67E5607EF2}" dt="2026-07-07T21:10:01.162" v="7816" actId="478"/>
          <ac:spMkLst>
            <pc:docMk/>
            <pc:sldMk cId="3645478630" sldId="268"/>
            <ac:spMk id="3" creationId="{6ED3E622-CB09-1362-15C9-BF616871B4C4}"/>
          </ac:spMkLst>
        </pc:spChg>
        <pc:spChg chg="add del mod">
          <ac:chgData name="Jibreel Yunus" userId="8b92e9f8259fbc86" providerId="LiveId" clId="{911077AE-F1AF-42D2-96CF-5B67E5607EF2}" dt="2026-07-07T21:09:15.692" v="7742" actId="478"/>
          <ac:spMkLst>
            <pc:docMk/>
            <pc:sldMk cId="3645478630" sldId="268"/>
            <ac:spMk id="4" creationId="{CDCD1DC0-1DDD-4E5F-9518-E752B8DB019E}"/>
          </ac:spMkLst>
        </pc:spChg>
        <pc:spChg chg="add mod">
          <ac:chgData name="Jibreel Yunus" userId="8b92e9f8259fbc86" providerId="LiveId" clId="{911077AE-F1AF-42D2-96CF-5B67E5607EF2}" dt="2026-07-08T11:40:55.672" v="10406" actId="1038"/>
          <ac:spMkLst>
            <pc:docMk/>
            <pc:sldMk cId="3645478630" sldId="268"/>
            <ac:spMk id="5" creationId="{B58BB37A-9AA9-7994-E48A-B0DA93C0ED1C}"/>
          </ac:spMkLst>
        </pc:spChg>
        <pc:spChg chg="add del mod">
          <ac:chgData name="Jibreel Yunus" userId="8b92e9f8259fbc86" providerId="LiveId" clId="{911077AE-F1AF-42D2-96CF-5B67E5607EF2}" dt="2026-07-08T10:24:47.292" v="8639" actId="478"/>
          <ac:spMkLst>
            <pc:docMk/>
            <pc:sldMk cId="3645478630" sldId="268"/>
            <ac:spMk id="7" creationId="{C35FE71E-07EF-8BE6-3F45-B45439FF8FE8}"/>
          </ac:spMkLst>
        </pc:spChg>
        <pc:spChg chg="add mod">
          <ac:chgData name="Jibreel Yunus" userId="8b92e9f8259fbc86" providerId="LiveId" clId="{911077AE-F1AF-42D2-96CF-5B67E5607EF2}" dt="2026-07-08T11:45:45.220" v="10639" actId="1076"/>
          <ac:spMkLst>
            <pc:docMk/>
            <pc:sldMk cId="3645478630" sldId="268"/>
            <ac:spMk id="13" creationId="{8D882178-BB43-09E3-FEB4-955CD19AE4E8}"/>
          </ac:spMkLst>
        </pc:spChg>
        <pc:spChg chg="add mod">
          <ac:chgData name="Jibreel Yunus" userId="8b92e9f8259fbc86" providerId="LiveId" clId="{911077AE-F1AF-42D2-96CF-5B67E5607EF2}" dt="2026-07-08T11:41:31.284" v="10534" actId="1076"/>
          <ac:spMkLst>
            <pc:docMk/>
            <pc:sldMk cId="3645478630" sldId="268"/>
            <ac:spMk id="15" creationId="{F930E5C8-9802-311E-61C1-074D86521C37}"/>
          </ac:spMkLst>
        </pc:spChg>
        <pc:spChg chg="add mod">
          <ac:chgData name="Jibreel Yunus" userId="8b92e9f8259fbc86" providerId="LiveId" clId="{911077AE-F1AF-42D2-96CF-5B67E5607EF2}" dt="2026-07-08T11:41:22.673" v="10533" actId="1038"/>
          <ac:spMkLst>
            <pc:docMk/>
            <pc:sldMk cId="3645478630" sldId="268"/>
            <ac:spMk id="17" creationId="{7093A774-C9CA-AB63-A876-2F94D302C613}"/>
          </ac:spMkLst>
        </pc:spChg>
        <pc:spChg chg="add mod">
          <ac:chgData name="Jibreel Yunus" userId="8b92e9f8259fbc86" providerId="LiveId" clId="{911077AE-F1AF-42D2-96CF-5B67E5607EF2}" dt="2026-07-08T11:45:33.749" v="10638" actId="1037"/>
          <ac:spMkLst>
            <pc:docMk/>
            <pc:sldMk cId="3645478630" sldId="268"/>
            <ac:spMk id="19" creationId="{27B8AE88-D620-7E5F-22FA-E85D3F5995BF}"/>
          </ac:spMkLst>
        </pc:spChg>
        <pc:spChg chg="add del mod">
          <ac:chgData name="Jibreel Yunus" userId="8b92e9f8259fbc86" providerId="LiveId" clId="{911077AE-F1AF-42D2-96CF-5B67E5607EF2}" dt="2026-07-08T10:31:38.830" v="8750"/>
          <ac:spMkLst>
            <pc:docMk/>
            <pc:sldMk cId="3645478630" sldId="268"/>
            <ac:spMk id="20" creationId="{071F31EE-3124-49D1-85A3-86A324C098F1}"/>
          </ac:spMkLst>
        </pc:spChg>
        <pc:spChg chg="add mod">
          <ac:chgData name="Jibreel Yunus" userId="8b92e9f8259fbc86" providerId="LiveId" clId="{911077AE-F1AF-42D2-96CF-5B67E5607EF2}" dt="2026-07-08T11:44:06.744" v="10558" actId="1076"/>
          <ac:spMkLst>
            <pc:docMk/>
            <pc:sldMk cId="3645478630" sldId="268"/>
            <ac:spMk id="21" creationId="{4916B261-F19B-9AEB-A12D-0750E30DB4F0}"/>
          </ac:spMkLst>
        </pc:spChg>
        <pc:spChg chg="add mod">
          <ac:chgData name="Jibreel Yunus" userId="8b92e9f8259fbc86" providerId="LiveId" clId="{911077AE-F1AF-42D2-96CF-5B67E5607EF2}" dt="2026-07-08T11:45:10.174" v="10622" actId="1076"/>
          <ac:spMkLst>
            <pc:docMk/>
            <pc:sldMk cId="3645478630" sldId="268"/>
            <ac:spMk id="22" creationId="{1BF4A5C6-D954-B4A9-8C73-6F8897DBF409}"/>
          </ac:spMkLst>
        </pc:spChg>
        <pc:spChg chg="add del mod">
          <ac:chgData name="Jibreel Yunus" userId="8b92e9f8259fbc86" providerId="LiveId" clId="{911077AE-F1AF-42D2-96CF-5B67E5607EF2}" dt="2026-07-08T10:40:14.388" v="9022" actId="478"/>
          <ac:spMkLst>
            <pc:docMk/>
            <pc:sldMk cId="3645478630" sldId="268"/>
            <ac:spMk id="23" creationId="{1694738F-EE96-9DF9-AFDB-6C7F056DDA59}"/>
          </ac:spMkLst>
        </pc:spChg>
        <pc:spChg chg="add mod">
          <ac:chgData name="Jibreel Yunus" userId="8b92e9f8259fbc86" providerId="LiveId" clId="{911077AE-F1AF-42D2-96CF-5B67E5607EF2}" dt="2026-07-08T11:43:17.126" v="10551" actId="1076"/>
          <ac:spMkLst>
            <pc:docMk/>
            <pc:sldMk cId="3645478630" sldId="268"/>
            <ac:spMk id="24" creationId="{BD5A9501-50DE-F61C-3F92-E4402D003F1E}"/>
          </ac:spMkLst>
        </pc:spChg>
        <pc:spChg chg="add mod">
          <ac:chgData name="Jibreel Yunus" userId="8b92e9f8259fbc86" providerId="LiveId" clId="{911077AE-F1AF-42D2-96CF-5B67E5607EF2}" dt="2026-07-08T11:45:58.027" v="10641" actId="1076"/>
          <ac:spMkLst>
            <pc:docMk/>
            <pc:sldMk cId="3645478630" sldId="268"/>
            <ac:spMk id="25" creationId="{8D1AF2CC-8BA1-A032-4EBA-F4DD0EEFD907}"/>
          </ac:spMkLst>
        </pc:spChg>
        <pc:spChg chg="add mod">
          <ac:chgData name="Jibreel Yunus" userId="8b92e9f8259fbc86" providerId="LiveId" clId="{911077AE-F1AF-42D2-96CF-5B67E5607EF2}" dt="2026-07-08T11:43:24.983" v="10552" actId="1076"/>
          <ac:spMkLst>
            <pc:docMk/>
            <pc:sldMk cId="3645478630" sldId="268"/>
            <ac:spMk id="26" creationId="{54F03160-C954-CBAE-F019-388148F6D412}"/>
          </ac:spMkLst>
        </pc:spChg>
        <pc:spChg chg="add del mod">
          <ac:chgData name="Jibreel Yunus" userId="8b92e9f8259fbc86" providerId="LiveId" clId="{911077AE-F1AF-42D2-96CF-5B67E5607EF2}" dt="2026-07-07T21:10:12.552" v="7819" actId="478"/>
          <ac:spMkLst>
            <pc:docMk/>
            <pc:sldMk cId="3645478630" sldId="268"/>
            <ac:spMk id="26" creationId="{D5A8F115-A3FF-AAFF-BED0-5C4F738356A2}"/>
          </ac:spMkLst>
        </pc:spChg>
        <pc:spChg chg="add del mod">
          <ac:chgData name="Jibreel Yunus" userId="8b92e9f8259fbc86" providerId="LiveId" clId="{911077AE-F1AF-42D2-96CF-5B67E5607EF2}" dt="2026-07-08T10:39:04.337" v="8985"/>
          <ac:spMkLst>
            <pc:docMk/>
            <pc:sldMk cId="3645478630" sldId="268"/>
            <ac:spMk id="27" creationId="{36A69CF2-7EA6-1C22-3F0A-BDDCB40D1E55}"/>
          </ac:spMkLst>
        </pc:spChg>
        <pc:spChg chg="add mod">
          <ac:chgData name="Jibreel Yunus" userId="8b92e9f8259fbc86" providerId="LiveId" clId="{911077AE-F1AF-42D2-96CF-5B67E5607EF2}" dt="2026-07-08T11:46:11.901" v="10643" actId="1076"/>
          <ac:spMkLst>
            <pc:docMk/>
            <pc:sldMk cId="3645478630" sldId="268"/>
            <ac:spMk id="28" creationId="{2E4546CB-B7DA-091C-85D3-23AE5691639D}"/>
          </ac:spMkLst>
        </pc:spChg>
        <pc:spChg chg="add mod">
          <ac:chgData name="Jibreel Yunus" userId="8b92e9f8259fbc86" providerId="LiveId" clId="{911077AE-F1AF-42D2-96CF-5B67E5607EF2}" dt="2026-07-08T11:43:09.713" v="10550" actId="1076"/>
          <ac:spMkLst>
            <pc:docMk/>
            <pc:sldMk cId="3645478630" sldId="268"/>
            <ac:spMk id="29" creationId="{9F54C459-D16C-D347-E91D-F47D1388CD3B}"/>
          </ac:spMkLst>
        </pc:spChg>
        <pc:spChg chg="add mod">
          <ac:chgData name="Jibreel Yunus" userId="8b92e9f8259fbc86" providerId="LiveId" clId="{911077AE-F1AF-42D2-96CF-5B67E5607EF2}" dt="2026-07-08T11:43:30.403" v="10553" actId="1076"/>
          <ac:spMkLst>
            <pc:docMk/>
            <pc:sldMk cId="3645478630" sldId="268"/>
            <ac:spMk id="30" creationId="{904DE3D3-AA3F-0BF8-EEB4-F9E9D4CC7FE0}"/>
          </ac:spMkLst>
        </pc:spChg>
        <pc:spChg chg="add del mod">
          <ac:chgData name="Jibreel Yunus" userId="8b92e9f8259fbc86" providerId="LiveId" clId="{911077AE-F1AF-42D2-96CF-5B67E5607EF2}" dt="2026-07-07T21:09:26.606" v="7743" actId="478"/>
          <ac:spMkLst>
            <pc:docMk/>
            <pc:sldMk cId="3645478630" sldId="268"/>
            <ac:spMk id="34" creationId="{85BABC82-3EA0-C588-ED2F-62ED648C5924}"/>
          </ac:spMkLst>
        </pc:spChg>
        <pc:cxnChg chg="add mod">
          <ac:chgData name="Jibreel Yunus" userId="8b92e9f8259fbc86" providerId="LiveId" clId="{911077AE-F1AF-42D2-96CF-5B67E5607EF2}" dt="2026-07-08T11:41:05.445" v="10444" actId="1038"/>
          <ac:cxnSpMkLst>
            <pc:docMk/>
            <pc:sldMk cId="3645478630" sldId="268"/>
            <ac:cxnSpMk id="4" creationId="{7049C63A-2867-FCC2-5421-F5985679CA94}"/>
          </ac:cxnSpMkLst>
        </pc:cxnChg>
        <pc:cxnChg chg="add del mod">
          <ac:chgData name="Jibreel Yunus" userId="8b92e9f8259fbc86" providerId="LiveId" clId="{911077AE-F1AF-42D2-96CF-5B67E5607EF2}" dt="2026-07-07T21:09:44.076" v="7747" actId="478"/>
          <ac:cxnSpMkLst>
            <pc:docMk/>
            <pc:sldMk cId="3645478630" sldId="268"/>
            <ac:cxnSpMk id="6" creationId="{4295E20A-4775-037B-F6E4-C8D22E909020}"/>
          </ac:cxnSpMkLst>
        </pc:cxnChg>
        <pc:cxnChg chg="add mod">
          <ac:chgData name="Jibreel Yunus" userId="8b92e9f8259fbc86" providerId="LiveId" clId="{911077AE-F1AF-42D2-96CF-5B67E5607EF2}" dt="2026-07-08T11:44:51.218" v="10580" actId="1038"/>
          <ac:cxnSpMkLst>
            <pc:docMk/>
            <pc:sldMk cId="3645478630" sldId="268"/>
            <ac:cxnSpMk id="8" creationId="{61450F40-606D-5B99-020F-864162E598AE}"/>
          </ac:cxnSpMkLst>
        </pc:cxnChg>
        <pc:cxnChg chg="add mod">
          <ac:chgData name="Jibreel Yunus" userId="8b92e9f8259fbc86" providerId="LiveId" clId="{911077AE-F1AF-42D2-96CF-5B67E5607EF2}" dt="2026-07-08T11:41:14.646" v="10492" actId="1038"/>
          <ac:cxnSpMkLst>
            <pc:docMk/>
            <pc:sldMk cId="3645478630" sldId="268"/>
            <ac:cxnSpMk id="9" creationId="{6D32CB20-D700-E651-74C0-B3B6CD6CD816}"/>
          </ac:cxnSpMkLst>
        </pc:cxnChg>
        <pc:cxnChg chg="add mod">
          <ac:chgData name="Jibreel Yunus" userId="8b92e9f8259fbc86" providerId="LiveId" clId="{911077AE-F1AF-42D2-96CF-5B67E5607EF2}" dt="2026-07-08T11:45:22.414" v="10624" actId="14100"/>
          <ac:cxnSpMkLst>
            <pc:docMk/>
            <pc:sldMk cId="3645478630" sldId="268"/>
            <ac:cxnSpMk id="11" creationId="{4CB3F3E2-D96D-3C05-3789-DF44F24F9143}"/>
          </ac:cxnSpMkLst>
        </pc:cxnChg>
        <pc:cxnChg chg="add del mod">
          <ac:chgData name="Jibreel Yunus" userId="8b92e9f8259fbc86" providerId="LiveId" clId="{911077AE-F1AF-42D2-96CF-5B67E5607EF2}" dt="2026-07-07T21:09:58.394" v="7815" actId="478"/>
          <ac:cxnSpMkLst>
            <pc:docMk/>
            <pc:sldMk cId="3645478630" sldId="268"/>
            <ac:cxnSpMk id="11" creationId="{B0EA81FB-CD21-74E4-A78B-551D2718B6E5}"/>
          </ac:cxnSpMkLst>
        </pc:cxnChg>
        <pc:cxnChg chg="add mod">
          <ac:chgData name="Jibreel Yunus" userId="8b92e9f8259fbc86" providerId="LiveId" clId="{911077AE-F1AF-42D2-96CF-5B67E5607EF2}" dt="2026-07-08T11:41:37.408" v="10535" actId="1076"/>
          <ac:cxnSpMkLst>
            <pc:docMk/>
            <pc:sldMk cId="3645478630" sldId="268"/>
            <ac:cxnSpMk id="12" creationId="{34D73A32-BFDA-5EE5-91E3-333620FD0635}"/>
          </ac:cxnSpMkLst>
        </pc:cxnChg>
        <pc:cxnChg chg="add del mod">
          <ac:chgData name="Jibreel Yunus" userId="8b92e9f8259fbc86" providerId="LiveId" clId="{911077AE-F1AF-42D2-96CF-5B67E5607EF2}" dt="2026-07-07T21:10:09.474" v="7818" actId="478"/>
          <ac:cxnSpMkLst>
            <pc:docMk/>
            <pc:sldMk cId="3645478630" sldId="268"/>
            <ac:cxnSpMk id="14" creationId="{F1523DE6-F9D2-3860-5407-474C71461E49}"/>
          </ac:cxnSpMkLst>
        </pc:cxnChg>
        <pc:cxnChg chg="add del mod">
          <ac:chgData name="Jibreel Yunus" userId="8b92e9f8259fbc86" providerId="LiveId" clId="{911077AE-F1AF-42D2-96CF-5B67E5607EF2}" dt="2026-07-07T21:10:06.715" v="7817" actId="478"/>
          <ac:cxnSpMkLst>
            <pc:docMk/>
            <pc:sldMk cId="3645478630" sldId="268"/>
            <ac:cxnSpMk id="21" creationId="{D6FC8011-E9CA-71CE-8CF6-58242FB9966A}"/>
          </ac:cxnSpMkLst>
        </pc:cxnChg>
        <pc:cxnChg chg="add del mod">
          <ac:chgData name="Jibreel Yunus" userId="8b92e9f8259fbc86" providerId="LiveId" clId="{911077AE-F1AF-42D2-96CF-5B67E5607EF2}" dt="2026-07-07T21:09:30.184" v="7744" actId="478"/>
          <ac:cxnSpMkLst>
            <pc:docMk/>
            <pc:sldMk cId="3645478630" sldId="268"/>
            <ac:cxnSpMk id="32" creationId="{1BE70222-87D5-1818-B77A-4E43FEB68065}"/>
          </ac:cxnSpMkLst>
        </pc:cxnChg>
        <pc:cxnChg chg="add">
          <ac:chgData name="Jibreel Yunus" userId="8b92e9f8259fbc86" providerId="LiveId" clId="{911077AE-F1AF-42D2-96CF-5B67E5607EF2}" dt="2026-07-08T11:42:11.287" v="10536" actId="11529"/>
          <ac:cxnSpMkLst>
            <pc:docMk/>
            <pc:sldMk cId="3645478630" sldId="268"/>
            <ac:cxnSpMk id="33" creationId="{E12AF727-13AC-71C4-EFDB-44588220A2CF}"/>
          </ac:cxnSpMkLst>
        </pc:cxnChg>
        <pc:cxnChg chg="add mod">
          <ac:chgData name="Jibreel Yunus" userId="8b92e9f8259fbc86" providerId="LiveId" clId="{911077AE-F1AF-42D2-96CF-5B67E5607EF2}" dt="2026-07-08T11:46:05.890" v="10642" actId="1076"/>
          <ac:cxnSpMkLst>
            <pc:docMk/>
            <pc:sldMk cId="3645478630" sldId="268"/>
            <ac:cxnSpMk id="34" creationId="{0A0F5D41-6DCE-887B-6DB5-C831D02AA3FB}"/>
          </ac:cxnSpMkLst>
        </pc:cxnChg>
        <pc:cxnChg chg="add mod">
          <ac:chgData name="Jibreel Yunus" userId="8b92e9f8259fbc86" providerId="LiveId" clId="{911077AE-F1AF-42D2-96CF-5B67E5607EF2}" dt="2026-07-08T11:45:50.796" v="10640" actId="1076"/>
          <ac:cxnSpMkLst>
            <pc:docMk/>
            <pc:sldMk cId="3645478630" sldId="268"/>
            <ac:cxnSpMk id="35" creationId="{4907FBAE-F3FA-AA9D-98A6-89A440C780B6}"/>
          </ac:cxnSpMkLst>
        </pc:cxnChg>
        <pc:cxnChg chg="add del mod">
          <ac:chgData name="Jibreel Yunus" userId="8b92e9f8259fbc86" providerId="LiveId" clId="{911077AE-F1AF-42D2-96CF-5B67E5607EF2}" dt="2026-07-07T21:09:40.724" v="7746" actId="478"/>
          <ac:cxnSpMkLst>
            <pc:docMk/>
            <pc:sldMk cId="3645478630" sldId="268"/>
            <ac:cxnSpMk id="36" creationId="{606A1BF9-35FC-3F73-FF8C-A3B6B9B68BDB}"/>
          </ac:cxnSpMkLst>
        </pc:cxnChg>
        <pc:cxnChg chg="add mod">
          <ac:chgData name="Jibreel Yunus" userId="8b92e9f8259fbc86" providerId="LiveId" clId="{911077AE-F1AF-42D2-96CF-5B67E5607EF2}" dt="2026-07-08T11:45:03.140" v="10621" actId="1038"/>
          <ac:cxnSpMkLst>
            <pc:docMk/>
            <pc:sldMk cId="3645478630" sldId="268"/>
            <ac:cxnSpMk id="36" creationId="{DE27E10B-57E7-A74C-44E6-6FCA4A529B7A}"/>
          </ac:cxnSpMkLst>
        </pc:cxnChg>
        <pc:cxnChg chg="add mod">
          <ac:chgData name="Jibreel Yunus" userId="8b92e9f8259fbc86" providerId="LiveId" clId="{911077AE-F1AF-42D2-96CF-5B67E5607EF2}" dt="2026-07-08T11:42:15.066" v="10540"/>
          <ac:cxnSpMkLst>
            <pc:docMk/>
            <pc:sldMk cId="3645478630" sldId="268"/>
            <ac:cxnSpMk id="37" creationId="{E1513788-D1E6-A02C-8F66-D4078E577276}"/>
          </ac:cxnSpMkLst>
        </pc:cxnChg>
        <pc:cxnChg chg="add mod">
          <ac:chgData name="Jibreel Yunus" userId="8b92e9f8259fbc86" providerId="LiveId" clId="{911077AE-F1AF-42D2-96CF-5B67E5607EF2}" dt="2026-07-08T11:44:56.427" v="10597" actId="1038"/>
          <ac:cxnSpMkLst>
            <pc:docMk/>
            <pc:sldMk cId="3645478630" sldId="268"/>
            <ac:cxnSpMk id="38" creationId="{B7434C33-BE37-4F7C-0E36-30AD01B5592E}"/>
          </ac:cxnSpMkLst>
        </pc:cxnChg>
        <pc:cxnChg chg="add mod">
          <ac:chgData name="Jibreel Yunus" userId="8b92e9f8259fbc86" providerId="LiveId" clId="{911077AE-F1AF-42D2-96CF-5B67E5607EF2}" dt="2026-07-08T11:42:36.061" v="10545" actId="1076"/>
          <ac:cxnSpMkLst>
            <pc:docMk/>
            <pc:sldMk cId="3645478630" sldId="268"/>
            <ac:cxnSpMk id="39" creationId="{076FC5AB-74C8-6E33-F6DA-53E8CDBEDCA8}"/>
          </ac:cxnSpMkLst>
        </pc:cxnChg>
        <pc:cxnChg chg="add mod">
          <ac:chgData name="Jibreel Yunus" userId="8b92e9f8259fbc86" providerId="LiveId" clId="{911077AE-F1AF-42D2-96CF-5B67E5607EF2}" dt="2026-07-08T11:42:30.508" v="10544" actId="1076"/>
          <ac:cxnSpMkLst>
            <pc:docMk/>
            <pc:sldMk cId="3645478630" sldId="268"/>
            <ac:cxnSpMk id="40" creationId="{44519EDE-755A-CB9A-DB1D-ED14023EFA21}"/>
          </ac:cxnSpMkLst>
        </pc:cxnChg>
        <pc:cxnChg chg="add del mod">
          <ac:chgData name="Jibreel Yunus" userId="8b92e9f8259fbc86" providerId="LiveId" clId="{911077AE-F1AF-42D2-96CF-5B67E5607EF2}" dt="2026-07-07T21:09:37.117" v="7745" actId="478"/>
          <ac:cxnSpMkLst>
            <pc:docMk/>
            <pc:sldMk cId="3645478630" sldId="268"/>
            <ac:cxnSpMk id="44" creationId="{9030EEE7-4769-3D2D-D4D4-372D75A8ACC0}"/>
          </ac:cxnSpMkLst>
        </pc:cxnChg>
      </pc:sldChg>
      <pc:sldChg chg="modSp new mod">
        <pc:chgData name="Jibreel Yunus" userId="8b92e9f8259fbc86" providerId="LiveId" clId="{911077AE-F1AF-42D2-96CF-5B67E5607EF2}" dt="2026-07-08T11:05:17.923" v="9415" actId="20577"/>
        <pc:sldMkLst>
          <pc:docMk/>
          <pc:sldMk cId="3928244968" sldId="269"/>
        </pc:sldMkLst>
        <pc:spChg chg="mod">
          <ac:chgData name="Jibreel Yunus" userId="8b92e9f8259fbc86" providerId="LiveId" clId="{911077AE-F1AF-42D2-96CF-5B67E5607EF2}" dt="2026-07-01T09:32:30.628" v="5365" actId="1076"/>
          <ac:spMkLst>
            <pc:docMk/>
            <pc:sldMk cId="3928244968" sldId="269"/>
            <ac:spMk id="2" creationId="{3F5BDB2F-7279-4A38-D8DE-5C7D3C88A7EC}"/>
          </ac:spMkLst>
        </pc:spChg>
        <pc:spChg chg="mod">
          <ac:chgData name="Jibreel Yunus" userId="8b92e9f8259fbc86" providerId="LiveId" clId="{911077AE-F1AF-42D2-96CF-5B67E5607EF2}" dt="2026-07-08T11:05:17.923" v="9415" actId="20577"/>
          <ac:spMkLst>
            <pc:docMk/>
            <pc:sldMk cId="3928244968" sldId="269"/>
            <ac:spMk id="3" creationId="{E63ABD0B-60CB-D1D0-2689-FBC7D4027C5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5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39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oto-ac.com/main/search?q=H%C3%97W&amp;srt=dlrank&amp;p=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library.parliament.uk(Accessed:7July2026)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:problem solving &amp;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: Tanzia Sultana Yunus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2532483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 Basil’s bakery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Small independent </a:t>
            </a:r>
            <a:r>
              <a:rPr lang="en-GB" sz="2400" b="1" dirty="0" err="1"/>
              <a:t>artistan</a:t>
            </a:r>
            <a:r>
              <a:rPr lang="en-GB" sz="2400" b="1" dirty="0"/>
              <a:t> bakery run by Basil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94905" y="1339933"/>
            <a:ext cx="10232571" cy="4491446"/>
          </a:xfrm>
        </p:spPr>
        <p:txBody>
          <a:bodyPr>
            <a:normAutofit/>
          </a:bodyPr>
          <a:lstStyle/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analyses the </a:t>
            </a:r>
            <a:r>
              <a:rPr lang="en-GB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challanges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affecting Basil’s Bakery  and identifies the factors responsible for lower sales and profitability.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 A strategic tool used to analysis Political, Economic, Social, Technological, Legal and Environmental factors affecting a business(Johnson,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Scholes and Whittington,2017).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Diagram A cause-and-effect tool used to identify the root causes of business problems 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6629" y="1365721"/>
            <a:ext cx="9087982" cy="3530476"/>
          </a:xfrm>
        </p:spPr>
        <p:txBody>
          <a:bodyPr>
            <a:normAutofit/>
          </a:bodyPr>
          <a:lstStyle/>
          <a:p>
            <a:r>
              <a:rPr lang="en-GB" dirty="0"/>
              <a:t>Basil’s Bakery</a:t>
            </a:r>
            <a:endParaRPr lang="en-GB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Independent bakery located in a retail park in </a:t>
            </a:r>
            <a:r>
              <a:rPr lang="en-GB" dirty="0" err="1"/>
              <a:t>Coventry,UK</a:t>
            </a:r>
            <a:r>
              <a:rPr lang="en-GB" dirty="0"/>
              <a:t>.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Opened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/>
              <a:t>Owned and operated by Basil.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accent1"/>
                </a:solidFill>
              </a:rPr>
              <a:t>Sells handmade </a:t>
            </a:r>
            <a:r>
              <a:rPr lang="en-GB" dirty="0" err="1">
                <a:solidFill>
                  <a:schemeClr val="accent1"/>
                </a:solidFill>
              </a:rPr>
              <a:t>breads,cakes</a:t>
            </a:r>
            <a:r>
              <a:rPr lang="en-GB" dirty="0">
                <a:solidFill>
                  <a:schemeClr val="accent1"/>
                </a:solidFill>
              </a:rPr>
              <a:t> and </a:t>
            </a:r>
            <a:r>
              <a:rPr lang="en-GB" dirty="0" err="1">
                <a:solidFill>
                  <a:schemeClr val="accent1"/>
                </a:solidFill>
              </a:rPr>
              <a:t>pestries</a:t>
            </a:r>
            <a:r>
              <a:rPr lang="en-GB" dirty="0">
                <a:solidFill>
                  <a:schemeClr val="accent1"/>
                </a:solidFill>
              </a:rPr>
              <a:t> using organic ingredients.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accent1"/>
                </a:solidFill>
              </a:rPr>
              <a:t>Sales increased until 2019 but fall after COVID-19.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accent1"/>
                </a:solidFill>
              </a:rPr>
              <a:t>The bakery now faces rising cost and fewer customers.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dirty="0">
              <a:solidFill>
                <a:schemeClr val="accent1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7829" y="1504768"/>
            <a:ext cx="6759709" cy="4189450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chemeClr val="tx1"/>
                </a:solidFill>
              </a:rPr>
              <a:t>5W2H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What: Sales are stuck at 25% lower then before pandemic.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Who: Basil(owner)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Why : Fewer </a:t>
            </a:r>
            <a:r>
              <a:rPr lang="en-GB" sz="1800" dirty="0" err="1">
                <a:solidFill>
                  <a:schemeClr val="tx1"/>
                </a:solidFill>
              </a:rPr>
              <a:t>customers,higher</a:t>
            </a:r>
            <a:r>
              <a:rPr lang="en-GB" sz="1800" dirty="0">
                <a:solidFill>
                  <a:schemeClr val="tx1"/>
                </a:solidFill>
              </a:rPr>
              <a:t> ingredient prices and </a:t>
            </a:r>
          </a:p>
          <a:p>
            <a:r>
              <a:rPr lang="en-GB" sz="1800" dirty="0">
                <a:solidFill>
                  <a:schemeClr val="tx1"/>
                </a:solidFill>
              </a:rPr>
              <a:t>no online ordering.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Where: Retail park in Coventry,</a:t>
            </a:r>
          </a:p>
          <a:p>
            <a:r>
              <a:rPr lang="en-GB" sz="1800" dirty="0">
                <a:solidFill>
                  <a:schemeClr val="tx1"/>
                </a:solidFill>
              </a:rPr>
              <a:t>When: Since COVID-19 </a:t>
            </a:r>
            <a:r>
              <a:rPr lang="en-GB" sz="1800" dirty="0" err="1">
                <a:solidFill>
                  <a:schemeClr val="tx1"/>
                </a:solidFill>
              </a:rPr>
              <a:t>pendamic</a:t>
            </a:r>
            <a:r>
              <a:rPr lang="en-GB" sz="1800" dirty="0">
                <a:solidFill>
                  <a:schemeClr val="tx1"/>
                </a:solidFill>
              </a:rPr>
              <a:t>, continuing </a:t>
            </a:r>
          </a:p>
          <a:p>
            <a:r>
              <a:rPr lang="en-GB" sz="1800" dirty="0">
                <a:solidFill>
                  <a:schemeClr val="tx1"/>
                </a:solidFill>
              </a:rPr>
              <a:t>through 2023-2025.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How: lower income and higher business expenses.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 Much: Sales remain around 25% lower then 2019 </a:t>
            </a:r>
            <a:r>
              <a:rPr lang="en-GB" sz="1800" dirty="0" err="1">
                <a:solidFill>
                  <a:schemeClr val="tx1"/>
                </a:solidFill>
              </a:rPr>
              <a:t>lavels</a:t>
            </a:r>
            <a:r>
              <a:rPr lang="en-GB" sz="1800" dirty="0">
                <a:solidFill>
                  <a:schemeClr val="tx1"/>
                </a:solidFill>
              </a:rPr>
              <a:t>.</a:t>
            </a:r>
          </a:p>
          <a:p>
            <a:r>
              <a:rPr lang="en-GB" sz="1800" dirty="0">
                <a:solidFill>
                  <a:schemeClr val="tx1"/>
                </a:solidFill>
              </a:rPr>
              <a:t> </a:t>
            </a:r>
          </a:p>
          <a:p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35CABE-ABEE-AED3-7680-A463CF36A8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7538" y="1809750"/>
            <a:ext cx="3707479" cy="35903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BE5227-88FE-991C-9AB6-74CE2F076A4D}"/>
              </a:ext>
            </a:extLst>
          </p:cNvPr>
          <p:cNvSpPr txBox="1"/>
          <p:nvPr/>
        </p:nvSpPr>
        <p:spPr>
          <a:xfrm>
            <a:off x="8927868" y="5079076"/>
            <a:ext cx="2443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r>
              <a:rPr lang="en-GB" dirty="0"/>
              <a:t>(SafetyCulture,2026)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5" y="1030280"/>
            <a:ext cx="9217230" cy="4298178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POLITICAL:  </a:t>
            </a:r>
          </a:p>
          <a:p>
            <a:r>
              <a:rPr lang="en-GB" b="1" dirty="0"/>
              <a:t>*Government rules after COVID-19 affected small businesses.</a:t>
            </a:r>
          </a:p>
          <a:p>
            <a:r>
              <a:rPr lang="en-GB" b="1" dirty="0"/>
              <a:t>*Changes in employment reduced the number of regular customers.</a:t>
            </a:r>
          </a:p>
          <a:p>
            <a:endParaRPr lang="en-GB" b="1" dirty="0"/>
          </a:p>
          <a:p>
            <a:r>
              <a:rPr lang="en-GB" b="1" dirty="0"/>
              <a:t>ECONOMIC :</a:t>
            </a:r>
          </a:p>
          <a:p>
            <a:r>
              <a:rPr lang="en-GB" b="1" dirty="0"/>
              <a:t>* The cost of organic ingredients and electricity has increased.</a:t>
            </a:r>
          </a:p>
          <a:p>
            <a:r>
              <a:rPr lang="en-GB" b="1" dirty="0"/>
              <a:t>*Many customers are spending less because of the cost-of-living crisis.</a:t>
            </a:r>
          </a:p>
          <a:p>
            <a:endParaRPr lang="en-GB" b="1" dirty="0"/>
          </a:p>
          <a:p>
            <a:r>
              <a:rPr lang="en-GB" b="1" dirty="0"/>
              <a:t>SOCIAL 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More people prefer buying food online or having it delivered.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1" dirty="0"/>
              <a:t>Some customer choose </a:t>
            </a:r>
            <a:r>
              <a:rPr lang="en-GB" sz="1800" b="1" dirty="0" err="1"/>
              <a:t>healthier,organic</a:t>
            </a:r>
            <a:r>
              <a:rPr lang="en-GB" sz="1800" b="1" dirty="0"/>
              <a:t> bakery products (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349" y="452284"/>
            <a:ext cx="9823296" cy="5624051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bakery does not have a website for online orders.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use of social media makes it harder to attract new customers.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Employment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health&amp;safty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regulations getting strictly followed after COVID.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bakery must follow food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safty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laws,which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 increase business cost.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1.Bad weather can reduce crop production and increase ingredient cost.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2. Organic products are becoming popular but they are more expensive after lockdown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7049C63A-2867-FCC2-5421-F5985679CA94}"/>
              </a:ext>
            </a:extLst>
          </p:cNvPr>
          <p:cNvCxnSpPr/>
          <p:nvPr/>
        </p:nvCxnSpPr>
        <p:spPr>
          <a:xfrm>
            <a:off x="3657606" y="3940233"/>
            <a:ext cx="56360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4">
            <a:extLst>
              <a:ext uri="{FF2B5EF4-FFF2-40B4-BE49-F238E27FC236}">
                <a16:creationId xmlns:a16="http://schemas.microsoft.com/office/drawing/2014/main" id="{B58BB37A-9AA9-7994-E48A-B0DA93C0ED1C}"/>
              </a:ext>
            </a:extLst>
          </p:cNvPr>
          <p:cNvSpPr/>
          <p:nvPr/>
        </p:nvSpPr>
        <p:spPr>
          <a:xfrm>
            <a:off x="9376758" y="3460173"/>
            <a:ext cx="2668385" cy="96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FALLING SALES</a:t>
            </a:r>
          </a:p>
          <a:p>
            <a:pPr algn="ctr"/>
            <a:r>
              <a:rPr lang="en-GB" dirty="0"/>
              <a:t>&amp;</a:t>
            </a:r>
          </a:p>
          <a:p>
            <a:pPr algn="ctr"/>
            <a:r>
              <a:rPr lang="en-GB" dirty="0"/>
              <a:t>RISING COSTS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1450F40-606D-5B99-020F-864162E598AE}"/>
              </a:ext>
            </a:extLst>
          </p:cNvPr>
          <p:cNvCxnSpPr>
            <a:cxnSpLocks/>
          </p:cNvCxnSpPr>
          <p:nvPr/>
        </p:nvCxnSpPr>
        <p:spPr>
          <a:xfrm>
            <a:off x="4556681" y="2579006"/>
            <a:ext cx="1615521" cy="1370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D32CB20-D700-E651-74C0-B3B6CD6CD816}"/>
              </a:ext>
            </a:extLst>
          </p:cNvPr>
          <p:cNvCxnSpPr/>
          <p:nvPr/>
        </p:nvCxnSpPr>
        <p:spPr>
          <a:xfrm>
            <a:off x="7323516" y="2460567"/>
            <a:ext cx="1787237" cy="1479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3F3E2-D96D-3C05-3789-DF44F24F9143}"/>
              </a:ext>
            </a:extLst>
          </p:cNvPr>
          <p:cNvCxnSpPr>
            <a:cxnSpLocks/>
          </p:cNvCxnSpPr>
          <p:nvPr/>
        </p:nvCxnSpPr>
        <p:spPr>
          <a:xfrm flipH="1">
            <a:off x="4620508" y="3955887"/>
            <a:ext cx="1549233" cy="16823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D73A32-BFDA-5EE5-91E3-333620FD0635}"/>
              </a:ext>
            </a:extLst>
          </p:cNvPr>
          <p:cNvCxnSpPr>
            <a:cxnSpLocks/>
          </p:cNvCxnSpPr>
          <p:nvPr/>
        </p:nvCxnSpPr>
        <p:spPr>
          <a:xfrm flipH="1">
            <a:off x="7466230" y="3961565"/>
            <a:ext cx="1648690" cy="18786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8D882178-BB43-09E3-FEB4-955CD19AE4E8}"/>
              </a:ext>
            </a:extLst>
          </p:cNvPr>
          <p:cNvSpPr/>
          <p:nvPr/>
        </p:nvSpPr>
        <p:spPr>
          <a:xfrm>
            <a:off x="3183938" y="1682515"/>
            <a:ext cx="2211186" cy="872831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  <a:p>
            <a:pPr algn="ctr"/>
            <a:r>
              <a:rPr lang="en-GB" dirty="0"/>
              <a:t>(people)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930E5C8-9802-311E-61C1-074D86521C37}"/>
              </a:ext>
            </a:extLst>
          </p:cNvPr>
          <p:cNvSpPr/>
          <p:nvPr/>
        </p:nvSpPr>
        <p:spPr>
          <a:xfrm>
            <a:off x="6096000" y="5638264"/>
            <a:ext cx="2211186" cy="872831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093A774-C9CA-AB63-A876-2F94D302C613}"/>
              </a:ext>
            </a:extLst>
          </p:cNvPr>
          <p:cNvSpPr/>
          <p:nvPr/>
        </p:nvSpPr>
        <p:spPr>
          <a:xfrm>
            <a:off x="6014258" y="1587735"/>
            <a:ext cx="2211186" cy="872831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  <a:p>
            <a:pPr algn="ctr"/>
            <a:r>
              <a:rPr lang="en-GB" dirty="0"/>
              <a:t>(PROCESS)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7B8AE88-D620-7E5F-22FA-E85D3F5995BF}"/>
              </a:ext>
            </a:extLst>
          </p:cNvPr>
          <p:cNvSpPr/>
          <p:nvPr/>
        </p:nvSpPr>
        <p:spPr>
          <a:xfrm>
            <a:off x="3304210" y="5669361"/>
            <a:ext cx="2211186" cy="872831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916B261-F19B-9AEB-A12D-0750E30DB4F0}"/>
              </a:ext>
            </a:extLst>
          </p:cNvPr>
          <p:cNvSpPr txBox="1"/>
          <p:nvPr/>
        </p:nvSpPr>
        <p:spPr>
          <a:xfrm>
            <a:off x="2290015" y="2625757"/>
            <a:ext cx="23310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One person runs</a:t>
            </a:r>
          </a:p>
          <a:p>
            <a:r>
              <a:rPr lang="en-GB" dirty="0"/>
              <a:t>The entire business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BF4A5C6-D954-B4A9-8C73-6F8897DBF409}"/>
              </a:ext>
            </a:extLst>
          </p:cNvPr>
          <p:cNvSpPr txBox="1"/>
          <p:nvPr/>
        </p:nvSpPr>
        <p:spPr>
          <a:xfrm>
            <a:off x="2597960" y="3349578"/>
            <a:ext cx="2764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Fewer customers after</a:t>
            </a:r>
          </a:p>
          <a:p>
            <a:r>
              <a:rPr lang="en-GB" dirty="0"/>
              <a:t>The pandemic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D5A9501-50DE-F61C-3F92-E4402D003F1E}"/>
              </a:ext>
            </a:extLst>
          </p:cNvPr>
          <p:cNvSpPr txBox="1"/>
          <p:nvPr/>
        </p:nvSpPr>
        <p:spPr>
          <a:xfrm>
            <a:off x="5741002" y="3290709"/>
            <a:ext cx="23134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delivery </a:t>
            </a:r>
            <a:r>
              <a:rPr lang="en-GB" dirty="0" err="1"/>
              <a:t>sevices</a:t>
            </a: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D1AF2CC-8BA1-A032-4EBA-F4DD0EEFD907}"/>
              </a:ext>
            </a:extLst>
          </p:cNvPr>
          <p:cNvSpPr txBox="1"/>
          <p:nvPr/>
        </p:nvSpPr>
        <p:spPr>
          <a:xfrm>
            <a:off x="2147083" y="4002638"/>
            <a:ext cx="3576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Organic ingredients are </a:t>
            </a:r>
          </a:p>
          <a:p>
            <a:r>
              <a:rPr lang="en-GB" dirty="0"/>
              <a:t>Expensive(UK Hospitality, 2025)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4F03160-C954-CBAE-F019-388148F6D412}"/>
              </a:ext>
            </a:extLst>
          </p:cNvPr>
          <p:cNvSpPr txBox="1"/>
          <p:nvPr/>
        </p:nvSpPr>
        <p:spPr>
          <a:xfrm>
            <a:off x="6249801" y="4092521"/>
            <a:ext cx="2021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modern </a:t>
            </a:r>
          </a:p>
          <a:p>
            <a:r>
              <a:rPr lang="en-GB" dirty="0"/>
              <a:t>payment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E4546CB-B7DA-091C-85D3-23AE5691639D}"/>
              </a:ext>
            </a:extLst>
          </p:cNvPr>
          <p:cNvSpPr txBox="1"/>
          <p:nvPr/>
        </p:nvSpPr>
        <p:spPr>
          <a:xfrm>
            <a:off x="2696875" y="4888649"/>
            <a:ext cx="21483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Packaging costs </a:t>
            </a:r>
          </a:p>
          <a:p>
            <a:r>
              <a:rPr lang="en-GB" dirty="0"/>
              <a:t>Have increased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F54C459-D16C-D347-E91D-F47D1388CD3B}"/>
              </a:ext>
            </a:extLst>
          </p:cNvPr>
          <p:cNvSpPr txBox="1"/>
          <p:nvPr/>
        </p:nvSpPr>
        <p:spPr>
          <a:xfrm>
            <a:off x="5275731" y="2702348"/>
            <a:ext cx="2526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online ordering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04DE3D3-AA3F-0BF8-EEB4-F9E9D4CC7FE0}"/>
              </a:ext>
            </a:extLst>
          </p:cNvPr>
          <p:cNvSpPr txBox="1"/>
          <p:nvPr/>
        </p:nvSpPr>
        <p:spPr>
          <a:xfrm>
            <a:off x="6219523" y="4842134"/>
            <a:ext cx="1521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Old baking </a:t>
            </a:r>
          </a:p>
          <a:p>
            <a:r>
              <a:rPr lang="en-GB" dirty="0"/>
              <a:t>equipment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12AF727-13AC-71C4-EFDB-44588220A2CF}"/>
              </a:ext>
            </a:extLst>
          </p:cNvPr>
          <p:cNvCxnSpPr/>
          <p:nvPr/>
        </p:nvCxnSpPr>
        <p:spPr>
          <a:xfrm>
            <a:off x="7466230" y="2930453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A0F5D41-6DCE-887B-6DB5-C831D02AA3FB}"/>
              </a:ext>
            </a:extLst>
          </p:cNvPr>
          <p:cNvCxnSpPr/>
          <p:nvPr/>
        </p:nvCxnSpPr>
        <p:spPr>
          <a:xfrm>
            <a:off x="4808174" y="5147505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907FBAE-F3FA-AA9D-98A6-89A440C780B6}"/>
              </a:ext>
            </a:extLst>
          </p:cNvPr>
          <p:cNvCxnSpPr/>
          <p:nvPr/>
        </p:nvCxnSpPr>
        <p:spPr>
          <a:xfrm>
            <a:off x="5623465" y="4162604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E27E10B-57E7-A74C-44E6-6FCA4A529B7A}"/>
              </a:ext>
            </a:extLst>
          </p:cNvPr>
          <p:cNvCxnSpPr/>
          <p:nvPr/>
        </p:nvCxnSpPr>
        <p:spPr>
          <a:xfrm>
            <a:off x="5383797" y="3612088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1513788-D1E6-A02C-8F66-D4078E577276}"/>
              </a:ext>
            </a:extLst>
          </p:cNvPr>
          <p:cNvCxnSpPr/>
          <p:nvPr/>
        </p:nvCxnSpPr>
        <p:spPr>
          <a:xfrm>
            <a:off x="8075830" y="3540053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7434C33-BE37-4F7C-0E36-30AD01B5592E}"/>
              </a:ext>
            </a:extLst>
          </p:cNvPr>
          <p:cNvCxnSpPr/>
          <p:nvPr/>
        </p:nvCxnSpPr>
        <p:spPr>
          <a:xfrm>
            <a:off x="4568506" y="2930453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76FC5AB-74C8-6E33-F6DA-53E8CDBEDCA8}"/>
              </a:ext>
            </a:extLst>
          </p:cNvPr>
          <p:cNvCxnSpPr/>
          <p:nvPr/>
        </p:nvCxnSpPr>
        <p:spPr>
          <a:xfrm>
            <a:off x="7647740" y="5211815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44519EDE-755A-CB9A-DB1D-ED14023EFA21}"/>
              </a:ext>
            </a:extLst>
          </p:cNvPr>
          <p:cNvCxnSpPr/>
          <p:nvPr/>
        </p:nvCxnSpPr>
        <p:spPr>
          <a:xfrm>
            <a:off x="8217134" y="4485769"/>
            <a:ext cx="2396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KEY FINDINGS</a:t>
            </a:r>
          </a:p>
          <a:p>
            <a:r>
              <a:rPr lang="en-GB" dirty="0"/>
              <a:t>*Basil’s Bakery faces both external and internal challenges.</a:t>
            </a:r>
          </a:p>
          <a:p>
            <a:endParaRPr lang="en-GB" dirty="0"/>
          </a:p>
          <a:p>
            <a:r>
              <a:rPr lang="en-GB" dirty="0"/>
              <a:t>*Rising </a:t>
            </a:r>
            <a:r>
              <a:rPr lang="en-GB" dirty="0" err="1"/>
              <a:t>ingredient,packaging,and</a:t>
            </a:r>
            <a:r>
              <a:rPr lang="en-GB" dirty="0"/>
              <a:t> energy costs have increased business expenses.</a:t>
            </a:r>
          </a:p>
          <a:p>
            <a:endParaRPr lang="en-GB" dirty="0"/>
          </a:p>
          <a:p>
            <a:r>
              <a:rPr lang="en-GB" dirty="0"/>
              <a:t>*Changes in customer shopping habits and reduced footfall have affected sales.</a:t>
            </a:r>
          </a:p>
          <a:p>
            <a:r>
              <a:rPr lang="en-GB" dirty="0"/>
              <a:t>*The PESTLE analysis and Fishbone Diagram helped identify the main </a:t>
            </a:r>
            <a:r>
              <a:rPr lang="en-GB" dirty="0" err="1"/>
              <a:t>couses</a:t>
            </a:r>
            <a:r>
              <a:rPr lang="en-GB" dirty="0"/>
              <a:t> of these problems.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BDB2F-7279-4A38-D8DE-5C7D3C88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48" y="288944"/>
            <a:ext cx="8915399" cy="14688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ABD0B-60CB-D1D0-2689-FBC7D4027C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5956" y="1757744"/>
            <a:ext cx="9500087" cy="47121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1.House of Commons Library(2026) </a:t>
            </a:r>
            <a:r>
              <a:rPr lang="en-GB" i="1" dirty="0">
                <a:solidFill>
                  <a:schemeClr val="tx1"/>
                </a:solidFill>
              </a:rPr>
              <a:t>The impact of food inflation on the cost of living. </a:t>
            </a:r>
            <a:r>
              <a:rPr lang="en-GB" dirty="0">
                <a:solidFill>
                  <a:schemeClr val="tx1"/>
                </a:solidFill>
              </a:rPr>
              <a:t>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 (Accessed:7July2026)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</a:rPr>
              <a:t>2.Food and Drink Federation(2025)UK</a:t>
            </a:r>
          </a:p>
          <a:p>
            <a:r>
              <a:rPr lang="en-GB" dirty="0">
                <a:solidFill>
                  <a:schemeClr val="tx1"/>
                </a:solidFill>
              </a:rPr>
              <a:t>Food &amp; Drink Inflation 2025-26 </a:t>
            </a:r>
            <a:r>
              <a:rPr lang="en-GB" dirty="0" err="1">
                <a:solidFill>
                  <a:schemeClr val="tx1"/>
                </a:solidFill>
              </a:rPr>
              <a:t>Forcast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</a:rPr>
              <a:t>Available at: https://www.fdf.org.uk</a:t>
            </a:r>
          </a:p>
          <a:p>
            <a:r>
              <a:rPr lang="en-GB" dirty="0">
                <a:solidFill>
                  <a:schemeClr val="tx1"/>
                </a:solidFill>
              </a:rPr>
              <a:t>(Accessed:7July2026)</a:t>
            </a:r>
          </a:p>
          <a:p>
            <a:r>
              <a:rPr lang="en-GB" dirty="0">
                <a:solidFill>
                  <a:schemeClr val="tx1"/>
                </a:solidFill>
              </a:rPr>
              <a:t>3.UK Government(2021)Natashas </a:t>
            </a:r>
            <a:r>
              <a:rPr lang="en-GB" dirty="0" err="1">
                <a:solidFill>
                  <a:schemeClr val="tx1"/>
                </a:solidFill>
              </a:rPr>
              <a:t>Law:food</a:t>
            </a:r>
            <a:r>
              <a:rPr lang="en-GB" dirty="0">
                <a:solidFill>
                  <a:schemeClr val="tx1"/>
                </a:solidFill>
              </a:rPr>
              <a:t> allergen labelling </a:t>
            </a:r>
            <a:r>
              <a:rPr lang="en-GB" dirty="0" err="1">
                <a:solidFill>
                  <a:schemeClr val="tx1"/>
                </a:solidFill>
              </a:rPr>
              <a:t>requirments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</a:rPr>
              <a:t>Available </a:t>
            </a:r>
            <a:r>
              <a:rPr lang="en-GB" dirty="0" err="1">
                <a:solidFill>
                  <a:schemeClr val="tx1"/>
                </a:solidFill>
              </a:rPr>
              <a:t>at:https</a:t>
            </a:r>
            <a:r>
              <a:rPr lang="en-GB" dirty="0">
                <a:solidFill>
                  <a:schemeClr val="tx1"/>
                </a:solidFill>
              </a:rPr>
              <a:t>://www.gov.uk</a:t>
            </a:r>
          </a:p>
          <a:p>
            <a:r>
              <a:rPr lang="en-GB" dirty="0"/>
              <a:t>(Accessed:7July2026)</a:t>
            </a:r>
          </a:p>
          <a:p>
            <a:r>
              <a:rPr lang="en-GB" dirty="0"/>
              <a:t>4.(Johnson,Scholes and Whittington,2020)-for PESTLE analysis and strategy.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244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677</Words>
  <Application>Microsoft Office PowerPoint</Application>
  <PresentationFormat>Widescreen</PresentationFormat>
  <Paragraphs>116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Wingdings</vt:lpstr>
      <vt:lpstr>Wingdings 3</vt:lpstr>
      <vt:lpstr>Wisp</vt:lpstr>
      <vt:lpstr>MODULE NAME :problem solving &amp; decision making MODULE CODE :LCLM4004 STUDENT NAME : Tanzia Sultana Yunus  STUDENT ID : 2532483 LECTURER 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</vt:lpstr>
      <vt:lpstr>Conclusion</vt:lpstr>
      <vt:lpstr>References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Jibreel Yunus</cp:lastModifiedBy>
  <cp:revision>93</cp:revision>
  <dcterms:created xsi:type="dcterms:W3CDTF">2024-10-08T15:58:04Z</dcterms:created>
  <dcterms:modified xsi:type="dcterms:W3CDTF">2026-07-08T11:52:33Z</dcterms:modified>
</cp:coreProperties>
</file>