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theme/theme8.xml" ContentType="application/vnd.openxmlformats-officedocument.theme+xml"/>
  <Override PartName="/ppt/slideLayouts/slideLayout37.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 id="2147483712" r:id="rId5"/>
    <p:sldMasterId id="2147483758" r:id="rId6"/>
    <p:sldMasterId id="2147483760" r:id="rId7"/>
    <p:sldMasterId id="2147483763" r:id="rId8"/>
    <p:sldMasterId id="2147483768" r:id="rId9"/>
    <p:sldMasterId id="2147483793" r:id="rId10"/>
    <p:sldMasterId id="2147483805" r:id="rId11"/>
    <p:sldMasterId id="2147483807" r:id="rId12"/>
  </p:sldMasterIdLst>
  <p:notesMasterIdLst>
    <p:notesMasterId r:id="rId55"/>
  </p:notesMasterIdLst>
  <p:handoutMasterIdLst>
    <p:handoutMasterId r:id="rId56"/>
  </p:handoutMasterIdLst>
  <p:sldIdLst>
    <p:sldId id="475" r:id="rId13"/>
    <p:sldId id="273" r:id="rId14"/>
    <p:sldId id="857" r:id="rId15"/>
    <p:sldId id="259" r:id="rId16"/>
    <p:sldId id="867" r:id="rId17"/>
    <p:sldId id="870" r:id="rId18"/>
    <p:sldId id="457" r:id="rId19"/>
    <p:sldId id="458" r:id="rId20"/>
    <p:sldId id="861" r:id="rId21"/>
    <p:sldId id="455" r:id="rId22"/>
    <p:sldId id="290" r:id="rId23"/>
    <p:sldId id="865" r:id="rId24"/>
    <p:sldId id="866" r:id="rId25"/>
    <p:sldId id="868" r:id="rId26"/>
    <p:sldId id="869" r:id="rId27"/>
    <p:sldId id="864" r:id="rId28"/>
    <p:sldId id="306" r:id="rId29"/>
    <p:sldId id="315" r:id="rId30"/>
    <p:sldId id="313" r:id="rId31"/>
    <p:sldId id="460" r:id="rId32"/>
    <p:sldId id="863" r:id="rId33"/>
    <p:sldId id="461" r:id="rId34"/>
    <p:sldId id="462" r:id="rId35"/>
    <p:sldId id="465" r:id="rId36"/>
    <p:sldId id="378" r:id="rId37"/>
    <p:sldId id="464" r:id="rId38"/>
    <p:sldId id="466" r:id="rId39"/>
    <p:sldId id="467" r:id="rId40"/>
    <p:sldId id="279" r:id="rId41"/>
    <p:sldId id="271" r:id="rId42"/>
    <p:sldId id="871" r:id="rId43"/>
    <p:sldId id="350" r:id="rId44"/>
    <p:sldId id="468" r:id="rId45"/>
    <p:sldId id="469" r:id="rId46"/>
    <p:sldId id="356" r:id="rId47"/>
    <p:sldId id="357" r:id="rId48"/>
    <p:sldId id="288" r:id="rId49"/>
    <p:sldId id="858" r:id="rId50"/>
    <p:sldId id="859" r:id="rId51"/>
    <p:sldId id="305" r:id="rId52"/>
    <p:sldId id="324" r:id="rId53"/>
    <p:sldId id="321"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CE4C4A-5F93-4CAA-BA90-F84E4FC63520}" v="78" dt="2023-10-24T14:45:28.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78320" autoAdjust="0"/>
  </p:normalViewPr>
  <p:slideViewPr>
    <p:cSldViewPr>
      <p:cViewPr>
        <p:scale>
          <a:sx n="95" d="100"/>
          <a:sy n="95" d="100"/>
        </p:scale>
        <p:origin x="1024" y="1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slide" Target="slides/slide38.xml"/><Relationship Id="rId55" Type="http://schemas.openxmlformats.org/officeDocument/2006/relationships/notesMaster" Target="notesMasters/notesMaster1.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3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viewProps" Target="viewProps.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commentAuthors" Target="commentAuthors.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6033038A-70D0-4D34-87F4-A71C447CBF34}"/>
    <pc:docChg chg="undo custSel addSld delSld modSld sldOrd">
      <pc:chgData name="Christopher Wilkin" userId="10363294-769d-46d1-9962-1839b2820248" providerId="ADAL" clId="{6033038A-70D0-4D34-87F4-A71C447CBF34}" dt="2023-05-12T08:55:43.680" v="983"/>
      <pc:docMkLst>
        <pc:docMk/>
      </pc:docMkLst>
      <pc:sldChg chg="add del">
        <pc:chgData name="Christopher Wilkin" userId="10363294-769d-46d1-9962-1839b2820248" providerId="ADAL" clId="{6033038A-70D0-4D34-87F4-A71C447CBF34}" dt="2023-02-02T08:38:09.830" v="7" actId="47"/>
        <pc:sldMkLst>
          <pc:docMk/>
          <pc:sldMk cId="3511822466" sldId="265"/>
        </pc:sldMkLst>
      </pc:sldChg>
      <pc:sldChg chg="ord">
        <pc:chgData name="Christopher Wilkin" userId="10363294-769d-46d1-9962-1839b2820248" providerId="ADAL" clId="{6033038A-70D0-4D34-87F4-A71C447CBF34}" dt="2023-02-02T08:47:21.831" v="52" actId="20578"/>
        <pc:sldMkLst>
          <pc:docMk/>
          <pc:sldMk cId="3864157583" sldId="305"/>
        </pc:sldMkLst>
      </pc:sldChg>
      <pc:sldChg chg="add del">
        <pc:chgData name="Christopher Wilkin" userId="10363294-769d-46d1-9962-1839b2820248" providerId="ADAL" clId="{6033038A-70D0-4D34-87F4-A71C447CBF34}" dt="2023-02-02T08:47:26.074" v="56"/>
        <pc:sldMkLst>
          <pc:docMk/>
          <pc:sldMk cId="1643905872" sldId="321"/>
        </pc:sldMkLst>
      </pc:sldChg>
      <pc:sldChg chg="modSp add del mod">
        <pc:chgData name="Christopher Wilkin" userId="10363294-769d-46d1-9962-1839b2820248" providerId="ADAL" clId="{6033038A-70D0-4D34-87F4-A71C447CBF34}" dt="2023-02-02T08:49:49.417" v="117" actId="20577"/>
        <pc:sldMkLst>
          <pc:docMk/>
          <pc:sldMk cId="1555249484" sldId="324"/>
        </pc:sldMkLst>
        <pc:spChg chg="mod">
          <ac:chgData name="Christopher Wilkin" userId="10363294-769d-46d1-9962-1839b2820248" providerId="ADAL" clId="{6033038A-70D0-4D34-87F4-A71C447CBF34}" dt="2023-02-02T08:49:49.417" v="117" actId="20577"/>
          <ac:spMkLst>
            <pc:docMk/>
            <pc:sldMk cId="1555249484" sldId="324"/>
            <ac:spMk id="2" creationId="{A6E9004F-BFD6-4ADC-A0B5-89A9E2C7C48E}"/>
          </ac:spMkLst>
        </pc:spChg>
      </pc:sldChg>
      <pc:sldChg chg="modSp add del mod">
        <pc:chgData name="Christopher Wilkin" userId="10363294-769d-46d1-9962-1839b2820248" providerId="ADAL" clId="{6033038A-70D0-4D34-87F4-A71C447CBF34}" dt="2023-02-02T08:38:36.124" v="13" actId="1076"/>
        <pc:sldMkLst>
          <pc:docMk/>
          <pc:sldMk cId="3973563362" sldId="351"/>
        </pc:sldMkLst>
        <pc:spChg chg="mod">
          <ac:chgData name="Christopher Wilkin" userId="10363294-769d-46d1-9962-1839b2820248" providerId="ADAL" clId="{6033038A-70D0-4D34-87F4-A71C447CBF34}" dt="2023-02-02T08:38:33.287" v="12" actId="1076"/>
          <ac:spMkLst>
            <pc:docMk/>
            <pc:sldMk cId="3973563362" sldId="351"/>
            <ac:spMk id="2" creationId="{02390497-6B7A-43AE-AC13-D2F048447F39}"/>
          </ac:spMkLst>
        </pc:spChg>
        <pc:spChg chg="mod">
          <ac:chgData name="Christopher Wilkin" userId="10363294-769d-46d1-9962-1839b2820248" providerId="ADAL" clId="{6033038A-70D0-4D34-87F4-A71C447CBF34}" dt="2023-02-02T08:38:36.124" v="13" actId="1076"/>
          <ac:spMkLst>
            <pc:docMk/>
            <pc:sldMk cId="3973563362" sldId="351"/>
            <ac:spMk id="3" creationId="{86BCB47E-819E-45CE-8354-3003F3AD8C23}"/>
          </ac:spMkLst>
        </pc:spChg>
      </pc:sldChg>
      <pc:sldChg chg="ord">
        <pc:chgData name="Christopher Wilkin" userId="10363294-769d-46d1-9962-1839b2820248" providerId="ADAL" clId="{6033038A-70D0-4D34-87F4-A71C447CBF34}" dt="2023-02-02T08:43:18.452" v="43"/>
        <pc:sldMkLst>
          <pc:docMk/>
          <pc:sldMk cId="1944188165" sldId="441"/>
        </pc:sldMkLst>
      </pc:sldChg>
      <pc:sldChg chg="addSp modSp del">
        <pc:chgData name="Christopher Wilkin" userId="10363294-769d-46d1-9962-1839b2820248" providerId="ADAL" clId="{6033038A-70D0-4D34-87F4-A71C447CBF34}" dt="2023-05-11T11:01:54.506" v="121" actId="47"/>
        <pc:sldMkLst>
          <pc:docMk/>
          <pc:sldMk cId="3052137808" sldId="445"/>
        </pc:sldMkLst>
        <pc:picChg chg="add mod">
          <ac:chgData name="Christopher Wilkin" userId="10363294-769d-46d1-9962-1839b2820248" providerId="ADAL" clId="{6033038A-70D0-4D34-87F4-A71C447CBF34}" dt="2023-02-02T08:40:46.127" v="17" actId="1076"/>
          <ac:picMkLst>
            <pc:docMk/>
            <pc:sldMk cId="3052137808" sldId="445"/>
            <ac:picMk id="2" creationId="{F6536A4C-21BA-4027-4637-68C3B80D2614}"/>
          </ac:picMkLst>
        </pc:picChg>
      </pc:sldChg>
      <pc:sldChg chg="del">
        <pc:chgData name="Christopher Wilkin" userId="10363294-769d-46d1-9962-1839b2820248" providerId="ADAL" clId="{6033038A-70D0-4D34-87F4-A71C447CBF34}" dt="2023-05-11T11:02:31.502" v="122" actId="47"/>
        <pc:sldMkLst>
          <pc:docMk/>
          <pc:sldMk cId="1671628992" sldId="463"/>
        </pc:sldMkLst>
      </pc:sldChg>
      <pc:sldChg chg="modSp mod">
        <pc:chgData name="Christopher Wilkin" userId="10363294-769d-46d1-9962-1839b2820248" providerId="ADAL" clId="{6033038A-70D0-4D34-87F4-A71C447CBF34}" dt="2023-05-11T11:02:47.380" v="125" actId="1076"/>
        <pc:sldMkLst>
          <pc:docMk/>
          <pc:sldMk cId="3798792751" sldId="464"/>
        </pc:sldMkLst>
        <pc:spChg chg="mod">
          <ac:chgData name="Christopher Wilkin" userId="10363294-769d-46d1-9962-1839b2820248" providerId="ADAL" clId="{6033038A-70D0-4D34-87F4-A71C447CBF34}" dt="2023-05-11T11:02:42.390" v="123" actId="1076"/>
          <ac:spMkLst>
            <pc:docMk/>
            <pc:sldMk cId="3798792751" sldId="464"/>
            <ac:spMk id="2" creationId="{29D3E6A5-4AA4-4410-8595-FCE8E9BAA1E1}"/>
          </ac:spMkLst>
        </pc:spChg>
        <pc:spChg chg="mod">
          <ac:chgData name="Christopher Wilkin" userId="10363294-769d-46d1-9962-1839b2820248" providerId="ADAL" clId="{6033038A-70D0-4D34-87F4-A71C447CBF34}" dt="2023-05-11T11:02:47.380" v="125" actId="1076"/>
          <ac:spMkLst>
            <pc:docMk/>
            <pc:sldMk cId="3798792751" sldId="464"/>
            <ac:spMk id="3" creationId="{45748B4C-A45C-4969-B7CF-85428122B0F4}"/>
          </ac:spMkLst>
        </pc:spChg>
        <pc:spChg chg="mod">
          <ac:chgData name="Christopher Wilkin" userId="10363294-769d-46d1-9962-1839b2820248" providerId="ADAL" clId="{6033038A-70D0-4D34-87F4-A71C447CBF34}" dt="2023-05-11T11:02:45.071" v="124" actId="1076"/>
          <ac:spMkLst>
            <pc:docMk/>
            <pc:sldMk cId="3798792751" sldId="464"/>
            <ac:spMk id="6" creationId="{EDA453B6-FD4D-4F14-A4E9-CEFE271CFF39}"/>
          </ac:spMkLst>
        </pc:spChg>
      </pc:sldChg>
      <pc:sldChg chg="addSp delSp modSp mod">
        <pc:chgData name="Christopher Wilkin" userId="10363294-769d-46d1-9962-1839b2820248" providerId="ADAL" clId="{6033038A-70D0-4D34-87F4-A71C447CBF34}" dt="2023-02-02T08:42:50.909" v="41" actId="1076"/>
        <pc:sldMkLst>
          <pc:docMk/>
          <pc:sldMk cId="3452444486" sldId="466"/>
        </pc:sldMkLst>
        <pc:spChg chg="mod">
          <ac:chgData name="Christopher Wilkin" userId="10363294-769d-46d1-9962-1839b2820248" providerId="ADAL" clId="{6033038A-70D0-4D34-87F4-A71C447CBF34}" dt="2023-02-02T08:42:47.495" v="39" actId="1076"/>
          <ac:spMkLst>
            <pc:docMk/>
            <pc:sldMk cId="3452444486" sldId="466"/>
            <ac:spMk id="3" creationId="{C691B34F-5D00-2B75-BD6C-83A1CB4959B9}"/>
          </ac:spMkLst>
        </pc:spChg>
        <pc:graphicFrameChg chg="mod">
          <ac:chgData name="Christopher Wilkin" userId="10363294-769d-46d1-9962-1839b2820248" providerId="ADAL" clId="{6033038A-70D0-4D34-87F4-A71C447CBF34}" dt="2023-02-02T08:42:39.461" v="36" actId="14100"/>
          <ac:graphicFrameMkLst>
            <pc:docMk/>
            <pc:sldMk cId="3452444486" sldId="466"/>
            <ac:graphicFrameMk id="4" creationId="{9CE08D89-C4B5-66FF-7378-80CB9D1A69CE}"/>
          </ac:graphicFrameMkLst>
        </pc:graphicFrameChg>
        <pc:picChg chg="del mod">
          <ac:chgData name="Christopher Wilkin" userId="10363294-769d-46d1-9962-1839b2820248" providerId="ADAL" clId="{6033038A-70D0-4D34-87F4-A71C447CBF34}" dt="2023-02-02T08:41:15.402" v="19" actId="478"/>
          <ac:picMkLst>
            <pc:docMk/>
            <pc:sldMk cId="3452444486" sldId="466"/>
            <ac:picMk id="5" creationId="{B9805295-FD05-34A7-BB95-9147CFF98EDB}"/>
          </ac:picMkLst>
        </pc:picChg>
        <pc:picChg chg="add mod">
          <ac:chgData name="Christopher Wilkin" userId="10363294-769d-46d1-9962-1839b2820248" providerId="ADAL" clId="{6033038A-70D0-4D34-87F4-A71C447CBF34}" dt="2023-02-02T08:42:44.996" v="38" actId="1076"/>
          <ac:picMkLst>
            <pc:docMk/>
            <pc:sldMk cId="3452444486" sldId="466"/>
            <ac:picMk id="6" creationId="{E0F9AFC9-FBE6-182D-FB72-C45FB6D16D2B}"/>
          </ac:picMkLst>
        </pc:picChg>
        <pc:picChg chg="add mod">
          <ac:chgData name="Christopher Wilkin" userId="10363294-769d-46d1-9962-1839b2820248" providerId="ADAL" clId="{6033038A-70D0-4D34-87F4-A71C447CBF34}" dt="2023-02-02T08:42:44.996" v="38" actId="1076"/>
          <ac:picMkLst>
            <pc:docMk/>
            <pc:sldMk cId="3452444486" sldId="466"/>
            <ac:picMk id="7" creationId="{C04F9257-9B1F-002B-021E-D8EEDA38674D}"/>
          </ac:picMkLst>
        </pc:picChg>
        <pc:picChg chg="add mod">
          <ac:chgData name="Christopher Wilkin" userId="10363294-769d-46d1-9962-1839b2820248" providerId="ADAL" clId="{6033038A-70D0-4D34-87F4-A71C447CBF34}" dt="2023-02-02T08:42:50.909" v="41" actId="1076"/>
          <ac:picMkLst>
            <pc:docMk/>
            <pc:sldMk cId="3452444486" sldId="466"/>
            <ac:picMk id="1026" creationId="{5BF48A07-0B40-561E-2832-137628E75FD3}"/>
          </ac:picMkLst>
        </pc:picChg>
      </pc:sldChg>
      <pc:sldChg chg="modSp add mod">
        <pc:chgData name="Christopher Wilkin" userId="10363294-769d-46d1-9962-1839b2820248" providerId="ADAL" clId="{6033038A-70D0-4D34-87F4-A71C447CBF34}" dt="2023-02-02T08:38:28.924" v="11" actId="1076"/>
        <pc:sldMkLst>
          <pc:docMk/>
          <pc:sldMk cId="402513835" sldId="471"/>
        </pc:sldMkLst>
        <pc:spChg chg="mod">
          <ac:chgData name="Christopher Wilkin" userId="10363294-769d-46d1-9962-1839b2820248" providerId="ADAL" clId="{6033038A-70D0-4D34-87F4-A71C447CBF34}" dt="2023-02-02T08:38:28.924" v="11" actId="1076"/>
          <ac:spMkLst>
            <pc:docMk/>
            <pc:sldMk cId="402513835" sldId="471"/>
            <ac:spMk id="2" creationId="{51D8AA0B-ED35-4345-8D1C-7F296568289B}"/>
          </ac:spMkLst>
        </pc:spChg>
        <pc:spChg chg="mod">
          <ac:chgData name="Christopher Wilkin" userId="10363294-769d-46d1-9962-1839b2820248" providerId="ADAL" clId="{6033038A-70D0-4D34-87F4-A71C447CBF34}" dt="2023-02-02T08:38:26.267" v="10" actId="1076"/>
          <ac:spMkLst>
            <pc:docMk/>
            <pc:sldMk cId="402513835" sldId="471"/>
            <ac:spMk id="6" creationId="{12276771-168B-ED18-63F8-A8DFBC833043}"/>
          </ac:spMkLst>
        </pc:spChg>
      </pc:sldChg>
      <pc:sldChg chg="add del">
        <pc:chgData name="Christopher Wilkin" userId="10363294-769d-46d1-9962-1839b2820248" providerId="ADAL" clId="{6033038A-70D0-4D34-87F4-A71C447CBF34}" dt="2023-02-02T08:38:05.408" v="5"/>
        <pc:sldMkLst>
          <pc:docMk/>
          <pc:sldMk cId="2190286585" sldId="471"/>
        </pc:sldMkLst>
      </pc:sldChg>
      <pc:sldChg chg="add del">
        <pc:chgData name="Christopher Wilkin" userId="10363294-769d-46d1-9962-1839b2820248" providerId="ADAL" clId="{6033038A-70D0-4D34-87F4-A71C447CBF34}" dt="2023-02-02T08:37:59.426" v="3"/>
        <pc:sldMkLst>
          <pc:docMk/>
          <pc:sldMk cId="2764844296" sldId="471"/>
        </pc:sldMkLst>
      </pc:sldChg>
      <pc:sldChg chg="modNotesTx">
        <pc:chgData name="Christopher Wilkin" userId="10363294-769d-46d1-9962-1839b2820248" providerId="ADAL" clId="{6033038A-70D0-4D34-87F4-A71C447CBF34}" dt="2023-05-11T11:03:46.729" v="173" actId="20577"/>
        <pc:sldMkLst>
          <pc:docMk/>
          <pc:sldMk cId="1670172551" sldId="474"/>
        </pc:sldMkLst>
      </pc:sldChg>
      <pc:sldChg chg="del">
        <pc:chgData name="Christopher Wilkin" userId="10363294-769d-46d1-9962-1839b2820248" providerId="ADAL" clId="{6033038A-70D0-4D34-87F4-A71C447CBF34}" dt="2023-02-02T08:38:13.744" v="8" actId="47"/>
        <pc:sldMkLst>
          <pc:docMk/>
          <pc:sldMk cId="1724581827" sldId="476"/>
        </pc:sldMkLst>
      </pc:sldChg>
      <pc:sldChg chg="modSp mod modNotesTx">
        <pc:chgData name="Christopher Wilkin" userId="10363294-769d-46d1-9962-1839b2820248" providerId="ADAL" clId="{6033038A-70D0-4D34-87F4-A71C447CBF34}" dt="2023-05-12T07:45:19.582" v="492" actId="20577"/>
        <pc:sldMkLst>
          <pc:docMk/>
          <pc:sldMk cId="0" sldId="477"/>
        </pc:sldMkLst>
        <pc:spChg chg="mod">
          <ac:chgData name="Christopher Wilkin" userId="10363294-769d-46d1-9962-1839b2820248" providerId="ADAL" clId="{6033038A-70D0-4D34-87F4-A71C447CBF34}" dt="2023-05-11T11:01:25.327" v="120" actId="1076"/>
          <ac:spMkLst>
            <pc:docMk/>
            <pc:sldMk cId="0" sldId="477"/>
            <ac:spMk id="21" creationId="{1E704EF5-3CDA-5859-F4BA-6A79F2C925CD}"/>
          </ac:spMkLst>
        </pc:spChg>
        <pc:picChg chg="mod">
          <ac:chgData name="Christopher Wilkin" userId="10363294-769d-46d1-9962-1839b2820248" providerId="ADAL" clId="{6033038A-70D0-4D34-87F4-A71C447CBF34}" dt="2023-03-29T16:16:28.978" v="118" actId="1076"/>
          <ac:picMkLst>
            <pc:docMk/>
            <pc:sldMk cId="0" sldId="477"/>
            <ac:picMk id="7" creationId="{E22D2C6F-306A-519D-4D0E-2C308B34A0CB}"/>
          </ac:picMkLst>
        </pc:picChg>
        <pc:picChg chg="mod">
          <ac:chgData name="Christopher Wilkin" userId="10363294-769d-46d1-9962-1839b2820248" providerId="ADAL" clId="{6033038A-70D0-4D34-87F4-A71C447CBF34}" dt="2023-05-12T07:44:29.988" v="326" actId="1076"/>
          <ac:picMkLst>
            <pc:docMk/>
            <pc:sldMk cId="0" sldId="477"/>
            <ac:picMk id="9" creationId="{4D52E488-16B7-AE1F-82FA-7806F9CBCC8E}"/>
          </ac:picMkLst>
        </pc:picChg>
      </pc:sldChg>
      <pc:sldChg chg="modSp mod">
        <pc:chgData name="Christopher Wilkin" userId="10363294-769d-46d1-9962-1839b2820248" providerId="ADAL" clId="{6033038A-70D0-4D34-87F4-A71C447CBF34}" dt="2023-05-12T08:10:37.844" v="784" actId="20577"/>
        <pc:sldMkLst>
          <pc:docMk/>
          <pc:sldMk cId="1131935523" sldId="478"/>
        </pc:sldMkLst>
        <pc:spChg chg="mod">
          <ac:chgData name="Christopher Wilkin" userId="10363294-769d-46d1-9962-1839b2820248" providerId="ADAL" clId="{6033038A-70D0-4D34-87F4-A71C447CBF34}" dt="2023-05-12T08:10:37.844" v="784" actId="20577"/>
          <ac:spMkLst>
            <pc:docMk/>
            <pc:sldMk cId="1131935523" sldId="478"/>
            <ac:spMk id="2" creationId="{39450539-3BEF-46BA-A10B-07B76B7996A5}"/>
          </ac:spMkLst>
        </pc:spChg>
      </pc:sldChg>
      <pc:sldChg chg="modSp mod">
        <pc:chgData name="Christopher Wilkin" userId="10363294-769d-46d1-9962-1839b2820248" providerId="ADAL" clId="{6033038A-70D0-4D34-87F4-A71C447CBF34}" dt="2023-02-02T08:45:47.031" v="45" actId="1076"/>
        <pc:sldMkLst>
          <pc:docMk/>
          <pc:sldMk cId="1738393402" sldId="482"/>
        </pc:sldMkLst>
        <pc:picChg chg="mod">
          <ac:chgData name="Christopher Wilkin" userId="10363294-769d-46d1-9962-1839b2820248" providerId="ADAL" clId="{6033038A-70D0-4D34-87F4-A71C447CBF34}" dt="2023-02-02T08:45:47.031" v="45" actId="1076"/>
          <ac:picMkLst>
            <pc:docMk/>
            <pc:sldMk cId="1738393402" sldId="482"/>
            <ac:picMk id="6" creationId="{E24D2266-F307-C608-3B88-376EFBBFE75C}"/>
          </ac:picMkLst>
        </pc:picChg>
      </pc:sldChg>
      <pc:sldChg chg="modSp">
        <pc:chgData name="Christopher Wilkin" userId="10363294-769d-46d1-9962-1839b2820248" providerId="ADAL" clId="{6033038A-70D0-4D34-87F4-A71C447CBF34}" dt="2023-02-02T08:46:20.914" v="48" actId="113"/>
        <pc:sldMkLst>
          <pc:docMk/>
          <pc:sldMk cId="1756289386" sldId="483"/>
        </pc:sldMkLst>
        <pc:spChg chg="mod">
          <ac:chgData name="Christopher Wilkin" userId="10363294-769d-46d1-9962-1839b2820248" providerId="ADAL" clId="{6033038A-70D0-4D34-87F4-A71C447CBF34}" dt="2023-02-02T08:46:20.914" v="48" actId="113"/>
          <ac:spMkLst>
            <pc:docMk/>
            <pc:sldMk cId="1756289386" sldId="483"/>
            <ac:spMk id="4" creationId="{9EF43F56-83D8-6458-765E-DCA5A8DC340D}"/>
          </ac:spMkLst>
        </pc:spChg>
      </pc:sldChg>
      <pc:sldChg chg="modSp">
        <pc:chgData name="Christopher Wilkin" userId="10363294-769d-46d1-9962-1839b2820248" providerId="ADAL" clId="{6033038A-70D0-4D34-87F4-A71C447CBF34}" dt="2023-05-11T11:05:04.220" v="276" actId="20577"/>
        <pc:sldMkLst>
          <pc:docMk/>
          <pc:sldMk cId="1890973791" sldId="484"/>
        </pc:sldMkLst>
        <pc:spChg chg="mod">
          <ac:chgData name="Christopher Wilkin" userId="10363294-769d-46d1-9962-1839b2820248" providerId="ADAL" clId="{6033038A-70D0-4D34-87F4-A71C447CBF34}" dt="2023-05-11T11:05:04.220" v="276" actId="20577"/>
          <ac:spMkLst>
            <pc:docMk/>
            <pc:sldMk cId="1890973791" sldId="484"/>
            <ac:spMk id="3" creationId="{474246B8-2C74-6911-79A3-34BAF07203EF}"/>
          </ac:spMkLst>
        </pc:spChg>
      </pc:sldChg>
      <pc:sldChg chg="addSp modSp add del mod ord">
        <pc:chgData name="Christopher Wilkin" userId="10363294-769d-46d1-9962-1839b2820248" providerId="ADAL" clId="{6033038A-70D0-4D34-87F4-A71C447CBF34}" dt="2023-05-12T08:55:37.318" v="981"/>
        <pc:sldMkLst>
          <pc:docMk/>
          <pc:sldMk cId="2609793423" sldId="485"/>
        </pc:sldMkLst>
        <pc:spChg chg="mod">
          <ac:chgData name="Christopher Wilkin" userId="10363294-769d-46d1-9962-1839b2820248" providerId="ADAL" clId="{6033038A-70D0-4D34-87F4-A71C447CBF34}" dt="2023-05-11T11:05:28.388" v="296" actId="1076"/>
          <ac:spMkLst>
            <pc:docMk/>
            <pc:sldMk cId="2609793423" sldId="485"/>
            <ac:spMk id="2" creationId="{5796AC5B-D734-A682-5BCF-3ED108030E26}"/>
          </ac:spMkLst>
        </pc:spChg>
        <pc:spChg chg="mod">
          <ac:chgData name="Christopher Wilkin" userId="10363294-769d-46d1-9962-1839b2820248" providerId="ADAL" clId="{6033038A-70D0-4D34-87F4-A71C447CBF34}" dt="2023-05-12T08:53:22.355" v="974" actId="20577"/>
          <ac:spMkLst>
            <pc:docMk/>
            <pc:sldMk cId="2609793423" sldId="485"/>
            <ac:spMk id="3" creationId="{0C162D24-680E-2CF1-58C8-50D9BB4965F0}"/>
          </ac:spMkLst>
        </pc:spChg>
        <pc:spChg chg="add mod">
          <ac:chgData name="Christopher Wilkin" userId="10363294-769d-46d1-9962-1839b2820248" providerId="ADAL" clId="{6033038A-70D0-4D34-87F4-A71C447CBF34}" dt="2023-05-12T08:53:27.499" v="976" actId="1076"/>
          <ac:spMkLst>
            <pc:docMk/>
            <pc:sldMk cId="2609793423" sldId="485"/>
            <ac:spMk id="6" creationId="{C6D2CB77-B5E6-6082-2BBE-E40E0C90C39E}"/>
          </ac:spMkLst>
        </pc:spChg>
        <pc:spChg chg="add mod">
          <ac:chgData name="Christopher Wilkin" userId="10363294-769d-46d1-9962-1839b2820248" providerId="ADAL" clId="{6033038A-70D0-4D34-87F4-A71C447CBF34}" dt="2023-05-12T08:53:57.313" v="979" actId="207"/>
          <ac:spMkLst>
            <pc:docMk/>
            <pc:sldMk cId="2609793423" sldId="485"/>
            <ac:spMk id="7" creationId="{A9946FDA-8B16-5DB8-3FDA-146D0F887CF7}"/>
          </ac:spMkLst>
        </pc:spChg>
        <pc:picChg chg="add mod">
          <ac:chgData name="Christopher Wilkin" userId="10363294-769d-46d1-9962-1839b2820248" providerId="ADAL" clId="{6033038A-70D0-4D34-87F4-A71C447CBF34}" dt="2023-05-12T08:53:24.992" v="975" actId="1076"/>
          <ac:picMkLst>
            <pc:docMk/>
            <pc:sldMk cId="2609793423" sldId="485"/>
            <ac:picMk id="5" creationId="{511CA656-057A-428D-9B18-7AC7244E8B9A}"/>
          </ac:picMkLst>
        </pc:picChg>
      </pc:sldChg>
      <pc:sldChg chg="addSp modSp add del mod ord">
        <pc:chgData name="Christopher Wilkin" userId="10363294-769d-46d1-9962-1839b2820248" providerId="ADAL" clId="{6033038A-70D0-4D34-87F4-A71C447CBF34}" dt="2023-05-12T08:55:43.680" v="983"/>
        <pc:sldMkLst>
          <pc:docMk/>
          <pc:sldMk cId="1514714755" sldId="856"/>
        </pc:sldMkLst>
        <pc:spChg chg="mod">
          <ac:chgData name="Christopher Wilkin" userId="10363294-769d-46d1-9962-1839b2820248" providerId="ADAL" clId="{6033038A-70D0-4D34-87F4-A71C447CBF34}" dt="2023-05-11T11:07:58.265" v="315" actId="1076"/>
          <ac:spMkLst>
            <pc:docMk/>
            <pc:sldMk cId="1514714755" sldId="856"/>
            <ac:spMk id="2" creationId="{E0B7FE16-AE18-E8FC-B95E-A72747364081}"/>
          </ac:spMkLst>
        </pc:spChg>
        <pc:spChg chg="mod">
          <ac:chgData name="Christopher Wilkin" userId="10363294-769d-46d1-9962-1839b2820248" providerId="ADAL" clId="{6033038A-70D0-4D34-87F4-A71C447CBF34}" dt="2023-05-11T11:07:56.351" v="314" actId="1076"/>
          <ac:spMkLst>
            <pc:docMk/>
            <pc:sldMk cId="1514714755" sldId="856"/>
            <ac:spMk id="3" creationId="{1EDB4912-CBFB-8F52-9101-45CA1170B450}"/>
          </ac:spMkLst>
        </pc:spChg>
        <pc:spChg chg="mod">
          <ac:chgData name="Christopher Wilkin" userId="10363294-769d-46d1-9962-1839b2820248" providerId="ADAL" clId="{6033038A-70D0-4D34-87F4-A71C447CBF34}" dt="2023-05-11T11:06:41.762" v="307" actId="1076"/>
          <ac:spMkLst>
            <pc:docMk/>
            <pc:sldMk cId="1514714755" sldId="856"/>
            <ac:spMk id="6" creationId="{2D59466B-82BA-FCD4-1ADE-3D1E2D1DB8A3}"/>
          </ac:spMkLst>
        </pc:spChg>
        <pc:spChg chg="add mod">
          <ac:chgData name="Christopher Wilkin" userId="10363294-769d-46d1-9962-1839b2820248" providerId="ADAL" clId="{6033038A-70D0-4D34-87F4-A71C447CBF34}" dt="2023-05-11T11:08:01.501" v="316" actId="1076"/>
          <ac:spMkLst>
            <pc:docMk/>
            <pc:sldMk cId="1514714755" sldId="856"/>
            <ac:spMk id="9" creationId="{019DC661-A55E-1C4F-C267-5F6B380FAEA6}"/>
          </ac:spMkLst>
        </pc:spChg>
        <pc:picChg chg="mod">
          <ac:chgData name="Christopher Wilkin" userId="10363294-769d-46d1-9962-1839b2820248" providerId="ADAL" clId="{6033038A-70D0-4D34-87F4-A71C447CBF34}" dt="2023-05-11T11:07:21.751" v="309" actId="14100"/>
          <ac:picMkLst>
            <pc:docMk/>
            <pc:sldMk cId="1514714755" sldId="856"/>
            <ac:picMk id="8" creationId="{53073A28-9053-9FB8-F69A-9E0A70761CA3}"/>
          </ac:picMkLst>
        </pc:picChg>
      </pc:sldChg>
      <pc:sldChg chg="add del">
        <pc:chgData name="Christopher Wilkin" userId="10363294-769d-46d1-9962-1839b2820248" providerId="ADAL" clId="{6033038A-70D0-4D34-87F4-A71C447CBF34}" dt="2023-05-11T11:08:22.495" v="318"/>
        <pc:sldMkLst>
          <pc:docMk/>
          <pc:sldMk cId="3674017309" sldId="857"/>
        </pc:sldMkLst>
      </pc:sldChg>
      <pc:sldChg chg="modSp add mod">
        <pc:chgData name="Christopher Wilkin" userId="10363294-769d-46d1-9962-1839b2820248" providerId="ADAL" clId="{6033038A-70D0-4D34-87F4-A71C447CBF34}" dt="2023-05-11T11:08:41.508" v="325" actId="1076"/>
        <pc:sldMkLst>
          <pc:docMk/>
          <pc:sldMk cId="4049522031" sldId="857"/>
        </pc:sldMkLst>
        <pc:spChg chg="mod">
          <ac:chgData name="Christopher Wilkin" userId="10363294-769d-46d1-9962-1839b2820248" providerId="ADAL" clId="{6033038A-70D0-4D34-87F4-A71C447CBF34}" dt="2023-05-11T11:08:27.992" v="320" actId="1076"/>
          <ac:spMkLst>
            <pc:docMk/>
            <pc:sldMk cId="4049522031" sldId="857"/>
            <ac:spMk id="2" creationId="{E0B7FE16-AE18-E8FC-B95E-A72747364081}"/>
          </ac:spMkLst>
        </pc:spChg>
        <pc:spChg chg="mod">
          <ac:chgData name="Christopher Wilkin" userId="10363294-769d-46d1-9962-1839b2820248" providerId="ADAL" clId="{6033038A-70D0-4D34-87F4-A71C447CBF34}" dt="2023-05-11T11:08:32.056" v="321" actId="1076"/>
          <ac:spMkLst>
            <pc:docMk/>
            <pc:sldMk cId="4049522031" sldId="857"/>
            <ac:spMk id="3" creationId="{1EDB4912-CBFB-8F52-9101-45CA1170B450}"/>
          </ac:spMkLst>
        </pc:spChg>
        <pc:spChg chg="mod">
          <ac:chgData name="Christopher Wilkin" userId="10363294-769d-46d1-9962-1839b2820248" providerId="ADAL" clId="{6033038A-70D0-4D34-87F4-A71C447CBF34}" dt="2023-05-11T11:08:34.223" v="322" actId="1076"/>
          <ac:spMkLst>
            <pc:docMk/>
            <pc:sldMk cId="4049522031" sldId="857"/>
            <ac:spMk id="6" creationId="{2D59466B-82BA-FCD4-1ADE-3D1E2D1DB8A3}"/>
          </ac:spMkLst>
        </pc:spChg>
        <pc:picChg chg="mod">
          <ac:chgData name="Christopher Wilkin" userId="10363294-769d-46d1-9962-1839b2820248" providerId="ADAL" clId="{6033038A-70D0-4D34-87F4-A71C447CBF34}" dt="2023-05-11T11:08:41.508" v="325" actId="1076"/>
          <ac:picMkLst>
            <pc:docMk/>
            <pc:sldMk cId="4049522031" sldId="857"/>
            <ac:picMk id="4" creationId="{22B54F53-7A22-B634-9E63-2AB119332D5E}"/>
          </ac:picMkLst>
        </pc:picChg>
        <pc:picChg chg="mod">
          <ac:chgData name="Christopher Wilkin" userId="10363294-769d-46d1-9962-1839b2820248" providerId="ADAL" clId="{6033038A-70D0-4D34-87F4-A71C447CBF34}" dt="2023-05-11T11:08:37.383" v="323" actId="1076"/>
          <ac:picMkLst>
            <pc:docMk/>
            <pc:sldMk cId="4049522031" sldId="857"/>
            <ac:picMk id="5" creationId="{D1130A0A-9CB2-93EF-AC76-42AFBC632F66}"/>
          </ac:picMkLst>
        </pc:picChg>
        <pc:picChg chg="mod">
          <ac:chgData name="Christopher Wilkin" userId="10363294-769d-46d1-9962-1839b2820248" providerId="ADAL" clId="{6033038A-70D0-4D34-87F4-A71C447CBF34}" dt="2023-05-11T11:08:39.851" v="324" actId="1076"/>
          <ac:picMkLst>
            <pc:docMk/>
            <pc:sldMk cId="4049522031" sldId="857"/>
            <ac:picMk id="7" creationId="{72F898F7-B8E2-22F7-B607-C106C299C05B}"/>
          </ac:picMkLst>
        </pc:picChg>
      </pc:sldChg>
    </pc:docChg>
  </pc:docChgLst>
  <pc:docChgLst>
    <pc:chgData name="Helen Evans (Institute of Management and Health)" userId="d9a8b39e-a9d4-4d81-a719-001f6364ef6d" providerId="ADAL" clId="{92CE4C4A-5F93-4CAA-BA90-F84E4FC63520}"/>
    <pc:docChg chg="undo redo custSel mod addSld delSld modSld sldOrd delMainMaster">
      <pc:chgData name="Helen Evans (Institute of Management and Health)" userId="d9a8b39e-a9d4-4d81-a719-001f6364ef6d" providerId="ADAL" clId="{92CE4C4A-5F93-4CAA-BA90-F84E4FC63520}" dt="2023-10-24T14:45:43.316" v="2338" actId="20577"/>
      <pc:docMkLst>
        <pc:docMk/>
      </pc:docMkLst>
      <pc:sldChg chg="addSp delSp modSp mod ord delAnim modAnim delDesignElem chgLayout">
        <pc:chgData name="Helen Evans (Institute of Management and Health)" userId="d9a8b39e-a9d4-4d81-a719-001f6364ef6d" providerId="ADAL" clId="{92CE4C4A-5F93-4CAA-BA90-F84E4FC63520}" dt="2023-10-24T14:28:48.713" v="2111"/>
        <pc:sldMkLst>
          <pc:docMk/>
          <pc:sldMk cId="1695064076" sldId="259"/>
        </pc:sldMkLst>
        <pc:spChg chg="del mod ord">
          <ac:chgData name="Helen Evans (Institute of Management and Health)" userId="d9a8b39e-a9d4-4d81-a719-001f6364ef6d" providerId="ADAL" clId="{92CE4C4A-5F93-4CAA-BA90-F84E4FC63520}" dt="2023-10-24T11:20:50.891" v="351" actId="700"/>
          <ac:spMkLst>
            <pc:docMk/>
            <pc:sldMk cId="1695064076" sldId="259"/>
            <ac:spMk id="2" creationId="{A9A66F9E-F6C3-408D-BB9D-8EFAC2BF32F3}"/>
          </ac:spMkLst>
        </pc:spChg>
        <pc:spChg chg="add mod ord">
          <ac:chgData name="Helen Evans (Institute of Management and Health)" userId="d9a8b39e-a9d4-4d81-a719-001f6364ef6d" providerId="ADAL" clId="{92CE4C4A-5F93-4CAA-BA90-F84E4FC63520}" dt="2023-10-24T14:28:48.713" v="2111"/>
          <ac:spMkLst>
            <pc:docMk/>
            <pc:sldMk cId="1695064076" sldId="259"/>
            <ac:spMk id="5" creationId="{4B65D14B-4BC5-4698-8EF2-5521DFB66E3C}"/>
          </ac:spMkLst>
        </pc:spChg>
        <pc:spChg chg="add mod ord">
          <ac:chgData name="Helen Evans (Institute of Management and Health)" userId="d9a8b39e-a9d4-4d81-a719-001f6364ef6d" providerId="ADAL" clId="{92CE4C4A-5F93-4CAA-BA90-F84E4FC63520}" dt="2023-10-24T14:28:48.713" v="2111"/>
          <ac:spMkLst>
            <pc:docMk/>
            <pc:sldMk cId="1695064076" sldId="259"/>
            <ac:spMk id="6" creationId="{BFC1AA59-AE62-4968-BE17-74FC65CF42AE}"/>
          </ac:spMkLst>
        </pc:spChg>
        <pc:spChg chg="del">
          <ac:chgData name="Helen Evans (Institute of Management and Health)" userId="d9a8b39e-a9d4-4d81-a719-001f6364ef6d" providerId="ADAL" clId="{92CE4C4A-5F93-4CAA-BA90-F84E4FC63520}" dt="2023-10-24T10:09:27.561" v="220"/>
          <ac:spMkLst>
            <pc:docMk/>
            <pc:sldMk cId="1695064076" sldId="259"/>
            <ac:spMk id="8" creationId="{C1DD1A8A-57D5-4A81-AD04-532B043C5611}"/>
          </ac:spMkLst>
        </pc:spChg>
        <pc:spChg chg="del">
          <ac:chgData name="Helen Evans (Institute of Management and Health)" userId="d9a8b39e-a9d4-4d81-a719-001f6364ef6d" providerId="ADAL" clId="{92CE4C4A-5F93-4CAA-BA90-F84E4FC63520}" dt="2023-10-24T10:09:27.561" v="220"/>
          <ac:spMkLst>
            <pc:docMk/>
            <pc:sldMk cId="1695064076" sldId="259"/>
            <ac:spMk id="10" creationId="{007891EC-4501-44ED-A8C8-B11B6DB767AB}"/>
          </ac:spMkLst>
        </pc:spChg>
        <pc:picChg chg="del mod">
          <ac:chgData name="Helen Evans (Institute of Management and Health)" userId="d9a8b39e-a9d4-4d81-a719-001f6364ef6d" providerId="ADAL" clId="{92CE4C4A-5F93-4CAA-BA90-F84E4FC63520}" dt="2023-10-24T11:20:32.098" v="346" actId="478"/>
          <ac:picMkLst>
            <pc:docMk/>
            <pc:sldMk cId="1695064076" sldId="259"/>
            <ac:picMk id="4" creationId="{267F022A-921C-1808-C11A-DD921658111D}"/>
          </ac:picMkLst>
        </pc:picChg>
      </pc:sldChg>
      <pc:sldChg chg="modSp del mod">
        <pc:chgData name="Helen Evans (Institute of Management and Health)" userId="d9a8b39e-a9d4-4d81-a719-001f6364ef6d" providerId="ADAL" clId="{92CE4C4A-5F93-4CAA-BA90-F84E4FC63520}" dt="2023-10-24T13:48:22.538" v="1660" actId="47"/>
        <pc:sldMkLst>
          <pc:docMk/>
          <pc:sldMk cId="0" sldId="264"/>
        </pc:sldMkLst>
        <pc:spChg chg="mod">
          <ac:chgData name="Helen Evans (Institute of Management and Health)" userId="d9a8b39e-a9d4-4d81-a719-001f6364ef6d" providerId="ADAL" clId="{92CE4C4A-5F93-4CAA-BA90-F84E4FC63520}" dt="2023-10-24T11:55:00.769" v="480" actId="6549"/>
          <ac:spMkLst>
            <pc:docMk/>
            <pc:sldMk cId="0" sldId="264"/>
            <ac:spMk id="4" creationId="{6DC25495-BD5B-4DAF-A2F2-BA0D6E47BB17}"/>
          </ac:spMkLst>
        </pc:spChg>
      </pc:sldChg>
      <pc:sldChg chg="modSp mod">
        <pc:chgData name="Helen Evans (Institute of Management and Health)" userId="d9a8b39e-a9d4-4d81-a719-001f6364ef6d" providerId="ADAL" clId="{92CE4C4A-5F93-4CAA-BA90-F84E4FC63520}" dt="2023-10-24T10:09:27.732" v="223" actId="27636"/>
        <pc:sldMkLst>
          <pc:docMk/>
          <pc:sldMk cId="3709502721" sldId="271"/>
        </pc:sldMkLst>
        <pc:spChg chg="mod">
          <ac:chgData name="Helen Evans (Institute of Management and Health)" userId="d9a8b39e-a9d4-4d81-a719-001f6364ef6d" providerId="ADAL" clId="{92CE4C4A-5F93-4CAA-BA90-F84E4FC63520}" dt="2023-10-24T10:09:27.732" v="223" actId="27636"/>
          <ac:spMkLst>
            <pc:docMk/>
            <pc:sldMk cId="3709502721" sldId="271"/>
            <ac:spMk id="2" creationId="{00000000-0000-0000-0000-000000000000}"/>
          </ac:spMkLst>
        </pc:spChg>
      </pc:sldChg>
      <pc:sldChg chg="delSp modSp mod modClrScheme delDesignElem chgLayout">
        <pc:chgData name="Helen Evans (Institute of Management and Health)" userId="d9a8b39e-a9d4-4d81-a719-001f6364ef6d" providerId="ADAL" clId="{92CE4C4A-5F93-4CAA-BA90-F84E4FC63520}" dt="2023-10-24T14:28:48.713" v="2111"/>
        <pc:sldMkLst>
          <pc:docMk/>
          <pc:sldMk cId="2941564429" sldId="273"/>
        </pc:sldMkLst>
        <pc:spChg chg="mod ord">
          <ac:chgData name="Helen Evans (Institute of Management and Health)" userId="d9a8b39e-a9d4-4d81-a719-001f6364ef6d" providerId="ADAL" clId="{92CE4C4A-5F93-4CAA-BA90-F84E4FC63520}" dt="2023-10-24T14:28:48.713" v="2111"/>
          <ac:spMkLst>
            <pc:docMk/>
            <pc:sldMk cId="2941564429" sldId="273"/>
            <ac:spMk id="2" creationId="{422CCE67-C34A-480C-92CB-3D52CECD0757}"/>
          </ac:spMkLst>
        </pc:spChg>
        <pc:spChg chg="mod ord">
          <ac:chgData name="Helen Evans (Institute of Management and Health)" userId="d9a8b39e-a9d4-4d81-a719-001f6364ef6d" providerId="ADAL" clId="{92CE4C4A-5F93-4CAA-BA90-F84E4FC63520}" dt="2023-10-24T14:28:48.713" v="2111"/>
          <ac:spMkLst>
            <pc:docMk/>
            <pc:sldMk cId="2941564429" sldId="273"/>
            <ac:spMk id="3" creationId="{129DA15B-EDB7-4EA8-93F9-99BFC0601F7E}"/>
          </ac:spMkLst>
        </pc:spChg>
        <pc:spChg chg="del">
          <ac:chgData name="Helen Evans (Institute of Management and Health)" userId="d9a8b39e-a9d4-4d81-a719-001f6364ef6d" providerId="ADAL" clId="{92CE4C4A-5F93-4CAA-BA90-F84E4FC63520}" dt="2023-10-24T14:11:01.860" v="2004"/>
          <ac:spMkLst>
            <pc:docMk/>
            <pc:sldMk cId="2941564429" sldId="273"/>
            <ac:spMk id="39" creationId="{A44CB4EE-83AD-4C56-872E-1E3F03E706BB}"/>
          </ac:spMkLst>
        </pc:spChg>
        <pc:spChg chg="del">
          <ac:chgData name="Helen Evans (Institute of Management and Health)" userId="d9a8b39e-a9d4-4d81-a719-001f6364ef6d" providerId="ADAL" clId="{92CE4C4A-5F93-4CAA-BA90-F84E4FC63520}" dt="2023-10-24T14:11:01.860" v="2004"/>
          <ac:spMkLst>
            <pc:docMk/>
            <pc:sldMk cId="2941564429" sldId="273"/>
            <ac:spMk id="72" creationId="{9255E12D-D5B1-4FC4-8749-107188960747}"/>
          </ac:spMkLst>
        </pc:spChg>
        <pc:spChg chg="del">
          <ac:chgData name="Helen Evans (Institute of Management and Health)" userId="d9a8b39e-a9d4-4d81-a719-001f6364ef6d" providerId="ADAL" clId="{92CE4C4A-5F93-4CAA-BA90-F84E4FC63520}" dt="2023-10-24T14:11:01.860" v="2004"/>
          <ac:spMkLst>
            <pc:docMk/>
            <pc:sldMk cId="2941564429" sldId="273"/>
            <ac:spMk id="73" creationId="{9B20A794-0515-443F-9764-44A6569EC318}"/>
          </ac:spMkLst>
        </pc:spChg>
        <pc:spChg chg="del">
          <ac:chgData name="Helen Evans (Institute of Management and Health)" userId="d9a8b39e-a9d4-4d81-a719-001f6364ef6d" providerId="ADAL" clId="{92CE4C4A-5F93-4CAA-BA90-F84E4FC63520}" dt="2023-10-24T14:11:01.860" v="2004"/>
          <ac:spMkLst>
            <pc:docMk/>
            <pc:sldMk cId="2941564429" sldId="273"/>
            <ac:spMk id="74" creationId="{A9CE15CA-2228-4197-93B9-E41A1DC42D51}"/>
          </ac:spMkLst>
        </pc:spChg>
        <pc:picChg chg="del mod">
          <ac:chgData name="Helen Evans (Institute of Management and Health)" userId="d9a8b39e-a9d4-4d81-a719-001f6364ef6d" providerId="ADAL" clId="{92CE4C4A-5F93-4CAA-BA90-F84E4FC63520}" dt="2023-10-24T14:10:56.469" v="2001" actId="478"/>
          <ac:picMkLst>
            <pc:docMk/>
            <pc:sldMk cId="2941564429" sldId="273"/>
            <ac:picMk id="6" creationId="{B97F6D9A-FBC6-2CB5-256A-533D49F6E9FC}"/>
          </ac:picMkLst>
        </pc:picChg>
      </pc:sldChg>
      <pc:sldChg chg="modSp mod">
        <pc:chgData name="Helen Evans (Institute of Management and Health)" userId="d9a8b39e-a9d4-4d81-a719-001f6364ef6d" providerId="ADAL" clId="{92CE4C4A-5F93-4CAA-BA90-F84E4FC63520}" dt="2023-10-24T14:44:10.098" v="2279" actId="6549"/>
        <pc:sldMkLst>
          <pc:docMk/>
          <pc:sldMk cId="1497552926" sldId="288"/>
        </pc:sldMkLst>
        <pc:spChg chg="mod">
          <ac:chgData name="Helen Evans (Institute of Management and Health)" userId="d9a8b39e-a9d4-4d81-a719-001f6364ef6d" providerId="ADAL" clId="{92CE4C4A-5F93-4CAA-BA90-F84E4FC63520}" dt="2023-10-24T14:44:10.098" v="2279" actId="6549"/>
          <ac:spMkLst>
            <pc:docMk/>
            <pc:sldMk cId="1497552926" sldId="288"/>
            <ac:spMk id="3" creationId="{B3C96A03-C94A-47F0-B0A7-1CD11BDAA453}"/>
          </ac:spMkLst>
        </pc:spChg>
      </pc:sldChg>
      <pc:sldChg chg="modSp mod modNotesTx">
        <pc:chgData name="Helen Evans (Institute of Management and Health)" userId="d9a8b39e-a9d4-4d81-a719-001f6364ef6d" providerId="ADAL" clId="{92CE4C4A-5F93-4CAA-BA90-F84E4FC63520}" dt="2023-10-24T14:09:02.098" v="1969" actId="5793"/>
        <pc:sldMkLst>
          <pc:docMk/>
          <pc:sldMk cId="349380992" sldId="290"/>
        </pc:sldMkLst>
        <pc:spChg chg="mod">
          <ac:chgData name="Helen Evans (Institute of Management and Health)" userId="d9a8b39e-a9d4-4d81-a719-001f6364ef6d" providerId="ADAL" clId="{92CE4C4A-5F93-4CAA-BA90-F84E4FC63520}" dt="2023-10-24T13:33:11.742" v="1615" actId="20577"/>
          <ac:spMkLst>
            <pc:docMk/>
            <pc:sldMk cId="349380992" sldId="290"/>
            <ac:spMk id="2" creationId="{4F885E17-0196-49DF-8647-DD242F3625A7}"/>
          </ac:spMkLst>
        </pc:spChg>
        <pc:graphicFrameChg chg="mod modGraphic">
          <ac:chgData name="Helen Evans (Institute of Management and Health)" userId="d9a8b39e-a9d4-4d81-a719-001f6364ef6d" providerId="ADAL" clId="{92CE4C4A-5F93-4CAA-BA90-F84E4FC63520}" dt="2023-10-24T13:26:18.262" v="1520" actId="26606"/>
          <ac:graphicFrameMkLst>
            <pc:docMk/>
            <pc:sldMk cId="349380992" sldId="290"/>
            <ac:graphicFrameMk id="22" creationId="{64529E91-2B75-4A30-BF27-F6AB10000F6D}"/>
          </ac:graphicFrameMkLst>
        </pc:graphicFrameChg>
      </pc:sldChg>
      <pc:sldChg chg="add del setBg">
        <pc:chgData name="Helen Evans (Institute of Management and Health)" userId="d9a8b39e-a9d4-4d81-a719-001f6364ef6d" providerId="ADAL" clId="{92CE4C4A-5F93-4CAA-BA90-F84E4FC63520}" dt="2023-10-24T12:10:45.125" v="528"/>
        <pc:sldMkLst>
          <pc:docMk/>
          <pc:sldMk cId="3399690343" sldId="306"/>
        </pc:sldMkLst>
      </pc:sldChg>
      <pc:sldChg chg="add del ord">
        <pc:chgData name="Helen Evans (Institute of Management and Health)" userId="d9a8b39e-a9d4-4d81-a719-001f6364ef6d" providerId="ADAL" clId="{92CE4C4A-5F93-4CAA-BA90-F84E4FC63520}" dt="2023-10-24T14:14:35.083" v="2071"/>
        <pc:sldMkLst>
          <pc:docMk/>
          <pc:sldMk cId="4137438752" sldId="306"/>
        </pc:sldMkLst>
      </pc:sldChg>
      <pc:sldChg chg="add del setBg">
        <pc:chgData name="Helen Evans (Institute of Management and Health)" userId="d9a8b39e-a9d4-4d81-a719-001f6364ef6d" providerId="ADAL" clId="{92CE4C4A-5F93-4CAA-BA90-F84E4FC63520}" dt="2023-10-24T12:10:45.125" v="528"/>
        <pc:sldMkLst>
          <pc:docMk/>
          <pc:sldMk cId="2271890190" sldId="313"/>
        </pc:sldMkLst>
      </pc:sldChg>
      <pc:sldChg chg="addSp delSp modSp add del mod setBg setClrOvrMap delDesignElem">
        <pc:chgData name="Helen Evans (Institute of Management and Health)" userId="d9a8b39e-a9d4-4d81-a719-001f6364ef6d" providerId="ADAL" clId="{92CE4C4A-5F93-4CAA-BA90-F84E4FC63520}" dt="2023-10-24T14:28:12.856" v="2107" actId="14100"/>
        <pc:sldMkLst>
          <pc:docMk/>
          <pc:sldMk cId="3140043855" sldId="313"/>
        </pc:sldMkLst>
        <pc:spChg chg="del mod">
          <ac:chgData name="Helen Evans (Institute of Management and Health)" userId="d9a8b39e-a9d4-4d81-a719-001f6364ef6d" providerId="ADAL" clId="{92CE4C4A-5F93-4CAA-BA90-F84E4FC63520}" dt="2023-10-24T14:27:35.609" v="2093" actId="478"/>
          <ac:spMkLst>
            <pc:docMk/>
            <pc:sldMk cId="3140043855" sldId="313"/>
            <ac:spMk id="2" creationId="{7AF46D1F-A259-4E6D-B027-A9F878376509}"/>
          </ac:spMkLst>
        </pc:spChg>
        <pc:spChg chg="mod">
          <ac:chgData name="Helen Evans (Institute of Management and Health)" userId="d9a8b39e-a9d4-4d81-a719-001f6364ef6d" providerId="ADAL" clId="{92CE4C4A-5F93-4CAA-BA90-F84E4FC63520}" dt="2023-10-24T14:27:53.873" v="2101" actId="14100"/>
          <ac:spMkLst>
            <pc:docMk/>
            <pc:sldMk cId="3140043855" sldId="313"/>
            <ac:spMk id="3" creationId="{3E999262-CBF9-4C70-A2D0-7FF5B63705B4}"/>
          </ac:spMkLst>
        </pc:spChg>
        <pc:spChg chg="add mod">
          <ac:chgData name="Helen Evans (Institute of Management and Health)" userId="d9a8b39e-a9d4-4d81-a719-001f6364ef6d" providerId="ADAL" clId="{92CE4C4A-5F93-4CAA-BA90-F84E4FC63520}" dt="2023-10-24T14:27:50.028" v="2100" actId="1076"/>
          <ac:spMkLst>
            <pc:docMk/>
            <pc:sldMk cId="3140043855" sldId="313"/>
            <ac:spMk id="5" creationId="{9CA034F3-F545-4CF6-8392-94B6AE734D30}"/>
          </ac:spMkLst>
        </pc:spChg>
        <pc:spChg chg="del">
          <ac:chgData name="Helen Evans (Institute of Management and Health)" userId="d9a8b39e-a9d4-4d81-a719-001f6364ef6d" providerId="ADAL" clId="{92CE4C4A-5F93-4CAA-BA90-F84E4FC63520}" dt="2023-10-24T10:09:27.561" v="220"/>
          <ac:spMkLst>
            <pc:docMk/>
            <pc:sldMk cId="3140043855" sldId="313"/>
            <ac:spMk id="27" creationId="{8537B233-9CDD-4A90-AABB-A8963DEE4FBC}"/>
          </ac:spMkLst>
        </pc:spChg>
        <pc:grpChg chg="add del">
          <ac:chgData name="Helen Evans (Institute of Management and Health)" userId="d9a8b39e-a9d4-4d81-a719-001f6364ef6d" providerId="ADAL" clId="{92CE4C4A-5F93-4CAA-BA90-F84E4FC63520}" dt="2023-10-24T14:27:07.319" v="2091"/>
          <ac:grpSpMkLst>
            <pc:docMk/>
            <pc:sldMk cId="3140043855" sldId="313"/>
            <ac:grpSpMk id="19" creationId="{50A0A18D-98B4-40E5-4078-A318C9554788}"/>
          </ac:grpSpMkLst>
        </pc:grpChg>
        <pc:picChg chg="mod">
          <ac:chgData name="Helen Evans (Institute of Management and Health)" userId="d9a8b39e-a9d4-4d81-a719-001f6364ef6d" providerId="ADAL" clId="{92CE4C4A-5F93-4CAA-BA90-F84E4FC63520}" dt="2023-10-24T14:26:57.236" v="2086" actId="26606"/>
          <ac:picMkLst>
            <pc:docMk/>
            <pc:sldMk cId="3140043855" sldId="313"/>
            <ac:picMk id="8" creationId="{C4E9C72B-431C-48DC-BB30-2D3EC55019E1}"/>
          </ac:picMkLst>
        </pc:picChg>
        <pc:picChg chg="mod ord">
          <ac:chgData name="Helen Evans (Institute of Management and Health)" userId="d9a8b39e-a9d4-4d81-a719-001f6364ef6d" providerId="ADAL" clId="{92CE4C4A-5F93-4CAA-BA90-F84E4FC63520}" dt="2023-10-24T14:28:06.671" v="2106" actId="1076"/>
          <ac:picMkLst>
            <pc:docMk/>
            <pc:sldMk cId="3140043855" sldId="313"/>
            <ac:picMk id="9" creationId="{940808D4-F886-9B67-2E8D-949B9B0A620D}"/>
          </ac:picMkLst>
        </pc:picChg>
        <pc:picChg chg="mod ord">
          <ac:chgData name="Helen Evans (Institute of Management and Health)" userId="d9a8b39e-a9d4-4d81-a719-001f6364ef6d" providerId="ADAL" clId="{92CE4C4A-5F93-4CAA-BA90-F84E4FC63520}" dt="2023-10-24T14:28:12.856" v="2107" actId="14100"/>
          <ac:picMkLst>
            <pc:docMk/>
            <pc:sldMk cId="3140043855" sldId="313"/>
            <ac:picMk id="14" creationId="{C17098D0-F221-4D1D-B0F4-38AC4B088B0D}"/>
          </ac:picMkLst>
        </pc:picChg>
        <pc:cxnChg chg="del">
          <ac:chgData name="Helen Evans (Institute of Management and Health)" userId="d9a8b39e-a9d4-4d81-a719-001f6364ef6d" providerId="ADAL" clId="{92CE4C4A-5F93-4CAA-BA90-F84E4FC63520}" dt="2023-10-24T10:09:27.561" v="220"/>
          <ac:cxnSpMkLst>
            <pc:docMk/>
            <pc:sldMk cId="3140043855" sldId="313"/>
            <ac:cxnSpMk id="28" creationId="{040575EE-C594-4566-BC00-663004E52AB5}"/>
          </ac:cxnSpMkLst>
        </pc:cxnChg>
      </pc:sldChg>
      <pc:sldChg chg="add del">
        <pc:chgData name="Helen Evans (Institute of Management and Health)" userId="d9a8b39e-a9d4-4d81-a719-001f6364ef6d" providerId="ADAL" clId="{92CE4C4A-5F93-4CAA-BA90-F84E4FC63520}" dt="2023-10-24T12:10:45.125" v="528"/>
        <pc:sldMkLst>
          <pc:docMk/>
          <pc:sldMk cId="975955069" sldId="315"/>
        </pc:sldMkLst>
      </pc:sldChg>
      <pc:sldChg chg="add del">
        <pc:chgData name="Helen Evans (Institute of Management and Health)" userId="d9a8b39e-a9d4-4d81-a719-001f6364ef6d" providerId="ADAL" clId="{92CE4C4A-5F93-4CAA-BA90-F84E4FC63520}" dt="2023-10-24T12:10:45.142" v="529" actId="47"/>
        <pc:sldMkLst>
          <pc:docMk/>
          <pc:sldMk cId="4117135892" sldId="315"/>
        </pc:sldMkLst>
      </pc:sldChg>
      <pc:sldChg chg="del">
        <pc:chgData name="Helen Evans (Institute of Management and Health)" userId="d9a8b39e-a9d4-4d81-a719-001f6364ef6d" providerId="ADAL" clId="{92CE4C4A-5F93-4CAA-BA90-F84E4FC63520}" dt="2023-10-24T08:29:09.566" v="84" actId="47"/>
        <pc:sldMkLst>
          <pc:docMk/>
          <pc:sldMk cId="3973563362" sldId="351"/>
        </pc:sldMkLst>
      </pc:sldChg>
      <pc:sldChg chg="modSp">
        <pc:chgData name="Helen Evans (Institute of Management and Health)" userId="d9a8b39e-a9d4-4d81-a719-001f6364ef6d" providerId="ADAL" clId="{92CE4C4A-5F93-4CAA-BA90-F84E4FC63520}" dt="2023-10-24T14:28:48.713" v="2111"/>
        <pc:sldMkLst>
          <pc:docMk/>
          <pc:sldMk cId="2524107000" sldId="356"/>
        </pc:sldMkLst>
        <pc:spChg chg="mod">
          <ac:chgData name="Helen Evans (Institute of Management and Health)" userId="d9a8b39e-a9d4-4d81-a719-001f6364ef6d" providerId="ADAL" clId="{92CE4C4A-5F93-4CAA-BA90-F84E4FC63520}" dt="2023-10-24T14:28:48.713" v="2111"/>
          <ac:spMkLst>
            <pc:docMk/>
            <pc:sldMk cId="2524107000" sldId="356"/>
            <ac:spMk id="2" creationId="{9C2801BB-9C14-4B11-A390-60865B05E8BB}"/>
          </ac:spMkLst>
        </pc:spChg>
      </pc:sldChg>
      <pc:sldChg chg="modSp modNotesTx">
        <pc:chgData name="Helen Evans (Institute of Management and Health)" userId="d9a8b39e-a9d4-4d81-a719-001f6364ef6d" providerId="ADAL" clId="{92CE4C4A-5F93-4CAA-BA90-F84E4FC63520}" dt="2023-10-24T14:45:43.316" v="2338" actId="20577"/>
        <pc:sldMkLst>
          <pc:docMk/>
          <pc:sldMk cId="1837498237" sldId="357"/>
        </pc:sldMkLst>
        <pc:picChg chg="mod">
          <ac:chgData name="Helen Evans (Institute of Management and Health)" userId="d9a8b39e-a9d4-4d81-a719-001f6364ef6d" providerId="ADAL" clId="{92CE4C4A-5F93-4CAA-BA90-F84E4FC63520}" dt="2023-10-24T14:45:28.287" v="2288" actId="1076"/>
          <ac:picMkLst>
            <pc:docMk/>
            <pc:sldMk cId="1837498237" sldId="357"/>
            <ac:picMk id="3074" creationId="{F4FB660E-42DB-FFC0-A30B-1EA62BB0A032}"/>
          </ac:picMkLst>
        </pc:picChg>
      </pc:sldChg>
      <pc:sldChg chg="del">
        <pc:chgData name="Helen Evans (Institute of Management and Health)" userId="d9a8b39e-a9d4-4d81-a719-001f6364ef6d" providerId="ADAL" clId="{92CE4C4A-5F93-4CAA-BA90-F84E4FC63520}" dt="2023-10-24T14:30:04.238" v="2183" actId="47"/>
        <pc:sldMkLst>
          <pc:docMk/>
          <pc:sldMk cId="1944188165" sldId="441"/>
        </pc:sldMkLst>
      </pc:sldChg>
      <pc:sldChg chg="modSp mod">
        <pc:chgData name="Helen Evans (Institute of Management and Health)" userId="d9a8b39e-a9d4-4d81-a719-001f6364ef6d" providerId="ADAL" clId="{92CE4C4A-5F93-4CAA-BA90-F84E4FC63520}" dt="2023-10-24T13:49:14.816" v="1674" actId="1076"/>
        <pc:sldMkLst>
          <pc:docMk/>
          <pc:sldMk cId="2256614609" sldId="455"/>
        </pc:sldMkLst>
        <pc:spChg chg="mod">
          <ac:chgData name="Helen Evans (Institute of Management and Health)" userId="d9a8b39e-a9d4-4d81-a719-001f6364ef6d" providerId="ADAL" clId="{92CE4C4A-5F93-4CAA-BA90-F84E4FC63520}" dt="2023-10-24T13:49:14.816" v="1674" actId="1076"/>
          <ac:spMkLst>
            <pc:docMk/>
            <pc:sldMk cId="2256614609" sldId="455"/>
            <ac:spMk id="2" creationId="{C0E0232F-B5AA-489C-A036-EE621A20DA17}"/>
          </ac:spMkLst>
        </pc:spChg>
        <pc:spChg chg="mod">
          <ac:chgData name="Helen Evans (Institute of Management and Health)" userId="d9a8b39e-a9d4-4d81-a719-001f6364ef6d" providerId="ADAL" clId="{92CE4C4A-5F93-4CAA-BA90-F84E4FC63520}" dt="2023-10-24T13:49:05.640" v="1673" actId="255"/>
          <ac:spMkLst>
            <pc:docMk/>
            <pc:sldMk cId="2256614609" sldId="455"/>
            <ac:spMk id="3" creationId="{FC537F1E-1216-4089-97B2-F635BC5B2541}"/>
          </ac:spMkLst>
        </pc:spChg>
      </pc:sldChg>
      <pc:sldChg chg="delSp modSp mod">
        <pc:chgData name="Helen Evans (Institute of Management and Health)" userId="d9a8b39e-a9d4-4d81-a719-001f6364ef6d" providerId="ADAL" clId="{92CE4C4A-5F93-4CAA-BA90-F84E4FC63520}" dt="2023-10-24T11:44:10.737" v="420" actId="1076"/>
        <pc:sldMkLst>
          <pc:docMk/>
          <pc:sldMk cId="2754725690" sldId="457"/>
        </pc:sldMkLst>
        <pc:spChg chg="mod">
          <ac:chgData name="Helen Evans (Institute of Management and Health)" userId="d9a8b39e-a9d4-4d81-a719-001f6364ef6d" providerId="ADAL" clId="{92CE4C4A-5F93-4CAA-BA90-F84E4FC63520}" dt="2023-10-24T11:43:36.219" v="408" actId="14100"/>
          <ac:spMkLst>
            <pc:docMk/>
            <pc:sldMk cId="2754725690" sldId="457"/>
            <ac:spMk id="2" creationId="{E4CB9A20-8A28-4E62-B23B-124999EEE594}"/>
          </ac:spMkLst>
        </pc:spChg>
        <pc:spChg chg="mod">
          <ac:chgData name="Helen Evans (Institute of Management and Health)" userId="d9a8b39e-a9d4-4d81-a719-001f6364ef6d" providerId="ADAL" clId="{92CE4C4A-5F93-4CAA-BA90-F84E4FC63520}" dt="2023-10-24T11:44:10.737" v="420" actId="1076"/>
          <ac:spMkLst>
            <pc:docMk/>
            <pc:sldMk cId="2754725690" sldId="457"/>
            <ac:spMk id="3" creationId="{79AF5001-081F-4304-B467-4974D16698A7}"/>
          </ac:spMkLst>
        </pc:spChg>
        <pc:spChg chg="mod">
          <ac:chgData name="Helen Evans (Institute of Management and Health)" userId="d9a8b39e-a9d4-4d81-a719-001f6364ef6d" providerId="ADAL" clId="{92CE4C4A-5F93-4CAA-BA90-F84E4FC63520}" dt="2023-10-24T11:43:37.237" v="409" actId="1076"/>
          <ac:spMkLst>
            <pc:docMk/>
            <pc:sldMk cId="2754725690" sldId="457"/>
            <ac:spMk id="20" creationId="{CAB507D7-AAF9-41A9-9BE7-15F09ECA4767}"/>
          </ac:spMkLst>
        </pc:spChg>
        <pc:spChg chg="mod">
          <ac:chgData name="Helen Evans (Institute of Management and Health)" userId="d9a8b39e-a9d4-4d81-a719-001f6364ef6d" providerId="ADAL" clId="{92CE4C4A-5F93-4CAA-BA90-F84E4FC63520}" dt="2023-10-24T11:43:47.903" v="413" actId="1076"/>
          <ac:spMkLst>
            <pc:docMk/>
            <pc:sldMk cId="2754725690" sldId="457"/>
            <ac:spMk id="24" creationId="{19CF7FC7-17E3-4048-8239-506C66D1A28A}"/>
          </ac:spMkLst>
        </pc:spChg>
        <pc:spChg chg="mod">
          <ac:chgData name="Helen Evans (Institute of Management and Health)" userId="d9a8b39e-a9d4-4d81-a719-001f6364ef6d" providerId="ADAL" clId="{92CE4C4A-5F93-4CAA-BA90-F84E4FC63520}" dt="2023-10-24T11:44:00.019" v="416" actId="1076"/>
          <ac:spMkLst>
            <pc:docMk/>
            <pc:sldMk cId="2754725690" sldId="457"/>
            <ac:spMk id="25" creationId="{85400F71-9D58-440A-8363-B1E29297E6CC}"/>
          </ac:spMkLst>
        </pc:spChg>
        <pc:spChg chg="mod">
          <ac:chgData name="Helen Evans (Institute of Management and Health)" userId="d9a8b39e-a9d4-4d81-a719-001f6364ef6d" providerId="ADAL" clId="{92CE4C4A-5F93-4CAA-BA90-F84E4FC63520}" dt="2023-10-24T11:44:06.150" v="419" actId="403"/>
          <ac:spMkLst>
            <pc:docMk/>
            <pc:sldMk cId="2754725690" sldId="457"/>
            <ac:spMk id="26" creationId="{26B7A0EB-3EF5-4B01-B00F-9ACAA431E508}"/>
          </ac:spMkLst>
        </pc:spChg>
        <pc:picChg chg="del mod">
          <ac:chgData name="Helen Evans (Institute of Management and Health)" userId="d9a8b39e-a9d4-4d81-a719-001f6364ef6d" providerId="ADAL" clId="{92CE4C4A-5F93-4CAA-BA90-F84E4FC63520}" dt="2023-10-24T11:43:15.405" v="403" actId="478"/>
          <ac:picMkLst>
            <pc:docMk/>
            <pc:sldMk cId="2754725690" sldId="457"/>
            <ac:picMk id="5" creationId="{DB918ACC-858E-17F6-961E-CB0C0DFC438F}"/>
          </ac:picMkLst>
        </pc:picChg>
      </pc:sldChg>
      <pc:sldChg chg="addSp delSp modSp mod ord">
        <pc:chgData name="Helen Evans (Institute of Management and Health)" userId="d9a8b39e-a9d4-4d81-a719-001f6364ef6d" providerId="ADAL" clId="{92CE4C4A-5F93-4CAA-BA90-F84E4FC63520}" dt="2023-10-24T13:32:29.725" v="1573"/>
        <pc:sldMkLst>
          <pc:docMk/>
          <pc:sldMk cId="1811335962" sldId="458"/>
        </pc:sldMkLst>
        <pc:spChg chg="mod">
          <ac:chgData name="Helen Evans (Institute of Management and Health)" userId="d9a8b39e-a9d4-4d81-a719-001f6364ef6d" providerId="ADAL" clId="{92CE4C4A-5F93-4CAA-BA90-F84E4FC63520}" dt="2023-10-24T13:11:02.574" v="822" actId="20577"/>
          <ac:spMkLst>
            <pc:docMk/>
            <pc:sldMk cId="1811335962" sldId="458"/>
            <ac:spMk id="2" creationId="{E4CB9A20-8A28-4E62-B23B-124999EEE594}"/>
          </ac:spMkLst>
        </pc:spChg>
        <pc:spChg chg="mod">
          <ac:chgData name="Helen Evans (Institute of Management and Health)" userId="d9a8b39e-a9d4-4d81-a719-001f6364ef6d" providerId="ADAL" clId="{92CE4C4A-5F93-4CAA-BA90-F84E4FC63520}" dt="2023-10-24T13:15:32.015" v="1211" actId="404"/>
          <ac:spMkLst>
            <pc:docMk/>
            <pc:sldMk cId="1811335962" sldId="458"/>
            <ac:spMk id="3" creationId="{79AF5001-081F-4304-B467-4974D16698A7}"/>
          </ac:spMkLst>
        </pc:spChg>
        <pc:spChg chg="add del">
          <ac:chgData name="Helen Evans (Institute of Management and Health)" userId="d9a8b39e-a9d4-4d81-a719-001f6364ef6d" providerId="ADAL" clId="{92CE4C4A-5F93-4CAA-BA90-F84E4FC63520}" dt="2023-10-24T13:16:12.014" v="1213" actId="22"/>
          <ac:spMkLst>
            <pc:docMk/>
            <pc:sldMk cId="1811335962" sldId="458"/>
            <ac:spMk id="8" creationId="{00E87784-7265-4520-B733-57AA049BE99E}"/>
          </ac:spMkLst>
        </pc:spChg>
        <pc:picChg chg="add mod">
          <ac:chgData name="Helen Evans (Institute of Management and Health)" userId="d9a8b39e-a9d4-4d81-a719-001f6364ef6d" providerId="ADAL" clId="{92CE4C4A-5F93-4CAA-BA90-F84E4FC63520}" dt="2023-10-24T13:11:08.624" v="825" actId="1076"/>
          <ac:picMkLst>
            <pc:docMk/>
            <pc:sldMk cId="1811335962" sldId="458"/>
            <ac:picMk id="4" creationId="{E75CD4F0-0330-4574-8C89-78FEDABB52A4}"/>
          </ac:picMkLst>
        </pc:picChg>
        <pc:picChg chg="add mod">
          <ac:chgData name="Helen Evans (Institute of Management and Health)" userId="d9a8b39e-a9d4-4d81-a719-001f6364ef6d" providerId="ADAL" clId="{92CE4C4A-5F93-4CAA-BA90-F84E4FC63520}" dt="2023-10-24T13:16:24.973" v="1215" actId="1076"/>
          <ac:picMkLst>
            <pc:docMk/>
            <pc:sldMk cId="1811335962" sldId="458"/>
            <ac:picMk id="7" creationId="{3DCC2825-1ED6-45D7-8A31-8688083AB200}"/>
          </ac:picMkLst>
        </pc:picChg>
        <pc:picChg chg="add mod">
          <ac:chgData name="Helen Evans (Institute of Management and Health)" userId="d9a8b39e-a9d4-4d81-a719-001f6364ef6d" providerId="ADAL" clId="{92CE4C4A-5F93-4CAA-BA90-F84E4FC63520}" dt="2023-10-24T13:16:43.571" v="1217" actId="1076"/>
          <ac:picMkLst>
            <pc:docMk/>
            <pc:sldMk cId="1811335962" sldId="458"/>
            <ac:picMk id="9" creationId="{FEFAD292-447D-4458-AEED-DE73346DAFE3}"/>
          </ac:picMkLst>
        </pc:picChg>
        <pc:picChg chg="del">
          <ac:chgData name="Helen Evans (Institute of Management and Health)" userId="d9a8b39e-a9d4-4d81-a719-001f6364ef6d" providerId="ADAL" clId="{92CE4C4A-5F93-4CAA-BA90-F84E4FC63520}" dt="2023-10-24T13:10:51.973" v="803" actId="478"/>
          <ac:picMkLst>
            <pc:docMk/>
            <pc:sldMk cId="1811335962" sldId="458"/>
            <ac:picMk id="1026" creationId="{739643FE-ABDD-48E7-89FC-46B0C8FDAEDE}"/>
          </ac:picMkLst>
        </pc:picChg>
      </pc:sldChg>
      <pc:sldChg chg="addSp delSp modSp add del mod chgLayout">
        <pc:chgData name="Helen Evans (Institute of Management and Health)" userId="d9a8b39e-a9d4-4d81-a719-001f6364ef6d" providerId="ADAL" clId="{92CE4C4A-5F93-4CAA-BA90-F84E4FC63520}" dt="2023-10-24T14:29:59.247" v="2182" actId="20577"/>
        <pc:sldMkLst>
          <pc:docMk/>
          <pc:sldMk cId="0" sldId="460"/>
        </pc:sldMkLst>
        <pc:spChg chg="add mod ord">
          <ac:chgData name="Helen Evans (Institute of Management and Health)" userId="d9a8b39e-a9d4-4d81-a719-001f6364ef6d" providerId="ADAL" clId="{92CE4C4A-5F93-4CAA-BA90-F84E4FC63520}" dt="2023-10-24T14:29:59.247" v="2182" actId="20577"/>
          <ac:spMkLst>
            <pc:docMk/>
            <pc:sldMk cId="0" sldId="460"/>
            <ac:spMk id="2" creationId="{9129EAD9-C0DC-4B4F-BB15-570EBC09B46A}"/>
          </ac:spMkLst>
        </pc:spChg>
        <pc:spChg chg="del">
          <ac:chgData name="Helen Evans (Institute of Management and Health)" userId="d9a8b39e-a9d4-4d81-a719-001f6364ef6d" providerId="ADAL" clId="{92CE4C4A-5F93-4CAA-BA90-F84E4FC63520}" dt="2023-10-24T14:29:10.983" v="2118" actId="478"/>
          <ac:spMkLst>
            <pc:docMk/>
            <pc:sldMk cId="0" sldId="460"/>
            <ac:spMk id="3" creationId="{7289717A-C613-2A4D-2409-CF252EB2A97C}"/>
          </ac:spMkLst>
        </pc:spChg>
        <pc:spChg chg="add mod ord">
          <ac:chgData name="Helen Evans (Institute of Management and Health)" userId="d9a8b39e-a9d4-4d81-a719-001f6364ef6d" providerId="ADAL" clId="{92CE4C4A-5F93-4CAA-BA90-F84E4FC63520}" dt="2023-10-24T14:29:04.930" v="2117" actId="403"/>
          <ac:spMkLst>
            <pc:docMk/>
            <pc:sldMk cId="0" sldId="460"/>
            <ac:spMk id="6" creationId="{00E00D48-6110-4713-87CD-47DAF3B07DC3}"/>
          </ac:spMkLst>
        </pc:spChg>
        <pc:spChg chg="del mod">
          <ac:chgData name="Helen Evans (Institute of Management and Health)" userId="d9a8b39e-a9d4-4d81-a719-001f6364ef6d" providerId="ADAL" clId="{92CE4C4A-5F93-4CAA-BA90-F84E4FC63520}" dt="2023-10-24T14:28:55.110" v="2112" actId="700"/>
          <ac:spMkLst>
            <pc:docMk/>
            <pc:sldMk cId="0" sldId="460"/>
            <ac:spMk id="35842" creationId="{00000000-0000-0000-0000-000000000000}"/>
          </ac:spMkLst>
        </pc:spChg>
        <pc:picChg chg="del mod">
          <ac:chgData name="Helen Evans (Institute of Management and Health)" userId="d9a8b39e-a9d4-4d81-a719-001f6364ef6d" providerId="ADAL" clId="{92CE4C4A-5F93-4CAA-BA90-F84E4FC63520}" dt="2023-10-24T14:28:44.602" v="2110" actId="478"/>
          <ac:picMkLst>
            <pc:docMk/>
            <pc:sldMk cId="0" sldId="460"/>
            <ac:picMk id="5" creationId="{6BEB3862-45C9-0446-CB23-1D0023579B0E}"/>
          </ac:picMkLst>
        </pc:picChg>
      </pc:sldChg>
      <pc:sldChg chg="add del">
        <pc:chgData name="Helen Evans (Institute of Management and Health)" userId="d9a8b39e-a9d4-4d81-a719-001f6364ef6d" providerId="ADAL" clId="{92CE4C4A-5F93-4CAA-BA90-F84E4FC63520}" dt="2023-10-24T12:10:45.125" v="528"/>
        <pc:sldMkLst>
          <pc:docMk/>
          <pc:sldMk cId="3980082251" sldId="460"/>
        </pc:sldMkLst>
      </pc:sldChg>
      <pc:sldChg chg="addSp delSp modSp mod modClrScheme modAnim chgLayout">
        <pc:chgData name="Helen Evans (Institute of Management and Health)" userId="d9a8b39e-a9d4-4d81-a719-001f6364ef6d" providerId="ADAL" clId="{92CE4C4A-5F93-4CAA-BA90-F84E4FC63520}" dt="2023-10-24T14:34:24.465" v="2207" actId="14100"/>
        <pc:sldMkLst>
          <pc:docMk/>
          <pc:sldMk cId="1096612137" sldId="462"/>
        </pc:sldMkLst>
        <pc:spChg chg="mod ord">
          <ac:chgData name="Helen Evans (Institute of Management and Health)" userId="d9a8b39e-a9d4-4d81-a719-001f6364ef6d" providerId="ADAL" clId="{92CE4C4A-5F93-4CAA-BA90-F84E4FC63520}" dt="2023-10-24T14:31:08.207" v="2188" actId="26606"/>
          <ac:spMkLst>
            <pc:docMk/>
            <pc:sldMk cId="1096612137" sldId="462"/>
            <ac:spMk id="2" creationId="{A9A66F9E-F6C3-408D-BB9D-8EFAC2BF32F3}"/>
          </ac:spMkLst>
        </pc:spChg>
        <pc:spChg chg="add del mod ord">
          <ac:chgData name="Helen Evans (Institute of Management and Health)" userId="d9a8b39e-a9d4-4d81-a719-001f6364ef6d" providerId="ADAL" clId="{92CE4C4A-5F93-4CAA-BA90-F84E4FC63520}" dt="2023-10-24T14:31:05.241" v="2187" actId="700"/>
          <ac:spMkLst>
            <pc:docMk/>
            <pc:sldMk cId="1096612137" sldId="462"/>
            <ac:spMk id="4" creationId="{562BA33F-97F1-4BD7-9C43-299BFB13A378}"/>
          </ac:spMkLst>
        </pc:spChg>
        <pc:spChg chg="ord">
          <ac:chgData name="Helen Evans (Institute of Management and Health)" userId="d9a8b39e-a9d4-4d81-a719-001f6364ef6d" providerId="ADAL" clId="{92CE4C4A-5F93-4CAA-BA90-F84E4FC63520}" dt="2023-10-24T14:31:08.207" v="2188" actId="26606"/>
          <ac:spMkLst>
            <pc:docMk/>
            <pc:sldMk cId="1096612137" sldId="462"/>
            <ac:spMk id="6" creationId="{56BD128E-5746-2A77-BDD5-CA696543ED84}"/>
          </ac:spMkLst>
        </pc:spChg>
        <pc:picChg chg="del">
          <ac:chgData name="Helen Evans (Institute of Management and Health)" userId="d9a8b39e-a9d4-4d81-a719-001f6364ef6d" providerId="ADAL" clId="{92CE4C4A-5F93-4CAA-BA90-F84E4FC63520}" dt="2023-10-24T14:30:27.232" v="2184" actId="478"/>
          <ac:picMkLst>
            <pc:docMk/>
            <pc:sldMk cId="1096612137" sldId="462"/>
            <ac:picMk id="3" creationId="{32FA7A60-79D8-FB05-92B7-536927E2154B}"/>
          </ac:picMkLst>
        </pc:picChg>
        <pc:picChg chg="del mod">
          <ac:chgData name="Helen Evans (Institute of Management and Health)" userId="d9a8b39e-a9d4-4d81-a719-001f6364ef6d" providerId="ADAL" clId="{92CE4C4A-5F93-4CAA-BA90-F84E4FC63520}" dt="2023-10-24T14:31:10.428" v="2190" actId="478"/>
          <ac:picMkLst>
            <pc:docMk/>
            <pc:sldMk cId="1096612137" sldId="462"/>
            <ac:picMk id="5" creationId="{A5D71C62-844B-2588-C37A-C7F46E8239A6}"/>
          </ac:picMkLst>
        </pc:picChg>
        <pc:picChg chg="del">
          <ac:chgData name="Helen Evans (Institute of Management and Health)" userId="d9a8b39e-a9d4-4d81-a719-001f6364ef6d" providerId="ADAL" clId="{92CE4C4A-5F93-4CAA-BA90-F84E4FC63520}" dt="2023-10-24T14:30:49.420" v="2185" actId="478"/>
          <ac:picMkLst>
            <pc:docMk/>
            <pc:sldMk cId="1096612137" sldId="462"/>
            <ac:picMk id="7" creationId="{2267E279-0542-705E-642C-41D854475BDC}"/>
          </ac:picMkLst>
        </pc:picChg>
        <pc:picChg chg="add del mod">
          <ac:chgData name="Helen Evans (Institute of Management and Health)" userId="d9a8b39e-a9d4-4d81-a719-001f6364ef6d" providerId="ADAL" clId="{92CE4C4A-5F93-4CAA-BA90-F84E4FC63520}" dt="2023-10-24T14:34:19.074" v="2206" actId="478"/>
          <ac:picMkLst>
            <pc:docMk/>
            <pc:sldMk cId="1096612137" sldId="462"/>
            <ac:picMk id="8" creationId="{11780C98-4CAB-4BE8-9A8F-F7F7F36D566F}"/>
          </ac:picMkLst>
        </pc:picChg>
        <pc:picChg chg="add mod">
          <ac:chgData name="Helen Evans (Institute of Management and Health)" userId="d9a8b39e-a9d4-4d81-a719-001f6364ef6d" providerId="ADAL" clId="{92CE4C4A-5F93-4CAA-BA90-F84E4FC63520}" dt="2023-10-24T14:34:24.465" v="2207" actId="14100"/>
          <ac:picMkLst>
            <pc:docMk/>
            <pc:sldMk cId="1096612137" sldId="462"/>
            <ac:picMk id="9" creationId="{A2FC22C8-40E1-4762-9B8A-52CECE2E3AF6}"/>
          </ac:picMkLst>
        </pc:picChg>
        <pc:picChg chg="add mod">
          <ac:chgData name="Helen Evans (Institute of Management and Health)" userId="d9a8b39e-a9d4-4d81-a719-001f6364ef6d" providerId="ADAL" clId="{92CE4C4A-5F93-4CAA-BA90-F84E4FC63520}" dt="2023-10-24T14:34:15.108" v="2204" actId="1076"/>
          <ac:picMkLst>
            <pc:docMk/>
            <pc:sldMk cId="1096612137" sldId="462"/>
            <ac:picMk id="10" creationId="{CB8A7882-906F-41C2-B7BE-31B49C995CF0}"/>
          </ac:picMkLst>
        </pc:picChg>
        <pc:cxnChg chg="add">
          <ac:chgData name="Helen Evans (Institute of Management and Health)" userId="d9a8b39e-a9d4-4d81-a719-001f6364ef6d" providerId="ADAL" clId="{92CE4C4A-5F93-4CAA-BA90-F84E4FC63520}" dt="2023-10-24T14:31:08.207" v="2188" actId="26606"/>
          <ac:cxnSpMkLst>
            <pc:docMk/>
            <pc:sldMk cId="1096612137" sldId="462"/>
            <ac:cxnSpMk id="11" creationId="{192712F8-36FA-35DF-0CE8-4098D93322A3}"/>
          </ac:cxnSpMkLst>
        </pc:cxnChg>
        <pc:cxnChg chg="add">
          <ac:chgData name="Helen Evans (Institute of Management and Health)" userId="d9a8b39e-a9d4-4d81-a719-001f6364ef6d" providerId="ADAL" clId="{92CE4C4A-5F93-4CAA-BA90-F84E4FC63520}" dt="2023-10-24T14:31:08.207" v="2188" actId="26606"/>
          <ac:cxnSpMkLst>
            <pc:docMk/>
            <pc:sldMk cId="1096612137" sldId="462"/>
            <ac:cxnSpMk id="13" creationId="{AF9469B9-6468-5B6A-E832-8D4590388432}"/>
          </ac:cxnSpMkLst>
        </pc:cxnChg>
      </pc:sldChg>
      <pc:sldChg chg="modSp mod">
        <pc:chgData name="Helen Evans (Institute of Management and Health)" userId="d9a8b39e-a9d4-4d81-a719-001f6364ef6d" providerId="ADAL" clId="{92CE4C4A-5F93-4CAA-BA90-F84E4FC63520}" dt="2023-10-24T10:09:27.719" v="222" actId="27636"/>
        <pc:sldMkLst>
          <pc:docMk/>
          <pc:sldMk cId="392159678" sldId="465"/>
        </pc:sldMkLst>
        <pc:spChg chg="mod">
          <ac:chgData name="Helen Evans (Institute of Management and Health)" userId="d9a8b39e-a9d4-4d81-a719-001f6364ef6d" providerId="ADAL" clId="{92CE4C4A-5F93-4CAA-BA90-F84E4FC63520}" dt="2023-10-24T10:09:27.719" v="222" actId="27636"/>
          <ac:spMkLst>
            <pc:docMk/>
            <pc:sldMk cId="392159678" sldId="465"/>
            <ac:spMk id="22" creationId="{9617F6BD-0325-4DE9-85C8-F398CC663A61}"/>
          </ac:spMkLst>
        </pc:spChg>
      </pc:sldChg>
      <pc:sldChg chg="modSp mod">
        <pc:chgData name="Helen Evans (Institute of Management and Health)" userId="d9a8b39e-a9d4-4d81-a719-001f6364ef6d" providerId="ADAL" clId="{92CE4C4A-5F93-4CAA-BA90-F84E4FC63520}" dt="2023-10-24T14:35:11.062" v="2209" actId="1076"/>
        <pc:sldMkLst>
          <pc:docMk/>
          <pc:sldMk cId="3452444486" sldId="466"/>
        </pc:sldMkLst>
        <pc:spChg chg="mod">
          <ac:chgData name="Helen Evans (Institute of Management and Health)" userId="d9a8b39e-a9d4-4d81-a719-001f6364ef6d" providerId="ADAL" clId="{92CE4C4A-5F93-4CAA-BA90-F84E4FC63520}" dt="2023-10-24T14:35:07.956" v="2208" actId="1076"/>
          <ac:spMkLst>
            <pc:docMk/>
            <pc:sldMk cId="3452444486" sldId="466"/>
            <ac:spMk id="2" creationId="{34DA3D54-9914-FE2F-12E0-969141FE7D93}"/>
          </ac:spMkLst>
        </pc:spChg>
        <pc:picChg chg="mod">
          <ac:chgData name="Helen Evans (Institute of Management and Health)" userId="d9a8b39e-a9d4-4d81-a719-001f6364ef6d" providerId="ADAL" clId="{92CE4C4A-5F93-4CAA-BA90-F84E4FC63520}" dt="2023-10-24T14:35:11.062" v="2209" actId="1076"/>
          <ac:picMkLst>
            <pc:docMk/>
            <pc:sldMk cId="3452444486" sldId="466"/>
            <ac:picMk id="1026" creationId="{5BF48A07-0B40-561E-2832-137628E75FD3}"/>
          </ac:picMkLst>
        </pc:picChg>
      </pc:sldChg>
      <pc:sldChg chg="modSp mod">
        <pc:chgData name="Helen Evans (Institute of Management and Health)" userId="d9a8b39e-a9d4-4d81-a719-001f6364ef6d" providerId="ADAL" clId="{92CE4C4A-5F93-4CAA-BA90-F84E4FC63520}" dt="2023-10-24T14:43:19.239" v="2260" actId="1076"/>
        <pc:sldMkLst>
          <pc:docMk/>
          <pc:sldMk cId="1876667028" sldId="469"/>
        </pc:sldMkLst>
        <pc:spChg chg="mod">
          <ac:chgData name="Helen Evans (Institute of Management and Health)" userId="d9a8b39e-a9d4-4d81-a719-001f6364ef6d" providerId="ADAL" clId="{92CE4C4A-5F93-4CAA-BA90-F84E4FC63520}" dt="2023-10-24T14:43:19.239" v="2260" actId="1076"/>
          <ac:spMkLst>
            <pc:docMk/>
            <pc:sldMk cId="1876667028" sldId="469"/>
            <ac:spMk id="3" creationId="{7701D329-4B2D-4615-BA28-2AC3E28ABEA0}"/>
          </ac:spMkLst>
        </pc:spChg>
      </pc:sldChg>
      <pc:sldChg chg="del">
        <pc:chgData name="Helen Evans (Institute of Management and Health)" userId="d9a8b39e-a9d4-4d81-a719-001f6364ef6d" providerId="ADAL" clId="{92CE4C4A-5F93-4CAA-BA90-F84E4FC63520}" dt="2023-10-24T14:44:54.004" v="2285" actId="47"/>
        <pc:sldMkLst>
          <pc:docMk/>
          <pc:sldMk cId="1169775374" sldId="470"/>
        </pc:sldMkLst>
      </pc:sldChg>
      <pc:sldChg chg="del">
        <pc:chgData name="Helen Evans (Institute of Management and Health)" userId="d9a8b39e-a9d4-4d81-a719-001f6364ef6d" providerId="ADAL" clId="{92CE4C4A-5F93-4CAA-BA90-F84E4FC63520}" dt="2023-10-24T08:29:01.350" v="83" actId="47"/>
        <pc:sldMkLst>
          <pc:docMk/>
          <pc:sldMk cId="402513835" sldId="471"/>
        </pc:sldMkLst>
      </pc:sldChg>
      <pc:sldChg chg="del">
        <pc:chgData name="Helen Evans (Institute of Management and Health)" userId="d9a8b39e-a9d4-4d81-a719-001f6364ef6d" providerId="ADAL" clId="{92CE4C4A-5F93-4CAA-BA90-F84E4FC63520}" dt="2023-10-24T14:44:55.521" v="2286" actId="47"/>
        <pc:sldMkLst>
          <pc:docMk/>
          <pc:sldMk cId="1489466057" sldId="473"/>
        </pc:sldMkLst>
      </pc:sldChg>
      <pc:sldChg chg="del">
        <pc:chgData name="Helen Evans (Institute of Management and Health)" userId="d9a8b39e-a9d4-4d81-a719-001f6364ef6d" providerId="ADAL" clId="{92CE4C4A-5F93-4CAA-BA90-F84E4FC63520}" dt="2023-10-24T14:44:56.598" v="2287" actId="47"/>
        <pc:sldMkLst>
          <pc:docMk/>
          <pc:sldMk cId="1670172551" sldId="474"/>
        </pc:sldMkLst>
      </pc:sldChg>
      <pc:sldChg chg="modSp mod">
        <pc:chgData name="Helen Evans (Institute of Management and Health)" userId="d9a8b39e-a9d4-4d81-a719-001f6364ef6d" providerId="ADAL" clId="{92CE4C4A-5F93-4CAA-BA90-F84E4FC63520}" dt="2023-10-24T10:52:04.249" v="255" actId="404"/>
        <pc:sldMkLst>
          <pc:docMk/>
          <pc:sldMk cId="2562605439" sldId="475"/>
        </pc:sldMkLst>
        <pc:spChg chg="mod">
          <ac:chgData name="Helen Evans (Institute of Management and Health)" userId="d9a8b39e-a9d4-4d81-a719-001f6364ef6d" providerId="ADAL" clId="{92CE4C4A-5F93-4CAA-BA90-F84E4FC63520}" dt="2023-10-24T10:52:04.249" v="255" actId="404"/>
          <ac:spMkLst>
            <pc:docMk/>
            <pc:sldMk cId="2562605439" sldId="475"/>
            <ac:spMk id="2" creationId="{2CBF17D5-EC98-47E5-81CF-6B48C453BD0F}"/>
          </ac:spMkLst>
        </pc:spChg>
      </pc:sldChg>
      <pc:sldChg chg="del">
        <pc:chgData name="Helen Evans (Institute of Management and Health)" userId="d9a8b39e-a9d4-4d81-a719-001f6364ef6d" providerId="ADAL" clId="{92CE4C4A-5F93-4CAA-BA90-F84E4FC63520}" dt="2023-10-24T08:29:45.706" v="88" actId="47"/>
        <pc:sldMkLst>
          <pc:docMk/>
          <pc:sldMk cId="0" sldId="477"/>
        </pc:sldMkLst>
      </pc:sldChg>
      <pc:sldChg chg="del">
        <pc:chgData name="Helen Evans (Institute of Management and Health)" userId="d9a8b39e-a9d4-4d81-a719-001f6364ef6d" providerId="ADAL" clId="{92CE4C4A-5F93-4CAA-BA90-F84E4FC63520}" dt="2023-10-24T08:29:50.023" v="89" actId="47"/>
        <pc:sldMkLst>
          <pc:docMk/>
          <pc:sldMk cId="1131935523" sldId="478"/>
        </pc:sldMkLst>
      </pc:sldChg>
      <pc:sldChg chg="delSp del delDesignElem">
        <pc:chgData name="Helen Evans (Institute of Management and Health)" userId="d9a8b39e-a9d4-4d81-a719-001f6364ef6d" providerId="ADAL" clId="{92CE4C4A-5F93-4CAA-BA90-F84E4FC63520}" dt="2023-10-24T14:44:53.605" v="2284" actId="47"/>
        <pc:sldMkLst>
          <pc:docMk/>
          <pc:sldMk cId="64083922" sldId="479"/>
        </pc:sldMkLst>
        <pc:spChg chg="del">
          <ac:chgData name="Helen Evans (Institute of Management and Health)" userId="d9a8b39e-a9d4-4d81-a719-001f6364ef6d" providerId="ADAL" clId="{92CE4C4A-5F93-4CAA-BA90-F84E4FC63520}" dt="2023-10-24T10:09:27.561" v="220"/>
          <ac:spMkLst>
            <pc:docMk/>
            <pc:sldMk cId="64083922" sldId="479"/>
            <ac:spMk id="1031" creationId="{303CC970-4826-4CED-8063-0FB676635452}"/>
          </ac:spMkLst>
        </pc:spChg>
        <pc:spChg chg="del">
          <ac:chgData name="Helen Evans (Institute of Management and Health)" userId="d9a8b39e-a9d4-4d81-a719-001f6364ef6d" providerId="ADAL" clId="{92CE4C4A-5F93-4CAA-BA90-F84E4FC63520}" dt="2023-10-24T10:09:27.561" v="220"/>
          <ac:spMkLst>
            <pc:docMk/>
            <pc:sldMk cId="64083922" sldId="479"/>
            <ac:spMk id="1033" creationId="{14490D63-3365-45CC-AC50-705C1B76815F}"/>
          </ac:spMkLst>
        </pc:spChg>
      </pc:sldChg>
      <pc:sldChg chg="modSp del">
        <pc:chgData name="Helen Evans (Institute of Management and Health)" userId="d9a8b39e-a9d4-4d81-a719-001f6364ef6d" providerId="ADAL" clId="{92CE4C4A-5F93-4CAA-BA90-F84E4FC63520}" dt="2023-10-24T10:16:11.810" v="253" actId="47"/>
        <pc:sldMkLst>
          <pc:docMk/>
          <pc:sldMk cId="491124817" sldId="480"/>
        </pc:sldMkLst>
        <pc:spChg chg="mod">
          <ac:chgData name="Helen Evans (Institute of Management and Health)" userId="d9a8b39e-a9d4-4d81-a719-001f6364ef6d" providerId="ADAL" clId="{92CE4C4A-5F93-4CAA-BA90-F84E4FC63520}" dt="2023-10-24T10:09:27.561" v="220"/>
          <ac:spMkLst>
            <pc:docMk/>
            <pc:sldMk cId="491124817" sldId="480"/>
            <ac:spMk id="2" creationId="{5CE56018-C003-57B7-77FA-BDB77020535D}"/>
          </ac:spMkLst>
        </pc:spChg>
        <pc:spChg chg="mod">
          <ac:chgData name="Helen Evans (Institute of Management and Health)" userId="d9a8b39e-a9d4-4d81-a719-001f6364ef6d" providerId="ADAL" clId="{92CE4C4A-5F93-4CAA-BA90-F84E4FC63520}" dt="2023-10-24T10:09:27.561" v="220"/>
          <ac:spMkLst>
            <pc:docMk/>
            <pc:sldMk cId="491124817" sldId="480"/>
            <ac:spMk id="3" creationId="{81887F36-AB26-9291-0BA9-B90930ED5280}"/>
          </ac:spMkLst>
        </pc:spChg>
      </pc:sldChg>
      <pc:sldChg chg="del">
        <pc:chgData name="Helen Evans (Institute of Management and Health)" userId="d9a8b39e-a9d4-4d81-a719-001f6364ef6d" providerId="ADAL" clId="{92CE4C4A-5F93-4CAA-BA90-F84E4FC63520}" dt="2023-10-24T10:10:09.822" v="226" actId="47"/>
        <pc:sldMkLst>
          <pc:docMk/>
          <pc:sldMk cId="3957160509" sldId="481"/>
        </pc:sldMkLst>
      </pc:sldChg>
      <pc:sldChg chg="modSp del mod">
        <pc:chgData name="Helen Evans (Institute of Management and Health)" userId="d9a8b39e-a9d4-4d81-a719-001f6364ef6d" providerId="ADAL" clId="{92CE4C4A-5F93-4CAA-BA90-F84E4FC63520}" dt="2023-10-24T14:44:27.666" v="2282" actId="47"/>
        <pc:sldMkLst>
          <pc:docMk/>
          <pc:sldMk cId="1738393402" sldId="482"/>
        </pc:sldMkLst>
        <pc:spChg chg="mod">
          <ac:chgData name="Helen Evans (Institute of Management and Health)" userId="d9a8b39e-a9d4-4d81-a719-001f6364ef6d" providerId="ADAL" clId="{92CE4C4A-5F93-4CAA-BA90-F84E4FC63520}" dt="2023-10-24T10:11:08.999" v="252" actId="113"/>
          <ac:spMkLst>
            <pc:docMk/>
            <pc:sldMk cId="1738393402" sldId="482"/>
            <ac:spMk id="2" creationId="{F0E8AE8A-584C-BF47-4407-E3308D24743D}"/>
          </ac:spMkLst>
        </pc:spChg>
        <pc:spChg chg="mod">
          <ac:chgData name="Helen Evans (Institute of Management and Health)" userId="d9a8b39e-a9d4-4d81-a719-001f6364ef6d" providerId="ADAL" clId="{92CE4C4A-5F93-4CAA-BA90-F84E4FC63520}" dt="2023-10-24T10:10:33.634" v="246" actId="1076"/>
          <ac:spMkLst>
            <pc:docMk/>
            <pc:sldMk cId="1738393402" sldId="482"/>
            <ac:spMk id="8" creationId="{85561239-EF0D-E3D9-B96C-1429E04F7881}"/>
          </ac:spMkLst>
        </pc:spChg>
        <pc:graphicFrameChg chg="mod">
          <ac:chgData name="Helen Evans (Institute of Management and Health)" userId="d9a8b39e-a9d4-4d81-a719-001f6364ef6d" providerId="ADAL" clId="{92CE4C4A-5F93-4CAA-BA90-F84E4FC63520}" dt="2023-10-24T10:10:40.806" v="248" actId="14100"/>
          <ac:graphicFrameMkLst>
            <pc:docMk/>
            <pc:sldMk cId="1738393402" sldId="482"/>
            <ac:graphicFrameMk id="13" creationId="{8C911DA6-EECB-86E8-B765-E0CEB717B639}"/>
          </ac:graphicFrameMkLst>
        </pc:graphicFrameChg>
        <pc:picChg chg="mod">
          <ac:chgData name="Helen Evans (Institute of Management and Health)" userId="d9a8b39e-a9d4-4d81-a719-001f6364ef6d" providerId="ADAL" clId="{92CE4C4A-5F93-4CAA-BA90-F84E4FC63520}" dt="2023-10-24T10:10:54.536" v="250" actId="14100"/>
          <ac:picMkLst>
            <pc:docMk/>
            <pc:sldMk cId="1738393402" sldId="482"/>
            <ac:picMk id="6" creationId="{E24D2266-F307-C608-3B88-376EFBBFE75C}"/>
          </ac:picMkLst>
        </pc:picChg>
      </pc:sldChg>
      <pc:sldChg chg="del">
        <pc:chgData name="Helen Evans (Institute of Management and Health)" userId="d9a8b39e-a9d4-4d81-a719-001f6364ef6d" providerId="ADAL" clId="{92CE4C4A-5F93-4CAA-BA90-F84E4FC63520}" dt="2023-10-24T14:44:31.818" v="2283" actId="47"/>
        <pc:sldMkLst>
          <pc:docMk/>
          <pc:sldMk cId="1756289386" sldId="483"/>
        </pc:sldMkLst>
      </pc:sldChg>
      <pc:sldChg chg="modSp del">
        <pc:chgData name="Helen Evans (Institute of Management and Health)" userId="d9a8b39e-a9d4-4d81-a719-001f6364ef6d" providerId="ADAL" clId="{92CE4C4A-5F93-4CAA-BA90-F84E4FC63520}" dt="2023-10-24T10:09:41.889" v="225" actId="47"/>
        <pc:sldMkLst>
          <pc:docMk/>
          <pc:sldMk cId="1890973791" sldId="484"/>
        </pc:sldMkLst>
        <pc:spChg chg="mod">
          <ac:chgData name="Helen Evans (Institute of Management and Health)" userId="d9a8b39e-a9d4-4d81-a719-001f6364ef6d" providerId="ADAL" clId="{92CE4C4A-5F93-4CAA-BA90-F84E4FC63520}" dt="2023-10-24T10:09:27.561" v="220"/>
          <ac:spMkLst>
            <pc:docMk/>
            <pc:sldMk cId="1890973791" sldId="484"/>
            <ac:spMk id="2" creationId="{AA914A98-118F-B517-BD14-7B77730C5B9A}"/>
          </ac:spMkLst>
        </pc:spChg>
      </pc:sldChg>
      <pc:sldChg chg="del">
        <pc:chgData name="Helen Evans (Institute of Management and Health)" userId="d9a8b39e-a9d4-4d81-a719-001f6364ef6d" providerId="ADAL" clId="{92CE4C4A-5F93-4CAA-BA90-F84E4FC63520}" dt="2023-10-24T14:44:22.466" v="2280" actId="47"/>
        <pc:sldMkLst>
          <pc:docMk/>
          <pc:sldMk cId="2609793423" sldId="485"/>
        </pc:sldMkLst>
      </pc:sldChg>
      <pc:sldChg chg="del">
        <pc:chgData name="Helen Evans (Institute of Management and Health)" userId="d9a8b39e-a9d4-4d81-a719-001f6364ef6d" providerId="ADAL" clId="{92CE4C4A-5F93-4CAA-BA90-F84E4FC63520}" dt="2023-10-24T14:44:24.811" v="2281" actId="47"/>
        <pc:sldMkLst>
          <pc:docMk/>
          <pc:sldMk cId="1514714755" sldId="856"/>
        </pc:sldMkLst>
      </pc:sldChg>
      <pc:sldChg chg="addSp delSp modSp new mod modClrScheme chgLayout modNotesTx">
        <pc:chgData name="Helen Evans (Institute of Management and Health)" userId="d9a8b39e-a9d4-4d81-a719-001f6364ef6d" providerId="ADAL" clId="{92CE4C4A-5F93-4CAA-BA90-F84E4FC63520}" dt="2023-10-24T10:52:20.096" v="267" actId="20577"/>
        <pc:sldMkLst>
          <pc:docMk/>
          <pc:sldMk cId="1330043600" sldId="857"/>
        </pc:sldMkLst>
        <pc:spChg chg="del">
          <ac:chgData name="Helen Evans (Institute of Management and Health)" userId="d9a8b39e-a9d4-4d81-a719-001f6364ef6d" providerId="ADAL" clId="{92CE4C4A-5F93-4CAA-BA90-F84E4FC63520}" dt="2023-10-24T09:05:24.932" v="116" actId="700"/>
          <ac:spMkLst>
            <pc:docMk/>
            <pc:sldMk cId="1330043600" sldId="857"/>
            <ac:spMk id="2" creationId="{881B5E67-79C5-44F4-8CBA-21D6DAA018FE}"/>
          </ac:spMkLst>
        </pc:spChg>
        <pc:spChg chg="del">
          <ac:chgData name="Helen Evans (Institute of Management and Health)" userId="d9a8b39e-a9d4-4d81-a719-001f6364ef6d" providerId="ADAL" clId="{92CE4C4A-5F93-4CAA-BA90-F84E4FC63520}" dt="2023-10-24T09:05:24.932" v="116" actId="700"/>
          <ac:spMkLst>
            <pc:docMk/>
            <pc:sldMk cId="1330043600" sldId="857"/>
            <ac:spMk id="3" creationId="{6A4CCBD7-8B9C-4949-82F5-3DE5B05CB25C}"/>
          </ac:spMkLst>
        </pc:spChg>
        <pc:spChg chg="del">
          <ac:chgData name="Helen Evans (Institute of Management and Health)" userId="d9a8b39e-a9d4-4d81-a719-001f6364ef6d" providerId="ADAL" clId="{92CE4C4A-5F93-4CAA-BA90-F84E4FC63520}" dt="2023-10-24T09:05:24.932" v="116" actId="700"/>
          <ac:spMkLst>
            <pc:docMk/>
            <pc:sldMk cId="1330043600" sldId="857"/>
            <ac:spMk id="4" creationId="{92103DC8-E4DA-4D67-96CA-68C37C9D654B}"/>
          </ac:spMkLst>
        </pc:spChg>
        <pc:spChg chg="add mod">
          <ac:chgData name="Helen Evans (Institute of Management and Health)" userId="d9a8b39e-a9d4-4d81-a719-001f6364ef6d" providerId="ADAL" clId="{92CE4C4A-5F93-4CAA-BA90-F84E4FC63520}" dt="2023-10-24T09:17:40.008" v="175" actId="403"/>
          <ac:spMkLst>
            <pc:docMk/>
            <pc:sldMk cId="1330043600" sldId="857"/>
            <ac:spMk id="6" creationId="{12BCE085-B64A-4EE0-B1B1-B8976A4F0B08}"/>
          </ac:spMkLst>
        </pc:spChg>
        <pc:spChg chg="add mod">
          <ac:chgData name="Helen Evans (Institute of Management and Health)" userId="d9a8b39e-a9d4-4d81-a719-001f6364ef6d" providerId="ADAL" clId="{92CE4C4A-5F93-4CAA-BA90-F84E4FC63520}" dt="2023-10-24T09:17:29.605" v="173" actId="403"/>
          <ac:spMkLst>
            <pc:docMk/>
            <pc:sldMk cId="1330043600" sldId="857"/>
            <ac:spMk id="7" creationId="{187BBF4C-5C35-4515-9CDA-E7C13E8130DD}"/>
          </ac:spMkLst>
        </pc:spChg>
        <pc:picChg chg="add mod">
          <ac:chgData name="Helen Evans (Institute of Management and Health)" userId="d9a8b39e-a9d4-4d81-a719-001f6364ef6d" providerId="ADAL" clId="{92CE4C4A-5F93-4CAA-BA90-F84E4FC63520}" dt="2023-10-24T09:17:42.111" v="176" actId="1076"/>
          <ac:picMkLst>
            <pc:docMk/>
            <pc:sldMk cId="1330043600" sldId="857"/>
            <ac:picMk id="5" creationId="{D8E40C31-8E3E-41BB-B937-E194CD43DE61}"/>
          </ac:picMkLst>
        </pc:picChg>
      </pc:sldChg>
      <pc:sldChg chg="add del">
        <pc:chgData name="Helen Evans (Institute of Management and Health)" userId="d9a8b39e-a9d4-4d81-a719-001f6364ef6d" providerId="ADAL" clId="{92CE4C4A-5F93-4CAA-BA90-F84E4FC63520}" dt="2023-10-24T08:29:30.523" v="87" actId="47"/>
        <pc:sldMkLst>
          <pc:docMk/>
          <pc:sldMk cId="4049522031" sldId="857"/>
        </pc:sldMkLst>
      </pc:sldChg>
      <pc:sldChg chg="addSp delSp modSp new mod modClrScheme chgLayout modNotesTx">
        <pc:chgData name="Helen Evans (Institute of Management and Health)" userId="d9a8b39e-a9d4-4d81-a719-001f6364ef6d" providerId="ADAL" clId="{92CE4C4A-5F93-4CAA-BA90-F84E4FC63520}" dt="2023-10-24T09:36:53.015" v="203" actId="114"/>
        <pc:sldMkLst>
          <pc:docMk/>
          <pc:sldMk cId="655925735" sldId="858"/>
        </pc:sldMkLst>
        <pc:spChg chg="del">
          <ac:chgData name="Helen Evans (Institute of Management and Health)" userId="d9a8b39e-a9d4-4d81-a719-001f6364ef6d" providerId="ADAL" clId="{92CE4C4A-5F93-4CAA-BA90-F84E4FC63520}" dt="2023-10-24T09:35:03.258" v="184" actId="478"/>
          <ac:spMkLst>
            <pc:docMk/>
            <pc:sldMk cId="655925735" sldId="858"/>
            <ac:spMk id="2" creationId="{117DA802-F58B-4468-B5AC-986CBD682473}"/>
          </ac:spMkLst>
        </pc:spChg>
        <pc:spChg chg="add del mod">
          <ac:chgData name="Helen Evans (Institute of Management and Health)" userId="d9a8b39e-a9d4-4d81-a719-001f6364ef6d" providerId="ADAL" clId="{92CE4C4A-5F93-4CAA-BA90-F84E4FC63520}" dt="2023-10-24T09:35:03.263" v="186"/>
          <ac:spMkLst>
            <pc:docMk/>
            <pc:sldMk cId="655925735" sldId="858"/>
            <ac:spMk id="5" creationId="{144B3581-A3EC-4599-AF94-78898BC2781B}"/>
          </ac:spMkLst>
        </pc:spChg>
        <pc:spChg chg="add mod">
          <ac:chgData name="Helen Evans (Institute of Management and Health)" userId="d9a8b39e-a9d4-4d81-a719-001f6364ef6d" providerId="ADAL" clId="{92CE4C4A-5F93-4CAA-BA90-F84E4FC63520}" dt="2023-10-24T09:36:53.015" v="203" actId="114"/>
          <ac:spMkLst>
            <pc:docMk/>
            <pc:sldMk cId="655925735" sldId="858"/>
            <ac:spMk id="7" creationId="{673AE416-A412-436A-A26F-BD9C0252C835}"/>
          </ac:spMkLst>
        </pc:spChg>
        <pc:picChg chg="add mod">
          <ac:chgData name="Helen Evans (Institute of Management and Health)" userId="d9a8b39e-a9d4-4d81-a719-001f6364ef6d" providerId="ADAL" clId="{92CE4C4A-5F93-4CAA-BA90-F84E4FC63520}" dt="2023-10-24T09:36:46.901" v="202" actId="1076"/>
          <ac:picMkLst>
            <pc:docMk/>
            <pc:sldMk cId="655925735" sldId="858"/>
            <ac:picMk id="4" creationId="{E2F1315E-EC1D-41B8-BEAE-1D542C13967E}"/>
          </ac:picMkLst>
        </pc:picChg>
      </pc:sldChg>
      <pc:sldChg chg="addSp delSp modSp new mod delAnim modAnim">
        <pc:chgData name="Helen Evans (Institute of Management and Health)" userId="d9a8b39e-a9d4-4d81-a719-001f6364ef6d" providerId="ADAL" clId="{92CE4C4A-5F93-4CAA-BA90-F84E4FC63520}" dt="2023-10-24T14:28:48.713" v="2111"/>
        <pc:sldMkLst>
          <pc:docMk/>
          <pc:sldMk cId="400160679" sldId="859"/>
        </pc:sldMkLst>
        <pc:spChg chg="mod">
          <ac:chgData name="Helen Evans (Institute of Management and Health)" userId="d9a8b39e-a9d4-4d81-a719-001f6364ef6d" providerId="ADAL" clId="{92CE4C4A-5F93-4CAA-BA90-F84E4FC63520}" dt="2023-10-24T14:28:48.713" v="2111"/>
          <ac:spMkLst>
            <pc:docMk/>
            <pc:sldMk cId="400160679" sldId="859"/>
            <ac:spMk id="2" creationId="{4B0C7147-DFF3-4802-B383-876A3F12BF3F}"/>
          </ac:spMkLst>
        </pc:spChg>
        <pc:picChg chg="add del mod">
          <ac:chgData name="Helen Evans (Institute of Management and Health)" userId="d9a8b39e-a9d4-4d81-a719-001f6364ef6d" providerId="ADAL" clId="{92CE4C4A-5F93-4CAA-BA90-F84E4FC63520}" dt="2023-10-24T10:08:28.067" v="210" actId="478"/>
          <ac:picMkLst>
            <pc:docMk/>
            <pc:sldMk cId="400160679" sldId="859"/>
            <ac:picMk id="3" creationId="{B4E76917-AA72-4D81-87EA-BD34EAA84BAE}"/>
          </ac:picMkLst>
        </pc:picChg>
        <pc:picChg chg="add mod">
          <ac:chgData name="Helen Evans (Institute of Management and Health)" userId="d9a8b39e-a9d4-4d81-a719-001f6364ef6d" providerId="ADAL" clId="{92CE4C4A-5F93-4CAA-BA90-F84E4FC63520}" dt="2023-10-24T10:09:33.035" v="224" actId="14100"/>
          <ac:picMkLst>
            <pc:docMk/>
            <pc:sldMk cId="400160679" sldId="859"/>
            <ac:picMk id="4" creationId="{F8204575-3A90-48DE-94FF-576EF5D1F8DC}"/>
          </ac:picMkLst>
        </pc:picChg>
      </pc:sldChg>
      <pc:sldChg chg="addSp modSp new del mod modAnim">
        <pc:chgData name="Helen Evans (Institute of Management and Health)" userId="d9a8b39e-a9d4-4d81-a719-001f6364ef6d" providerId="ADAL" clId="{92CE4C4A-5F93-4CAA-BA90-F84E4FC63520}" dt="2023-10-24T13:48:22.538" v="1660" actId="47"/>
        <pc:sldMkLst>
          <pc:docMk/>
          <pc:sldMk cId="1500428024" sldId="860"/>
        </pc:sldMkLst>
        <pc:picChg chg="add mod">
          <ac:chgData name="Helen Evans (Institute of Management and Health)" userId="d9a8b39e-a9d4-4d81-a719-001f6364ef6d" providerId="ADAL" clId="{92CE4C4A-5F93-4CAA-BA90-F84E4FC63520}" dt="2023-10-24T11:26:29.681" v="371" actId="1076"/>
          <ac:picMkLst>
            <pc:docMk/>
            <pc:sldMk cId="1500428024" sldId="860"/>
            <ac:picMk id="2" creationId="{B891AED3-B8EC-4293-8FD4-4953714F016C}"/>
          </ac:picMkLst>
        </pc:picChg>
      </pc:sldChg>
      <pc:sldChg chg="addSp delSp modSp new mod modAnim modNotesTx">
        <pc:chgData name="Helen Evans (Institute of Management and Health)" userId="d9a8b39e-a9d4-4d81-a719-001f6364ef6d" providerId="ADAL" clId="{92CE4C4A-5F93-4CAA-BA90-F84E4FC63520}" dt="2023-10-24T14:28:48.713" v="2111"/>
        <pc:sldMkLst>
          <pc:docMk/>
          <pc:sldMk cId="1833398586" sldId="861"/>
        </pc:sldMkLst>
        <pc:spChg chg="mod">
          <ac:chgData name="Helen Evans (Institute of Management and Health)" userId="d9a8b39e-a9d4-4d81-a719-001f6364ef6d" providerId="ADAL" clId="{92CE4C4A-5F93-4CAA-BA90-F84E4FC63520}" dt="2023-10-24T14:28:48.713" v="2111"/>
          <ac:spMkLst>
            <pc:docMk/>
            <pc:sldMk cId="1833398586" sldId="861"/>
            <ac:spMk id="2" creationId="{F7A673A6-BFF5-4223-A1B0-E2CD25036BBC}"/>
          </ac:spMkLst>
        </pc:spChg>
        <pc:spChg chg="del">
          <ac:chgData name="Helen Evans (Institute of Management and Health)" userId="d9a8b39e-a9d4-4d81-a719-001f6364ef6d" providerId="ADAL" clId="{92CE4C4A-5F93-4CAA-BA90-F84E4FC63520}" dt="2023-10-24T11:35:13.770" v="373"/>
          <ac:spMkLst>
            <pc:docMk/>
            <pc:sldMk cId="1833398586" sldId="861"/>
            <ac:spMk id="3" creationId="{5E17D89D-44FF-41E4-8FEF-C3C306616A81}"/>
          </ac:spMkLst>
        </pc:spChg>
        <pc:picChg chg="add mod">
          <ac:chgData name="Helen Evans (Institute of Management and Health)" userId="d9a8b39e-a9d4-4d81-a719-001f6364ef6d" providerId="ADAL" clId="{92CE4C4A-5F93-4CAA-BA90-F84E4FC63520}" dt="2023-10-24T14:11:01.860" v="2004"/>
          <ac:picMkLst>
            <pc:docMk/>
            <pc:sldMk cId="1833398586" sldId="861"/>
            <ac:picMk id="4" creationId="{A80A501D-6E03-4E35-BC3A-A5BD58CBE007}"/>
          </ac:picMkLst>
        </pc:picChg>
      </pc:sldChg>
      <pc:sldChg chg="addSp modSp new del mod modClrScheme chgLayout">
        <pc:chgData name="Helen Evans (Institute of Management and Health)" userId="d9a8b39e-a9d4-4d81-a719-001f6364ef6d" providerId="ADAL" clId="{92CE4C4A-5F93-4CAA-BA90-F84E4FC63520}" dt="2023-10-24T13:48:22.538" v="1660" actId="47"/>
        <pc:sldMkLst>
          <pc:docMk/>
          <pc:sldMk cId="4175759952" sldId="862"/>
        </pc:sldMkLst>
        <pc:spChg chg="add mod">
          <ac:chgData name="Helen Evans (Institute of Management and Health)" userId="d9a8b39e-a9d4-4d81-a719-001f6364ef6d" providerId="ADAL" clId="{92CE4C4A-5F93-4CAA-BA90-F84E4FC63520}" dt="2023-10-24T11:53:34.448" v="468" actId="20577"/>
          <ac:spMkLst>
            <pc:docMk/>
            <pc:sldMk cId="4175759952" sldId="862"/>
            <ac:spMk id="2" creationId="{2A2382C0-7832-413D-855D-BBAFCAA8CA8A}"/>
          </ac:spMkLst>
        </pc:spChg>
        <pc:spChg chg="add mod">
          <ac:chgData name="Helen Evans (Institute of Management and Health)" userId="d9a8b39e-a9d4-4d81-a719-001f6364ef6d" providerId="ADAL" clId="{92CE4C4A-5F93-4CAA-BA90-F84E4FC63520}" dt="2023-10-24T11:53:25.703" v="422" actId="700"/>
          <ac:spMkLst>
            <pc:docMk/>
            <pc:sldMk cId="4175759952" sldId="862"/>
            <ac:spMk id="3" creationId="{DB27B582-1C98-4B81-9BBE-E214AA105791}"/>
          </ac:spMkLst>
        </pc:spChg>
      </pc:sldChg>
      <pc:sldChg chg="modSp new del mod">
        <pc:chgData name="Helen Evans (Institute of Management and Health)" userId="d9a8b39e-a9d4-4d81-a719-001f6364ef6d" providerId="ADAL" clId="{92CE4C4A-5F93-4CAA-BA90-F84E4FC63520}" dt="2023-10-24T12:10:44.763" v="527" actId="680"/>
        <pc:sldMkLst>
          <pc:docMk/>
          <pc:sldMk cId="2392514534" sldId="863"/>
        </pc:sldMkLst>
        <pc:spChg chg="mod">
          <ac:chgData name="Helen Evans (Institute of Management and Health)" userId="d9a8b39e-a9d4-4d81-a719-001f6364ef6d" providerId="ADAL" clId="{92CE4C4A-5F93-4CAA-BA90-F84E4FC63520}" dt="2023-10-24T12:10:43.540" v="524"/>
          <ac:spMkLst>
            <pc:docMk/>
            <pc:sldMk cId="2392514534" sldId="863"/>
            <ac:spMk id="2" creationId="{F9FE2A49-8387-450C-B034-659642A0168A}"/>
          </ac:spMkLst>
        </pc:spChg>
        <pc:spChg chg="mod">
          <ac:chgData name="Helen Evans (Institute of Management and Health)" userId="d9a8b39e-a9d4-4d81-a719-001f6364ef6d" providerId="ADAL" clId="{92CE4C4A-5F93-4CAA-BA90-F84E4FC63520}" dt="2023-10-24T12:10:44.587" v="526"/>
          <ac:spMkLst>
            <pc:docMk/>
            <pc:sldMk cId="2392514534" sldId="863"/>
            <ac:spMk id="3" creationId="{1042ADFA-6A78-4AD8-8CBB-2B0959FB581E}"/>
          </ac:spMkLst>
        </pc:spChg>
      </pc:sldChg>
      <pc:sldChg chg="addSp delSp modSp new mod ord setBg delDesignElem">
        <pc:chgData name="Helen Evans (Institute of Management and Health)" userId="d9a8b39e-a9d4-4d81-a719-001f6364ef6d" providerId="ADAL" clId="{92CE4C4A-5F93-4CAA-BA90-F84E4FC63520}" dt="2023-10-24T14:29:34.696" v="2124"/>
        <pc:sldMkLst>
          <pc:docMk/>
          <pc:sldMk cId="4053566597" sldId="863"/>
        </pc:sldMkLst>
        <pc:spChg chg="del mod">
          <ac:chgData name="Helen Evans (Institute of Management and Health)" userId="d9a8b39e-a9d4-4d81-a719-001f6364ef6d" providerId="ADAL" clId="{92CE4C4A-5F93-4CAA-BA90-F84E4FC63520}" dt="2023-10-24T14:24:23.528" v="2075" actId="478"/>
          <ac:spMkLst>
            <pc:docMk/>
            <pc:sldMk cId="4053566597" sldId="863"/>
            <ac:spMk id="2" creationId="{A3ABD2A4-85C5-4D99-A710-4712B7B41284}"/>
          </ac:spMkLst>
        </pc:spChg>
        <pc:spChg chg="del">
          <ac:chgData name="Helen Evans (Institute of Management and Health)" userId="d9a8b39e-a9d4-4d81-a719-001f6364ef6d" providerId="ADAL" clId="{92CE4C4A-5F93-4CAA-BA90-F84E4FC63520}" dt="2023-10-24T12:16:06.145" v="531" actId="22"/>
          <ac:spMkLst>
            <pc:docMk/>
            <pc:sldMk cId="4053566597" sldId="863"/>
            <ac:spMk id="3" creationId="{BF18B5DF-32B5-44B4-8DE5-DC3F66B6436F}"/>
          </ac:spMkLst>
        </pc:spChg>
        <pc:spChg chg="add del">
          <ac:chgData name="Helen Evans (Institute of Management and Health)" userId="d9a8b39e-a9d4-4d81-a719-001f6364ef6d" providerId="ADAL" clId="{92CE4C4A-5F93-4CAA-BA90-F84E4FC63520}" dt="2023-10-24T14:27:07.319" v="2091"/>
          <ac:spMkLst>
            <pc:docMk/>
            <pc:sldMk cId="4053566597" sldId="863"/>
            <ac:spMk id="28" creationId="{19B2EB12-332C-4DCC-9746-30DD4690F95F}"/>
          </ac:spMkLst>
        </pc:spChg>
        <pc:grpChg chg="add del">
          <ac:chgData name="Helen Evans (Institute of Management and Health)" userId="d9a8b39e-a9d4-4d81-a719-001f6364ef6d" providerId="ADAL" clId="{92CE4C4A-5F93-4CAA-BA90-F84E4FC63520}" dt="2023-10-24T14:27:07.319" v="2091"/>
          <ac:grpSpMkLst>
            <pc:docMk/>
            <pc:sldMk cId="4053566597" sldId="863"/>
            <ac:grpSpMk id="25" creationId="{E616EDA1-F722-4C6A-AD2F-E487C7EBE6BD}"/>
          </ac:grpSpMkLst>
        </pc:grpChg>
        <pc:grpChg chg="add del">
          <ac:chgData name="Helen Evans (Institute of Management and Health)" userId="d9a8b39e-a9d4-4d81-a719-001f6364ef6d" providerId="ADAL" clId="{92CE4C4A-5F93-4CAA-BA90-F84E4FC63520}" dt="2023-10-24T14:27:07.319" v="2091"/>
          <ac:grpSpMkLst>
            <pc:docMk/>
            <pc:sldMk cId="4053566597" sldId="863"/>
            <ac:grpSpMk id="29" creationId="{718BCC2B-0684-4382-A2D3-C9ADC776876E}"/>
          </ac:grpSpMkLst>
        </pc:grpChg>
        <pc:grpChg chg="add del">
          <ac:chgData name="Helen Evans (Institute of Management and Health)" userId="d9a8b39e-a9d4-4d81-a719-001f6364ef6d" providerId="ADAL" clId="{92CE4C4A-5F93-4CAA-BA90-F84E4FC63520}" dt="2023-10-24T14:27:07.319" v="2091"/>
          <ac:grpSpMkLst>
            <pc:docMk/>
            <pc:sldMk cId="4053566597" sldId="863"/>
            <ac:grpSpMk id="32" creationId="{AFD40B55-BABB-4B33-ADD3-0C2340430678}"/>
          </ac:grpSpMkLst>
        </pc:grpChg>
        <pc:grpChg chg="add del">
          <ac:chgData name="Helen Evans (Institute of Management and Health)" userId="d9a8b39e-a9d4-4d81-a719-001f6364ef6d" providerId="ADAL" clId="{92CE4C4A-5F93-4CAA-BA90-F84E4FC63520}" dt="2023-10-24T14:27:07.319" v="2091"/>
          <ac:grpSpMkLst>
            <pc:docMk/>
            <pc:sldMk cId="4053566597" sldId="863"/>
            <ac:grpSpMk id="33" creationId="{B5D0BDB0-2E17-4D86-BEE1-1A1817E04694}"/>
          </ac:grpSpMkLst>
        </pc:grpChg>
        <pc:picChg chg="add mod ord">
          <ac:chgData name="Helen Evans (Institute of Management and Health)" userId="d9a8b39e-a9d4-4d81-a719-001f6364ef6d" providerId="ADAL" clId="{92CE4C4A-5F93-4CAA-BA90-F84E4FC63520}" dt="2023-10-24T14:26:27.955" v="2085" actId="26606"/>
          <ac:picMkLst>
            <pc:docMk/>
            <pc:sldMk cId="4053566597" sldId="863"/>
            <ac:picMk id="5" creationId="{2D205A59-3EE6-41C7-8997-B58D6C527597}"/>
          </ac:picMkLst>
        </pc:picChg>
        <pc:picChg chg="add mod ord">
          <ac:chgData name="Helen Evans (Institute of Management and Health)" userId="d9a8b39e-a9d4-4d81-a719-001f6364ef6d" providerId="ADAL" clId="{92CE4C4A-5F93-4CAA-BA90-F84E4FC63520}" dt="2023-10-24T14:26:27.955" v="2085" actId="26606"/>
          <ac:picMkLst>
            <pc:docMk/>
            <pc:sldMk cId="4053566597" sldId="863"/>
            <ac:picMk id="6" creationId="{A6B64E88-9130-48A4-A4E9-280C4FD8EB21}"/>
          </ac:picMkLst>
        </pc:picChg>
        <pc:picChg chg="add mod">
          <ac:chgData name="Helen Evans (Institute of Management and Health)" userId="d9a8b39e-a9d4-4d81-a719-001f6364ef6d" providerId="ADAL" clId="{92CE4C4A-5F93-4CAA-BA90-F84E4FC63520}" dt="2023-10-24T14:26:27.955" v="2085" actId="26606"/>
          <ac:picMkLst>
            <pc:docMk/>
            <pc:sldMk cId="4053566597" sldId="863"/>
            <ac:picMk id="7" creationId="{46234122-8F5E-4CAF-A482-3E2E1CD456C6}"/>
          </ac:picMkLst>
        </pc:picChg>
        <pc:picChg chg="add mod ord">
          <ac:chgData name="Helen Evans (Institute of Management and Health)" userId="d9a8b39e-a9d4-4d81-a719-001f6364ef6d" providerId="ADAL" clId="{92CE4C4A-5F93-4CAA-BA90-F84E4FC63520}" dt="2023-10-24T14:26:27.955" v="2085" actId="26606"/>
          <ac:picMkLst>
            <pc:docMk/>
            <pc:sldMk cId="4053566597" sldId="863"/>
            <ac:picMk id="8" creationId="{260FEAB3-1CB3-498A-A88E-E5F949456872}"/>
          </ac:picMkLst>
        </pc:picChg>
        <pc:cxnChg chg="add del">
          <ac:chgData name="Helen Evans (Institute of Management and Health)" userId="d9a8b39e-a9d4-4d81-a719-001f6364ef6d" providerId="ADAL" clId="{92CE4C4A-5F93-4CAA-BA90-F84E4FC63520}" dt="2023-10-24T14:26:27.955" v="2085" actId="26606"/>
          <ac:cxnSpMkLst>
            <pc:docMk/>
            <pc:sldMk cId="4053566597" sldId="863"/>
            <ac:cxnSpMk id="12" creationId="{D4BDCD00-BA97-40D8-93CD-0A9CA931BE17}"/>
          </ac:cxnSpMkLst>
        </pc:cxnChg>
        <pc:cxnChg chg="add del">
          <ac:chgData name="Helen Evans (Institute of Management and Health)" userId="d9a8b39e-a9d4-4d81-a719-001f6364ef6d" providerId="ADAL" clId="{92CE4C4A-5F93-4CAA-BA90-F84E4FC63520}" dt="2023-10-24T14:26:27.955" v="2085" actId="26606"/>
          <ac:cxnSpMkLst>
            <pc:docMk/>
            <pc:sldMk cId="4053566597" sldId="863"/>
            <ac:cxnSpMk id="14" creationId="{2D631E40-F51C-4828-B23B-DF903513296E}"/>
          </ac:cxnSpMkLst>
        </pc:cxnChg>
        <pc:cxnChg chg="add del">
          <ac:chgData name="Helen Evans (Institute of Management and Health)" userId="d9a8b39e-a9d4-4d81-a719-001f6364ef6d" providerId="ADAL" clId="{92CE4C4A-5F93-4CAA-BA90-F84E4FC63520}" dt="2023-10-24T14:26:27.930" v="2084" actId="26606"/>
          <ac:cxnSpMkLst>
            <pc:docMk/>
            <pc:sldMk cId="4053566597" sldId="863"/>
            <ac:cxnSpMk id="19" creationId="{91B6081D-D3E8-4209-B85B-EB1C655A6272}"/>
          </ac:cxnSpMkLst>
        </pc:cxnChg>
        <pc:cxnChg chg="add del">
          <ac:chgData name="Helen Evans (Institute of Management and Health)" userId="d9a8b39e-a9d4-4d81-a719-001f6364ef6d" providerId="ADAL" clId="{92CE4C4A-5F93-4CAA-BA90-F84E4FC63520}" dt="2023-10-24T14:26:27.930" v="2084" actId="26606"/>
          <ac:cxnSpMkLst>
            <pc:docMk/>
            <pc:sldMk cId="4053566597" sldId="863"/>
            <ac:cxnSpMk id="21" creationId="{28CA55E4-1295-45C8-BA05-5A9E705B749A}"/>
          </ac:cxnSpMkLst>
        </pc:cxnChg>
        <pc:cxnChg chg="add del">
          <ac:chgData name="Helen Evans (Institute of Management and Health)" userId="d9a8b39e-a9d4-4d81-a719-001f6364ef6d" providerId="ADAL" clId="{92CE4C4A-5F93-4CAA-BA90-F84E4FC63520}" dt="2023-10-24T14:26:27.930" v="2084" actId="26606"/>
          <ac:cxnSpMkLst>
            <pc:docMk/>
            <pc:sldMk cId="4053566597" sldId="863"/>
            <ac:cxnSpMk id="23" creationId="{08C5794E-A9A1-4A23-AF68-C79A7822334C}"/>
          </ac:cxnSpMkLst>
        </pc:cxnChg>
      </pc:sldChg>
      <pc:sldChg chg="addSp delSp modSp new mod setBg delDesignElem modNotesTx">
        <pc:chgData name="Helen Evans (Institute of Management and Health)" userId="d9a8b39e-a9d4-4d81-a719-001f6364ef6d" providerId="ADAL" clId="{92CE4C4A-5F93-4CAA-BA90-F84E4FC63520}" dt="2023-10-24T14:11:01.860" v="2004"/>
        <pc:sldMkLst>
          <pc:docMk/>
          <pc:sldMk cId="297278855" sldId="864"/>
        </pc:sldMkLst>
        <pc:spChg chg="mod">
          <ac:chgData name="Helen Evans (Institute of Management and Health)" userId="d9a8b39e-a9d4-4d81-a719-001f6364ef6d" providerId="ADAL" clId="{92CE4C4A-5F93-4CAA-BA90-F84E4FC63520}" dt="2023-10-24T12:57:19.838" v="614" actId="122"/>
          <ac:spMkLst>
            <pc:docMk/>
            <pc:sldMk cId="297278855" sldId="864"/>
            <ac:spMk id="2" creationId="{C29CA5A3-B2F3-4F10-A8F0-9EA490F2C02A}"/>
          </ac:spMkLst>
        </pc:spChg>
        <pc:spChg chg="mod">
          <ac:chgData name="Helen Evans (Institute of Management and Health)" userId="d9a8b39e-a9d4-4d81-a719-001f6364ef6d" providerId="ADAL" clId="{92CE4C4A-5F93-4CAA-BA90-F84E4FC63520}" dt="2023-10-24T12:58:19.972" v="637" actId="1076"/>
          <ac:spMkLst>
            <pc:docMk/>
            <pc:sldMk cId="297278855" sldId="864"/>
            <ac:spMk id="3" creationId="{5E758051-47D9-47E8-A2BE-68A101BB352F}"/>
          </ac:spMkLst>
        </pc:spChg>
        <pc:grpChg chg="add del">
          <ac:chgData name="Helen Evans (Institute of Management and Health)" userId="d9a8b39e-a9d4-4d81-a719-001f6364ef6d" providerId="ADAL" clId="{92CE4C4A-5F93-4CAA-BA90-F84E4FC63520}" dt="2023-10-24T12:55:40.997" v="594" actId="26606"/>
          <ac:grpSpMkLst>
            <pc:docMk/>
            <pc:sldMk cId="297278855" sldId="864"/>
            <ac:grpSpMk id="9" creationId="{6258F736-B256-8039-9DC6-F4E49A5C5AD5}"/>
          </ac:grpSpMkLst>
        </pc:grpChg>
        <pc:grpChg chg="add del">
          <ac:chgData name="Helen Evans (Institute of Management and Health)" userId="d9a8b39e-a9d4-4d81-a719-001f6364ef6d" providerId="ADAL" clId="{92CE4C4A-5F93-4CAA-BA90-F84E4FC63520}" dt="2023-10-24T14:11:01.860" v="2004"/>
          <ac:grpSpMkLst>
            <pc:docMk/>
            <pc:sldMk cId="297278855" sldId="864"/>
            <ac:grpSpMk id="13" creationId="{434FA563-76F6-CDCF-AEA0-A7B78E44647B}"/>
          </ac:grpSpMkLst>
        </pc:grpChg>
        <pc:grpChg chg="add del">
          <ac:chgData name="Helen Evans (Institute of Management and Health)" userId="d9a8b39e-a9d4-4d81-a719-001f6364ef6d" providerId="ADAL" clId="{92CE4C4A-5F93-4CAA-BA90-F84E4FC63520}" dt="2023-10-24T12:56:52.137" v="607" actId="26606"/>
          <ac:grpSpMkLst>
            <pc:docMk/>
            <pc:sldMk cId="297278855" sldId="864"/>
            <ac:grpSpMk id="20" creationId="{434FA563-76F6-CDCF-AEA0-A7B78E44647B}"/>
          </ac:grpSpMkLst>
        </pc:grpChg>
        <pc:picChg chg="add del mod">
          <ac:chgData name="Helen Evans (Institute of Management and Health)" userId="d9a8b39e-a9d4-4d81-a719-001f6364ef6d" providerId="ADAL" clId="{92CE4C4A-5F93-4CAA-BA90-F84E4FC63520}" dt="2023-10-24T12:56:37.007" v="604" actId="478"/>
          <ac:picMkLst>
            <pc:docMk/>
            <pc:sldMk cId="297278855" sldId="864"/>
            <ac:picMk id="4" creationId="{7E291BC8-3196-4613-B035-9C17B1C72F39}"/>
          </ac:picMkLst>
        </pc:picChg>
        <pc:picChg chg="add mod">
          <ac:chgData name="Helen Evans (Institute of Management and Health)" userId="d9a8b39e-a9d4-4d81-a719-001f6364ef6d" providerId="ADAL" clId="{92CE4C4A-5F93-4CAA-BA90-F84E4FC63520}" dt="2023-10-24T12:57:05.811" v="609" actId="1076"/>
          <ac:picMkLst>
            <pc:docMk/>
            <pc:sldMk cId="297278855" sldId="864"/>
            <ac:picMk id="5" creationId="{864CFE7B-C789-4379-A75F-0D908B6430E9}"/>
          </ac:picMkLst>
        </pc:picChg>
      </pc:sldChg>
      <pc:sldChg chg="modSp new mod">
        <pc:chgData name="Helen Evans (Institute of Management and Health)" userId="d9a8b39e-a9d4-4d81-a719-001f6364ef6d" providerId="ADAL" clId="{92CE4C4A-5F93-4CAA-BA90-F84E4FC63520}" dt="2023-10-24T14:28:48.713" v="2111"/>
        <pc:sldMkLst>
          <pc:docMk/>
          <pc:sldMk cId="305899891" sldId="865"/>
        </pc:sldMkLst>
        <pc:spChg chg="mod">
          <ac:chgData name="Helen Evans (Institute of Management and Health)" userId="d9a8b39e-a9d4-4d81-a719-001f6364ef6d" providerId="ADAL" clId="{92CE4C4A-5F93-4CAA-BA90-F84E4FC63520}" dt="2023-10-24T14:28:48.713" v="2111"/>
          <ac:spMkLst>
            <pc:docMk/>
            <pc:sldMk cId="305899891" sldId="865"/>
            <ac:spMk id="2" creationId="{056864CB-1E7C-49DA-ADC8-DE6B4BD8B506}"/>
          </ac:spMkLst>
        </pc:spChg>
        <pc:spChg chg="mod">
          <ac:chgData name="Helen Evans (Institute of Management and Health)" userId="d9a8b39e-a9d4-4d81-a719-001f6364ef6d" providerId="ADAL" clId="{92CE4C4A-5F93-4CAA-BA90-F84E4FC63520}" dt="2023-10-24T13:28:25.094" v="1570" actId="404"/>
          <ac:spMkLst>
            <pc:docMk/>
            <pc:sldMk cId="305899891" sldId="865"/>
            <ac:spMk id="3" creationId="{3B1C3417-D2C4-4DD7-9890-2A8E273A037A}"/>
          </ac:spMkLst>
        </pc:spChg>
      </pc:sldChg>
      <pc:sldChg chg="modSp new mod">
        <pc:chgData name="Helen Evans (Institute of Management and Health)" userId="d9a8b39e-a9d4-4d81-a719-001f6364ef6d" providerId="ADAL" clId="{92CE4C4A-5F93-4CAA-BA90-F84E4FC63520}" dt="2023-10-24T14:28:48.713" v="2111"/>
        <pc:sldMkLst>
          <pc:docMk/>
          <pc:sldMk cId="3415124587" sldId="866"/>
        </pc:sldMkLst>
        <pc:spChg chg="mod">
          <ac:chgData name="Helen Evans (Institute of Management and Health)" userId="d9a8b39e-a9d4-4d81-a719-001f6364ef6d" providerId="ADAL" clId="{92CE4C4A-5F93-4CAA-BA90-F84E4FC63520}" dt="2023-10-24T14:28:48.713" v="2111"/>
          <ac:spMkLst>
            <pc:docMk/>
            <pc:sldMk cId="3415124587" sldId="866"/>
            <ac:spMk id="2" creationId="{F7BE6FD9-5013-4AFB-9CB1-B310D6601310}"/>
          </ac:spMkLst>
        </pc:spChg>
        <pc:spChg chg="mod">
          <ac:chgData name="Helen Evans (Institute of Management and Health)" userId="d9a8b39e-a9d4-4d81-a719-001f6364ef6d" providerId="ADAL" clId="{92CE4C4A-5F93-4CAA-BA90-F84E4FC63520}" dt="2023-10-24T14:05:47.126" v="1680" actId="20577"/>
          <ac:spMkLst>
            <pc:docMk/>
            <pc:sldMk cId="3415124587" sldId="866"/>
            <ac:spMk id="3" creationId="{396FF2EF-50CD-46C7-9944-3AC7951D1D7F}"/>
          </ac:spMkLst>
        </pc:spChg>
      </pc:sldChg>
      <pc:sldChg chg="addSp modSp new mod modAnim modNotesTx">
        <pc:chgData name="Helen Evans (Institute of Management and Health)" userId="d9a8b39e-a9d4-4d81-a719-001f6364ef6d" providerId="ADAL" clId="{92CE4C4A-5F93-4CAA-BA90-F84E4FC63520}" dt="2023-10-24T13:56:39.173" v="1675"/>
        <pc:sldMkLst>
          <pc:docMk/>
          <pc:sldMk cId="1300451851" sldId="867"/>
        </pc:sldMkLst>
        <pc:picChg chg="add mod">
          <ac:chgData name="Helen Evans (Institute of Management and Health)" userId="d9a8b39e-a9d4-4d81-a719-001f6364ef6d" providerId="ADAL" clId="{92CE4C4A-5F93-4CAA-BA90-F84E4FC63520}" dt="2023-10-24T13:47:55.680" v="1659" actId="1076"/>
          <ac:picMkLst>
            <pc:docMk/>
            <pc:sldMk cId="1300451851" sldId="867"/>
            <ac:picMk id="2" creationId="{23422FEE-4C9B-4663-B8D1-33D50421DFFD}"/>
          </ac:picMkLst>
        </pc:picChg>
      </pc:sldChg>
      <pc:sldChg chg="modSp new mod">
        <pc:chgData name="Helen Evans (Institute of Management and Health)" userId="d9a8b39e-a9d4-4d81-a719-001f6364ef6d" providerId="ADAL" clId="{92CE4C4A-5F93-4CAA-BA90-F84E4FC63520}" dt="2023-10-24T14:28:48.713" v="2111"/>
        <pc:sldMkLst>
          <pc:docMk/>
          <pc:sldMk cId="115672468" sldId="868"/>
        </pc:sldMkLst>
        <pc:spChg chg="mod">
          <ac:chgData name="Helen Evans (Institute of Management and Health)" userId="d9a8b39e-a9d4-4d81-a719-001f6364ef6d" providerId="ADAL" clId="{92CE4C4A-5F93-4CAA-BA90-F84E4FC63520}" dt="2023-10-24T14:28:48.713" v="2111"/>
          <ac:spMkLst>
            <pc:docMk/>
            <pc:sldMk cId="115672468" sldId="868"/>
            <ac:spMk id="2" creationId="{C2D2F96F-3750-4198-8D62-BE32485F5C79}"/>
          </ac:spMkLst>
        </pc:spChg>
        <pc:spChg chg="mod">
          <ac:chgData name="Helen Evans (Institute of Management and Health)" userId="d9a8b39e-a9d4-4d81-a719-001f6364ef6d" providerId="ADAL" clId="{92CE4C4A-5F93-4CAA-BA90-F84E4FC63520}" dt="2023-10-24T14:06:45.571" v="1747" actId="20577"/>
          <ac:spMkLst>
            <pc:docMk/>
            <pc:sldMk cId="115672468" sldId="868"/>
            <ac:spMk id="3" creationId="{A5D9A206-3691-4576-B099-7A6AFB015444}"/>
          </ac:spMkLst>
        </pc:spChg>
      </pc:sldChg>
      <pc:sldChg chg="modSp new mod">
        <pc:chgData name="Helen Evans (Institute of Management and Health)" userId="d9a8b39e-a9d4-4d81-a719-001f6364ef6d" providerId="ADAL" clId="{92CE4C4A-5F93-4CAA-BA90-F84E4FC63520}" dt="2023-10-24T14:28:48.713" v="2111"/>
        <pc:sldMkLst>
          <pc:docMk/>
          <pc:sldMk cId="3656429278" sldId="869"/>
        </pc:sldMkLst>
        <pc:spChg chg="mod">
          <ac:chgData name="Helen Evans (Institute of Management and Health)" userId="d9a8b39e-a9d4-4d81-a719-001f6364ef6d" providerId="ADAL" clId="{92CE4C4A-5F93-4CAA-BA90-F84E4FC63520}" dt="2023-10-24T14:28:48.713" v="2111"/>
          <ac:spMkLst>
            <pc:docMk/>
            <pc:sldMk cId="3656429278" sldId="869"/>
            <ac:spMk id="2" creationId="{A60895F2-229A-4F0D-85A8-91F8A385D662}"/>
          </ac:spMkLst>
        </pc:spChg>
        <pc:spChg chg="mod">
          <ac:chgData name="Helen Evans (Institute of Management and Health)" userId="d9a8b39e-a9d4-4d81-a719-001f6364ef6d" providerId="ADAL" clId="{92CE4C4A-5F93-4CAA-BA90-F84E4FC63520}" dt="2023-10-24T14:08:25.739" v="1901" actId="20577"/>
          <ac:spMkLst>
            <pc:docMk/>
            <pc:sldMk cId="3656429278" sldId="869"/>
            <ac:spMk id="3" creationId="{7468A5EA-6B8F-4C87-9E06-A981943ADEC8}"/>
          </ac:spMkLst>
        </pc:spChg>
      </pc:sldChg>
      <pc:sldChg chg="addSp modSp new mod">
        <pc:chgData name="Helen Evans (Institute of Management and Health)" userId="d9a8b39e-a9d4-4d81-a719-001f6364ef6d" providerId="ADAL" clId="{92CE4C4A-5F93-4CAA-BA90-F84E4FC63520}" dt="2023-10-24T14:10:06.884" v="1972" actId="1076"/>
        <pc:sldMkLst>
          <pc:docMk/>
          <pc:sldMk cId="1119103398" sldId="870"/>
        </pc:sldMkLst>
        <pc:picChg chg="add mod">
          <ac:chgData name="Helen Evans (Institute of Management and Health)" userId="d9a8b39e-a9d4-4d81-a719-001f6364ef6d" providerId="ADAL" clId="{92CE4C4A-5F93-4CAA-BA90-F84E4FC63520}" dt="2023-10-24T14:10:06.884" v="1972" actId="1076"/>
          <ac:picMkLst>
            <pc:docMk/>
            <pc:sldMk cId="1119103398" sldId="870"/>
            <ac:picMk id="3" creationId="{F8603D1C-174D-4FCB-B66D-A0B40C9F2741}"/>
          </ac:picMkLst>
        </pc:picChg>
      </pc:sldChg>
      <pc:sldChg chg="addSp delSp modSp new mod">
        <pc:chgData name="Helen Evans (Institute of Management and Health)" userId="d9a8b39e-a9d4-4d81-a719-001f6364ef6d" providerId="ADAL" clId="{92CE4C4A-5F93-4CAA-BA90-F84E4FC63520}" dt="2023-10-24T14:42:30.865" v="2259" actId="14100"/>
        <pc:sldMkLst>
          <pc:docMk/>
          <pc:sldMk cId="3455210730" sldId="871"/>
        </pc:sldMkLst>
        <pc:spChg chg="mod">
          <ac:chgData name="Helen Evans (Institute of Management and Health)" userId="d9a8b39e-a9d4-4d81-a719-001f6364ef6d" providerId="ADAL" clId="{92CE4C4A-5F93-4CAA-BA90-F84E4FC63520}" dt="2023-10-24T14:42:18.354" v="2257" actId="20577"/>
          <ac:spMkLst>
            <pc:docMk/>
            <pc:sldMk cId="3455210730" sldId="871"/>
            <ac:spMk id="2" creationId="{C24964C6-9BF3-46A7-869A-F3E782E97C90}"/>
          </ac:spMkLst>
        </pc:spChg>
        <pc:spChg chg="del">
          <ac:chgData name="Helen Evans (Institute of Management and Health)" userId="d9a8b39e-a9d4-4d81-a719-001f6364ef6d" providerId="ADAL" clId="{92CE4C4A-5F93-4CAA-BA90-F84E4FC63520}" dt="2023-10-24T14:41:54.632" v="2213"/>
          <ac:spMkLst>
            <pc:docMk/>
            <pc:sldMk cId="3455210730" sldId="871"/>
            <ac:spMk id="3" creationId="{6A96ABA4-1AC7-4B92-9170-4AF1AFB04851}"/>
          </ac:spMkLst>
        </pc:spChg>
        <pc:picChg chg="add del">
          <ac:chgData name="Helen Evans (Institute of Management and Health)" userId="d9a8b39e-a9d4-4d81-a719-001f6364ef6d" providerId="ADAL" clId="{92CE4C4A-5F93-4CAA-BA90-F84E4FC63520}" dt="2023-10-24T14:40:58.079" v="2212" actId="478"/>
          <ac:picMkLst>
            <pc:docMk/>
            <pc:sldMk cId="3455210730" sldId="871"/>
            <ac:picMk id="4" creationId="{06C834ED-0676-47DE-A2EA-71E8C9F45344}"/>
          </ac:picMkLst>
        </pc:picChg>
        <pc:picChg chg="add mod">
          <ac:chgData name="Helen Evans (Institute of Management and Health)" userId="d9a8b39e-a9d4-4d81-a719-001f6364ef6d" providerId="ADAL" clId="{92CE4C4A-5F93-4CAA-BA90-F84E4FC63520}" dt="2023-10-24T14:42:30.865" v="2259" actId="14100"/>
          <ac:picMkLst>
            <pc:docMk/>
            <pc:sldMk cId="3455210730" sldId="871"/>
            <ac:picMk id="1026" creationId="{AFDE37B4-7CA9-46FB-B26C-59EE6F65E077}"/>
          </ac:picMkLst>
        </pc:picChg>
      </pc:sldChg>
      <pc:sldMasterChg chg="del delSldLayout">
        <pc:chgData name="Helen Evans (Institute of Management and Health)" userId="d9a8b39e-a9d4-4d81-a719-001f6364ef6d" providerId="ADAL" clId="{92CE4C4A-5F93-4CAA-BA90-F84E4FC63520}" dt="2023-10-24T08:28:52.808" v="26" actId="2696"/>
        <pc:sldMasterMkLst>
          <pc:docMk/>
          <pc:sldMasterMk cId="2163056619" sldId="2147483660"/>
        </pc:sldMasterMkLst>
        <pc:sldLayoutChg chg="del">
          <pc:chgData name="Helen Evans (Institute of Management and Health)" userId="d9a8b39e-a9d4-4d81-a719-001f6364ef6d" providerId="ADAL" clId="{92CE4C4A-5F93-4CAA-BA90-F84E4FC63520}" dt="2023-10-24T08:28:52.797" v="22" actId="2696"/>
          <pc:sldLayoutMkLst>
            <pc:docMk/>
            <pc:sldMasterMk cId="2163056619" sldId="2147483660"/>
            <pc:sldLayoutMk cId="1843711776" sldId="2147483661"/>
          </pc:sldLayoutMkLst>
        </pc:sldLayoutChg>
        <pc:sldLayoutChg chg="del">
          <pc:chgData name="Helen Evans (Institute of Management and Health)" userId="d9a8b39e-a9d4-4d81-a719-001f6364ef6d" providerId="ADAL" clId="{92CE4C4A-5F93-4CAA-BA90-F84E4FC63520}" dt="2023-10-24T08:28:52.800" v="23" actId="2696"/>
          <pc:sldLayoutMkLst>
            <pc:docMk/>
            <pc:sldMasterMk cId="2163056619" sldId="2147483660"/>
            <pc:sldLayoutMk cId="1582517558" sldId="2147483662"/>
          </pc:sldLayoutMkLst>
        </pc:sldLayoutChg>
        <pc:sldLayoutChg chg="del">
          <pc:chgData name="Helen Evans (Institute of Management and Health)" userId="d9a8b39e-a9d4-4d81-a719-001f6364ef6d" providerId="ADAL" clId="{92CE4C4A-5F93-4CAA-BA90-F84E4FC63520}" dt="2023-10-24T08:28:52.802" v="24" actId="2696"/>
          <pc:sldLayoutMkLst>
            <pc:docMk/>
            <pc:sldMasterMk cId="2163056619" sldId="2147483660"/>
            <pc:sldLayoutMk cId="2341128200" sldId="2147483663"/>
          </pc:sldLayoutMkLst>
        </pc:sldLayoutChg>
        <pc:sldLayoutChg chg="del">
          <pc:chgData name="Helen Evans (Institute of Management and Health)" userId="d9a8b39e-a9d4-4d81-a719-001f6364ef6d" providerId="ADAL" clId="{92CE4C4A-5F93-4CAA-BA90-F84E4FC63520}" dt="2023-10-24T08:28:52.805" v="25" actId="2696"/>
          <pc:sldLayoutMkLst>
            <pc:docMk/>
            <pc:sldMasterMk cId="2163056619" sldId="2147483660"/>
            <pc:sldLayoutMk cId="4144616522" sldId="2147483664"/>
          </pc:sldLayoutMkLst>
        </pc:sldLayoutChg>
      </pc:sldMasterChg>
      <pc:sldMasterChg chg="del delSldLayout">
        <pc:chgData name="Helen Evans (Institute of Management and Health)" userId="d9a8b39e-a9d4-4d81-a719-001f6364ef6d" providerId="ADAL" clId="{92CE4C4A-5F93-4CAA-BA90-F84E4FC63520}" dt="2023-10-24T08:28:52.842" v="40" actId="2696"/>
        <pc:sldMasterMkLst>
          <pc:docMk/>
          <pc:sldMasterMk cId="1359649278" sldId="2147483665"/>
        </pc:sldMasterMkLst>
        <pc:sldLayoutChg chg="del">
          <pc:chgData name="Helen Evans (Institute of Management and Health)" userId="d9a8b39e-a9d4-4d81-a719-001f6364ef6d" providerId="ADAL" clId="{92CE4C4A-5F93-4CAA-BA90-F84E4FC63520}" dt="2023-10-24T08:28:52.839" v="39" actId="2696"/>
          <pc:sldLayoutMkLst>
            <pc:docMk/>
            <pc:sldMasterMk cId="1359649278" sldId="2147483665"/>
            <pc:sldLayoutMk cId="2674830939" sldId="2147483666"/>
          </pc:sldLayoutMkLst>
        </pc:sldLayoutChg>
      </pc:sldMasterChg>
      <pc:sldMasterChg chg="del delSldLayout">
        <pc:chgData name="Helen Evans (Institute of Management and Health)" userId="d9a8b39e-a9d4-4d81-a719-001f6364ef6d" providerId="ADAL" clId="{92CE4C4A-5F93-4CAA-BA90-F84E4FC63520}" dt="2023-10-24T08:28:52.874" v="54" actId="2696"/>
        <pc:sldMasterMkLst>
          <pc:docMk/>
          <pc:sldMasterMk cId="970260027" sldId="2147483667"/>
        </pc:sldMasterMkLst>
        <pc:sldLayoutChg chg="del">
          <pc:chgData name="Helen Evans (Institute of Management and Health)" userId="d9a8b39e-a9d4-4d81-a719-001f6364ef6d" providerId="ADAL" clId="{92CE4C4A-5F93-4CAA-BA90-F84E4FC63520}" dt="2023-10-24T08:28:52.871" v="53" actId="2696"/>
          <pc:sldLayoutMkLst>
            <pc:docMk/>
            <pc:sldMasterMk cId="970260027" sldId="2147483667"/>
            <pc:sldLayoutMk cId="1913429223" sldId="2147483668"/>
          </pc:sldLayoutMkLst>
        </pc:sldLayoutChg>
      </pc:sldMasterChg>
      <pc:sldMasterChg chg="del delSldLayout">
        <pc:chgData name="Helen Evans (Institute of Management and Health)" userId="d9a8b39e-a9d4-4d81-a719-001f6364ef6d" providerId="ADAL" clId="{92CE4C4A-5F93-4CAA-BA90-F84E4FC63520}" dt="2023-10-24T08:28:52.879" v="56" actId="2696"/>
        <pc:sldMasterMkLst>
          <pc:docMk/>
          <pc:sldMasterMk cId="2115564182" sldId="2147483669"/>
        </pc:sldMasterMkLst>
        <pc:sldLayoutChg chg="del">
          <pc:chgData name="Helen Evans (Institute of Management and Health)" userId="d9a8b39e-a9d4-4d81-a719-001f6364ef6d" providerId="ADAL" clId="{92CE4C4A-5F93-4CAA-BA90-F84E4FC63520}" dt="2023-10-24T08:28:52.876" v="55" actId="2696"/>
          <pc:sldLayoutMkLst>
            <pc:docMk/>
            <pc:sldMasterMk cId="2115564182" sldId="2147483669"/>
            <pc:sldLayoutMk cId="1277583128" sldId="2147483670"/>
          </pc:sldLayoutMkLst>
        </pc:sldLayoutChg>
      </pc:sldMasterChg>
      <pc:sldMasterChg chg="del delSldLayout">
        <pc:chgData name="Helen Evans (Institute of Management and Health)" userId="d9a8b39e-a9d4-4d81-a719-001f6364ef6d" providerId="ADAL" clId="{92CE4C4A-5F93-4CAA-BA90-F84E4FC63520}" dt="2023-10-24T08:28:52.883" v="58" actId="2696"/>
        <pc:sldMasterMkLst>
          <pc:docMk/>
          <pc:sldMasterMk cId="2676957425" sldId="2147483671"/>
        </pc:sldMasterMkLst>
        <pc:sldLayoutChg chg="del">
          <pc:chgData name="Helen Evans (Institute of Management and Health)" userId="d9a8b39e-a9d4-4d81-a719-001f6364ef6d" providerId="ADAL" clId="{92CE4C4A-5F93-4CAA-BA90-F84E4FC63520}" dt="2023-10-24T08:28:52.881" v="57" actId="2696"/>
          <pc:sldLayoutMkLst>
            <pc:docMk/>
            <pc:sldMasterMk cId="2676957425" sldId="2147483671"/>
            <pc:sldLayoutMk cId="1402658559" sldId="2147483749"/>
          </pc:sldLayoutMkLst>
        </pc:sldLayoutChg>
      </pc:sldMasterChg>
      <pc:sldMasterChg chg="del delSldLayout">
        <pc:chgData name="Helen Evans (Institute of Management and Health)" userId="d9a8b39e-a9d4-4d81-a719-001f6364ef6d" providerId="ADAL" clId="{92CE4C4A-5F93-4CAA-BA90-F84E4FC63520}" dt="2023-10-24T08:28:52.888" v="60" actId="2696"/>
        <pc:sldMasterMkLst>
          <pc:docMk/>
          <pc:sldMasterMk cId="3119471356" sldId="2147483672"/>
        </pc:sldMasterMkLst>
        <pc:sldLayoutChg chg="del">
          <pc:chgData name="Helen Evans (Institute of Management and Health)" userId="d9a8b39e-a9d4-4d81-a719-001f6364ef6d" providerId="ADAL" clId="{92CE4C4A-5F93-4CAA-BA90-F84E4FC63520}" dt="2023-10-24T08:28:52.885" v="59" actId="2696"/>
          <pc:sldLayoutMkLst>
            <pc:docMk/>
            <pc:sldMasterMk cId="3119471356" sldId="2147483672"/>
            <pc:sldLayoutMk cId="3942648333" sldId="2147483673"/>
          </pc:sldLayoutMkLst>
        </pc:sldLayoutChg>
      </pc:sldMasterChg>
      <pc:sldMasterChg chg="del delSldLayout">
        <pc:chgData name="Helen Evans (Institute of Management and Health)" userId="d9a8b39e-a9d4-4d81-a719-001f6364ef6d" providerId="ADAL" clId="{92CE4C4A-5F93-4CAA-BA90-F84E4FC63520}" dt="2023-10-24T08:28:52.902" v="66" actId="2696"/>
        <pc:sldMasterMkLst>
          <pc:docMk/>
          <pc:sldMasterMk cId="587935324" sldId="2147483676"/>
        </pc:sldMasterMkLst>
        <pc:sldLayoutChg chg="del">
          <pc:chgData name="Helen Evans (Institute of Management and Health)" userId="d9a8b39e-a9d4-4d81-a719-001f6364ef6d" providerId="ADAL" clId="{92CE4C4A-5F93-4CAA-BA90-F84E4FC63520}" dt="2023-10-24T08:28:52.891" v="61" actId="2696"/>
          <pc:sldLayoutMkLst>
            <pc:docMk/>
            <pc:sldMasterMk cId="587935324" sldId="2147483676"/>
            <pc:sldLayoutMk cId="594487091" sldId="2147483677"/>
          </pc:sldLayoutMkLst>
        </pc:sldLayoutChg>
        <pc:sldLayoutChg chg="del">
          <pc:chgData name="Helen Evans (Institute of Management and Health)" userId="d9a8b39e-a9d4-4d81-a719-001f6364ef6d" providerId="ADAL" clId="{92CE4C4A-5F93-4CAA-BA90-F84E4FC63520}" dt="2023-10-24T08:28:52.893" v="62" actId="2696"/>
          <pc:sldLayoutMkLst>
            <pc:docMk/>
            <pc:sldMasterMk cId="587935324" sldId="2147483676"/>
            <pc:sldLayoutMk cId="1499549764" sldId="2147483740"/>
          </pc:sldLayoutMkLst>
        </pc:sldLayoutChg>
        <pc:sldLayoutChg chg="del">
          <pc:chgData name="Helen Evans (Institute of Management and Health)" userId="d9a8b39e-a9d4-4d81-a719-001f6364ef6d" providerId="ADAL" clId="{92CE4C4A-5F93-4CAA-BA90-F84E4FC63520}" dt="2023-10-24T08:28:52.895" v="63" actId="2696"/>
          <pc:sldLayoutMkLst>
            <pc:docMk/>
            <pc:sldMasterMk cId="587935324" sldId="2147483676"/>
            <pc:sldLayoutMk cId="1078989197" sldId="2147483741"/>
          </pc:sldLayoutMkLst>
        </pc:sldLayoutChg>
        <pc:sldLayoutChg chg="del">
          <pc:chgData name="Helen Evans (Institute of Management and Health)" userId="d9a8b39e-a9d4-4d81-a719-001f6364ef6d" providerId="ADAL" clId="{92CE4C4A-5F93-4CAA-BA90-F84E4FC63520}" dt="2023-10-24T08:28:52.896" v="64" actId="2696"/>
          <pc:sldLayoutMkLst>
            <pc:docMk/>
            <pc:sldMasterMk cId="587935324" sldId="2147483676"/>
            <pc:sldLayoutMk cId="2536451203" sldId="2147483742"/>
          </pc:sldLayoutMkLst>
        </pc:sldLayoutChg>
        <pc:sldLayoutChg chg="del">
          <pc:chgData name="Helen Evans (Institute of Management and Health)" userId="d9a8b39e-a9d4-4d81-a719-001f6364ef6d" providerId="ADAL" clId="{92CE4C4A-5F93-4CAA-BA90-F84E4FC63520}" dt="2023-10-24T08:28:52.899" v="65" actId="2696"/>
          <pc:sldLayoutMkLst>
            <pc:docMk/>
            <pc:sldMasterMk cId="587935324" sldId="2147483676"/>
            <pc:sldLayoutMk cId="1251590653" sldId="2147483743"/>
          </pc:sldLayoutMkLst>
        </pc:sldLayoutChg>
      </pc:sldMasterChg>
      <pc:sldMasterChg chg="del delSldLayout">
        <pc:chgData name="Helen Evans (Institute of Management and Health)" userId="d9a8b39e-a9d4-4d81-a719-001f6364ef6d" providerId="ADAL" clId="{92CE4C4A-5F93-4CAA-BA90-F84E4FC63520}" dt="2023-10-24T08:28:52.908" v="68" actId="2696"/>
        <pc:sldMasterMkLst>
          <pc:docMk/>
          <pc:sldMasterMk cId="2820930451" sldId="2147483678"/>
        </pc:sldMasterMkLst>
        <pc:sldLayoutChg chg="del">
          <pc:chgData name="Helen Evans (Institute of Management and Health)" userId="d9a8b39e-a9d4-4d81-a719-001f6364ef6d" providerId="ADAL" clId="{92CE4C4A-5F93-4CAA-BA90-F84E4FC63520}" dt="2023-10-24T08:28:52.905" v="67" actId="2696"/>
          <pc:sldLayoutMkLst>
            <pc:docMk/>
            <pc:sldMasterMk cId="2820930451" sldId="2147483678"/>
            <pc:sldLayoutMk cId="340397041" sldId="2147483679"/>
          </pc:sldLayoutMkLst>
        </pc:sldLayoutChg>
      </pc:sldMasterChg>
      <pc:sldMasterChg chg="del delSldLayout">
        <pc:chgData name="Helen Evans (Institute of Management and Health)" userId="d9a8b39e-a9d4-4d81-a719-001f6364ef6d" providerId="ADAL" clId="{92CE4C4A-5F93-4CAA-BA90-F84E4FC63520}" dt="2023-10-24T08:28:52.912" v="70" actId="2696"/>
        <pc:sldMasterMkLst>
          <pc:docMk/>
          <pc:sldMasterMk cId="1551101682" sldId="2147483680"/>
        </pc:sldMasterMkLst>
        <pc:sldLayoutChg chg="del">
          <pc:chgData name="Helen Evans (Institute of Management and Health)" userId="d9a8b39e-a9d4-4d81-a719-001f6364ef6d" providerId="ADAL" clId="{92CE4C4A-5F93-4CAA-BA90-F84E4FC63520}" dt="2023-10-24T08:28:52.910" v="69" actId="2696"/>
          <pc:sldLayoutMkLst>
            <pc:docMk/>
            <pc:sldMasterMk cId="1551101682" sldId="2147483680"/>
            <pc:sldLayoutMk cId="283384468" sldId="2147483681"/>
          </pc:sldLayoutMkLst>
        </pc:sldLayoutChg>
      </pc:sldMasterChg>
      <pc:sldMasterChg chg="del delSldLayout">
        <pc:chgData name="Helen Evans (Institute of Management and Health)" userId="d9a8b39e-a9d4-4d81-a719-001f6364ef6d" providerId="ADAL" clId="{92CE4C4A-5F93-4CAA-BA90-F84E4FC63520}" dt="2023-10-24T08:28:52.939" v="82" actId="2696"/>
        <pc:sldMasterMkLst>
          <pc:docMk/>
          <pc:sldMasterMk cId="3617159225" sldId="2147483682"/>
        </pc:sldMasterMkLst>
        <pc:sldLayoutChg chg="del">
          <pc:chgData name="Helen Evans (Institute of Management and Health)" userId="d9a8b39e-a9d4-4d81-a719-001f6364ef6d" providerId="ADAL" clId="{92CE4C4A-5F93-4CAA-BA90-F84E4FC63520}" dt="2023-10-24T08:28:52.914" v="71" actId="2696"/>
          <pc:sldLayoutMkLst>
            <pc:docMk/>
            <pc:sldMasterMk cId="3617159225" sldId="2147483682"/>
            <pc:sldLayoutMk cId="1728147239" sldId="2147483683"/>
          </pc:sldLayoutMkLst>
        </pc:sldLayoutChg>
        <pc:sldLayoutChg chg="del">
          <pc:chgData name="Helen Evans (Institute of Management and Health)" userId="d9a8b39e-a9d4-4d81-a719-001f6364ef6d" providerId="ADAL" clId="{92CE4C4A-5F93-4CAA-BA90-F84E4FC63520}" dt="2023-10-24T08:28:52.917" v="72" actId="2696"/>
          <pc:sldLayoutMkLst>
            <pc:docMk/>
            <pc:sldMasterMk cId="3617159225" sldId="2147483682"/>
            <pc:sldLayoutMk cId="841148631" sldId="2147483684"/>
          </pc:sldLayoutMkLst>
        </pc:sldLayoutChg>
        <pc:sldLayoutChg chg="del">
          <pc:chgData name="Helen Evans (Institute of Management and Health)" userId="d9a8b39e-a9d4-4d81-a719-001f6364ef6d" providerId="ADAL" clId="{92CE4C4A-5F93-4CAA-BA90-F84E4FC63520}" dt="2023-10-24T08:28:52.919" v="73" actId="2696"/>
          <pc:sldLayoutMkLst>
            <pc:docMk/>
            <pc:sldMasterMk cId="3617159225" sldId="2147483682"/>
            <pc:sldLayoutMk cId="2354792364" sldId="2147483685"/>
          </pc:sldLayoutMkLst>
        </pc:sldLayoutChg>
        <pc:sldLayoutChg chg="del">
          <pc:chgData name="Helen Evans (Institute of Management and Health)" userId="d9a8b39e-a9d4-4d81-a719-001f6364ef6d" providerId="ADAL" clId="{92CE4C4A-5F93-4CAA-BA90-F84E4FC63520}" dt="2023-10-24T08:28:52.921" v="74" actId="2696"/>
          <pc:sldLayoutMkLst>
            <pc:docMk/>
            <pc:sldMasterMk cId="3617159225" sldId="2147483682"/>
            <pc:sldLayoutMk cId="2948905262" sldId="2147483686"/>
          </pc:sldLayoutMkLst>
        </pc:sldLayoutChg>
        <pc:sldLayoutChg chg="del">
          <pc:chgData name="Helen Evans (Institute of Management and Health)" userId="d9a8b39e-a9d4-4d81-a719-001f6364ef6d" providerId="ADAL" clId="{92CE4C4A-5F93-4CAA-BA90-F84E4FC63520}" dt="2023-10-24T08:28:52.924" v="75" actId="2696"/>
          <pc:sldLayoutMkLst>
            <pc:docMk/>
            <pc:sldMasterMk cId="3617159225" sldId="2147483682"/>
            <pc:sldLayoutMk cId="3774838043" sldId="2147483687"/>
          </pc:sldLayoutMkLst>
        </pc:sldLayoutChg>
        <pc:sldLayoutChg chg="del">
          <pc:chgData name="Helen Evans (Institute of Management and Health)" userId="d9a8b39e-a9d4-4d81-a719-001f6364ef6d" providerId="ADAL" clId="{92CE4C4A-5F93-4CAA-BA90-F84E4FC63520}" dt="2023-10-24T08:28:52.926" v="76" actId="2696"/>
          <pc:sldLayoutMkLst>
            <pc:docMk/>
            <pc:sldMasterMk cId="3617159225" sldId="2147483682"/>
            <pc:sldLayoutMk cId="3085999355" sldId="2147483688"/>
          </pc:sldLayoutMkLst>
        </pc:sldLayoutChg>
        <pc:sldLayoutChg chg="del">
          <pc:chgData name="Helen Evans (Institute of Management and Health)" userId="d9a8b39e-a9d4-4d81-a719-001f6364ef6d" providerId="ADAL" clId="{92CE4C4A-5F93-4CAA-BA90-F84E4FC63520}" dt="2023-10-24T08:28:52.927" v="77" actId="2696"/>
          <pc:sldLayoutMkLst>
            <pc:docMk/>
            <pc:sldMasterMk cId="3617159225" sldId="2147483682"/>
            <pc:sldLayoutMk cId="886496780" sldId="2147483689"/>
          </pc:sldLayoutMkLst>
        </pc:sldLayoutChg>
        <pc:sldLayoutChg chg="del">
          <pc:chgData name="Helen Evans (Institute of Management and Health)" userId="d9a8b39e-a9d4-4d81-a719-001f6364ef6d" providerId="ADAL" clId="{92CE4C4A-5F93-4CAA-BA90-F84E4FC63520}" dt="2023-10-24T08:28:52.930" v="78" actId="2696"/>
          <pc:sldLayoutMkLst>
            <pc:docMk/>
            <pc:sldMasterMk cId="3617159225" sldId="2147483682"/>
            <pc:sldLayoutMk cId="3772261239" sldId="2147483690"/>
          </pc:sldLayoutMkLst>
        </pc:sldLayoutChg>
        <pc:sldLayoutChg chg="del">
          <pc:chgData name="Helen Evans (Institute of Management and Health)" userId="d9a8b39e-a9d4-4d81-a719-001f6364ef6d" providerId="ADAL" clId="{92CE4C4A-5F93-4CAA-BA90-F84E4FC63520}" dt="2023-10-24T08:28:52.931" v="79" actId="2696"/>
          <pc:sldLayoutMkLst>
            <pc:docMk/>
            <pc:sldMasterMk cId="3617159225" sldId="2147483682"/>
            <pc:sldLayoutMk cId="2129899245" sldId="2147483691"/>
          </pc:sldLayoutMkLst>
        </pc:sldLayoutChg>
        <pc:sldLayoutChg chg="del">
          <pc:chgData name="Helen Evans (Institute of Management and Health)" userId="d9a8b39e-a9d4-4d81-a719-001f6364ef6d" providerId="ADAL" clId="{92CE4C4A-5F93-4CAA-BA90-F84E4FC63520}" dt="2023-10-24T08:28:52.933" v="80" actId="2696"/>
          <pc:sldLayoutMkLst>
            <pc:docMk/>
            <pc:sldMasterMk cId="3617159225" sldId="2147483682"/>
            <pc:sldLayoutMk cId="1254888789" sldId="2147483692"/>
          </pc:sldLayoutMkLst>
        </pc:sldLayoutChg>
        <pc:sldLayoutChg chg="del">
          <pc:chgData name="Helen Evans (Institute of Management and Health)" userId="d9a8b39e-a9d4-4d81-a719-001f6364ef6d" providerId="ADAL" clId="{92CE4C4A-5F93-4CAA-BA90-F84E4FC63520}" dt="2023-10-24T08:28:52.936" v="81" actId="2696"/>
          <pc:sldLayoutMkLst>
            <pc:docMk/>
            <pc:sldMasterMk cId="3617159225" sldId="2147483682"/>
            <pc:sldLayoutMk cId="3002351722" sldId="2147483693"/>
          </pc:sldLayoutMkLst>
        </pc:sldLayoutChg>
      </pc:sldMasterChg>
      <pc:sldMasterChg chg="del delSldLayout">
        <pc:chgData name="Helen Evans (Institute of Management and Health)" userId="d9a8b39e-a9d4-4d81-a719-001f6364ef6d" providerId="ADAL" clId="{92CE4C4A-5F93-4CAA-BA90-F84E4FC63520}" dt="2023-10-24T08:28:52.774" v="13" actId="2696"/>
        <pc:sldMasterMkLst>
          <pc:docMk/>
          <pc:sldMasterMk cId="1599975016" sldId="2147483694"/>
        </pc:sldMasterMkLst>
        <pc:sldLayoutChg chg="del">
          <pc:chgData name="Helen Evans (Institute of Management and Health)" userId="d9a8b39e-a9d4-4d81-a719-001f6364ef6d" providerId="ADAL" clId="{92CE4C4A-5F93-4CAA-BA90-F84E4FC63520}" dt="2023-10-24T08:28:52.764" v="9" actId="2696"/>
          <pc:sldLayoutMkLst>
            <pc:docMk/>
            <pc:sldMasterMk cId="1599975016" sldId="2147483694"/>
            <pc:sldLayoutMk cId="1596706309" sldId="2147483695"/>
          </pc:sldLayoutMkLst>
        </pc:sldLayoutChg>
        <pc:sldLayoutChg chg="del">
          <pc:chgData name="Helen Evans (Institute of Management and Health)" userId="d9a8b39e-a9d4-4d81-a719-001f6364ef6d" providerId="ADAL" clId="{92CE4C4A-5F93-4CAA-BA90-F84E4FC63520}" dt="2023-10-24T08:28:52.767" v="10" actId="2696"/>
          <pc:sldLayoutMkLst>
            <pc:docMk/>
            <pc:sldMasterMk cId="1599975016" sldId="2147483694"/>
            <pc:sldLayoutMk cId="2682522091" sldId="2147483696"/>
          </pc:sldLayoutMkLst>
        </pc:sldLayoutChg>
        <pc:sldLayoutChg chg="del">
          <pc:chgData name="Helen Evans (Institute of Management and Health)" userId="d9a8b39e-a9d4-4d81-a719-001f6364ef6d" providerId="ADAL" clId="{92CE4C4A-5F93-4CAA-BA90-F84E4FC63520}" dt="2023-10-24T08:28:52.768" v="11" actId="2696"/>
          <pc:sldLayoutMkLst>
            <pc:docMk/>
            <pc:sldMasterMk cId="1599975016" sldId="2147483694"/>
            <pc:sldLayoutMk cId="2601777592" sldId="2147483697"/>
          </pc:sldLayoutMkLst>
        </pc:sldLayoutChg>
        <pc:sldLayoutChg chg="del">
          <pc:chgData name="Helen Evans (Institute of Management and Health)" userId="d9a8b39e-a9d4-4d81-a719-001f6364ef6d" providerId="ADAL" clId="{92CE4C4A-5F93-4CAA-BA90-F84E4FC63520}" dt="2023-10-24T08:28:52.771" v="12" actId="2696"/>
          <pc:sldLayoutMkLst>
            <pc:docMk/>
            <pc:sldMasterMk cId="1599975016" sldId="2147483694"/>
            <pc:sldLayoutMk cId="1095085792" sldId="2147483698"/>
          </pc:sldLayoutMkLst>
        </pc:sldLayoutChg>
      </pc:sldMasterChg>
      <pc:sldMasterChg chg="del delSldLayout">
        <pc:chgData name="Helen Evans (Institute of Management and Health)" userId="d9a8b39e-a9d4-4d81-a719-001f6364ef6d" providerId="ADAL" clId="{92CE4C4A-5F93-4CAA-BA90-F84E4FC63520}" dt="2023-10-24T08:28:52.784" v="17" actId="2696"/>
        <pc:sldMasterMkLst>
          <pc:docMk/>
          <pc:sldMasterMk cId="2097278465" sldId="2147483699"/>
        </pc:sldMasterMkLst>
        <pc:sldLayoutChg chg="del">
          <pc:chgData name="Helen Evans (Institute of Management and Health)" userId="d9a8b39e-a9d4-4d81-a719-001f6364ef6d" providerId="ADAL" clId="{92CE4C4A-5F93-4CAA-BA90-F84E4FC63520}" dt="2023-10-24T08:28:52.776" v="14" actId="2696"/>
          <pc:sldLayoutMkLst>
            <pc:docMk/>
            <pc:sldMasterMk cId="2097278465" sldId="2147483699"/>
            <pc:sldLayoutMk cId="4018422015" sldId="2147483700"/>
          </pc:sldLayoutMkLst>
        </pc:sldLayoutChg>
        <pc:sldLayoutChg chg="del">
          <pc:chgData name="Helen Evans (Institute of Management and Health)" userId="d9a8b39e-a9d4-4d81-a719-001f6364ef6d" providerId="ADAL" clId="{92CE4C4A-5F93-4CAA-BA90-F84E4FC63520}" dt="2023-10-24T08:28:52.779" v="15" actId="2696"/>
          <pc:sldLayoutMkLst>
            <pc:docMk/>
            <pc:sldMasterMk cId="2097278465" sldId="2147483699"/>
            <pc:sldLayoutMk cId="1505171880" sldId="2147483701"/>
          </pc:sldLayoutMkLst>
        </pc:sldLayoutChg>
        <pc:sldLayoutChg chg="del">
          <pc:chgData name="Helen Evans (Institute of Management and Health)" userId="d9a8b39e-a9d4-4d81-a719-001f6364ef6d" providerId="ADAL" clId="{92CE4C4A-5F93-4CAA-BA90-F84E4FC63520}" dt="2023-10-24T08:28:52.781" v="16" actId="2696"/>
          <pc:sldLayoutMkLst>
            <pc:docMk/>
            <pc:sldMasterMk cId="2097278465" sldId="2147483699"/>
            <pc:sldLayoutMk cId="2293028593" sldId="2147483702"/>
          </pc:sldLayoutMkLst>
        </pc:sldLayoutChg>
      </pc:sldMasterChg>
      <pc:sldMasterChg chg="del delSldLayout">
        <pc:chgData name="Helen Evans (Institute of Management and Health)" userId="d9a8b39e-a9d4-4d81-a719-001f6364ef6d" providerId="ADAL" clId="{92CE4C4A-5F93-4CAA-BA90-F84E4FC63520}" dt="2023-10-24T08:28:52.795" v="21" actId="2696"/>
        <pc:sldMasterMkLst>
          <pc:docMk/>
          <pc:sldMasterMk cId="1285862426" sldId="2147483703"/>
        </pc:sldMasterMkLst>
        <pc:sldLayoutChg chg="del">
          <pc:chgData name="Helen Evans (Institute of Management and Health)" userId="d9a8b39e-a9d4-4d81-a719-001f6364ef6d" providerId="ADAL" clId="{92CE4C4A-5F93-4CAA-BA90-F84E4FC63520}" dt="2023-10-24T08:28:52.786" v="18" actId="2696"/>
          <pc:sldLayoutMkLst>
            <pc:docMk/>
            <pc:sldMasterMk cId="1285862426" sldId="2147483703"/>
            <pc:sldLayoutMk cId="138132240" sldId="2147483704"/>
          </pc:sldLayoutMkLst>
        </pc:sldLayoutChg>
        <pc:sldLayoutChg chg="del">
          <pc:chgData name="Helen Evans (Institute of Management and Health)" userId="d9a8b39e-a9d4-4d81-a719-001f6364ef6d" providerId="ADAL" clId="{92CE4C4A-5F93-4CAA-BA90-F84E4FC63520}" dt="2023-10-24T08:28:52.789" v="19" actId="2696"/>
          <pc:sldLayoutMkLst>
            <pc:docMk/>
            <pc:sldMasterMk cId="1285862426" sldId="2147483703"/>
            <pc:sldLayoutMk cId="4261012043" sldId="2147483705"/>
          </pc:sldLayoutMkLst>
        </pc:sldLayoutChg>
        <pc:sldLayoutChg chg="del">
          <pc:chgData name="Helen Evans (Institute of Management and Health)" userId="d9a8b39e-a9d4-4d81-a719-001f6364ef6d" providerId="ADAL" clId="{92CE4C4A-5F93-4CAA-BA90-F84E4FC63520}" dt="2023-10-24T08:28:52.792" v="20" actId="2696"/>
          <pc:sldLayoutMkLst>
            <pc:docMk/>
            <pc:sldMasterMk cId="1285862426" sldId="2147483703"/>
            <pc:sldLayoutMk cId="4256028278" sldId="2147483706"/>
          </pc:sldLayoutMkLst>
        </pc:sldLayoutChg>
      </pc:sldMasterChg>
      <pc:sldMasterChg chg="del delSldLayout">
        <pc:chgData name="Helen Evans (Institute of Management and Health)" userId="d9a8b39e-a9d4-4d81-a719-001f6364ef6d" providerId="ADAL" clId="{92CE4C4A-5F93-4CAA-BA90-F84E4FC63520}" dt="2023-10-24T08:28:52.836" v="38" actId="2696"/>
        <pc:sldMasterMkLst>
          <pc:docMk/>
          <pc:sldMasterMk cId="4183602587" sldId="2147483707"/>
        </pc:sldMasterMkLst>
        <pc:sldLayoutChg chg="del">
          <pc:chgData name="Helen Evans (Institute of Management and Health)" userId="d9a8b39e-a9d4-4d81-a719-001f6364ef6d" providerId="ADAL" clId="{92CE4C4A-5F93-4CAA-BA90-F84E4FC63520}" dt="2023-10-24T08:28:52.811" v="27" actId="2696"/>
          <pc:sldLayoutMkLst>
            <pc:docMk/>
            <pc:sldMasterMk cId="4183602587" sldId="2147483707"/>
            <pc:sldLayoutMk cId="2477116025" sldId="2147483708"/>
          </pc:sldLayoutMkLst>
        </pc:sldLayoutChg>
        <pc:sldLayoutChg chg="del">
          <pc:chgData name="Helen Evans (Institute of Management and Health)" userId="d9a8b39e-a9d4-4d81-a719-001f6364ef6d" providerId="ADAL" clId="{92CE4C4A-5F93-4CAA-BA90-F84E4FC63520}" dt="2023-10-24T08:28:52.813" v="28" actId="2696"/>
          <pc:sldLayoutMkLst>
            <pc:docMk/>
            <pc:sldMasterMk cId="4183602587" sldId="2147483707"/>
            <pc:sldLayoutMk cId="2821230486" sldId="2147483709"/>
          </pc:sldLayoutMkLst>
        </pc:sldLayoutChg>
        <pc:sldLayoutChg chg="del">
          <pc:chgData name="Helen Evans (Institute of Management and Health)" userId="d9a8b39e-a9d4-4d81-a719-001f6364ef6d" providerId="ADAL" clId="{92CE4C4A-5F93-4CAA-BA90-F84E4FC63520}" dt="2023-10-24T08:28:52.816" v="29" actId="2696"/>
          <pc:sldLayoutMkLst>
            <pc:docMk/>
            <pc:sldMasterMk cId="4183602587" sldId="2147483707"/>
            <pc:sldLayoutMk cId="2221487627" sldId="2147483710"/>
          </pc:sldLayoutMkLst>
        </pc:sldLayoutChg>
        <pc:sldLayoutChg chg="del">
          <pc:chgData name="Helen Evans (Institute of Management and Health)" userId="d9a8b39e-a9d4-4d81-a719-001f6364ef6d" providerId="ADAL" clId="{92CE4C4A-5F93-4CAA-BA90-F84E4FC63520}" dt="2023-10-24T08:28:52.818" v="30" actId="2696"/>
          <pc:sldLayoutMkLst>
            <pc:docMk/>
            <pc:sldMasterMk cId="4183602587" sldId="2147483707"/>
            <pc:sldLayoutMk cId="3348003806" sldId="2147483711"/>
          </pc:sldLayoutMkLst>
        </pc:sldLayoutChg>
        <pc:sldLayoutChg chg="del">
          <pc:chgData name="Helen Evans (Institute of Management and Health)" userId="d9a8b39e-a9d4-4d81-a719-001f6364ef6d" providerId="ADAL" clId="{92CE4C4A-5F93-4CAA-BA90-F84E4FC63520}" dt="2023-10-24T08:28:52.824" v="32" actId="2696"/>
          <pc:sldLayoutMkLst>
            <pc:docMk/>
            <pc:sldMasterMk cId="4183602587" sldId="2147483707"/>
            <pc:sldLayoutMk cId="3216304244" sldId="2147483713"/>
          </pc:sldLayoutMkLst>
        </pc:sldLayoutChg>
        <pc:sldLayoutChg chg="del">
          <pc:chgData name="Helen Evans (Institute of Management and Health)" userId="d9a8b39e-a9d4-4d81-a719-001f6364ef6d" providerId="ADAL" clId="{92CE4C4A-5F93-4CAA-BA90-F84E4FC63520}" dt="2023-10-24T08:28:52.828" v="34" actId="2696"/>
          <pc:sldLayoutMkLst>
            <pc:docMk/>
            <pc:sldMasterMk cId="4183602587" sldId="2147483707"/>
            <pc:sldLayoutMk cId="1736774462" sldId="2147483715"/>
          </pc:sldLayoutMkLst>
        </pc:sldLayoutChg>
        <pc:sldLayoutChg chg="del">
          <pc:chgData name="Helen Evans (Institute of Management and Health)" userId="d9a8b39e-a9d4-4d81-a719-001f6364ef6d" providerId="ADAL" clId="{92CE4C4A-5F93-4CAA-BA90-F84E4FC63520}" dt="2023-10-24T08:28:52.830" v="35" actId="2696"/>
          <pc:sldLayoutMkLst>
            <pc:docMk/>
            <pc:sldMasterMk cId="4183602587" sldId="2147483707"/>
            <pc:sldLayoutMk cId="1587446019" sldId="2147483716"/>
          </pc:sldLayoutMkLst>
        </pc:sldLayoutChg>
        <pc:sldLayoutChg chg="del">
          <pc:chgData name="Helen Evans (Institute of Management and Health)" userId="d9a8b39e-a9d4-4d81-a719-001f6364ef6d" providerId="ADAL" clId="{92CE4C4A-5F93-4CAA-BA90-F84E4FC63520}" dt="2023-10-24T08:28:52.832" v="36" actId="2696"/>
          <pc:sldLayoutMkLst>
            <pc:docMk/>
            <pc:sldMasterMk cId="4183602587" sldId="2147483707"/>
            <pc:sldLayoutMk cId="4195878977" sldId="2147483717"/>
          </pc:sldLayoutMkLst>
        </pc:sldLayoutChg>
        <pc:sldLayoutChg chg="del">
          <pc:chgData name="Helen Evans (Institute of Management and Health)" userId="d9a8b39e-a9d4-4d81-a719-001f6364ef6d" providerId="ADAL" clId="{92CE4C4A-5F93-4CAA-BA90-F84E4FC63520}" dt="2023-10-24T08:28:52.833" v="37" actId="2696"/>
          <pc:sldLayoutMkLst>
            <pc:docMk/>
            <pc:sldMasterMk cId="4183602587" sldId="2147483707"/>
            <pc:sldLayoutMk cId="3134449421" sldId="2147483718"/>
          </pc:sldLayoutMkLst>
        </pc:sldLayoutChg>
        <pc:sldLayoutChg chg="del">
          <pc:chgData name="Helen Evans (Institute of Management and Health)" userId="d9a8b39e-a9d4-4d81-a719-001f6364ef6d" providerId="ADAL" clId="{92CE4C4A-5F93-4CAA-BA90-F84E4FC63520}" dt="2023-10-24T08:28:52.822" v="31" actId="2696"/>
          <pc:sldLayoutMkLst>
            <pc:docMk/>
            <pc:sldMasterMk cId="4183602587" sldId="2147483707"/>
            <pc:sldLayoutMk cId="2456057095" sldId="2147483751"/>
          </pc:sldLayoutMkLst>
        </pc:sldLayoutChg>
        <pc:sldLayoutChg chg="del">
          <pc:chgData name="Helen Evans (Institute of Management and Health)" userId="d9a8b39e-a9d4-4d81-a719-001f6364ef6d" providerId="ADAL" clId="{92CE4C4A-5F93-4CAA-BA90-F84E4FC63520}" dt="2023-10-24T08:28:52.826" v="33" actId="2696"/>
          <pc:sldLayoutMkLst>
            <pc:docMk/>
            <pc:sldMasterMk cId="4183602587" sldId="2147483707"/>
            <pc:sldLayoutMk cId="2586103559" sldId="2147483753"/>
          </pc:sldLayoutMkLst>
        </pc:sldLayoutChg>
      </pc:sldMasterChg>
      <pc:sldMasterChg chg="del delSldLayout">
        <pc:chgData name="Helen Evans (Institute of Management and Health)" userId="d9a8b39e-a9d4-4d81-a719-001f6364ef6d" providerId="ADAL" clId="{92CE4C4A-5F93-4CAA-BA90-F84E4FC63520}" dt="2023-10-24T08:28:52.762" v="8" actId="2696"/>
        <pc:sldMasterMkLst>
          <pc:docMk/>
          <pc:sldMasterMk cId="582802753" sldId="2147483731"/>
        </pc:sldMasterMkLst>
        <pc:sldLayoutChg chg="del">
          <pc:chgData name="Helen Evans (Institute of Management and Health)" userId="d9a8b39e-a9d4-4d81-a719-001f6364ef6d" providerId="ADAL" clId="{92CE4C4A-5F93-4CAA-BA90-F84E4FC63520}" dt="2023-10-24T08:28:52.746" v="1" actId="2696"/>
          <pc:sldLayoutMkLst>
            <pc:docMk/>
            <pc:sldMasterMk cId="582802753" sldId="2147483731"/>
            <pc:sldLayoutMk cId="2299554440" sldId="2147483733"/>
          </pc:sldLayoutMkLst>
        </pc:sldLayoutChg>
        <pc:sldLayoutChg chg="del">
          <pc:chgData name="Helen Evans (Institute of Management and Health)" userId="d9a8b39e-a9d4-4d81-a719-001f6364ef6d" providerId="ADAL" clId="{92CE4C4A-5F93-4CAA-BA90-F84E4FC63520}" dt="2023-10-24T08:28:52.748" v="2" actId="2696"/>
          <pc:sldLayoutMkLst>
            <pc:docMk/>
            <pc:sldMasterMk cId="582802753" sldId="2147483731"/>
            <pc:sldLayoutMk cId="570614385" sldId="2147483734"/>
          </pc:sldLayoutMkLst>
        </pc:sldLayoutChg>
        <pc:sldLayoutChg chg="del">
          <pc:chgData name="Helen Evans (Institute of Management and Health)" userId="d9a8b39e-a9d4-4d81-a719-001f6364ef6d" providerId="ADAL" clId="{92CE4C4A-5F93-4CAA-BA90-F84E4FC63520}" dt="2023-10-24T08:28:52.750" v="3" actId="2696"/>
          <pc:sldLayoutMkLst>
            <pc:docMk/>
            <pc:sldMasterMk cId="582802753" sldId="2147483731"/>
            <pc:sldLayoutMk cId="752913418" sldId="2147483735"/>
          </pc:sldLayoutMkLst>
        </pc:sldLayoutChg>
        <pc:sldLayoutChg chg="del">
          <pc:chgData name="Helen Evans (Institute of Management and Health)" userId="d9a8b39e-a9d4-4d81-a719-001f6364ef6d" providerId="ADAL" clId="{92CE4C4A-5F93-4CAA-BA90-F84E4FC63520}" dt="2023-10-24T08:28:52.751" v="4" actId="2696"/>
          <pc:sldLayoutMkLst>
            <pc:docMk/>
            <pc:sldMasterMk cId="582802753" sldId="2147483731"/>
            <pc:sldLayoutMk cId="2661834787" sldId="2147483736"/>
          </pc:sldLayoutMkLst>
        </pc:sldLayoutChg>
        <pc:sldLayoutChg chg="del">
          <pc:chgData name="Helen Evans (Institute of Management and Health)" userId="d9a8b39e-a9d4-4d81-a719-001f6364ef6d" providerId="ADAL" clId="{92CE4C4A-5F93-4CAA-BA90-F84E4FC63520}" dt="2023-10-24T08:28:52.754" v="5" actId="2696"/>
          <pc:sldLayoutMkLst>
            <pc:docMk/>
            <pc:sldMasterMk cId="582802753" sldId="2147483731"/>
            <pc:sldLayoutMk cId="1331896768" sldId="2147483737"/>
          </pc:sldLayoutMkLst>
        </pc:sldLayoutChg>
        <pc:sldLayoutChg chg="del">
          <pc:chgData name="Helen Evans (Institute of Management and Health)" userId="d9a8b39e-a9d4-4d81-a719-001f6364ef6d" providerId="ADAL" clId="{92CE4C4A-5F93-4CAA-BA90-F84E4FC63520}" dt="2023-10-24T08:28:52.758" v="6" actId="2696"/>
          <pc:sldLayoutMkLst>
            <pc:docMk/>
            <pc:sldMasterMk cId="582802753" sldId="2147483731"/>
            <pc:sldLayoutMk cId="597374102" sldId="2147483738"/>
          </pc:sldLayoutMkLst>
        </pc:sldLayoutChg>
        <pc:sldLayoutChg chg="del">
          <pc:chgData name="Helen Evans (Institute of Management and Health)" userId="d9a8b39e-a9d4-4d81-a719-001f6364ef6d" providerId="ADAL" clId="{92CE4C4A-5F93-4CAA-BA90-F84E4FC63520}" dt="2023-10-24T08:28:52.760" v="7" actId="2696"/>
          <pc:sldLayoutMkLst>
            <pc:docMk/>
            <pc:sldMasterMk cId="582802753" sldId="2147483731"/>
            <pc:sldLayoutMk cId="1081261724" sldId="2147483739"/>
          </pc:sldLayoutMkLst>
        </pc:sldLayoutChg>
        <pc:sldLayoutChg chg="del">
          <pc:chgData name="Helen Evans (Institute of Management and Health)" userId="d9a8b39e-a9d4-4d81-a719-001f6364ef6d" providerId="ADAL" clId="{92CE4C4A-5F93-4CAA-BA90-F84E4FC63520}" dt="2023-10-24T08:28:52.743" v="0" actId="2696"/>
          <pc:sldLayoutMkLst>
            <pc:docMk/>
            <pc:sldMasterMk cId="582802753" sldId="2147483731"/>
            <pc:sldLayoutMk cId="3025430167" sldId="2147483756"/>
          </pc:sldLayoutMkLst>
        </pc:sldLayoutChg>
      </pc:sldMasterChg>
      <pc:sldMasterChg chg="del delSldLayout">
        <pc:chgData name="Helen Evans (Institute of Management and Health)" userId="d9a8b39e-a9d4-4d81-a719-001f6364ef6d" providerId="ADAL" clId="{92CE4C4A-5F93-4CAA-BA90-F84E4FC63520}" dt="2023-10-24T08:28:52.869" v="52" actId="2696"/>
        <pc:sldMasterMkLst>
          <pc:docMk/>
          <pc:sldMasterMk cId="2014309393" sldId="2147483752"/>
        </pc:sldMasterMkLst>
        <pc:sldLayoutChg chg="del">
          <pc:chgData name="Helen Evans (Institute of Management and Health)" userId="d9a8b39e-a9d4-4d81-a719-001f6364ef6d" providerId="ADAL" clId="{92CE4C4A-5F93-4CAA-BA90-F84E4FC63520}" dt="2023-10-24T08:28:52.844" v="41" actId="2696"/>
          <pc:sldLayoutMkLst>
            <pc:docMk/>
            <pc:sldMasterMk cId="2014309393" sldId="2147483752"/>
            <pc:sldLayoutMk cId="579478062" sldId="2147483720"/>
          </pc:sldLayoutMkLst>
        </pc:sldLayoutChg>
        <pc:sldLayoutChg chg="del">
          <pc:chgData name="Helen Evans (Institute of Management and Health)" userId="d9a8b39e-a9d4-4d81-a719-001f6364ef6d" providerId="ADAL" clId="{92CE4C4A-5F93-4CAA-BA90-F84E4FC63520}" dt="2023-10-24T08:28:52.846" v="42" actId="2696"/>
          <pc:sldLayoutMkLst>
            <pc:docMk/>
            <pc:sldMasterMk cId="2014309393" sldId="2147483752"/>
            <pc:sldLayoutMk cId="394016327" sldId="2147483721"/>
          </pc:sldLayoutMkLst>
        </pc:sldLayoutChg>
        <pc:sldLayoutChg chg="del">
          <pc:chgData name="Helen Evans (Institute of Management and Health)" userId="d9a8b39e-a9d4-4d81-a719-001f6364ef6d" providerId="ADAL" clId="{92CE4C4A-5F93-4CAA-BA90-F84E4FC63520}" dt="2023-10-24T08:28:52.848" v="43" actId="2696"/>
          <pc:sldLayoutMkLst>
            <pc:docMk/>
            <pc:sldMasterMk cId="2014309393" sldId="2147483752"/>
            <pc:sldLayoutMk cId="3870178628" sldId="2147483722"/>
          </pc:sldLayoutMkLst>
        </pc:sldLayoutChg>
        <pc:sldLayoutChg chg="del">
          <pc:chgData name="Helen Evans (Institute of Management and Health)" userId="d9a8b39e-a9d4-4d81-a719-001f6364ef6d" providerId="ADAL" clId="{92CE4C4A-5F93-4CAA-BA90-F84E4FC63520}" dt="2023-10-24T08:28:52.850" v="44" actId="2696"/>
          <pc:sldLayoutMkLst>
            <pc:docMk/>
            <pc:sldMasterMk cId="2014309393" sldId="2147483752"/>
            <pc:sldLayoutMk cId="3077160682" sldId="2147483723"/>
          </pc:sldLayoutMkLst>
        </pc:sldLayoutChg>
        <pc:sldLayoutChg chg="del">
          <pc:chgData name="Helen Evans (Institute of Management and Health)" userId="d9a8b39e-a9d4-4d81-a719-001f6364ef6d" providerId="ADAL" clId="{92CE4C4A-5F93-4CAA-BA90-F84E4FC63520}" dt="2023-10-24T08:28:52.852" v="45" actId="2696"/>
          <pc:sldLayoutMkLst>
            <pc:docMk/>
            <pc:sldMasterMk cId="2014309393" sldId="2147483752"/>
            <pc:sldLayoutMk cId="3060772733" sldId="2147483724"/>
          </pc:sldLayoutMkLst>
        </pc:sldLayoutChg>
        <pc:sldLayoutChg chg="del">
          <pc:chgData name="Helen Evans (Institute of Management and Health)" userId="d9a8b39e-a9d4-4d81-a719-001f6364ef6d" providerId="ADAL" clId="{92CE4C4A-5F93-4CAA-BA90-F84E4FC63520}" dt="2023-10-24T08:28:52.858" v="47" actId="2696"/>
          <pc:sldLayoutMkLst>
            <pc:docMk/>
            <pc:sldMasterMk cId="2014309393" sldId="2147483752"/>
            <pc:sldLayoutMk cId="2377920508" sldId="2147483726"/>
          </pc:sldLayoutMkLst>
        </pc:sldLayoutChg>
        <pc:sldLayoutChg chg="del">
          <pc:chgData name="Helen Evans (Institute of Management and Health)" userId="d9a8b39e-a9d4-4d81-a719-001f6364ef6d" providerId="ADAL" clId="{92CE4C4A-5F93-4CAA-BA90-F84E4FC63520}" dt="2023-10-24T08:28:52.862" v="49" actId="2696"/>
          <pc:sldLayoutMkLst>
            <pc:docMk/>
            <pc:sldMasterMk cId="2014309393" sldId="2147483752"/>
            <pc:sldLayoutMk cId="317980910" sldId="2147483728"/>
          </pc:sldLayoutMkLst>
        </pc:sldLayoutChg>
        <pc:sldLayoutChg chg="del">
          <pc:chgData name="Helen Evans (Institute of Management and Health)" userId="d9a8b39e-a9d4-4d81-a719-001f6364ef6d" providerId="ADAL" clId="{92CE4C4A-5F93-4CAA-BA90-F84E4FC63520}" dt="2023-10-24T08:28:52.865" v="50" actId="2696"/>
          <pc:sldLayoutMkLst>
            <pc:docMk/>
            <pc:sldMasterMk cId="2014309393" sldId="2147483752"/>
            <pc:sldLayoutMk cId="3762359263" sldId="2147483729"/>
          </pc:sldLayoutMkLst>
        </pc:sldLayoutChg>
        <pc:sldLayoutChg chg="del">
          <pc:chgData name="Helen Evans (Institute of Management and Health)" userId="d9a8b39e-a9d4-4d81-a719-001f6364ef6d" providerId="ADAL" clId="{92CE4C4A-5F93-4CAA-BA90-F84E4FC63520}" dt="2023-10-24T08:28:52.866" v="51" actId="2696"/>
          <pc:sldLayoutMkLst>
            <pc:docMk/>
            <pc:sldMasterMk cId="2014309393" sldId="2147483752"/>
            <pc:sldLayoutMk cId="332353250" sldId="2147483730"/>
          </pc:sldLayoutMkLst>
        </pc:sldLayoutChg>
        <pc:sldLayoutChg chg="del">
          <pc:chgData name="Helen Evans (Institute of Management and Health)" userId="d9a8b39e-a9d4-4d81-a719-001f6364ef6d" providerId="ADAL" clId="{92CE4C4A-5F93-4CAA-BA90-F84E4FC63520}" dt="2023-10-24T08:28:52.855" v="46" actId="2696"/>
          <pc:sldLayoutMkLst>
            <pc:docMk/>
            <pc:sldMasterMk cId="2014309393" sldId="2147483752"/>
            <pc:sldLayoutMk cId="494417280" sldId="2147483754"/>
          </pc:sldLayoutMkLst>
        </pc:sldLayoutChg>
        <pc:sldLayoutChg chg="del">
          <pc:chgData name="Helen Evans (Institute of Management and Health)" userId="d9a8b39e-a9d4-4d81-a719-001f6364ef6d" providerId="ADAL" clId="{92CE4C4A-5F93-4CAA-BA90-F84E4FC63520}" dt="2023-10-24T08:28:52.860" v="48" actId="2696"/>
          <pc:sldLayoutMkLst>
            <pc:docMk/>
            <pc:sldMasterMk cId="2014309393" sldId="2147483752"/>
            <pc:sldLayoutMk cId="3871483835" sldId="2147483755"/>
          </pc:sldLayoutMkLst>
        </pc:sldLayoutChg>
      </pc:sldMasterChg>
      <pc:sldMasterChg chg="delSldLayout">
        <pc:chgData name="Helen Evans (Institute of Management and Health)" userId="d9a8b39e-a9d4-4d81-a719-001f6364ef6d" providerId="ADAL" clId="{92CE4C4A-5F93-4CAA-BA90-F84E4FC63520}" dt="2023-10-24T08:29:09.566" v="84" actId="47"/>
        <pc:sldMasterMkLst>
          <pc:docMk/>
          <pc:sldMasterMk cId="2493594824" sldId="2147483760"/>
        </pc:sldMasterMkLst>
        <pc:sldLayoutChg chg="del">
          <pc:chgData name="Helen Evans (Institute of Management and Health)" userId="d9a8b39e-a9d4-4d81-a719-001f6364ef6d" providerId="ADAL" clId="{92CE4C4A-5F93-4CAA-BA90-F84E4FC63520}" dt="2023-10-24T08:29:09.566" v="84" actId="47"/>
          <pc:sldLayoutMkLst>
            <pc:docMk/>
            <pc:sldMasterMk cId="2493594824" sldId="2147483760"/>
            <pc:sldLayoutMk cId="573340857" sldId="2147483792"/>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s>
</file>

<file path=ppt/diagrams/_rels/data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08/layout/LinedList" loCatId="list"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pPr>
            <a:lnSpc>
              <a:spcPct val="100000"/>
            </a:lnSpc>
          </a:pPr>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pPr>
            <a:lnSpc>
              <a:spcPct val="100000"/>
            </a:lnSpc>
          </a:pPr>
          <a:endParaRPr lang="en-US"/>
        </a:p>
      </dgm:t>
    </dgm:pt>
    <dgm:pt modelId="{E21967B2-92CB-43DC-AE33-3923956DA277}">
      <dgm:prSet/>
      <dgm:spPr/>
      <dgm:t>
        <a:bodyPr/>
        <a:lstStyle/>
        <a:p>
          <a:pPr>
            <a:lnSpc>
              <a:spcPct val="100000"/>
            </a:lnSpc>
          </a:pPr>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pPr>
            <a:lnSpc>
              <a:spcPct val="100000"/>
            </a:lnSpc>
          </a:pPr>
          <a:endParaRPr lang="en-US"/>
        </a:p>
      </dgm:t>
    </dgm:pt>
    <dgm:pt modelId="{23997673-F7C2-491D-8581-7C9D9B1A5A57}">
      <dgm:prSet/>
      <dgm:spPr/>
      <dgm:t>
        <a:bodyPr/>
        <a:lstStyle/>
        <a:p>
          <a:pPr>
            <a:lnSpc>
              <a:spcPct val="100000"/>
            </a:lnSpc>
          </a:pPr>
          <a:r>
            <a:rPr lang="en-US" dirty="0"/>
            <a:t>Heterogeneity</a:t>
          </a:r>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pPr>
            <a:lnSpc>
              <a:spcPct val="100000"/>
            </a:lnSpc>
          </a:pPr>
          <a:endParaRPr lang="en-US"/>
        </a:p>
      </dgm:t>
    </dgm:pt>
    <dgm:pt modelId="{F62B719A-02F2-4F19-894E-B07B5078AD39}">
      <dgm:prSet/>
      <dgm:spPr/>
      <dgm:t>
        <a:bodyPr/>
        <a:lstStyle/>
        <a:p>
          <a:pPr>
            <a:lnSpc>
              <a:spcPct val="100000"/>
            </a:lnSpc>
          </a:pPr>
          <a:r>
            <a:rPr lang="en-US" dirty="0"/>
            <a:t>Perishability</a:t>
          </a:r>
          <a:r>
            <a:rPr lang="en-US" baseline="0" dirty="0"/>
            <a:t> </a:t>
          </a:r>
          <a:endParaRPr lang="en-US" dirty="0"/>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6F8CE0A0-68A0-4368-BDAB-FDA1B8EB3E5A}" type="pres">
      <dgm:prSet presAssocID="{B6A888A9-80A8-4291-A7E8-B6E5AC9BA372}" presName="vert0" presStyleCnt="0">
        <dgm:presLayoutVars>
          <dgm:dir/>
          <dgm:animOne val="branch"/>
          <dgm:animLvl val="lvl"/>
        </dgm:presLayoutVars>
      </dgm:prSet>
      <dgm:spPr/>
    </dgm:pt>
    <dgm:pt modelId="{68C18791-83F0-4D01-B4A1-FEB2C4377169}" type="pres">
      <dgm:prSet presAssocID="{E2C58511-19BB-44C2-A9EF-1C94A286D54A}" presName="thickLine" presStyleLbl="alignNode1" presStyleIdx="0" presStyleCnt="4"/>
      <dgm:spPr/>
    </dgm:pt>
    <dgm:pt modelId="{658E0F63-D891-4C6E-86A0-85AC4E3E09E0}" type="pres">
      <dgm:prSet presAssocID="{E2C58511-19BB-44C2-A9EF-1C94A286D54A}" presName="horz1" presStyleCnt="0"/>
      <dgm:spPr/>
    </dgm:pt>
    <dgm:pt modelId="{712D8938-6792-42AB-9422-9A4F0D40344D}" type="pres">
      <dgm:prSet presAssocID="{E2C58511-19BB-44C2-A9EF-1C94A286D54A}" presName="tx1" presStyleLbl="revTx" presStyleIdx="0" presStyleCnt="4"/>
      <dgm:spPr/>
    </dgm:pt>
    <dgm:pt modelId="{6470C605-204B-4CF1-B1C3-9CC98E93554A}" type="pres">
      <dgm:prSet presAssocID="{E2C58511-19BB-44C2-A9EF-1C94A286D54A}" presName="vert1" presStyleCnt="0"/>
      <dgm:spPr/>
    </dgm:pt>
    <dgm:pt modelId="{DFF9867F-FE08-41AF-83D4-3F7031CEFE33}" type="pres">
      <dgm:prSet presAssocID="{E21967B2-92CB-43DC-AE33-3923956DA277}" presName="thickLine" presStyleLbl="alignNode1" presStyleIdx="1" presStyleCnt="4"/>
      <dgm:spPr/>
    </dgm:pt>
    <dgm:pt modelId="{85CCCDEA-B68E-489E-8E1B-9A1AC09E2F5D}" type="pres">
      <dgm:prSet presAssocID="{E21967B2-92CB-43DC-AE33-3923956DA277}" presName="horz1" presStyleCnt="0"/>
      <dgm:spPr/>
    </dgm:pt>
    <dgm:pt modelId="{222662E1-BF4C-4707-A9BB-D78944753C3E}" type="pres">
      <dgm:prSet presAssocID="{E21967B2-92CB-43DC-AE33-3923956DA277}" presName="tx1" presStyleLbl="revTx" presStyleIdx="1" presStyleCnt="4"/>
      <dgm:spPr/>
    </dgm:pt>
    <dgm:pt modelId="{6ED46DFC-F835-43DD-B94E-51EB72ED25F3}" type="pres">
      <dgm:prSet presAssocID="{E21967B2-92CB-43DC-AE33-3923956DA277}" presName="vert1" presStyleCnt="0"/>
      <dgm:spPr/>
    </dgm:pt>
    <dgm:pt modelId="{4C0745B0-B9EB-4FCA-8881-1F3F5EC68507}" type="pres">
      <dgm:prSet presAssocID="{23997673-F7C2-491D-8581-7C9D9B1A5A57}" presName="thickLine" presStyleLbl="alignNode1" presStyleIdx="2" presStyleCnt="4"/>
      <dgm:spPr/>
    </dgm:pt>
    <dgm:pt modelId="{687900C4-CA5B-4770-9F0B-0BA5AA5AEE2F}" type="pres">
      <dgm:prSet presAssocID="{23997673-F7C2-491D-8581-7C9D9B1A5A57}" presName="horz1" presStyleCnt="0"/>
      <dgm:spPr/>
    </dgm:pt>
    <dgm:pt modelId="{DC176BFC-3489-41E4-A9B2-3797BA163EC2}" type="pres">
      <dgm:prSet presAssocID="{23997673-F7C2-491D-8581-7C9D9B1A5A57}" presName="tx1" presStyleLbl="revTx" presStyleIdx="2" presStyleCnt="4"/>
      <dgm:spPr/>
    </dgm:pt>
    <dgm:pt modelId="{4456C3A1-70FA-4FBF-A1D0-D400DAFA2212}" type="pres">
      <dgm:prSet presAssocID="{23997673-F7C2-491D-8581-7C9D9B1A5A57}" presName="vert1" presStyleCnt="0"/>
      <dgm:spPr/>
    </dgm:pt>
    <dgm:pt modelId="{63402BD5-AED4-4AA6-A2E4-7E9D08260B16}" type="pres">
      <dgm:prSet presAssocID="{F62B719A-02F2-4F19-894E-B07B5078AD39}" presName="thickLine" presStyleLbl="alignNode1" presStyleIdx="3" presStyleCnt="4"/>
      <dgm:spPr/>
    </dgm:pt>
    <dgm:pt modelId="{08EDBD8A-5F48-44FA-8C3D-2525BD5E1C33}" type="pres">
      <dgm:prSet presAssocID="{F62B719A-02F2-4F19-894E-B07B5078AD39}" presName="horz1" presStyleCnt="0"/>
      <dgm:spPr/>
    </dgm:pt>
    <dgm:pt modelId="{91303512-8AF4-4615-9054-DC65D4C63B7E}" type="pres">
      <dgm:prSet presAssocID="{F62B719A-02F2-4F19-894E-B07B5078AD39}" presName="tx1" presStyleLbl="revTx" presStyleIdx="3" presStyleCnt="4"/>
      <dgm:spPr/>
    </dgm:pt>
    <dgm:pt modelId="{272CBD25-9792-4A67-B7FA-257342783D0C}" type="pres">
      <dgm:prSet presAssocID="{F62B719A-02F2-4F19-894E-B07B5078AD39}" presName="vert1" presStyleCnt="0"/>
      <dgm:spPr/>
    </dgm:pt>
  </dgm:ptLst>
  <dgm:cxnLst>
    <dgm:cxn modelId="{1BB38138-1918-474A-A9A5-088AC58535B8}" srcId="{B6A888A9-80A8-4291-A7E8-B6E5AC9BA372}" destId="{F62B719A-02F2-4F19-894E-B07B5078AD39}" srcOrd="3" destOrd="0" parTransId="{34FEB0C7-BCD4-4057-BDF2-A83151B304C7}" sibTransId="{FC47DE4B-29B8-4EAB-BB31-8B68D148CDF8}"/>
    <dgm:cxn modelId="{55599D38-CB18-444D-9948-84CE98B06B8D}" type="presOf" srcId="{23997673-F7C2-491D-8581-7C9D9B1A5A57}" destId="{DC176BFC-3489-41E4-A9B2-3797BA163EC2}" srcOrd="0" destOrd="0" presId="urn:microsoft.com/office/officeart/2008/layout/LinedList"/>
    <dgm:cxn modelId="{E3D2223F-0966-4FE2-8F92-484477DA4F30}" srcId="{B6A888A9-80A8-4291-A7E8-B6E5AC9BA372}" destId="{E21967B2-92CB-43DC-AE33-3923956DA277}" srcOrd="1" destOrd="0" parTransId="{F64197D2-1BA1-47CF-8B5F-E4DDDF24AD17}" sibTransId="{265A4D9D-E3DB-4507-9EF6-990BB6EC3372}"/>
    <dgm:cxn modelId="{7441EF45-CA68-40E0-A5FE-E57A9C2727EB}" type="presOf" srcId="{E21967B2-92CB-43DC-AE33-3923956DA277}" destId="{222662E1-BF4C-4707-A9BB-D78944753C3E}" srcOrd="0" destOrd="0" presId="urn:microsoft.com/office/officeart/2008/layout/LinedList"/>
    <dgm:cxn modelId="{465FFF4D-0D81-402F-81CE-404482D394F9}" type="presOf" srcId="{E2C58511-19BB-44C2-A9EF-1C94A286D54A}" destId="{712D8938-6792-42AB-9422-9A4F0D40344D}" srcOrd="0" destOrd="0" presId="urn:microsoft.com/office/officeart/2008/layout/LinedList"/>
    <dgm:cxn modelId="{FB28C657-AC20-4A9F-8277-8A86606F7443}" type="presOf" srcId="{F62B719A-02F2-4F19-894E-B07B5078AD39}" destId="{91303512-8AF4-4615-9054-DC65D4C63B7E}" srcOrd="0" destOrd="0" presId="urn:microsoft.com/office/officeart/2008/layout/LinedList"/>
    <dgm:cxn modelId="{5AB3BAB0-8934-43E1-BE5B-189AAEBDB514}" srcId="{B6A888A9-80A8-4291-A7E8-B6E5AC9BA372}" destId="{E2C58511-19BB-44C2-A9EF-1C94A286D54A}" srcOrd="0" destOrd="0" parTransId="{FEDE7A89-493D-461B-A0D9-46231D79CB89}" sibTransId="{6F745296-E14B-4A45-94AE-08A885636066}"/>
    <dgm:cxn modelId="{D2A998C4-8FBD-4CF1-9536-4D87CD6AC276}" srcId="{B6A888A9-80A8-4291-A7E8-B6E5AC9BA372}" destId="{23997673-F7C2-491D-8581-7C9D9B1A5A57}" srcOrd="2" destOrd="0" parTransId="{1A59155B-5160-42E1-8A7C-669C28EECD52}" sibTransId="{8D74934C-9683-4234-BD86-A6791891EC73}"/>
    <dgm:cxn modelId="{ADD008D3-9428-4CB4-ADB2-7B7A2B269F3F}" type="presOf" srcId="{B6A888A9-80A8-4291-A7E8-B6E5AC9BA372}" destId="{6F8CE0A0-68A0-4368-BDAB-FDA1B8EB3E5A}" srcOrd="0" destOrd="0" presId="urn:microsoft.com/office/officeart/2008/layout/LinedList"/>
    <dgm:cxn modelId="{C2C2F04E-2010-4879-8C6A-95B1C868DF08}" type="presParOf" srcId="{6F8CE0A0-68A0-4368-BDAB-FDA1B8EB3E5A}" destId="{68C18791-83F0-4D01-B4A1-FEB2C4377169}" srcOrd="0" destOrd="0" presId="urn:microsoft.com/office/officeart/2008/layout/LinedList"/>
    <dgm:cxn modelId="{1BAFBC4B-7EF8-44CA-A702-40E5B8642C94}" type="presParOf" srcId="{6F8CE0A0-68A0-4368-BDAB-FDA1B8EB3E5A}" destId="{658E0F63-D891-4C6E-86A0-85AC4E3E09E0}" srcOrd="1" destOrd="0" presId="urn:microsoft.com/office/officeart/2008/layout/LinedList"/>
    <dgm:cxn modelId="{C89F27A2-48E2-4083-8D3F-CA286C78D117}" type="presParOf" srcId="{658E0F63-D891-4C6E-86A0-85AC4E3E09E0}" destId="{712D8938-6792-42AB-9422-9A4F0D40344D}" srcOrd="0" destOrd="0" presId="urn:microsoft.com/office/officeart/2008/layout/LinedList"/>
    <dgm:cxn modelId="{678D3F2D-EEBE-4BBE-BF32-B34CBD1DB621}" type="presParOf" srcId="{658E0F63-D891-4C6E-86A0-85AC4E3E09E0}" destId="{6470C605-204B-4CF1-B1C3-9CC98E93554A}" srcOrd="1" destOrd="0" presId="urn:microsoft.com/office/officeart/2008/layout/LinedList"/>
    <dgm:cxn modelId="{0278E02E-9F32-4BEA-BCFA-8DBAE529A5D2}" type="presParOf" srcId="{6F8CE0A0-68A0-4368-BDAB-FDA1B8EB3E5A}" destId="{DFF9867F-FE08-41AF-83D4-3F7031CEFE33}" srcOrd="2" destOrd="0" presId="urn:microsoft.com/office/officeart/2008/layout/LinedList"/>
    <dgm:cxn modelId="{B4814D93-930B-4BA9-93BE-0539B9DA0365}" type="presParOf" srcId="{6F8CE0A0-68A0-4368-BDAB-FDA1B8EB3E5A}" destId="{85CCCDEA-B68E-489E-8E1B-9A1AC09E2F5D}" srcOrd="3" destOrd="0" presId="urn:microsoft.com/office/officeart/2008/layout/LinedList"/>
    <dgm:cxn modelId="{60C4F51F-DA2B-4858-8418-BEF298A81F3C}" type="presParOf" srcId="{85CCCDEA-B68E-489E-8E1B-9A1AC09E2F5D}" destId="{222662E1-BF4C-4707-A9BB-D78944753C3E}" srcOrd="0" destOrd="0" presId="urn:microsoft.com/office/officeart/2008/layout/LinedList"/>
    <dgm:cxn modelId="{992D20FD-9789-45B2-B4C7-355780C97818}" type="presParOf" srcId="{85CCCDEA-B68E-489E-8E1B-9A1AC09E2F5D}" destId="{6ED46DFC-F835-43DD-B94E-51EB72ED25F3}" srcOrd="1" destOrd="0" presId="urn:microsoft.com/office/officeart/2008/layout/LinedList"/>
    <dgm:cxn modelId="{5F48DAB9-55D9-4788-A0F2-51C1D6B00F75}" type="presParOf" srcId="{6F8CE0A0-68A0-4368-BDAB-FDA1B8EB3E5A}" destId="{4C0745B0-B9EB-4FCA-8881-1F3F5EC68507}" srcOrd="4" destOrd="0" presId="urn:microsoft.com/office/officeart/2008/layout/LinedList"/>
    <dgm:cxn modelId="{A4D10D58-6602-4D91-8FBD-2CE043EED6BE}" type="presParOf" srcId="{6F8CE0A0-68A0-4368-BDAB-FDA1B8EB3E5A}" destId="{687900C4-CA5B-4770-9F0B-0BA5AA5AEE2F}" srcOrd="5" destOrd="0" presId="urn:microsoft.com/office/officeart/2008/layout/LinedList"/>
    <dgm:cxn modelId="{9189772F-F3FB-49D0-9FBF-6AD1FE0B5FA2}" type="presParOf" srcId="{687900C4-CA5B-4770-9F0B-0BA5AA5AEE2F}" destId="{DC176BFC-3489-41E4-A9B2-3797BA163EC2}" srcOrd="0" destOrd="0" presId="urn:microsoft.com/office/officeart/2008/layout/LinedList"/>
    <dgm:cxn modelId="{91F21A9B-7D36-4BB2-BE17-F6D07AA856B0}" type="presParOf" srcId="{687900C4-CA5B-4770-9F0B-0BA5AA5AEE2F}" destId="{4456C3A1-70FA-4FBF-A1D0-D400DAFA2212}" srcOrd="1" destOrd="0" presId="urn:microsoft.com/office/officeart/2008/layout/LinedList"/>
    <dgm:cxn modelId="{02FF467A-C2D8-4A83-8BCE-5D71A855C2C3}" type="presParOf" srcId="{6F8CE0A0-68A0-4368-BDAB-FDA1B8EB3E5A}" destId="{63402BD5-AED4-4AA6-A2E4-7E9D08260B16}" srcOrd="6" destOrd="0" presId="urn:microsoft.com/office/officeart/2008/layout/LinedList"/>
    <dgm:cxn modelId="{267CA1FC-A0C3-4D6B-8526-0534C9DE0A86}" type="presParOf" srcId="{6F8CE0A0-68A0-4368-BDAB-FDA1B8EB3E5A}" destId="{08EDBD8A-5F48-44FA-8C3D-2525BD5E1C33}" srcOrd="7" destOrd="0" presId="urn:microsoft.com/office/officeart/2008/layout/LinedList"/>
    <dgm:cxn modelId="{4D3E3C54-D875-4992-9592-DDEF7926E1A5}" type="presParOf" srcId="{08EDBD8A-5F48-44FA-8C3D-2525BD5E1C33}" destId="{91303512-8AF4-4615-9054-DC65D4C63B7E}" srcOrd="0" destOrd="0" presId="urn:microsoft.com/office/officeart/2008/layout/LinedList"/>
    <dgm:cxn modelId="{7B0FF23A-6ADD-4595-856F-5B78BAC008CA}" type="presParOf" srcId="{08EDBD8A-5F48-44FA-8C3D-2525BD5E1C33}" destId="{272CBD25-9792-4A67-B7FA-257342783D0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18791-83F0-4D01-B4A1-FEB2C4377169}">
      <dsp:nvSpPr>
        <dsp:cNvPr id="0" name=""/>
        <dsp:cNvSpPr/>
      </dsp:nvSpPr>
      <dsp:spPr>
        <a:xfrm>
          <a:off x="0" y="0"/>
          <a:ext cx="55892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D8938-6792-42AB-9422-9A4F0D40344D}">
      <dsp:nvSpPr>
        <dsp:cNvPr id="0" name=""/>
        <dsp:cNvSpPr/>
      </dsp:nvSpPr>
      <dsp:spPr>
        <a:xfrm>
          <a:off x="0" y="0"/>
          <a:ext cx="5589270" cy="1023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100000"/>
            </a:lnSpc>
            <a:spcBef>
              <a:spcPct val="0"/>
            </a:spcBef>
            <a:spcAft>
              <a:spcPct val="35000"/>
            </a:spcAft>
            <a:buNone/>
          </a:pPr>
          <a:r>
            <a:rPr lang="en-GB" sz="4400" kern="1200"/>
            <a:t>Intangibility</a:t>
          </a:r>
          <a:endParaRPr lang="en-US" sz="4400" kern="1200"/>
        </a:p>
      </dsp:txBody>
      <dsp:txXfrm>
        <a:off x="0" y="0"/>
        <a:ext cx="5589270" cy="1023695"/>
      </dsp:txXfrm>
    </dsp:sp>
    <dsp:sp modelId="{DFF9867F-FE08-41AF-83D4-3F7031CEFE33}">
      <dsp:nvSpPr>
        <dsp:cNvPr id="0" name=""/>
        <dsp:cNvSpPr/>
      </dsp:nvSpPr>
      <dsp:spPr>
        <a:xfrm>
          <a:off x="0" y="1023694"/>
          <a:ext cx="55892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662E1-BF4C-4707-A9BB-D78944753C3E}">
      <dsp:nvSpPr>
        <dsp:cNvPr id="0" name=""/>
        <dsp:cNvSpPr/>
      </dsp:nvSpPr>
      <dsp:spPr>
        <a:xfrm>
          <a:off x="0" y="1023695"/>
          <a:ext cx="5589270" cy="1023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100000"/>
            </a:lnSpc>
            <a:spcBef>
              <a:spcPct val="0"/>
            </a:spcBef>
            <a:spcAft>
              <a:spcPct val="35000"/>
            </a:spcAft>
            <a:buNone/>
          </a:pPr>
          <a:r>
            <a:rPr lang="en-GB" sz="4400" kern="1200"/>
            <a:t>Inseparability</a:t>
          </a:r>
          <a:endParaRPr lang="en-US" sz="4400" kern="1200"/>
        </a:p>
      </dsp:txBody>
      <dsp:txXfrm>
        <a:off x="0" y="1023695"/>
        <a:ext cx="5589270" cy="1023695"/>
      </dsp:txXfrm>
    </dsp:sp>
    <dsp:sp modelId="{4C0745B0-B9EB-4FCA-8881-1F3F5EC68507}">
      <dsp:nvSpPr>
        <dsp:cNvPr id="0" name=""/>
        <dsp:cNvSpPr/>
      </dsp:nvSpPr>
      <dsp:spPr>
        <a:xfrm>
          <a:off x="0" y="2047389"/>
          <a:ext cx="558927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76BFC-3489-41E4-A9B2-3797BA163EC2}">
      <dsp:nvSpPr>
        <dsp:cNvPr id="0" name=""/>
        <dsp:cNvSpPr/>
      </dsp:nvSpPr>
      <dsp:spPr>
        <a:xfrm>
          <a:off x="0" y="2047390"/>
          <a:ext cx="5589270" cy="1023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100000"/>
            </a:lnSpc>
            <a:spcBef>
              <a:spcPct val="0"/>
            </a:spcBef>
            <a:spcAft>
              <a:spcPct val="35000"/>
            </a:spcAft>
            <a:buNone/>
          </a:pPr>
          <a:r>
            <a:rPr lang="en-US" sz="4400" kern="1200" dirty="0"/>
            <a:t>Heterogeneity</a:t>
          </a:r>
        </a:p>
      </dsp:txBody>
      <dsp:txXfrm>
        <a:off x="0" y="2047390"/>
        <a:ext cx="5589270" cy="1023695"/>
      </dsp:txXfrm>
    </dsp:sp>
    <dsp:sp modelId="{63402BD5-AED4-4AA6-A2E4-7E9D08260B16}">
      <dsp:nvSpPr>
        <dsp:cNvPr id="0" name=""/>
        <dsp:cNvSpPr/>
      </dsp:nvSpPr>
      <dsp:spPr>
        <a:xfrm>
          <a:off x="0" y="3071085"/>
          <a:ext cx="558927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303512-8AF4-4615-9054-DC65D4C63B7E}">
      <dsp:nvSpPr>
        <dsp:cNvPr id="0" name=""/>
        <dsp:cNvSpPr/>
      </dsp:nvSpPr>
      <dsp:spPr>
        <a:xfrm>
          <a:off x="0" y="3071085"/>
          <a:ext cx="5589270" cy="1023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100000"/>
            </a:lnSpc>
            <a:spcBef>
              <a:spcPct val="0"/>
            </a:spcBef>
            <a:spcAft>
              <a:spcPct val="35000"/>
            </a:spcAft>
            <a:buNone/>
          </a:pPr>
          <a:r>
            <a:rPr lang="en-US" sz="4400" kern="1200" dirty="0"/>
            <a:t>Perishability</a:t>
          </a:r>
          <a:r>
            <a:rPr lang="en-US" sz="4400" kern="1200" baseline="0" dirty="0"/>
            <a:t> </a:t>
          </a:r>
          <a:endParaRPr lang="en-US" sz="4400" kern="1200" dirty="0"/>
        </a:p>
      </dsp:txBody>
      <dsp:txXfrm>
        <a:off x="0" y="3071085"/>
        <a:ext cx="5589270" cy="1023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738" y="17119"/>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Before sales</a:t>
          </a:r>
        </a:p>
      </dsp:txBody>
      <dsp:txXfrm>
        <a:off x="1738" y="17119"/>
        <a:ext cx="888994" cy="501187"/>
      </dsp:txXfrm>
    </dsp:sp>
    <dsp:sp modelId="{C1749B54-1F63-4F50-B9F4-D962499518EB}">
      <dsp:nvSpPr>
        <dsp:cNvPr id="0" name=""/>
        <dsp:cNvSpPr/>
      </dsp:nvSpPr>
      <dsp:spPr>
        <a:xfrm>
          <a:off x="890732" y="17119"/>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39650" y="17119"/>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Information delivery</a:t>
          </a:r>
        </a:p>
      </dsp:txBody>
      <dsp:txXfrm>
        <a:off x="1139650" y="17119"/>
        <a:ext cx="2418064" cy="501187"/>
      </dsp:txXfrm>
    </dsp:sp>
    <dsp:sp modelId="{EB574DDB-75D9-4847-BBBB-745875A80929}">
      <dsp:nvSpPr>
        <dsp:cNvPr id="0" name=""/>
        <dsp:cNvSpPr/>
      </dsp:nvSpPr>
      <dsp:spPr>
        <a:xfrm>
          <a:off x="1738" y="572306"/>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During sales</a:t>
          </a:r>
        </a:p>
      </dsp:txBody>
      <dsp:txXfrm>
        <a:off x="1738" y="572306"/>
        <a:ext cx="888994" cy="501187"/>
      </dsp:txXfrm>
    </dsp:sp>
    <dsp:sp modelId="{7AC90197-6A88-4EB6-A932-482921E172C4}">
      <dsp:nvSpPr>
        <dsp:cNvPr id="0" name=""/>
        <dsp:cNvSpPr/>
      </dsp:nvSpPr>
      <dsp:spPr>
        <a:xfrm>
          <a:off x="890732" y="572306"/>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39650" y="572306"/>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Education and information</a:t>
          </a:r>
        </a:p>
      </dsp:txBody>
      <dsp:txXfrm>
        <a:off x="1139650" y="572306"/>
        <a:ext cx="2418064" cy="501187"/>
      </dsp:txXfrm>
    </dsp:sp>
    <dsp:sp modelId="{B94B0B26-7D99-4E64-AB65-F0A15050D46F}">
      <dsp:nvSpPr>
        <dsp:cNvPr id="0" name=""/>
        <dsp:cNvSpPr/>
      </dsp:nvSpPr>
      <dsp:spPr>
        <a:xfrm>
          <a:off x="1738" y="1127494"/>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After sales </a:t>
          </a:r>
        </a:p>
      </dsp:txBody>
      <dsp:txXfrm>
        <a:off x="1738" y="1127494"/>
        <a:ext cx="888994" cy="501187"/>
      </dsp:txXfrm>
    </dsp:sp>
    <dsp:sp modelId="{02DF27EA-C220-49F0-8D89-37F8B87D7568}">
      <dsp:nvSpPr>
        <dsp:cNvPr id="0" name=""/>
        <dsp:cNvSpPr/>
      </dsp:nvSpPr>
      <dsp:spPr>
        <a:xfrm>
          <a:off x="890732" y="1127494"/>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39650" y="1127494"/>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Issue resolution</a:t>
          </a:r>
        </a:p>
      </dsp:txBody>
      <dsp:txXfrm>
        <a:off x="1139650" y="1127494"/>
        <a:ext cx="2418064" cy="5011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4D5-BD8D-4AE1-8A0D-024F53E9A472}" type="datetimeFigureOut">
              <a:rPr lang="en-GB" smtClean="0"/>
              <a:t>24/10/2023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AA1B0-6674-47E2-A806-BB52131062EA}" type="slidenum">
              <a:rPr lang="en-GB" smtClean="0"/>
              <a:t>‹#›</a:t>
            </a:fld>
            <a:endParaRPr lang="en-GB"/>
          </a:p>
        </p:txBody>
      </p:sp>
    </p:spTree>
    <p:extLst>
      <p:ext uri="{BB962C8B-B14F-4D97-AF65-F5344CB8AC3E}">
        <p14:creationId xmlns:p14="http://schemas.microsoft.com/office/powerpoint/2010/main" val="321329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oolshero.com/toolsheroes/mary-jo-bitner/"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toolshero.com/toolsheroes/jerome-mccarthy/" TargetMode="External"/><Relationship Id="rId4" Type="http://schemas.openxmlformats.org/officeDocument/2006/relationships/hyperlink" Target="https://www.toolshero.com/marketing/marketing-mix-4p-mccarthy/"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tend to </a:t>
            </a:r>
          </a:p>
        </p:txBody>
      </p:sp>
      <p:sp>
        <p:nvSpPr>
          <p:cNvPr id="4" name="Slide Number Placeholder 3"/>
          <p:cNvSpPr>
            <a:spLocks noGrp="1"/>
          </p:cNvSpPr>
          <p:nvPr>
            <p:ph type="sldNum" sz="quarter" idx="5"/>
          </p:nvPr>
        </p:nvSpPr>
        <p:spPr/>
        <p:txBody>
          <a:bodyPr/>
          <a:lstStyle/>
          <a:p>
            <a:fld id="{C61AA1B0-6674-47E2-A806-BB52131062EA}" type="slidenum">
              <a:rPr lang="en-GB" smtClean="0"/>
              <a:t>3</a:t>
            </a:fld>
            <a:endParaRPr lang="en-GB"/>
          </a:p>
        </p:txBody>
      </p:sp>
    </p:spTree>
    <p:extLst>
      <p:ext uri="{BB962C8B-B14F-4D97-AF65-F5344CB8AC3E}">
        <p14:creationId xmlns:p14="http://schemas.microsoft.com/office/powerpoint/2010/main" val="3417000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4</a:t>
            </a:fld>
            <a:endParaRPr lang="en-GB"/>
          </a:p>
        </p:txBody>
      </p:sp>
    </p:spTree>
    <p:extLst>
      <p:ext uri="{BB962C8B-B14F-4D97-AF65-F5344CB8AC3E}">
        <p14:creationId xmlns:p14="http://schemas.microsoft.com/office/powerpoint/2010/main" val="1341659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Not all businesses can be brands. Often, the only ones who succeed is those who have a clear and solid identity through evoking emotions to consumers (Coca-Coca equals to happiness; Apple equals to sophistication; Nike equals to winning, etc.). Most consumers would not just look at a specs sheet but more on how you make them feel. Really appreciate this talking about that actual science.</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5</a:t>
            </a:fld>
            <a:endParaRPr lang="en-GB"/>
          </a:p>
        </p:txBody>
      </p:sp>
    </p:spTree>
    <p:extLst>
      <p:ext uri="{BB962C8B-B14F-4D97-AF65-F5344CB8AC3E}">
        <p14:creationId xmlns:p14="http://schemas.microsoft.com/office/powerpoint/2010/main" val="680186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6</a:t>
            </a:fld>
            <a:endParaRPr lang="en-GB"/>
          </a:p>
        </p:txBody>
      </p:sp>
    </p:spTree>
    <p:extLst>
      <p:ext uri="{BB962C8B-B14F-4D97-AF65-F5344CB8AC3E}">
        <p14:creationId xmlns:p14="http://schemas.microsoft.com/office/powerpoint/2010/main" val="1321703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10101"/>
                </a:solidFill>
                <a:effectLst/>
                <a:latin typeface="Roboto" panose="02000000000000000000" pitchFamily="2" charset="0"/>
              </a:rPr>
              <a:t>Despite its stunning natural beauty and world-famous landmarks like the Giant’s Causeway, Northern Ireland has never been the easiest destination to sell. Due to Northern Ireland’s turbulent past, its travel marketing has had to work harder than most.</a:t>
            </a:r>
          </a:p>
          <a:p>
            <a:pPr algn="l"/>
            <a:r>
              <a:rPr lang="en-GB" b="0" i="0" dirty="0">
                <a:solidFill>
                  <a:srgbClr val="010101"/>
                </a:solidFill>
                <a:effectLst/>
                <a:latin typeface="Roboto" panose="02000000000000000000" pitchFamily="2" charset="0"/>
              </a:rPr>
              <a:t>Thankfully, the end result is some spectacular campaigns. None more so than the stunning Doors of Thrones.</a:t>
            </a:r>
          </a:p>
          <a:p>
            <a:pPr algn="l"/>
            <a:r>
              <a:rPr lang="en-GB" b="0" i="0" dirty="0">
                <a:solidFill>
                  <a:srgbClr val="010101"/>
                </a:solidFill>
                <a:effectLst/>
                <a:latin typeface="Roboto" panose="02000000000000000000" pitchFamily="2" charset="0"/>
              </a:rPr>
              <a:t>In 2016, Storm Gertrude destroyed some of the trees that make up the iconic Dark Hedges, where the scenes on the </a:t>
            </a:r>
            <a:r>
              <a:rPr lang="en-GB" b="0" i="0" dirty="0" err="1">
                <a:solidFill>
                  <a:srgbClr val="010101"/>
                </a:solidFill>
                <a:effectLst/>
                <a:latin typeface="Roboto" panose="02000000000000000000" pitchFamily="2" charset="0"/>
              </a:rPr>
              <a:t>Kingsroad</a:t>
            </a:r>
            <a:r>
              <a:rPr lang="en-GB" b="0" i="0" dirty="0">
                <a:solidFill>
                  <a:srgbClr val="010101"/>
                </a:solidFill>
                <a:effectLst/>
                <a:latin typeface="Roboto" panose="02000000000000000000" pitchFamily="2" charset="0"/>
              </a:rPr>
              <a:t> were filmed for HBO’s smash hit, Game of Thrones.</a:t>
            </a:r>
          </a:p>
          <a:p>
            <a:pPr algn="l"/>
            <a:r>
              <a:rPr lang="en-GB" b="0" i="0" dirty="0">
                <a:solidFill>
                  <a:srgbClr val="010101"/>
                </a:solidFill>
                <a:effectLst/>
                <a:latin typeface="Roboto" panose="02000000000000000000" pitchFamily="2" charset="0"/>
              </a:rPr>
              <a:t>Quick to find hope in the midst of a disaster, the fallen trees were carved into ten doors, each one to represent an episode from Season 6 of the show. These doors were then shipped across the country to different locations. They now make up a new experience called The Journey of the Doors.</a:t>
            </a:r>
          </a:p>
          <a:p>
            <a:pPr algn="l"/>
            <a:r>
              <a:rPr lang="en-GB" b="0" i="0" dirty="0">
                <a:solidFill>
                  <a:srgbClr val="010101"/>
                </a:solidFill>
                <a:effectLst/>
                <a:latin typeface="Roboto" panose="02000000000000000000" pitchFamily="2" charset="0"/>
              </a:rPr>
              <a:t>It’s another example of turning a negative into a positive alongside combining real experiences with marketing mastery.</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9</a:t>
            </a:fld>
            <a:endParaRPr lang="en-GB"/>
          </a:p>
        </p:txBody>
      </p:sp>
    </p:spTree>
    <p:extLst>
      <p:ext uri="{BB962C8B-B14F-4D97-AF65-F5344CB8AC3E}">
        <p14:creationId xmlns:p14="http://schemas.microsoft.com/office/powerpoint/2010/main" val="1006853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gn="l"/>
            <a:endParaRPr lang="en-GB" b="0" i="0" dirty="0">
              <a:solidFill>
                <a:srgbClr val="333333"/>
              </a:solidFill>
              <a:effectLst/>
              <a:latin typeface="Open Sans" panose="020B0606030504020204" pitchFamily="34" charset="0"/>
            </a:endParaRPr>
          </a:p>
          <a:p>
            <a:pPr marL="457200" algn="l"/>
            <a:r>
              <a:rPr lang="en-GB" b="0" i="0" dirty="0">
                <a:solidFill>
                  <a:srgbClr val="333333"/>
                </a:solidFill>
                <a:effectLst/>
                <a:latin typeface="Open Sans" panose="020B0606030504020204" pitchFamily="34" charset="0"/>
              </a:rPr>
              <a:t> These all have an impact on the marketing strategy – WHY?</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11</a:t>
            </a:fld>
            <a:endParaRPr lang="en-GB"/>
          </a:p>
        </p:txBody>
      </p:sp>
    </p:spTree>
    <p:extLst>
      <p:ext uri="{BB962C8B-B14F-4D97-AF65-F5344CB8AC3E}">
        <p14:creationId xmlns:p14="http://schemas.microsoft.com/office/powerpoint/2010/main" val="2097347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3613249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13</a:t>
            </a:fld>
            <a:endParaRPr lang="en-GB"/>
          </a:p>
        </p:txBody>
      </p:sp>
    </p:spTree>
    <p:extLst>
      <p:ext uri="{BB962C8B-B14F-4D97-AF65-F5344CB8AC3E}">
        <p14:creationId xmlns:p14="http://schemas.microsoft.com/office/powerpoint/2010/main" val="1690107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14</a:t>
            </a:fld>
            <a:endParaRPr lang="en-GB"/>
          </a:p>
        </p:txBody>
      </p:sp>
    </p:spTree>
    <p:extLst>
      <p:ext uri="{BB962C8B-B14F-4D97-AF65-F5344CB8AC3E}">
        <p14:creationId xmlns:p14="http://schemas.microsoft.com/office/powerpoint/2010/main" val="595065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Value-based pricing is a strategy that involves setting your prices according to the perceived value and benefits that your offer provides to your target market. This means that you need to understand what your customers are looking for, what they are willing to pay, and how they compare your offer to your competitors. Value-based pricing can help you differentiate your offer, increase customer satisfaction, and justify higher prices. However, you also need to be careful not to overprice your offer, as this can lead to customer dissatisfaction and negative word-of-mouth.</a:t>
            </a:r>
          </a:p>
          <a:p>
            <a:endParaRPr lang="en-GB" b="0" i="0" dirty="0">
              <a:effectLst/>
              <a:latin typeface="-apple-system"/>
            </a:endParaRPr>
          </a:p>
          <a:p>
            <a:r>
              <a:rPr lang="en-GB" b="0" i="0" dirty="0">
                <a:effectLst/>
                <a:latin typeface="-apple-system"/>
              </a:rPr>
              <a:t>Dynamic pricing is a strategy that involves adjusting your prices according to the changes in demand, supply, and market conditions. This means that you can charge higher prices when the demand is high, such as during peak seasons, holidays, or special events, and lower prices when the demand is low, such as during off-peak seasons, weekdays, or low seasons. Dynamic pricing can help you optimize your revenue, attract more customers, and respond to market fluctuations. However, you also need to be transparent and consistent with your pricing, as this can affect your reputation and customer loyalty.</a:t>
            </a:r>
          </a:p>
          <a:p>
            <a:endParaRPr lang="en-GB" b="0" i="0" dirty="0">
              <a:effectLst/>
              <a:latin typeface="-apple-system"/>
            </a:endParaRPr>
          </a:p>
          <a:p>
            <a:r>
              <a:rPr lang="en-GB" b="0" i="0" dirty="0">
                <a:effectLst/>
                <a:latin typeface="-apple-system"/>
              </a:rPr>
              <a:t>Discounting and bundling are two strategies that involve offering lower prices or adding value to your offer to encourage customers to buy more or to buy sooner. Discounting involves reducing your prices temporarily or permanently, such as by offering coupons, vouchers, or loyalty programs. Bundling involves combining your products or services with other complementary or related offers, such as by offering packages, deals, or upgrades. Discounting and bundling can help you increase your sales volume, clear your inventory, and attract new customers. However, you also need to be careful not to devalue your offer, erode your profit margin, or cannibalize your sales.</a:t>
            </a:r>
          </a:p>
          <a:p>
            <a:endParaRPr lang="en-GB" b="0" i="0" dirty="0">
              <a:effectLst/>
              <a:latin typeface="-apple-system"/>
            </a:endParaRPr>
          </a:p>
          <a:p>
            <a:r>
              <a:rPr lang="en-GB" b="0" i="0" dirty="0">
                <a:effectLst/>
                <a:latin typeface="-apple-system"/>
              </a:rPr>
              <a:t>Psychological pricing is a strategy that involves using the psychological effects of numbers, words, and symbols to influence the perception and </a:t>
            </a:r>
            <a:r>
              <a:rPr lang="en-GB" b="0" i="0" dirty="0" err="1">
                <a:effectLst/>
                <a:latin typeface="-apple-system"/>
              </a:rPr>
              <a:t>behavior</a:t>
            </a:r>
            <a:r>
              <a:rPr lang="en-GB" b="0" i="0" dirty="0">
                <a:effectLst/>
                <a:latin typeface="-apple-system"/>
              </a:rPr>
              <a:t> of your customers. This means that you can use various techniques, such as charm pricing, prestige pricing, or anchoring, to make your prices seem more appealing, attractive, or reasonable. Psychological pricing can help you increase your conversion rate, enhance your image, and communicate your value proposition. However, you also need to be ethical and honest with your pricing, as this can affect your trustworthiness and credibility.</a:t>
            </a:r>
          </a:p>
          <a:p>
            <a:pPr algn="l" fontAlgn="auto"/>
            <a:r>
              <a:rPr lang="en-GB" b="0" i="0" dirty="0">
                <a:effectLst/>
                <a:latin typeface="-apple-system"/>
              </a:rPr>
              <a:t>Competitive pricing is a strategy that involves setting your prices according to the prices of your competitors. This means that you need to monitor and </a:t>
            </a:r>
            <a:r>
              <a:rPr lang="en-GB" b="0" i="0" dirty="0" err="1">
                <a:effectLst/>
                <a:latin typeface="-apple-system"/>
              </a:rPr>
              <a:t>analyze</a:t>
            </a:r>
            <a:r>
              <a:rPr lang="en-GB" b="0" i="0" dirty="0">
                <a:effectLst/>
                <a:latin typeface="-apple-system"/>
              </a:rPr>
              <a:t> the prices of your direct and indirect competitors, and decide whether to match, undercut, or exceed their prices. Competitive pricing can help you stay relevant, competitive, and profitable in your market. However, you also need to consider your costs, value, and differentiation, as this can affect your sustainability and positioning.</a:t>
            </a:r>
          </a:p>
          <a:p>
            <a:pPr algn="l" fontAlgn="auto"/>
            <a:r>
              <a:rPr lang="en-GB" b="0" i="0" dirty="0">
                <a:effectLst/>
                <a:latin typeface="-apple-system"/>
              </a:rPr>
              <a:t>Pricing is a powerful tool that can help you achieve your tourism marketing goals, but it also requires careful planning, research, and testing. By using these pricing strategies, you can attract and retain tourists in a competitive market, and create a win-win situation for both you and your customers.</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16</a:t>
            </a:fld>
            <a:endParaRPr lang="en-GB"/>
          </a:p>
        </p:txBody>
      </p:sp>
    </p:spTree>
    <p:extLst>
      <p:ext uri="{BB962C8B-B14F-4D97-AF65-F5344CB8AC3E}">
        <p14:creationId xmlns:p14="http://schemas.microsoft.com/office/powerpoint/2010/main" val="1533775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solidFill>
                  <a:srgbClr val="000000"/>
                </a:solidFill>
              </a:rPr>
              <a:t>profits and revenues</a:t>
            </a:r>
          </a:p>
          <a:p>
            <a:pPr lvl="1"/>
            <a:r>
              <a:rPr lang="en-GB" dirty="0">
                <a:solidFill>
                  <a:srgbClr val="000000"/>
                </a:solidFill>
              </a:rPr>
              <a:t>maximise sales </a:t>
            </a:r>
            <a:r>
              <a:rPr lang="en-GB" u="sng" dirty="0">
                <a:solidFill>
                  <a:srgbClr val="000000"/>
                </a:solidFill>
              </a:rPr>
              <a:t>revenues </a:t>
            </a:r>
            <a:r>
              <a:rPr lang="en-GB" dirty="0">
                <a:solidFill>
                  <a:srgbClr val="000000"/>
                </a:solidFill>
              </a:rPr>
              <a:t>rather than volumes</a:t>
            </a:r>
          </a:p>
          <a:p>
            <a:r>
              <a:rPr lang="en-GB" sz="2400" dirty="0">
                <a:solidFill>
                  <a:srgbClr val="000000"/>
                </a:solidFill>
              </a:rPr>
              <a:t>market share</a:t>
            </a:r>
          </a:p>
          <a:p>
            <a:pPr lvl="1"/>
            <a:r>
              <a:rPr lang="en-GB" dirty="0">
                <a:solidFill>
                  <a:srgbClr val="000000"/>
                </a:solidFill>
              </a:rPr>
              <a:t>a low price can buy market share</a:t>
            </a:r>
          </a:p>
          <a:p>
            <a:r>
              <a:rPr lang="en-GB" sz="2400" dirty="0">
                <a:solidFill>
                  <a:srgbClr val="000000"/>
                </a:solidFill>
              </a:rPr>
              <a:t>survival</a:t>
            </a:r>
          </a:p>
          <a:p>
            <a:pPr lvl="1"/>
            <a:r>
              <a:rPr lang="en-GB" dirty="0">
                <a:solidFill>
                  <a:srgbClr val="000000"/>
                </a:solidFill>
              </a:rPr>
              <a:t>but set prices too low and the firm will not survive</a:t>
            </a:r>
          </a:p>
          <a:p>
            <a:r>
              <a:rPr lang="en-GB" sz="2400" dirty="0">
                <a:solidFill>
                  <a:srgbClr val="000000"/>
                </a:solidFill>
              </a:rPr>
              <a:t>image</a:t>
            </a:r>
          </a:p>
          <a:p>
            <a:pPr lvl="1"/>
            <a:r>
              <a:rPr lang="en-GB" dirty="0">
                <a:solidFill>
                  <a:srgbClr val="000000"/>
                </a:solidFill>
              </a:rPr>
              <a:t>price can affect image</a:t>
            </a:r>
          </a:p>
          <a:p>
            <a:pPr lvl="1"/>
            <a:endParaRPr lang="en-GB" dirty="0">
              <a:solidFill>
                <a:srgbClr val="000000"/>
              </a:solidFill>
            </a:endParaRPr>
          </a:p>
          <a:p>
            <a:pPr lvl="1"/>
            <a:r>
              <a:rPr lang="en-GB" dirty="0">
                <a:solidFill>
                  <a:srgbClr val="000000"/>
                </a:solidFill>
              </a:rPr>
              <a:t>Many things can affect price! (pricing strategy)</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17</a:t>
            </a:fld>
            <a:endParaRPr lang="en-GB"/>
          </a:p>
        </p:txBody>
      </p:sp>
    </p:spTree>
    <p:extLst>
      <p:ext uri="{BB962C8B-B14F-4D97-AF65-F5344CB8AC3E}">
        <p14:creationId xmlns:p14="http://schemas.microsoft.com/office/powerpoint/2010/main" val="1983239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latin typeface="+mj-lt"/>
              <a:ea typeface="+mj-ea"/>
              <a:cs typeface="+mj-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3757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Cristiano Renaldo has his own hotel in Portugal.</a:t>
            </a:r>
          </a:p>
          <a:p>
            <a:endParaRPr lang="en-GB" dirty="0"/>
          </a:p>
          <a:p>
            <a:r>
              <a:rPr lang="en-GB" dirty="0"/>
              <a:t>Earlier on we mention the importance of brand ambassadors – they convince others that the product or service is something that they would want themselves. </a:t>
            </a:r>
          </a:p>
          <a:p>
            <a:r>
              <a:rPr lang="en-GB" dirty="0"/>
              <a:t>Think of when you have bought something that your favourite celebrity is wearing or talking about.</a:t>
            </a:r>
          </a:p>
          <a:p>
            <a:r>
              <a:rPr lang="en-GB" dirty="0"/>
              <a:t>Ask the students for some examples.</a:t>
            </a:r>
          </a:p>
        </p:txBody>
      </p:sp>
      <p:sp>
        <p:nvSpPr>
          <p:cNvPr id="4" name="Slide Number Placeholder 3"/>
          <p:cNvSpPr>
            <a:spLocks noGrp="1"/>
          </p:cNvSpPr>
          <p:nvPr>
            <p:ph type="sldNum" sz="quarter" idx="5"/>
          </p:nvPr>
        </p:nvSpPr>
        <p:spPr/>
        <p:txBody>
          <a:bodyPr/>
          <a:lstStyle/>
          <a:p>
            <a:fld id="{C61AA1B0-6674-47E2-A806-BB52131062EA}" type="slidenum">
              <a:rPr lang="en-GB" smtClean="0"/>
              <a:t>25</a:t>
            </a:fld>
            <a:endParaRPr lang="en-GB"/>
          </a:p>
        </p:txBody>
      </p:sp>
    </p:spTree>
    <p:extLst>
      <p:ext uri="{BB962C8B-B14F-4D97-AF65-F5344CB8AC3E}">
        <p14:creationId xmlns:p14="http://schemas.microsoft.com/office/powerpoint/2010/main" val="1928413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05050"/>
                </a:solidFill>
                <a:effectLst/>
                <a:latin typeface="Open Sans" panose="020B0606030504020204" pitchFamily="34" charset="0"/>
              </a:rPr>
              <a:t>In 1981, using the above mentioned information, Bernard H. Booms and </a:t>
            </a:r>
            <a:r>
              <a:rPr lang="en-GB" b="0" i="0" u="none" strike="noStrike" dirty="0">
                <a:solidFill>
                  <a:srgbClr val="41D87D"/>
                </a:solidFill>
                <a:effectLst/>
                <a:latin typeface="Open Sans" panose="020B0606030504020204" pitchFamily="34" charset="0"/>
                <a:hlinkClick r:id="rId3"/>
              </a:rPr>
              <a:t>Mary J. Bitner</a:t>
            </a:r>
            <a:r>
              <a:rPr lang="en-GB" b="0" i="0" dirty="0">
                <a:solidFill>
                  <a:srgbClr val="505050"/>
                </a:solidFill>
                <a:effectLst/>
                <a:latin typeface="Open Sans" panose="020B0606030504020204" pitchFamily="34" charset="0"/>
              </a:rPr>
              <a:t> further developed the </a:t>
            </a:r>
            <a:r>
              <a:rPr lang="en-GB" b="0" i="0" u="none" strike="noStrike" dirty="0">
                <a:solidFill>
                  <a:srgbClr val="41D87D"/>
                </a:solidFill>
                <a:effectLst/>
                <a:latin typeface="Open Sans" panose="020B0606030504020204" pitchFamily="34" charset="0"/>
                <a:hlinkClick r:id="rId4"/>
              </a:rPr>
              <a:t>traditional marketing mix</a:t>
            </a:r>
            <a:r>
              <a:rPr lang="en-GB" b="0" i="0" dirty="0">
                <a:solidFill>
                  <a:srgbClr val="505050"/>
                </a:solidFill>
                <a:effectLst/>
                <a:latin typeface="Open Sans" panose="020B0606030504020204" pitchFamily="34" charset="0"/>
              </a:rPr>
              <a:t> developed by the American Professor of Marketing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into the extended marketing mix or services marketing mix. This Service Marketing Mix is also called the </a:t>
            </a:r>
            <a:r>
              <a:rPr lang="en-GB" b="1" i="0" dirty="0">
                <a:solidFill>
                  <a:srgbClr val="505050"/>
                </a:solidFill>
                <a:effectLst/>
                <a:latin typeface="Open Sans" panose="020B0606030504020204" pitchFamily="34" charset="0"/>
              </a:rPr>
              <a:t>7P model</a:t>
            </a:r>
            <a:r>
              <a:rPr lang="en-GB" b="0" i="0" dirty="0">
                <a:solidFill>
                  <a:srgbClr val="505050"/>
                </a:solidFill>
                <a:effectLst/>
                <a:latin typeface="Open Sans" panose="020B0606030504020204" pitchFamily="34" charset="0"/>
              </a:rPr>
              <a:t> or the </a:t>
            </a:r>
            <a:r>
              <a:rPr lang="en-GB" b="1" i="0" dirty="0">
                <a:solidFill>
                  <a:srgbClr val="505050"/>
                </a:solidFill>
                <a:effectLst/>
                <a:latin typeface="Open Sans" panose="020B0606030504020204" pitchFamily="34" charset="0"/>
              </a:rPr>
              <a:t>7 Ps of Booms and Bitner</a:t>
            </a:r>
            <a:r>
              <a:rPr lang="en-GB" b="0" i="0" dirty="0">
                <a:solidFill>
                  <a:srgbClr val="505050"/>
                </a:solidFill>
                <a:effectLst/>
                <a:latin typeface="Open Sans" panose="020B0606030504020204" pitchFamily="34" charset="0"/>
              </a:rPr>
              <a:t>. This Service Marketing Mix strategy extends the original marketing mix model from four to seven elements. While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has only defined four verifiable marketing elements, the 7Ps are an extension as a result of which this services marketing mix can also be applied in service companies and knowledge intensive environments.</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27</a:t>
            </a:fld>
            <a:endParaRPr lang="en-GB"/>
          </a:p>
        </p:txBody>
      </p:sp>
    </p:spTree>
    <p:extLst>
      <p:ext uri="{BB962C8B-B14F-4D97-AF65-F5344CB8AC3E}">
        <p14:creationId xmlns:p14="http://schemas.microsoft.com/office/powerpoint/2010/main" val="2624149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does this have an impact </a:t>
            </a:r>
            <a:r>
              <a:rPr lang="en-GB"/>
              <a:t>on Marketing/Brand? </a:t>
            </a:r>
          </a:p>
        </p:txBody>
      </p:sp>
      <p:sp>
        <p:nvSpPr>
          <p:cNvPr id="4" name="Slide Number Placeholder 3"/>
          <p:cNvSpPr>
            <a:spLocks noGrp="1"/>
          </p:cNvSpPr>
          <p:nvPr>
            <p:ph type="sldNum" sz="quarter" idx="5"/>
          </p:nvPr>
        </p:nvSpPr>
        <p:spPr/>
        <p:txBody>
          <a:bodyPr/>
          <a:lstStyle/>
          <a:p>
            <a:fld id="{C61AA1B0-6674-47E2-A806-BB52131062EA}" type="slidenum">
              <a:rPr lang="en-GB" smtClean="0"/>
              <a:t>36</a:t>
            </a:fld>
            <a:endParaRPr lang="en-GB"/>
          </a:p>
        </p:txBody>
      </p:sp>
    </p:spTree>
    <p:extLst>
      <p:ext uri="{BB962C8B-B14F-4D97-AF65-F5344CB8AC3E}">
        <p14:creationId xmlns:p14="http://schemas.microsoft.com/office/powerpoint/2010/main" val="40571902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of the greatest Halloween Marketing campaigns ever 💀</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38</a:t>
            </a:fld>
            <a:endParaRPr lang="en-GB"/>
          </a:p>
        </p:txBody>
      </p:sp>
    </p:spTree>
    <p:extLst>
      <p:ext uri="{BB962C8B-B14F-4D97-AF65-F5344CB8AC3E}">
        <p14:creationId xmlns:p14="http://schemas.microsoft.com/office/powerpoint/2010/main" val="569787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3890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97360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223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67223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7186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09275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57149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7843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6066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3712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12501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646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44994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620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70108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1606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375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9055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9128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25209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2724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07102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88586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2868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914737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48870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410706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0809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13692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53243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693867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422406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10/24/2023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31274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99830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0599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4.png"/><Relationship Id="rId5" Type="http://schemas.openxmlformats.org/officeDocument/2006/relationships/theme" Target="../theme/theme5.xml"/><Relationship Id="rId4"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5.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6.pn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8.xml"/><Relationship Id="rId1" Type="http://schemas.openxmlformats.org/officeDocument/2006/relationships/slideLayout" Target="../slideLayouts/slideLayout3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9.xml"/><Relationship Id="rId1"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683583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6" r:id="rId3"/>
    <p:sldLayoutId id="214748374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4" r:id="rId1"/>
    <p:sldLayoutId id="21474837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16386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93594824"/>
      </p:ext>
    </p:extLst>
  </p:cSld>
  <p:clrMap bg1="lt1" tx1="dk1" bg2="lt2" tx2="dk2" accent1="accent1" accent2="accent2" accent3="accent3" accent4="accent4" accent5="accent5" accent6="accent6" hlink="hlink" folHlink="folHlink"/>
  <p:sldLayoutIdLst>
    <p:sldLayoutId id="2147483761" r:id="rId1"/>
    <p:sldLayoutId id="2147483762"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4800590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92887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65719268"/>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85699942"/>
      </p:ext>
    </p:extLst>
  </p:cSld>
  <p:clrMap bg1="lt1" tx1="dk1" bg2="lt2" tx2="dk2" accent1="accent1" accent2="accent2" accent3="accent3" accent4="accent4" accent5="accent5" accent6="accent6" hlink="hlink" folHlink="folHlink"/>
  <p:sldLayoutIdLst>
    <p:sldLayoutId id="2147483806"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40184325"/>
      </p:ext>
    </p:extLst>
  </p:cSld>
  <p:clrMap bg1="lt1" tx1="dk1" bg2="lt2" tx2="dk2" accent1="accent1" accent2="accent2" accent3="accent3" accent4="accent4" accent5="accent5" accent6="accent6" hlink="hlink" folHlink="folHlink"/>
  <p:sldLayoutIdLst>
    <p:sldLayoutId id="2147483808"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0.xml"/><Relationship Id="rId1" Type="http://schemas.openxmlformats.org/officeDocument/2006/relationships/video" Target="https://www.youtube.com/embed/4eIDBV4Mpek?feature=oembed" TargetMode="Externa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95nrOw_mbno?feature=oembed" TargetMode="Externa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5.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9.xml"/><Relationship Id="rId1" Type="http://schemas.openxmlformats.org/officeDocument/2006/relationships/video" Target="https://www.youtube.com/embed/oAaRcx9dhzU?feature=oembed" TargetMode="External"/><Relationship Id="rId5" Type="http://schemas.openxmlformats.org/officeDocument/2006/relationships/image" Target="../media/image31.png"/><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2.jpe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35.pn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Colors" Target="../diagrams/colors2.xml"/><Relationship Id="rId11" Type="http://schemas.openxmlformats.org/officeDocument/2006/relationships/image" Target="../media/image41.jpeg"/><Relationship Id="rId5" Type="http://schemas.openxmlformats.org/officeDocument/2006/relationships/diagramQuickStyle" Target="../diagrams/quickStyle2.xml"/><Relationship Id="rId10" Type="http://schemas.openxmlformats.org/officeDocument/2006/relationships/image" Target="../media/image40.png"/><Relationship Id="rId4" Type="http://schemas.openxmlformats.org/officeDocument/2006/relationships/diagramLayout" Target="../diagrams/layout2.xml"/><Relationship Id="rId9"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2.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5.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9.png"/><Relationship Id="rId2" Type="http://schemas.openxmlformats.org/officeDocument/2006/relationships/diagramData" Target="../diagrams/data4.xml"/><Relationship Id="rId1" Type="http://schemas.openxmlformats.org/officeDocument/2006/relationships/slideLayout" Target="../slideLayouts/slideLayout1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3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19.xml"/><Relationship Id="rId1" Type="http://schemas.openxmlformats.org/officeDocument/2006/relationships/video" Target="https://www.youtube.com/embed/1b-MECk6fN0?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323528" y="2672917"/>
            <a:ext cx="8820472" cy="2705839"/>
          </a:xfrm>
        </p:spPr>
        <p:txBody>
          <a:bodyPr/>
          <a:lstStyle/>
          <a:p>
            <a:pPr algn="ctr"/>
            <a:r>
              <a:rPr lang="en-GB" sz="4000" i="1" dirty="0">
                <a:solidFill>
                  <a:schemeClr val="bg1"/>
                </a:solidFill>
              </a:rPr>
              <a:t>Marketing Essentials</a:t>
            </a:r>
            <a:br>
              <a:rPr lang="en-GB" sz="4000" i="1" dirty="0">
                <a:solidFill>
                  <a:schemeClr val="bg1"/>
                </a:solidFill>
              </a:rPr>
            </a:br>
            <a:br>
              <a:rPr lang="en-GB" sz="4000" i="1" dirty="0">
                <a:solidFill>
                  <a:schemeClr val="bg1"/>
                </a:solidFill>
              </a:rPr>
            </a:br>
            <a:br>
              <a:rPr lang="en-GB" sz="4000" i="1" dirty="0">
                <a:solidFill>
                  <a:schemeClr val="bg1"/>
                </a:solidFill>
              </a:rPr>
            </a:br>
            <a:r>
              <a:rPr lang="en-GB" sz="3200" i="1" dirty="0">
                <a:solidFill>
                  <a:schemeClr val="bg1"/>
                </a:solidFill>
              </a:rPr>
              <a:t>BMET4003 </a:t>
            </a:r>
            <a:endParaRPr lang="en-GB" sz="40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p:txBody>
          <a:bodyPr vert="horz" lIns="51435" tIns="25718" rIns="51435" bIns="25718" rtlCol="0" anchor="ctr">
            <a:normAutofit/>
          </a:bodyPr>
          <a:lstStyle/>
          <a:p>
            <a:r>
              <a:rPr lang="en-US" sz="4400" b="1" dirty="0">
                <a:solidFill>
                  <a:schemeClr val="bg2">
                    <a:lumMod val="10000"/>
                  </a:schemeClr>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dirty="0">
              <a:solidFill>
                <a:schemeClr val="bg2">
                  <a:lumMod val="10000"/>
                </a:schemeClr>
              </a:solidFill>
              <a:latin typeface="Arial" panose="020B0604020202020204" pitchFamily="34" charset="0"/>
              <a:cs typeface="Arial" panose="020B0604020202020204" pitchFamily="34" charset="0"/>
            </a:endParaRPr>
          </a:p>
          <a:p>
            <a:r>
              <a:rPr lang="en-GB" sz="3600" dirty="0">
                <a:solidFill>
                  <a:schemeClr val="bg2">
                    <a:lumMod val="10000"/>
                  </a:schemeClr>
                </a:solidFill>
                <a:latin typeface="Arial" panose="020B0604020202020204" pitchFamily="34" charset="0"/>
                <a:cs typeface="Arial" panose="020B0604020202020204" pitchFamily="34" charset="0"/>
              </a:rPr>
              <a:t>The Layers of Marking </a:t>
            </a:r>
          </a:p>
          <a:p>
            <a:r>
              <a:rPr lang="en-GB" sz="3600" dirty="0">
                <a:solidFill>
                  <a:schemeClr val="bg2">
                    <a:lumMod val="10000"/>
                  </a:schemeClr>
                </a:solidFill>
                <a:latin typeface="Arial" panose="020B0604020202020204" pitchFamily="34" charset="0"/>
                <a:cs typeface="Arial" panose="020B0604020202020204" pitchFamily="34" charset="0"/>
              </a:rPr>
              <a:t>Neuroscience of Branding </a:t>
            </a:r>
          </a:p>
          <a:p>
            <a:r>
              <a:rPr lang="en-GB" sz="3600" dirty="0">
                <a:solidFill>
                  <a:schemeClr val="bg2">
                    <a:lumMod val="10000"/>
                  </a:schemeClr>
                </a:solidFill>
                <a:latin typeface="Arial" panose="020B0604020202020204" pitchFamily="34" charset="0"/>
                <a:cs typeface="Arial" panose="020B0604020202020204" pitchFamily="34" charset="0"/>
              </a:rPr>
              <a:t> Recap - The role of the Marketing Mix</a:t>
            </a:r>
          </a:p>
          <a:p>
            <a:pPr marL="0"/>
            <a:endParaRPr lang="en-US" sz="1125" dirty="0">
              <a:solidFill>
                <a:schemeClr val="bg2">
                  <a:lumMod val="10000"/>
                </a:schemeClr>
              </a:solidFill>
            </a:endParaRPr>
          </a:p>
        </p:txBody>
      </p:sp>
    </p:spTree>
    <p:extLst>
      <p:ext uri="{BB962C8B-B14F-4D97-AF65-F5344CB8AC3E}">
        <p14:creationId xmlns:p14="http://schemas.microsoft.com/office/powerpoint/2010/main" val="29415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E40C31-8E3E-41BB-B937-E194CD43DE61}"/>
              </a:ext>
            </a:extLst>
          </p:cNvPr>
          <p:cNvPicPr>
            <a:picLocks noChangeAspect="1"/>
          </p:cNvPicPr>
          <p:nvPr/>
        </p:nvPicPr>
        <p:blipFill>
          <a:blip r:embed="rId3"/>
          <a:stretch>
            <a:fillRect/>
          </a:stretch>
        </p:blipFill>
        <p:spPr>
          <a:xfrm>
            <a:off x="9026" y="-27434"/>
            <a:ext cx="9144000" cy="6021287"/>
          </a:xfrm>
          <a:prstGeom prst="rect">
            <a:avLst/>
          </a:prstGeom>
        </p:spPr>
      </p:pic>
      <p:sp>
        <p:nvSpPr>
          <p:cNvPr id="6" name="TextBox 5">
            <a:extLst>
              <a:ext uri="{FF2B5EF4-FFF2-40B4-BE49-F238E27FC236}">
                <a16:creationId xmlns:a16="http://schemas.microsoft.com/office/drawing/2014/main" id="{12BCE085-B64A-4EE0-B1B1-B8976A4F0B08}"/>
              </a:ext>
            </a:extLst>
          </p:cNvPr>
          <p:cNvSpPr txBox="1"/>
          <p:nvPr/>
        </p:nvSpPr>
        <p:spPr>
          <a:xfrm>
            <a:off x="5796136" y="620688"/>
            <a:ext cx="2926039" cy="584775"/>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rPr>
              <a:t>Advertising </a:t>
            </a:r>
          </a:p>
        </p:txBody>
      </p:sp>
      <p:sp>
        <p:nvSpPr>
          <p:cNvPr id="7" name="TextBox 6">
            <a:extLst>
              <a:ext uri="{FF2B5EF4-FFF2-40B4-BE49-F238E27FC236}">
                <a16:creationId xmlns:a16="http://schemas.microsoft.com/office/drawing/2014/main" id="{187BBF4C-5C35-4515-9CDA-E7C13E8130DD}"/>
              </a:ext>
            </a:extLst>
          </p:cNvPr>
          <p:cNvSpPr txBox="1"/>
          <p:nvPr/>
        </p:nvSpPr>
        <p:spPr>
          <a:xfrm flipH="1">
            <a:off x="179512" y="3645024"/>
            <a:ext cx="3240360" cy="954107"/>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rPr>
              <a:t>Other marketing tools </a:t>
            </a:r>
          </a:p>
        </p:txBody>
      </p:sp>
    </p:spTree>
    <p:extLst>
      <p:ext uri="{BB962C8B-B14F-4D97-AF65-F5344CB8AC3E}">
        <p14:creationId xmlns:p14="http://schemas.microsoft.com/office/powerpoint/2010/main" val="1330043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FC1AA59-AE62-4968-BE17-74FC65CF42AE}"/>
              </a:ext>
            </a:extLst>
          </p:cNvPr>
          <p:cNvSpPr>
            <a:spLocks noGrp="1"/>
          </p:cNvSpPr>
          <p:nvPr>
            <p:ph type="title"/>
          </p:nvPr>
        </p:nvSpPr>
        <p:spPr/>
        <p:txBody>
          <a:bodyPr/>
          <a:lstStyle/>
          <a:p>
            <a:r>
              <a:rPr lang="en-GB" sz="4000" b="1" u="sng" dirty="0"/>
              <a:t>Product </a:t>
            </a:r>
          </a:p>
        </p:txBody>
      </p:sp>
      <p:sp>
        <p:nvSpPr>
          <p:cNvPr id="5" name="Content Placeholder 4">
            <a:extLst>
              <a:ext uri="{FF2B5EF4-FFF2-40B4-BE49-F238E27FC236}">
                <a16:creationId xmlns:a16="http://schemas.microsoft.com/office/drawing/2014/main" id="{4B65D14B-4BC5-4698-8EF2-5521DFB66E3C}"/>
              </a:ext>
            </a:extLst>
          </p:cNvPr>
          <p:cNvSpPr>
            <a:spLocks noGrp="1"/>
          </p:cNvSpPr>
          <p:nvPr>
            <p:ph idx="1"/>
          </p:nvPr>
        </p:nvSpPr>
        <p:spPr/>
        <p:txBody>
          <a:bodyPr/>
          <a:lstStyle/>
          <a:p>
            <a:pPr marL="0" indent="0">
              <a:buNone/>
            </a:pPr>
            <a:r>
              <a:rPr lang="en-GB" sz="2800" dirty="0"/>
              <a:t>Consumers interpret product in a number of ways – </a:t>
            </a:r>
          </a:p>
          <a:p>
            <a:pPr marL="0" indent="0">
              <a:buNone/>
            </a:pPr>
            <a:endParaRPr lang="en-GB" sz="2800" dirty="0"/>
          </a:p>
          <a:p>
            <a:r>
              <a:rPr lang="en-GB" sz="2800" dirty="0"/>
              <a:t>Cognitively (mentally – e.g. quality)</a:t>
            </a:r>
          </a:p>
          <a:p>
            <a:r>
              <a:rPr lang="en-GB" sz="2800" dirty="0"/>
              <a:t>Affectively (emotionally – e.g. happy/anxious)</a:t>
            </a:r>
          </a:p>
          <a:p>
            <a:r>
              <a:rPr lang="en-GB" sz="2800" dirty="0"/>
              <a:t>Conatively (behaviourally – e.g. usage)</a:t>
            </a:r>
          </a:p>
          <a:p>
            <a:endParaRPr lang="en-GB" sz="2800" dirty="0"/>
          </a:p>
          <a:p>
            <a:pPr marL="0" indent="0" algn="r">
              <a:buNone/>
            </a:pPr>
            <a:r>
              <a:rPr lang="en-GB" sz="1800" dirty="0"/>
              <a:t>(Sethna and Blythe, 2019)</a:t>
            </a:r>
          </a:p>
          <a:p>
            <a:pPr algn="r"/>
            <a:endParaRPr lang="en-GB" sz="2800" dirty="0"/>
          </a:p>
          <a:p>
            <a:pPr marL="0" indent="0">
              <a:buNone/>
            </a:pPr>
            <a:endParaRPr lang="en-GB" sz="2800" dirty="0"/>
          </a:p>
        </p:txBody>
      </p:sp>
      <p:pic>
        <p:nvPicPr>
          <p:cNvPr id="3" name="Picture 4">
            <a:extLst>
              <a:ext uri="{FF2B5EF4-FFF2-40B4-BE49-F238E27FC236}">
                <a16:creationId xmlns:a16="http://schemas.microsoft.com/office/drawing/2014/main" id="{4A3CD31F-47E5-934C-0B8C-43D3826B97D2}"/>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69506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Apple and Nike have branded your brain | Your Brain on Money | Big Think">
            <a:hlinkClick r:id="" action="ppaction://media"/>
            <a:extLst>
              <a:ext uri="{FF2B5EF4-FFF2-40B4-BE49-F238E27FC236}">
                <a16:creationId xmlns:a16="http://schemas.microsoft.com/office/drawing/2014/main" id="{23422FEE-4C9B-4663-B8D1-33D50421DFFD}"/>
              </a:ext>
            </a:extLst>
          </p:cNvPr>
          <p:cNvPicPr>
            <a:picLocks noRot="1" noChangeAspect="1"/>
          </p:cNvPicPr>
          <p:nvPr>
            <a:videoFile r:link="rId1"/>
          </p:nvPr>
        </p:nvPicPr>
        <p:blipFill>
          <a:blip r:embed="rId4"/>
          <a:stretch>
            <a:fillRect/>
          </a:stretch>
        </p:blipFill>
        <p:spPr>
          <a:xfrm>
            <a:off x="516611" y="764704"/>
            <a:ext cx="8110777" cy="4582589"/>
          </a:xfrm>
          <a:prstGeom prst="rect">
            <a:avLst/>
          </a:prstGeom>
        </p:spPr>
      </p:pic>
    </p:spTree>
    <p:extLst>
      <p:ext uri="{BB962C8B-B14F-4D97-AF65-F5344CB8AC3E}">
        <p14:creationId xmlns:p14="http://schemas.microsoft.com/office/powerpoint/2010/main" val="130045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603D1C-174D-4FCB-B66D-A0B40C9F2741}"/>
              </a:ext>
            </a:extLst>
          </p:cNvPr>
          <p:cNvPicPr>
            <a:picLocks noChangeAspect="1"/>
          </p:cNvPicPr>
          <p:nvPr/>
        </p:nvPicPr>
        <p:blipFill>
          <a:blip r:embed="rId3"/>
          <a:stretch>
            <a:fillRect/>
          </a:stretch>
        </p:blipFill>
        <p:spPr>
          <a:xfrm>
            <a:off x="1043608" y="476672"/>
            <a:ext cx="7191375" cy="4895850"/>
          </a:xfrm>
          <a:prstGeom prst="rect">
            <a:avLst/>
          </a:prstGeom>
        </p:spPr>
      </p:pic>
    </p:spTree>
    <p:extLst>
      <p:ext uri="{BB962C8B-B14F-4D97-AF65-F5344CB8AC3E}">
        <p14:creationId xmlns:p14="http://schemas.microsoft.com/office/powerpoint/2010/main" val="1119103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205267" y="1935914"/>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0" name="Oval 19">
            <a:extLst>
              <a:ext uri="{FF2B5EF4-FFF2-40B4-BE49-F238E27FC236}">
                <a16:creationId xmlns:a16="http://schemas.microsoft.com/office/drawing/2014/main" id="{CAB507D7-AAF9-41A9-9BE7-15F09ECA4767}"/>
              </a:ext>
            </a:extLst>
          </p:cNvPr>
          <p:cNvSpPr/>
          <p:nvPr/>
        </p:nvSpPr>
        <p:spPr>
          <a:xfrm>
            <a:off x="540984" y="2289096"/>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2" name="Oval 21">
            <a:extLst>
              <a:ext uri="{FF2B5EF4-FFF2-40B4-BE49-F238E27FC236}">
                <a16:creationId xmlns:a16="http://schemas.microsoft.com/office/drawing/2014/main" id="{1DEB34AA-7E49-491E-BFBC-A47B4A249323}"/>
              </a:ext>
            </a:extLst>
          </p:cNvPr>
          <p:cNvSpPr/>
          <p:nvPr/>
        </p:nvSpPr>
        <p:spPr>
          <a:xfrm>
            <a:off x="861464" y="2563072"/>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51930" y="125396"/>
            <a:ext cx="6840350" cy="1014828"/>
          </a:xfrm>
        </p:spPr>
        <p:txBody>
          <a:bodyPr/>
          <a:lstStyle/>
          <a:p>
            <a:r>
              <a:rPr lang="en-GB" sz="3200" b="1"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5632408" y="5573180"/>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95023" y="2889334"/>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3" name="TextBox 22">
            <a:extLst>
              <a:ext uri="{FF2B5EF4-FFF2-40B4-BE49-F238E27FC236}">
                <a16:creationId xmlns:a16="http://schemas.microsoft.com/office/drawing/2014/main" id="{3AF1621D-2CB3-4C4B-8C83-8540D6407169}"/>
              </a:ext>
            </a:extLst>
          </p:cNvPr>
          <p:cNvSpPr txBox="1"/>
          <p:nvPr/>
        </p:nvSpPr>
        <p:spPr>
          <a:xfrm>
            <a:off x="1287708" y="3342365"/>
            <a:ext cx="1378634" cy="507831"/>
          </a:xfrm>
          <a:prstGeom prst="rect">
            <a:avLst/>
          </a:prstGeom>
          <a:noFill/>
        </p:spPr>
        <p:txBody>
          <a:bodyPr wrap="square" rtlCol="0">
            <a:spAutoFit/>
          </a:bodyPr>
          <a:lstStyle/>
          <a:p>
            <a:pPr algn="ctr"/>
            <a:r>
              <a:rPr lang="en-GB" sz="1350" b="1" dirty="0">
                <a:solidFill>
                  <a:schemeClr val="bg1"/>
                </a:solidFill>
              </a:rPr>
              <a:t>Core benefit /</a:t>
            </a:r>
          </a:p>
          <a:p>
            <a:pPr algn="ctr"/>
            <a:r>
              <a:rPr lang="en-GB" sz="1350" b="1" dirty="0">
                <a:solidFill>
                  <a:schemeClr val="bg1"/>
                </a:solidFill>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3928295" y="1574052"/>
            <a:ext cx="1520771" cy="1569660"/>
          </a:xfrm>
          <a:prstGeom prst="rect">
            <a:avLst/>
          </a:prstGeom>
          <a:noFill/>
        </p:spPr>
        <p:txBody>
          <a:bodyPr wrap="square" lIns="91440" tIns="45720" rIns="91440" bIns="45720" rtlCol="0" anchor="t">
            <a:spAutoFit/>
          </a:bodyPr>
          <a:lstStyle/>
          <a:p>
            <a:r>
              <a:rPr lang="en-GB" sz="1600" b="1" dirty="0"/>
              <a:t>Basic product:</a:t>
            </a:r>
            <a:endParaRPr lang="en-GB" sz="1600" b="1" dirty="0">
              <a:cs typeface="Calibri"/>
            </a:endParaRPr>
          </a:p>
          <a:p>
            <a:r>
              <a:rPr lang="en-GB" sz="1600" dirty="0"/>
              <a:t>- quality</a:t>
            </a:r>
            <a:endParaRPr lang="en-GB" sz="1600" dirty="0">
              <a:cs typeface="Calibri"/>
            </a:endParaRPr>
          </a:p>
          <a:p>
            <a:r>
              <a:rPr lang="en-GB" sz="1600" dirty="0"/>
              <a:t>- design features</a:t>
            </a:r>
            <a:endParaRPr lang="en-GB" sz="1600" dirty="0">
              <a:cs typeface="Calibri"/>
            </a:endParaRPr>
          </a:p>
          <a:p>
            <a:r>
              <a:rPr lang="en-GB" sz="1600" dirty="0"/>
              <a:t>- brand identity</a:t>
            </a:r>
            <a:endParaRPr lang="en-GB" sz="1600" dirty="0">
              <a:cs typeface="Calibri"/>
            </a:endParaRPr>
          </a:p>
          <a:p>
            <a:r>
              <a:rPr lang="en-GB" sz="1600" dirty="0"/>
              <a:t>- packaging</a:t>
            </a:r>
            <a:endParaRPr lang="en-GB" sz="1600" dirty="0">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701138" y="2416013"/>
            <a:ext cx="2287758" cy="1569660"/>
          </a:xfrm>
          <a:prstGeom prst="rect">
            <a:avLst/>
          </a:prstGeom>
          <a:noFill/>
        </p:spPr>
        <p:txBody>
          <a:bodyPr wrap="square" lIns="91440" tIns="45720" rIns="91440" bIns="45720" rtlCol="0" anchor="t">
            <a:spAutoFit/>
          </a:bodyPr>
          <a:lstStyle/>
          <a:p>
            <a:r>
              <a:rPr lang="en-GB" sz="1600" b="1" dirty="0"/>
              <a:t>Augmented product:</a:t>
            </a:r>
            <a:endParaRPr lang="en-GB" sz="1600" b="1" dirty="0">
              <a:cs typeface="Calibri"/>
            </a:endParaRPr>
          </a:p>
          <a:p>
            <a:r>
              <a:rPr lang="en-GB" sz="1600" dirty="0"/>
              <a:t>- customer service</a:t>
            </a:r>
            <a:endParaRPr lang="en-GB" sz="1600" dirty="0">
              <a:cs typeface="Calibri"/>
            </a:endParaRPr>
          </a:p>
          <a:p>
            <a:r>
              <a:rPr lang="en-GB" sz="1600" dirty="0"/>
              <a:t>- delivery</a:t>
            </a:r>
            <a:endParaRPr lang="en-GB" sz="1600" dirty="0">
              <a:cs typeface="Calibri"/>
            </a:endParaRPr>
          </a:p>
          <a:p>
            <a:r>
              <a:rPr lang="en-GB" sz="1600" dirty="0"/>
              <a:t>- warranties and guarantees</a:t>
            </a:r>
            <a:endParaRPr lang="en-GB" sz="1600" dirty="0">
              <a:cs typeface="Calibri"/>
            </a:endParaRPr>
          </a:p>
          <a:p>
            <a:r>
              <a:rPr lang="en-GB" sz="1600" dirty="0"/>
              <a:t>- additional products </a:t>
            </a:r>
            <a:endParaRPr lang="en-GB" sz="1600" dirty="0">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78231" y="4058553"/>
            <a:ext cx="1491176" cy="1200329"/>
          </a:xfrm>
          <a:prstGeom prst="rect">
            <a:avLst/>
          </a:prstGeom>
          <a:noFill/>
        </p:spPr>
        <p:txBody>
          <a:bodyPr wrap="square" lIns="91440" tIns="45720" rIns="91440" bIns="45720" rtlCol="0" anchor="t">
            <a:spAutoFit/>
          </a:bodyPr>
          <a:lstStyle/>
          <a:p>
            <a:r>
              <a:rPr lang="en-GB" b="1" dirty="0"/>
              <a:t>Perceived product:</a:t>
            </a:r>
            <a:endParaRPr lang="en-GB" b="1" dirty="0">
              <a:cs typeface="Calibri"/>
            </a:endParaRPr>
          </a:p>
          <a:p>
            <a:r>
              <a:rPr lang="en-GB" dirty="0"/>
              <a:t>- value</a:t>
            </a:r>
            <a:endParaRPr lang="en-GB" dirty="0">
              <a:cs typeface="Calibri"/>
            </a:endParaRPr>
          </a:p>
          <a:p>
            <a:r>
              <a:rPr lang="en-GB" dirty="0"/>
              <a:t>- brand image</a:t>
            </a:r>
            <a:endParaRPr lang="en-GB" dirty="0">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666342" y="3080192"/>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107458" y="3810714"/>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107458" y="4606406"/>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4" descr="Background pattern&#10;&#10;Description automatically generated">
            <a:extLst>
              <a:ext uri="{FF2B5EF4-FFF2-40B4-BE49-F238E27FC236}">
                <a16:creationId xmlns:a16="http://schemas.microsoft.com/office/drawing/2014/main" id="{0EAEB60E-8AE4-10E7-E193-C03EBE06BF9E}"/>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2754725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565179" y="1165514"/>
            <a:ext cx="3602727" cy="983748"/>
          </a:xfrm>
        </p:spPr>
        <p:txBody>
          <a:bodyPr>
            <a:normAutofit/>
          </a:bodyPr>
          <a:lstStyle/>
          <a:p>
            <a:r>
              <a:rPr lang="en-GB" dirty="0">
                <a:solidFill>
                  <a:srgbClr val="000000"/>
                </a:solidFill>
              </a:rPr>
              <a:t>A British Airways flight </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01491" y="2276872"/>
            <a:ext cx="3970509" cy="3131129"/>
          </a:xfrm>
        </p:spPr>
        <p:txBody>
          <a:bodyPr anchor="ctr">
            <a:noAutofit/>
          </a:bodyPr>
          <a:lstStyle/>
          <a:p>
            <a:pPr marL="0" indent="0">
              <a:buNone/>
            </a:pPr>
            <a:r>
              <a:rPr lang="en-GB" sz="1600" b="1" dirty="0">
                <a:solidFill>
                  <a:srgbClr val="000000"/>
                </a:solidFill>
              </a:rPr>
              <a:t>Core product:</a:t>
            </a:r>
            <a:r>
              <a:rPr lang="en-GB" sz="1600" dirty="0">
                <a:solidFill>
                  <a:srgbClr val="000000"/>
                </a:solidFill>
              </a:rPr>
              <a:t> A Fight  </a:t>
            </a:r>
          </a:p>
          <a:p>
            <a:pPr marL="0" indent="0">
              <a:buNone/>
            </a:pPr>
            <a:r>
              <a:rPr lang="en-GB" sz="1600" b="1" dirty="0">
                <a:solidFill>
                  <a:srgbClr val="000000"/>
                </a:solidFill>
              </a:rPr>
              <a:t>Basic product:</a:t>
            </a:r>
            <a:r>
              <a:rPr lang="en-GB" sz="1600" dirty="0">
                <a:solidFill>
                  <a:srgbClr val="000000"/>
                </a:solidFill>
              </a:rPr>
              <a:t> a return seat to your destination,  cost, but quality, very good brand identity.</a:t>
            </a:r>
          </a:p>
          <a:p>
            <a:pPr marL="0" indent="0">
              <a:buNone/>
            </a:pPr>
            <a:r>
              <a:rPr lang="en-GB" sz="1600" b="1" dirty="0">
                <a:solidFill>
                  <a:srgbClr val="000000"/>
                </a:solidFill>
              </a:rPr>
              <a:t>Augmented product:</a:t>
            </a:r>
            <a:r>
              <a:rPr lang="en-GB" sz="1600" dirty="0">
                <a:solidFill>
                  <a:srgbClr val="000000"/>
                </a:solidFill>
              </a:rPr>
              <a:t> Lots of extras, baggage, pre-bookable seats, different class travel. Airport Lounges, on-board purchases. Good customer service throughout the process. </a:t>
            </a:r>
          </a:p>
          <a:p>
            <a:pPr marL="0" indent="0">
              <a:buNone/>
            </a:pPr>
            <a:r>
              <a:rPr lang="en-GB" sz="1600" b="1" dirty="0">
                <a:solidFill>
                  <a:srgbClr val="000000"/>
                </a:solidFill>
              </a:rPr>
              <a:t>Perceived product:</a:t>
            </a:r>
            <a:r>
              <a:rPr lang="en-GB" sz="1600" dirty="0">
                <a:solidFill>
                  <a:srgbClr val="000000"/>
                </a:solidFill>
              </a:rPr>
              <a:t> Trusted National brand, good value for money (</a:t>
            </a:r>
            <a:r>
              <a:rPr lang="en-GB" sz="1600" i="1" dirty="0">
                <a:solidFill>
                  <a:srgbClr val="000000"/>
                </a:solidFill>
              </a:rPr>
              <a:t>depends on your own opinion!</a:t>
            </a:r>
            <a:r>
              <a:rPr lang="en-GB" sz="1600" dirty="0">
                <a:solidFill>
                  <a:srgbClr val="000000"/>
                </a:solidFill>
              </a:rPr>
              <a:t>). Better service that low-cost airlines.  Most people who fly frequently say British Airways is a good brand. </a:t>
            </a:r>
          </a:p>
        </p:txBody>
      </p:sp>
      <p:pic>
        <p:nvPicPr>
          <p:cNvPr id="5" name="Picture 4" descr="Background pattern&#10;&#10;Description automatically generated">
            <a:extLst>
              <a:ext uri="{FF2B5EF4-FFF2-40B4-BE49-F238E27FC236}">
                <a16:creationId xmlns:a16="http://schemas.microsoft.com/office/drawing/2014/main" id="{2D894C60-A9E5-1054-C09A-0603B2B6803B}"/>
              </a:ext>
            </a:extLst>
          </p:cNvPr>
          <p:cNvPicPr>
            <a:picLocks noChangeAspect="1"/>
          </p:cNvPicPr>
          <p:nvPr/>
        </p:nvPicPr>
        <p:blipFill>
          <a:blip r:embed="rId2"/>
          <a:stretch>
            <a:fillRect/>
          </a:stretch>
        </p:blipFill>
        <p:spPr>
          <a:xfrm>
            <a:off x="-1712" y="6208068"/>
            <a:ext cx="9173109" cy="649167"/>
          </a:xfrm>
          <a:prstGeom prst="rect">
            <a:avLst/>
          </a:prstGeom>
        </p:spPr>
      </p:pic>
      <p:pic>
        <p:nvPicPr>
          <p:cNvPr id="4" name="Picture 3">
            <a:extLst>
              <a:ext uri="{FF2B5EF4-FFF2-40B4-BE49-F238E27FC236}">
                <a16:creationId xmlns:a16="http://schemas.microsoft.com/office/drawing/2014/main" id="{E75CD4F0-0330-4574-8C89-78FEDABB52A4}"/>
              </a:ext>
            </a:extLst>
          </p:cNvPr>
          <p:cNvPicPr>
            <a:picLocks noChangeAspect="1"/>
          </p:cNvPicPr>
          <p:nvPr/>
        </p:nvPicPr>
        <p:blipFill>
          <a:blip r:embed="rId3"/>
          <a:stretch>
            <a:fillRect/>
          </a:stretch>
        </p:blipFill>
        <p:spPr>
          <a:xfrm>
            <a:off x="4860032" y="692696"/>
            <a:ext cx="3838575" cy="1190625"/>
          </a:xfrm>
          <a:prstGeom prst="rect">
            <a:avLst/>
          </a:prstGeom>
        </p:spPr>
      </p:pic>
      <p:pic>
        <p:nvPicPr>
          <p:cNvPr id="7" name="Picture 6">
            <a:extLst>
              <a:ext uri="{FF2B5EF4-FFF2-40B4-BE49-F238E27FC236}">
                <a16:creationId xmlns:a16="http://schemas.microsoft.com/office/drawing/2014/main" id="{3DCC2825-1ED6-45D7-8A31-8688083AB200}"/>
              </a:ext>
            </a:extLst>
          </p:cNvPr>
          <p:cNvPicPr>
            <a:picLocks noChangeAspect="1"/>
          </p:cNvPicPr>
          <p:nvPr/>
        </p:nvPicPr>
        <p:blipFill>
          <a:blip r:embed="rId4"/>
          <a:stretch>
            <a:fillRect/>
          </a:stretch>
        </p:blipFill>
        <p:spPr>
          <a:xfrm>
            <a:off x="5450581" y="2321669"/>
            <a:ext cx="2657475" cy="1724025"/>
          </a:xfrm>
          <a:prstGeom prst="rect">
            <a:avLst/>
          </a:prstGeom>
        </p:spPr>
      </p:pic>
      <p:pic>
        <p:nvPicPr>
          <p:cNvPr id="9" name="Picture 8">
            <a:extLst>
              <a:ext uri="{FF2B5EF4-FFF2-40B4-BE49-F238E27FC236}">
                <a16:creationId xmlns:a16="http://schemas.microsoft.com/office/drawing/2014/main" id="{FEFAD292-447D-4458-AEED-DE73346DAFE3}"/>
              </a:ext>
            </a:extLst>
          </p:cNvPr>
          <p:cNvPicPr>
            <a:picLocks noChangeAspect="1"/>
          </p:cNvPicPr>
          <p:nvPr/>
        </p:nvPicPr>
        <p:blipFill>
          <a:blip r:embed="rId5"/>
          <a:stretch>
            <a:fillRect/>
          </a:stretch>
        </p:blipFill>
        <p:spPr>
          <a:xfrm>
            <a:off x="5841107" y="4207835"/>
            <a:ext cx="2857500" cy="1600200"/>
          </a:xfrm>
          <a:prstGeom prst="rect">
            <a:avLst/>
          </a:prstGeom>
        </p:spPr>
      </p:pic>
    </p:spTree>
    <p:extLst>
      <p:ext uri="{BB962C8B-B14F-4D97-AF65-F5344CB8AC3E}">
        <p14:creationId xmlns:p14="http://schemas.microsoft.com/office/powerpoint/2010/main" val="181133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73A6-BFF5-4223-A1B0-E2CD25036BBC}"/>
              </a:ext>
            </a:extLst>
          </p:cNvPr>
          <p:cNvSpPr>
            <a:spLocks noGrp="1"/>
          </p:cNvSpPr>
          <p:nvPr>
            <p:ph type="title"/>
          </p:nvPr>
        </p:nvSpPr>
        <p:spPr/>
        <p:txBody>
          <a:bodyPr/>
          <a:lstStyle/>
          <a:p>
            <a:r>
              <a:rPr lang="en-GB" sz="3600" b="1" dirty="0"/>
              <a:t>Northern Ireland… </a:t>
            </a:r>
          </a:p>
        </p:txBody>
      </p:sp>
      <p:pic>
        <p:nvPicPr>
          <p:cNvPr id="4" name="Online Media 3" title="Doors of Thrones Part I">
            <a:hlinkClick r:id="" action="ppaction://media"/>
            <a:extLst>
              <a:ext uri="{FF2B5EF4-FFF2-40B4-BE49-F238E27FC236}">
                <a16:creationId xmlns:a16="http://schemas.microsoft.com/office/drawing/2014/main" id="{A80A501D-6E03-4E35-BC3A-A5BD58CBE007}"/>
              </a:ext>
            </a:extLst>
          </p:cNvPr>
          <p:cNvPicPr>
            <a:picLocks noGrp="1" noRot="1" noChangeAspect="1"/>
          </p:cNvPicPr>
          <p:nvPr>
            <p:ph idx="1"/>
            <a:videoFile r:link="rId1"/>
          </p:nvPr>
        </p:nvPicPr>
        <p:blipFill>
          <a:blip r:embed="rId4"/>
          <a:stretch>
            <a:fillRect/>
          </a:stretch>
        </p:blipFill>
        <p:spPr>
          <a:xfrm>
            <a:off x="722313" y="1254125"/>
            <a:ext cx="7699375" cy="4349750"/>
          </a:xfrm>
          <a:prstGeom prst="rect">
            <a:avLst/>
          </a:prstGeom>
        </p:spPr>
      </p:pic>
    </p:spTree>
    <p:extLst>
      <p:ext uri="{BB962C8B-B14F-4D97-AF65-F5344CB8AC3E}">
        <p14:creationId xmlns:p14="http://schemas.microsoft.com/office/powerpoint/2010/main" val="183339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Girls, Women, Students, Friends, Talking">
            <a:extLst>
              <a:ext uri="{FF2B5EF4-FFF2-40B4-BE49-F238E27FC236}">
                <a16:creationId xmlns:a16="http://schemas.microsoft.com/office/drawing/2014/main" id="{A9CF3035-EF0B-43D0-BEA3-AE8A1428188D}"/>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677" b="12053"/>
          <a:stretch/>
        </p:blipFill>
        <p:spPr bwMode="auto">
          <a:xfrm>
            <a:off x="15" y="857251"/>
            <a:ext cx="9143985" cy="51434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47664" y="476672"/>
            <a:ext cx="6858000" cy="2175389"/>
          </a:xfrm>
        </p:spPr>
        <p:txBody>
          <a:bodyPr vert="horz" lIns="68580" tIns="34290" rIns="68580" bIns="34290" rtlCol="0" anchor="b">
            <a:normAutofit/>
          </a:bodyPr>
          <a:lstStyle/>
          <a:p>
            <a:pPr algn="ctr"/>
            <a:r>
              <a:rPr lang="en-US" sz="4500" dirty="0"/>
              <a:t>Discussion</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143000" y="3976804"/>
            <a:ext cx="6858000" cy="823796"/>
          </a:xfrm>
        </p:spPr>
        <p:txBody>
          <a:bodyPr vert="horz" lIns="68580" tIns="34290" rIns="68580" bIns="34290" rtlCol="0">
            <a:noAutofit/>
          </a:bodyPr>
          <a:lstStyle/>
          <a:p>
            <a:pPr marL="0" indent="0" algn="ctr">
              <a:buNone/>
            </a:pPr>
            <a:r>
              <a:rPr lang="en-US" sz="2800" dirty="0"/>
              <a:t>What do you think are the main things </a:t>
            </a:r>
          </a:p>
          <a:p>
            <a:pPr marL="0" indent="0" algn="ctr">
              <a:buNone/>
            </a:pPr>
            <a:r>
              <a:rPr lang="en-US" sz="2800" dirty="0"/>
              <a:t>that make a tourism or event product different from a just a service?</a:t>
            </a:r>
          </a:p>
        </p:txBody>
      </p:sp>
      <p:pic>
        <p:nvPicPr>
          <p:cNvPr id="5" name="Picture 4" descr="Background pattern&#10;&#10;Description automatically generated">
            <a:extLst>
              <a:ext uri="{FF2B5EF4-FFF2-40B4-BE49-F238E27FC236}">
                <a16:creationId xmlns:a16="http://schemas.microsoft.com/office/drawing/2014/main" id="{8DCAABC5-24CB-E344-BAA4-B9ABB0C96A43}"/>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2256614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E17-0196-49DF-8647-DD242F3625A7}"/>
              </a:ext>
            </a:extLst>
          </p:cNvPr>
          <p:cNvSpPr>
            <a:spLocks noGrp="1"/>
          </p:cNvSpPr>
          <p:nvPr>
            <p:ph type="title"/>
          </p:nvPr>
        </p:nvSpPr>
        <p:spPr>
          <a:xfrm>
            <a:off x="251520" y="1179023"/>
            <a:ext cx="2520280" cy="4093192"/>
          </a:xfrm>
        </p:spPr>
        <p:txBody>
          <a:bodyPr anchor="ctr">
            <a:normAutofit/>
          </a:bodyPr>
          <a:lstStyle/>
          <a:p>
            <a:r>
              <a:rPr lang="en-GB" sz="4000" dirty="0"/>
              <a:t>Characteristics that influence tourism </a:t>
            </a:r>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extLst>
              <p:ext uri="{D42A27DB-BD31-4B8C-83A1-F6EECF244321}">
                <p14:modId xmlns:p14="http://schemas.microsoft.com/office/powerpoint/2010/main" val="1642845020"/>
              </p:ext>
            </p:extLst>
          </p:nvPr>
        </p:nvGraphicFramePr>
        <p:xfrm>
          <a:off x="3031236" y="1179022"/>
          <a:ext cx="5589270" cy="4094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3" name="Picture 4" descr="Background pattern&#10;&#10;Description automatically generated">
            <a:extLst>
              <a:ext uri="{FF2B5EF4-FFF2-40B4-BE49-F238E27FC236}">
                <a16:creationId xmlns:a16="http://schemas.microsoft.com/office/drawing/2014/main" id="{21E16BED-CC96-DEDF-D957-B761091B180C}"/>
              </a:ext>
            </a:extLst>
          </p:cNvPr>
          <p:cNvPicPr>
            <a:picLocks noChangeAspect="1"/>
          </p:cNvPicPr>
          <p:nvPr/>
        </p:nvPicPr>
        <p:blipFill>
          <a:blip r:embed="rId8"/>
          <a:stretch>
            <a:fillRect/>
          </a:stretch>
        </p:blipFill>
        <p:spPr>
          <a:xfrm>
            <a:off x="-1712" y="6208068"/>
            <a:ext cx="9173109" cy="649167"/>
          </a:xfrm>
          <a:prstGeom prst="rect">
            <a:avLst/>
          </a:prstGeom>
        </p:spPr>
      </p:pic>
    </p:spTree>
    <p:extLst>
      <p:ext uri="{BB962C8B-B14F-4D97-AF65-F5344CB8AC3E}">
        <p14:creationId xmlns:p14="http://schemas.microsoft.com/office/powerpoint/2010/main" val="349380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64CB-1E7C-49DA-ADC8-DE6B4BD8B506}"/>
              </a:ext>
            </a:extLst>
          </p:cNvPr>
          <p:cNvSpPr>
            <a:spLocks noGrp="1"/>
          </p:cNvSpPr>
          <p:nvPr>
            <p:ph type="title"/>
          </p:nvPr>
        </p:nvSpPr>
        <p:spPr/>
        <p:txBody>
          <a:bodyPr/>
          <a:lstStyle/>
          <a:p>
            <a:r>
              <a:rPr lang="en-GB" sz="3600" b="1" i="0" dirty="0">
                <a:solidFill>
                  <a:srgbClr val="333333"/>
                </a:solidFill>
                <a:effectLst/>
                <a:latin typeface="Open Sans" panose="020B0606030504020204" pitchFamily="34" charset="0"/>
              </a:rPr>
              <a:t>Intangibility</a:t>
            </a:r>
            <a:endParaRPr lang="en-GB" sz="3600" b="1" dirty="0"/>
          </a:p>
        </p:txBody>
      </p:sp>
      <p:sp>
        <p:nvSpPr>
          <p:cNvPr id="3" name="Content Placeholder 2">
            <a:extLst>
              <a:ext uri="{FF2B5EF4-FFF2-40B4-BE49-F238E27FC236}">
                <a16:creationId xmlns:a16="http://schemas.microsoft.com/office/drawing/2014/main" id="{3B1C3417-D2C4-4DD7-9890-2A8E273A037A}"/>
              </a:ext>
            </a:extLst>
          </p:cNvPr>
          <p:cNvSpPr>
            <a:spLocks noGrp="1"/>
          </p:cNvSpPr>
          <p:nvPr>
            <p:ph idx="1"/>
          </p:nvPr>
        </p:nvSpPr>
        <p:spPr>
          <a:xfrm>
            <a:off x="609200" y="1772816"/>
            <a:ext cx="7886700" cy="4351338"/>
          </a:xfrm>
        </p:spPr>
        <p:txBody>
          <a:bodyPr/>
          <a:lstStyle/>
          <a:p>
            <a:r>
              <a:rPr lang="en-GB" sz="2800" dirty="0">
                <a:solidFill>
                  <a:srgbClr val="333333"/>
                </a:solidFill>
                <a:latin typeface="Open Sans" panose="020B0606030504020204" pitchFamily="34" charset="0"/>
              </a:rPr>
              <a:t>T</a:t>
            </a:r>
            <a:r>
              <a:rPr lang="en-GB" sz="2800" b="0" i="0" dirty="0">
                <a:solidFill>
                  <a:srgbClr val="333333"/>
                </a:solidFill>
                <a:effectLst/>
                <a:latin typeface="Open Sans" panose="020B0606030504020204" pitchFamily="34" charset="0"/>
              </a:rPr>
              <a:t>his means that the product cannot be touched or tested before use. </a:t>
            </a:r>
          </a:p>
          <a:p>
            <a:r>
              <a:rPr lang="en-GB" sz="2800" b="0" i="0" dirty="0">
                <a:solidFill>
                  <a:srgbClr val="333333"/>
                </a:solidFill>
                <a:effectLst/>
                <a:latin typeface="Open Sans" panose="020B0606030504020204" pitchFamily="34" charset="0"/>
              </a:rPr>
              <a:t>Consequently the way the product is marketed but be to give the buyer a good sense of what the product will be like. </a:t>
            </a:r>
          </a:p>
          <a:p>
            <a:r>
              <a:rPr lang="en-GB" sz="2800" b="0" i="0" dirty="0">
                <a:solidFill>
                  <a:srgbClr val="333333"/>
                </a:solidFill>
                <a:effectLst/>
                <a:latin typeface="Open Sans" panose="020B0606030504020204" pitchFamily="34" charset="0"/>
              </a:rPr>
              <a:t>This might be through the use of videos that show the guest around or the use of </a:t>
            </a:r>
            <a:r>
              <a:rPr lang="en-GB" sz="2800" b="0" i="0" dirty="0" err="1">
                <a:solidFill>
                  <a:srgbClr val="333333"/>
                </a:solidFill>
                <a:effectLst/>
                <a:latin typeface="Open Sans" panose="020B0606030504020204" pitchFamily="34" charset="0"/>
              </a:rPr>
              <a:t>famtrips</a:t>
            </a:r>
            <a:r>
              <a:rPr lang="en-GB" sz="2800" b="0" i="0" dirty="0">
                <a:solidFill>
                  <a:srgbClr val="333333"/>
                </a:solidFill>
                <a:effectLst/>
                <a:latin typeface="Open Sans" panose="020B0606030504020204" pitchFamily="34" charset="0"/>
              </a:rPr>
              <a:t> for those selling holidays so they can better explain the experience to the tourist.</a:t>
            </a:r>
          </a:p>
          <a:p>
            <a:endParaRPr lang="en-GB" dirty="0"/>
          </a:p>
        </p:txBody>
      </p:sp>
    </p:spTree>
    <p:extLst>
      <p:ext uri="{BB962C8B-B14F-4D97-AF65-F5344CB8AC3E}">
        <p14:creationId xmlns:p14="http://schemas.microsoft.com/office/powerpoint/2010/main" val="305899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6FD9-5013-4AFB-9CB1-B310D6601310}"/>
              </a:ext>
            </a:extLst>
          </p:cNvPr>
          <p:cNvSpPr>
            <a:spLocks noGrp="1"/>
          </p:cNvSpPr>
          <p:nvPr>
            <p:ph type="title"/>
          </p:nvPr>
        </p:nvSpPr>
        <p:spPr/>
        <p:txBody>
          <a:bodyPr/>
          <a:lstStyle/>
          <a:p>
            <a:r>
              <a:rPr lang="en-GB" sz="3600" dirty="0">
                <a:solidFill>
                  <a:srgbClr val="333333"/>
                </a:solidFill>
                <a:latin typeface="Open Sans" panose="020B0606030504020204" pitchFamily="34" charset="0"/>
              </a:rPr>
              <a:t>Inseparability</a:t>
            </a:r>
            <a:endParaRPr lang="en-GB" dirty="0"/>
          </a:p>
        </p:txBody>
      </p:sp>
      <p:sp>
        <p:nvSpPr>
          <p:cNvPr id="3" name="Content Placeholder 2">
            <a:extLst>
              <a:ext uri="{FF2B5EF4-FFF2-40B4-BE49-F238E27FC236}">
                <a16:creationId xmlns:a16="http://schemas.microsoft.com/office/drawing/2014/main" id="{396FF2EF-50CD-46C7-9944-3AC7951D1D7F}"/>
              </a:ext>
            </a:extLst>
          </p:cNvPr>
          <p:cNvSpPr>
            <a:spLocks noGrp="1"/>
          </p:cNvSpPr>
          <p:nvPr>
            <p:ph idx="1"/>
          </p:nvPr>
        </p:nvSpPr>
        <p:spPr>
          <a:xfrm>
            <a:off x="628650" y="1253331"/>
            <a:ext cx="7886700" cy="4351338"/>
          </a:xfrm>
        </p:spPr>
        <p:txBody>
          <a:bodyPr/>
          <a:lstStyle/>
          <a:p>
            <a:pPr marL="0" indent="0">
              <a:buNone/>
            </a:pPr>
            <a:endParaRPr lang="en-GB" b="0" i="0" dirty="0">
              <a:solidFill>
                <a:srgbClr val="333333"/>
              </a:solidFill>
              <a:effectLst/>
              <a:latin typeface="Open Sans" panose="020B0606030504020204" pitchFamily="34" charset="0"/>
            </a:endParaRPr>
          </a:p>
          <a:p>
            <a:r>
              <a:rPr lang="en-GB" sz="2400" b="0" i="0" dirty="0">
                <a:solidFill>
                  <a:srgbClr val="333333"/>
                </a:solidFill>
                <a:effectLst/>
                <a:latin typeface="Open Sans" panose="020B0606030504020204" pitchFamily="34" charset="0"/>
              </a:rPr>
              <a:t> Tourist and the service provider must come together for the service to take place. </a:t>
            </a:r>
          </a:p>
          <a:p>
            <a:r>
              <a:rPr lang="en-GB" sz="2400" b="0" i="0" dirty="0">
                <a:solidFill>
                  <a:srgbClr val="333333"/>
                </a:solidFill>
                <a:effectLst/>
                <a:latin typeface="Open Sans" panose="020B0606030504020204" pitchFamily="34" charset="0"/>
              </a:rPr>
              <a:t>This interaction means that quality and consistency have to be ensured to maximise customer satisfaction.</a:t>
            </a:r>
          </a:p>
          <a:p>
            <a:r>
              <a:rPr lang="en-GB" sz="2400" b="0" i="0" dirty="0">
                <a:solidFill>
                  <a:srgbClr val="333333"/>
                </a:solidFill>
                <a:effectLst/>
                <a:latin typeface="Open Sans" panose="020B0606030504020204" pitchFamily="34" charset="0"/>
              </a:rPr>
              <a:t> To achieve this extensive staff training may be required.</a:t>
            </a:r>
          </a:p>
        </p:txBody>
      </p:sp>
    </p:spTree>
    <p:extLst>
      <p:ext uri="{BB962C8B-B14F-4D97-AF65-F5344CB8AC3E}">
        <p14:creationId xmlns:p14="http://schemas.microsoft.com/office/powerpoint/2010/main" val="3415124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2F96F-3750-4198-8D62-BE32485F5C79}"/>
              </a:ext>
            </a:extLst>
          </p:cNvPr>
          <p:cNvSpPr>
            <a:spLocks noGrp="1"/>
          </p:cNvSpPr>
          <p:nvPr>
            <p:ph type="title"/>
          </p:nvPr>
        </p:nvSpPr>
        <p:spPr/>
        <p:txBody>
          <a:bodyPr/>
          <a:lstStyle/>
          <a:p>
            <a:r>
              <a:rPr lang="en-GB" sz="4000" dirty="0">
                <a:solidFill>
                  <a:srgbClr val="333333"/>
                </a:solidFill>
                <a:latin typeface="Open Sans" panose="020B0606030504020204" pitchFamily="34" charset="0"/>
              </a:rPr>
              <a:t>Heterogeneity </a:t>
            </a:r>
            <a:endParaRPr lang="en-GB" dirty="0"/>
          </a:p>
        </p:txBody>
      </p:sp>
      <p:sp>
        <p:nvSpPr>
          <p:cNvPr id="3" name="Content Placeholder 2">
            <a:extLst>
              <a:ext uri="{FF2B5EF4-FFF2-40B4-BE49-F238E27FC236}">
                <a16:creationId xmlns:a16="http://schemas.microsoft.com/office/drawing/2014/main" id="{A5D9A206-3691-4576-B099-7A6AFB015444}"/>
              </a:ext>
            </a:extLst>
          </p:cNvPr>
          <p:cNvSpPr>
            <a:spLocks noGrp="1"/>
          </p:cNvSpPr>
          <p:nvPr>
            <p:ph idx="1"/>
          </p:nvPr>
        </p:nvSpPr>
        <p:spPr>
          <a:xfrm>
            <a:off x="628650" y="1844824"/>
            <a:ext cx="7886700" cy="4351338"/>
          </a:xfrm>
        </p:spPr>
        <p:txBody>
          <a:bodyPr/>
          <a:lstStyle/>
          <a:p>
            <a:r>
              <a:rPr lang="en-GB" sz="2400" dirty="0">
                <a:solidFill>
                  <a:srgbClr val="333333"/>
                </a:solidFill>
                <a:latin typeface="Open Sans" panose="020B0606030504020204" pitchFamily="34" charset="0"/>
              </a:rPr>
              <a:t>T</a:t>
            </a:r>
            <a:r>
              <a:rPr lang="en-GB" sz="2400" b="0" i="0" dirty="0">
                <a:solidFill>
                  <a:srgbClr val="333333"/>
                </a:solidFill>
                <a:effectLst/>
                <a:latin typeface="Open Sans" panose="020B0606030504020204" pitchFamily="34" charset="0"/>
              </a:rPr>
              <a:t>he product is not always the same.</a:t>
            </a:r>
          </a:p>
          <a:p>
            <a:r>
              <a:rPr lang="en-GB" sz="2400" b="0" i="0" dirty="0">
                <a:solidFill>
                  <a:srgbClr val="333333"/>
                </a:solidFill>
                <a:effectLst/>
                <a:latin typeface="Open Sans" panose="020B0606030504020204" pitchFamily="34" charset="0"/>
              </a:rPr>
              <a:t> For example, inclement weather, flight delays or the bad mood of service staff can make one person’s holiday experience very different from those travelling at a different time.</a:t>
            </a:r>
          </a:p>
          <a:p>
            <a:r>
              <a:rPr lang="en-GB" sz="2400" dirty="0">
                <a:solidFill>
                  <a:srgbClr val="333333"/>
                </a:solidFill>
                <a:latin typeface="Open Sans" panose="020B0606030504020204" pitchFamily="34" charset="0"/>
              </a:rPr>
              <a:t>Brand reputation management?</a:t>
            </a:r>
            <a:endParaRPr lang="en-GB" sz="2400" b="0" i="0" dirty="0">
              <a:solidFill>
                <a:srgbClr val="333333"/>
              </a:solidFill>
              <a:effectLst/>
              <a:latin typeface="Open Sans" panose="020B0606030504020204" pitchFamily="34" charset="0"/>
            </a:endParaRPr>
          </a:p>
          <a:p>
            <a:endParaRPr lang="en-GB" sz="2400" dirty="0"/>
          </a:p>
        </p:txBody>
      </p:sp>
    </p:spTree>
    <p:extLst>
      <p:ext uri="{BB962C8B-B14F-4D97-AF65-F5344CB8AC3E}">
        <p14:creationId xmlns:p14="http://schemas.microsoft.com/office/powerpoint/2010/main" val="115672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895F2-229A-4F0D-85A8-91F8A385D662}"/>
              </a:ext>
            </a:extLst>
          </p:cNvPr>
          <p:cNvSpPr>
            <a:spLocks noGrp="1"/>
          </p:cNvSpPr>
          <p:nvPr>
            <p:ph type="title"/>
          </p:nvPr>
        </p:nvSpPr>
        <p:spPr/>
        <p:txBody>
          <a:bodyPr/>
          <a:lstStyle/>
          <a:p>
            <a:r>
              <a:rPr lang="en-GB" sz="4000" dirty="0">
                <a:solidFill>
                  <a:srgbClr val="333333"/>
                </a:solidFill>
                <a:latin typeface="Open Sans" panose="020B0606030504020204" pitchFamily="34" charset="0"/>
              </a:rPr>
              <a:t>Perishability – </a:t>
            </a:r>
            <a:endParaRPr lang="en-GB" dirty="0"/>
          </a:p>
        </p:txBody>
      </p:sp>
      <p:sp>
        <p:nvSpPr>
          <p:cNvPr id="3" name="Content Placeholder 2">
            <a:extLst>
              <a:ext uri="{FF2B5EF4-FFF2-40B4-BE49-F238E27FC236}">
                <a16:creationId xmlns:a16="http://schemas.microsoft.com/office/drawing/2014/main" id="{7468A5EA-6B8F-4C87-9E06-A981943ADEC8}"/>
              </a:ext>
            </a:extLst>
          </p:cNvPr>
          <p:cNvSpPr>
            <a:spLocks noGrp="1"/>
          </p:cNvSpPr>
          <p:nvPr>
            <p:ph idx="1"/>
          </p:nvPr>
        </p:nvSpPr>
        <p:spPr>
          <a:xfrm>
            <a:off x="628650" y="1844824"/>
            <a:ext cx="7886700" cy="4351338"/>
          </a:xfrm>
        </p:spPr>
        <p:txBody>
          <a:bodyPr/>
          <a:lstStyle/>
          <a:p>
            <a:r>
              <a:rPr lang="en-GB" sz="2400" dirty="0">
                <a:solidFill>
                  <a:srgbClr val="333333"/>
                </a:solidFill>
                <a:latin typeface="Open Sans" panose="020B0606030504020204" pitchFamily="34" charset="0"/>
              </a:rPr>
              <a:t>The Tourism and Events </a:t>
            </a:r>
            <a:r>
              <a:rPr lang="en-GB" sz="2400" b="0" i="0" dirty="0">
                <a:solidFill>
                  <a:srgbClr val="333333"/>
                </a:solidFill>
                <a:effectLst/>
                <a:latin typeface="Open Sans" panose="020B0606030504020204" pitchFamily="34" charset="0"/>
              </a:rPr>
              <a:t>product is time-limited. </a:t>
            </a:r>
          </a:p>
          <a:p>
            <a:r>
              <a:rPr lang="en-GB" sz="2400" b="0" i="0" dirty="0">
                <a:solidFill>
                  <a:srgbClr val="333333"/>
                </a:solidFill>
                <a:effectLst/>
                <a:latin typeface="Open Sans" panose="020B0606030504020204" pitchFamily="34" charset="0"/>
              </a:rPr>
              <a:t>For example, once a plane departs, any seats on the flight that are not sold cannot be stored for sale at a later date. </a:t>
            </a:r>
          </a:p>
          <a:p>
            <a:r>
              <a:rPr lang="en-GB" sz="2400" dirty="0">
                <a:solidFill>
                  <a:srgbClr val="333333"/>
                </a:solidFill>
                <a:latin typeface="Open Sans" panose="020B0606030504020204" pitchFamily="34" charset="0"/>
              </a:rPr>
              <a:t>Events tickets needs to be sold, (or a percentage sold for the event to be feasible)</a:t>
            </a:r>
            <a:endParaRPr lang="en-GB" sz="2400" b="0" i="0" dirty="0">
              <a:solidFill>
                <a:srgbClr val="333333"/>
              </a:solidFill>
              <a:effectLst/>
              <a:latin typeface="Open Sans" panose="020B0606030504020204" pitchFamily="34" charset="0"/>
            </a:endParaRPr>
          </a:p>
          <a:p>
            <a:r>
              <a:rPr lang="en-GB" sz="2400" b="0" i="0" dirty="0">
                <a:solidFill>
                  <a:srgbClr val="333333"/>
                </a:solidFill>
                <a:effectLst/>
                <a:latin typeface="Open Sans" panose="020B0606030504020204" pitchFamily="34" charset="0"/>
              </a:rPr>
              <a:t>The same is true for a hotel bedroom. </a:t>
            </a:r>
          </a:p>
          <a:p>
            <a:r>
              <a:rPr lang="en-GB" sz="2400" b="0" i="0" dirty="0">
                <a:solidFill>
                  <a:srgbClr val="333333"/>
                </a:solidFill>
                <a:effectLst/>
                <a:latin typeface="Open Sans" panose="020B0606030504020204" pitchFamily="34" charset="0"/>
              </a:rPr>
              <a:t>Tourism managers address this issue through yield management, pricing products to encourage early purchase as well as selling off remaining products last minute, if needed.</a:t>
            </a:r>
          </a:p>
          <a:p>
            <a:endParaRPr lang="en-GB" sz="2400" dirty="0"/>
          </a:p>
        </p:txBody>
      </p:sp>
    </p:spTree>
    <p:extLst>
      <p:ext uri="{BB962C8B-B14F-4D97-AF65-F5344CB8AC3E}">
        <p14:creationId xmlns:p14="http://schemas.microsoft.com/office/powerpoint/2010/main" val="3656429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A5A3-B2F3-4F10-A8F0-9EA490F2C02A}"/>
              </a:ext>
            </a:extLst>
          </p:cNvPr>
          <p:cNvSpPr>
            <a:spLocks noGrp="1"/>
          </p:cNvSpPr>
          <p:nvPr>
            <p:ph type="title"/>
          </p:nvPr>
        </p:nvSpPr>
        <p:spPr>
          <a:xfrm>
            <a:off x="395536" y="75112"/>
            <a:ext cx="7992888" cy="1664898"/>
          </a:xfrm>
        </p:spPr>
        <p:txBody>
          <a:bodyPr anchor="b">
            <a:normAutofit/>
          </a:bodyPr>
          <a:lstStyle/>
          <a:p>
            <a:pPr algn="ctr"/>
            <a:r>
              <a:rPr lang="en-GB" sz="2800" b="1" i="0" dirty="0">
                <a:effectLst/>
                <a:latin typeface="-apple-system"/>
              </a:rPr>
              <a:t>Pricing strategies to attract and retain tourists in a competitive market</a:t>
            </a:r>
            <a:br>
              <a:rPr lang="en-GB" sz="2800" b="1" i="0" dirty="0">
                <a:effectLst/>
                <a:latin typeface="-apple-system"/>
              </a:rPr>
            </a:br>
            <a:endParaRPr lang="en-GB" sz="2800" dirty="0"/>
          </a:p>
        </p:txBody>
      </p:sp>
      <p:sp>
        <p:nvSpPr>
          <p:cNvPr id="3" name="Content Placeholder 2">
            <a:extLst>
              <a:ext uri="{FF2B5EF4-FFF2-40B4-BE49-F238E27FC236}">
                <a16:creationId xmlns:a16="http://schemas.microsoft.com/office/drawing/2014/main" id="{5E758051-47D9-47E8-A2BE-68A101BB352F}"/>
              </a:ext>
            </a:extLst>
          </p:cNvPr>
          <p:cNvSpPr>
            <a:spLocks noGrp="1"/>
          </p:cNvSpPr>
          <p:nvPr>
            <p:ph idx="1"/>
          </p:nvPr>
        </p:nvSpPr>
        <p:spPr>
          <a:xfrm>
            <a:off x="251520" y="2183605"/>
            <a:ext cx="3581795" cy="3416404"/>
          </a:xfrm>
        </p:spPr>
        <p:txBody>
          <a:bodyPr anchor="t">
            <a:normAutofit/>
          </a:bodyPr>
          <a:lstStyle/>
          <a:p>
            <a:pPr>
              <a:lnSpc>
                <a:spcPct val="150000"/>
              </a:lnSpc>
            </a:pPr>
            <a:r>
              <a:rPr lang="en-GB" sz="2400" i="0" dirty="0">
                <a:effectLst/>
                <a:latin typeface="-apple-system"/>
              </a:rPr>
              <a:t>Value-based pricing</a:t>
            </a:r>
          </a:p>
          <a:p>
            <a:pPr>
              <a:lnSpc>
                <a:spcPct val="150000"/>
              </a:lnSpc>
            </a:pPr>
            <a:r>
              <a:rPr lang="en-GB" sz="2400" dirty="0"/>
              <a:t>Dynamic Pricing</a:t>
            </a:r>
          </a:p>
          <a:p>
            <a:pPr>
              <a:lnSpc>
                <a:spcPct val="150000"/>
              </a:lnSpc>
            </a:pPr>
            <a:r>
              <a:rPr lang="en-GB" sz="2400" i="0" dirty="0">
                <a:effectLst/>
                <a:latin typeface="-apple-system"/>
              </a:rPr>
              <a:t>Discounting and bundling</a:t>
            </a:r>
          </a:p>
          <a:p>
            <a:pPr>
              <a:lnSpc>
                <a:spcPct val="150000"/>
              </a:lnSpc>
            </a:pPr>
            <a:r>
              <a:rPr lang="en-GB" sz="2400" i="0" dirty="0">
                <a:effectLst/>
                <a:latin typeface="-apple-system"/>
              </a:rPr>
              <a:t>Psychological pricing</a:t>
            </a:r>
          </a:p>
          <a:p>
            <a:pPr>
              <a:lnSpc>
                <a:spcPct val="150000"/>
              </a:lnSpc>
            </a:pPr>
            <a:r>
              <a:rPr lang="en-GB" sz="2400" i="0" dirty="0">
                <a:effectLst/>
                <a:latin typeface="-apple-system"/>
              </a:rPr>
              <a:t>Competitive pricing</a:t>
            </a:r>
          </a:p>
          <a:p>
            <a:pPr marL="0" indent="0">
              <a:buNone/>
            </a:pPr>
            <a:endParaRPr lang="en-GB" sz="2400" i="0" dirty="0">
              <a:effectLst/>
              <a:latin typeface="-apple-system"/>
            </a:endParaRPr>
          </a:p>
          <a:p>
            <a:endParaRPr lang="en-GB" sz="2400" i="0" dirty="0">
              <a:effectLst/>
              <a:latin typeface="-apple-system"/>
            </a:endParaRPr>
          </a:p>
          <a:p>
            <a:endParaRPr lang="en-GB" sz="2400" dirty="0"/>
          </a:p>
        </p:txBody>
      </p:sp>
      <p:pic>
        <p:nvPicPr>
          <p:cNvPr id="5" name="Picture 4">
            <a:extLst>
              <a:ext uri="{FF2B5EF4-FFF2-40B4-BE49-F238E27FC236}">
                <a16:creationId xmlns:a16="http://schemas.microsoft.com/office/drawing/2014/main" id="{864CFE7B-C789-4379-A75F-0D908B6430E9}"/>
              </a:ext>
            </a:extLst>
          </p:cNvPr>
          <p:cNvPicPr>
            <a:picLocks noChangeAspect="1"/>
          </p:cNvPicPr>
          <p:nvPr/>
        </p:nvPicPr>
        <p:blipFill>
          <a:blip r:embed="rId3"/>
          <a:stretch>
            <a:fillRect/>
          </a:stretch>
        </p:blipFill>
        <p:spPr>
          <a:xfrm>
            <a:off x="4705499" y="1844824"/>
            <a:ext cx="3924252" cy="2617476"/>
          </a:xfrm>
          <a:prstGeom prst="rect">
            <a:avLst/>
          </a:prstGeom>
        </p:spPr>
      </p:pic>
    </p:spTree>
    <p:extLst>
      <p:ext uri="{BB962C8B-B14F-4D97-AF65-F5344CB8AC3E}">
        <p14:creationId xmlns:p14="http://schemas.microsoft.com/office/powerpoint/2010/main" val="29727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Pile of American dollar banknotes">
            <a:extLst>
              <a:ext uri="{FF2B5EF4-FFF2-40B4-BE49-F238E27FC236}">
                <a16:creationId xmlns:a16="http://schemas.microsoft.com/office/drawing/2014/main" id="{8F0DB1BA-FA64-6674-A37D-C51F7DA47C99}"/>
              </a:ext>
            </a:extLst>
          </p:cNvPr>
          <p:cNvPicPr>
            <a:picLocks noChangeAspect="1"/>
          </p:cNvPicPr>
          <p:nvPr/>
        </p:nvPicPr>
        <p:blipFill>
          <a:blip r:embed="rId3"/>
          <a:stretch>
            <a:fillRect/>
          </a:stretch>
        </p:blipFill>
        <p:spPr>
          <a:xfrm>
            <a:off x="2097" y="-935"/>
            <a:ext cx="5595455" cy="4185878"/>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2879" y="-657251"/>
            <a:ext cx="2130136" cy="2371148"/>
          </a:xfrm>
        </p:spPr>
        <p:txBody>
          <a:bodyPr vert="horz" lIns="91440" tIns="45720" rIns="91440" bIns="45720" rtlCol="0" anchor="ctr">
            <a:normAutofit/>
          </a:bodyPr>
          <a:lstStyle/>
          <a:p>
            <a:r>
              <a:rPr lang="en-US" sz="7200" b="1" kern="1200" dirty="0">
                <a:solidFill>
                  <a:schemeClr val="bg1"/>
                </a:solidFill>
                <a:latin typeface="+mj-lt"/>
                <a:ea typeface="+mj-ea"/>
                <a:cs typeface="+mj-cs"/>
              </a:rPr>
              <a:t>Price</a:t>
            </a:r>
          </a:p>
        </p:txBody>
      </p:sp>
      <p:pic>
        <p:nvPicPr>
          <p:cNvPr id="3" name="Picture 2">
            <a:extLst>
              <a:ext uri="{FF2B5EF4-FFF2-40B4-BE49-F238E27FC236}">
                <a16:creationId xmlns:a16="http://schemas.microsoft.com/office/drawing/2014/main" id="{03513C56-C5EC-A9D1-0BA1-666FA950014D}"/>
              </a:ext>
            </a:extLst>
          </p:cNvPr>
          <p:cNvPicPr>
            <a:picLocks noChangeAspect="1"/>
          </p:cNvPicPr>
          <p:nvPr/>
        </p:nvPicPr>
        <p:blipFill>
          <a:blip r:embed="rId4"/>
          <a:stretch>
            <a:fillRect/>
          </a:stretch>
        </p:blipFill>
        <p:spPr>
          <a:xfrm>
            <a:off x="2393617" y="641660"/>
            <a:ext cx="6370523" cy="5486974"/>
          </a:xfrm>
          <a:prstGeom prst="rect">
            <a:avLst/>
          </a:prstGeom>
        </p:spPr>
      </p:pic>
      <p:pic>
        <p:nvPicPr>
          <p:cNvPr id="5" name="Picture 4" descr="Background pattern&#10;&#10;Description automatically generated">
            <a:extLst>
              <a:ext uri="{FF2B5EF4-FFF2-40B4-BE49-F238E27FC236}">
                <a16:creationId xmlns:a16="http://schemas.microsoft.com/office/drawing/2014/main" id="{2C1F954D-B324-50D5-0A5D-4FE3A1B510C2}"/>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37438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2"/>
          <a:stretch>
            <a:fillRect/>
          </a:stretch>
        </p:blipFill>
        <p:spPr>
          <a:xfrm>
            <a:off x="327171" y="2138985"/>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1614875" y="116632"/>
            <a:ext cx="5904656" cy="2070074"/>
          </a:xfrm>
        </p:spPr>
        <p:txBody>
          <a:bodyPr>
            <a:normAutofit/>
          </a:bodyPr>
          <a:lstStyle/>
          <a:p>
            <a:r>
              <a:rPr lang="en-US" dirty="0"/>
              <a:t>The Psychology of Price:</a:t>
            </a:r>
            <a:br>
              <a:rPr lang="en-US" dirty="0">
                <a:solidFill>
                  <a:srgbClr val="FFFFFF"/>
                </a:solidFill>
              </a:rPr>
            </a:br>
            <a:br>
              <a:rPr lang="en-US" dirty="0">
                <a:solidFill>
                  <a:srgbClr val="FFFFFF"/>
                </a:solidFill>
              </a:rPr>
            </a:br>
            <a:r>
              <a:rPr lang="en-US" sz="1500" dirty="0">
                <a:solidFill>
                  <a:srgbClr val="FFFFFF"/>
                </a:solidFill>
              </a:rPr>
              <a:t>3 key factors affect 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63421" y="2186706"/>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60818" y="1496666"/>
            <a:ext cx="4026716" cy="646331"/>
          </a:xfrm>
          <a:prstGeom prst="rect">
            <a:avLst/>
          </a:prstGeom>
          <a:noFill/>
        </p:spPr>
        <p:txBody>
          <a:bodyPr wrap="square">
            <a:spAutoFit/>
          </a:bodyPr>
          <a:lstStyle/>
          <a:p>
            <a:r>
              <a:rPr lang="en-US" sz="1800" dirty="0"/>
              <a:t>3 key factors affect consumer’s price sensitivity (Blythe, 2014)</a:t>
            </a:r>
            <a:endParaRPr lang="en-GB" dirty="0"/>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3"/>
          <a:stretch>
            <a:fillRect/>
          </a:stretch>
        </p:blipFill>
        <p:spPr>
          <a:xfrm>
            <a:off x="323528" y="2708920"/>
            <a:ext cx="4094169" cy="1685834"/>
          </a:xfrm>
          <a:prstGeom prst="rect">
            <a:avLst/>
          </a:prstGeom>
        </p:spPr>
      </p:pic>
      <p:pic>
        <p:nvPicPr>
          <p:cNvPr id="7" name="Picture 4" descr="Background pattern&#10;&#10;Description automatically generated">
            <a:extLst>
              <a:ext uri="{FF2B5EF4-FFF2-40B4-BE49-F238E27FC236}">
                <a16:creationId xmlns:a16="http://schemas.microsoft.com/office/drawing/2014/main" id="{C56A5515-A51E-2147-D0E6-49FE37894E88}"/>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17135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A034F3-F545-4CF6-8392-94B6AE734D30}"/>
              </a:ext>
            </a:extLst>
          </p:cNvPr>
          <p:cNvSpPr>
            <a:spLocks noGrp="1"/>
          </p:cNvSpPr>
          <p:nvPr>
            <p:ph type="title"/>
          </p:nvPr>
        </p:nvSpPr>
        <p:spPr>
          <a:xfrm>
            <a:off x="628650" y="432546"/>
            <a:ext cx="7886700" cy="1325563"/>
          </a:xfrm>
        </p:spPr>
        <p:txBody>
          <a:bodyPr/>
          <a:lstStyle/>
          <a:p>
            <a:r>
              <a:rPr lang="en-US" sz="3600" b="1" kern="1200" dirty="0">
                <a:latin typeface="+mj-lt"/>
                <a:ea typeface="+mj-ea"/>
                <a:cs typeface="+mj-cs"/>
              </a:rPr>
              <a:t>Market based and non-market based</a:t>
            </a:r>
            <a:r>
              <a:rPr lang="en-US" sz="3600" b="1" dirty="0"/>
              <a:t> Pricing</a:t>
            </a:r>
            <a:endParaRPr lang="en-GB" sz="3600" b="1" dirty="0"/>
          </a:p>
        </p:txBody>
      </p:sp>
      <p:sp>
        <p:nvSpPr>
          <p:cNvPr id="3" name="Content Placeholder 2">
            <a:extLst>
              <a:ext uri="{FF2B5EF4-FFF2-40B4-BE49-F238E27FC236}">
                <a16:creationId xmlns:a16="http://schemas.microsoft.com/office/drawing/2014/main" id="{3E999262-CBF9-4C70-A2D0-7FF5B63705B4}"/>
              </a:ext>
            </a:extLst>
          </p:cNvPr>
          <p:cNvSpPr>
            <a:spLocks noGrp="1"/>
          </p:cNvSpPr>
          <p:nvPr>
            <p:ph idx="1"/>
          </p:nvPr>
        </p:nvSpPr>
        <p:spPr>
          <a:xfrm>
            <a:off x="628650" y="1758109"/>
            <a:ext cx="6751662" cy="3447832"/>
          </a:xfrm>
        </p:spPr>
        <p:txBody>
          <a:bodyPr vert="horz" lIns="91440" tIns="45720" rIns="91440" bIns="45720" rtlCol="0" anchor="t">
            <a:normAutofit/>
          </a:bodyPr>
          <a:lstStyle/>
          <a:p>
            <a:pPr marL="0" indent="0">
              <a:buNone/>
            </a:pPr>
            <a:r>
              <a:rPr lang="en-US" sz="1700" kern="1200" dirty="0">
                <a:latin typeface="+mn-lt"/>
                <a:ea typeface="+mn-ea"/>
                <a:cs typeface="+mn-cs"/>
              </a:rPr>
              <a:t>There are two main categories of pricing, each with their own approaches (Blythe, 2014). </a:t>
            </a:r>
          </a:p>
        </p:txBody>
      </p:sp>
      <p:pic>
        <p:nvPicPr>
          <p:cNvPr id="8" name="Picture 4" descr="Background pattern&#10;&#10;Description automatically generated">
            <a:extLst>
              <a:ext uri="{FF2B5EF4-FFF2-40B4-BE49-F238E27FC236}">
                <a16:creationId xmlns:a16="http://schemas.microsoft.com/office/drawing/2014/main" id="{C4E9C72B-431C-48DC-BB30-2D3EC55019E1}"/>
              </a:ext>
            </a:extLst>
          </p:cNvPr>
          <p:cNvPicPr>
            <a:picLocks noChangeAspect="1"/>
          </p:cNvPicPr>
          <p:nvPr/>
        </p:nvPicPr>
        <p:blipFill>
          <a:blip r:embed="rId2"/>
          <a:stretch>
            <a:fillRect/>
          </a:stretch>
        </p:blipFill>
        <p:spPr>
          <a:xfrm>
            <a:off x="3782820" y="3159125"/>
            <a:ext cx="2074913" cy="145243"/>
          </a:xfrm>
          <a:prstGeom prst="rect">
            <a:avLst/>
          </a:prstGeom>
        </p:spPr>
      </p:pic>
      <p:pic>
        <p:nvPicPr>
          <p:cNvPr id="14" name="Picture 2" descr="C:\Users\William\AppData\Local\Temp\WLMDSS.tmp\WLM12E.tmp\Blythe_3e_Figure 14.7.jpg">
            <a:extLst>
              <a:ext uri="{FF2B5EF4-FFF2-40B4-BE49-F238E27FC236}">
                <a16:creationId xmlns:a16="http://schemas.microsoft.com/office/drawing/2014/main" id="{C17098D0-F221-4D1D-B0F4-38AC4B088B0D}"/>
              </a:ext>
            </a:extLst>
          </p:cNvPr>
          <p:cNvPicPr>
            <a:picLocks noChangeAspect="1" noChangeArrowheads="1"/>
          </p:cNvPicPr>
          <p:nvPr/>
        </p:nvPicPr>
        <p:blipFill rotWithShape="1">
          <a:blip r:embed="rId3" cstate="print"/>
          <a:srcRect b="9186"/>
          <a:stretch/>
        </p:blipFill>
        <p:spPr bwMode="auto">
          <a:xfrm>
            <a:off x="628650" y="2506602"/>
            <a:ext cx="5961602" cy="3082638"/>
          </a:xfrm>
          <a:prstGeom prst="rect">
            <a:avLst/>
          </a:prstGeom>
          <a:noFill/>
        </p:spPr>
      </p:pic>
      <p:pic>
        <p:nvPicPr>
          <p:cNvPr id="9" name="Picture 9" descr="Woman reaching for bread on shelf">
            <a:extLst>
              <a:ext uri="{FF2B5EF4-FFF2-40B4-BE49-F238E27FC236}">
                <a16:creationId xmlns:a16="http://schemas.microsoft.com/office/drawing/2014/main" id="{940808D4-F886-9B67-2E8D-949B9B0A620D}"/>
              </a:ext>
            </a:extLst>
          </p:cNvPr>
          <p:cNvPicPr>
            <a:picLocks noChangeAspect="1"/>
          </p:cNvPicPr>
          <p:nvPr/>
        </p:nvPicPr>
        <p:blipFill>
          <a:blip r:embed="rId4"/>
          <a:stretch>
            <a:fillRect/>
          </a:stretch>
        </p:blipFill>
        <p:spPr>
          <a:xfrm>
            <a:off x="6910375" y="2097021"/>
            <a:ext cx="2074913" cy="1385004"/>
          </a:xfrm>
          <a:prstGeom prst="rect">
            <a:avLst/>
          </a:prstGeom>
        </p:spPr>
      </p:pic>
    </p:spTree>
    <p:extLst>
      <p:ext uri="{BB962C8B-B14F-4D97-AF65-F5344CB8AC3E}">
        <p14:creationId xmlns:p14="http://schemas.microsoft.com/office/powerpoint/2010/main" val="3140043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9EAD9-C0DC-4B4F-BB15-570EBC09B46A}"/>
              </a:ext>
            </a:extLst>
          </p:cNvPr>
          <p:cNvSpPr>
            <a:spLocks noGrp="1"/>
          </p:cNvSpPr>
          <p:nvPr>
            <p:ph type="title"/>
          </p:nvPr>
        </p:nvSpPr>
        <p:spPr/>
        <p:txBody>
          <a:bodyPr/>
          <a:lstStyle/>
          <a:p>
            <a:pPr marL="0" indent="0">
              <a:buNone/>
            </a:pPr>
            <a:r>
              <a:rPr lang="en-GB" sz="3200" b="1" dirty="0">
                <a:solidFill>
                  <a:schemeClr val="bg2">
                    <a:lumMod val="10000"/>
                  </a:schemeClr>
                </a:solidFill>
              </a:rPr>
              <a:t>Potential pricing strategies </a:t>
            </a:r>
            <a:r>
              <a:rPr lang="en-GB" sz="1500" b="1" dirty="0">
                <a:solidFill>
                  <a:schemeClr val="bg1"/>
                </a:solidFill>
              </a:rPr>
              <a:t>d discounts: </a:t>
            </a:r>
            <a:r>
              <a:rPr lang="en-GB" sz="1500" dirty="0">
                <a:solidFill>
                  <a:schemeClr val="bg1"/>
                </a:solidFill>
              </a:rPr>
              <a:t>sales promotion</a:t>
            </a:r>
            <a:br>
              <a:rPr lang="en-GB" sz="1500" b="1" dirty="0">
                <a:solidFill>
                  <a:schemeClr val="bg1"/>
                </a:solidFill>
                <a:cs typeface="Calibri"/>
              </a:rPr>
            </a:br>
            <a:r>
              <a:rPr lang="en-GB" sz="1500" b="1" dirty="0">
                <a:solidFill>
                  <a:schemeClr val="bg1"/>
                </a:solidFill>
              </a:rPr>
              <a:t>Psychological pricing: </a:t>
            </a:r>
            <a:r>
              <a:rPr lang="en-GB" sz="1500" dirty="0">
                <a:solidFill>
                  <a:schemeClr val="bg1"/>
                </a:solidFill>
              </a:rPr>
              <a:t>is £9.99 cheaper than £10?</a:t>
            </a:r>
            <a:br>
              <a:rPr lang="en-GB" sz="1500" dirty="0">
                <a:solidFill>
                  <a:schemeClr val="bg1"/>
                </a:solidFill>
                <a:cs typeface="Calibri"/>
              </a:rPr>
            </a:br>
            <a:br>
              <a:rPr lang="en-GB" sz="1500" dirty="0">
                <a:solidFill>
                  <a:schemeClr val="bg1"/>
                </a:solidFill>
                <a:cs typeface="Calibri"/>
              </a:rPr>
            </a:br>
            <a:r>
              <a:rPr lang="en-GB" sz="1500" b="1" dirty="0">
                <a:solidFill>
                  <a:schemeClr val="bg1"/>
                </a:solidFill>
              </a:rPr>
              <a:t>Loss leaders: </a:t>
            </a:r>
            <a:r>
              <a:rPr lang="en-GB" sz="1500" dirty="0">
                <a:solidFill>
                  <a:schemeClr val="bg1"/>
                </a:solidFill>
              </a:rPr>
              <a:t>a bargain draws customers in</a:t>
            </a:r>
            <a:br>
              <a:rPr lang="en-GB" sz="1500" dirty="0">
                <a:solidFill>
                  <a:schemeClr val="bg1"/>
                </a:solidFill>
                <a:cs typeface="Calibri"/>
              </a:rPr>
            </a:br>
            <a:br>
              <a:rPr lang="en-GB" sz="1500" dirty="0">
                <a:solidFill>
                  <a:schemeClr val="bg1"/>
                </a:solidFill>
                <a:cs typeface="Calibri"/>
              </a:rPr>
            </a:br>
            <a:r>
              <a:rPr lang="en-GB" sz="1500" b="1" dirty="0">
                <a:solidFill>
                  <a:schemeClr val="bg1"/>
                </a:solidFill>
              </a:rPr>
              <a:t>Promotional pricing and discounts: </a:t>
            </a:r>
            <a:r>
              <a:rPr lang="en-GB" sz="1500" dirty="0">
                <a:solidFill>
                  <a:schemeClr val="bg1"/>
                </a:solidFill>
              </a:rPr>
              <a:t>sales promotion</a:t>
            </a:r>
            <a:br>
              <a:rPr lang="en-GB" sz="1500" b="1" dirty="0">
                <a:solidFill>
                  <a:schemeClr val="bg1"/>
                </a:solidFill>
                <a:cs typeface="Calibri"/>
              </a:rPr>
            </a:br>
            <a:endParaRPr lang="en-GB" dirty="0"/>
          </a:p>
        </p:txBody>
      </p:sp>
      <p:sp>
        <p:nvSpPr>
          <p:cNvPr id="6" name="Content Placeholder 5">
            <a:extLst>
              <a:ext uri="{FF2B5EF4-FFF2-40B4-BE49-F238E27FC236}">
                <a16:creationId xmlns:a16="http://schemas.microsoft.com/office/drawing/2014/main" id="{00E00D48-6110-4713-87CD-47DAF3B07DC3}"/>
              </a:ext>
            </a:extLst>
          </p:cNvPr>
          <p:cNvSpPr>
            <a:spLocks noGrp="1"/>
          </p:cNvSpPr>
          <p:nvPr>
            <p:ph idx="1"/>
          </p:nvPr>
        </p:nvSpPr>
        <p:spPr/>
        <p:txBody>
          <a:bodyPr/>
          <a:lstStyle/>
          <a:p>
            <a:pPr marL="0" indent="0">
              <a:buNone/>
            </a:pPr>
            <a:r>
              <a:rPr lang="en-GB" sz="2000" b="1" dirty="0">
                <a:solidFill>
                  <a:schemeClr val="bg2">
                    <a:lumMod val="10000"/>
                  </a:schemeClr>
                </a:solidFill>
              </a:rPr>
              <a:t>Psychological pricing: </a:t>
            </a:r>
            <a:r>
              <a:rPr lang="en-GB" sz="2000" dirty="0">
                <a:solidFill>
                  <a:schemeClr val="bg2">
                    <a:lumMod val="10000"/>
                  </a:schemeClr>
                </a:solidFill>
              </a:rPr>
              <a:t>is £9.99 cheaper than £10?</a:t>
            </a:r>
            <a:endParaRPr lang="en-GB" sz="2000" dirty="0">
              <a:solidFill>
                <a:schemeClr val="bg2">
                  <a:lumMod val="10000"/>
                </a:schemeClr>
              </a:solidFill>
              <a:cs typeface="Calibri"/>
            </a:endParaRPr>
          </a:p>
          <a:p>
            <a:pPr lvl="1"/>
            <a:endParaRPr lang="en-GB" sz="2000" dirty="0">
              <a:solidFill>
                <a:schemeClr val="bg2">
                  <a:lumMod val="10000"/>
                </a:schemeClr>
              </a:solidFill>
              <a:cs typeface="Calibri"/>
            </a:endParaRPr>
          </a:p>
          <a:p>
            <a:pPr marL="0" indent="0">
              <a:buNone/>
            </a:pPr>
            <a:r>
              <a:rPr lang="en-GB" sz="2000" b="1" dirty="0">
                <a:solidFill>
                  <a:schemeClr val="bg2">
                    <a:lumMod val="10000"/>
                  </a:schemeClr>
                </a:solidFill>
              </a:rPr>
              <a:t>Loss leaders: </a:t>
            </a:r>
            <a:r>
              <a:rPr lang="en-GB" sz="2000" dirty="0">
                <a:solidFill>
                  <a:schemeClr val="bg2">
                    <a:lumMod val="10000"/>
                  </a:schemeClr>
                </a:solidFill>
              </a:rPr>
              <a:t>a bargain draws customers in</a:t>
            </a:r>
            <a:endParaRPr lang="en-GB" sz="2000" dirty="0">
              <a:solidFill>
                <a:schemeClr val="bg2">
                  <a:lumMod val="10000"/>
                </a:schemeClr>
              </a:solidFill>
              <a:cs typeface="Calibri"/>
            </a:endParaRPr>
          </a:p>
          <a:p>
            <a:pPr lvl="1"/>
            <a:endParaRPr lang="en-GB" sz="2000" dirty="0">
              <a:solidFill>
                <a:schemeClr val="bg2">
                  <a:lumMod val="10000"/>
                </a:schemeClr>
              </a:solidFill>
              <a:cs typeface="Calibri"/>
            </a:endParaRPr>
          </a:p>
          <a:p>
            <a:pPr marL="0" indent="0">
              <a:buNone/>
            </a:pPr>
            <a:r>
              <a:rPr lang="en-GB" sz="2000" b="1" dirty="0">
                <a:solidFill>
                  <a:schemeClr val="bg2">
                    <a:lumMod val="10000"/>
                  </a:schemeClr>
                </a:solidFill>
              </a:rPr>
              <a:t>Promotional pricing and discounts: </a:t>
            </a:r>
            <a:r>
              <a:rPr lang="en-GB" sz="2000" dirty="0">
                <a:solidFill>
                  <a:schemeClr val="bg2">
                    <a:lumMod val="10000"/>
                  </a:schemeClr>
                </a:solidFill>
              </a:rPr>
              <a:t>sales promotion</a:t>
            </a:r>
            <a:endParaRPr lang="en-GB" sz="2000" b="1" dirty="0">
              <a:solidFill>
                <a:schemeClr val="bg2">
                  <a:lumMod val="10000"/>
                </a:schemeClr>
              </a:solidFill>
              <a:cs typeface="Calibri"/>
            </a:endParaRPr>
          </a:p>
          <a:p>
            <a:endParaRPr lang="en-GB" dirty="0"/>
          </a:p>
        </p:txBody>
      </p:sp>
      <p:pic>
        <p:nvPicPr>
          <p:cNvPr id="4" name="Picture 4" descr="Background pattern&#10;&#10;Description automatically generated">
            <a:extLst>
              <a:ext uri="{FF2B5EF4-FFF2-40B4-BE49-F238E27FC236}">
                <a16:creationId xmlns:a16="http://schemas.microsoft.com/office/drawing/2014/main" id="{19167F55-138C-332C-7A27-38780B73F1D8}"/>
              </a:ext>
            </a:extLst>
          </p:cNvPr>
          <p:cNvPicPr>
            <a:picLocks noChangeAspect="1"/>
          </p:cNvPicPr>
          <p:nvPr/>
        </p:nvPicPr>
        <p:blipFill>
          <a:blip r:embed="rId2"/>
          <a:stretch>
            <a:fillRect/>
          </a:stretch>
        </p:blipFill>
        <p:spPr>
          <a:xfrm>
            <a:off x="-1712" y="6208068"/>
            <a:ext cx="9173109" cy="649167"/>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0FEAB3-1CB3-498A-A88E-E5F949456872}"/>
              </a:ext>
            </a:extLst>
          </p:cNvPr>
          <p:cNvPicPr>
            <a:picLocks noChangeAspect="1"/>
          </p:cNvPicPr>
          <p:nvPr/>
        </p:nvPicPr>
        <p:blipFill>
          <a:blip r:embed="rId2"/>
          <a:stretch>
            <a:fillRect/>
          </a:stretch>
        </p:blipFill>
        <p:spPr>
          <a:xfrm>
            <a:off x="935547" y="753230"/>
            <a:ext cx="3041660" cy="2414016"/>
          </a:xfrm>
          <a:prstGeom prst="rect">
            <a:avLst/>
          </a:prstGeom>
        </p:spPr>
      </p:pic>
      <p:pic>
        <p:nvPicPr>
          <p:cNvPr id="7" name="Picture 6">
            <a:extLst>
              <a:ext uri="{FF2B5EF4-FFF2-40B4-BE49-F238E27FC236}">
                <a16:creationId xmlns:a16="http://schemas.microsoft.com/office/drawing/2014/main" id="{46234122-8F5E-4CAF-A482-3E2E1CD456C6}"/>
              </a:ext>
            </a:extLst>
          </p:cNvPr>
          <p:cNvPicPr>
            <a:picLocks noChangeAspect="1"/>
          </p:cNvPicPr>
          <p:nvPr/>
        </p:nvPicPr>
        <p:blipFill>
          <a:blip r:embed="rId3"/>
          <a:stretch>
            <a:fillRect/>
          </a:stretch>
        </p:blipFill>
        <p:spPr>
          <a:xfrm>
            <a:off x="524524" y="4043430"/>
            <a:ext cx="1741932" cy="1741932"/>
          </a:xfrm>
          <a:prstGeom prst="rect">
            <a:avLst/>
          </a:prstGeom>
        </p:spPr>
      </p:pic>
      <p:pic>
        <p:nvPicPr>
          <p:cNvPr id="6" name="Picture 5">
            <a:extLst>
              <a:ext uri="{FF2B5EF4-FFF2-40B4-BE49-F238E27FC236}">
                <a16:creationId xmlns:a16="http://schemas.microsoft.com/office/drawing/2014/main" id="{A6B64E88-9130-48A4-A4E9-280C4FD8EB21}"/>
              </a:ext>
            </a:extLst>
          </p:cNvPr>
          <p:cNvPicPr>
            <a:picLocks noChangeAspect="1"/>
          </p:cNvPicPr>
          <p:nvPr/>
        </p:nvPicPr>
        <p:blipFill>
          <a:blip r:embed="rId4"/>
          <a:stretch>
            <a:fillRect/>
          </a:stretch>
        </p:blipFill>
        <p:spPr>
          <a:xfrm>
            <a:off x="2662396" y="4043430"/>
            <a:ext cx="1741932" cy="1741932"/>
          </a:xfrm>
          <a:prstGeom prst="rect">
            <a:avLst/>
          </a:prstGeom>
        </p:spPr>
      </p:pic>
      <p:pic>
        <p:nvPicPr>
          <p:cNvPr id="5" name="Content Placeholder 4">
            <a:extLst>
              <a:ext uri="{FF2B5EF4-FFF2-40B4-BE49-F238E27FC236}">
                <a16:creationId xmlns:a16="http://schemas.microsoft.com/office/drawing/2014/main" id="{2D205A59-3EE6-41C7-8997-B58D6C527597}"/>
              </a:ext>
            </a:extLst>
          </p:cNvPr>
          <p:cNvPicPr>
            <a:picLocks noGrp="1" noChangeAspect="1"/>
          </p:cNvPicPr>
          <p:nvPr>
            <p:ph idx="1"/>
          </p:nvPr>
        </p:nvPicPr>
        <p:blipFill>
          <a:blip r:embed="rId5"/>
          <a:stretch>
            <a:fillRect/>
          </a:stretch>
        </p:blipFill>
        <p:spPr>
          <a:xfrm>
            <a:off x="4778506" y="1368976"/>
            <a:ext cx="3840480" cy="4129548"/>
          </a:xfrm>
          <a:prstGeom prst="rect">
            <a:avLst/>
          </a:prstGeom>
        </p:spPr>
      </p:pic>
    </p:spTree>
    <p:extLst>
      <p:ext uri="{BB962C8B-B14F-4D97-AF65-F5344CB8AC3E}">
        <p14:creationId xmlns:p14="http://schemas.microsoft.com/office/powerpoint/2010/main" val="4053566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222308" y="2089"/>
            <a:ext cx="8825217" cy="6130271"/>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402249" y="430746"/>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kern="1200" dirty="0"/>
            </a:br>
            <a:endParaRPr lang="en-US" sz="2900" kern="1200">
              <a:solidFill>
                <a:schemeClr val="bg1"/>
              </a:solidFill>
              <a:latin typeface="+mj-lt"/>
              <a:ea typeface="+mj-ea"/>
              <a:cs typeface="+mj-cs"/>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1341409" y="1376269"/>
            <a:ext cx="6463293" cy="2920809"/>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6451224" y="3906774"/>
            <a:ext cx="792088" cy="369332"/>
          </a:xfrm>
          <a:prstGeom prst="rect">
            <a:avLst/>
          </a:prstGeom>
          <a:solidFill>
            <a:schemeClr val="bg1"/>
          </a:solidFill>
        </p:spPr>
        <p:txBody>
          <a:bodyPr wrap="square" rtlCol="0">
            <a:spAutoFit/>
          </a:bodyPr>
          <a:lstStyle/>
          <a:p>
            <a:endParaRPr lang="en-GB" dirty="0"/>
          </a:p>
        </p:txBody>
      </p:sp>
      <p:pic>
        <p:nvPicPr>
          <p:cNvPr id="4" name="Picture 4" descr="Background pattern&#10;&#10;Description automatically generated">
            <a:extLst>
              <a:ext uri="{FF2B5EF4-FFF2-40B4-BE49-F238E27FC236}">
                <a16:creationId xmlns:a16="http://schemas.microsoft.com/office/drawing/2014/main" id="{821EA239-4AAA-B8C9-89CA-0F482173EDCF}"/>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262762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571499" y="1141712"/>
            <a:ext cx="5942861" cy="1129537"/>
          </a:xfrm>
        </p:spPr>
        <p:txBody>
          <a:bodyPr vert="horz" lIns="91440" tIns="45720" rIns="91440" bIns="45720" rtlCol="0" anchor="t">
            <a:normAutofit/>
          </a:bodyPr>
          <a:lstStyle/>
          <a:p>
            <a:pPr defTabSz="914400"/>
            <a:r>
              <a:rPr lang="en-US" sz="3500" b="1" kern="1200">
                <a:solidFill>
                  <a:schemeClr val="tx1"/>
                </a:solidFill>
                <a:latin typeface="+mj-lt"/>
                <a:ea typeface="+mj-ea"/>
                <a:cs typeface="+mj-cs"/>
              </a:rPr>
              <a:t>Promotion</a:t>
            </a:r>
            <a:br>
              <a:rPr lang="en-US" sz="3500" kern="1200">
                <a:solidFill>
                  <a:schemeClr val="tx1"/>
                </a:solidFill>
                <a:latin typeface="+mj-lt"/>
                <a:ea typeface="+mj-ea"/>
                <a:cs typeface="+mj-cs"/>
              </a:rPr>
            </a:br>
            <a:endParaRPr lang="en-US" sz="3500" kern="1200">
              <a:solidFill>
                <a:schemeClr val="tx1"/>
              </a:solidFill>
              <a:latin typeface="+mj-lt"/>
              <a:ea typeface="+mj-ea"/>
              <a:cs typeface="+mj-cs"/>
            </a:endParaRPr>
          </a:p>
        </p:txBody>
      </p:sp>
      <p:cxnSp>
        <p:nvCxnSpPr>
          <p:cNvPr id="11" name="Straight Connector 10">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6672" y="5231580"/>
            <a:ext cx="7844367"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6BD128E-5746-2A77-BDD5-CA696543ED84}"/>
              </a:ext>
            </a:extLst>
          </p:cNvPr>
          <p:cNvSpPr txBox="1"/>
          <p:nvPr/>
        </p:nvSpPr>
        <p:spPr>
          <a:xfrm>
            <a:off x="6319806" y="5363409"/>
            <a:ext cx="648072"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Online Media 8" title="Luke Evans: zips in for an adventure">
            <a:hlinkClick r:id="" action="ppaction://media"/>
            <a:extLst>
              <a:ext uri="{FF2B5EF4-FFF2-40B4-BE49-F238E27FC236}">
                <a16:creationId xmlns:a16="http://schemas.microsoft.com/office/drawing/2014/main" id="{A2FC22C8-40E1-4762-9B8A-52CECE2E3AF6}"/>
              </a:ext>
            </a:extLst>
          </p:cNvPr>
          <p:cNvPicPr>
            <a:picLocks noRot="1" noChangeAspect="1"/>
          </p:cNvPicPr>
          <p:nvPr>
            <a:videoFile r:link="rId1"/>
          </p:nvPr>
        </p:nvPicPr>
        <p:blipFill>
          <a:blip r:embed="rId4"/>
          <a:stretch>
            <a:fillRect/>
          </a:stretch>
        </p:blipFill>
        <p:spPr>
          <a:xfrm>
            <a:off x="1201559" y="1890556"/>
            <a:ext cx="7249689" cy="3986707"/>
          </a:xfrm>
          <a:prstGeom prst="rect">
            <a:avLst/>
          </a:prstGeom>
        </p:spPr>
      </p:pic>
      <p:pic>
        <p:nvPicPr>
          <p:cNvPr id="10" name="Picture 9">
            <a:extLst>
              <a:ext uri="{FF2B5EF4-FFF2-40B4-BE49-F238E27FC236}">
                <a16:creationId xmlns:a16="http://schemas.microsoft.com/office/drawing/2014/main" id="{CB8A7882-906F-41C2-B7BE-31B49C995CF0}"/>
              </a:ext>
            </a:extLst>
          </p:cNvPr>
          <p:cNvPicPr>
            <a:picLocks noChangeAspect="1"/>
          </p:cNvPicPr>
          <p:nvPr/>
        </p:nvPicPr>
        <p:blipFill>
          <a:blip r:embed="rId5"/>
          <a:stretch>
            <a:fillRect/>
          </a:stretch>
        </p:blipFill>
        <p:spPr>
          <a:xfrm>
            <a:off x="3059832" y="759374"/>
            <a:ext cx="838200" cy="838200"/>
          </a:xfrm>
          <a:prstGeom prst="rect">
            <a:avLst/>
          </a:prstGeom>
        </p:spPr>
      </p:pic>
    </p:spTree>
    <p:extLst>
      <p:ext uri="{BB962C8B-B14F-4D97-AF65-F5344CB8AC3E}">
        <p14:creationId xmlns:p14="http://schemas.microsoft.com/office/powerpoint/2010/main" val="1096612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ater droplet and ripple">
            <a:extLst>
              <a:ext uri="{FF2B5EF4-FFF2-40B4-BE49-F238E27FC236}">
                <a16:creationId xmlns:a16="http://schemas.microsoft.com/office/drawing/2014/main" id="{981A1171-E199-E521-210F-915A55A12D13}"/>
              </a:ext>
            </a:extLst>
          </p:cNvPr>
          <p:cNvPicPr>
            <a:picLocks noChangeAspect="1"/>
          </p:cNvPicPr>
          <p:nvPr/>
        </p:nvPicPr>
        <p:blipFill>
          <a:blip r:embed="rId2"/>
          <a:stretch>
            <a:fillRect/>
          </a:stretch>
        </p:blipFill>
        <p:spPr>
          <a:xfrm>
            <a:off x="2097" y="-1873"/>
            <a:ext cx="9139803" cy="6777856"/>
          </a:xfrm>
          <a:prstGeom prst="rect">
            <a:avLst/>
          </a:prstGeom>
        </p:spPr>
      </p:pic>
      <p:sp>
        <p:nvSpPr>
          <p:cNvPr id="2" name="Title 1">
            <a:extLst>
              <a:ext uri="{FF2B5EF4-FFF2-40B4-BE49-F238E27FC236}">
                <a16:creationId xmlns:a16="http://schemas.microsoft.com/office/drawing/2014/main" id="{70D3F26D-A044-4994-87F4-324250A0CC1D}"/>
              </a:ext>
            </a:extLst>
          </p:cNvPr>
          <p:cNvSpPr>
            <a:spLocks noGrp="1"/>
          </p:cNvSpPr>
          <p:nvPr>
            <p:ph type="title"/>
          </p:nvPr>
        </p:nvSpPr>
        <p:spPr>
          <a:xfrm>
            <a:off x="5959928" y="316287"/>
            <a:ext cx="2620772" cy="3697685"/>
          </a:xfrm>
        </p:spPr>
        <p:txBody>
          <a:bodyPr>
            <a:normAutofit/>
          </a:bodyPr>
          <a:lstStyle/>
          <a:p>
            <a:pPr algn="ctr"/>
            <a:r>
              <a:rPr lang="en-US" dirty="0">
                <a:solidFill>
                  <a:schemeClr val="accent1"/>
                </a:solidFill>
              </a:rPr>
              <a:t>DRIP</a:t>
            </a:r>
            <a:br>
              <a:rPr lang="en-US" dirty="0">
                <a:solidFill>
                  <a:schemeClr val="accent1"/>
                </a:solidFill>
              </a:rPr>
            </a:br>
            <a:r>
              <a:rPr lang="en-US" sz="1500" dirty="0"/>
              <a:t>There are four different objectives for marketing communications (Fill, 2011):</a:t>
            </a:r>
            <a:endParaRPr lang="en-US" sz="1500" dirty="0">
              <a:solidFill>
                <a:schemeClr val="accent1"/>
              </a:solidFill>
            </a:endParaRPr>
          </a:p>
        </p:txBody>
      </p:sp>
      <p:sp>
        <p:nvSpPr>
          <p:cNvPr id="22" name="Content Placeholder 2">
            <a:extLst>
              <a:ext uri="{FF2B5EF4-FFF2-40B4-BE49-F238E27FC236}">
                <a16:creationId xmlns:a16="http://schemas.microsoft.com/office/drawing/2014/main" id="{9617F6BD-0325-4DE9-85C8-F398CC663A61}"/>
              </a:ext>
            </a:extLst>
          </p:cNvPr>
          <p:cNvSpPr>
            <a:spLocks noGrp="1"/>
          </p:cNvSpPr>
          <p:nvPr>
            <p:ph idx="1"/>
          </p:nvPr>
        </p:nvSpPr>
        <p:spPr>
          <a:xfrm>
            <a:off x="143850" y="670327"/>
            <a:ext cx="4783327" cy="4163291"/>
          </a:xfrm>
          <a:solidFill>
            <a:schemeClr val="bg1">
              <a:lumMod val="95000"/>
            </a:schemeClr>
          </a:solidFill>
        </p:spPr>
        <p:txBody>
          <a:bodyPr anchor="ctr">
            <a:normAutofit fontScale="92500" lnSpcReduction="20000"/>
          </a:bodyPr>
          <a:lstStyle/>
          <a:p>
            <a:pPr marL="0" indent="0">
              <a:buNone/>
            </a:pPr>
            <a:endParaRPr lang="en-US" sz="1800" dirty="0">
              <a:cs typeface="Calibri"/>
            </a:endParaRPr>
          </a:p>
          <a:p>
            <a:pPr marL="0" indent="0">
              <a:buNone/>
            </a:pPr>
            <a:r>
              <a:rPr lang="en-GB" sz="1800" b="1" dirty="0"/>
              <a:t>Differentiate:</a:t>
            </a:r>
            <a:r>
              <a:rPr lang="en-GB" sz="1800" dirty="0"/>
              <a:t> Positions the product/service attractively. </a:t>
            </a:r>
            <a:r>
              <a:rPr lang="en-US" sz="1800" dirty="0"/>
              <a:t>May explain a USP or competitive advantage(s).</a:t>
            </a:r>
            <a:r>
              <a:rPr lang="en-GB" sz="1800" dirty="0"/>
              <a:t> May highlight </a:t>
            </a:r>
            <a:r>
              <a:rPr lang="en-US" sz="1800" dirty="0"/>
              <a:t>how the </a:t>
            </a:r>
            <a:r>
              <a:rPr lang="en-GB" sz="1800" dirty="0"/>
              <a:t>organisation</a:t>
            </a:r>
            <a:r>
              <a:rPr lang="en-US" sz="1800" dirty="0"/>
              <a:t> is positioned differently to other similar competitors. </a:t>
            </a:r>
            <a:endParaRPr lang="en-US" sz="1800" dirty="0">
              <a:cs typeface="Calibri"/>
            </a:endParaRPr>
          </a:p>
          <a:p>
            <a:pPr marL="0" indent="0">
              <a:buNone/>
            </a:pPr>
            <a:endParaRPr lang="en-US" sz="1800" b="1" dirty="0">
              <a:cs typeface="Calibri"/>
            </a:endParaRPr>
          </a:p>
          <a:p>
            <a:pPr marL="0" indent="0">
              <a:buNone/>
            </a:pPr>
            <a:r>
              <a:rPr lang="en-US" sz="1800" b="1" dirty="0"/>
              <a:t>Reinforce:</a:t>
            </a:r>
            <a:r>
              <a:rPr lang="en-US" sz="1800" dirty="0"/>
              <a:t> Highlights and </a:t>
            </a:r>
            <a:r>
              <a:rPr lang="en-GB" sz="1800" dirty="0"/>
              <a:t>emphasises</a:t>
            </a:r>
            <a:r>
              <a:rPr lang="en-US" sz="1800" dirty="0"/>
              <a:t> a key message about the </a:t>
            </a:r>
            <a:r>
              <a:rPr lang="en-US" sz="1800" dirty="0" err="1"/>
              <a:t>organisation</a:t>
            </a:r>
            <a:r>
              <a:rPr lang="en-US" sz="1800" dirty="0"/>
              <a:t> that will be attractive to consumers.</a:t>
            </a:r>
            <a:endParaRPr lang="en-US" sz="1800" dirty="0">
              <a:cs typeface="Calibri"/>
            </a:endParaRPr>
          </a:p>
          <a:p>
            <a:pPr marL="0" indent="0">
              <a:buNone/>
            </a:pPr>
            <a:endParaRPr lang="en-US" sz="1800" b="1" dirty="0">
              <a:cs typeface="Calibri"/>
            </a:endParaRPr>
          </a:p>
          <a:p>
            <a:pPr marL="0" indent="0">
              <a:buNone/>
            </a:pPr>
            <a:r>
              <a:rPr lang="en-US" sz="1800" b="1" dirty="0"/>
              <a:t>Inform:</a:t>
            </a:r>
            <a:r>
              <a:rPr lang="en-US" sz="1800" dirty="0"/>
              <a:t> Makes consumers aware of the </a:t>
            </a:r>
            <a:r>
              <a:rPr lang="en-US" sz="1800" dirty="0" err="1"/>
              <a:t>organisation</a:t>
            </a:r>
            <a:r>
              <a:rPr lang="en-US" sz="1800" dirty="0"/>
              <a:t> and its offerings. May be used for new product/service offerings, but unlikely to be relevant existing customers otherwise.</a:t>
            </a:r>
            <a:endParaRPr lang="en-US" sz="1800" dirty="0">
              <a:cs typeface="Calibri"/>
            </a:endParaRPr>
          </a:p>
          <a:p>
            <a:pPr marL="0" indent="0">
              <a:buNone/>
            </a:pPr>
            <a:endParaRPr lang="en-US" sz="1800" dirty="0">
              <a:cs typeface="Calibri"/>
            </a:endParaRPr>
          </a:p>
          <a:p>
            <a:pPr marL="0" indent="0">
              <a:buNone/>
            </a:pPr>
            <a:r>
              <a:rPr lang="en-US" sz="1800" b="1" dirty="0"/>
              <a:t>Persuade:</a:t>
            </a:r>
            <a:r>
              <a:rPr lang="en-US" sz="1800" dirty="0"/>
              <a:t> Persuades the consumer to start or continue a relationship with the </a:t>
            </a:r>
            <a:r>
              <a:rPr lang="en-US" sz="1800" dirty="0" err="1"/>
              <a:t>organisation</a:t>
            </a:r>
            <a:r>
              <a:rPr lang="en-US" sz="1800" dirty="0"/>
              <a:t>. Likely to highlight benefits of the product / service / relationship. </a:t>
            </a:r>
            <a:endParaRPr lang="en-US" sz="1800" dirty="0">
              <a:cs typeface="Calibri"/>
            </a:endParaRPr>
          </a:p>
        </p:txBody>
      </p:sp>
      <p:pic>
        <p:nvPicPr>
          <p:cNvPr id="4" name="Picture 4" descr="Background pattern&#10;&#10;Description automatically generated">
            <a:extLst>
              <a:ext uri="{FF2B5EF4-FFF2-40B4-BE49-F238E27FC236}">
                <a16:creationId xmlns:a16="http://schemas.microsoft.com/office/drawing/2014/main" id="{B18F9C05-BA57-BF66-EA88-4B73CF0AA03E}"/>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2159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574A-1976-4899-9F20-7426A9BAEE54}"/>
              </a:ext>
            </a:extLst>
          </p:cNvPr>
          <p:cNvSpPr>
            <a:spLocks noGrp="1"/>
          </p:cNvSpPr>
          <p:nvPr>
            <p:ph type="title"/>
          </p:nvPr>
        </p:nvSpPr>
        <p:spPr>
          <a:xfrm>
            <a:off x="397651" y="951951"/>
            <a:ext cx="7053542" cy="1050398"/>
          </a:xfrm>
        </p:spPr>
        <p:txBody>
          <a:bodyPr/>
          <a:lstStyle/>
          <a:p>
            <a:r>
              <a:rPr lang="en-GB" sz="3200" dirty="0">
                <a:solidFill>
                  <a:schemeClr val="bg1"/>
                </a:solidFill>
              </a:rPr>
              <a:t>Brand Ambassadors/influencers</a:t>
            </a:r>
          </a:p>
        </p:txBody>
      </p:sp>
      <p:sp>
        <p:nvSpPr>
          <p:cNvPr id="3" name="Content Placeholder 2">
            <a:extLst>
              <a:ext uri="{FF2B5EF4-FFF2-40B4-BE49-F238E27FC236}">
                <a16:creationId xmlns:a16="http://schemas.microsoft.com/office/drawing/2014/main" id="{C7527B73-F28F-4786-AE41-1859E12296EB}"/>
              </a:ext>
            </a:extLst>
          </p:cNvPr>
          <p:cNvSpPr>
            <a:spLocks noGrp="1"/>
          </p:cNvSpPr>
          <p:nvPr>
            <p:ph idx="1"/>
          </p:nvPr>
        </p:nvSpPr>
        <p:spPr>
          <a:xfrm>
            <a:off x="185989" y="1973255"/>
            <a:ext cx="6401555" cy="3146611"/>
          </a:xfrm>
        </p:spPr>
        <p:txBody>
          <a:bodyPr>
            <a:normAutofit fontScale="92500"/>
          </a:bodyPr>
          <a:lstStyle/>
          <a:p>
            <a:r>
              <a:rPr lang="en-GB" sz="1800" b="1" i="1" dirty="0">
                <a:solidFill>
                  <a:schemeClr val="bg1"/>
                </a:solidFill>
                <a:latin typeface="Arial" panose="020B0604020202020204" pitchFamily="34" charset="0"/>
                <a:cs typeface="Arial" panose="020B0604020202020204" pitchFamily="34" charset="0"/>
              </a:rPr>
              <a:t>When customers are happy about your products or services, they become your brand ambassadors without your knowledge. </a:t>
            </a:r>
          </a:p>
          <a:p>
            <a:r>
              <a:rPr lang="en-GB" sz="1800" b="1" i="1" dirty="0">
                <a:solidFill>
                  <a:schemeClr val="bg1"/>
                </a:solidFill>
                <a:latin typeface="Arial" panose="020B0604020202020204" pitchFamily="34" charset="0"/>
                <a:cs typeface="Arial" panose="020B0604020202020204" pitchFamily="34" charset="0"/>
              </a:rPr>
              <a:t>They will </a:t>
            </a:r>
            <a:r>
              <a:rPr lang="en-GB" sz="1800" b="1" i="1" dirty="0">
                <a:solidFill>
                  <a:srgbClr val="FF0000"/>
                </a:solidFill>
                <a:latin typeface="Arial" panose="020B0604020202020204" pitchFamily="34" charset="0"/>
                <a:cs typeface="Arial" panose="020B0604020202020204" pitchFamily="34" charset="0"/>
              </a:rPr>
              <a:t>spread the word </a:t>
            </a:r>
            <a:r>
              <a:rPr lang="en-GB" sz="1800" b="1" i="1" dirty="0">
                <a:solidFill>
                  <a:schemeClr val="bg1"/>
                </a:solidFill>
                <a:latin typeface="Arial" panose="020B0604020202020204" pitchFamily="34" charset="0"/>
                <a:cs typeface="Arial" panose="020B0604020202020204" pitchFamily="34" charset="0"/>
              </a:rPr>
              <a:t>and your sales will start to increase</a:t>
            </a:r>
            <a:r>
              <a:rPr lang="en-GB" sz="2100" b="1" i="1" dirty="0">
                <a:solidFill>
                  <a:schemeClr val="bg1"/>
                </a:solidFill>
                <a:latin typeface="Arial" panose="020B0604020202020204" pitchFamily="34" charset="0"/>
                <a:cs typeface="Arial" panose="020B0604020202020204" pitchFamily="34" charset="0"/>
              </a:rPr>
              <a:t>. </a:t>
            </a:r>
          </a:p>
          <a:p>
            <a:r>
              <a:rPr lang="en-GB" sz="2100" b="1" i="1" dirty="0">
                <a:solidFill>
                  <a:schemeClr val="bg1"/>
                </a:solidFill>
                <a:latin typeface="Arial" panose="020B0604020202020204" pitchFamily="34" charset="0"/>
                <a:cs typeface="Arial" panose="020B0604020202020204" pitchFamily="34" charset="0"/>
              </a:rPr>
              <a:t>Employees brand ambassadors </a:t>
            </a:r>
          </a:p>
          <a:p>
            <a:r>
              <a:rPr lang="en-GB" sz="2100" b="1" i="1" dirty="0">
                <a:solidFill>
                  <a:schemeClr val="bg1"/>
                </a:solidFill>
                <a:latin typeface="Arial" panose="020B0604020202020204" pitchFamily="34" charset="0"/>
                <a:cs typeface="Arial" panose="020B0604020202020204" pitchFamily="34" charset="0"/>
              </a:rPr>
              <a:t>2020 Hilton No1. Company to work for (Hilton, 2020)</a:t>
            </a:r>
          </a:p>
          <a:p>
            <a:endParaRPr lang="en-GB" sz="2100" b="1" i="1" dirty="0">
              <a:solidFill>
                <a:schemeClr val="bg1"/>
              </a:solidFill>
              <a:latin typeface="Arial" panose="020B0604020202020204" pitchFamily="34" charset="0"/>
              <a:cs typeface="Arial" panose="020B0604020202020204" pitchFamily="34" charset="0"/>
            </a:endParaRPr>
          </a:p>
          <a:p>
            <a:r>
              <a:rPr lang="en-GB" sz="1800" b="1" i="1" dirty="0">
                <a:solidFill>
                  <a:schemeClr val="bg1"/>
                </a:solidFill>
                <a:latin typeface="Arial" panose="020B0604020202020204" pitchFamily="34" charset="0"/>
                <a:cs typeface="Arial" panose="020B0604020202020204" pitchFamily="34" charset="0"/>
              </a:rPr>
              <a:t>Name Some brand ambassadors </a:t>
            </a:r>
            <a:r>
              <a:rPr lang="en-GB" dirty="0">
                <a:solidFill>
                  <a:schemeClr val="bg1"/>
                </a:solidFill>
              </a:rPr>
              <a:t>……</a:t>
            </a:r>
          </a:p>
        </p:txBody>
      </p:sp>
      <p:pic>
        <p:nvPicPr>
          <p:cNvPr id="5" name="Picture 4"/>
          <p:cNvPicPr>
            <a:picLocks noChangeAspect="1"/>
          </p:cNvPicPr>
          <p:nvPr/>
        </p:nvPicPr>
        <p:blipFill>
          <a:blip r:embed="rId3"/>
          <a:stretch>
            <a:fillRect/>
          </a:stretch>
        </p:blipFill>
        <p:spPr>
          <a:xfrm>
            <a:off x="6234990" y="3284984"/>
            <a:ext cx="2721245" cy="1530701"/>
          </a:xfrm>
          <a:prstGeom prst="rect">
            <a:avLst/>
          </a:prstGeom>
        </p:spPr>
      </p:pic>
      <p:pic>
        <p:nvPicPr>
          <p:cNvPr id="6" name="Picture 5"/>
          <p:cNvPicPr>
            <a:picLocks noChangeAspect="1"/>
          </p:cNvPicPr>
          <p:nvPr/>
        </p:nvPicPr>
        <p:blipFill>
          <a:blip r:embed="rId4"/>
          <a:stretch>
            <a:fillRect/>
          </a:stretch>
        </p:blipFill>
        <p:spPr>
          <a:xfrm>
            <a:off x="6409938" y="282453"/>
            <a:ext cx="2440025" cy="1619883"/>
          </a:xfrm>
          <a:prstGeom prst="rect">
            <a:avLst/>
          </a:prstGeom>
        </p:spPr>
      </p:pic>
      <p:pic>
        <p:nvPicPr>
          <p:cNvPr id="7" name="Picture 6">
            <a:extLst>
              <a:ext uri="{FF2B5EF4-FFF2-40B4-BE49-F238E27FC236}">
                <a16:creationId xmlns:a16="http://schemas.microsoft.com/office/drawing/2014/main" id="{98C8751D-C4FF-4E20-A6A9-2B279A882135}"/>
              </a:ext>
            </a:extLst>
          </p:cNvPr>
          <p:cNvPicPr>
            <a:picLocks noChangeAspect="1"/>
          </p:cNvPicPr>
          <p:nvPr/>
        </p:nvPicPr>
        <p:blipFill>
          <a:blip r:embed="rId5"/>
          <a:stretch>
            <a:fillRect/>
          </a:stretch>
        </p:blipFill>
        <p:spPr>
          <a:xfrm>
            <a:off x="3995936" y="4518940"/>
            <a:ext cx="1801371" cy="1201852"/>
          </a:xfrm>
          <a:prstGeom prst="rect">
            <a:avLst/>
          </a:prstGeom>
        </p:spPr>
      </p:pic>
      <p:sp>
        <p:nvSpPr>
          <p:cNvPr id="9" name="Rectangle 8">
            <a:extLst>
              <a:ext uri="{FF2B5EF4-FFF2-40B4-BE49-F238E27FC236}">
                <a16:creationId xmlns:a16="http://schemas.microsoft.com/office/drawing/2014/main" id="{7CF566EE-4D85-4AE9-B185-009E2A555A66}"/>
              </a:ext>
            </a:extLst>
          </p:cNvPr>
          <p:cNvSpPr/>
          <p:nvPr/>
        </p:nvSpPr>
        <p:spPr>
          <a:xfrm>
            <a:off x="6234990" y="5178203"/>
            <a:ext cx="2909011" cy="1323439"/>
          </a:xfrm>
          <a:prstGeom prst="rect">
            <a:avLst/>
          </a:prstGeom>
        </p:spPr>
        <p:txBody>
          <a:bodyPr wrap="square">
            <a:spAutoFit/>
          </a:bodyPr>
          <a:lstStyle/>
          <a:p>
            <a:r>
              <a:rPr lang="en-GB" sz="2000" dirty="0">
                <a:solidFill>
                  <a:schemeClr val="bg1"/>
                </a:solidFill>
                <a:latin typeface="Georgia" panose="02040502050405020303" pitchFamily="18" charset="0"/>
              </a:rPr>
              <a:t>Ex-F1 world champion Nico Rosberg is now the brand ambassador of </a:t>
            </a:r>
            <a:r>
              <a:rPr lang="en-GB" sz="2000" b="1" dirty="0">
                <a:solidFill>
                  <a:schemeClr val="bg1"/>
                </a:solidFill>
                <a:latin typeface="Georgia" panose="02040502050405020303" pitchFamily="18" charset="0"/>
              </a:rPr>
              <a:t>Kempinski Hotels</a:t>
            </a:r>
            <a:endParaRPr lang="en-GB" sz="2000" b="1" dirty="0">
              <a:solidFill>
                <a:schemeClr val="bg1"/>
              </a:solidFill>
            </a:endParaRPr>
          </a:p>
        </p:txBody>
      </p:sp>
    </p:spTree>
    <p:extLst>
      <p:ext uri="{BB962C8B-B14F-4D97-AF65-F5344CB8AC3E}">
        <p14:creationId xmlns:p14="http://schemas.microsoft.com/office/powerpoint/2010/main" val="105354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E6A5-4AA4-4410-8595-FCE8E9BAA1E1}"/>
              </a:ext>
            </a:extLst>
          </p:cNvPr>
          <p:cNvSpPr>
            <a:spLocks noGrp="1"/>
          </p:cNvSpPr>
          <p:nvPr>
            <p:ph type="title"/>
          </p:nvPr>
        </p:nvSpPr>
        <p:spPr>
          <a:xfrm>
            <a:off x="882791" y="719253"/>
            <a:ext cx="7404101" cy="895476"/>
          </a:xfrm>
          <a:solidFill>
            <a:srgbClr val="FFFFFF"/>
          </a:solidFill>
          <a:ln w="38100">
            <a:solidFill>
              <a:srgbClr val="7F7F7F"/>
            </a:solidFill>
            <a:miter lim="800000"/>
          </a:ln>
        </p:spPr>
        <p:txBody>
          <a:bodyPr vert="horz" lIns="68580" tIns="34290" rIns="68580" bIns="34290" rtlCol="0" anchor="ctr">
            <a:normAutofit/>
          </a:bodyPr>
          <a:lstStyle/>
          <a:p>
            <a:pPr algn="ctr"/>
            <a:r>
              <a:rPr lang="en-US" sz="2700" dirty="0">
                <a:solidFill>
                  <a:srgbClr val="3F3F3F"/>
                </a:solidFill>
              </a:rPr>
              <a:t>Question?</a:t>
            </a:r>
          </a:p>
        </p:txBody>
      </p:sp>
      <p:sp>
        <p:nvSpPr>
          <p:cNvPr id="3" name="Content Placeholder 2">
            <a:extLst>
              <a:ext uri="{FF2B5EF4-FFF2-40B4-BE49-F238E27FC236}">
                <a16:creationId xmlns:a16="http://schemas.microsoft.com/office/drawing/2014/main" id="{45748B4C-A45C-4969-B7CF-85428122B0F4}"/>
              </a:ext>
            </a:extLst>
          </p:cNvPr>
          <p:cNvSpPr>
            <a:spLocks noGrp="1"/>
          </p:cNvSpPr>
          <p:nvPr>
            <p:ph idx="1"/>
          </p:nvPr>
        </p:nvSpPr>
        <p:spPr>
          <a:xfrm>
            <a:off x="1115616" y="2708920"/>
            <a:ext cx="3223013" cy="2219833"/>
          </a:xfrm>
        </p:spPr>
        <p:txBody>
          <a:bodyPr vert="horz" lIns="68580" tIns="34290" rIns="68580" bIns="34290" rtlCol="0" anchor="t">
            <a:normAutofit/>
          </a:bodyPr>
          <a:lstStyle/>
          <a:p>
            <a:pPr marL="0"/>
            <a:r>
              <a:rPr lang="en-US" sz="1500" dirty="0"/>
              <a:t>Give examples of a time each of these has affected your decision making. </a:t>
            </a:r>
          </a:p>
          <a:p>
            <a:pPr marL="0"/>
            <a:endParaRPr lang="en-US" sz="1500" dirty="0"/>
          </a:p>
          <a:p>
            <a:pPr marL="0"/>
            <a:r>
              <a:rPr lang="en-US" sz="1500" dirty="0"/>
              <a:t>If you don’t have an example, think about a scenario in which it could affect you OR consider why you don’t feel it’s an influential tool for you. </a:t>
            </a:r>
          </a:p>
        </p:txBody>
      </p:sp>
      <p:sp>
        <p:nvSpPr>
          <p:cNvPr id="6" name="Content Placeholder 2">
            <a:extLst>
              <a:ext uri="{FF2B5EF4-FFF2-40B4-BE49-F238E27FC236}">
                <a16:creationId xmlns:a16="http://schemas.microsoft.com/office/drawing/2014/main" id="{EDA453B6-FD4D-4F14-A4E9-CEFE271CFF39}"/>
              </a:ext>
            </a:extLst>
          </p:cNvPr>
          <p:cNvSpPr txBox="1">
            <a:spLocks/>
          </p:cNvSpPr>
          <p:nvPr/>
        </p:nvSpPr>
        <p:spPr>
          <a:xfrm>
            <a:off x="5979468" y="2801481"/>
            <a:ext cx="3219446" cy="2219834"/>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Sponsorship</a:t>
            </a:r>
          </a:p>
          <a:p>
            <a:pPr marL="0"/>
            <a:r>
              <a:rPr lang="en-US" sz="1500" dirty="0"/>
              <a:t>Advertising</a:t>
            </a:r>
          </a:p>
          <a:p>
            <a:pPr marL="0"/>
            <a:r>
              <a:rPr lang="en-US" sz="1500" dirty="0"/>
              <a:t>Direct mail</a:t>
            </a:r>
          </a:p>
          <a:p>
            <a:pPr marL="0"/>
            <a:r>
              <a:rPr lang="en-US" sz="1500" dirty="0"/>
              <a:t>Sales promotion</a:t>
            </a:r>
          </a:p>
          <a:p>
            <a:pPr marL="0"/>
            <a:r>
              <a:rPr lang="en-US" sz="1500" dirty="0"/>
              <a:t>Public relations</a:t>
            </a:r>
          </a:p>
          <a:p>
            <a:pPr marL="0"/>
            <a:r>
              <a:rPr lang="en-US" sz="1500" dirty="0"/>
              <a:t>Personal selling</a:t>
            </a:r>
          </a:p>
          <a:p>
            <a:pPr marL="0"/>
            <a:r>
              <a:rPr lang="en-US" sz="1500" dirty="0"/>
              <a:t>Packaging</a:t>
            </a:r>
          </a:p>
        </p:txBody>
      </p:sp>
      <p:pic>
        <p:nvPicPr>
          <p:cNvPr id="5" name="Picture 4" descr="Background pattern&#10;&#10;Description automatically generated">
            <a:extLst>
              <a:ext uri="{FF2B5EF4-FFF2-40B4-BE49-F238E27FC236}">
                <a16:creationId xmlns:a16="http://schemas.microsoft.com/office/drawing/2014/main" id="{618C6550-07EC-7B03-8C3D-0197E4F9E39D}"/>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98792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3D54-9914-FE2F-12E0-969141FE7D93}"/>
              </a:ext>
            </a:extLst>
          </p:cNvPr>
          <p:cNvSpPr>
            <a:spLocks noGrp="1"/>
          </p:cNvSpPr>
          <p:nvPr>
            <p:ph type="ctrTitle"/>
          </p:nvPr>
        </p:nvSpPr>
        <p:spPr>
          <a:xfrm>
            <a:off x="971600" y="-1467544"/>
            <a:ext cx="6858000" cy="2387600"/>
          </a:xfrm>
        </p:spPr>
        <p:txBody>
          <a:bodyPr/>
          <a:lstStyle/>
          <a:p>
            <a:r>
              <a:rPr lang="en-GB" dirty="0"/>
              <a:t>The extended “service” mix</a:t>
            </a:r>
          </a:p>
        </p:txBody>
      </p:sp>
      <p:sp>
        <p:nvSpPr>
          <p:cNvPr id="3" name="Subtitle 2">
            <a:extLst>
              <a:ext uri="{FF2B5EF4-FFF2-40B4-BE49-F238E27FC236}">
                <a16:creationId xmlns:a16="http://schemas.microsoft.com/office/drawing/2014/main" id="{C691B34F-5D00-2B75-BD6C-83A1CB4959B9}"/>
              </a:ext>
            </a:extLst>
          </p:cNvPr>
          <p:cNvSpPr>
            <a:spLocks noGrp="1"/>
          </p:cNvSpPr>
          <p:nvPr>
            <p:ph type="subTitle" idx="1"/>
          </p:nvPr>
        </p:nvSpPr>
        <p:spPr>
          <a:xfrm>
            <a:off x="1691680" y="5767912"/>
            <a:ext cx="6858000" cy="1655762"/>
          </a:xfrm>
        </p:spPr>
        <p:txBody>
          <a:bodyPr vert="horz" lIns="91440" tIns="45720" rIns="91440" bIns="45720" rtlCol="0" anchor="t">
            <a:normAutofit/>
          </a:bodyPr>
          <a:lstStyle/>
          <a:p>
            <a:r>
              <a:rPr lang="en-GB" dirty="0"/>
              <a:t>(Booms &amp; Bitner, 1981)</a:t>
            </a:r>
          </a:p>
        </p:txBody>
      </p:sp>
      <p:graphicFrame>
        <p:nvGraphicFramePr>
          <p:cNvPr id="4" name="Diagram 3">
            <a:extLst>
              <a:ext uri="{FF2B5EF4-FFF2-40B4-BE49-F238E27FC236}">
                <a16:creationId xmlns:a16="http://schemas.microsoft.com/office/drawing/2014/main" id="{9CE08D89-C4B5-66FF-7378-80CB9D1A69CE}"/>
              </a:ext>
            </a:extLst>
          </p:cNvPr>
          <p:cNvGraphicFramePr/>
          <p:nvPr>
            <p:extLst>
              <p:ext uri="{D42A27DB-BD31-4B8C-83A1-F6EECF244321}">
                <p14:modId xmlns:p14="http://schemas.microsoft.com/office/powerpoint/2010/main" val="1750671075"/>
              </p:ext>
            </p:extLst>
          </p:nvPr>
        </p:nvGraphicFramePr>
        <p:xfrm>
          <a:off x="5508104" y="2011412"/>
          <a:ext cx="3456384" cy="2774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1" name="Picture 4" descr="Background pattern&#10;&#10;Description automatically generated">
            <a:extLst>
              <a:ext uri="{FF2B5EF4-FFF2-40B4-BE49-F238E27FC236}">
                <a16:creationId xmlns:a16="http://schemas.microsoft.com/office/drawing/2014/main" id="{4AD828B8-EDCD-3BED-9524-560DE1437BF2}"/>
              </a:ext>
            </a:extLst>
          </p:cNvPr>
          <p:cNvPicPr>
            <a:picLocks noChangeAspect="1"/>
          </p:cNvPicPr>
          <p:nvPr/>
        </p:nvPicPr>
        <p:blipFill>
          <a:blip r:embed="rId8"/>
          <a:stretch>
            <a:fillRect/>
          </a:stretch>
        </p:blipFill>
        <p:spPr>
          <a:xfrm>
            <a:off x="-1712" y="6208068"/>
            <a:ext cx="9173109" cy="649167"/>
          </a:xfrm>
          <a:prstGeom prst="rect">
            <a:avLst/>
          </a:prstGeom>
        </p:spPr>
      </p:pic>
      <p:pic>
        <p:nvPicPr>
          <p:cNvPr id="6" name="Picture 4" descr="Bernard Henry Booms">
            <a:extLst>
              <a:ext uri="{FF2B5EF4-FFF2-40B4-BE49-F238E27FC236}">
                <a16:creationId xmlns:a16="http://schemas.microsoft.com/office/drawing/2014/main" id="{E0F9AFC9-FBE6-182D-FB72-C45FB6D16D2B}"/>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0261" r="10951"/>
          <a:stretch/>
        </p:blipFill>
        <p:spPr bwMode="auto">
          <a:xfrm>
            <a:off x="6600659" y="4657265"/>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ary Jo Bitner biography, a service marketing guru | ToolsHero">
            <a:extLst>
              <a:ext uri="{FF2B5EF4-FFF2-40B4-BE49-F238E27FC236}">
                <a16:creationId xmlns:a16="http://schemas.microsoft.com/office/drawing/2014/main" id="{C04F9257-9B1F-002B-021E-D8EEDA38674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68344" y="4657265"/>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arketing Mix Definition - 4Ps &amp; 7Ps of the Marketing Mix">
            <a:extLst>
              <a:ext uri="{FF2B5EF4-FFF2-40B4-BE49-F238E27FC236}">
                <a16:creationId xmlns:a16="http://schemas.microsoft.com/office/drawing/2014/main" id="{5BF48A07-0B40-561E-2832-137628E75FD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47564" y="1588638"/>
            <a:ext cx="3612835" cy="3612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444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People</a:t>
            </a:r>
          </a:p>
        </p:txBody>
      </p:sp>
      <p:pic>
        <p:nvPicPr>
          <p:cNvPr id="2050" name="Picture 2" descr="See the source image">
            <a:extLst>
              <a:ext uri="{FF2B5EF4-FFF2-40B4-BE49-F238E27FC236}">
                <a16:creationId xmlns:a16="http://schemas.microsoft.com/office/drawing/2014/main" id="{94C118EA-11E4-A5FB-5982-7622A6B7F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82987" y="935928"/>
            <a:ext cx="5085525" cy="49838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Background pattern&#10;&#10;Description automatically generated">
            <a:extLst>
              <a:ext uri="{FF2B5EF4-FFF2-40B4-BE49-F238E27FC236}">
                <a16:creationId xmlns:a16="http://schemas.microsoft.com/office/drawing/2014/main" id="{481294F1-8B14-8F85-ABEC-0A64F568FB81}"/>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95110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26876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987824" y="1124745"/>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pic>
        <p:nvPicPr>
          <p:cNvPr id="5" name="Picture 4" descr="Background pattern&#10;&#10;Description automatically generated">
            <a:extLst>
              <a:ext uri="{FF2B5EF4-FFF2-40B4-BE49-F238E27FC236}">
                <a16:creationId xmlns:a16="http://schemas.microsoft.com/office/drawing/2014/main" id="{F3541966-59F6-635E-A5B8-E385D7041975}"/>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1584800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354830"/>
            <a:ext cx="7886700" cy="994172"/>
          </a:xfrm>
        </p:spPr>
        <p:txBody>
          <a:bodyPr>
            <a:normAutofit/>
          </a:bodyPr>
          <a:lstStyle/>
          <a:p>
            <a:pPr algn="ctr"/>
            <a:r>
              <a:rPr lang="en-GB" dirty="0"/>
              <a:t>Why are employees important?</a:t>
            </a:r>
            <a:br>
              <a:rPr lang="en-GB" dirty="0"/>
            </a:br>
            <a:r>
              <a:rPr lang="en-GB" sz="1500" dirty="0"/>
              <a:t>Employees have the ability to affect other objectives such as sales and productivity that are key to profitability. </a:t>
            </a:r>
            <a:endParaRPr lang="en-GB" dirty="0"/>
          </a:p>
        </p:txBody>
      </p:sp>
      <p:graphicFrame>
        <p:nvGraphicFramePr>
          <p:cNvPr id="6" name="Content Placeholder 3">
            <a:extLst>
              <a:ext uri="{FF2B5EF4-FFF2-40B4-BE49-F238E27FC236}">
                <a16:creationId xmlns:a16="http://schemas.microsoft.com/office/drawing/2014/main" id="{0DC86206-93CB-4F89-B8BF-61342CF5F491}"/>
              </a:ext>
            </a:extLst>
          </p:cNvPr>
          <p:cNvGraphicFramePr>
            <a:graphicFrameLocks noGrp="1"/>
          </p:cNvGraphicFramePr>
          <p:nvPr>
            <p:ph idx="1"/>
            <p:extLst>
              <p:ext uri="{D42A27DB-BD31-4B8C-83A1-F6EECF244321}">
                <p14:modId xmlns:p14="http://schemas.microsoft.com/office/powerpoint/2010/main" val="4233420619"/>
              </p:ext>
            </p:extLst>
          </p:nvPr>
        </p:nvGraphicFramePr>
        <p:xfrm>
          <a:off x="628650" y="1131569"/>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8" name="Picture 4" descr="Background pattern&#10;&#10;Description automatically generated">
            <a:extLst>
              <a:ext uri="{FF2B5EF4-FFF2-40B4-BE49-F238E27FC236}">
                <a16:creationId xmlns:a16="http://schemas.microsoft.com/office/drawing/2014/main" id="{21DEA656-72F3-781C-12DD-23BD8D981BF4}"/>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09502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964C6-9BF3-46A7-869A-F3E782E97C90}"/>
              </a:ext>
            </a:extLst>
          </p:cNvPr>
          <p:cNvSpPr>
            <a:spLocks noGrp="1"/>
          </p:cNvSpPr>
          <p:nvPr>
            <p:ph type="title"/>
          </p:nvPr>
        </p:nvSpPr>
        <p:spPr/>
        <p:txBody>
          <a:bodyPr/>
          <a:lstStyle/>
          <a:p>
            <a:r>
              <a:rPr lang="en-GB" dirty="0"/>
              <a:t>Using Employees as influencers</a:t>
            </a:r>
          </a:p>
        </p:txBody>
      </p:sp>
      <p:pic>
        <p:nvPicPr>
          <p:cNvPr id="1026" name="Picture 2">
            <a:extLst>
              <a:ext uri="{FF2B5EF4-FFF2-40B4-BE49-F238E27FC236}">
                <a16:creationId xmlns:a16="http://schemas.microsoft.com/office/drawing/2014/main" id="{AFDE37B4-7CA9-46FB-B26C-59EE6F65E0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91526"/>
            <a:ext cx="8263670" cy="4269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2107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25" y="2332700"/>
            <a:ext cx="1971675" cy="1910443"/>
          </a:xfrm>
          <a:noFill/>
        </p:spPr>
        <p:txBody>
          <a:bodyPr vert="horz" lIns="68580" tIns="34290" rIns="68580" bIns="34290" rtlCol="0" anchor="ctr">
            <a:normAutofit/>
          </a:bodyPr>
          <a:lstStyle/>
          <a:p>
            <a:pPr algn="ctr"/>
            <a:r>
              <a:rPr lang="en-US" sz="2475" dirty="0"/>
              <a:t>How customers respond to service </a:t>
            </a:r>
            <a:r>
              <a:rPr lang="en-US" sz="2475" dirty="0">
                <a:solidFill>
                  <a:srgbClr val="FFFFFF"/>
                </a:solidFill>
              </a:rPr>
              <a:t>failures:</a:t>
            </a:r>
          </a:p>
        </p:txBody>
      </p:sp>
      <p:pic>
        <p:nvPicPr>
          <p:cNvPr id="3" name="Picture 2"/>
          <p:cNvPicPr>
            <a:picLocks noChangeAspect="1"/>
          </p:cNvPicPr>
          <p:nvPr/>
        </p:nvPicPr>
        <p:blipFill>
          <a:blip r:embed="rId2"/>
          <a:stretch>
            <a:fillRect/>
          </a:stretch>
        </p:blipFill>
        <p:spPr>
          <a:xfrm>
            <a:off x="2555776" y="1662087"/>
            <a:ext cx="6040728" cy="3533826"/>
          </a:xfrm>
          <a:prstGeom prst="rect">
            <a:avLst/>
          </a:prstGeom>
        </p:spPr>
      </p:pic>
      <p:pic>
        <p:nvPicPr>
          <p:cNvPr id="5" name="Picture 4">
            <a:extLst>
              <a:ext uri="{FF2B5EF4-FFF2-40B4-BE49-F238E27FC236}">
                <a16:creationId xmlns:a16="http://schemas.microsoft.com/office/drawing/2014/main" id="{47F9ED4D-EF03-A93E-C416-DCE0E77B0CDC}"/>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2531905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Process</a:t>
            </a:r>
          </a:p>
        </p:txBody>
      </p:sp>
      <p:pic>
        <p:nvPicPr>
          <p:cNvPr id="3" name="Picture 2">
            <a:extLst>
              <a:ext uri="{FF2B5EF4-FFF2-40B4-BE49-F238E27FC236}">
                <a16:creationId xmlns:a16="http://schemas.microsoft.com/office/drawing/2014/main" id="{29686242-40D4-BC04-5AA5-5BE87023E365}"/>
              </a:ext>
            </a:extLst>
          </p:cNvPr>
          <p:cNvPicPr>
            <a:picLocks noChangeAspect="1"/>
          </p:cNvPicPr>
          <p:nvPr/>
        </p:nvPicPr>
        <p:blipFill>
          <a:blip r:embed="rId2"/>
          <a:stretch>
            <a:fillRect/>
          </a:stretch>
        </p:blipFill>
        <p:spPr>
          <a:xfrm>
            <a:off x="3582987" y="2487013"/>
            <a:ext cx="5085525" cy="1881644"/>
          </a:xfrm>
          <a:prstGeom prst="rect">
            <a:avLst/>
          </a:prstGeom>
        </p:spPr>
      </p:pic>
      <p:pic>
        <p:nvPicPr>
          <p:cNvPr id="5" name="Picture 4" descr="Background pattern&#10;&#10;Description automatically generated">
            <a:extLst>
              <a:ext uri="{FF2B5EF4-FFF2-40B4-BE49-F238E27FC236}">
                <a16:creationId xmlns:a16="http://schemas.microsoft.com/office/drawing/2014/main" id="{17420D77-1863-28F4-C4BC-233E49951D94}"/>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678993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5094-F0F5-418C-A200-BC841366713D}"/>
              </a:ext>
            </a:extLst>
          </p:cNvPr>
          <p:cNvSpPr>
            <a:spLocks noGrp="1"/>
          </p:cNvSpPr>
          <p:nvPr>
            <p:ph type="title"/>
          </p:nvPr>
        </p:nvSpPr>
        <p:spPr>
          <a:xfrm>
            <a:off x="491490" y="365125"/>
            <a:ext cx="3840085" cy="1692794"/>
          </a:xfrm>
        </p:spPr>
        <p:txBody>
          <a:bodyPr>
            <a:normAutofit/>
          </a:bodyPr>
          <a:lstStyle/>
          <a:p>
            <a:r>
              <a:rPr lang="en-US" dirty="0"/>
              <a:t>Process</a:t>
            </a:r>
          </a:p>
        </p:txBody>
      </p:sp>
      <p:sp>
        <p:nvSpPr>
          <p:cNvPr id="3" name="Content Placeholder 2">
            <a:extLst>
              <a:ext uri="{FF2B5EF4-FFF2-40B4-BE49-F238E27FC236}">
                <a16:creationId xmlns:a16="http://schemas.microsoft.com/office/drawing/2014/main" id="{7701D329-4B2D-4615-BA28-2AC3E28ABEA0}"/>
              </a:ext>
            </a:extLst>
          </p:cNvPr>
          <p:cNvSpPr>
            <a:spLocks noGrp="1"/>
          </p:cNvSpPr>
          <p:nvPr>
            <p:ph idx="1"/>
          </p:nvPr>
        </p:nvSpPr>
        <p:spPr>
          <a:xfrm>
            <a:off x="278407" y="1654066"/>
            <a:ext cx="3840085" cy="3462228"/>
          </a:xfrm>
        </p:spPr>
        <p:txBody>
          <a:bodyPr>
            <a:normAutofit/>
          </a:bodyPr>
          <a:lstStyle/>
          <a:p>
            <a:pPr marL="0" indent="0">
              <a:buNone/>
            </a:pPr>
            <a:r>
              <a:rPr lang="en-US" sz="1200" dirty="0"/>
              <a:t>The experience of buying the product/service is important to customers. Poor processes can negatively affect purchasing behavior.</a:t>
            </a:r>
          </a:p>
          <a:p>
            <a:pPr marL="0" indent="0">
              <a:buNone/>
            </a:pPr>
            <a:endParaRPr lang="en-US" sz="1200" dirty="0"/>
          </a:p>
          <a:p>
            <a:pPr marL="0" indent="0">
              <a:buNone/>
            </a:pPr>
            <a:r>
              <a:rPr lang="en-GB" sz="1200" dirty="0"/>
              <a:t>Process highlights the systems which are designed to make the service experience run smoothly, including </a:t>
            </a:r>
          </a:p>
          <a:p>
            <a:r>
              <a:rPr lang="en-GB" sz="1200" dirty="0"/>
              <a:t>manufacture of the service</a:t>
            </a:r>
          </a:p>
          <a:p>
            <a:r>
              <a:rPr lang="en-GB" sz="1200" dirty="0"/>
              <a:t>consumption of the service</a:t>
            </a:r>
          </a:p>
          <a:p>
            <a:r>
              <a:rPr lang="en-GB" sz="1200" dirty="0"/>
              <a:t>managing improvements to the service delivery</a:t>
            </a:r>
          </a:p>
          <a:p>
            <a:endParaRPr lang="en-GB" sz="1200" dirty="0"/>
          </a:p>
          <a:p>
            <a:pPr marL="0" indent="0">
              <a:buNone/>
            </a:pPr>
            <a:r>
              <a:rPr lang="en-GB" sz="1200" dirty="0"/>
              <a:t>Some processes are visible to the consumer while others are not. They may be simple, or multi-step and more complex.</a:t>
            </a:r>
          </a:p>
        </p:txBody>
      </p:sp>
      <p:pic>
        <p:nvPicPr>
          <p:cNvPr id="4" name="Picture 3">
            <a:extLst>
              <a:ext uri="{FF2B5EF4-FFF2-40B4-BE49-F238E27FC236}">
                <a16:creationId xmlns:a16="http://schemas.microsoft.com/office/drawing/2014/main" id="{13576F98-9EBB-461B-2BD6-1FEAE8D3216E}"/>
              </a:ext>
            </a:extLst>
          </p:cNvPr>
          <p:cNvPicPr>
            <a:picLocks noChangeAspect="1"/>
          </p:cNvPicPr>
          <p:nvPr/>
        </p:nvPicPr>
        <p:blipFill rotWithShape="1">
          <a:blip r:embed="rId2"/>
          <a:srcRect l="14648" r="59806"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6" name="Picture 4">
            <a:extLst>
              <a:ext uri="{FF2B5EF4-FFF2-40B4-BE49-F238E27FC236}">
                <a16:creationId xmlns:a16="http://schemas.microsoft.com/office/drawing/2014/main" id="{CC87FBFD-68A4-E396-ECC1-C665C2DD5B56}"/>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76667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p:txBody>
          <a:bodyPr/>
          <a:lstStyle/>
          <a:p>
            <a:r>
              <a:rPr lang="en-GB" dirty="0"/>
              <a:t>Process</a:t>
            </a:r>
          </a:p>
        </p:txBody>
      </p:sp>
      <p:graphicFrame>
        <p:nvGraphicFramePr>
          <p:cNvPr id="4" name="Diagram 3">
            <a:extLst>
              <a:ext uri="{FF2B5EF4-FFF2-40B4-BE49-F238E27FC236}">
                <a16:creationId xmlns:a16="http://schemas.microsoft.com/office/drawing/2014/main" id="{A9FAC79E-32E6-4095-AA6C-9231A0F6649F}"/>
              </a:ext>
            </a:extLst>
          </p:cNvPr>
          <p:cNvGraphicFramePr/>
          <p:nvPr>
            <p:extLst>
              <p:ext uri="{D42A27DB-BD31-4B8C-83A1-F6EECF244321}">
                <p14:modId xmlns:p14="http://schemas.microsoft.com/office/powerpoint/2010/main" val="2573588773"/>
              </p:ext>
            </p:extLst>
          </p:nvPr>
        </p:nvGraphicFramePr>
        <p:xfrm>
          <a:off x="4787372" y="2335697"/>
          <a:ext cx="3559453" cy="1645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5921002" y="1903649"/>
            <a:ext cx="2425823" cy="332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431092" y="1240410"/>
            <a:ext cx="3945636" cy="44928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Processes need to be:</a:t>
            </a:r>
          </a:p>
          <a:p>
            <a:r>
              <a:rPr lang="en-GB" sz="1425" dirty="0"/>
              <a:t>Consistent </a:t>
            </a:r>
            <a:r>
              <a:rPr lang="en-GB" sz="1425" i="1" dirty="0"/>
              <a:t>(people need to know what to expect)</a:t>
            </a:r>
          </a:p>
          <a:p>
            <a:r>
              <a:rPr lang="en-GB" sz="1425" dirty="0"/>
              <a:t>Easy to navigate </a:t>
            </a:r>
            <a:r>
              <a:rPr lang="en-GB" sz="1425" i="1" dirty="0"/>
              <a:t>(confusing processes are bad for employees or customers)</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Processes differ for each </a:t>
            </a:r>
            <a:r>
              <a:rPr lang="en-GB" sz="1800" dirty="0"/>
              <a:t>organisation</a:t>
            </a:r>
            <a:r>
              <a:rPr lang="en-US" sz="1800" dirty="0"/>
              <a:t>, but all need improvement following:</a:t>
            </a:r>
          </a:p>
          <a:p>
            <a:r>
              <a:rPr lang="en-GB" sz="1425" dirty="0"/>
              <a:t>New product or service offerings </a:t>
            </a:r>
            <a:r>
              <a:rPr lang="en-GB" sz="1425" i="1" dirty="0"/>
              <a:t>(from the organisation, or competitors)</a:t>
            </a:r>
          </a:p>
          <a:p>
            <a:r>
              <a:rPr lang="en-GB" sz="1425" dirty="0"/>
              <a:t>Changes in customers’ needs</a:t>
            </a:r>
          </a:p>
          <a:p>
            <a:r>
              <a:rPr lang="en-GB" sz="1425" dirty="0"/>
              <a:t>New technology </a:t>
            </a:r>
          </a:p>
          <a:p>
            <a:r>
              <a:rPr lang="en-GB" sz="1425" dirty="0"/>
              <a:t>New processes in other parts of the chain</a:t>
            </a:r>
            <a:endParaRPr lang="en-US" sz="1425" dirty="0"/>
          </a:p>
        </p:txBody>
      </p:sp>
      <p:sp>
        <p:nvSpPr>
          <p:cNvPr id="8" name="TextBox 7">
            <a:extLst>
              <a:ext uri="{FF2B5EF4-FFF2-40B4-BE49-F238E27FC236}">
                <a16:creationId xmlns:a16="http://schemas.microsoft.com/office/drawing/2014/main" id="{A6C636D5-E790-ED63-9707-13C8BF12B928}"/>
              </a:ext>
            </a:extLst>
          </p:cNvPr>
          <p:cNvSpPr txBox="1"/>
          <p:nvPr/>
        </p:nvSpPr>
        <p:spPr>
          <a:xfrm>
            <a:off x="6418227" y="4099912"/>
            <a:ext cx="4589362" cy="369332"/>
          </a:xfrm>
          <a:prstGeom prst="rect">
            <a:avLst/>
          </a:prstGeom>
          <a:noFill/>
        </p:spPr>
        <p:txBody>
          <a:bodyPr wrap="square">
            <a:spAutoFit/>
          </a:bodyPr>
          <a:lstStyle/>
          <a:p>
            <a:pPr marL="0" indent="0">
              <a:buNone/>
            </a:pPr>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712" y="6208068"/>
            <a:ext cx="9173109" cy="649167"/>
          </a:xfrm>
          <a:prstGeom prst="rect">
            <a:avLst/>
          </a:prstGeom>
        </p:spPr>
      </p:pic>
      <p:pic>
        <p:nvPicPr>
          <p:cNvPr id="30" name="Picture 29" descr="Background pattern&#10;&#10;Description automatically generated">
            <a:extLst>
              <a:ext uri="{FF2B5EF4-FFF2-40B4-BE49-F238E27FC236}">
                <a16:creationId xmlns:a16="http://schemas.microsoft.com/office/drawing/2014/main" id="{6C0F9560-B0FD-14C4-1F11-92EE3084BF29}"/>
              </a:ext>
            </a:extLst>
          </p:cNvPr>
          <p:cNvPicPr>
            <a:picLocks noChangeAspect="1"/>
          </p:cNvPicPr>
          <p:nvPr/>
        </p:nvPicPr>
        <p:blipFill>
          <a:blip r:embed="rId7"/>
          <a:stretch>
            <a:fillRect/>
          </a:stretch>
        </p:blipFill>
        <p:spPr>
          <a:xfrm>
            <a:off x="150688" y="6360468"/>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F4FB660E-42DB-FFC0-A30B-1EA62BB0A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00" r="-1" b="-1"/>
          <a:stretch/>
        </p:blipFill>
        <p:spPr bwMode="auto">
          <a:xfrm>
            <a:off x="31479" y="-171841"/>
            <a:ext cx="9143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170492" y="267611"/>
            <a:ext cx="3153102" cy="1342754"/>
          </a:xfrm>
        </p:spPr>
        <p:txBody>
          <a:bodyPr vert="horz" lIns="68580" tIns="34290" rIns="68580" bIns="34290" rtlCol="0">
            <a:normAutofit/>
          </a:bodyPr>
          <a:lstStyle/>
          <a:p>
            <a:pPr algn="ctr"/>
            <a:r>
              <a:rPr lang="en-US" sz="3100"/>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446568" y="1246922"/>
            <a:ext cx="3444765" cy="2619839"/>
          </a:xfrm>
        </p:spPr>
        <p:txBody>
          <a:bodyPr vert="horz" lIns="68580" tIns="34290" rIns="68580" bIns="34290" rtlCol="0" anchor="ctr">
            <a:normAutofit/>
          </a:bodyPr>
          <a:lstStyle/>
          <a:p>
            <a:pPr marL="0" indent="0">
              <a:buNone/>
            </a:pPr>
            <a:r>
              <a:rPr lang="en-US" sz="3200" dirty="0"/>
              <a:t>What processes are involved if you want to book a hotel room abroad?</a:t>
            </a:r>
          </a:p>
        </p:txBody>
      </p:sp>
      <p:pic>
        <p:nvPicPr>
          <p:cNvPr id="5" name="Picture 4" descr="Background pattern&#10;&#10;Description automatically generated">
            <a:extLst>
              <a:ext uri="{FF2B5EF4-FFF2-40B4-BE49-F238E27FC236}">
                <a16:creationId xmlns:a16="http://schemas.microsoft.com/office/drawing/2014/main" id="{26E297BD-B6CE-8E07-AACC-CACAA4E67182}"/>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0EB6A-7D9D-469F-A101-B5911B5F29C5}"/>
              </a:ext>
            </a:extLst>
          </p:cNvPr>
          <p:cNvSpPr>
            <a:spLocks noGrp="1"/>
          </p:cNvSpPr>
          <p:nvPr>
            <p:ph type="title"/>
          </p:nvPr>
        </p:nvSpPr>
        <p:spPr>
          <a:xfrm>
            <a:off x="5148064" y="476672"/>
            <a:ext cx="3466728" cy="562074"/>
          </a:xfrm>
        </p:spPr>
        <p:txBody>
          <a:bodyPr anchor="ctr">
            <a:normAutofit/>
          </a:bodyPr>
          <a:lstStyle/>
          <a:p>
            <a:r>
              <a:rPr lang="en-GB" sz="3200" b="1" dirty="0">
                <a:solidFill>
                  <a:schemeClr val="bg1"/>
                </a:solidFill>
              </a:rPr>
              <a:t>Process</a:t>
            </a:r>
          </a:p>
        </p:txBody>
      </p:sp>
      <p:sp>
        <p:nvSpPr>
          <p:cNvPr id="3" name="Content Placeholder 2">
            <a:extLst>
              <a:ext uri="{FF2B5EF4-FFF2-40B4-BE49-F238E27FC236}">
                <a16:creationId xmlns:a16="http://schemas.microsoft.com/office/drawing/2014/main" id="{B3C96A03-C94A-47F0-B0A7-1CD11BDAA453}"/>
              </a:ext>
            </a:extLst>
          </p:cNvPr>
          <p:cNvSpPr>
            <a:spLocks noGrp="1"/>
          </p:cNvSpPr>
          <p:nvPr>
            <p:ph sz="half" idx="1"/>
          </p:nvPr>
        </p:nvSpPr>
        <p:spPr>
          <a:xfrm>
            <a:off x="3893096" y="1340768"/>
            <a:ext cx="5112568" cy="4680520"/>
          </a:xfrm>
        </p:spPr>
        <p:txBody>
          <a:bodyPr>
            <a:normAutofit fontScale="92500" lnSpcReduction="20000"/>
          </a:bodyPr>
          <a:lstStyle/>
          <a:p>
            <a:pPr marL="0" indent="0">
              <a:lnSpc>
                <a:spcPct val="90000"/>
              </a:lnSpc>
              <a:buNone/>
            </a:pPr>
            <a:r>
              <a:rPr lang="en-GB" sz="2400" dirty="0">
                <a:solidFill>
                  <a:schemeClr val="bg1"/>
                </a:solidFill>
              </a:rPr>
              <a:t>Important processes for a hotel stay includes:</a:t>
            </a:r>
          </a:p>
          <a:p>
            <a:pPr marL="0" indent="0">
              <a:lnSpc>
                <a:spcPct val="90000"/>
              </a:lnSpc>
              <a:buNone/>
            </a:pPr>
            <a:r>
              <a:rPr lang="en-GB" sz="2400" b="1" dirty="0">
                <a:solidFill>
                  <a:schemeClr val="bg1"/>
                </a:solidFill>
              </a:rPr>
              <a:t>Booking</a:t>
            </a:r>
          </a:p>
          <a:p>
            <a:pPr marL="0" indent="0">
              <a:lnSpc>
                <a:spcPct val="90000"/>
              </a:lnSpc>
              <a:buNone/>
            </a:pPr>
            <a:r>
              <a:rPr lang="en-GB" sz="2400" b="1" dirty="0">
                <a:solidFill>
                  <a:schemeClr val="bg1"/>
                </a:solidFill>
              </a:rPr>
              <a:t>Checking in and </a:t>
            </a:r>
          </a:p>
          <a:p>
            <a:pPr marL="0" indent="0">
              <a:lnSpc>
                <a:spcPct val="90000"/>
              </a:lnSpc>
              <a:buNone/>
            </a:pPr>
            <a:r>
              <a:rPr lang="en-GB" sz="2400" b="1" dirty="0">
                <a:solidFill>
                  <a:schemeClr val="bg1"/>
                </a:solidFill>
              </a:rPr>
              <a:t>Checking out</a:t>
            </a:r>
          </a:p>
          <a:p>
            <a:pPr marL="0" indent="0">
              <a:lnSpc>
                <a:spcPct val="90000"/>
              </a:lnSpc>
              <a:buNone/>
            </a:pPr>
            <a:r>
              <a:rPr lang="en-GB" sz="2400" b="1" dirty="0">
                <a:solidFill>
                  <a:schemeClr val="bg1"/>
                </a:solidFill>
              </a:rPr>
              <a:t>Queuing systems, and </a:t>
            </a:r>
          </a:p>
          <a:p>
            <a:pPr marL="0" indent="0">
              <a:lnSpc>
                <a:spcPct val="90000"/>
              </a:lnSpc>
              <a:buNone/>
            </a:pPr>
            <a:r>
              <a:rPr lang="en-GB" sz="2400" b="1" dirty="0">
                <a:solidFill>
                  <a:schemeClr val="bg1"/>
                </a:solidFill>
              </a:rPr>
              <a:t>Food &amp; Beverage Service operations. </a:t>
            </a:r>
          </a:p>
          <a:p>
            <a:pPr marL="0" indent="0">
              <a:lnSpc>
                <a:spcPct val="90000"/>
              </a:lnSpc>
              <a:buNone/>
            </a:pPr>
            <a:endParaRPr lang="en-GB" sz="2400" dirty="0">
              <a:solidFill>
                <a:schemeClr val="bg1"/>
              </a:solidFill>
            </a:endParaRPr>
          </a:p>
          <a:p>
            <a:pPr marL="0" indent="0">
              <a:lnSpc>
                <a:spcPct val="90000"/>
              </a:lnSpc>
              <a:buNone/>
            </a:pPr>
            <a:r>
              <a:rPr lang="en-GB" sz="2400" dirty="0">
                <a:solidFill>
                  <a:schemeClr val="bg1"/>
                </a:solidFill>
              </a:rPr>
              <a:t>Marketers need to ensure that the organisations service delivery processes are:</a:t>
            </a:r>
          </a:p>
          <a:p>
            <a:pPr marL="0" indent="0">
              <a:lnSpc>
                <a:spcPct val="90000"/>
              </a:lnSpc>
              <a:buNone/>
            </a:pPr>
            <a:r>
              <a:rPr lang="en-GB" sz="2400" b="1" dirty="0">
                <a:solidFill>
                  <a:schemeClr val="bg1"/>
                </a:solidFill>
              </a:rPr>
              <a:t>Efficient,</a:t>
            </a:r>
          </a:p>
          <a:p>
            <a:pPr marL="0" indent="0">
              <a:lnSpc>
                <a:spcPct val="90000"/>
              </a:lnSpc>
              <a:buNone/>
            </a:pPr>
            <a:r>
              <a:rPr lang="en-GB" sz="2400" b="1" dirty="0">
                <a:solidFill>
                  <a:schemeClr val="bg1"/>
                </a:solidFill>
              </a:rPr>
              <a:t>Customer Friendly and Competitive.</a:t>
            </a:r>
          </a:p>
          <a:p>
            <a:pPr>
              <a:lnSpc>
                <a:spcPct val="90000"/>
              </a:lnSpc>
            </a:pPr>
            <a:endParaRPr lang="en-GB" sz="2400" dirty="0"/>
          </a:p>
        </p:txBody>
      </p:sp>
      <p:pic>
        <p:nvPicPr>
          <p:cNvPr id="7" name="Picture 6">
            <a:extLst>
              <a:ext uri="{FF2B5EF4-FFF2-40B4-BE49-F238E27FC236}">
                <a16:creationId xmlns:a16="http://schemas.microsoft.com/office/drawing/2014/main" id="{C83E9BDC-5444-43BD-A572-CBBBDDC19C74}"/>
              </a:ext>
            </a:extLst>
          </p:cNvPr>
          <p:cNvPicPr>
            <a:picLocks noChangeAspect="1"/>
          </p:cNvPicPr>
          <p:nvPr/>
        </p:nvPicPr>
        <p:blipFill rotWithShape="1">
          <a:blip r:embed="rId2"/>
          <a:srcRect l="20871" r="11548" b="-2"/>
          <a:stretch/>
        </p:blipFill>
        <p:spPr>
          <a:xfrm>
            <a:off x="323528" y="1736391"/>
            <a:ext cx="3427276" cy="3385218"/>
          </a:xfrm>
          <a:prstGeom prst="rect">
            <a:avLst/>
          </a:prstGeom>
          <a:noFill/>
        </p:spPr>
      </p:pic>
    </p:spTree>
    <p:extLst>
      <p:ext uri="{BB962C8B-B14F-4D97-AF65-F5344CB8AC3E}">
        <p14:creationId xmlns:p14="http://schemas.microsoft.com/office/powerpoint/2010/main" val="149755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1315E-EC1D-41B8-BEAE-1D542C13967E}"/>
              </a:ext>
            </a:extLst>
          </p:cNvPr>
          <p:cNvPicPr>
            <a:picLocks noChangeAspect="1"/>
          </p:cNvPicPr>
          <p:nvPr/>
        </p:nvPicPr>
        <p:blipFill>
          <a:blip r:embed="rId3"/>
          <a:stretch>
            <a:fillRect/>
          </a:stretch>
        </p:blipFill>
        <p:spPr>
          <a:xfrm>
            <a:off x="395536" y="2492311"/>
            <a:ext cx="8203652" cy="4435466"/>
          </a:xfrm>
          <a:prstGeom prst="rect">
            <a:avLst/>
          </a:prstGeom>
        </p:spPr>
      </p:pic>
      <p:sp>
        <p:nvSpPr>
          <p:cNvPr id="7" name="TextBox 6">
            <a:extLst>
              <a:ext uri="{FF2B5EF4-FFF2-40B4-BE49-F238E27FC236}">
                <a16:creationId xmlns:a16="http://schemas.microsoft.com/office/drawing/2014/main" id="{673AE416-A412-436A-A26F-BD9C0252C835}"/>
              </a:ext>
            </a:extLst>
          </p:cNvPr>
          <p:cNvSpPr txBox="1"/>
          <p:nvPr/>
        </p:nvSpPr>
        <p:spPr>
          <a:xfrm>
            <a:off x="531168" y="116632"/>
            <a:ext cx="8460432" cy="2031325"/>
          </a:xfrm>
          <a:prstGeom prst="rect">
            <a:avLst/>
          </a:prstGeom>
          <a:noFill/>
        </p:spPr>
        <p:txBody>
          <a:bodyPr wrap="square">
            <a:spAutoFit/>
          </a:bodyPr>
          <a:lstStyle/>
          <a:p>
            <a:r>
              <a:rPr lang="en-GB" dirty="0"/>
              <a:t>In 2013, Pepsi spooked Coca Cola with a social media campaign on Facebook and Twitter as they dressed up as rival brand, Coca Cola for Halloween and said </a:t>
            </a:r>
            <a:r>
              <a:rPr lang="en-GB" i="1" dirty="0"/>
              <a:t>“We wish you a scary Halloween!”</a:t>
            </a:r>
          </a:p>
          <a:p>
            <a:r>
              <a:rPr lang="en-GB" dirty="0"/>
              <a:t>The creative ad generated a lot of buzz, capturing consumers’ attention and gaining millions of impressions.</a:t>
            </a:r>
          </a:p>
          <a:p>
            <a:r>
              <a:rPr lang="en-GB" dirty="0"/>
              <a:t>But Coca Cola’s social team were quick to haunt them with an impressive reply: “</a:t>
            </a:r>
            <a:r>
              <a:rPr lang="en-GB" i="1" dirty="0"/>
              <a:t>Everybody wants to be a hero!”</a:t>
            </a:r>
          </a:p>
        </p:txBody>
      </p:sp>
    </p:spTree>
    <p:extLst>
      <p:ext uri="{BB962C8B-B14F-4D97-AF65-F5344CB8AC3E}">
        <p14:creationId xmlns:p14="http://schemas.microsoft.com/office/powerpoint/2010/main" val="6559257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7147-DFF3-4802-B383-876A3F12BF3F}"/>
              </a:ext>
            </a:extLst>
          </p:cNvPr>
          <p:cNvSpPr>
            <a:spLocks noGrp="1"/>
          </p:cNvSpPr>
          <p:nvPr>
            <p:ph type="title"/>
          </p:nvPr>
        </p:nvSpPr>
        <p:spPr/>
        <p:txBody>
          <a:bodyPr/>
          <a:lstStyle/>
          <a:p>
            <a:endParaRPr lang="en-GB"/>
          </a:p>
        </p:txBody>
      </p:sp>
      <p:pic>
        <p:nvPicPr>
          <p:cNvPr id="4" name="Online Media 3" title="Barbie standing in an enormous box and next to Dubai's iconic landmark has gone viral">
            <a:hlinkClick r:id="" action="ppaction://media"/>
            <a:extLst>
              <a:ext uri="{FF2B5EF4-FFF2-40B4-BE49-F238E27FC236}">
                <a16:creationId xmlns:a16="http://schemas.microsoft.com/office/drawing/2014/main" id="{F8204575-3A90-48DE-94FF-576EF5D1F8DC}"/>
              </a:ext>
            </a:extLst>
          </p:cNvPr>
          <p:cNvPicPr>
            <a:picLocks noRot="1" noChangeAspect="1"/>
          </p:cNvPicPr>
          <p:nvPr>
            <a:videoFile r:link="rId1"/>
          </p:nvPr>
        </p:nvPicPr>
        <p:blipFill>
          <a:blip r:embed="rId3"/>
          <a:stretch>
            <a:fillRect/>
          </a:stretch>
        </p:blipFill>
        <p:spPr>
          <a:xfrm>
            <a:off x="2051965" y="261945"/>
            <a:ext cx="5040069" cy="5903359"/>
          </a:xfrm>
          <a:prstGeom prst="rect">
            <a:avLst/>
          </a:prstGeom>
        </p:spPr>
      </p:pic>
    </p:spTree>
    <p:extLst>
      <p:ext uri="{BB962C8B-B14F-4D97-AF65-F5344CB8AC3E}">
        <p14:creationId xmlns:p14="http://schemas.microsoft.com/office/powerpoint/2010/main" val="40016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457200" y="1700808"/>
            <a:ext cx="8229600" cy="3888432"/>
          </a:xfrm>
        </p:spPr>
        <p:txBody>
          <a:bodyPr>
            <a:normAutofit fontScale="70000" lnSpcReduction="20000"/>
          </a:bodyPr>
          <a:lstStyle/>
          <a:p>
            <a:pPr marL="0" indent="0">
              <a:buNone/>
            </a:pPr>
            <a:r>
              <a:rPr lang="en-GB" sz="2000" dirty="0">
                <a:solidFill>
                  <a:schemeClr val="bg1"/>
                </a:solidFill>
              </a:rPr>
              <a:t>Boley, M. (2020) 7 Types of Hotel Guests and How to Appeal to Them | Cvent Blog, Cvent.com. Available at: https://www.cvent.com/en/blog/hospitality/types-of-hotel-guests (Accessed: 24 January 2022).</a:t>
            </a:r>
          </a:p>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US" sz="2000" dirty="0">
                <a:solidFill>
                  <a:schemeClr val="bg1"/>
                </a:solidFill>
              </a:rPr>
              <a:t>Cook, S. (2010). Customer Care Excellence. London; Kogan Page. </a:t>
            </a:r>
          </a:p>
          <a:p>
            <a:pPr marL="0" indent="0">
              <a:buNone/>
            </a:pPr>
            <a:r>
              <a:rPr lang="en-GB" sz="2000" dirty="0">
                <a:solidFill>
                  <a:schemeClr val="bg1"/>
                </a:solidFill>
              </a:rPr>
              <a:t>Fortune. 2020. Hilton. [online] Available at: &lt;https://fortune.com/best-companies/2020/hilton/&gt; [Accessed 18 April 2022].</a:t>
            </a:r>
          </a:p>
          <a:p>
            <a:pPr marL="0" indent="0">
              <a:buNone/>
            </a:pPr>
            <a:r>
              <a:rPr lang="en-GB" sz="2000" dirty="0">
                <a:solidFill>
                  <a:schemeClr val="bg1"/>
                </a:solidFill>
              </a:rPr>
              <a:t>Kelly, A. (2017) 5 Ways to Attract New Guests to Your Hotel (Without Competing on Price) –</a:t>
            </a:r>
            <a:r>
              <a:rPr lang="en-GB" sz="2000" dirty="0" err="1">
                <a:solidFill>
                  <a:schemeClr val="bg1"/>
                </a:solidFill>
              </a:rPr>
              <a:t>YouVisit</a:t>
            </a:r>
            <a:r>
              <a:rPr lang="en-GB" sz="2000" dirty="0">
                <a:solidFill>
                  <a:schemeClr val="bg1"/>
                </a:solidFill>
              </a:rPr>
              <a:t>. Available at: https://www.youvisit.com/learning-center/blog/5-ways-to-attract-guests-to-your-hotel/ (Accessed: 24 January 2022).</a:t>
            </a:r>
          </a:p>
          <a:p>
            <a:pPr marL="0" indent="0">
              <a:buNone/>
            </a:pPr>
            <a:r>
              <a:rPr lang="en-US" sz="2000" dirty="0">
                <a:solidFill>
                  <a:schemeClr val="bg1"/>
                </a:solidFill>
              </a:rPr>
              <a:t>Kim, M., Knutson, B. J., and Han, J. (2016). 'Understanding Employee Delight and Voice From the Internal Marketing Perspective'. </a:t>
            </a:r>
            <a:r>
              <a:rPr lang="en-US" sz="2000" i="1" dirty="0">
                <a:solidFill>
                  <a:schemeClr val="bg1"/>
                </a:solidFill>
              </a:rPr>
              <a:t>Journal of Hospitality Marketing and Management, </a:t>
            </a:r>
            <a:r>
              <a:rPr lang="en-US" sz="2000" dirty="0">
                <a:solidFill>
                  <a:schemeClr val="bg1"/>
                </a:solidFill>
              </a:rPr>
              <a:t>Vol. 24, </a:t>
            </a:r>
            <a:r>
              <a:rPr lang="en-US" sz="2000" dirty="0" err="1">
                <a:solidFill>
                  <a:schemeClr val="bg1"/>
                </a:solidFill>
              </a:rPr>
              <a:t>Iss</a:t>
            </a:r>
            <a:r>
              <a:rPr lang="en-US" sz="2000" dirty="0">
                <a:solidFill>
                  <a:schemeClr val="bg1"/>
                </a:solidFill>
              </a:rPr>
              <a:t>. 3, pp. 260-286.</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r>
              <a:rPr lang="en-GB" sz="2000" dirty="0" err="1">
                <a:solidFill>
                  <a:schemeClr val="bg1"/>
                </a:solidFill>
              </a:rPr>
              <a:t>Shostack</a:t>
            </a:r>
            <a:r>
              <a:rPr lang="en-GB" sz="2000" dirty="0">
                <a:solidFill>
                  <a:schemeClr val="bg1"/>
                </a:solidFill>
              </a:rPr>
              <a:t>, G. L. (1992). ‘Understanding services through blueprinting’. In: </a:t>
            </a:r>
            <a:r>
              <a:rPr lang="en-GB" sz="2000" dirty="0" err="1">
                <a:solidFill>
                  <a:schemeClr val="bg1"/>
                </a:solidFill>
              </a:rPr>
              <a:t>Schwatz</a:t>
            </a:r>
            <a:r>
              <a:rPr lang="en-GB" sz="2000" dirty="0">
                <a:solidFill>
                  <a:schemeClr val="bg1"/>
                </a:solidFill>
              </a:rPr>
              <a:t>, T., et al. (eds). </a:t>
            </a:r>
            <a:r>
              <a:rPr lang="en-GB" sz="2000" i="1" dirty="0">
                <a:solidFill>
                  <a:schemeClr val="bg1"/>
                </a:solidFill>
              </a:rPr>
              <a:t>Advances in Services Marketing and Management </a:t>
            </a:r>
            <a:r>
              <a:rPr lang="en-GB" sz="2000" dirty="0">
                <a:solidFill>
                  <a:schemeClr val="bg1"/>
                </a:solidFill>
              </a:rPr>
              <a:t>Greenwich, CT: JAI Press. Pp. 75-90. </a:t>
            </a:r>
            <a:endParaRPr lang="en-US" sz="2000" dirty="0">
              <a:solidFill>
                <a:schemeClr val="bg1"/>
              </a:solidFill>
            </a:endParaRP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539552" y="1146974"/>
            <a:ext cx="4738976" cy="369332"/>
          </a:xfrm>
          <a:prstGeom prst="rect">
            <a:avLst/>
          </a:prstGeom>
          <a:noFill/>
        </p:spPr>
        <p:txBody>
          <a:bodyPr wrap="square">
            <a:spAutoFit/>
          </a:bodyPr>
          <a:lstStyle/>
          <a:p>
            <a:r>
              <a:rPr lang="en-GB" dirty="0">
                <a:solidFill>
                  <a:schemeClr val="bg1"/>
                </a:solidFill>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dirty="0"/>
              <a:t>student account</a:t>
            </a:r>
            <a:br>
              <a:rPr lang="en-GB" sz="1350" b="1" i="1" u="sng" dirty="0"/>
            </a:br>
            <a:br>
              <a:rPr lang="en-GB" sz="1350" b="1" i="1" u="sng" dirty="0"/>
            </a:br>
            <a:r>
              <a:rPr lang="en-GB" sz="1350" b="1" i="1" u="sng" dirty="0"/>
              <a:t>C.Wilkin@uwtsd.ac.uk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customXml/itemProps2.xml><?xml version="1.0" encoding="utf-8"?>
<ds:datastoreItem xmlns:ds="http://schemas.openxmlformats.org/officeDocument/2006/customXml" ds:itemID="{78AE8252-C352-4A12-8C89-20461DA8D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3120</Words>
  <Application>Microsoft Office PowerPoint</Application>
  <PresentationFormat>On-screen Show (4:3)</PresentationFormat>
  <Paragraphs>262</Paragraphs>
  <Slides>42</Slides>
  <Notes>18</Notes>
  <HiddenSlides>0</HiddenSlides>
  <MMClips>4</MMClips>
  <ScaleCrop>false</ScaleCrop>
  <HeadingPairs>
    <vt:vector size="6" baseType="variant">
      <vt:variant>
        <vt:lpstr>Fonts Used</vt:lpstr>
      </vt:variant>
      <vt:variant>
        <vt:i4>7</vt:i4>
      </vt:variant>
      <vt:variant>
        <vt:lpstr>Theme</vt:lpstr>
      </vt:variant>
      <vt:variant>
        <vt:i4>9</vt:i4>
      </vt:variant>
      <vt:variant>
        <vt:lpstr>Slide Titles</vt:lpstr>
      </vt:variant>
      <vt:variant>
        <vt:i4>42</vt:i4>
      </vt:variant>
    </vt:vector>
  </HeadingPairs>
  <TitlesOfParts>
    <vt:vector size="58" baseType="lpstr">
      <vt:lpstr>-apple-system</vt:lpstr>
      <vt:lpstr>Arial</vt:lpstr>
      <vt:lpstr>Calibri</vt:lpstr>
      <vt:lpstr>Calibri Light</vt:lpstr>
      <vt:lpstr>Georgia</vt:lpstr>
      <vt:lpstr>Open Sans</vt:lpstr>
      <vt:lpstr>Roboto</vt:lpstr>
      <vt:lpstr>Sub Title 1</vt:lpstr>
      <vt:lpstr>Text Break / Info Slide 1</vt:lpstr>
      <vt:lpstr>1_Title Slide 1</vt:lpstr>
      <vt:lpstr>1_Sub Title 1</vt:lpstr>
      <vt:lpstr>1_Sub Title 2</vt:lpstr>
      <vt:lpstr>1_Text 1</vt:lpstr>
      <vt:lpstr>1_Text Break Info Slide 2</vt:lpstr>
      <vt:lpstr>2_Title Slide 1</vt:lpstr>
      <vt:lpstr>1_Holding PAge</vt:lpstr>
      <vt:lpstr>Marketing Essentials   BMET4003 </vt:lpstr>
      <vt:lpstr>Aims for today</vt:lpstr>
      <vt:lpstr>PowerPoint Presentation</vt:lpstr>
      <vt:lpstr>Product </vt:lpstr>
      <vt:lpstr>PowerPoint Presentation</vt:lpstr>
      <vt:lpstr>PowerPoint Presentation</vt:lpstr>
      <vt:lpstr>What makes a product?</vt:lpstr>
      <vt:lpstr>A British Airways flight </vt:lpstr>
      <vt:lpstr>Northern Ireland… </vt:lpstr>
      <vt:lpstr>Discussion</vt:lpstr>
      <vt:lpstr>Characteristics that influence tourism </vt:lpstr>
      <vt:lpstr>Intangibility</vt:lpstr>
      <vt:lpstr>Inseparability</vt:lpstr>
      <vt:lpstr>Heterogeneity </vt:lpstr>
      <vt:lpstr>Perishability – </vt:lpstr>
      <vt:lpstr>Pricing strategies to attract and retain tourists in a competitive market </vt:lpstr>
      <vt:lpstr>Price</vt:lpstr>
      <vt:lpstr>The Psychology of Price:  3 key factors affect consumer’s price sensitivity (Blythe, 2014)</vt:lpstr>
      <vt:lpstr>Market based and non-market based Pricing</vt:lpstr>
      <vt:lpstr>Potential pricing strategies d discounts: sales promotion Psychological pricing: is £9.99 cheaper than £10?  Loss leaders: a bargain draws customers in  Promotional pricing and discounts: sales promotion </vt:lpstr>
      <vt:lpstr>PowerPoint Presentation</vt:lpstr>
      <vt:lpstr>Place </vt:lpstr>
      <vt:lpstr>Promotion </vt:lpstr>
      <vt:lpstr>DRIP There are four different objectives for marketing communications (Fill, 2011):</vt:lpstr>
      <vt:lpstr>Brand Ambassadors/influencers</vt:lpstr>
      <vt:lpstr>Question?</vt:lpstr>
      <vt:lpstr>The extended “service” mix</vt:lpstr>
      <vt:lpstr>People</vt:lpstr>
      <vt:lpstr>People:</vt:lpstr>
      <vt:lpstr>Why are employees important? Employees have the ability to affect other objectives such as sales and productivity that are key to profitability. </vt:lpstr>
      <vt:lpstr>Using Employees as influencers</vt:lpstr>
      <vt:lpstr>How customers respond to service failures:</vt:lpstr>
      <vt:lpstr>Process</vt:lpstr>
      <vt:lpstr>Process</vt:lpstr>
      <vt:lpstr>Process</vt:lpstr>
      <vt:lpstr>Question</vt:lpstr>
      <vt:lpstr>Process</vt:lpstr>
      <vt:lpstr>PowerPoint Presentation</vt:lpstr>
      <vt:lpstr>PowerPoint Presentation</vt:lpstr>
      <vt:lpstr>PowerPoint Presentation</vt:lpstr>
      <vt:lpstr>I look forward to seeing you next week.  If you have any questions in the meantime, please send an email from your student account  C.Wilkin@uwtsd.ac.uk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BMET4003 </dc:title>
  <dc:creator>Helen Evans (Institute of Management and Health)</dc:creator>
  <cp:lastModifiedBy>Helen Evans (Institute of Management and Health)</cp:lastModifiedBy>
  <cp:revision>1</cp:revision>
  <dcterms:created xsi:type="dcterms:W3CDTF">2023-10-24T14:26:57Z</dcterms:created>
  <dcterms:modified xsi:type="dcterms:W3CDTF">2023-10-24T14:45:45Z</dcterms:modified>
</cp:coreProperties>
</file>