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3" r:id="rId3"/>
    <p:sldId id="264" r:id="rId4"/>
  </p:sldIdLst>
  <p:sldSz cx="9601200" cy="12801600" type="A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675" dt="2026-09-29T14:22:19.439"/>
    <p1510:client id="{0B92F7EE-30DA-1101-20BD-9B9B8028EB75}" v="845" dt="2026-09-29T13:04:46.081"/>
    <p1510:client id="{B4FAFCC2-4078-3CD7-D3F1-98A672A10DDA}" v="2851" dt="2026-10-01T12:41:28.5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tel Brierley (2235698)" userId="S::2235698@student.uwtsd.ac.uk::ee2a59a3-a71d-450c-ab82-eab8859c778a" providerId="AD" clId="Web-{0B92F7EE-30DA-1101-20BD-9B9B8028EB75}"/>
    <pc:docChg chg="delSld modSld">
      <pc:chgData name="Siantel Brierley (2235698)" userId="S::2235698@student.uwtsd.ac.uk::ee2a59a3-a71d-450c-ab82-eab8859c778a" providerId="AD" clId="Web-{0B92F7EE-30DA-1101-20BD-9B9B8028EB75}" dt="2026-09-29T13:04:46.081" v="483" actId="1076"/>
      <pc:docMkLst>
        <pc:docMk/>
      </pc:docMkLst>
      <pc:sldChg chg="addSp delSp modSp">
        <pc:chgData name="Siantel Brierley (2235698)" userId="S::2235698@student.uwtsd.ac.uk::ee2a59a3-a71d-450c-ab82-eab8859c778a" providerId="AD" clId="Web-{0B92F7EE-30DA-1101-20BD-9B9B8028EB75}" dt="2026-09-29T13:04:46.081" v="483" actId="1076"/>
        <pc:sldMkLst>
          <pc:docMk/>
          <pc:sldMk cId="1750390170" sldId="263"/>
        </pc:sldMkLst>
        <pc:spChg chg="mod">
          <ac:chgData name="Siantel Brierley (2235698)" userId="S::2235698@student.uwtsd.ac.uk::ee2a59a3-a71d-450c-ab82-eab8859c778a" providerId="AD" clId="Web-{0B92F7EE-30DA-1101-20BD-9B9B8028EB75}" dt="2026-09-29T12:27:59.382" v="21" actId="20577"/>
          <ac:spMkLst>
            <pc:docMk/>
            <pc:sldMk cId="1750390170" sldId="263"/>
            <ac:spMk id="4" creationId="{FCAD4AE8-30D6-0ADA-B9DD-8366E373158F}"/>
          </ac:spMkLst>
        </pc:spChg>
        <pc:spChg chg="add mod">
          <ac:chgData name="Siantel Brierley (2235698)" userId="S::2235698@student.uwtsd.ac.uk::ee2a59a3-a71d-450c-ab82-eab8859c778a" providerId="AD" clId="Web-{0B92F7EE-30DA-1101-20BD-9B9B8028EB75}" dt="2026-09-29T12:53:34.116" v="438" actId="1076"/>
          <ac:spMkLst>
            <pc:docMk/>
            <pc:sldMk cId="1750390170" sldId="263"/>
            <ac:spMk id="5" creationId="{FF682544-AE45-509A-0245-4C34B3864A9A}"/>
          </ac:spMkLst>
        </pc:spChg>
        <pc:spChg chg="mod">
          <ac:chgData name="Siantel Brierley (2235698)" userId="S::2235698@student.uwtsd.ac.uk::ee2a59a3-a71d-450c-ab82-eab8859c778a" providerId="AD" clId="Web-{0B92F7EE-30DA-1101-20BD-9B9B8028EB75}" dt="2026-09-29T12:50:52.563" v="410" actId="14100"/>
          <ac:spMkLst>
            <pc:docMk/>
            <pc:sldMk cId="1750390170" sldId="263"/>
            <ac:spMk id="9" creationId="{4688479D-A34F-98D0-2105-015708F4E8BA}"/>
          </ac:spMkLst>
        </pc:spChg>
        <pc:spChg chg="add mod">
          <ac:chgData name="Siantel Brierley (2235698)" userId="S::2235698@student.uwtsd.ac.uk::ee2a59a3-a71d-450c-ab82-eab8859c778a" providerId="AD" clId="Web-{0B92F7EE-30DA-1101-20BD-9B9B8028EB75}" dt="2026-09-29T12:57:50.971" v="465" actId="20577"/>
          <ac:spMkLst>
            <pc:docMk/>
            <pc:sldMk cId="1750390170" sldId="263"/>
            <ac:spMk id="10" creationId="{16FDD696-CA77-7644-E097-6C20E79B66CD}"/>
          </ac:spMkLst>
        </pc:spChg>
        <pc:spChg chg="add mod">
          <ac:chgData name="Siantel Brierley (2235698)" userId="S::2235698@student.uwtsd.ac.uk::ee2a59a3-a71d-450c-ab82-eab8859c778a" providerId="AD" clId="Web-{0B92F7EE-30DA-1101-20BD-9B9B8028EB75}" dt="2026-09-29T13:04:46.081" v="483" actId="1076"/>
          <ac:spMkLst>
            <pc:docMk/>
            <pc:sldMk cId="1750390170" sldId="263"/>
            <ac:spMk id="11" creationId="{EFD650ED-824A-4454-6804-95C0C492C6F1}"/>
          </ac:spMkLst>
        </pc:spChg>
        <pc:spChg chg="add mod">
          <ac:chgData name="Siantel Brierley (2235698)" userId="S::2235698@student.uwtsd.ac.uk::ee2a59a3-a71d-450c-ab82-eab8859c778a" providerId="AD" clId="Web-{0B92F7EE-30DA-1101-20BD-9B9B8028EB75}" dt="2026-09-29T13:04:41.863" v="482" actId="1076"/>
          <ac:spMkLst>
            <pc:docMk/>
            <pc:sldMk cId="1750390170" sldId="263"/>
            <ac:spMk id="12" creationId="{DEBE73F8-9080-4EFB-2E36-FBE00C63EF15}"/>
          </ac:spMkLst>
        </pc:spChg>
        <pc:spChg chg="mod">
          <ac:chgData name="Siantel Brierley (2235698)" userId="S::2235698@student.uwtsd.ac.uk::ee2a59a3-a71d-450c-ab82-eab8859c778a" providerId="AD" clId="Web-{0B92F7EE-30DA-1101-20BD-9B9B8028EB75}" dt="2026-09-29T12:36:08.730" v="173"/>
          <ac:spMkLst>
            <pc:docMk/>
            <pc:sldMk cId="1750390170" sldId="263"/>
            <ac:spMk id="35" creationId="{6088151E-B3AB-09A4-70EC-7A1040A561E6}"/>
          </ac:spMkLst>
        </pc:spChg>
        <pc:spChg chg="mod">
          <ac:chgData name="Siantel Brierley (2235698)" userId="S::2235698@student.uwtsd.ac.uk::ee2a59a3-a71d-450c-ab82-eab8859c778a" providerId="AD" clId="Web-{0B92F7EE-30DA-1101-20BD-9B9B8028EB75}" dt="2026-09-29T12:51:38.877" v="415" actId="14100"/>
          <ac:spMkLst>
            <pc:docMk/>
            <pc:sldMk cId="1750390170" sldId="263"/>
            <ac:spMk id="37" creationId="{F5E835D2-2107-89E0-94C3-D8E50DC12962}"/>
          </ac:spMkLst>
        </pc:spChg>
        <pc:picChg chg="add mod">
          <ac:chgData name="Siantel Brierley (2235698)" userId="S::2235698@student.uwtsd.ac.uk::ee2a59a3-a71d-450c-ab82-eab8859c778a" providerId="AD" clId="Web-{0B92F7EE-30DA-1101-20BD-9B9B8028EB75}" dt="2026-09-29T12:56:35.499" v="444" actId="1076"/>
          <ac:picMkLst>
            <pc:docMk/>
            <pc:sldMk cId="1750390170" sldId="263"/>
            <ac:picMk id="7" creationId="{14940ABF-2D05-D6C6-F405-00708D4DB0D3}"/>
          </ac:picMkLst>
        </pc:picChg>
        <pc:cxnChg chg="add mod">
          <ac:chgData name="Siantel Brierley (2235698)" userId="S::2235698@student.uwtsd.ac.uk::ee2a59a3-a71d-450c-ab82-eab8859c778a" providerId="AD" clId="Web-{0B92F7EE-30DA-1101-20BD-9B9B8028EB75}" dt="2026-09-29T12:51:14.736" v="412"/>
          <ac:cxnSpMkLst>
            <pc:docMk/>
            <pc:sldMk cId="1750390170" sldId="263"/>
            <ac:cxnSpMk id="2" creationId="{FB784523-44E2-1612-DE83-7A68060A2EC5}"/>
          </ac:cxnSpMkLst>
        </pc:cxnChg>
      </pc:sldChg>
    </pc:docChg>
  </pc:docChgLst>
  <pc:docChgLst>
    <pc:chgData name="Siantel Brierley (2235698)" userId="S::2235698@student.uwtsd.ac.uk::ee2a59a3-a71d-450c-ab82-eab8859c778a" providerId="AD" clId="Web-{B4FAFCC2-4078-3CD7-D3F1-98A672A10DDA}"/>
    <pc:docChg chg="addSld delSld modSld">
      <pc:chgData name="Siantel Brierley (2235698)" userId="S::2235698@student.uwtsd.ac.uk::ee2a59a3-a71d-450c-ab82-eab8859c778a" providerId="AD" clId="Web-{B4FAFCC2-4078-3CD7-D3F1-98A672A10DDA}" dt="2026-10-01T12:41:25.457" v="1373" actId="20577"/>
      <pc:docMkLst>
        <pc:docMk/>
      </pc:docMkLst>
      <pc:sldChg chg="modSp">
        <pc:chgData name="Siantel Brierley (2235698)" userId="S::2235698@student.uwtsd.ac.uk::ee2a59a3-a71d-450c-ab82-eab8859c778a" providerId="AD" clId="Web-{B4FAFCC2-4078-3CD7-D3F1-98A672A10DDA}" dt="2026-10-01T12:35:43.416" v="1367" actId="20577"/>
        <pc:sldMkLst>
          <pc:docMk/>
          <pc:sldMk cId="1750390170" sldId="263"/>
        </pc:sldMkLst>
        <pc:spChg chg="mod">
          <ac:chgData name="Siantel Brierley (2235698)" userId="S::2235698@student.uwtsd.ac.uk::ee2a59a3-a71d-450c-ab82-eab8859c778a" providerId="AD" clId="Web-{B4FAFCC2-4078-3CD7-D3F1-98A672A10DDA}" dt="2026-09-30T13:20:44.253" v="651" actId="20577"/>
          <ac:spMkLst>
            <pc:docMk/>
            <pc:sldMk cId="1750390170" sldId="263"/>
            <ac:spMk id="4" creationId="{FCAD4AE8-30D6-0ADA-B9DD-8366E373158F}"/>
          </ac:spMkLst>
        </pc:spChg>
        <pc:spChg chg="mod">
          <ac:chgData name="Siantel Brierley (2235698)" userId="S::2235698@student.uwtsd.ac.uk::ee2a59a3-a71d-450c-ab82-eab8859c778a" providerId="AD" clId="Web-{B4FAFCC2-4078-3CD7-D3F1-98A672A10DDA}" dt="2026-09-30T13:01:24.261" v="599" actId="1076"/>
          <ac:spMkLst>
            <pc:docMk/>
            <pc:sldMk cId="1750390170" sldId="263"/>
            <ac:spMk id="5" creationId="{FF682544-AE45-509A-0245-4C34B3864A9A}"/>
          </ac:spMkLst>
        </pc:spChg>
        <pc:spChg chg="mod">
          <ac:chgData name="Siantel Brierley (2235698)" userId="S::2235698@student.uwtsd.ac.uk::ee2a59a3-a71d-450c-ab82-eab8859c778a" providerId="AD" clId="Web-{B4FAFCC2-4078-3CD7-D3F1-98A672A10DDA}" dt="2026-09-30T13:28:22.030" v="899" actId="14100"/>
          <ac:spMkLst>
            <pc:docMk/>
            <pc:sldMk cId="1750390170" sldId="263"/>
            <ac:spMk id="8" creationId="{E65EDCD4-580D-E7CA-2D9C-9B5BB0958460}"/>
          </ac:spMkLst>
        </pc:spChg>
        <pc:spChg chg="mod">
          <ac:chgData name="Siantel Brierley (2235698)" userId="S::2235698@student.uwtsd.ac.uk::ee2a59a3-a71d-450c-ab82-eab8859c778a" providerId="AD" clId="Web-{B4FAFCC2-4078-3CD7-D3F1-98A672A10DDA}" dt="2026-10-01T12:29:10.638" v="1281" actId="1076"/>
          <ac:spMkLst>
            <pc:docMk/>
            <pc:sldMk cId="1750390170" sldId="263"/>
            <ac:spMk id="9" creationId="{4688479D-A34F-98D0-2105-015708F4E8BA}"/>
          </ac:spMkLst>
        </pc:spChg>
        <pc:spChg chg="mod">
          <ac:chgData name="Siantel Brierley (2235698)" userId="S::2235698@student.uwtsd.ac.uk::ee2a59a3-a71d-450c-ab82-eab8859c778a" providerId="AD" clId="Web-{B4FAFCC2-4078-3CD7-D3F1-98A672A10DDA}" dt="2026-09-30T13:05:06.712" v="622" actId="1076"/>
          <ac:spMkLst>
            <pc:docMk/>
            <pc:sldMk cId="1750390170" sldId="263"/>
            <ac:spMk id="10" creationId="{16FDD696-CA77-7644-E097-6C20E79B66CD}"/>
          </ac:spMkLst>
        </pc:spChg>
        <pc:spChg chg="mod">
          <ac:chgData name="Siantel Brierley (2235698)" userId="S::2235698@student.uwtsd.ac.uk::ee2a59a3-a71d-450c-ab82-eab8859c778a" providerId="AD" clId="Web-{B4FAFCC2-4078-3CD7-D3F1-98A672A10DDA}" dt="2026-09-30T13:28:40.360" v="904" actId="1076"/>
          <ac:spMkLst>
            <pc:docMk/>
            <pc:sldMk cId="1750390170" sldId="263"/>
            <ac:spMk id="11" creationId="{EFD650ED-824A-4454-6804-95C0C492C6F1}"/>
          </ac:spMkLst>
        </pc:spChg>
        <pc:spChg chg="mod">
          <ac:chgData name="Siantel Brierley (2235698)" userId="S::2235698@student.uwtsd.ac.uk::ee2a59a3-a71d-450c-ab82-eab8859c778a" providerId="AD" clId="Web-{B4FAFCC2-4078-3CD7-D3F1-98A672A10DDA}" dt="2026-10-01T12:27:24.208" v="1260" actId="20577"/>
          <ac:spMkLst>
            <pc:docMk/>
            <pc:sldMk cId="1750390170" sldId="263"/>
            <ac:spMk id="12" creationId="{DEBE73F8-9080-4EFB-2E36-FBE00C63EF15}"/>
          </ac:spMkLst>
        </pc:spChg>
        <pc:spChg chg="mod">
          <ac:chgData name="Siantel Brierley (2235698)" userId="S::2235698@student.uwtsd.ac.uk::ee2a59a3-a71d-450c-ab82-eab8859c778a" providerId="AD" clId="Web-{B4FAFCC2-4078-3CD7-D3F1-98A672A10DDA}" dt="2026-09-30T13:05:02.087" v="621" actId="20577"/>
          <ac:spMkLst>
            <pc:docMk/>
            <pc:sldMk cId="1750390170" sldId="263"/>
            <ac:spMk id="13" creationId="{515A53C8-D3E3-0F87-9C28-0C2D846CBBA1}"/>
          </ac:spMkLst>
        </pc:spChg>
        <pc:spChg chg="mod">
          <ac:chgData name="Siantel Brierley (2235698)" userId="S::2235698@student.uwtsd.ac.uk::ee2a59a3-a71d-450c-ab82-eab8859c778a" providerId="AD" clId="Web-{B4FAFCC2-4078-3CD7-D3F1-98A672A10DDA}" dt="2026-09-30T13:05:19.635" v="624" actId="1076"/>
          <ac:spMkLst>
            <pc:docMk/>
            <pc:sldMk cId="1750390170" sldId="263"/>
            <ac:spMk id="16" creationId="{6F401C3E-51E9-B325-40AB-836D46A729C3}"/>
          </ac:spMkLst>
        </pc:spChg>
        <pc:spChg chg="mod">
          <ac:chgData name="Siantel Brierley (2235698)" userId="S::2235698@student.uwtsd.ac.uk::ee2a59a3-a71d-450c-ab82-eab8859c778a" providerId="AD" clId="Web-{B4FAFCC2-4078-3CD7-D3F1-98A672A10DDA}" dt="2026-10-01T12:35:43.416" v="1367" actId="20577"/>
          <ac:spMkLst>
            <pc:docMk/>
            <pc:sldMk cId="1750390170" sldId="263"/>
            <ac:spMk id="35" creationId="{6088151E-B3AB-09A4-70EC-7A1040A561E6}"/>
          </ac:spMkLst>
        </pc:spChg>
        <pc:spChg chg="mod">
          <ac:chgData name="Siantel Brierley (2235698)" userId="S::2235698@student.uwtsd.ac.uk::ee2a59a3-a71d-450c-ab82-eab8859c778a" providerId="AD" clId="Web-{B4FAFCC2-4078-3CD7-D3F1-98A672A10DDA}" dt="2026-10-01T12:32:52.732" v="1351" actId="20577"/>
          <ac:spMkLst>
            <pc:docMk/>
            <pc:sldMk cId="1750390170" sldId="263"/>
            <ac:spMk id="37" creationId="{F5E835D2-2107-89E0-94C3-D8E50DC12962}"/>
          </ac:spMkLst>
        </pc:spChg>
        <pc:picChg chg="mod">
          <ac:chgData name="Siantel Brierley (2235698)" userId="S::2235698@student.uwtsd.ac.uk::ee2a59a3-a71d-450c-ab82-eab8859c778a" providerId="AD" clId="Web-{B4FAFCC2-4078-3CD7-D3F1-98A672A10DDA}" dt="2026-09-30T13:28:31.156" v="901" actId="14100"/>
          <ac:picMkLst>
            <pc:docMk/>
            <pc:sldMk cId="1750390170" sldId="263"/>
            <ac:picMk id="6" creationId="{33CBF9EE-82C2-7541-500B-8976691A2609}"/>
          </ac:picMkLst>
        </pc:picChg>
        <pc:picChg chg="mod">
          <ac:chgData name="Siantel Brierley (2235698)" userId="S::2235698@student.uwtsd.ac.uk::ee2a59a3-a71d-450c-ab82-eab8859c778a" providerId="AD" clId="Web-{B4FAFCC2-4078-3CD7-D3F1-98A672A10DDA}" dt="2026-09-30T13:01:21.980" v="598" actId="14100"/>
          <ac:picMkLst>
            <pc:docMk/>
            <pc:sldMk cId="1750390170" sldId="263"/>
            <ac:picMk id="7" creationId="{14940ABF-2D05-D6C6-F405-00708D4DB0D3}"/>
          </ac:picMkLst>
        </pc:picChg>
      </pc:sldChg>
      <pc:sldChg chg="addSp delSp modSp new">
        <pc:chgData name="Siantel Brierley (2235698)" userId="S::2235698@student.uwtsd.ac.uk::ee2a59a3-a71d-450c-ab82-eab8859c778a" providerId="AD" clId="Web-{B4FAFCC2-4078-3CD7-D3F1-98A672A10DDA}" dt="2026-10-01T12:41:25.457" v="1373" actId="20577"/>
        <pc:sldMkLst>
          <pc:docMk/>
          <pc:sldMk cId="1682667667" sldId="264"/>
        </pc:sldMkLst>
        <pc:spChg chg="del">
          <ac:chgData name="Siantel Brierley (2235698)" userId="S::2235698@student.uwtsd.ac.uk::ee2a59a3-a71d-450c-ab82-eab8859c778a" providerId="AD" clId="Web-{B4FAFCC2-4078-3CD7-D3F1-98A672A10DDA}" dt="2026-10-01T12:27:53.679" v="1263"/>
          <ac:spMkLst>
            <pc:docMk/>
            <pc:sldMk cId="1682667667" sldId="264"/>
            <ac:spMk id="2" creationId="{2E6F0E0F-D213-D1DF-7CE4-DB37F803A482}"/>
          </ac:spMkLst>
        </pc:spChg>
        <pc:spChg chg="del mod">
          <ac:chgData name="Siantel Brierley (2235698)" userId="S::2235698@student.uwtsd.ac.uk::ee2a59a3-a71d-450c-ab82-eab8859c778a" providerId="AD" clId="Web-{B4FAFCC2-4078-3CD7-D3F1-98A672A10DDA}" dt="2026-10-01T12:27:57.164" v="1265"/>
          <ac:spMkLst>
            <pc:docMk/>
            <pc:sldMk cId="1682667667" sldId="264"/>
            <ac:spMk id="3" creationId="{404EE8A5-2C60-9C03-A8B9-CBD6BFEC3853}"/>
          </ac:spMkLst>
        </pc:spChg>
        <pc:spChg chg="add mod">
          <ac:chgData name="Siantel Brierley (2235698)" userId="S::2235698@student.uwtsd.ac.uk::ee2a59a3-a71d-450c-ab82-eab8859c778a" providerId="AD" clId="Web-{B4FAFCC2-4078-3CD7-D3F1-98A672A10DDA}" dt="2026-10-01T12:28:19.884" v="1279" actId="20577"/>
          <ac:spMkLst>
            <pc:docMk/>
            <pc:sldMk cId="1682667667" sldId="264"/>
            <ac:spMk id="4" creationId="{C96CDB73-FB6A-A170-8D43-A60A285322C6}"/>
          </ac:spMkLst>
        </pc:spChg>
        <pc:spChg chg="add mod">
          <ac:chgData name="Siantel Brierley (2235698)" userId="S::2235698@student.uwtsd.ac.uk::ee2a59a3-a71d-450c-ab82-eab8859c778a" providerId="AD" clId="Web-{B4FAFCC2-4078-3CD7-D3F1-98A672A10DDA}" dt="2026-10-01T12:41:25.457" v="1373" actId="20577"/>
          <ac:spMkLst>
            <pc:docMk/>
            <pc:sldMk cId="1682667667" sldId="264"/>
            <ac:spMk id="5" creationId="{A1778728-6746-627F-0DAC-C3F1B8FE01DD}"/>
          </ac:spMkLst>
        </pc:spChg>
      </pc:sldChg>
      <pc:sldChg chg="addSp modSp del">
        <pc:chgData name="Siantel Brierley (2235698)" userId="S::2235698@student.uwtsd.ac.uk::ee2a59a3-a71d-450c-ab82-eab8859c778a" providerId="AD" clId="Web-{B4FAFCC2-4078-3CD7-D3F1-98A672A10DDA}" dt="2026-10-01T12:27:39.584" v="1261"/>
        <pc:sldMkLst>
          <pc:docMk/>
          <pc:sldMk cId="2891254066" sldId="264"/>
        </pc:sldMkLst>
      </pc:sldChg>
    </pc:docChg>
  </pc:docChgLst>
  <pc:docChgLst>
    <pc:chgData name="Siantel Brierley (2235698)" userId="S::2235698@student.uwtsd.ac.uk::ee2a59a3-a71d-450c-ab82-eab8859c778a" providerId="AD" clId="Web-{00000000-0000-0000-0000-000000000000}"/>
    <pc:docChg chg="modSld">
      <pc:chgData name="Siantel Brierley (2235698)" userId="S::2235698@student.uwtsd.ac.uk::ee2a59a3-a71d-450c-ab82-eab8859c778a" providerId="AD" clId="Web-{00000000-0000-0000-0000-000000000000}" dt="2026-09-29T14:22:19.439" v="816" actId="20577"/>
      <pc:docMkLst>
        <pc:docMk/>
      </pc:docMkLst>
      <pc:sldChg chg="addSp delSp modSp">
        <pc:chgData name="Siantel Brierley (2235698)" userId="S::2235698@student.uwtsd.ac.uk::ee2a59a3-a71d-450c-ab82-eab8859c778a" providerId="AD" clId="Web-{00000000-0000-0000-0000-000000000000}" dt="2026-09-29T14:22:19.439" v="816" actId="20577"/>
        <pc:sldMkLst>
          <pc:docMk/>
          <pc:sldMk cId="1750390170" sldId="263"/>
        </pc:sldMkLst>
        <pc:spChg chg="mod">
          <ac:chgData name="Siantel Brierley (2235698)" userId="S::2235698@student.uwtsd.ac.uk::ee2a59a3-a71d-450c-ab82-eab8859c778a" providerId="AD" clId="Web-{00000000-0000-0000-0000-000000000000}" dt="2026-09-29T14:16:31.790" v="789"/>
          <ac:spMkLst>
            <pc:docMk/>
            <pc:sldMk cId="1750390170" sldId="263"/>
            <ac:spMk id="8" creationId="{E65EDCD4-580D-E7CA-2D9C-9B5BB0958460}"/>
          </ac:spMkLst>
        </pc:spChg>
        <pc:spChg chg="mod">
          <ac:chgData name="Siantel Brierley (2235698)" userId="S::2235698@student.uwtsd.ac.uk::ee2a59a3-a71d-450c-ab82-eab8859c778a" providerId="AD" clId="Web-{00000000-0000-0000-0000-000000000000}" dt="2026-09-29T14:16:20.228" v="787" actId="14100"/>
          <ac:spMkLst>
            <pc:docMk/>
            <pc:sldMk cId="1750390170" sldId="263"/>
            <ac:spMk id="10" creationId="{16FDD696-CA77-7644-E097-6C20E79B66CD}"/>
          </ac:spMkLst>
        </pc:spChg>
        <pc:spChg chg="mod">
          <ac:chgData name="Siantel Brierley (2235698)" userId="S::2235698@student.uwtsd.ac.uk::ee2a59a3-a71d-450c-ab82-eab8859c778a" providerId="AD" clId="Web-{00000000-0000-0000-0000-000000000000}" dt="2026-09-29T14:16:54.416" v="793" actId="14100"/>
          <ac:spMkLst>
            <pc:docMk/>
            <pc:sldMk cId="1750390170" sldId="263"/>
            <ac:spMk id="11" creationId="{EFD650ED-824A-4454-6804-95C0C492C6F1}"/>
          </ac:spMkLst>
        </pc:spChg>
        <pc:spChg chg="mod">
          <ac:chgData name="Siantel Brierley (2235698)" userId="S::2235698@student.uwtsd.ac.uk::ee2a59a3-a71d-450c-ab82-eab8859c778a" providerId="AD" clId="Web-{00000000-0000-0000-0000-000000000000}" dt="2026-09-29T14:16:59.385" v="794" actId="1076"/>
          <ac:spMkLst>
            <pc:docMk/>
            <pc:sldMk cId="1750390170" sldId="263"/>
            <ac:spMk id="12" creationId="{DEBE73F8-9080-4EFB-2E36-FBE00C63EF15}"/>
          </ac:spMkLst>
        </pc:spChg>
        <pc:spChg chg="add mod">
          <ac:chgData name="Siantel Brierley (2235698)" userId="S::2235698@student.uwtsd.ac.uk::ee2a59a3-a71d-450c-ab82-eab8859c778a" providerId="AD" clId="Web-{00000000-0000-0000-0000-000000000000}" dt="2026-09-29T14:14:21.490" v="772" actId="20577"/>
          <ac:spMkLst>
            <pc:docMk/>
            <pc:sldMk cId="1750390170" sldId="263"/>
            <ac:spMk id="13" creationId="{515A53C8-D3E3-0F87-9C28-0C2D846CBBA1}"/>
          </ac:spMkLst>
        </pc:spChg>
        <pc:spChg chg="add mod">
          <ac:chgData name="Siantel Brierley (2235698)" userId="S::2235698@student.uwtsd.ac.uk::ee2a59a3-a71d-450c-ab82-eab8859c778a" providerId="AD" clId="Web-{00000000-0000-0000-0000-000000000000}" dt="2026-09-29T14:22:19.439" v="816" actId="20577"/>
          <ac:spMkLst>
            <pc:docMk/>
            <pc:sldMk cId="1750390170" sldId="263"/>
            <ac:spMk id="16" creationId="{6F401C3E-51E9-B325-40AB-836D46A729C3}"/>
          </ac:spMkLst>
        </pc:spChg>
        <pc:spChg chg="mod">
          <ac:chgData name="Siantel Brierley (2235698)" userId="S::2235698@student.uwtsd.ac.uk::ee2a59a3-a71d-450c-ab82-eab8859c778a" providerId="AD" clId="Web-{00000000-0000-0000-0000-000000000000}" dt="2026-09-29T14:14:30.506" v="774" actId="14100"/>
          <ac:spMkLst>
            <pc:docMk/>
            <pc:sldMk cId="1750390170" sldId="263"/>
            <ac:spMk id="37" creationId="{F5E835D2-2107-89E0-94C3-D8E50DC12962}"/>
          </ac:spMkLst>
        </pc:spChg>
        <pc:cxnChg chg="mod">
          <ac:chgData name="Siantel Brierley (2235698)" userId="S::2235698@student.uwtsd.ac.uk::ee2a59a3-a71d-450c-ab82-eab8859c778a" providerId="AD" clId="Web-{00000000-0000-0000-0000-000000000000}" dt="2026-09-29T14:15:25.836" v="778" actId="14100"/>
          <ac:cxnSpMkLst>
            <pc:docMk/>
            <pc:sldMk cId="1750390170" sldId="263"/>
            <ac:cxnSpMk id="2" creationId="{FB784523-44E2-1612-DE83-7A68060A2EC5}"/>
          </ac:cxnSpMkLst>
        </pc:cxnChg>
        <pc:cxnChg chg="add mod">
          <ac:chgData name="Siantel Brierley (2235698)" userId="S::2235698@student.uwtsd.ac.uk::ee2a59a3-a71d-450c-ab82-eab8859c778a" providerId="AD" clId="Web-{00000000-0000-0000-0000-000000000000}" dt="2026-09-29T14:16:05.618" v="784" actId="14100"/>
          <ac:cxnSpMkLst>
            <pc:docMk/>
            <pc:sldMk cId="1750390170" sldId="263"/>
            <ac:cxnSpMk id="14" creationId="{B1532B6E-4564-1214-0B18-0A0D43CD2B62}"/>
          </ac:cxnSpMkLst>
        </pc:cxnChg>
        <pc:cxnChg chg="add mod">
          <ac:chgData name="Siantel Brierley (2235698)" userId="S::2235698@student.uwtsd.ac.uk::ee2a59a3-a71d-450c-ab82-eab8859c778a" providerId="AD" clId="Web-{00000000-0000-0000-0000-000000000000}" dt="2026-09-29T14:16:12.024" v="785" actId="14100"/>
          <ac:cxnSpMkLst>
            <pc:docMk/>
            <pc:sldMk cId="1750390170" sldId="263"/>
            <ac:cxnSpMk id="15" creationId="{8FE83643-7B31-B7A8-7547-7709B536F977}"/>
          </ac:cxnSpMkLst>
        </pc:cxnChg>
      </pc:sldChg>
    </pc:docChg>
  </pc:docChgLst>
  <pc:docChgLst>
    <pc:chgData name="Siantel Brierley (2235698)" userId="S::2235698@student.uwtsd.ac.uk::ee2a59a3-a71d-450c-ab82-eab8859c778a" providerId="AD" clId="Web-{BDFFDDD5-8A1B-E3BB-A702-C568262B5ACF}"/>
    <pc:docChg chg="mod addSld delSld modSld sldOrd modMainMaster setSldSz">
      <pc:chgData name="Siantel Brierley (2235698)" userId="S::2235698@student.uwtsd.ac.uk::ee2a59a3-a71d-450c-ab82-eab8859c778a" providerId="AD" clId="Web-{BDFFDDD5-8A1B-E3BB-A702-C568262B5ACF}" dt="2026-09-28T14:55:23.612" v="3530" actId="20577"/>
      <pc:docMkLst>
        <pc:docMk/>
      </pc:docMkLst>
      <pc:sldChg chg="addSp delSp modSp new ord">
        <pc:chgData name="Siantel Brierley (2235698)" userId="S::2235698@student.uwtsd.ac.uk::ee2a59a3-a71d-450c-ab82-eab8859c778a" providerId="AD" clId="Web-{BDFFDDD5-8A1B-E3BB-A702-C568262B5ACF}" dt="2026-09-28T14:29:36.787" v="3261"/>
        <pc:sldMkLst>
          <pc:docMk/>
          <pc:sldMk cId="1938267362" sldId="257"/>
        </pc:sldMkLst>
        <pc:spChg chg="add mod">
          <ac:chgData name="Siantel Brierley (2235698)" userId="S::2235698@student.uwtsd.ac.uk::ee2a59a3-a71d-450c-ab82-eab8859c778a" providerId="AD" clId="Web-{BDFFDDD5-8A1B-E3BB-A702-C568262B5ACF}" dt="2026-09-28T14:29:36.787" v="3261"/>
          <ac:spMkLst>
            <pc:docMk/>
            <pc:sldMk cId="1938267362" sldId="257"/>
            <ac:spMk id="29" creationId="{643F1766-5A7C-F281-1E5F-5BBE9DCE2093}"/>
          </ac:spMkLst>
        </pc:spChg>
        <pc:graphicFrameChg chg="add mod">
          <ac:chgData name="Siantel Brierley (2235698)" userId="S::2235698@student.uwtsd.ac.uk::ee2a59a3-a71d-450c-ab82-eab8859c778a" providerId="AD" clId="Web-{BDFFDDD5-8A1B-E3BB-A702-C568262B5ACF}" dt="2026-09-28T14:29:36.787" v="3261"/>
          <ac:graphicFrameMkLst>
            <pc:docMk/>
            <pc:sldMk cId="1938267362" sldId="257"/>
            <ac:graphicFrameMk id="7" creationId="{3CE3DB70-5C64-8227-3802-24427AC8804C}"/>
          </ac:graphicFrameMkLst>
        </pc:graphicFrameChg>
        <pc:picChg chg="add mod">
          <ac:chgData name="Siantel Brierley (2235698)" userId="S::2235698@student.uwtsd.ac.uk::ee2a59a3-a71d-450c-ab82-eab8859c778a" providerId="AD" clId="Web-{BDFFDDD5-8A1B-E3BB-A702-C568262B5ACF}" dt="2026-09-28T14:29:36.787" v="3261"/>
          <ac:picMkLst>
            <pc:docMk/>
            <pc:sldMk cId="1938267362" sldId="257"/>
            <ac:picMk id="4" creationId="{EDAD6D05-09F4-64AC-C070-DCF0937B16E9}"/>
          </ac:picMkLst>
        </pc:picChg>
      </pc:sldChg>
      <pc:sldChg chg="addSp delSp modSp new ord">
        <pc:chgData name="Siantel Brierley (2235698)" userId="S::2235698@student.uwtsd.ac.uk::ee2a59a3-a71d-450c-ab82-eab8859c778a" providerId="AD" clId="Web-{BDFFDDD5-8A1B-E3BB-A702-C568262B5ACF}" dt="2026-09-28T14:44:21.107" v="3451"/>
        <pc:sldMkLst>
          <pc:docMk/>
          <pc:sldMk cId="1750390170" sldId="263"/>
        </pc:sldMkLst>
        <pc:spChg chg="add mod">
          <ac:chgData name="Siantel Brierley (2235698)" userId="S::2235698@student.uwtsd.ac.uk::ee2a59a3-a71d-450c-ab82-eab8859c778a" providerId="AD" clId="Web-{BDFFDDD5-8A1B-E3BB-A702-C568262B5ACF}" dt="2026-09-28T14:30:02.680" v="3262" actId="1076"/>
          <ac:spMkLst>
            <pc:docMk/>
            <pc:sldMk cId="1750390170" sldId="263"/>
            <ac:spMk id="4" creationId="{FCAD4AE8-30D6-0ADA-B9DD-8366E373158F}"/>
          </ac:spMkLst>
        </pc:spChg>
        <pc:spChg chg="add mod">
          <ac:chgData name="Siantel Brierley (2235698)" userId="S::2235698@student.uwtsd.ac.uk::ee2a59a3-a71d-450c-ab82-eab8859c778a" providerId="AD" clId="Web-{BDFFDDD5-8A1B-E3BB-A702-C568262B5ACF}" dt="2026-09-28T14:41:33.437" v="3432"/>
          <ac:spMkLst>
            <pc:docMk/>
            <pc:sldMk cId="1750390170" sldId="263"/>
            <ac:spMk id="8" creationId="{E65EDCD4-580D-E7CA-2D9C-9B5BB0958460}"/>
          </ac:spMkLst>
        </pc:spChg>
        <pc:spChg chg="add mod">
          <ac:chgData name="Siantel Brierley (2235698)" userId="S::2235698@student.uwtsd.ac.uk::ee2a59a3-a71d-450c-ab82-eab8859c778a" providerId="AD" clId="Web-{BDFFDDD5-8A1B-E3BB-A702-C568262B5ACF}" dt="2026-09-28T14:38:56.675" v="3397" actId="14100"/>
          <ac:spMkLst>
            <pc:docMk/>
            <pc:sldMk cId="1750390170" sldId="263"/>
            <ac:spMk id="9" creationId="{4688479D-A34F-98D0-2105-015708F4E8BA}"/>
          </ac:spMkLst>
        </pc:spChg>
        <pc:spChg chg="add mod">
          <ac:chgData name="Siantel Brierley (2235698)" userId="S::2235698@student.uwtsd.ac.uk::ee2a59a3-a71d-450c-ab82-eab8859c778a" providerId="AD" clId="Web-{BDFFDDD5-8A1B-E3BB-A702-C568262B5ACF}" dt="2026-09-28T14:40:44.137" v="3419" actId="20577"/>
          <ac:spMkLst>
            <pc:docMk/>
            <pc:sldMk cId="1750390170" sldId="263"/>
            <ac:spMk id="35" creationId="{6088151E-B3AB-09A4-70EC-7A1040A561E6}"/>
          </ac:spMkLst>
        </pc:spChg>
        <pc:spChg chg="add mod">
          <ac:chgData name="Siantel Brierley (2235698)" userId="S::2235698@student.uwtsd.ac.uk::ee2a59a3-a71d-450c-ab82-eab8859c778a" providerId="AD" clId="Web-{BDFFDDD5-8A1B-E3BB-A702-C568262B5ACF}" dt="2026-09-28T14:43:32.275" v="3444" actId="1076"/>
          <ac:spMkLst>
            <pc:docMk/>
            <pc:sldMk cId="1750390170" sldId="263"/>
            <ac:spMk id="37" creationId="{F5E835D2-2107-89E0-94C3-D8E50DC12962}"/>
          </ac:spMkLst>
        </pc:spChg>
        <pc:picChg chg="add mod">
          <ac:chgData name="Siantel Brierley (2235698)" userId="S::2235698@student.uwtsd.ac.uk::ee2a59a3-a71d-450c-ab82-eab8859c778a" providerId="AD" clId="Web-{BDFFDDD5-8A1B-E3BB-A702-C568262B5ACF}" dt="2026-09-28T14:41:36.516" v="3433" actId="14100"/>
          <ac:picMkLst>
            <pc:docMk/>
            <pc:sldMk cId="1750390170" sldId="263"/>
            <ac:picMk id="6" creationId="{33CBF9EE-82C2-7541-500B-8976691A2609}"/>
          </ac:picMkLst>
        </pc:picChg>
      </pc:sldChg>
      <pc:sldMasterChg chg="modSp modSldLayout">
        <pc:chgData name="Siantel Brierley (2235698)" userId="S::2235698@student.uwtsd.ac.uk::ee2a59a3-a71d-450c-ab82-eab8859c778a" providerId="AD" clId="Web-{BDFFDDD5-8A1B-E3BB-A702-C568262B5ACF}" dt="2026-09-28T14:29:36.787" v="3261"/>
        <pc:sldMasterMkLst>
          <pc:docMk/>
          <pc:sldMasterMk cId="2460954070" sldId="2147483660"/>
        </pc:sldMasterMkLst>
        <pc:spChg chg="mod">
          <ac:chgData name="Siantel Brierley (2235698)" userId="S::2235698@student.uwtsd.ac.uk::ee2a59a3-a71d-450c-ab82-eab8859c778a" providerId="AD" clId="Web-{BDFFDDD5-8A1B-E3BB-A702-C568262B5ACF}" dt="2026-09-28T14:29:36.787" v="3261"/>
          <ac:spMkLst>
            <pc:docMk/>
            <pc:sldMasterMk cId="2460954070" sldId="2147483660"/>
            <ac:spMk id="2"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ac:spMk id="3"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ac:spMk id="4"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ac:spMk id="5"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ac:spMk id="6" creationId="{00000000-0000-0000-0000-000000000000}"/>
          </ac:spMkLst>
        </pc:spChg>
        <pc:sldLayoutChg chg="modSp">
          <pc:chgData name="Siantel Brierley (2235698)" userId="S::2235698@student.uwtsd.ac.uk::ee2a59a3-a71d-450c-ab82-eab8859c778a" providerId="AD" clId="Web-{BDFFDDD5-8A1B-E3BB-A702-C568262B5ACF}" dt="2026-09-28T14:29:36.787" v="3261"/>
          <pc:sldLayoutMkLst>
            <pc:docMk/>
            <pc:sldMasterMk cId="2460954070" sldId="2147483660"/>
            <pc:sldLayoutMk cId="2385387890" sldId="2147483661"/>
          </pc:sldLayoutMkLst>
          <pc:spChg chg="mod">
            <ac:chgData name="Siantel Brierley (2235698)" userId="S::2235698@student.uwtsd.ac.uk::ee2a59a3-a71d-450c-ab82-eab8859c778a" providerId="AD" clId="Web-{BDFFDDD5-8A1B-E3BB-A702-C568262B5ACF}" dt="2026-09-28T14:29:36.787" v="3261"/>
            <ac:spMkLst>
              <pc:docMk/>
              <pc:sldMasterMk cId="2460954070" sldId="2147483660"/>
              <pc:sldLayoutMk cId="2385387890" sldId="2147483661"/>
              <ac:spMk id="2"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pc:sldLayoutMk cId="2385387890" sldId="2147483661"/>
              <ac:spMk id="3" creationId="{00000000-0000-0000-0000-000000000000}"/>
            </ac:spMkLst>
          </pc:spChg>
        </pc:sldLayoutChg>
        <pc:sldLayoutChg chg="modSp">
          <pc:chgData name="Siantel Brierley (2235698)" userId="S::2235698@student.uwtsd.ac.uk::ee2a59a3-a71d-450c-ab82-eab8859c778a" providerId="AD" clId="Web-{BDFFDDD5-8A1B-E3BB-A702-C568262B5ACF}" dt="2026-09-28T14:29:36.787" v="3261"/>
          <pc:sldLayoutMkLst>
            <pc:docMk/>
            <pc:sldMasterMk cId="2460954070" sldId="2147483660"/>
            <pc:sldLayoutMk cId="2591524520" sldId="2147483663"/>
          </pc:sldLayoutMkLst>
          <pc:spChg chg="mod">
            <ac:chgData name="Siantel Brierley (2235698)" userId="S::2235698@student.uwtsd.ac.uk::ee2a59a3-a71d-450c-ab82-eab8859c778a" providerId="AD" clId="Web-{BDFFDDD5-8A1B-E3BB-A702-C568262B5ACF}" dt="2026-09-28T14:29:36.787" v="3261"/>
            <ac:spMkLst>
              <pc:docMk/>
              <pc:sldMasterMk cId="2460954070" sldId="2147483660"/>
              <pc:sldLayoutMk cId="2591524520" sldId="2147483663"/>
              <ac:spMk id="2"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pc:sldLayoutMk cId="2591524520" sldId="2147483663"/>
              <ac:spMk id="3" creationId="{00000000-0000-0000-0000-000000000000}"/>
            </ac:spMkLst>
          </pc:spChg>
        </pc:sldLayoutChg>
        <pc:sldLayoutChg chg="modSp">
          <pc:chgData name="Siantel Brierley (2235698)" userId="S::2235698@student.uwtsd.ac.uk::ee2a59a3-a71d-450c-ab82-eab8859c778a" providerId="AD" clId="Web-{BDFFDDD5-8A1B-E3BB-A702-C568262B5ACF}" dt="2026-09-28T14:29:36.787" v="3261"/>
          <pc:sldLayoutMkLst>
            <pc:docMk/>
            <pc:sldMasterMk cId="2460954070" sldId="2147483660"/>
            <pc:sldLayoutMk cId="1203092039" sldId="2147483664"/>
          </pc:sldLayoutMkLst>
          <pc:spChg chg="mod">
            <ac:chgData name="Siantel Brierley (2235698)" userId="S::2235698@student.uwtsd.ac.uk::ee2a59a3-a71d-450c-ab82-eab8859c778a" providerId="AD" clId="Web-{BDFFDDD5-8A1B-E3BB-A702-C568262B5ACF}" dt="2026-09-28T14:29:36.787" v="3261"/>
            <ac:spMkLst>
              <pc:docMk/>
              <pc:sldMasterMk cId="2460954070" sldId="2147483660"/>
              <pc:sldLayoutMk cId="1203092039" sldId="2147483664"/>
              <ac:spMk id="3"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pc:sldLayoutMk cId="1203092039" sldId="2147483664"/>
              <ac:spMk id="4" creationId="{00000000-0000-0000-0000-000000000000}"/>
            </ac:spMkLst>
          </pc:spChg>
        </pc:sldLayoutChg>
        <pc:sldLayoutChg chg="modSp">
          <pc:chgData name="Siantel Brierley (2235698)" userId="S::2235698@student.uwtsd.ac.uk::ee2a59a3-a71d-450c-ab82-eab8859c778a" providerId="AD" clId="Web-{BDFFDDD5-8A1B-E3BB-A702-C568262B5ACF}" dt="2026-09-28T14:29:36.787" v="3261"/>
          <pc:sldLayoutMkLst>
            <pc:docMk/>
            <pc:sldMasterMk cId="2460954070" sldId="2147483660"/>
            <pc:sldLayoutMk cId="3733172339" sldId="2147483665"/>
          </pc:sldLayoutMkLst>
          <pc:spChg chg="mod">
            <ac:chgData name="Siantel Brierley (2235698)" userId="S::2235698@student.uwtsd.ac.uk::ee2a59a3-a71d-450c-ab82-eab8859c778a" providerId="AD" clId="Web-{BDFFDDD5-8A1B-E3BB-A702-C568262B5ACF}" dt="2026-09-28T14:29:36.787" v="3261"/>
            <ac:spMkLst>
              <pc:docMk/>
              <pc:sldMasterMk cId="2460954070" sldId="2147483660"/>
              <pc:sldLayoutMk cId="3733172339" sldId="2147483665"/>
              <ac:spMk id="2"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pc:sldLayoutMk cId="3733172339" sldId="2147483665"/>
              <ac:spMk id="3"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pc:sldLayoutMk cId="3733172339" sldId="2147483665"/>
              <ac:spMk id="4"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pc:sldLayoutMk cId="3733172339" sldId="2147483665"/>
              <ac:spMk id="5"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pc:sldLayoutMk cId="3733172339" sldId="2147483665"/>
              <ac:spMk id="6" creationId="{00000000-0000-0000-0000-000000000000}"/>
            </ac:spMkLst>
          </pc:spChg>
        </pc:sldLayoutChg>
        <pc:sldLayoutChg chg="modSp">
          <pc:chgData name="Siantel Brierley (2235698)" userId="S::2235698@student.uwtsd.ac.uk::ee2a59a3-a71d-450c-ab82-eab8859c778a" providerId="AD" clId="Web-{BDFFDDD5-8A1B-E3BB-A702-C568262B5ACF}" dt="2026-09-28T14:29:36.787" v="3261"/>
          <pc:sldLayoutMkLst>
            <pc:docMk/>
            <pc:sldMasterMk cId="2460954070" sldId="2147483660"/>
            <pc:sldLayoutMk cId="3171841454" sldId="2147483668"/>
          </pc:sldLayoutMkLst>
          <pc:spChg chg="mod">
            <ac:chgData name="Siantel Brierley (2235698)" userId="S::2235698@student.uwtsd.ac.uk::ee2a59a3-a71d-450c-ab82-eab8859c778a" providerId="AD" clId="Web-{BDFFDDD5-8A1B-E3BB-A702-C568262B5ACF}" dt="2026-09-28T14:29:36.787" v="3261"/>
            <ac:spMkLst>
              <pc:docMk/>
              <pc:sldMasterMk cId="2460954070" sldId="2147483660"/>
              <pc:sldLayoutMk cId="3171841454" sldId="2147483668"/>
              <ac:spMk id="2"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pc:sldLayoutMk cId="3171841454" sldId="2147483668"/>
              <ac:spMk id="3"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pc:sldLayoutMk cId="3171841454" sldId="2147483668"/>
              <ac:spMk id="4" creationId="{00000000-0000-0000-0000-000000000000}"/>
            </ac:spMkLst>
          </pc:spChg>
        </pc:sldLayoutChg>
        <pc:sldLayoutChg chg="modSp">
          <pc:chgData name="Siantel Brierley (2235698)" userId="S::2235698@student.uwtsd.ac.uk::ee2a59a3-a71d-450c-ab82-eab8859c778a" providerId="AD" clId="Web-{BDFFDDD5-8A1B-E3BB-A702-C568262B5ACF}" dt="2026-09-28T14:29:36.787" v="3261"/>
          <pc:sldLayoutMkLst>
            <pc:docMk/>
            <pc:sldMasterMk cId="2460954070" sldId="2147483660"/>
            <pc:sldLayoutMk cId="1718958274" sldId="2147483669"/>
          </pc:sldLayoutMkLst>
          <pc:spChg chg="mod">
            <ac:chgData name="Siantel Brierley (2235698)" userId="S::2235698@student.uwtsd.ac.uk::ee2a59a3-a71d-450c-ab82-eab8859c778a" providerId="AD" clId="Web-{BDFFDDD5-8A1B-E3BB-A702-C568262B5ACF}" dt="2026-09-28T14:29:36.787" v="3261"/>
            <ac:spMkLst>
              <pc:docMk/>
              <pc:sldMasterMk cId="2460954070" sldId="2147483660"/>
              <pc:sldLayoutMk cId="1718958274" sldId="2147483669"/>
              <ac:spMk id="2"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pc:sldLayoutMk cId="1718958274" sldId="2147483669"/>
              <ac:spMk id="3"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pc:sldLayoutMk cId="1718958274" sldId="2147483669"/>
              <ac:spMk id="4" creationId="{00000000-0000-0000-0000-000000000000}"/>
            </ac:spMkLst>
          </pc:spChg>
        </pc:sldLayoutChg>
        <pc:sldLayoutChg chg="modSp">
          <pc:chgData name="Siantel Brierley (2235698)" userId="S::2235698@student.uwtsd.ac.uk::ee2a59a3-a71d-450c-ab82-eab8859c778a" providerId="AD" clId="Web-{BDFFDDD5-8A1B-E3BB-A702-C568262B5ACF}" dt="2026-09-28T14:29:36.787" v="3261"/>
          <pc:sldLayoutMkLst>
            <pc:docMk/>
            <pc:sldMasterMk cId="2460954070" sldId="2147483660"/>
            <pc:sldLayoutMk cId="3479445657" sldId="2147483671"/>
          </pc:sldLayoutMkLst>
          <pc:spChg chg="mod">
            <ac:chgData name="Siantel Brierley (2235698)" userId="S::2235698@student.uwtsd.ac.uk::ee2a59a3-a71d-450c-ab82-eab8859c778a" providerId="AD" clId="Web-{BDFFDDD5-8A1B-E3BB-A702-C568262B5ACF}" dt="2026-09-28T14:29:36.787" v="3261"/>
            <ac:spMkLst>
              <pc:docMk/>
              <pc:sldMasterMk cId="2460954070" sldId="2147483660"/>
              <pc:sldLayoutMk cId="3479445657" sldId="2147483671"/>
              <ac:spMk id="2" creationId="{00000000-0000-0000-0000-000000000000}"/>
            </ac:spMkLst>
          </pc:spChg>
          <pc:spChg chg="mod">
            <ac:chgData name="Siantel Brierley (2235698)" userId="S::2235698@student.uwtsd.ac.uk::ee2a59a3-a71d-450c-ab82-eab8859c778a" providerId="AD" clId="Web-{BDFFDDD5-8A1B-E3BB-A702-C568262B5ACF}" dt="2026-09-28T14:29:36.787" v="3261"/>
            <ac:spMkLst>
              <pc:docMk/>
              <pc:sldMasterMk cId="2460954070" sldId="2147483660"/>
              <pc:sldLayoutMk cId="3479445657" sldId="2147483671"/>
              <ac:spMk id="3" creationId="{00000000-0000-0000-0000-000000000000}"/>
            </ac:spMkLst>
          </pc:spChg>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8F1CCC-4EAC-4410-9A44-2EA0878EF58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8BEE328-6148-49D9-B3B4-101F447CB1D3}">
      <dgm:prSet/>
      <dgm:spPr/>
      <dgm:t>
        <a:bodyPr/>
        <a:lstStyle/>
        <a:p>
          <a:pPr>
            <a:lnSpc>
              <a:spcPct val="100000"/>
            </a:lnSpc>
          </a:pPr>
          <a:r>
            <a:rPr lang="en-GB"/>
            <a:t>Student Name: Siantel Nikita Brierley.</a:t>
          </a:r>
          <a:endParaRPr lang="en-US"/>
        </a:p>
      </dgm:t>
    </dgm:pt>
    <dgm:pt modelId="{68D4FB3F-BB2A-40E5-AE43-66B72C51F67F}" type="parTrans" cxnId="{92A7BCFA-9629-46B2-A56F-1F7C9BD518E9}">
      <dgm:prSet/>
      <dgm:spPr/>
      <dgm:t>
        <a:bodyPr/>
        <a:lstStyle/>
        <a:p>
          <a:endParaRPr lang="en-US"/>
        </a:p>
      </dgm:t>
    </dgm:pt>
    <dgm:pt modelId="{2A4A9C64-24BB-4E32-919A-5D2149BB618E}" type="sibTrans" cxnId="{92A7BCFA-9629-46B2-A56F-1F7C9BD518E9}">
      <dgm:prSet/>
      <dgm:spPr/>
      <dgm:t>
        <a:bodyPr/>
        <a:lstStyle/>
        <a:p>
          <a:endParaRPr lang="en-US"/>
        </a:p>
      </dgm:t>
    </dgm:pt>
    <dgm:pt modelId="{973F0B05-6132-4481-B4C0-FD28A570F3EA}">
      <dgm:prSet/>
      <dgm:spPr/>
      <dgm:t>
        <a:bodyPr/>
        <a:lstStyle/>
        <a:p>
          <a:pPr>
            <a:lnSpc>
              <a:spcPct val="100000"/>
            </a:lnSpc>
          </a:pPr>
          <a:r>
            <a:rPr lang="en-GB"/>
            <a:t>Student Number: 2235698.</a:t>
          </a:r>
          <a:endParaRPr lang="en-US"/>
        </a:p>
      </dgm:t>
    </dgm:pt>
    <dgm:pt modelId="{D6DB3448-935D-406A-A347-EF80D3686F82}" type="parTrans" cxnId="{BBFCC598-403A-4E10-B31D-14F2F966693F}">
      <dgm:prSet/>
      <dgm:spPr/>
      <dgm:t>
        <a:bodyPr/>
        <a:lstStyle/>
        <a:p>
          <a:endParaRPr lang="en-US"/>
        </a:p>
      </dgm:t>
    </dgm:pt>
    <dgm:pt modelId="{ADBC2BEF-403B-4293-9442-CE0A6E3019E4}" type="sibTrans" cxnId="{BBFCC598-403A-4E10-B31D-14F2F966693F}">
      <dgm:prSet/>
      <dgm:spPr/>
      <dgm:t>
        <a:bodyPr/>
        <a:lstStyle/>
        <a:p>
          <a:endParaRPr lang="en-US"/>
        </a:p>
      </dgm:t>
    </dgm:pt>
    <dgm:pt modelId="{6023F2D4-2B5B-494D-8FCE-44C8503E6354}">
      <dgm:prSet/>
      <dgm:spPr/>
      <dgm:t>
        <a:bodyPr/>
        <a:lstStyle/>
        <a:p>
          <a:pPr>
            <a:lnSpc>
              <a:spcPct val="100000"/>
            </a:lnSpc>
          </a:pPr>
          <a:r>
            <a:rPr lang="en-GB"/>
            <a:t>Lecturer Name: Junaid Shaikh</a:t>
          </a:r>
          <a:endParaRPr lang="en-US"/>
        </a:p>
      </dgm:t>
    </dgm:pt>
    <dgm:pt modelId="{3F5FEFEC-8464-46CE-81FA-BDD3FBA4AD3D}" type="parTrans" cxnId="{65658F84-3918-4AF4-B4B4-0DA072ADBB21}">
      <dgm:prSet/>
      <dgm:spPr/>
      <dgm:t>
        <a:bodyPr/>
        <a:lstStyle/>
        <a:p>
          <a:endParaRPr lang="en-US"/>
        </a:p>
      </dgm:t>
    </dgm:pt>
    <dgm:pt modelId="{555CF3F5-8422-47E1-9BD4-C04B3C046186}" type="sibTrans" cxnId="{65658F84-3918-4AF4-B4B4-0DA072ADBB21}">
      <dgm:prSet/>
      <dgm:spPr/>
      <dgm:t>
        <a:bodyPr/>
        <a:lstStyle/>
        <a:p>
          <a:endParaRPr lang="en-US"/>
        </a:p>
      </dgm:t>
    </dgm:pt>
    <dgm:pt modelId="{55A0B413-FFC3-4DE9-AA85-52EDFA4EE08B}">
      <dgm:prSet/>
      <dgm:spPr/>
      <dgm:t>
        <a:bodyPr/>
        <a:lstStyle/>
        <a:p>
          <a:pPr>
            <a:lnSpc>
              <a:spcPct val="100000"/>
            </a:lnSpc>
          </a:pPr>
          <a:r>
            <a:rPr lang="en-GB"/>
            <a:t>Programme Name: MSc Public Health and Social Care in Practice.</a:t>
          </a:r>
          <a:endParaRPr lang="en-US"/>
        </a:p>
      </dgm:t>
    </dgm:pt>
    <dgm:pt modelId="{38F49100-37EF-4401-BC00-FF9A0A1F9E40}" type="parTrans" cxnId="{8DE9078B-7C96-4F85-AF44-90A86462F632}">
      <dgm:prSet/>
      <dgm:spPr/>
      <dgm:t>
        <a:bodyPr/>
        <a:lstStyle/>
        <a:p>
          <a:endParaRPr lang="en-US"/>
        </a:p>
      </dgm:t>
    </dgm:pt>
    <dgm:pt modelId="{4E1D8594-3A0F-4758-A466-E9409F61431F}" type="sibTrans" cxnId="{8DE9078B-7C96-4F85-AF44-90A86462F632}">
      <dgm:prSet/>
      <dgm:spPr/>
      <dgm:t>
        <a:bodyPr/>
        <a:lstStyle/>
        <a:p>
          <a:endParaRPr lang="en-US"/>
        </a:p>
      </dgm:t>
    </dgm:pt>
    <dgm:pt modelId="{05A94497-7ECC-4A47-9D47-595EEA8E623F}">
      <dgm:prSet/>
      <dgm:spPr/>
      <dgm:t>
        <a:bodyPr/>
        <a:lstStyle/>
        <a:p>
          <a:pPr>
            <a:lnSpc>
              <a:spcPct val="100000"/>
            </a:lnSpc>
          </a:pPr>
          <a:r>
            <a:rPr lang="en-GB"/>
            <a:t>Module Name: Practice Based Research.</a:t>
          </a:r>
          <a:endParaRPr lang="en-US"/>
        </a:p>
      </dgm:t>
    </dgm:pt>
    <dgm:pt modelId="{699A4FC2-7010-4508-8552-2BDDB3CF65C9}" type="parTrans" cxnId="{3314DBCD-839D-4705-827D-4FD5D61AD31F}">
      <dgm:prSet/>
      <dgm:spPr/>
      <dgm:t>
        <a:bodyPr/>
        <a:lstStyle/>
        <a:p>
          <a:endParaRPr lang="en-US"/>
        </a:p>
      </dgm:t>
    </dgm:pt>
    <dgm:pt modelId="{63512DD1-0493-4B65-BBC5-9399E5E21A92}" type="sibTrans" cxnId="{3314DBCD-839D-4705-827D-4FD5D61AD31F}">
      <dgm:prSet/>
      <dgm:spPr/>
      <dgm:t>
        <a:bodyPr/>
        <a:lstStyle/>
        <a:p>
          <a:endParaRPr lang="en-US"/>
        </a:p>
      </dgm:t>
    </dgm:pt>
    <dgm:pt modelId="{549483FA-987C-43A2-AF87-91005C6F9B7D}">
      <dgm:prSet/>
      <dgm:spPr/>
      <dgm:t>
        <a:bodyPr/>
        <a:lstStyle/>
        <a:p>
          <a:pPr>
            <a:lnSpc>
              <a:spcPct val="100000"/>
            </a:lnSpc>
          </a:pPr>
          <a:r>
            <a:rPr lang="en-GB"/>
            <a:t>Module Code: LSHS7008.</a:t>
          </a:r>
          <a:endParaRPr lang="en-US"/>
        </a:p>
      </dgm:t>
    </dgm:pt>
    <dgm:pt modelId="{25E109F4-7834-4240-9DF4-CC129AEFE0CB}" type="parTrans" cxnId="{BFD8009F-9ECC-4B18-8A1E-3A2B2465E25B}">
      <dgm:prSet/>
      <dgm:spPr/>
      <dgm:t>
        <a:bodyPr/>
        <a:lstStyle/>
        <a:p>
          <a:endParaRPr lang="en-US"/>
        </a:p>
      </dgm:t>
    </dgm:pt>
    <dgm:pt modelId="{BBEDEACB-9704-44FE-AD14-DD6B36198845}" type="sibTrans" cxnId="{BFD8009F-9ECC-4B18-8A1E-3A2B2465E25B}">
      <dgm:prSet/>
      <dgm:spPr/>
      <dgm:t>
        <a:bodyPr/>
        <a:lstStyle/>
        <a:p>
          <a:endParaRPr lang="en-US"/>
        </a:p>
      </dgm:t>
    </dgm:pt>
    <dgm:pt modelId="{B21F167F-7AAD-42A4-845C-C06B037E8137}">
      <dgm:prSet/>
      <dgm:spPr/>
      <dgm:t>
        <a:bodyPr/>
        <a:lstStyle/>
        <a:p>
          <a:pPr>
            <a:lnSpc>
              <a:spcPct val="100000"/>
            </a:lnSpc>
          </a:pPr>
          <a:r>
            <a:rPr lang="en-GB"/>
            <a:t>Assignment Title: Component 1 – Poster Presentation.</a:t>
          </a:r>
          <a:endParaRPr lang="en-US"/>
        </a:p>
      </dgm:t>
    </dgm:pt>
    <dgm:pt modelId="{4B752307-59F9-451D-9E32-4BFA873D7D54}" type="parTrans" cxnId="{674075DF-E292-442D-999F-CD5582D9FF8F}">
      <dgm:prSet/>
      <dgm:spPr/>
      <dgm:t>
        <a:bodyPr/>
        <a:lstStyle/>
        <a:p>
          <a:endParaRPr lang="en-US"/>
        </a:p>
      </dgm:t>
    </dgm:pt>
    <dgm:pt modelId="{59C6D632-94CA-4FC8-8686-C566E383D283}" type="sibTrans" cxnId="{674075DF-E292-442D-999F-CD5582D9FF8F}">
      <dgm:prSet/>
      <dgm:spPr/>
      <dgm:t>
        <a:bodyPr/>
        <a:lstStyle/>
        <a:p>
          <a:endParaRPr lang="en-US"/>
        </a:p>
      </dgm:t>
    </dgm:pt>
    <dgm:pt modelId="{1CBBC1A7-E091-4706-AF98-E7FE5564F91C}" type="pres">
      <dgm:prSet presAssocID="{1D8F1CCC-4EAC-4410-9A44-2EA0878EF582}" presName="root" presStyleCnt="0">
        <dgm:presLayoutVars>
          <dgm:dir/>
          <dgm:resizeHandles val="exact"/>
        </dgm:presLayoutVars>
      </dgm:prSet>
      <dgm:spPr/>
    </dgm:pt>
    <dgm:pt modelId="{1665D885-A780-4934-8DA8-38AFC60B6838}" type="pres">
      <dgm:prSet presAssocID="{48BEE328-6148-49D9-B3B4-101F447CB1D3}" presName="compNode" presStyleCnt="0"/>
      <dgm:spPr/>
    </dgm:pt>
    <dgm:pt modelId="{A4B9BF6B-26B8-4218-AADE-D813DAC04966}" type="pres">
      <dgm:prSet presAssocID="{48BEE328-6148-49D9-B3B4-101F447CB1D3}" presName="bgRect" presStyleLbl="bgShp" presStyleIdx="0" presStyleCnt="7"/>
      <dgm:spPr/>
    </dgm:pt>
    <dgm:pt modelId="{1AF46BE9-31BF-41B4-9273-C9F00F23E6FE}" type="pres">
      <dgm:prSet presAssocID="{48BEE328-6148-49D9-B3B4-101F447CB1D3}"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Astronaut"/>
        </a:ext>
      </dgm:extLst>
    </dgm:pt>
    <dgm:pt modelId="{A869B0F8-88F4-4AE9-9685-DEC7A3BA8789}" type="pres">
      <dgm:prSet presAssocID="{48BEE328-6148-49D9-B3B4-101F447CB1D3}" presName="spaceRect" presStyleCnt="0"/>
      <dgm:spPr/>
    </dgm:pt>
    <dgm:pt modelId="{FA212F6B-CCDA-4B2D-AFA1-82A6B2DBCA58}" type="pres">
      <dgm:prSet presAssocID="{48BEE328-6148-49D9-B3B4-101F447CB1D3}" presName="parTx" presStyleLbl="revTx" presStyleIdx="0" presStyleCnt="7">
        <dgm:presLayoutVars>
          <dgm:chMax val="0"/>
          <dgm:chPref val="0"/>
        </dgm:presLayoutVars>
      </dgm:prSet>
      <dgm:spPr/>
    </dgm:pt>
    <dgm:pt modelId="{0EFA8B97-7C9F-42DA-8196-C76C453FBD1A}" type="pres">
      <dgm:prSet presAssocID="{2A4A9C64-24BB-4E32-919A-5D2149BB618E}" presName="sibTrans" presStyleCnt="0"/>
      <dgm:spPr/>
    </dgm:pt>
    <dgm:pt modelId="{7688638C-F667-4BAC-B86A-19FC2108B331}" type="pres">
      <dgm:prSet presAssocID="{973F0B05-6132-4481-B4C0-FD28A570F3EA}" presName="compNode" presStyleCnt="0"/>
      <dgm:spPr/>
    </dgm:pt>
    <dgm:pt modelId="{8A20D167-FCE6-48FE-8B76-434FC05B1744}" type="pres">
      <dgm:prSet presAssocID="{973F0B05-6132-4481-B4C0-FD28A570F3EA}" presName="bgRect" presStyleLbl="bgShp" presStyleIdx="1" presStyleCnt="7"/>
      <dgm:spPr/>
    </dgm:pt>
    <dgm:pt modelId="{EB322322-0002-4691-8AFC-C87045A0C714}" type="pres">
      <dgm:prSet presAssocID="{973F0B05-6132-4481-B4C0-FD28A570F3EA}"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C7A54BA1-FBD6-4B54-91F5-53F69CAAE4B1}" type="pres">
      <dgm:prSet presAssocID="{973F0B05-6132-4481-B4C0-FD28A570F3EA}" presName="spaceRect" presStyleCnt="0"/>
      <dgm:spPr/>
    </dgm:pt>
    <dgm:pt modelId="{D17CCD6D-7234-4E2C-AA02-66CDD0A1FB56}" type="pres">
      <dgm:prSet presAssocID="{973F0B05-6132-4481-B4C0-FD28A570F3EA}" presName="parTx" presStyleLbl="revTx" presStyleIdx="1" presStyleCnt="7">
        <dgm:presLayoutVars>
          <dgm:chMax val="0"/>
          <dgm:chPref val="0"/>
        </dgm:presLayoutVars>
      </dgm:prSet>
      <dgm:spPr/>
    </dgm:pt>
    <dgm:pt modelId="{4E8CB627-8494-4F41-AEE9-7625119C1FA8}" type="pres">
      <dgm:prSet presAssocID="{ADBC2BEF-403B-4293-9442-CE0A6E3019E4}" presName="sibTrans" presStyleCnt="0"/>
      <dgm:spPr/>
    </dgm:pt>
    <dgm:pt modelId="{4C8E23B4-A9F6-4BA4-B84F-28D0DE2DB2D2}" type="pres">
      <dgm:prSet presAssocID="{6023F2D4-2B5B-494D-8FCE-44C8503E6354}" presName="compNode" presStyleCnt="0"/>
      <dgm:spPr/>
    </dgm:pt>
    <dgm:pt modelId="{F794074C-B3FA-4036-A94A-E31B69191F7E}" type="pres">
      <dgm:prSet presAssocID="{6023F2D4-2B5B-494D-8FCE-44C8503E6354}" presName="bgRect" presStyleLbl="bgShp" presStyleIdx="2" presStyleCnt="7"/>
      <dgm:spPr/>
    </dgm:pt>
    <dgm:pt modelId="{3063CC18-4304-4F89-9FF1-2EE1C38C726D}" type="pres">
      <dgm:prSet presAssocID="{6023F2D4-2B5B-494D-8FCE-44C8503E6354}"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ecturer"/>
        </a:ext>
      </dgm:extLst>
    </dgm:pt>
    <dgm:pt modelId="{85E72195-7070-4608-9563-CF8D12364E72}" type="pres">
      <dgm:prSet presAssocID="{6023F2D4-2B5B-494D-8FCE-44C8503E6354}" presName="spaceRect" presStyleCnt="0"/>
      <dgm:spPr/>
    </dgm:pt>
    <dgm:pt modelId="{68A386EB-B99D-4FD9-BFB0-78F78A86573A}" type="pres">
      <dgm:prSet presAssocID="{6023F2D4-2B5B-494D-8FCE-44C8503E6354}" presName="parTx" presStyleLbl="revTx" presStyleIdx="2" presStyleCnt="7">
        <dgm:presLayoutVars>
          <dgm:chMax val="0"/>
          <dgm:chPref val="0"/>
        </dgm:presLayoutVars>
      </dgm:prSet>
      <dgm:spPr/>
    </dgm:pt>
    <dgm:pt modelId="{9CA408D2-78D9-44A8-835A-788924B0568C}" type="pres">
      <dgm:prSet presAssocID="{555CF3F5-8422-47E1-9BD4-C04B3C046186}" presName="sibTrans" presStyleCnt="0"/>
      <dgm:spPr/>
    </dgm:pt>
    <dgm:pt modelId="{A8D92DA2-824F-42BF-8330-F1D86D3972D5}" type="pres">
      <dgm:prSet presAssocID="{55A0B413-FFC3-4DE9-AA85-52EDFA4EE08B}" presName="compNode" presStyleCnt="0"/>
      <dgm:spPr/>
    </dgm:pt>
    <dgm:pt modelId="{4EAAFFBE-B9E8-4A63-BAFB-6A5EB3DA9B7F}" type="pres">
      <dgm:prSet presAssocID="{55A0B413-FFC3-4DE9-AA85-52EDFA4EE08B}" presName="bgRect" presStyleLbl="bgShp" presStyleIdx="3" presStyleCnt="7"/>
      <dgm:spPr/>
    </dgm:pt>
    <dgm:pt modelId="{4B885EA5-E413-45F0-8AC0-0F15161EA6A6}" type="pres">
      <dgm:prSet presAssocID="{55A0B413-FFC3-4DE9-AA85-52EDFA4EE08B}"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spital"/>
        </a:ext>
      </dgm:extLst>
    </dgm:pt>
    <dgm:pt modelId="{3E07BD54-9FE9-4CE6-A375-4821AB38CF95}" type="pres">
      <dgm:prSet presAssocID="{55A0B413-FFC3-4DE9-AA85-52EDFA4EE08B}" presName="spaceRect" presStyleCnt="0"/>
      <dgm:spPr/>
    </dgm:pt>
    <dgm:pt modelId="{AC4D6FF6-9715-4422-A9D2-E5149E016620}" type="pres">
      <dgm:prSet presAssocID="{55A0B413-FFC3-4DE9-AA85-52EDFA4EE08B}" presName="parTx" presStyleLbl="revTx" presStyleIdx="3" presStyleCnt="7">
        <dgm:presLayoutVars>
          <dgm:chMax val="0"/>
          <dgm:chPref val="0"/>
        </dgm:presLayoutVars>
      </dgm:prSet>
      <dgm:spPr/>
    </dgm:pt>
    <dgm:pt modelId="{08790189-6CFD-4F6E-B365-D090CBF92165}" type="pres">
      <dgm:prSet presAssocID="{4E1D8594-3A0F-4758-A466-E9409F61431F}" presName="sibTrans" presStyleCnt="0"/>
      <dgm:spPr/>
    </dgm:pt>
    <dgm:pt modelId="{8E94EA1B-D7BD-44E9-BADA-6FB14F7FF4F9}" type="pres">
      <dgm:prSet presAssocID="{05A94497-7ECC-4A47-9D47-595EEA8E623F}" presName="compNode" presStyleCnt="0"/>
      <dgm:spPr/>
    </dgm:pt>
    <dgm:pt modelId="{E863AD94-5385-4305-85BB-751D8A83D3A7}" type="pres">
      <dgm:prSet presAssocID="{05A94497-7ECC-4A47-9D47-595EEA8E623F}" presName="bgRect" presStyleLbl="bgShp" presStyleIdx="4" presStyleCnt="7"/>
      <dgm:spPr/>
    </dgm:pt>
    <dgm:pt modelId="{A4A7C5C5-7C15-48C1-AC04-00EAF9229DEB}" type="pres">
      <dgm:prSet presAssocID="{05A94497-7ECC-4A47-9D47-595EEA8E623F}"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ooks"/>
        </a:ext>
      </dgm:extLst>
    </dgm:pt>
    <dgm:pt modelId="{8BA14239-3D2E-4208-BEE6-55F68FB1DB92}" type="pres">
      <dgm:prSet presAssocID="{05A94497-7ECC-4A47-9D47-595EEA8E623F}" presName="spaceRect" presStyleCnt="0"/>
      <dgm:spPr/>
    </dgm:pt>
    <dgm:pt modelId="{88AF44B0-5347-4600-B611-6636814EE68B}" type="pres">
      <dgm:prSet presAssocID="{05A94497-7ECC-4A47-9D47-595EEA8E623F}" presName="parTx" presStyleLbl="revTx" presStyleIdx="4" presStyleCnt="7">
        <dgm:presLayoutVars>
          <dgm:chMax val="0"/>
          <dgm:chPref val="0"/>
        </dgm:presLayoutVars>
      </dgm:prSet>
      <dgm:spPr/>
    </dgm:pt>
    <dgm:pt modelId="{E6A59F1E-232E-4217-9F17-24F022E8C2FE}" type="pres">
      <dgm:prSet presAssocID="{63512DD1-0493-4B65-BBC5-9399E5E21A92}" presName="sibTrans" presStyleCnt="0"/>
      <dgm:spPr/>
    </dgm:pt>
    <dgm:pt modelId="{DBB4C570-DD06-4122-8426-61AE03DA9677}" type="pres">
      <dgm:prSet presAssocID="{549483FA-987C-43A2-AF87-91005C6F9B7D}" presName="compNode" presStyleCnt="0"/>
      <dgm:spPr/>
    </dgm:pt>
    <dgm:pt modelId="{2FA7A3D1-7270-4322-A619-3563963D8B94}" type="pres">
      <dgm:prSet presAssocID="{549483FA-987C-43A2-AF87-91005C6F9B7D}" presName="bgRect" presStyleLbl="bgShp" presStyleIdx="5" presStyleCnt="7"/>
      <dgm:spPr/>
    </dgm:pt>
    <dgm:pt modelId="{AD95F162-DB3B-4C3F-9E46-0FD04A2F47DA}" type="pres">
      <dgm:prSet presAssocID="{549483FA-987C-43A2-AF87-91005C6F9B7D}"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grammer"/>
        </a:ext>
      </dgm:extLst>
    </dgm:pt>
    <dgm:pt modelId="{B87FF63F-C0F5-4719-B545-CECEC33A9931}" type="pres">
      <dgm:prSet presAssocID="{549483FA-987C-43A2-AF87-91005C6F9B7D}" presName="spaceRect" presStyleCnt="0"/>
      <dgm:spPr/>
    </dgm:pt>
    <dgm:pt modelId="{B1D9CAAA-2C6B-47A0-B23A-8DE1A24DF870}" type="pres">
      <dgm:prSet presAssocID="{549483FA-987C-43A2-AF87-91005C6F9B7D}" presName="parTx" presStyleLbl="revTx" presStyleIdx="5" presStyleCnt="7">
        <dgm:presLayoutVars>
          <dgm:chMax val="0"/>
          <dgm:chPref val="0"/>
        </dgm:presLayoutVars>
      </dgm:prSet>
      <dgm:spPr/>
    </dgm:pt>
    <dgm:pt modelId="{7ADCC019-F4F5-4671-9417-3CB6394881ED}" type="pres">
      <dgm:prSet presAssocID="{BBEDEACB-9704-44FE-AD14-DD6B36198845}" presName="sibTrans" presStyleCnt="0"/>
      <dgm:spPr/>
    </dgm:pt>
    <dgm:pt modelId="{00EA63AE-7761-439F-ACE7-9893E4D39FBC}" type="pres">
      <dgm:prSet presAssocID="{B21F167F-7AAD-42A4-845C-C06B037E8137}" presName="compNode" presStyleCnt="0"/>
      <dgm:spPr/>
    </dgm:pt>
    <dgm:pt modelId="{E8202A9C-49CB-4F73-851C-321C4C8A71F4}" type="pres">
      <dgm:prSet presAssocID="{B21F167F-7AAD-42A4-845C-C06B037E8137}" presName="bgRect" presStyleLbl="bgShp" presStyleIdx="6" presStyleCnt="7"/>
      <dgm:spPr/>
    </dgm:pt>
    <dgm:pt modelId="{69990BEE-5563-4D78-AF51-E50990BD8F63}" type="pres">
      <dgm:prSet presAssocID="{B21F167F-7AAD-42A4-845C-C06B037E8137}"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Hierarchy"/>
        </a:ext>
      </dgm:extLst>
    </dgm:pt>
    <dgm:pt modelId="{79D06D2B-8555-46D4-9255-D0C8E4E2A1B7}" type="pres">
      <dgm:prSet presAssocID="{B21F167F-7AAD-42A4-845C-C06B037E8137}" presName="spaceRect" presStyleCnt="0"/>
      <dgm:spPr/>
    </dgm:pt>
    <dgm:pt modelId="{BC062D46-A23E-405F-8ECC-9F7793D8F4AC}" type="pres">
      <dgm:prSet presAssocID="{B21F167F-7AAD-42A4-845C-C06B037E8137}" presName="parTx" presStyleLbl="revTx" presStyleIdx="6" presStyleCnt="7">
        <dgm:presLayoutVars>
          <dgm:chMax val="0"/>
          <dgm:chPref val="0"/>
        </dgm:presLayoutVars>
      </dgm:prSet>
      <dgm:spPr/>
    </dgm:pt>
  </dgm:ptLst>
  <dgm:cxnLst>
    <dgm:cxn modelId="{16A01C34-768E-4915-9BEA-DF88EC714D62}" type="presOf" srcId="{6023F2D4-2B5B-494D-8FCE-44C8503E6354}" destId="{68A386EB-B99D-4FD9-BFB0-78F78A86573A}" srcOrd="0" destOrd="0" presId="urn:microsoft.com/office/officeart/2018/2/layout/IconVerticalSolidList"/>
    <dgm:cxn modelId="{5874EA63-84B2-40A4-85BE-2BCED8ADB790}" type="presOf" srcId="{973F0B05-6132-4481-B4C0-FD28A570F3EA}" destId="{D17CCD6D-7234-4E2C-AA02-66CDD0A1FB56}" srcOrd="0" destOrd="0" presId="urn:microsoft.com/office/officeart/2018/2/layout/IconVerticalSolidList"/>
    <dgm:cxn modelId="{DD92D947-29B0-42DE-8BA5-7F31B30E189C}" type="presOf" srcId="{05A94497-7ECC-4A47-9D47-595EEA8E623F}" destId="{88AF44B0-5347-4600-B611-6636814EE68B}" srcOrd="0" destOrd="0" presId="urn:microsoft.com/office/officeart/2018/2/layout/IconVerticalSolidList"/>
    <dgm:cxn modelId="{B25DF067-5EAA-4A0A-83C1-A4C544FF3E78}" type="presOf" srcId="{549483FA-987C-43A2-AF87-91005C6F9B7D}" destId="{B1D9CAAA-2C6B-47A0-B23A-8DE1A24DF870}" srcOrd="0" destOrd="0" presId="urn:microsoft.com/office/officeart/2018/2/layout/IconVerticalSolidList"/>
    <dgm:cxn modelId="{B1D48F4B-9464-4BC2-8DE4-DB5BD2B707F9}" type="presOf" srcId="{1D8F1CCC-4EAC-4410-9A44-2EA0878EF582}" destId="{1CBBC1A7-E091-4706-AF98-E7FE5564F91C}" srcOrd="0" destOrd="0" presId="urn:microsoft.com/office/officeart/2018/2/layout/IconVerticalSolidList"/>
    <dgm:cxn modelId="{65658F84-3918-4AF4-B4B4-0DA072ADBB21}" srcId="{1D8F1CCC-4EAC-4410-9A44-2EA0878EF582}" destId="{6023F2D4-2B5B-494D-8FCE-44C8503E6354}" srcOrd="2" destOrd="0" parTransId="{3F5FEFEC-8464-46CE-81FA-BDD3FBA4AD3D}" sibTransId="{555CF3F5-8422-47E1-9BD4-C04B3C046186}"/>
    <dgm:cxn modelId="{8DE9078B-7C96-4F85-AF44-90A86462F632}" srcId="{1D8F1CCC-4EAC-4410-9A44-2EA0878EF582}" destId="{55A0B413-FFC3-4DE9-AA85-52EDFA4EE08B}" srcOrd="3" destOrd="0" parTransId="{38F49100-37EF-4401-BC00-FF9A0A1F9E40}" sibTransId="{4E1D8594-3A0F-4758-A466-E9409F61431F}"/>
    <dgm:cxn modelId="{1A843A95-8311-4B7B-AD70-86B869A70751}" type="presOf" srcId="{B21F167F-7AAD-42A4-845C-C06B037E8137}" destId="{BC062D46-A23E-405F-8ECC-9F7793D8F4AC}" srcOrd="0" destOrd="0" presId="urn:microsoft.com/office/officeart/2018/2/layout/IconVerticalSolidList"/>
    <dgm:cxn modelId="{BBFCC598-403A-4E10-B31D-14F2F966693F}" srcId="{1D8F1CCC-4EAC-4410-9A44-2EA0878EF582}" destId="{973F0B05-6132-4481-B4C0-FD28A570F3EA}" srcOrd="1" destOrd="0" parTransId="{D6DB3448-935D-406A-A347-EF80D3686F82}" sibTransId="{ADBC2BEF-403B-4293-9442-CE0A6E3019E4}"/>
    <dgm:cxn modelId="{BFD8009F-9ECC-4B18-8A1E-3A2B2465E25B}" srcId="{1D8F1CCC-4EAC-4410-9A44-2EA0878EF582}" destId="{549483FA-987C-43A2-AF87-91005C6F9B7D}" srcOrd="5" destOrd="0" parTransId="{25E109F4-7834-4240-9DF4-CC129AEFE0CB}" sibTransId="{BBEDEACB-9704-44FE-AD14-DD6B36198845}"/>
    <dgm:cxn modelId="{4F7537A9-4CE2-4273-8B71-35B989C367F8}" type="presOf" srcId="{48BEE328-6148-49D9-B3B4-101F447CB1D3}" destId="{FA212F6B-CCDA-4B2D-AFA1-82A6B2DBCA58}" srcOrd="0" destOrd="0" presId="urn:microsoft.com/office/officeart/2018/2/layout/IconVerticalSolidList"/>
    <dgm:cxn modelId="{E00A19C4-127B-40DE-839A-3E929A49EBF9}" type="presOf" srcId="{55A0B413-FFC3-4DE9-AA85-52EDFA4EE08B}" destId="{AC4D6FF6-9715-4422-A9D2-E5149E016620}" srcOrd="0" destOrd="0" presId="urn:microsoft.com/office/officeart/2018/2/layout/IconVerticalSolidList"/>
    <dgm:cxn modelId="{3314DBCD-839D-4705-827D-4FD5D61AD31F}" srcId="{1D8F1CCC-4EAC-4410-9A44-2EA0878EF582}" destId="{05A94497-7ECC-4A47-9D47-595EEA8E623F}" srcOrd="4" destOrd="0" parTransId="{699A4FC2-7010-4508-8552-2BDDB3CF65C9}" sibTransId="{63512DD1-0493-4B65-BBC5-9399E5E21A92}"/>
    <dgm:cxn modelId="{674075DF-E292-442D-999F-CD5582D9FF8F}" srcId="{1D8F1CCC-4EAC-4410-9A44-2EA0878EF582}" destId="{B21F167F-7AAD-42A4-845C-C06B037E8137}" srcOrd="6" destOrd="0" parTransId="{4B752307-59F9-451D-9E32-4BFA873D7D54}" sibTransId="{59C6D632-94CA-4FC8-8686-C566E383D283}"/>
    <dgm:cxn modelId="{92A7BCFA-9629-46B2-A56F-1F7C9BD518E9}" srcId="{1D8F1CCC-4EAC-4410-9A44-2EA0878EF582}" destId="{48BEE328-6148-49D9-B3B4-101F447CB1D3}" srcOrd="0" destOrd="0" parTransId="{68D4FB3F-BB2A-40E5-AE43-66B72C51F67F}" sibTransId="{2A4A9C64-24BB-4E32-919A-5D2149BB618E}"/>
    <dgm:cxn modelId="{245B7E11-4F3A-43E1-98B6-43F3739D8A28}" type="presParOf" srcId="{1CBBC1A7-E091-4706-AF98-E7FE5564F91C}" destId="{1665D885-A780-4934-8DA8-38AFC60B6838}" srcOrd="0" destOrd="0" presId="urn:microsoft.com/office/officeart/2018/2/layout/IconVerticalSolidList"/>
    <dgm:cxn modelId="{0DFDFA84-6DB7-4AAE-AC02-8E44503165A1}" type="presParOf" srcId="{1665D885-A780-4934-8DA8-38AFC60B6838}" destId="{A4B9BF6B-26B8-4218-AADE-D813DAC04966}" srcOrd="0" destOrd="0" presId="urn:microsoft.com/office/officeart/2018/2/layout/IconVerticalSolidList"/>
    <dgm:cxn modelId="{001CDABF-3DC4-47C0-8ABD-407058A091EF}" type="presParOf" srcId="{1665D885-A780-4934-8DA8-38AFC60B6838}" destId="{1AF46BE9-31BF-41B4-9273-C9F00F23E6FE}" srcOrd="1" destOrd="0" presId="urn:microsoft.com/office/officeart/2018/2/layout/IconVerticalSolidList"/>
    <dgm:cxn modelId="{14306B3E-5089-4F46-B293-E8CD220EE419}" type="presParOf" srcId="{1665D885-A780-4934-8DA8-38AFC60B6838}" destId="{A869B0F8-88F4-4AE9-9685-DEC7A3BA8789}" srcOrd="2" destOrd="0" presId="urn:microsoft.com/office/officeart/2018/2/layout/IconVerticalSolidList"/>
    <dgm:cxn modelId="{C8E213A2-2F3A-4F05-94A4-386E28069170}" type="presParOf" srcId="{1665D885-A780-4934-8DA8-38AFC60B6838}" destId="{FA212F6B-CCDA-4B2D-AFA1-82A6B2DBCA58}" srcOrd="3" destOrd="0" presId="urn:microsoft.com/office/officeart/2018/2/layout/IconVerticalSolidList"/>
    <dgm:cxn modelId="{D624690F-7E10-4C1B-8498-5CE424F7C549}" type="presParOf" srcId="{1CBBC1A7-E091-4706-AF98-E7FE5564F91C}" destId="{0EFA8B97-7C9F-42DA-8196-C76C453FBD1A}" srcOrd="1" destOrd="0" presId="urn:microsoft.com/office/officeart/2018/2/layout/IconVerticalSolidList"/>
    <dgm:cxn modelId="{A44847C8-1B69-4B5D-A7CB-54432B426D2E}" type="presParOf" srcId="{1CBBC1A7-E091-4706-AF98-E7FE5564F91C}" destId="{7688638C-F667-4BAC-B86A-19FC2108B331}" srcOrd="2" destOrd="0" presId="urn:microsoft.com/office/officeart/2018/2/layout/IconVerticalSolidList"/>
    <dgm:cxn modelId="{30A5C6DA-385B-4504-9784-F2B98FCAA96C}" type="presParOf" srcId="{7688638C-F667-4BAC-B86A-19FC2108B331}" destId="{8A20D167-FCE6-48FE-8B76-434FC05B1744}" srcOrd="0" destOrd="0" presId="urn:microsoft.com/office/officeart/2018/2/layout/IconVerticalSolidList"/>
    <dgm:cxn modelId="{77E65821-D817-4EDC-BE0E-438B06ADED5B}" type="presParOf" srcId="{7688638C-F667-4BAC-B86A-19FC2108B331}" destId="{EB322322-0002-4691-8AFC-C87045A0C714}" srcOrd="1" destOrd="0" presId="urn:microsoft.com/office/officeart/2018/2/layout/IconVerticalSolidList"/>
    <dgm:cxn modelId="{AC154715-6A96-4007-BB57-D740A7E76FF9}" type="presParOf" srcId="{7688638C-F667-4BAC-B86A-19FC2108B331}" destId="{C7A54BA1-FBD6-4B54-91F5-53F69CAAE4B1}" srcOrd="2" destOrd="0" presId="urn:microsoft.com/office/officeart/2018/2/layout/IconVerticalSolidList"/>
    <dgm:cxn modelId="{BB922B9F-F871-47F0-888A-37F0B379BDD0}" type="presParOf" srcId="{7688638C-F667-4BAC-B86A-19FC2108B331}" destId="{D17CCD6D-7234-4E2C-AA02-66CDD0A1FB56}" srcOrd="3" destOrd="0" presId="urn:microsoft.com/office/officeart/2018/2/layout/IconVerticalSolidList"/>
    <dgm:cxn modelId="{8E6B21DA-BB15-4F2D-9642-660099514A43}" type="presParOf" srcId="{1CBBC1A7-E091-4706-AF98-E7FE5564F91C}" destId="{4E8CB627-8494-4F41-AEE9-7625119C1FA8}" srcOrd="3" destOrd="0" presId="urn:microsoft.com/office/officeart/2018/2/layout/IconVerticalSolidList"/>
    <dgm:cxn modelId="{869C0D59-D67C-4CD8-A29A-013AAFCE4A3B}" type="presParOf" srcId="{1CBBC1A7-E091-4706-AF98-E7FE5564F91C}" destId="{4C8E23B4-A9F6-4BA4-B84F-28D0DE2DB2D2}" srcOrd="4" destOrd="0" presId="urn:microsoft.com/office/officeart/2018/2/layout/IconVerticalSolidList"/>
    <dgm:cxn modelId="{983B03F8-D673-4C9F-9258-9846D35B8E5C}" type="presParOf" srcId="{4C8E23B4-A9F6-4BA4-B84F-28D0DE2DB2D2}" destId="{F794074C-B3FA-4036-A94A-E31B69191F7E}" srcOrd="0" destOrd="0" presId="urn:microsoft.com/office/officeart/2018/2/layout/IconVerticalSolidList"/>
    <dgm:cxn modelId="{85815874-B393-4A44-9F3A-977ECB221AE2}" type="presParOf" srcId="{4C8E23B4-A9F6-4BA4-B84F-28D0DE2DB2D2}" destId="{3063CC18-4304-4F89-9FF1-2EE1C38C726D}" srcOrd="1" destOrd="0" presId="urn:microsoft.com/office/officeart/2018/2/layout/IconVerticalSolidList"/>
    <dgm:cxn modelId="{D8AD660A-DD13-4520-A21F-94F46920B5D7}" type="presParOf" srcId="{4C8E23B4-A9F6-4BA4-B84F-28D0DE2DB2D2}" destId="{85E72195-7070-4608-9563-CF8D12364E72}" srcOrd="2" destOrd="0" presId="urn:microsoft.com/office/officeart/2018/2/layout/IconVerticalSolidList"/>
    <dgm:cxn modelId="{089E72AB-8D72-4C1B-8343-495442C02D71}" type="presParOf" srcId="{4C8E23B4-A9F6-4BA4-B84F-28D0DE2DB2D2}" destId="{68A386EB-B99D-4FD9-BFB0-78F78A86573A}" srcOrd="3" destOrd="0" presId="urn:microsoft.com/office/officeart/2018/2/layout/IconVerticalSolidList"/>
    <dgm:cxn modelId="{1AE42504-CE2C-49C2-9A8F-11AADCC92749}" type="presParOf" srcId="{1CBBC1A7-E091-4706-AF98-E7FE5564F91C}" destId="{9CA408D2-78D9-44A8-835A-788924B0568C}" srcOrd="5" destOrd="0" presId="urn:microsoft.com/office/officeart/2018/2/layout/IconVerticalSolidList"/>
    <dgm:cxn modelId="{C37F568C-7271-4870-B08A-40D1FFDCC9B2}" type="presParOf" srcId="{1CBBC1A7-E091-4706-AF98-E7FE5564F91C}" destId="{A8D92DA2-824F-42BF-8330-F1D86D3972D5}" srcOrd="6" destOrd="0" presId="urn:microsoft.com/office/officeart/2018/2/layout/IconVerticalSolidList"/>
    <dgm:cxn modelId="{E443C6C1-BD47-4653-A02E-AF86F2512FE1}" type="presParOf" srcId="{A8D92DA2-824F-42BF-8330-F1D86D3972D5}" destId="{4EAAFFBE-B9E8-4A63-BAFB-6A5EB3DA9B7F}" srcOrd="0" destOrd="0" presId="urn:microsoft.com/office/officeart/2018/2/layout/IconVerticalSolidList"/>
    <dgm:cxn modelId="{E261C85B-2700-42EA-A2CD-B27DBAC82BED}" type="presParOf" srcId="{A8D92DA2-824F-42BF-8330-F1D86D3972D5}" destId="{4B885EA5-E413-45F0-8AC0-0F15161EA6A6}" srcOrd="1" destOrd="0" presId="urn:microsoft.com/office/officeart/2018/2/layout/IconVerticalSolidList"/>
    <dgm:cxn modelId="{FC4B99D7-34F1-4E58-A398-D163D3BC038B}" type="presParOf" srcId="{A8D92DA2-824F-42BF-8330-F1D86D3972D5}" destId="{3E07BD54-9FE9-4CE6-A375-4821AB38CF95}" srcOrd="2" destOrd="0" presId="urn:microsoft.com/office/officeart/2018/2/layout/IconVerticalSolidList"/>
    <dgm:cxn modelId="{43B79DFD-9561-4E6D-98D3-A5CA47BBD1D6}" type="presParOf" srcId="{A8D92DA2-824F-42BF-8330-F1D86D3972D5}" destId="{AC4D6FF6-9715-4422-A9D2-E5149E016620}" srcOrd="3" destOrd="0" presId="urn:microsoft.com/office/officeart/2018/2/layout/IconVerticalSolidList"/>
    <dgm:cxn modelId="{5C42566E-DF6E-4C94-95D4-40675496CE4C}" type="presParOf" srcId="{1CBBC1A7-E091-4706-AF98-E7FE5564F91C}" destId="{08790189-6CFD-4F6E-B365-D090CBF92165}" srcOrd="7" destOrd="0" presId="urn:microsoft.com/office/officeart/2018/2/layout/IconVerticalSolidList"/>
    <dgm:cxn modelId="{9FE49161-B91F-4E10-A1A9-7217CB758A40}" type="presParOf" srcId="{1CBBC1A7-E091-4706-AF98-E7FE5564F91C}" destId="{8E94EA1B-D7BD-44E9-BADA-6FB14F7FF4F9}" srcOrd="8" destOrd="0" presId="urn:microsoft.com/office/officeart/2018/2/layout/IconVerticalSolidList"/>
    <dgm:cxn modelId="{2C52AA53-6718-44D9-AA77-91E9BD88A460}" type="presParOf" srcId="{8E94EA1B-D7BD-44E9-BADA-6FB14F7FF4F9}" destId="{E863AD94-5385-4305-85BB-751D8A83D3A7}" srcOrd="0" destOrd="0" presId="urn:microsoft.com/office/officeart/2018/2/layout/IconVerticalSolidList"/>
    <dgm:cxn modelId="{0C2841CE-5F89-4E48-BD5F-08A477D041EC}" type="presParOf" srcId="{8E94EA1B-D7BD-44E9-BADA-6FB14F7FF4F9}" destId="{A4A7C5C5-7C15-48C1-AC04-00EAF9229DEB}" srcOrd="1" destOrd="0" presId="urn:microsoft.com/office/officeart/2018/2/layout/IconVerticalSolidList"/>
    <dgm:cxn modelId="{E29072E2-C1D1-44BF-A8E2-633B1CBAF0E5}" type="presParOf" srcId="{8E94EA1B-D7BD-44E9-BADA-6FB14F7FF4F9}" destId="{8BA14239-3D2E-4208-BEE6-55F68FB1DB92}" srcOrd="2" destOrd="0" presId="urn:microsoft.com/office/officeart/2018/2/layout/IconVerticalSolidList"/>
    <dgm:cxn modelId="{0CFA9A0C-01B3-4AD4-8737-166F750DEE1E}" type="presParOf" srcId="{8E94EA1B-D7BD-44E9-BADA-6FB14F7FF4F9}" destId="{88AF44B0-5347-4600-B611-6636814EE68B}" srcOrd="3" destOrd="0" presId="urn:microsoft.com/office/officeart/2018/2/layout/IconVerticalSolidList"/>
    <dgm:cxn modelId="{A2265F6A-CACA-4B1E-8444-3F9D9B734FFE}" type="presParOf" srcId="{1CBBC1A7-E091-4706-AF98-E7FE5564F91C}" destId="{E6A59F1E-232E-4217-9F17-24F022E8C2FE}" srcOrd="9" destOrd="0" presId="urn:microsoft.com/office/officeart/2018/2/layout/IconVerticalSolidList"/>
    <dgm:cxn modelId="{0278E40C-EDD7-46D0-B3F2-3E2623D6430C}" type="presParOf" srcId="{1CBBC1A7-E091-4706-AF98-E7FE5564F91C}" destId="{DBB4C570-DD06-4122-8426-61AE03DA9677}" srcOrd="10" destOrd="0" presId="urn:microsoft.com/office/officeart/2018/2/layout/IconVerticalSolidList"/>
    <dgm:cxn modelId="{FB4AEE34-C352-48C7-B67E-DC37E0F03BFB}" type="presParOf" srcId="{DBB4C570-DD06-4122-8426-61AE03DA9677}" destId="{2FA7A3D1-7270-4322-A619-3563963D8B94}" srcOrd="0" destOrd="0" presId="urn:microsoft.com/office/officeart/2018/2/layout/IconVerticalSolidList"/>
    <dgm:cxn modelId="{85A10873-5514-4B75-923A-9033E91CA5FA}" type="presParOf" srcId="{DBB4C570-DD06-4122-8426-61AE03DA9677}" destId="{AD95F162-DB3B-4C3F-9E46-0FD04A2F47DA}" srcOrd="1" destOrd="0" presId="urn:microsoft.com/office/officeart/2018/2/layout/IconVerticalSolidList"/>
    <dgm:cxn modelId="{B4F38CBB-5D30-45D1-B4DA-C38090A8AD55}" type="presParOf" srcId="{DBB4C570-DD06-4122-8426-61AE03DA9677}" destId="{B87FF63F-C0F5-4719-B545-CECEC33A9931}" srcOrd="2" destOrd="0" presId="urn:microsoft.com/office/officeart/2018/2/layout/IconVerticalSolidList"/>
    <dgm:cxn modelId="{1746BE4C-A78A-44E2-B951-C279CE99E1C8}" type="presParOf" srcId="{DBB4C570-DD06-4122-8426-61AE03DA9677}" destId="{B1D9CAAA-2C6B-47A0-B23A-8DE1A24DF870}" srcOrd="3" destOrd="0" presId="urn:microsoft.com/office/officeart/2018/2/layout/IconVerticalSolidList"/>
    <dgm:cxn modelId="{3E731102-A826-4581-BDFB-206372EDDA78}" type="presParOf" srcId="{1CBBC1A7-E091-4706-AF98-E7FE5564F91C}" destId="{7ADCC019-F4F5-4671-9417-3CB6394881ED}" srcOrd="11" destOrd="0" presId="urn:microsoft.com/office/officeart/2018/2/layout/IconVerticalSolidList"/>
    <dgm:cxn modelId="{CA8B6743-86FA-4890-87DD-30FBA26A8312}" type="presParOf" srcId="{1CBBC1A7-E091-4706-AF98-E7FE5564F91C}" destId="{00EA63AE-7761-439F-ACE7-9893E4D39FBC}" srcOrd="12" destOrd="0" presId="urn:microsoft.com/office/officeart/2018/2/layout/IconVerticalSolidList"/>
    <dgm:cxn modelId="{FCA9A858-C109-46D5-BD27-A4D4FF2C5B30}" type="presParOf" srcId="{00EA63AE-7761-439F-ACE7-9893E4D39FBC}" destId="{E8202A9C-49CB-4F73-851C-321C4C8A71F4}" srcOrd="0" destOrd="0" presId="urn:microsoft.com/office/officeart/2018/2/layout/IconVerticalSolidList"/>
    <dgm:cxn modelId="{61A7C6FC-6B9C-4334-868E-9E7461F64184}" type="presParOf" srcId="{00EA63AE-7761-439F-ACE7-9893E4D39FBC}" destId="{69990BEE-5563-4D78-AF51-E50990BD8F63}" srcOrd="1" destOrd="0" presId="urn:microsoft.com/office/officeart/2018/2/layout/IconVerticalSolidList"/>
    <dgm:cxn modelId="{DFBD784E-1A91-43B1-923D-8A9189BD3E2A}" type="presParOf" srcId="{00EA63AE-7761-439F-ACE7-9893E4D39FBC}" destId="{79D06D2B-8555-46D4-9255-D0C8E4E2A1B7}" srcOrd="2" destOrd="0" presId="urn:microsoft.com/office/officeart/2018/2/layout/IconVerticalSolidList"/>
    <dgm:cxn modelId="{B122B276-135A-4263-8F45-BECB1AEF3E73}" type="presParOf" srcId="{00EA63AE-7761-439F-ACE7-9893E4D39FBC}" destId="{BC062D46-A23E-405F-8ECC-9F7793D8F4A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9BF6B-26B8-4218-AADE-D813DAC04966}">
      <dsp:nvSpPr>
        <dsp:cNvPr id="0" name=""/>
        <dsp:cNvSpPr/>
      </dsp:nvSpPr>
      <dsp:spPr>
        <a:xfrm>
          <a:off x="0" y="236"/>
          <a:ext cx="8526086" cy="32582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F46BE9-31BF-41B4-9273-C9F00F23E6FE}">
      <dsp:nvSpPr>
        <dsp:cNvPr id="0" name=""/>
        <dsp:cNvSpPr/>
      </dsp:nvSpPr>
      <dsp:spPr>
        <a:xfrm>
          <a:off x="98562" y="73547"/>
          <a:ext cx="179203" cy="179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212F6B-CCDA-4B2D-AFA1-82A6B2DBCA58}">
      <dsp:nvSpPr>
        <dsp:cNvPr id="0" name=""/>
        <dsp:cNvSpPr/>
      </dsp:nvSpPr>
      <dsp:spPr>
        <a:xfrm>
          <a:off x="376328" y="236"/>
          <a:ext cx="8149757" cy="325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483" tIns="34483" rIns="34483" bIns="34483" numCol="1" spcCol="1270" anchor="ctr" anchorCtr="0">
          <a:noAutofit/>
        </a:bodyPr>
        <a:lstStyle/>
        <a:p>
          <a:pPr marL="0" lvl="0" indent="0" algn="l" defTabSz="711200">
            <a:lnSpc>
              <a:spcPct val="100000"/>
            </a:lnSpc>
            <a:spcBef>
              <a:spcPct val="0"/>
            </a:spcBef>
            <a:spcAft>
              <a:spcPct val="35000"/>
            </a:spcAft>
            <a:buNone/>
          </a:pPr>
          <a:r>
            <a:rPr lang="en-GB" sz="1600" kern="1200"/>
            <a:t>Student Name: Siantel Nikita Brierley.</a:t>
          </a:r>
          <a:endParaRPr lang="en-US" sz="1600" kern="1200"/>
        </a:p>
      </dsp:txBody>
      <dsp:txXfrm>
        <a:off x="376328" y="236"/>
        <a:ext cx="8149757" cy="325825"/>
      </dsp:txXfrm>
    </dsp:sp>
    <dsp:sp modelId="{8A20D167-FCE6-48FE-8B76-434FC05B1744}">
      <dsp:nvSpPr>
        <dsp:cNvPr id="0" name=""/>
        <dsp:cNvSpPr/>
      </dsp:nvSpPr>
      <dsp:spPr>
        <a:xfrm>
          <a:off x="0" y="407518"/>
          <a:ext cx="8526086" cy="32582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322322-0002-4691-8AFC-C87045A0C714}">
      <dsp:nvSpPr>
        <dsp:cNvPr id="0" name=""/>
        <dsp:cNvSpPr/>
      </dsp:nvSpPr>
      <dsp:spPr>
        <a:xfrm>
          <a:off x="98562" y="480829"/>
          <a:ext cx="179203" cy="179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7CCD6D-7234-4E2C-AA02-66CDD0A1FB56}">
      <dsp:nvSpPr>
        <dsp:cNvPr id="0" name=""/>
        <dsp:cNvSpPr/>
      </dsp:nvSpPr>
      <dsp:spPr>
        <a:xfrm>
          <a:off x="376328" y="407518"/>
          <a:ext cx="8149757" cy="325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483" tIns="34483" rIns="34483" bIns="34483" numCol="1" spcCol="1270" anchor="ctr" anchorCtr="0">
          <a:noAutofit/>
        </a:bodyPr>
        <a:lstStyle/>
        <a:p>
          <a:pPr marL="0" lvl="0" indent="0" algn="l" defTabSz="711200">
            <a:lnSpc>
              <a:spcPct val="100000"/>
            </a:lnSpc>
            <a:spcBef>
              <a:spcPct val="0"/>
            </a:spcBef>
            <a:spcAft>
              <a:spcPct val="35000"/>
            </a:spcAft>
            <a:buNone/>
          </a:pPr>
          <a:r>
            <a:rPr lang="en-GB" sz="1600" kern="1200"/>
            <a:t>Student Number: 2235698.</a:t>
          </a:r>
          <a:endParaRPr lang="en-US" sz="1600" kern="1200"/>
        </a:p>
      </dsp:txBody>
      <dsp:txXfrm>
        <a:off x="376328" y="407518"/>
        <a:ext cx="8149757" cy="325825"/>
      </dsp:txXfrm>
    </dsp:sp>
    <dsp:sp modelId="{F794074C-B3FA-4036-A94A-E31B69191F7E}">
      <dsp:nvSpPr>
        <dsp:cNvPr id="0" name=""/>
        <dsp:cNvSpPr/>
      </dsp:nvSpPr>
      <dsp:spPr>
        <a:xfrm>
          <a:off x="0" y="814800"/>
          <a:ext cx="8526086" cy="32582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63CC18-4304-4F89-9FF1-2EE1C38C726D}">
      <dsp:nvSpPr>
        <dsp:cNvPr id="0" name=""/>
        <dsp:cNvSpPr/>
      </dsp:nvSpPr>
      <dsp:spPr>
        <a:xfrm>
          <a:off x="98562" y="888110"/>
          <a:ext cx="179203" cy="179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A386EB-B99D-4FD9-BFB0-78F78A86573A}">
      <dsp:nvSpPr>
        <dsp:cNvPr id="0" name=""/>
        <dsp:cNvSpPr/>
      </dsp:nvSpPr>
      <dsp:spPr>
        <a:xfrm>
          <a:off x="376328" y="814800"/>
          <a:ext cx="8149757" cy="325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483" tIns="34483" rIns="34483" bIns="34483" numCol="1" spcCol="1270" anchor="ctr" anchorCtr="0">
          <a:noAutofit/>
        </a:bodyPr>
        <a:lstStyle/>
        <a:p>
          <a:pPr marL="0" lvl="0" indent="0" algn="l" defTabSz="711200">
            <a:lnSpc>
              <a:spcPct val="100000"/>
            </a:lnSpc>
            <a:spcBef>
              <a:spcPct val="0"/>
            </a:spcBef>
            <a:spcAft>
              <a:spcPct val="35000"/>
            </a:spcAft>
            <a:buNone/>
          </a:pPr>
          <a:r>
            <a:rPr lang="en-GB" sz="1600" kern="1200"/>
            <a:t>Lecturer Name: Junaid Shaikh</a:t>
          </a:r>
          <a:endParaRPr lang="en-US" sz="1600" kern="1200"/>
        </a:p>
      </dsp:txBody>
      <dsp:txXfrm>
        <a:off x="376328" y="814800"/>
        <a:ext cx="8149757" cy="325825"/>
      </dsp:txXfrm>
    </dsp:sp>
    <dsp:sp modelId="{4EAAFFBE-B9E8-4A63-BAFB-6A5EB3DA9B7F}">
      <dsp:nvSpPr>
        <dsp:cNvPr id="0" name=""/>
        <dsp:cNvSpPr/>
      </dsp:nvSpPr>
      <dsp:spPr>
        <a:xfrm>
          <a:off x="0" y="1222081"/>
          <a:ext cx="8526086" cy="32582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885EA5-E413-45F0-8AC0-0F15161EA6A6}">
      <dsp:nvSpPr>
        <dsp:cNvPr id="0" name=""/>
        <dsp:cNvSpPr/>
      </dsp:nvSpPr>
      <dsp:spPr>
        <a:xfrm>
          <a:off x="98562" y="1295392"/>
          <a:ext cx="179203" cy="179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4D6FF6-9715-4422-A9D2-E5149E016620}">
      <dsp:nvSpPr>
        <dsp:cNvPr id="0" name=""/>
        <dsp:cNvSpPr/>
      </dsp:nvSpPr>
      <dsp:spPr>
        <a:xfrm>
          <a:off x="376328" y="1222081"/>
          <a:ext cx="8149757" cy="325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483" tIns="34483" rIns="34483" bIns="34483" numCol="1" spcCol="1270" anchor="ctr" anchorCtr="0">
          <a:noAutofit/>
        </a:bodyPr>
        <a:lstStyle/>
        <a:p>
          <a:pPr marL="0" lvl="0" indent="0" algn="l" defTabSz="711200">
            <a:lnSpc>
              <a:spcPct val="100000"/>
            </a:lnSpc>
            <a:spcBef>
              <a:spcPct val="0"/>
            </a:spcBef>
            <a:spcAft>
              <a:spcPct val="35000"/>
            </a:spcAft>
            <a:buNone/>
          </a:pPr>
          <a:r>
            <a:rPr lang="en-GB" sz="1600" kern="1200"/>
            <a:t>Programme Name: MSc Public Health and Social Care in Practice.</a:t>
          </a:r>
          <a:endParaRPr lang="en-US" sz="1600" kern="1200"/>
        </a:p>
      </dsp:txBody>
      <dsp:txXfrm>
        <a:off x="376328" y="1222081"/>
        <a:ext cx="8149757" cy="325825"/>
      </dsp:txXfrm>
    </dsp:sp>
    <dsp:sp modelId="{E863AD94-5385-4305-85BB-751D8A83D3A7}">
      <dsp:nvSpPr>
        <dsp:cNvPr id="0" name=""/>
        <dsp:cNvSpPr/>
      </dsp:nvSpPr>
      <dsp:spPr>
        <a:xfrm>
          <a:off x="0" y="1629363"/>
          <a:ext cx="8526086" cy="32582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A7C5C5-7C15-48C1-AC04-00EAF9229DEB}">
      <dsp:nvSpPr>
        <dsp:cNvPr id="0" name=""/>
        <dsp:cNvSpPr/>
      </dsp:nvSpPr>
      <dsp:spPr>
        <a:xfrm>
          <a:off x="98562" y="1702674"/>
          <a:ext cx="179203" cy="179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AF44B0-5347-4600-B611-6636814EE68B}">
      <dsp:nvSpPr>
        <dsp:cNvPr id="0" name=""/>
        <dsp:cNvSpPr/>
      </dsp:nvSpPr>
      <dsp:spPr>
        <a:xfrm>
          <a:off x="376328" y="1629363"/>
          <a:ext cx="8149757" cy="325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483" tIns="34483" rIns="34483" bIns="34483" numCol="1" spcCol="1270" anchor="ctr" anchorCtr="0">
          <a:noAutofit/>
        </a:bodyPr>
        <a:lstStyle/>
        <a:p>
          <a:pPr marL="0" lvl="0" indent="0" algn="l" defTabSz="711200">
            <a:lnSpc>
              <a:spcPct val="100000"/>
            </a:lnSpc>
            <a:spcBef>
              <a:spcPct val="0"/>
            </a:spcBef>
            <a:spcAft>
              <a:spcPct val="35000"/>
            </a:spcAft>
            <a:buNone/>
          </a:pPr>
          <a:r>
            <a:rPr lang="en-GB" sz="1600" kern="1200"/>
            <a:t>Module Name: Practice Based Research.</a:t>
          </a:r>
          <a:endParaRPr lang="en-US" sz="1600" kern="1200"/>
        </a:p>
      </dsp:txBody>
      <dsp:txXfrm>
        <a:off x="376328" y="1629363"/>
        <a:ext cx="8149757" cy="325825"/>
      </dsp:txXfrm>
    </dsp:sp>
    <dsp:sp modelId="{2FA7A3D1-7270-4322-A619-3563963D8B94}">
      <dsp:nvSpPr>
        <dsp:cNvPr id="0" name=""/>
        <dsp:cNvSpPr/>
      </dsp:nvSpPr>
      <dsp:spPr>
        <a:xfrm>
          <a:off x="0" y="2036645"/>
          <a:ext cx="8526086" cy="32582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95F162-DB3B-4C3F-9E46-0FD04A2F47DA}">
      <dsp:nvSpPr>
        <dsp:cNvPr id="0" name=""/>
        <dsp:cNvSpPr/>
      </dsp:nvSpPr>
      <dsp:spPr>
        <a:xfrm>
          <a:off x="98562" y="2109955"/>
          <a:ext cx="179203" cy="179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D9CAAA-2C6B-47A0-B23A-8DE1A24DF870}">
      <dsp:nvSpPr>
        <dsp:cNvPr id="0" name=""/>
        <dsp:cNvSpPr/>
      </dsp:nvSpPr>
      <dsp:spPr>
        <a:xfrm>
          <a:off x="376328" y="2036645"/>
          <a:ext cx="8149757" cy="325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483" tIns="34483" rIns="34483" bIns="34483" numCol="1" spcCol="1270" anchor="ctr" anchorCtr="0">
          <a:noAutofit/>
        </a:bodyPr>
        <a:lstStyle/>
        <a:p>
          <a:pPr marL="0" lvl="0" indent="0" algn="l" defTabSz="711200">
            <a:lnSpc>
              <a:spcPct val="100000"/>
            </a:lnSpc>
            <a:spcBef>
              <a:spcPct val="0"/>
            </a:spcBef>
            <a:spcAft>
              <a:spcPct val="35000"/>
            </a:spcAft>
            <a:buNone/>
          </a:pPr>
          <a:r>
            <a:rPr lang="en-GB" sz="1600" kern="1200"/>
            <a:t>Module Code: LSHS7008.</a:t>
          </a:r>
          <a:endParaRPr lang="en-US" sz="1600" kern="1200"/>
        </a:p>
      </dsp:txBody>
      <dsp:txXfrm>
        <a:off x="376328" y="2036645"/>
        <a:ext cx="8149757" cy="325825"/>
      </dsp:txXfrm>
    </dsp:sp>
    <dsp:sp modelId="{E8202A9C-49CB-4F73-851C-321C4C8A71F4}">
      <dsp:nvSpPr>
        <dsp:cNvPr id="0" name=""/>
        <dsp:cNvSpPr/>
      </dsp:nvSpPr>
      <dsp:spPr>
        <a:xfrm>
          <a:off x="0" y="2443926"/>
          <a:ext cx="8526086" cy="32582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990BEE-5563-4D78-AF51-E50990BD8F63}">
      <dsp:nvSpPr>
        <dsp:cNvPr id="0" name=""/>
        <dsp:cNvSpPr/>
      </dsp:nvSpPr>
      <dsp:spPr>
        <a:xfrm>
          <a:off x="98562" y="2517237"/>
          <a:ext cx="179203" cy="17920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62D46-A23E-405F-8ECC-9F7793D8F4AC}">
      <dsp:nvSpPr>
        <dsp:cNvPr id="0" name=""/>
        <dsp:cNvSpPr/>
      </dsp:nvSpPr>
      <dsp:spPr>
        <a:xfrm>
          <a:off x="376328" y="2443926"/>
          <a:ext cx="8149757" cy="325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483" tIns="34483" rIns="34483" bIns="34483" numCol="1" spcCol="1270" anchor="ctr" anchorCtr="0">
          <a:noAutofit/>
        </a:bodyPr>
        <a:lstStyle/>
        <a:p>
          <a:pPr marL="0" lvl="0" indent="0" algn="l" defTabSz="711200">
            <a:lnSpc>
              <a:spcPct val="100000"/>
            </a:lnSpc>
            <a:spcBef>
              <a:spcPct val="0"/>
            </a:spcBef>
            <a:spcAft>
              <a:spcPct val="35000"/>
            </a:spcAft>
            <a:buNone/>
          </a:pPr>
          <a:r>
            <a:rPr lang="en-GB" sz="1600" kern="1200"/>
            <a:t>Assignment Title: Component 1 – Poster Presentation.</a:t>
          </a:r>
          <a:endParaRPr lang="en-US" sz="1600" kern="1200"/>
        </a:p>
      </dsp:txBody>
      <dsp:txXfrm>
        <a:off x="376328" y="2443926"/>
        <a:ext cx="8149757" cy="32582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00150" y="2095078"/>
            <a:ext cx="7200900" cy="4456853"/>
          </a:xfrm>
        </p:spPr>
        <p:txBody>
          <a:bodyPr anchor="b"/>
          <a:lstStyle>
            <a:lvl1pPr algn="ctr">
              <a:defRPr sz="4500"/>
            </a:lvl1pPr>
          </a:lstStyle>
          <a:p>
            <a:r>
              <a:rPr lang="en-GB"/>
              <a:t>Click to edit Master title style</a:t>
            </a:r>
          </a:p>
        </p:txBody>
      </p:sp>
      <p:sp>
        <p:nvSpPr>
          <p:cNvPr id="3" name="Subtitle 2"/>
          <p:cNvSpPr>
            <a:spLocks noGrp="1"/>
          </p:cNvSpPr>
          <p:nvPr>
            <p:ph type="subTitle" idx="1"/>
          </p:nvPr>
        </p:nvSpPr>
        <p:spPr>
          <a:xfrm>
            <a:off x="1200150" y="6723805"/>
            <a:ext cx="7200900" cy="30907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2"/>
            <a:ext cx="8281035" cy="5325109"/>
          </a:xfrm>
        </p:spPr>
        <p:txBody>
          <a:bodyPr anchor="b"/>
          <a:lstStyle>
            <a:lvl1pPr>
              <a:defRPr sz="4500"/>
            </a:lvl1pPr>
          </a:lstStyle>
          <a:p>
            <a:r>
              <a:rPr lang="en-GB"/>
              <a:t>Click to edit Master title style</a:t>
            </a:r>
          </a:p>
        </p:txBody>
      </p:sp>
      <p:sp>
        <p:nvSpPr>
          <p:cNvPr id="3" name="Text Placeholder 2"/>
          <p:cNvSpPr>
            <a:spLocks noGrp="1"/>
          </p:cNvSpPr>
          <p:nvPr>
            <p:ph type="body" idx="1"/>
          </p:nvPr>
        </p:nvSpPr>
        <p:spPr>
          <a:xfrm>
            <a:off x="655082" y="8566999"/>
            <a:ext cx="8281035" cy="2800349"/>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60083" y="3407834"/>
            <a:ext cx="4080510" cy="81224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860608" y="3407834"/>
            <a:ext cx="4080510" cy="81224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68"/>
            <a:ext cx="8281035" cy="2474384"/>
          </a:xfrm>
        </p:spPr>
        <p:txBody>
          <a:bodyPr/>
          <a:lstStyle/>
          <a:p>
            <a:r>
              <a:rPr lang="en-GB"/>
              <a:t>Click to edit Master title style</a:t>
            </a:r>
          </a:p>
        </p:txBody>
      </p:sp>
      <p:sp>
        <p:nvSpPr>
          <p:cNvPr id="3" name="Text Placeholder 2"/>
          <p:cNvSpPr>
            <a:spLocks noGrp="1"/>
          </p:cNvSpPr>
          <p:nvPr>
            <p:ph type="body" idx="1"/>
          </p:nvPr>
        </p:nvSpPr>
        <p:spPr>
          <a:xfrm>
            <a:off x="661334" y="3138172"/>
            <a:ext cx="4061757" cy="153796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61334" y="4676141"/>
            <a:ext cx="4061757" cy="6877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860608" y="3138172"/>
            <a:ext cx="4081760" cy="153796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860608" y="4676141"/>
            <a:ext cx="4081760" cy="6877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4" y="853440"/>
            <a:ext cx="3096637" cy="2987040"/>
          </a:xfrm>
        </p:spPr>
        <p:txBody>
          <a:bodyPr anchor="b"/>
          <a:lstStyle>
            <a:lvl1pPr>
              <a:defRPr sz="2400"/>
            </a:lvl1pPr>
          </a:lstStyle>
          <a:p>
            <a:r>
              <a:rPr lang="en-GB"/>
              <a:t>Click to edit Master title style</a:t>
            </a:r>
          </a:p>
        </p:txBody>
      </p:sp>
      <p:sp>
        <p:nvSpPr>
          <p:cNvPr id="3" name="Content Placeholder 2"/>
          <p:cNvSpPr>
            <a:spLocks noGrp="1"/>
          </p:cNvSpPr>
          <p:nvPr>
            <p:ph idx="1"/>
          </p:nvPr>
        </p:nvSpPr>
        <p:spPr>
          <a:xfrm>
            <a:off x="4081760" y="1843196"/>
            <a:ext cx="4860608" cy="909743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61334" y="3840481"/>
            <a:ext cx="3096637" cy="71149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4" y="853440"/>
            <a:ext cx="3096637" cy="2987040"/>
          </a:xfrm>
        </p:spPr>
        <p:txBody>
          <a:bodyPr anchor="b"/>
          <a:lstStyle>
            <a:lvl1pPr>
              <a:defRPr sz="2400"/>
            </a:lvl1pPr>
          </a:lstStyle>
          <a:p>
            <a:r>
              <a:rPr lang="en-GB"/>
              <a:t>Click to edit Master title style</a:t>
            </a:r>
          </a:p>
        </p:txBody>
      </p:sp>
      <p:sp>
        <p:nvSpPr>
          <p:cNvPr id="3" name="Picture Placeholder 2"/>
          <p:cNvSpPr>
            <a:spLocks noGrp="1"/>
          </p:cNvSpPr>
          <p:nvPr>
            <p:ph type="pic" idx="1"/>
          </p:nvPr>
        </p:nvSpPr>
        <p:spPr>
          <a:xfrm>
            <a:off x="4081760" y="1843196"/>
            <a:ext cx="4860608" cy="9097433"/>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61334" y="3840481"/>
            <a:ext cx="3096637" cy="71149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68"/>
            <a:ext cx="8281035" cy="2474384"/>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60083" y="3407834"/>
            <a:ext cx="8281035" cy="812249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900">
                <a:solidFill>
                  <a:schemeClr val="tx1">
                    <a:tint val="82000"/>
                  </a:schemeClr>
                </a:solidFill>
              </a:defRPr>
            </a:lvl1pPr>
          </a:lstStyle>
          <a:p>
            <a:fld id="{846CE7D5-CF57-46EF-B807-FDD0502418D4}" type="datetimeFigureOut">
              <a:rPr lang="en-GB" smtClean="0"/>
              <a:t>01/10/2026</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9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sciencedirect.com/org/science/article/pii/S1874434625000182" TargetMode="External"/><Relationship Id="rId13" Type="http://schemas.openxmlformats.org/officeDocument/2006/relationships/hyperlink" Target="https://www.cam.ac.uk/research/news/diabetes-distress-increases-risk-of-mental-health-problems-among-young-people-living-with-type-1" TargetMode="External"/><Relationship Id="rId3" Type="http://schemas.openxmlformats.org/officeDocument/2006/relationships/hyperlink" Target="https://www.sciencedirect.com/science/article/abs/pii/S0022347622008095?CMX_ID=&amp;SIS_ID=&amp;dgcid=STMJ_AUTH_SERV_PUBLISHED&amp;utm_acid=117865442&amp;utm_campaign=STMJ_AUTH_SERV_PUBLISHED&amp;utm_in=DM295873&amp;utm_medium=email&amp;utm_source=AC_" TargetMode="External"/><Relationship Id="rId7" Type="http://schemas.openxmlformats.org/officeDocument/2006/relationships/hyperlink" Target="https://www.diabetes.org.uk/for-professionals/improving-care/good-practice/psychological-care/emotional-health-professionals-guide/chapter-6-depression" TargetMode="External"/><Relationship Id="rId12" Type="http://schemas.openxmlformats.org/officeDocument/2006/relationships/hyperlink" Target="https://www.breakthrought1d.org/news-and-updates/mental-health-and-type-1-diabetes/" TargetMode="External"/><Relationship Id="rId2" Type="http://schemas.openxmlformats.org/officeDocument/2006/relationships/hyperlink" Target="https://doi.org/10.2337/dc26-S014" TargetMode="External"/><Relationship Id="rId1" Type="http://schemas.openxmlformats.org/officeDocument/2006/relationships/slideLayout" Target="../slideLayouts/slideLayout2.xml"/><Relationship Id="rId6" Type="http://schemas.openxmlformats.org/officeDocument/2006/relationships/hyperlink" Target="https://pmc.ncbi.nlm.nih.gov/articles/PMC12535306/" TargetMode="External"/><Relationship Id="rId11" Type="http://schemas.openxmlformats.org/officeDocument/2006/relationships/hyperlink" Target="https://www.type1strong.org/blog-post/new-type-1-diabetes-statistics-report" TargetMode="External"/><Relationship Id="rId5" Type="http://schemas.openxmlformats.org/officeDocument/2006/relationships/hyperlink" Target="https://archive.cdc.gov/www_cdc_gov/media/releases/2021/p0824-youth-diabetes.html" TargetMode="External"/><Relationship Id="rId10" Type="http://schemas.openxmlformats.org/officeDocument/2006/relationships/hyperlink" Target="https://digital.nhs.uk/data-and-information/publications/statistical/national-diabetes-audit-aya/nda-aya-2017-21/characteristics" TargetMode="External"/><Relationship Id="rId4" Type="http://schemas.openxmlformats.org/officeDocument/2006/relationships/hyperlink" Target="https://www.mdpi.com/2227-9067/12/8/984" TargetMode="External"/><Relationship Id="rId9" Type="http://schemas.openxmlformats.org/officeDocument/2006/relationships/hyperlink" Target="https://www.niddk.nih.gov/health-information/diabetes" TargetMode="External"/><Relationship Id="rId14" Type="http://schemas.openxmlformats.org/officeDocument/2006/relationships/hyperlink" Target="https://www.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omepage | University of Wales Trinity Saint David">
            <a:extLst>
              <a:ext uri="{FF2B5EF4-FFF2-40B4-BE49-F238E27FC236}">
                <a16:creationId xmlns:a16="http://schemas.microsoft.com/office/drawing/2014/main" id="{EDAD6D05-09F4-64AC-C070-DCF0937B16E9}"/>
              </a:ext>
            </a:extLst>
          </p:cNvPr>
          <p:cNvPicPr>
            <a:picLocks noChangeAspect="1"/>
          </p:cNvPicPr>
          <p:nvPr/>
        </p:nvPicPr>
        <p:blipFill>
          <a:blip r:embed="rId2"/>
          <a:stretch>
            <a:fillRect/>
          </a:stretch>
        </p:blipFill>
        <p:spPr>
          <a:xfrm>
            <a:off x="3333685" y="3905919"/>
            <a:ext cx="2714625" cy="950119"/>
          </a:xfrm>
          <a:prstGeom prst="rect">
            <a:avLst/>
          </a:prstGeom>
        </p:spPr>
      </p:pic>
      <p:graphicFrame>
        <p:nvGraphicFramePr>
          <p:cNvPr id="7" name="TextBox 4">
            <a:extLst>
              <a:ext uri="{FF2B5EF4-FFF2-40B4-BE49-F238E27FC236}">
                <a16:creationId xmlns:a16="http://schemas.microsoft.com/office/drawing/2014/main" id="{3CE3DB70-5C64-8227-3802-24427AC8804C}"/>
              </a:ext>
            </a:extLst>
          </p:cNvPr>
          <p:cNvGraphicFramePr/>
          <p:nvPr/>
        </p:nvGraphicFramePr>
        <p:xfrm>
          <a:off x="348124" y="5442633"/>
          <a:ext cx="8526086" cy="27699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9" name="TextBox 28">
            <a:extLst>
              <a:ext uri="{FF2B5EF4-FFF2-40B4-BE49-F238E27FC236}">
                <a16:creationId xmlns:a16="http://schemas.microsoft.com/office/drawing/2014/main" id="{643F1766-5A7C-F281-1E5F-5BBE9DCE2093}"/>
              </a:ext>
            </a:extLst>
          </p:cNvPr>
          <p:cNvSpPr txBox="1"/>
          <p:nvPr/>
        </p:nvSpPr>
        <p:spPr>
          <a:xfrm>
            <a:off x="3701357" y="4853146"/>
            <a:ext cx="1982115" cy="55794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r>
              <a:rPr lang="en-GB" sz="1588"/>
              <a:t>Figure 1 – UWTSD Logo</a:t>
            </a:r>
          </a:p>
        </p:txBody>
      </p:sp>
    </p:spTree>
    <p:extLst>
      <p:ext uri="{BB962C8B-B14F-4D97-AF65-F5344CB8AC3E}">
        <p14:creationId xmlns:p14="http://schemas.microsoft.com/office/powerpoint/2010/main" val="1938267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CAD4AE8-30D6-0ADA-B9DD-8366E373158F}"/>
              </a:ext>
            </a:extLst>
          </p:cNvPr>
          <p:cNvSpPr/>
          <p:nvPr/>
        </p:nvSpPr>
        <p:spPr>
          <a:xfrm>
            <a:off x="221222" y="-1110"/>
            <a:ext cx="9134365" cy="796676"/>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endParaRPr lang="en-GB" sz="1400">
              <a:solidFill>
                <a:srgbClr val="000000"/>
              </a:solidFill>
            </a:endParaRPr>
          </a:p>
          <a:p>
            <a:pPr>
              <a:buFont typeface="Arial,Sans-Serif"/>
            </a:pPr>
            <a:endParaRPr lang="en-GB" sz="1800"/>
          </a:p>
          <a:p>
            <a:pPr>
              <a:buFont typeface="Arial,Sans-Serif"/>
            </a:pPr>
            <a:r>
              <a:rPr lang="en-GB" sz="1800" dirty="0"/>
              <a:t>Evaluating Depression and General Anxiety Disorder Support for Demographically Disadvantaged Adolescents in England Living With Type 1 Diabetes (T1D). (open to all ethnicities)</a:t>
            </a:r>
            <a:endParaRPr lang="en-US" sz="1800" dirty="0"/>
          </a:p>
          <a:p>
            <a:endParaRPr lang="en-GB" sz="2100">
              <a:solidFill>
                <a:schemeClr val="bg1"/>
              </a:solidFill>
            </a:endParaRPr>
          </a:p>
          <a:p>
            <a:pPr algn="ctr"/>
            <a:endParaRPr lang="en-GB" sz="1588"/>
          </a:p>
        </p:txBody>
      </p:sp>
      <p:pic>
        <p:nvPicPr>
          <p:cNvPr id="6" name="Picture 5" descr="A diagram of the pancreas inside the body and a blood glucose meter.">
            <a:extLst>
              <a:ext uri="{FF2B5EF4-FFF2-40B4-BE49-F238E27FC236}">
                <a16:creationId xmlns:a16="http://schemas.microsoft.com/office/drawing/2014/main" id="{33CBF9EE-82C2-7541-500B-8976691A2609}"/>
              </a:ext>
            </a:extLst>
          </p:cNvPr>
          <p:cNvPicPr>
            <a:picLocks noChangeAspect="1"/>
          </p:cNvPicPr>
          <p:nvPr/>
        </p:nvPicPr>
        <p:blipFill>
          <a:blip r:embed="rId2"/>
          <a:stretch>
            <a:fillRect/>
          </a:stretch>
        </p:blipFill>
        <p:spPr>
          <a:xfrm>
            <a:off x="-8798" y="10302139"/>
            <a:ext cx="1861566" cy="2506706"/>
          </a:xfrm>
          <a:prstGeom prst="rect">
            <a:avLst/>
          </a:prstGeom>
        </p:spPr>
      </p:pic>
      <p:sp>
        <p:nvSpPr>
          <p:cNvPr id="8" name="TextBox 7">
            <a:extLst>
              <a:ext uri="{FF2B5EF4-FFF2-40B4-BE49-F238E27FC236}">
                <a16:creationId xmlns:a16="http://schemas.microsoft.com/office/drawing/2014/main" id="{E65EDCD4-580D-E7CA-2D9C-9B5BB0958460}"/>
              </a:ext>
            </a:extLst>
          </p:cNvPr>
          <p:cNvSpPr txBox="1"/>
          <p:nvPr/>
        </p:nvSpPr>
        <p:spPr>
          <a:xfrm>
            <a:off x="-39899" y="9895596"/>
            <a:ext cx="2421887" cy="438582"/>
          </a:xfrm>
          <a:prstGeom prst="rect">
            <a:avLst/>
          </a:prstGeom>
          <a:noFill/>
          <a:ln>
            <a:no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r>
              <a:rPr lang="en-GB" sz="1200"/>
              <a:t>Figure 2 – Body Parts Affected by Diabetes.</a:t>
            </a:r>
          </a:p>
        </p:txBody>
      </p:sp>
      <p:sp>
        <p:nvSpPr>
          <p:cNvPr id="9" name="Rectangle: Rounded Corners 8">
            <a:extLst>
              <a:ext uri="{FF2B5EF4-FFF2-40B4-BE49-F238E27FC236}">
                <a16:creationId xmlns:a16="http://schemas.microsoft.com/office/drawing/2014/main" id="{4688479D-A34F-98D0-2105-015708F4E8BA}"/>
              </a:ext>
            </a:extLst>
          </p:cNvPr>
          <p:cNvSpPr/>
          <p:nvPr/>
        </p:nvSpPr>
        <p:spPr>
          <a:xfrm>
            <a:off x="-105405" y="1256277"/>
            <a:ext cx="4973694" cy="302118"/>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GB" sz="2100" b="1" u="sng"/>
              <a:t>Prevalence:</a:t>
            </a:r>
            <a:r>
              <a:rPr lang="en-GB" sz="1588"/>
              <a:t> </a:t>
            </a:r>
          </a:p>
        </p:txBody>
      </p:sp>
      <p:sp>
        <p:nvSpPr>
          <p:cNvPr id="35" name="TextBox 34">
            <a:extLst>
              <a:ext uri="{FF2B5EF4-FFF2-40B4-BE49-F238E27FC236}">
                <a16:creationId xmlns:a16="http://schemas.microsoft.com/office/drawing/2014/main" id="{6088151E-B3AB-09A4-70EC-7A1040A561E6}"/>
              </a:ext>
            </a:extLst>
          </p:cNvPr>
          <p:cNvSpPr txBox="1"/>
          <p:nvPr/>
        </p:nvSpPr>
        <p:spPr>
          <a:xfrm>
            <a:off x="-3346" y="1573732"/>
            <a:ext cx="2375805" cy="8494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dirty="0">
                <a:solidFill>
                  <a:srgbClr val="FF0000"/>
                </a:solidFill>
              </a:rPr>
              <a:t>1 in 4 adolescents living with diabetes type 1diabetes are affected by depression.</a:t>
            </a:r>
          </a:p>
          <a:p>
            <a:pPr marL="171450" indent="-171450">
              <a:buFont typeface="Arial"/>
              <a:buChar char="•"/>
            </a:pPr>
            <a:r>
              <a:rPr lang="en-GB" sz="1400" dirty="0">
                <a:solidFill>
                  <a:srgbClr val="FF0000"/>
                </a:solidFill>
              </a:rPr>
              <a:t>3X higher than to the general population (young people) (Sweet. K, 2025)</a:t>
            </a:r>
          </a:p>
          <a:p>
            <a:pPr marL="171450" indent="-171450">
              <a:buFont typeface="Arial"/>
              <a:buChar char="•"/>
            </a:pPr>
            <a:r>
              <a:rPr lang="en-GB" sz="1400" dirty="0">
                <a:solidFill>
                  <a:srgbClr val="FF0000"/>
                </a:solidFill>
              </a:rPr>
              <a:t>Adolescent girls with type1diabetes experience depressive symptoms more common than boys in the study (</a:t>
            </a:r>
            <a:r>
              <a:rPr lang="en-GB" sz="1400" dirty="0" err="1">
                <a:solidFill>
                  <a:srgbClr val="FF0000"/>
                </a:solidFill>
              </a:rPr>
              <a:t>Malkawi.S</a:t>
            </a:r>
            <a:r>
              <a:rPr lang="en-GB" sz="1400" dirty="0">
                <a:solidFill>
                  <a:srgbClr val="FF0000"/>
                </a:solidFill>
              </a:rPr>
              <a:t> et al, 2025)</a:t>
            </a:r>
            <a:endParaRPr lang="en-GB" sz="1400" dirty="0">
              <a:solidFill>
                <a:srgbClr val="000000"/>
              </a:solidFill>
            </a:endParaRPr>
          </a:p>
          <a:p>
            <a:pPr marL="171450" indent="-171450">
              <a:buFont typeface="Arial"/>
              <a:buChar char="•"/>
            </a:pPr>
            <a:r>
              <a:rPr lang="en-GB" sz="1400" dirty="0">
                <a:solidFill>
                  <a:srgbClr val="FF0000"/>
                </a:solidFill>
              </a:rPr>
              <a:t>2 in 5 adolescents living with diabetes develop a mental, behavioural, or mental disorder (Barrett. C. E et al, 2022).</a:t>
            </a:r>
          </a:p>
          <a:p>
            <a:pPr marL="171450" indent="-171450">
              <a:buFont typeface="Arial"/>
              <a:buChar char="•"/>
            </a:pPr>
            <a:r>
              <a:rPr lang="en-GB" sz="1400" dirty="0">
                <a:solidFill>
                  <a:srgbClr val="FF0000"/>
                </a:solidFill>
              </a:rPr>
              <a:t>5% of adolescents had aggression, deceitfulness, destruction (clinically significant conduct disorders), and 4% suffered from anxiety and depression (emotional disorders) (NICE, 2015)</a:t>
            </a:r>
            <a:endParaRPr lang="en-GB" sz="1400" dirty="0">
              <a:solidFill>
                <a:srgbClr val="000000"/>
              </a:solidFill>
            </a:endParaRPr>
          </a:p>
          <a:p>
            <a:pPr marL="171450" indent="-171450">
              <a:buFont typeface="Arial"/>
              <a:buChar char="•"/>
            </a:pPr>
            <a:r>
              <a:rPr lang="en-GB" sz="1400" dirty="0">
                <a:solidFill>
                  <a:srgbClr val="FF0000"/>
                </a:solidFill>
              </a:rPr>
              <a:t>Type 1 diabetes is the most prevalent among Non Hispanic, Caucasians, Black Americans, Latinos and Hispanic Americans(Poche. E, 2025)</a:t>
            </a:r>
          </a:p>
          <a:p>
            <a:pPr marL="171450" indent="-171450">
              <a:buFont typeface="Arial"/>
              <a:buChar char="•"/>
            </a:pPr>
            <a:r>
              <a:rPr lang="en-GB" sz="1400" dirty="0">
                <a:solidFill>
                  <a:srgbClr val="FF0000"/>
                </a:solidFill>
              </a:rPr>
              <a:t>With also 50.3% of adolescents with type 1 diabetes were of a healthy weight from their BMI (NHS England, 2022)</a:t>
            </a:r>
          </a:p>
        </p:txBody>
      </p:sp>
      <p:sp>
        <p:nvSpPr>
          <p:cNvPr id="37" name="TextBox 36">
            <a:extLst>
              <a:ext uri="{FF2B5EF4-FFF2-40B4-BE49-F238E27FC236}">
                <a16:creationId xmlns:a16="http://schemas.microsoft.com/office/drawing/2014/main" id="{F5E835D2-2107-89E0-94C3-D8E50DC12962}"/>
              </a:ext>
            </a:extLst>
          </p:cNvPr>
          <p:cNvSpPr txBox="1"/>
          <p:nvPr/>
        </p:nvSpPr>
        <p:spPr>
          <a:xfrm>
            <a:off x="2323697" y="1558922"/>
            <a:ext cx="2515707" cy="74481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dirty="0">
                <a:solidFill>
                  <a:srgbClr val="FF0000"/>
                </a:solidFill>
              </a:rPr>
              <a:t>"We know that people diagnosed with type 1diabetes can experience 'diabetes distress'. Its little wonder, then, that they are at risk of compounding mental health problems spanning into their adult lives" Benjamin Perry (University of Cambridge, 2024)</a:t>
            </a:r>
            <a:endParaRPr lang="en-GB" sz="1400" dirty="0"/>
          </a:p>
          <a:p>
            <a:pPr marL="285750" indent="-285750">
              <a:buFont typeface="Arial"/>
              <a:buChar char="•"/>
            </a:pPr>
            <a:r>
              <a:rPr lang="en-GB" sz="1400" dirty="0">
                <a:solidFill>
                  <a:srgbClr val="FF0000"/>
                </a:solidFill>
              </a:rPr>
              <a:t>A study found that adolescents from a Black ethnic background have a higher rate of diabetes mortality, and also risen average HbA1c levels even with the correct management  compared to other ethnic backgrounds (Pemberton, S. J, et al 2025).</a:t>
            </a:r>
          </a:p>
          <a:p>
            <a:pPr marL="285750" indent="-285750">
              <a:buFont typeface="Arial"/>
              <a:buChar char="•"/>
            </a:pPr>
            <a:r>
              <a:rPr lang="en-GB" sz="1400" dirty="0">
                <a:solidFill>
                  <a:srgbClr val="FF0000"/>
                </a:solidFill>
              </a:rPr>
              <a:t>In  white ethnic background type 1 diabetes is more prevalent then other ethnic backgrounds  (CDC, 2016).</a:t>
            </a:r>
          </a:p>
          <a:p>
            <a:pPr marL="285750" indent="-285750">
              <a:buFont typeface="Arial"/>
              <a:buChar char="•"/>
            </a:pPr>
            <a:endParaRPr lang="en-GB" sz="1400">
              <a:solidFill>
                <a:srgbClr val="FF0000"/>
              </a:solidFill>
            </a:endParaRPr>
          </a:p>
          <a:p>
            <a:pPr marL="285750" indent="-285750">
              <a:buFont typeface="Arial"/>
              <a:buChar char="•"/>
            </a:pPr>
            <a:endParaRPr lang="en-GB" sz="1400">
              <a:solidFill>
                <a:srgbClr val="FF0000"/>
              </a:solidFill>
            </a:endParaRPr>
          </a:p>
          <a:p>
            <a:endParaRPr lang="en-GB" sz="1400">
              <a:solidFill>
                <a:srgbClr val="FF0000"/>
              </a:solidFill>
            </a:endParaRPr>
          </a:p>
          <a:p>
            <a:endParaRPr lang="en-GB" sz="1400">
              <a:solidFill>
                <a:srgbClr val="FF0000"/>
              </a:solidFill>
            </a:endParaRPr>
          </a:p>
          <a:p>
            <a:pPr marL="171450" indent="-171450">
              <a:buFont typeface="Arial"/>
              <a:buChar char="•"/>
            </a:pPr>
            <a:endParaRPr lang="en-GB" sz="1200">
              <a:solidFill>
                <a:srgbClr val="FF0000"/>
              </a:solidFill>
            </a:endParaRPr>
          </a:p>
          <a:p>
            <a:pPr marL="285750" indent="-285750">
              <a:buFont typeface="Arial"/>
              <a:buChar char="•"/>
            </a:pPr>
            <a:endParaRPr lang="en-GB">
              <a:solidFill>
                <a:srgbClr val="000000"/>
              </a:solidFill>
            </a:endParaRPr>
          </a:p>
        </p:txBody>
      </p:sp>
      <p:cxnSp>
        <p:nvCxnSpPr>
          <p:cNvPr id="2" name="Straight Arrow Connector 1">
            <a:extLst>
              <a:ext uri="{FF2B5EF4-FFF2-40B4-BE49-F238E27FC236}">
                <a16:creationId xmlns:a16="http://schemas.microsoft.com/office/drawing/2014/main" id="{FB784523-44E2-1612-DE83-7A68060A2EC5}"/>
              </a:ext>
            </a:extLst>
          </p:cNvPr>
          <p:cNvCxnSpPr/>
          <p:nvPr/>
        </p:nvCxnSpPr>
        <p:spPr>
          <a:xfrm flipH="1">
            <a:off x="4877806" y="1581329"/>
            <a:ext cx="35777" cy="6214457"/>
          </a:xfrm>
          <a:prstGeom prst="straightConnector1">
            <a:avLst/>
          </a:prstGeom>
        </p:spPr>
        <p:style>
          <a:lnRef idx="1">
            <a:schemeClr val="accent2"/>
          </a:lnRef>
          <a:fillRef idx="0">
            <a:schemeClr val="accent2"/>
          </a:fillRef>
          <a:effectRef idx="0">
            <a:schemeClr val="accent2"/>
          </a:effectRef>
          <a:fontRef idx="minor">
            <a:schemeClr val="tx1"/>
          </a:fontRef>
        </p:style>
      </p:cxnSp>
      <p:sp>
        <p:nvSpPr>
          <p:cNvPr id="5" name="Rectangle: Rounded Corners 4">
            <a:extLst>
              <a:ext uri="{FF2B5EF4-FFF2-40B4-BE49-F238E27FC236}">
                <a16:creationId xmlns:a16="http://schemas.microsoft.com/office/drawing/2014/main" id="{FF682544-AE45-509A-0245-4C34B3864A9A}"/>
              </a:ext>
            </a:extLst>
          </p:cNvPr>
          <p:cNvSpPr/>
          <p:nvPr/>
        </p:nvSpPr>
        <p:spPr>
          <a:xfrm>
            <a:off x="5125458" y="2338970"/>
            <a:ext cx="4219460" cy="302118"/>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GB" sz="2000" b="1" u="sng"/>
              <a:t>Rationale:</a:t>
            </a:r>
          </a:p>
        </p:txBody>
      </p:sp>
      <p:pic>
        <p:nvPicPr>
          <p:cNvPr id="7" name="Picture 6" descr="Download Free Research objectives Icons in PNG &amp; SVG | Magnific (formerly  Freepik)">
            <a:extLst>
              <a:ext uri="{FF2B5EF4-FFF2-40B4-BE49-F238E27FC236}">
                <a16:creationId xmlns:a16="http://schemas.microsoft.com/office/drawing/2014/main" id="{14940ABF-2D05-D6C6-F405-00708D4DB0D3}"/>
              </a:ext>
            </a:extLst>
          </p:cNvPr>
          <p:cNvPicPr>
            <a:picLocks noChangeAspect="1"/>
          </p:cNvPicPr>
          <p:nvPr/>
        </p:nvPicPr>
        <p:blipFill>
          <a:blip r:embed="rId3"/>
          <a:stretch>
            <a:fillRect/>
          </a:stretch>
        </p:blipFill>
        <p:spPr>
          <a:xfrm>
            <a:off x="5531902" y="798887"/>
            <a:ext cx="4075607" cy="1553122"/>
          </a:xfrm>
          <a:prstGeom prst="rect">
            <a:avLst/>
          </a:prstGeom>
        </p:spPr>
      </p:pic>
      <p:sp>
        <p:nvSpPr>
          <p:cNvPr id="10" name="Rectangle: Rounded Corners 9">
            <a:extLst>
              <a:ext uri="{FF2B5EF4-FFF2-40B4-BE49-F238E27FC236}">
                <a16:creationId xmlns:a16="http://schemas.microsoft.com/office/drawing/2014/main" id="{16FDD696-CA77-7644-E097-6C20E79B66CD}"/>
              </a:ext>
            </a:extLst>
          </p:cNvPr>
          <p:cNvSpPr/>
          <p:nvPr/>
        </p:nvSpPr>
        <p:spPr>
          <a:xfrm>
            <a:off x="5049257" y="6832099"/>
            <a:ext cx="4371860" cy="340218"/>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GB" sz="1800" b="1" u="sng"/>
              <a:t>Research Question, Aims + Objectives:</a:t>
            </a:r>
          </a:p>
        </p:txBody>
      </p:sp>
      <p:sp>
        <p:nvSpPr>
          <p:cNvPr id="11" name="Rectangle: Rounded Corners 10">
            <a:extLst>
              <a:ext uri="{FF2B5EF4-FFF2-40B4-BE49-F238E27FC236}">
                <a16:creationId xmlns:a16="http://schemas.microsoft.com/office/drawing/2014/main" id="{EFD650ED-824A-4454-6804-95C0C492C6F1}"/>
              </a:ext>
            </a:extLst>
          </p:cNvPr>
          <p:cNvSpPr/>
          <p:nvPr/>
        </p:nvSpPr>
        <p:spPr>
          <a:xfrm>
            <a:off x="2515606" y="10698520"/>
            <a:ext cx="6010160" cy="340218"/>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68580" tIns="34290" rIns="68580" bIns="34290" rtlCol="0" anchor="ctr"/>
          <a:lstStyle>
            <a:defPPr>
              <a:defRPr lang="en-GB"/>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GB" sz="1800" b="1" u="sng"/>
              <a:t>Research Impact:</a:t>
            </a:r>
          </a:p>
        </p:txBody>
      </p:sp>
      <p:sp>
        <p:nvSpPr>
          <p:cNvPr id="12" name="TextBox 11">
            <a:extLst>
              <a:ext uri="{FF2B5EF4-FFF2-40B4-BE49-F238E27FC236}">
                <a16:creationId xmlns:a16="http://schemas.microsoft.com/office/drawing/2014/main" id="{DEBE73F8-9080-4EFB-2E36-FBE00C63EF15}"/>
              </a:ext>
            </a:extLst>
          </p:cNvPr>
          <p:cNvSpPr txBox="1"/>
          <p:nvPr/>
        </p:nvSpPr>
        <p:spPr>
          <a:xfrm>
            <a:off x="1839566" y="11029693"/>
            <a:ext cx="7995641" cy="20236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b="0" i="0" dirty="0">
                <a:solidFill>
                  <a:srgbClr val="000000"/>
                </a:solidFill>
                <a:latin typeface="Aptos"/>
                <a:ea typeface="Segoe UI"/>
                <a:cs typeface="Segoe UI"/>
              </a:rPr>
              <a:t>​</a:t>
            </a:r>
            <a:r>
              <a:rPr lang="en-US" sz="1200" dirty="0">
                <a:solidFill>
                  <a:srgbClr val="FF0000"/>
                </a:solidFill>
                <a:latin typeface="Aptos"/>
                <a:ea typeface="Segoe UI"/>
                <a:cs typeface="Segoe UI"/>
              </a:rPr>
              <a:t>Both type 1 diabetes and depression cause continuous physical exhaustion on an individual with T1D, family or carers suffer multiple strains in managing adolescents such as burden, financial, mental, physical (</a:t>
            </a:r>
            <a:r>
              <a:rPr lang="en-US" sz="1200" dirty="0" err="1">
                <a:solidFill>
                  <a:srgbClr val="FF0000"/>
                </a:solidFill>
                <a:latin typeface="Aptos"/>
                <a:ea typeface="Segoe UI"/>
                <a:cs typeface="Segoe UI"/>
              </a:rPr>
              <a:t>Carlsund</a:t>
            </a:r>
            <a:r>
              <a:rPr lang="en-US" sz="1200" dirty="0">
                <a:solidFill>
                  <a:srgbClr val="FF0000"/>
                </a:solidFill>
                <a:latin typeface="Aptos"/>
                <a:ea typeface="Segoe UI"/>
                <a:cs typeface="Segoe UI"/>
              </a:rPr>
              <a:t>, A et al, 2025).</a:t>
            </a:r>
            <a:endParaRPr lang="en-US" sz="1200"/>
          </a:p>
          <a:p>
            <a:pPr marL="285750" indent="-285750">
              <a:buFont typeface="Arial"/>
              <a:buChar char="•"/>
            </a:pPr>
            <a:r>
              <a:rPr lang="en-GB" sz="1200" dirty="0">
                <a:solidFill>
                  <a:srgbClr val="FF0000"/>
                </a:solidFill>
                <a:latin typeface="Aptos"/>
                <a:ea typeface="Segoe UI"/>
                <a:cs typeface="Segoe UI"/>
              </a:rPr>
              <a:t>In 2023, the National Paediatrics Diabetes Audit (NPDA) reported a 23.3% incidence of Diabetic Ketoacidosis (DK) the reason for this is  delayed diagnosis due to non specific symptoms and disparities related to socioeconomic deprivation and ethnicity (</a:t>
            </a:r>
            <a:r>
              <a:rPr lang="en-GB" sz="1200" dirty="0" err="1">
                <a:solidFill>
                  <a:srgbClr val="FF0000"/>
                </a:solidFill>
                <a:latin typeface="Aptos"/>
                <a:ea typeface="Segoe UI"/>
                <a:cs typeface="Segoe UI"/>
              </a:rPr>
              <a:t>Balagamage</a:t>
            </a:r>
            <a:r>
              <a:rPr lang="en-GB" sz="1200" dirty="0">
                <a:solidFill>
                  <a:srgbClr val="FF0000"/>
                </a:solidFill>
                <a:latin typeface="Aptos"/>
                <a:ea typeface="Segoe UI"/>
                <a:cs typeface="Segoe UI"/>
              </a:rPr>
              <a:t>. C et al, 2025)</a:t>
            </a:r>
          </a:p>
          <a:p>
            <a:pPr marL="285750" indent="-285750">
              <a:buFont typeface="Arial"/>
              <a:buChar char="•"/>
            </a:pPr>
            <a:r>
              <a:rPr lang="en-GB" sz="1200" dirty="0">
                <a:solidFill>
                  <a:srgbClr val="FF0000"/>
                </a:solidFill>
                <a:latin typeface="Aptos"/>
                <a:ea typeface="Segoe UI"/>
                <a:cs typeface="Segoe UI"/>
              </a:rPr>
              <a:t>Both socioeconomic poverty and anxiety and depression provokes avoidance in medial tasks, but it also raises the costs for public healthcare expenditures leading to insufficient use of diabetes technology for these adolescents (American Diabetes Association Professional Practice Committee for Diabetes, 2026)</a:t>
            </a:r>
          </a:p>
          <a:p>
            <a:r>
              <a:rPr lang="en-US" sz="1550" b="0" i="0" dirty="0">
                <a:solidFill>
                  <a:srgbClr val="000000"/>
                </a:solidFill>
                <a:latin typeface="Aptos"/>
                <a:ea typeface="Segoe UI"/>
                <a:cs typeface="Segoe UI"/>
              </a:rPr>
              <a:t>​</a:t>
            </a:r>
            <a:endParaRPr lang="en-GB" dirty="0"/>
          </a:p>
        </p:txBody>
      </p:sp>
      <p:sp>
        <p:nvSpPr>
          <p:cNvPr id="13" name="TextBox 12">
            <a:extLst>
              <a:ext uri="{FF2B5EF4-FFF2-40B4-BE49-F238E27FC236}">
                <a16:creationId xmlns:a16="http://schemas.microsoft.com/office/drawing/2014/main" id="{515A53C8-D3E3-0F87-9C28-0C2D846CBBA1}"/>
              </a:ext>
            </a:extLst>
          </p:cNvPr>
          <p:cNvSpPr txBox="1"/>
          <p:nvPr/>
        </p:nvSpPr>
        <p:spPr>
          <a:xfrm>
            <a:off x="4873318" y="2636382"/>
            <a:ext cx="4866952"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FF0000"/>
                </a:solidFill>
              </a:rPr>
              <a:t>The reason for conducting this research is to recognize and tackle the structural flaw for mental health support for extremely vulnerable adolescents that live with type 1 diabetes, as it has been said by Samar Malkawi et al (2025) states Type 1 diabetes is one of the most prevalent chronic endocrine diseases amount adolescent in the world. </a:t>
            </a:r>
            <a:endParaRPr lang="en-US"/>
          </a:p>
          <a:p>
            <a:r>
              <a:rPr lang="en-US" sz="1400" dirty="0">
                <a:solidFill>
                  <a:srgbClr val="FF0000"/>
                </a:solidFill>
              </a:rPr>
              <a:t>The research will analyze England's healthcare networks to create appropriate interventions that can enhance medical and psychological  effect for deprived adolescents. </a:t>
            </a:r>
          </a:p>
          <a:p>
            <a:r>
              <a:rPr lang="en-US" sz="1400" dirty="0">
                <a:solidFill>
                  <a:srgbClr val="FF0000"/>
                </a:solidFill>
              </a:rPr>
              <a:t>This research is urgent as adolescents living with type 1 diabetes face a higher risk  facer a higher </a:t>
            </a:r>
            <a:r>
              <a:rPr lang="en-US" sz="1400" dirty="0" err="1">
                <a:solidFill>
                  <a:srgbClr val="FF0000"/>
                </a:solidFill>
              </a:rPr>
              <a:t>rsk</a:t>
            </a:r>
            <a:r>
              <a:rPr lang="en-US" sz="1400" dirty="0">
                <a:solidFill>
                  <a:srgbClr val="FF0000"/>
                </a:solidFill>
              </a:rPr>
              <a:t> of depression, which can cause medical emergencies, there's a need for deprived adolescents to receive the proper access and support and it is important to modify frameworks to provide patient centered, holistic mental health care.</a:t>
            </a:r>
          </a:p>
          <a:p>
            <a:r>
              <a:rPr lang="en-US" sz="1400" dirty="0">
                <a:solidFill>
                  <a:srgbClr val="FF0000"/>
                </a:solidFill>
              </a:rPr>
              <a:t>Diabetes UK (2024) states helping people with major depression to access suitable treatment will sometimes require a cooperative approach with ones GP</a:t>
            </a:r>
          </a:p>
          <a:p>
            <a:endParaRPr lang="en-US" sz="1400" dirty="0"/>
          </a:p>
        </p:txBody>
      </p:sp>
      <p:cxnSp>
        <p:nvCxnSpPr>
          <p:cNvPr id="14" name="Straight Arrow Connector 13">
            <a:extLst>
              <a:ext uri="{FF2B5EF4-FFF2-40B4-BE49-F238E27FC236}">
                <a16:creationId xmlns:a16="http://schemas.microsoft.com/office/drawing/2014/main" id="{B1532B6E-4564-1214-0B18-0A0D43CD2B62}"/>
              </a:ext>
            </a:extLst>
          </p:cNvPr>
          <p:cNvCxnSpPr/>
          <p:nvPr/>
        </p:nvCxnSpPr>
        <p:spPr>
          <a:xfrm flipH="1">
            <a:off x="2402327" y="7713634"/>
            <a:ext cx="2478609" cy="2756"/>
          </a:xfrm>
          <a:prstGeom prst="straightConnector1">
            <a:avLst/>
          </a:prstGeom>
        </p:spPr>
        <p:style>
          <a:lnRef idx="1">
            <a:schemeClr val="accent2"/>
          </a:lnRef>
          <a:fillRef idx="0">
            <a:schemeClr val="accent2"/>
          </a:fillRef>
          <a:effectRef idx="0">
            <a:schemeClr val="accent2"/>
          </a:effectRef>
          <a:fontRef idx="minor">
            <a:schemeClr val="tx1"/>
          </a:fontRef>
        </p:style>
      </p:cxnSp>
      <p:cxnSp>
        <p:nvCxnSpPr>
          <p:cNvPr id="15" name="Straight Arrow Connector 14">
            <a:extLst>
              <a:ext uri="{FF2B5EF4-FFF2-40B4-BE49-F238E27FC236}">
                <a16:creationId xmlns:a16="http://schemas.microsoft.com/office/drawing/2014/main" id="{8FE83643-7B31-B7A8-7547-7709B536F977}"/>
              </a:ext>
            </a:extLst>
          </p:cNvPr>
          <p:cNvCxnSpPr/>
          <p:nvPr/>
        </p:nvCxnSpPr>
        <p:spPr>
          <a:xfrm flipH="1">
            <a:off x="2384629" y="7702771"/>
            <a:ext cx="23130" cy="2157272"/>
          </a:xfrm>
          <a:prstGeom prst="straightConnector1">
            <a:avLst/>
          </a:prstGeom>
        </p:spPr>
        <p:style>
          <a:lnRef idx="1">
            <a:schemeClr val="accent2"/>
          </a:lnRef>
          <a:fillRef idx="0">
            <a:schemeClr val="accent2"/>
          </a:fillRef>
          <a:effectRef idx="0">
            <a:schemeClr val="accent2"/>
          </a:effectRef>
          <a:fontRef idx="minor">
            <a:schemeClr val="tx1"/>
          </a:fontRef>
        </p:style>
      </p:cxnSp>
      <p:sp>
        <p:nvSpPr>
          <p:cNvPr id="16" name="TextBox 15">
            <a:extLst>
              <a:ext uri="{FF2B5EF4-FFF2-40B4-BE49-F238E27FC236}">
                <a16:creationId xmlns:a16="http://schemas.microsoft.com/office/drawing/2014/main" id="{6F401C3E-51E9-B325-40AB-836D46A729C3}"/>
              </a:ext>
            </a:extLst>
          </p:cNvPr>
          <p:cNvSpPr txBox="1"/>
          <p:nvPr/>
        </p:nvSpPr>
        <p:spPr>
          <a:xfrm>
            <a:off x="2508684" y="7711364"/>
            <a:ext cx="7111085"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dirty="0">
                <a:solidFill>
                  <a:srgbClr val="FF0000"/>
                </a:solidFill>
              </a:rPr>
              <a:t>Research Question:</a:t>
            </a:r>
            <a:r>
              <a:rPr lang="en-US" sz="1400" dirty="0">
                <a:solidFill>
                  <a:srgbClr val="FF0000"/>
                </a:solidFill>
              </a:rPr>
              <a:t> </a:t>
            </a:r>
            <a:r>
              <a:rPr lang="en-GB" sz="1400" dirty="0">
                <a:solidFill>
                  <a:srgbClr val="FF0000"/>
                </a:solidFill>
              </a:rPr>
              <a:t>How sufficient is the England's NHS anxiety and depression support for demographically disadvantaged adolescents of all ethnics living with diabetes type 1?</a:t>
            </a:r>
            <a:endParaRPr lang="en-US" sz="1400" dirty="0">
              <a:solidFill>
                <a:srgbClr val="FF0000"/>
              </a:solidFill>
            </a:endParaRPr>
          </a:p>
          <a:p>
            <a:r>
              <a:rPr lang="en-US" sz="1400" b="1" u="sng" dirty="0">
                <a:solidFill>
                  <a:srgbClr val="FF0000"/>
                </a:solidFill>
              </a:rPr>
              <a:t>Aim: </a:t>
            </a:r>
            <a:r>
              <a:rPr lang="en-US" sz="1400" dirty="0">
                <a:solidFill>
                  <a:srgbClr val="FF0000"/>
                </a:solidFill>
              </a:rPr>
              <a:t>To analytically evaluate how successful England's NHS mental health system meet the anxiety and depression care requirements of demographically disadvantaged adolescents with type 1 diabetes.</a:t>
            </a:r>
          </a:p>
          <a:p>
            <a:r>
              <a:rPr lang="en-US" sz="1400" b="1" u="sng" dirty="0">
                <a:solidFill>
                  <a:srgbClr val="FF0000"/>
                </a:solidFill>
              </a:rPr>
              <a:t>3 Objectives:</a:t>
            </a:r>
          </a:p>
          <a:p>
            <a:pPr marL="342900" indent="-342900">
              <a:buAutoNum type="arabicPeriod"/>
            </a:pPr>
            <a:r>
              <a:rPr lang="en-US" sz="1400" dirty="0">
                <a:solidFill>
                  <a:srgbClr val="FF0000"/>
                </a:solidFill>
              </a:rPr>
              <a:t>To evaluate clinical diabetes outcomes among demographically disadvantaged adolescents living with type 1 diabetes who experience NHS mental health support and those that do not.</a:t>
            </a:r>
          </a:p>
          <a:p>
            <a:pPr marL="342900" indent="-342900">
              <a:buAutoNum type="arabicPeriod"/>
            </a:pPr>
            <a:r>
              <a:rPr lang="en-US" sz="1400" dirty="0">
                <a:solidFill>
                  <a:srgbClr val="FF0000"/>
                </a:solidFill>
              </a:rPr>
              <a:t>To establish the sociodemographic and cultural obstacles that prevent families from partaking with mental health services.</a:t>
            </a:r>
          </a:p>
          <a:p>
            <a:pPr marL="342900" indent="-342900">
              <a:buAutoNum type="arabicPeriod"/>
            </a:pPr>
            <a:r>
              <a:rPr lang="en-US" sz="1400" dirty="0">
                <a:solidFill>
                  <a:srgbClr val="FF0000"/>
                </a:solidFill>
              </a:rPr>
              <a:t>To integrate discoveries into validated recommendations for the NHS to enhance the design, deliver, and accessibility of impartial psychological care for demographically disadvantaged adolescents living with type 1 diabetes.</a:t>
            </a:r>
          </a:p>
          <a:p>
            <a:pPr marL="342900" indent="-342900">
              <a:buAutoNum type="arabicPeriod"/>
            </a:pPr>
            <a:endParaRPr lang="en-US" sz="1400" dirty="0">
              <a:solidFill>
                <a:srgbClr val="FF0000"/>
              </a:solidFill>
            </a:endParaRPr>
          </a:p>
        </p:txBody>
      </p:sp>
    </p:spTree>
    <p:extLst>
      <p:ext uri="{BB962C8B-B14F-4D97-AF65-F5344CB8AC3E}">
        <p14:creationId xmlns:p14="http://schemas.microsoft.com/office/powerpoint/2010/main" val="1750390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C96CDB73-FB6A-A170-8D43-A60A285322C6}"/>
              </a:ext>
            </a:extLst>
          </p:cNvPr>
          <p:cNvSpPr/>
          <p:nvPr/>
        </p:nvSpPr>
        <p:spPr>
          <a:xfrm>
            <a:off x="888822" y="349180"/>
            <a:ext cx="7697838" cy="761847"/>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References:</a:t>
            </a:r>
          </a:p>
        </p:txBody>
      </p:sp>
      <p:sp>
        <p:nvSpPr>
          <p:cNvPr id="5" name="TextBox 4">
            <a:extLst>
              <a:ext uri="{FF2B5EF4-FFF2-40B4-BE49-F238E27FC236}">
                <a16:creationId xmlns:a16="http://schemas.microsoft.com/office/drawing/2014/main" id="{A1778728-6746-627F-0DAC-C3F1B8FE01DD}"/>
              </a:ext>
            </a:extLst>
          </p:cNvPr>
          <p:cNvSpPr txBox="1"/>
          <p:nvPr/>
        </p:nvSpPr>
        <p:spPr>
          <a:xfrm>
            <a:off x="285692" y="1444337"/>
            <a:ext cx="9126303" cy="109260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sz="1400" dirty="0">
                <a:latin typeface="Arial"/>
                <a:cs typeface="Arial"/>
              </a:rPr>
              <a:t>American Diabetes Association Professional Practice Committee for Diabetes. “14. Children and Adolescents: Standards of Care in Diabetes—2026.” </a:t>
            </a:r>
            <a:r>
              <a:rPr lang="en-GB" sz="1400" i="1" dirty="0">
                <a:latin typeface="Arial"/>
                <a:cs typeface="Arial"/>
              </a:rPr>
              <a:t>Diabetes Care</a:t>
            </a:r>
            <a:r>
              <a:rPr lang="en-GB" sz="1400" dirty="0">
                <a:latin typeface="Arial"/>
                <a:cs typeface="Arial"/>
              </a:rPr>
              <a:t>, vol. 49, no. Supplement_1, 8 Dec. 2025, pp. S297-S320, </a:t>
            </a:r>
            <a:r>
              <a:rPr lang="en-GB" sz="1400" dirty="0">
                <a:latin typeface="Arial"/>
                <a:cs typeface="Arial"/>
                <a:hlinkClick r:id="rId2"/>
              </a:rPr>
              <a:t>https://doi.org/10.2337/dc26-S014</a:t>
            </a:r>
            <a:r>
              <a:rPr lang="en-GB" sz="1400" dirty="0">
                <a:latin typeface="Arial"/>
                <a:cs typeface="Arial"/>
              </a:rPr>
              <a:t>, 10.2337/dc26-S014. Accessed 1 Oct. 2026.</a:t>
            </a:r>
            <a:endParaRPr lang="en-US" sz="1400" dirty="0"/>
          </a:p>
          <a:p>
            <a:pPr marL="342900" indent="-342900">
              <a:buAutoNum type="arabicPeriod"/>
            </a:pPr>
            <a:r>
              <a:rPr lang="en-GB" sz="1400" dirty="0">
                <a:latin typeface="Arial"/>
                <a:cs typeface="Arial"/>
              </a:rPr>
              <a:t>Barrett, Catherine E., et al. “Prevalence of Mental, </a:t>
            </a:r>
            <a:r>
              <a:rPr lang="en-GB" sz="1400" dirty="0" err="1">
                <a:latin typeface="Arial"/>
                <a:cs typeface="Arial"/>
              </a:rPr>
              <a:t>Behavioral</a:t>
            </a:r>
            <a:r>
              <a:rPr lang="en-GB" sz="1400" dirty="0">
                <a:latin typeface="Arial"/>
                <a:cs typeface="Arial"/>
              </a:rPr>
              <a:t>, and Developmental </a:t>
            </a:r>
            <a:r>
              <a:rPr lang="en-GB" sz="1400" dirty="0" err="1">
                <a:latin typeface="Arial"/>
                <a:cs typeface="Arial"/>
              </a:rPr>
              <a:t>Sisorders</a:t>
            </a:r>
            <a:r>
              <a:rPr lang="en-GB" sz="1400" dirty="0">
                <a:latin typeface="Arial"/>
                <a:cs typeface="Arial"/>
              </a:rPr>
              <a:t> Among Children and Adolescents With Diabetes, United States (2016–2019).” </a:t>
            </a:r>
            <a:r>
              <a:rPr lang="en-GB" sz="1400" i="1" dirty="0">
                <a:latin typeface="Arial"/>
                <a:cs typeface="Arial"/>
              </a:rPr>
              <a:t>The Journal of </a:t>
            </a:r>
            <a:r>
              <a:rPr lang="en-GB" sz="1400" i="1" dirty="0" err="1">
                <a:latin typeface="Arial"/>
                <a:cs typeface="Arial"/>
              </a:rPr>
              <a:t>Pediatrics</a:t>
            </a:r>
            <a:r>
              <a:rPr lang="en-GB" sz="1400" dirty="0">
                <a:latin typeface="Arial"/>
                <a:cs typeface="Arial"/>
              </a:rPr>
              <a:t>, vol. 253, 14 Sept. 2022, </a:t>
            </a:r>
            <a:r>
              <a:rPr lang="en-GB" sz="1400" dirty="0">
                <a:latin typeface="Arial"/>
                <a:cs typeface="Arial"/>
                <a:hlinkClick r:id="rId3"/>
              </a:rPr>
              <a:t>https://www.sciencedirect.com/science/article/abs/pii/S0022347622008095?CMX_ID=&amp;SIS_ID=&amp;dgcid=STMJ_AUTH_SERV_PUBLISHED&amp;utm_acid=117865442&amp;utm_campaign=STMJ_AUTH_SERV_PUBLISHED&amp;utm_in=DM295873&amp;utm_medium=email&amp;utm_source=AC_</a:t>
            </a:r>
            <a:r>
              <a:rPr lang="en-GB" sz="1400" dirty="0">
                <a:latin typeface="Arial"/>
                <a:cs typeface="Arial"/>
              </a:rPr>
              <a:t>, 10.1016/j.jpeds.2022.09.008. Accessed 27 Sept. 2026.</a:t>
            </a:r>
            <a:endParaRPr lang="en-GB" sz="1400" dirty="0"/>
          </a:p>
          <a:p>
            <a:pPr marL="342900" indent="-342900">
              <a:buAutoNum type="arabicPeriod"/>
            </a:pPr>
            <a:r>
              <a:rPr lang="en-GB" sz="1400" dirty="0" err="1">
                <a:latin typeface="Arial"/>
                <a:cs typeface="Arial"/>
              </a:rPr>
              <a:t>Carlsund</a:t>
            </a:r>
            <a:r>
              <a:rPr lang="en-GB" sz="1400" dirty="0">
                <a:latin typeface="Arial"/>
                <a:cs typeface="Arial"/>
              </a:rPr>
              <a:t>, Åsa, et al. “Stress and Burden Experienced by Parents of Children With Type 1 Diabetes—a Qualitative Content Analysis Interview Study.” </a:t>
            </a:r>
            <a:r>
              <a:rPr lang="en-GB" sz="1400" i="1" dirty="0">
                <a:latin typeface="Arial"/>
                <a:cs typeface="Arial"/>
              </a:rPr>
              <a:t>Children</a:t>
            </a:r>
            <a:r>
              <a:rPr lang="en-GB" sz="1400" dirty="0">
                <a:latin typeface="Arial"/>
                <a:cs typeface="Arial"/>
              </a:rPr>
              <a:t>, vol. 12, no. 8, 26 July 2025, p. 984, </a:t>
            </a:r>
            <a:r>
              <a:rPr lang="en-GB" sz="1400" dirty="0">
                <a:latin typeface="Arial"/>
                <a:cs typeface="Arial"/>
                <a:hlinkClick r:id="rId4"/>
              </a:rPr>
              <a:t>https://www.mdpi.com/2227-9067/12/8/984</a:t>
            </a:r>
            <a:r>
              <a:rPr lang="en-GB" sz="1400" dirty="0">
                <a:latin typeface="Arial"/>
                <a:cs typeface="Arial"/>
              </a:rPr>
              <a:t>, 10.3390/children12080984. Accessed 30 Sept. 2026.</a:t>
            </a:r>
            <a:endParaRPr lang="en-GB" sz="1400" dirty="0"/>
          </a:p>
          <a:p>
            <a:pPr marL="342900" indent="-342900">
              <a:buAutoNum type="arabicPeriod"/>
            </a:pPr>
            <a:r>
              <a:rPr lang="en-GB" sz="1400" dirty="0">
                <a:latin typeface="Arial"/>
                <a:cs typeface="Arial"/>
              </a:rPr>
              <a:t>CDC. “CDC Newsroom.” </a:t>
            </a:r>
            <a:r>
              <a:rPr lang="en-GB" sz="1400" i="1" dirty="0">
                <a:latin typeface="Arial"/>
                <a:cs typeface="Arial"/>
              </a:rPr>
              <a:t>CDC</a:t>
            </a:r>
            <a:r>
              <a:rPr lang="en-GB" sz="1400" dirty="0">
                <a:latin typeface="Arial"/>
                <a:cs typeface="Arial"/>
              </a:rPr>
              <a:t>, 2016, </a:t>
            </a:r>
            <a:r>
              <a:rPr lang="en-GB" sz="1400" dirty="0">
                <a:latin typeface="Arial"/>
                <a:cs typeface="Arial"/>
                <a:hlinkClick r:id="rId5"/>
              </a:rPr>
              <a:t>https://archive.cdc.gov/www_cdc_gov/media/releases/2021/p0824-youth-diabetes.html</a:t>
            </a:r>
            <a:r>
              <a:rPr lang="en-GB" sz="1400" dirty="0">
                <a:latin typeface="Arial"/>
                <a:cs typeface="Arial"/>
              </a:rPr>
              <a:t>. Accessed 29 Sept. 2026.</a:t>
            </a:r>
            <a:endParaRPr lang="en-GB" sz="1400" dirty="0"/>
          </a:p>
          <a:p>
            <a:pPr marL="342900" indent="-342900">
              <a:buAutoNum type="arabicPeriod"/>
            </a:pPr>
            <a:r>
              <a:rPr lang="en-GB" sz="1400" dirty="0">
                <a:latin typeface="Arial"/>
                <a:cs typeface="Arial"/>
              </a:rPr>
              <a:t>Chamila Balagamage, et al. “Socioeconomic Deprivation Results in High Rates of Diabetic Ketoacidosis at Type 1 Diabetes Diagnosis in England: A Multicentre Observational Study..” </a:t>
            </a:r>
            <a:r>
              <a:rPr lang="en-GB" sz="1400" i="1" dirty="0">
                <a:latin typeface="Arial"/>
                <a:cs typeface="Arial"/>
              </a:rPr>
              <a:t>PubMed</a:t>
            </a:r>
            <a:r>
              <a:rPr lang="en-GB" sz="1400" dirty="0">
                <a:latin typeface="Arial"/>
                <a:cs typeface="Arial"/>
              </a:rPr>
              <a:t>, 8 July 2025, pp. e70102-e70102, </a:t>
            </a:r>
            <a:r>
              <a:rPr lang="en-GB" sz="1400" dirty="0">
                <a:latin typeface="Arial"/>
                <a:cs typeface="Arial"/>
                <a:hlinkClick r:id="rId6"/>
              </a:rPr>
              <a:t>https://pmc.ncbi.nlm.nih.gov/articles/PMC12535306/</a:t>
            </a:r>
            <a:r>
              <a:rPr lang="en-GB" sz="1400" dirty="0">
                <a:latin typeface="Arial"/>
                <a:cs typeface="Arial"/>
              </a:rPr>
              <a:t>, 10.1111/dme.70102. Accessed 30 Sept. 2026.</a:t>
            </a:r>
            <a:endParaRPr lang="en-GB" sz="1400" dirty="0"/>
          </a:p>
          <a:p>
            <a:pPr marL="342900" indent="-342900">
              <a:buAutoNum type="arabicPeriod"/>
            </a:pPr>
            <a:r>
              <a:rPr lang="en-GB" sz="1400" dirty="0">
                <a:latin typeface="Arial"/>
                <a:cs typeface="Arial"/>
              </a:rPr>
              <a:t>Diabetes UK. “Chapter 6 - Depression.” </a:t>
            </a:r>
            <a:r>
              <a:rPr lang="en-GB" sz="1400" i="1" dirty="0">
                <a:latin typeface="Arial"/>
                <a:cs typeface="Arial"/>
              </a:rPr>
              <a:t>Diabetes UK</a:t>
            </a:r>
            <a:r>
              <a:rPr lang="en-GB" sz="1400" dirty="0">
                <a:latin typeface="Arial"/>
                <a:cs typeface="Arial"/>
              </a:rPr>
              <a:t>, 2024, </a:t>
            </a:r>
            <a:r>
              <a:rPr lang="en-GB" sz="1400" dirty="0">
                <a:latin typeface="Arial"/>
                <a:cs typeface="Arial"/>
                <a:hlinkClick r:id="rId7"/>
              </a:rPr>
              <a:t>https://www.diabetes.org.uk/for-professionals/improving-care/good-practice/psychological-care/emotional-health-professionals-guide/chapter-6-depression</a:t>
            </a:r>
            <a:r>
              <a:rPr lang="en-GB" sz="1400" dirty="0">
                <a:latin typeface="Arial"/>
                <a:cs typeface="Arial"/>
              </a:rPr>
              <a:t>. Accessed 29 Sept. 2026.</a:t>
            </a:r>
            <a:endParaRPr lang="en-GB" sz="1400" dirty="0"/>
          </a:p>
          <a:p>
            <a:pPr marL="342900" indent="-342900">
              <a:buAutoNum type="arabicPeriod"/>
            </a:pPr>
            <a:r>
              <a:rPr lang="en-GB" sz="1400" dirty="0" err="1">
                <a:latin typeface="Arial"/>
                <a:cs typeface="Arial"/>
              </a:rPr>
              <a:t>Malkawi</a:t>
            </a:r>
            <a:r>
              <a:rPr lang="en-GB" sz="1400" dirty="0">
                <a:latin typeface="Arial"/>
                <a:cs typeface="Arial"/>
              </a:rPr>
              <a:t>, Samar, et al. “Depression and Anxiety Among Adolescents With Type 1 Diabetes Mellitus: Systematic Review of Literature.” </a:t>
            </a:r>
            <a:r>
              <a:rPr lang="en-GB" sz="1400" i="1" dirty="0">
                <a:latin typeface="Arial"/>
                <a:cs typeface="Arial"/>
              </a:rPr>
              <a:t>The Open Nursing Journal</a:t>
            </a:r>
            <a:r>
              <a:rPr lang="en-GB" sz="1400" dirty="0">
                <a:latin typeface="Arial"/>
                <a:cs typeface="Arial"/>
              </a:rPr>
              <a:t>, vol. 19, no. 1, 12 Sept. 2025, </a:t>
            </a:r>
            <a:r>
              <a:rPr lang="en-GB" sz="1400" dirty="0">
                <a:latin typeface="Arial"/>
                <a:cs typeface="Arial"/>
                <a:hlinkClick r:id="rId8"/>
              </a:rPr>
              <a:t>https://www.sciencedirect.com/org/science/article/pii/S1874434625000182</a:t>
            </a:r>
            <a:r>
              <a:rPr lang="en-GB" sz="1400" dirty="0">
                <a:latin typeface="Arial"/>
                <a:cs typeface="Arial"/>
              </a:rPr>
              <a:t>, 10.2174/0118744346393599250908085129. Accessed 27 Sept. 2026.</a:t>
            </a:r>
            <a:endParaRPr lang="en-GB" sz="1400" dirty="0"/>
          </a:p>
          <a:p>
            <a:pPr marL="342900" indent="-342900">
              <a:buAutoNum type="arabicPeriod"/>
            </a:pPr>
            <a:r>
              <a:rPr lang="en-GB" sz="1400" dirty="0">
                <a:latin typeface="Arial"/>
                <a:cs typeface="Arial"/>
              </a:rPr>
              <a:t>National Institute for Health and Care Excellence. </a:t>
            </a:r>
            <a:r>
              <a:rPr lang="en-GB" sz="1400" i="1" dirty="0">
                <a:latin typeface="Arial"/>
                <a:cs typeface="Arial"/>
              </a:rPr>
              <a:t>NCC-WCH Diabetes (Type 1 and Type 2) in Children and Young People: Diagnosis and Management NICE Guideline 18 Methods, Evidence and Recommendations</a:t>
            </a:r>
            <a:r>
              <a:rPr lang="en-GB" sz="1400" dirty="0">
                <a:latin typeface="Arial"/>
                <a:cs typeface="Arial"/>
              </a:rPr>
              <a:t>. 2015.</a:t>
            </a:r>
            <a:endParaRPr lang="en-GB" sz="1400" dirty="0"/>
          </a:p>
          <a:p>
            <a:pPr marL="342900" indent="-342900">
              <a:buAutoNum type="arabicPeriod"/>
            </a:pPr>
            <a:r>
              <a:rPr lang="en-GB" sz="1400" dirty="0">
                <a:latin typeface="Arial"/>
                <a:cs typeface="Arial"/>
              </a:rPr>
              <a:t>National Institute of Diabetes and Digestive and Kidney Diseases. “Diabetes | NIDDK.” </a:t>
            </a:r>
            <a:r>
              <a:rPr lang="en-GB" sz="1400" i="1" dirty="0">
                <a:latin typeface="Arial"/>
                <a:cs typeface="Arial"/>
              </a:rPr>
              <a:t>National Institute of Diabetes and Digestive and Kidney Diseases</a:t>
            </a:r>
            <a:r>
              <a:rPr lang="en-GB" sz="1400" dirty="0">
                <a:latin typeface="Arial"/>
                <a:cs typeface="Arial"/>
              </a:rPr>
              <a:t>, 27 Apr. 2019, </a:t>
            </a:r>
            <a:r>
              <a:rPr lang="en-GB" sz="1400" dirty="0">
                <a:latin typeface="Arial"/>
                <a:cs typeface="Arial"/>
                <a:hlinkClick r:id="rId9"/>
              </a:rPr>
              <a:t>https://www.niddk.nih.gov/health-information/diabetes</a:t>
            </a:r>
            <a:r>
              <a:rPr lang="en-GB" sz="1400" dirty="0">
                <a:latin typeface="Arial"/>
                <a:cs typeface="Arial"/>
              </a:rPr>
              <a:t>. Accessed 25 Sept. 2026.</a:t>
            </a:r>
            <a:endParaRPr lang="en-GB" sz="1400" dirty="0"/>
          </a:p>
          <a:p>
            <a:pPr marL="342900" indent="-342900">
              <a:buAutoNum type="arabicPeriod"/>
            </a:pPr>
            <a:r>
              <a:rPr lang="en-GB" sz="1400" dirty="0">
                <a:latin typeface="Arial"/>
                <a:cs typeface="Arial"/>
              </a:rPr>
              <a:t>NHS England. “Adolescent and Young Adult Type 1 Diabetes Audit (AYA), 2017-21.” </a:t>
            </a:r>
            <a:r>
              <a:rPr lang="en-GB" sz="1400" i="1" dirty="0">
                <a:latin typeface="Arial"/>
                <a:cs typeface="Arial"/>
              </a:rPr>
              <a:t>NHS England</a:t>
            </a:r>
            <a:r>
              <a:rPr lang="en-GB" sz="1400" dirty="0">
                <a:latin typeface="Arial"/>
                <a:cs typeface="Arial"/>
              </a:rPr>
              <a:t>, 16 June 2022, </a:t>
            </a:r>
            <a:r>
              <a:rPr lang="en-GB" sz="1400" dirty="0">
                <a:latin typeface="Arial"/>
                <a:cs typeface="Arial"/>
                <a:hlinkClick r:id="rId10"/>
              </a:rPr>
              <a:t>https://digital.nhs.uk/data-and-information/publications/statistical/national-diabetes-audit-aya/nda-aya-2017-21/characteristics</a:t>
            </a:r>
            <a:r>
              <a:rPr lang="en-GB" sz="1400" dirty="0">
                <a:latin typeface="Arial"/>
                <a:cs typeface="Arial"/>
              </a:rPr>
              <a:t>. Accessed 1 Oct. 2026.</a:t>
            </a:r>
            <a:endParaRPr lang="en-GB" sz="1400" dirty="0"/>
          </a:p>
          <a:p>
            <a:pPr marL="342900" indent="-342900">
              <a:buAutoNum type="arabicPeriod"/>
            </a:pPr>
            <a:r>
              <a:rPr lang="en-GB" sz="1400" dirty="0">
                <a:latin typeface="Arial"/>
                <a:cs typeface="Arial"/>
              </a:rPr>
              <a:t>Pemberton, John Stuart, et al. “Ethnic Disparities in HbA1c and </a:t>
            </a:r>
            <a:r>
              <a:rPr lang="en-GB" sz="1400" dirty="0" err="1">
                <a:latin typeface="Arial"/>
                <a:cs typeface="Arial"/>
              </a:rPr>
              <a:t>Hypoglycemia</a:t>
            </a:r>
            <a:r>
              <a:rPr lang="en-GB" sz="1400" dirty="0">
                <a:latin typeface="Arial"/>
                <a:cs typeface="Arial"/>
              </a:rPr>
              <a:t> Among Youth With Type 1 Diabetes: Beyond Access to Technology, Social Deprivation and Mean Blood Glucose.” </a:t>
            </a:r>
            <a:r>
              <a:rPr lang="en-GB" sz="1400" i="1" dirty="0">
                <a:latin typeface="Arial"/>
                <a:cs typeface="Arial"/>
              </a:rPr>
              <a:t>BMJ Open Diabetes Research &amp; Care</a:t>
            </a:r>
            <a:r>
              <a:rPr lang="en-GB" sz="1400" dirty="0">
                <a:latin typeface="Arial"/>
                <a:cs typeface="Arial"/>
              </a:rPr>
              <a:t>, vol. 13, no. 1, 1 Jan. 2025, pp. e004369-e004369, 10.1136/bmjdrc-2024-004369.</a:t>
            </a:r>
            <a:endParaRPr lang="en-GB" sz="1400" dirty="0"/>
          </a:p>
          <a:p>
            <a:pPr marL="342900" indent="-342900">
              <a:buAutoNum type="arabicPeriod"/>
            </a:pPr>
            <a:r>
              <a:rPr lang="en-GB" sz="1400" dirty="0">
                <a:latin typeface="Arial"/>
                <a:cs typeface="Arial"/>
              </a:rPr>
              <a:t>Poche, Erin. “New Type 1 Diabetes Statistics Report.” </a:t>
            </a:r>
            <a:r>
              <a:rPr lang="nl" sz="1400" i="1" dirty="0">
                <a:latin typeface="Arial"/>
                <a:cs typeface="Arial"/>
              </a:rPr>
              <a:t>Type1strong.Org</a:t>
            </a:r>
            <a:r>
              <a:rPr lang="nl" sz="1400" dirty="0">
                <a:latin typeface="Arial"/>
                <a:cs typeface="Arial"/>
              </a:rPr>
              <a:t>, 25 Mar. 2025, </a:t>
            </a:r>
            <a:r>
              <a:rPr lang="nl" sz="1400" dirty="0">
                <a:latin typeface="Arial"/>
                <a:cs typeface="Arial"/>
                <a:hlinkClick r:id="rId11"/>
              </a:rPr>
              <a:t>https://www.type1strong.org/blog-post/new-type-1-diabetes-statistics-report</a:t>
            </a:r>
            <a:r>
              <a:rPr lang="nl" sz="1400" dirty="0">
                <a:latin typeface="Arial"/>
                <a:cs typeface="Arial"/>
              </a:rPr>
              <a:t>. </a:t>
            </a:r>
            <a:r>
              <a:rPr lang="en-GB" sz="1400" dirty="0">
                <a:latin typeface="Arial"/>
                <a:cs typeface="Arial"/>
              </a:rPr>
              <a:t>Accessed 29 Sept. 2026.</a:t>
            </a:r>
            <a:endParaRPr lang="en-GB" sz="1400" dirty="0"/>
          </a:p>
          <a:p>
            <a:pPr marL="342900" indent="-342900">
              <a:buAutoNum type="arabicPeriod"/>
            </a:pPr>
            <a:r>
              <a:rPr lang="en-GB" sz="1400" dirty="0">
                <a:latin typeface="Arial"/>
                <a:cs typeface="Arial"/>
              </a:rPr>
              <a:t>Sweet, Kara. “Balancing Mental Health and Type 1 Diabetes - Breakthrough T1D.” </a:t>
            </a:r>
            <a:r>
              <a:rPr lang="en-GB" sz="1400" i="1" dirty="0">
                <a:latin typeface="Arial"/>
                <a:cs typeface="Arial"/>
              </a:rPr>
              <a:t>Breakthrough T1D</a:t>
            </a:r>
            <a:r>
              <a:rPr lang="en-GB" sz="1400" dirty="0">
                <a:latin typeface="Arial"/>
                <a:cs typeface="Arial"/>
              </a:rPr>
              <a:t>, May 2025, </a:t>
            </a:r>
            <a:r>
              <a:rPr lang="en-GB" sz="1400" dirty="0">
                <a:latin typeface="Arial"/>
                <a:cs typeface="Arial"/>
                <a:hlinkClick r:id="rId12"/>
              </a:rPr>
              <a:t>https://www.breakthrought1d.org/news-and-updates/mental-health-and-type-1-diabetes/</a:t>
            </a:r>
            <a:r>
              <a:rPr lang="en-GB" sz="1400" dirty="0">
                <a:latin typeface="Arial"/>
                <a:cs typeface="Arial"/>
              </a:rPr>
              <a:t>. Accessed 27 Sept. 2026.</a:t>
            </a:r>
            <a:endParaRPr lang="en-GB" sz="1400" dirty="0"/>
          </a:p>
          <a:p>
            <a:pPr marL="342900" indent="-342900">
              <a:buAutoNum type="arabicPeriod"/>
            </a:pPr>
            <a:r>
              <a:rPr lang="en-GB" sz="1400" dirty="0">
                <a:latin typeface="Arial"/>
                <a:cs typeface="Arial"/>
              </a:rPr>
              <a:t>University of Cambridge. ““Diabetes Distress” Increases Risk of Mental Health Problems Among Young People Living With Type 1 Diabetes.” </a:t>
            </a:r>
            <a:r>
              <a:rPr lang="en-GB" sz="1400" i="1" dirty="0">
                <a:latin typeface="Arial"/>
                <a:cs typeface="Arial"/>
              </a:rPr>
              <a:t>University of Cambridge</a:t>
            </a:r>
            <a:r>
              <a:rPr lang="en-GB" sz="1400" dirty="0">
                <a:latin typeface="Arial"/>
                <a:cs typeface="Arial"/>
              </a:rPr>
              <a:t>, 17 July 2024, </a:t>
            </a:r>
            <a:r>
              <a:rPr lang="en-GB" sz="1400" dirty="0">
                <a:latin typeface="Arial"/>
                <a:cs typeface="Arial"/>
                <a:hlinkClick r:id="rId13"/>
              </a:rPr>
              <a:t>https://www.cam.ac.uk/research/news/diabetes-distress-increases-risk-of-mental-health-problems-among-young-people-living-with-type-1</a:t>
            </a:r>
            <a:r>
              <a:rPr lang="en-GB" sz="1400" dirty="0">
                <a:latin typeface="Arial"/>
                <a:cs typeface="Arial"/>
              </a:rPr>
              <a:t>. Accessed 27 Sept. 2026.</a:t>
            </a:r>
            <a:endParaRPr lang="en-GB" sz="1400" dirty="0"/>
          </a:p>
          <a:p>
            <a:pPr marL="342900" indent="-342900">
              <a:buAutoNum type="arabicPeriod"/>
            </a:pPr>
            <a:r>
              <a:rPr lang="en-GB" sz="1400" dirty="0">
                <a:latin typeface="Arial"/>
                <a:cs typeface="Arial"/>
              </a:rPr>
              <a:t>Web Development Team - UWTSD. “University of Wales Trinity Saint David.” </a:t>
            </a:r>
            <a:r>
              <a:rPr lang="en-GB" sz="1400" i="1" dirty="0" err="1">
                <a:latin typeface="Arial"/>
                <a:cs typeface="Arial"/>
              </a:rPr>
              <a:t>Uwtsd.Ac.Uk</a:t>
            </a:r>
            <a:r>
              <a:rPr lang="en-GB" sz="1400" dirty="0">
                <a:latin typeface="Arial"/>
                <a:cs typeface="Arial"/>
              </a:rPr>
              <a:t>, 2019, </a:t>
            </a:r>
            <a:r>
              <a:rPr lang="en-GB" sz="1400" dirty="0">
                <a:latin typeface="Arial"/>
                <a:cs typeface="Arial"/>
                <a:hlinkClick r:id="rId14"/>
              </a:rPr>
              <a:t>https://www.uwtsd.ac.uk/</a:t>
            </a:r>
            <a:r>
              <a:rPr lang="en-GB" sz="1400" dirty="0">
                <a:latin typeface="Arial"/>
                <a:cs typeface="Arial"/>
              </a:rPr>
              <a:t>. Accessed 25 Sept. 2026.</a:t>
            </a:r>
            <a:endParaRPr lang="en-GB" sz="1400" dirty="0"/>
          </a:p>
          <a:p>
            <a:pPr marL="342900" indent="-342900" algn="l">
              <a:buAutoNum type="arabicPeriod"/>
            </a:pPr>
            <a:endParaRPr lang="en-GB" dirty="0"/>
          </a:p>
        </p:txBody>
      </p:sp>
    </p:spTree>
    <p:extLst>
      <p:ext uri="{BB962C8B-B14F-4D97-AF65-F5344CB8AC3E}">
        <p14:creationId xmlns:p14="http://schemas.microsoft.com/office/powerpoint/2010/main" val="16826676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A3 Paper (297x420 mm)</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344</cp:revision>
  <dcterms:created xsi:type="dcterms:W3CDTF">2026-09-25T13:18:34Z</dcterms:created>
  <dcterms:modified xsi:type="dcterms:W3CDTF">2026-10-01T12:41:29Z</dcterms:modified>
</cp:coreProperties>
</file>