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F60CCC-ACB0-274F-92B8-5FF59BFFB1E4}" v="24" dt="2022-01-10T20:49:50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884"/>
  </p:normalViewPr>
  <p:slideViewPr>
    <p:cSldViewPr snapToGrid="0" snapToObjects="1">
      <p:cViewPr>
        <p:scale>
          <a:sx n="32" d="100"/>
          <a:sy n="32" d="100"/>
        </p:scale>
        <p:origin x="2416" y="1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 Tyrone Playsted (1807379)" userId="90d36bec-75d1-4653-bb8a-e65b084a57f3" providerId="ADAL" clId="{7BF60CCC-ACB0-274F-92B8-5FF59BFFB1E4}"/>
    <pc:docChg chg="custSel addSld modSld">
      <pc:chgData name="Jon Tyrone Playsted (1807379)" userId="90d36bec-75d1-4653-bb8a-e65b084a57f3" providerId="ADAL" clId="{7BF60CCC-ACB0-274F-92B8-5FF59BFFB1E4}" dt="2022-01-10T20:50:00.602" v="107" actId="26606"/>
      <pc:docMkLst>
        <pc:docMk/>
      </pc:docMkLst>
      <pc:sldChg chg="addSp modSp modAnim">
        <pc:chgData name="Jon Tyrone Playsted (1807379)" userId="90d36bec-75d1-4653-bb8a-e65b084a57f3" providerId="ADAL" clId="{7BF60CCC-ACB0-274F-92B8-5FF59BFFB1E4}" dt="2022-01-10T19:35:03.055" v="0"/>
        <pc:sldMkLst>
          <pc:docMk/>
          <pc:sldMk cId="3662313971" sldId="256"/>
        </pc:sldMkLst>
        <pc:picChg chg="add mod">
          <ac:chgData name="Jon Tyrone Playsted (1807379)" userId="90d36bec-75d1-4653-bb8a-e65b084a57f3" providerId="ADAL" clId="{7BF60CCC-ACB0-274F-92B8-5FF59BFFB1E4}" dt="2022-01-10T19:35:03.055" v="0"/>
          <ac:picMkLst>
            <pc:docMk/>
            <pc:sldMk cId="3662313971" sldId="256"/>
            <ac:picMk id="4" creationId="{1E75143A-0636-F349-BFCB-BCA7820A1A23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39:21.612" v="1"/>
        <pc:sldMkLst>
          <pc:docMk/>
          <pc:sldMk cId="3595443629" sldId="257"/>
        </pc:sldMkLst>
        <pc:picChg chg="add mod">
          <ac:chgData name="Jon Tyrone Playsted (1807379)" userId="90d36bec-75d1-4653-bb8a-e65b084a57f3" providerId="ADAL" clId="{7BF60CCC-ACB0-274F-92B8-5FF59BFFB1E4}" dt="2022-01-10T19:39:21.612" v="1"/>
          <ac:picMkLst>
            <pc:docMk/>
            <pc:sldMk cId="3595443629" sldId="257"/>
            <ac:picMk id="12" creationId="{E9009676-265D-814E-9C40-04C59DBC45C1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42:17.695" v="2"/>
        <pc:sldMkLst>
          <pc:docMk/>
          <pc:sldMk cId="3520122479" sldId="258"/>
        </pc:sldMkLst>
        <pc:picChg chg="add mod">
          <ac:chgData name="Jon Tyrone Playsted (1807379)" userId="90d36bec-75d1-4653-bb8a-e65b084a57f3" providerId="ADAL" clId="{7BF60CCC-ACB0-274F-92B8-5FF59BFFB1E4}" dt="2022-01-10T19:42:17.695" v="2"/>
          <ac:picMkLst>
            <pc:docMk/>
            <pc:sldMk cId="3520122479" sldId="258"/>
            <ac:picMk id="10" creationId="{05DC84E1-9B2B-4B48-BEFC-6BF40211D6AD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43:46.568" v="3"/>
        <pc:sldMkLst>
          <pc:docMk/>
          <pc:sldMk cId="2082881993" sldId="259"/>
        </pc:sldMkLst>
        <pc:picChg chg="add mod">
          <ac:chgData name="Jon Tyrone Playsted (1807379)" userId="90d36bec-75d1-4653-bb8a-e65b084a57f3" providerId="ADAL" clId="{7BF60CCC-ACB0-274F-92B8-5FF59BFFB1E4}" dt="2022-01-10T19:43:46.568" v="3"/>
          <ac:picMkLst>
            <pc:docMk/>
            <pc:sldMk cId="2082881993" sldId="259"/>
            <ac:picMk id="7" creationId="{386AE280-D921-DC48-85B3-C8D77B6DC64A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46:21.514" v="4"/>
        <pc:sldMkLst>
          <pc:docMk/>
          <pc:sldMk cId="288522921" sldId="260"/>
        </pc:sldMkLst>
        <pc:picChg chg="add mod">
          <ac:chgData name="Jon Tyrone Playsted (1807379)" userId="90d36bec-75d1-4653-bb8a-e65b084a57f3" providerId="ADAL" clId="{7BF60CCC-ACB0-274F-92B8-5FF59BFFB1E4}" dt="2022-01-10T19:46:21.514" v="4"/>
          <ac:picMkLst>
            <pc:docMk/>
            <pc:sldMk cId="288522921" sldId="260"/>
            <ac:picMk id="7" creationId="{6F73EE05-8A3F-5349-A27A-09B622FDDC6A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47:56.110" v="5"/>
        <pc:sldMkLst>
          <pc:docMk/>
          <pc:sldMk cId="3814353234" sldId="261"/>
        </pc:sldMkLst>
        <pc:picChg chg="add mod">
          <ac:chgData name="Jon Tyrone Playsted (1807379)" userId="90d36bec-75d1-4653-bb8a-e65b084a57f3" providerId="ADAL" clId="{7BF60CCC-ACB0-274F-92B8-5FF59BFFB1E4}" dt="2022-01-10T19:47:56.110" v="5"/>
          <ac:picMkLst>
            <pc:docMk/>
            <pc:sldMk cId="3814353234" sldId="261"/>
            <ac:picMk id="7" creationId="{CDA35993-C285-C046-80BA-A73F0E5BCD9D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49:19.660" v="6"/>
        <pc:sldMkLst>
          <pc:docMk/>
          <pc:sldMk cId="2930754350" sldId="262"/>
        </pc:sldMkLst>
        <pc:picChg chg="add mod">
          <ac:chgData name="Jon Tyrone Playsted (1807379)" userId="90d36bec-75d1-4653-bb8a-e65b084a57f3" providerId="ADAL" clId="{7BF60CCC-ACB0-274F-92B8-5FF59BFFB1E4}" dt="2022-01-10T19:49:19.660" v="6"/>
          <ac:picMkLst>
            <pc:docMk/>
            <pc:sldMk cId="2930754350" sldId="262"/>
            <ac:picMk id="7" creationId="{FC4DFF14-CEF9-9544-882C-551455672451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51:42.545" v="7"/>
        <pc:sldMkLst>
          <pc:docMk/>
          <pc:sldMk cId="1407733422" sldId="263"/>
        </pc:sldMkLst>
        <pc:picChg chg="add mod">
          <ac:chgData name="Jon Tyrone Playsted (1807379)" userId="90d36bec-75d1-4653-bb8a-e65b084a57f3" providerId="ADAL" clId="{7BF60CCC-ACB0-274F-92B8-5FF59BFFB1E4}" dt="2022-01-10T19:51:42.545" v="7"/>
          <ac:picMkLst>
            <pc:docMk/>
            <pc:sldMk cId="1407733422" sldId="263"/>
            <ac:picMk id="7" creationId="{2B0A2739-6706-8643-8281-2BB648C24138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19:52:51.388" v="8"/>
        <pc:sldMkLst>
          <pc:docMk/>
          <pc:sldMk cId="2176656705" sldId="264"/>
        </pc:sldMkLst>
        <pc:picChg chg="add mod">
          <ac:chgData name="Jon Tyrone Playsted (1807379)" userId="90d36bec-75d1-4653-bb8a-e65b084a57f3" providerId="ADAL" clId="{7BF60CCC-ACB0-274F-92B8-5FF59BFFB1E4}" dt="2022-01-10T19:52:51.388" v="8"/>
          <ac:picMkLst>
            <pc:docMk/>
            <pc:sldMk cId="2176656705" sldId="264"/>
            <ac:picMk id="7" creationId="{A680503F-36FE-1A4C-8C91-488B7AC363EF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20:02:32.322" v="9"/>
        <pc:sldMkLst>
          <pc:docMk/>
          <pc:sldMk cId="3232088423" sldId="265"/>
        </pc:sldMkLst>
        <pc:picChg chg="add mod">
          <ac:chgData name="Jon Tyrone Playsted (1807379)" userId="90d36bec-75d1-4653-bb8a-e65b084a57f3" providerId="ADAL" clId="{7BF60CCC-ACB0-274F-92B8-5FF59BFFB1E4}" dt="2022-01-10T20:02:32.322" v="9"/>
          <ac:picMkLst>
            <pc:docMk/>
            <pc:sldMk cId="3232088423" sldId="265"/>
            <ac:picMk id="7" creationId="{CC7C66D1-1F76-EC44-80D6-7D7E9CE85B43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20:04:06.138" v="10"/>
        <pc:sldMkLst>
          <pc:docMk/>
          <pc:sldMk cId="3471363691" sldId="266"/>
        </pc:sldMkLst>
        <pc:picChg chg="add mod">
          <ac:chgData name="Jon Tyrone Playsted (1807379)" userId="90d36bec-75d1-4653-bb8a-e65b084a57f3" providerId="ADAL" clId="{7BF60CCC-ACB0-274F-92B8-5FF59BFFB1E4}" dt="2022-01-10T20:04:06.138" v="10"/>
          <ac:picMkLst>
            <pc:docMk/>
            <pc:sldMk cId="3471363691" sldId="266"/>
            <ac:picMk id="6" creationId="{DC56571E-D963-704E-A06A-7174B8ECFCCD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20:06:54.944" v="11"/>
        <pc:sldMkLst>
          <pc:docMk/>
          <pc:sldMk cId="258893568" sldId="267"/>
        </pc:sldMkLst>
        <pc:picChg chg="add mod">
          <ac:chgData name="Jon Tyrone Playsted (1807379)" userId="90d36bec-75d1-4653-bb8a-e65b084a57f3" providerId="ADAL" clId="{7BF60CCC-ACB0-274F-92B8-5FF59BFFB1E4}" dt="2022-01-10T20:06:54.944" v="11"/>
          <ac:picMkLst>
            <pc:docMk/>
            <pc:sldMk cId="258893568" sldId="267"/>
            <ac:picMk id="15" creationId="{BFC56F5B-C631-7641-A8D6-40E2618276DA}"/>
          </ac:picMkLst>
        </pc:picChg>
      </pc:sldChg>
      <pc:sldChg chg="addSp delSp modSp mod modAnim">
        <pc:chgData name="Jon Tyrone Playsted (1807379)" userId="90d36bec-75d1-4653-bb8a-e65b084a57f3" providerId="ADAL" clId="{7BF60CCC-ACB0-274F-92B8-5FF59BFFB1E4}" dt="2022-01-10T20:31:55.545" v="17"/>
        <pc:sldMkLst>
          <pc:docMk/>
          <pc:sldMk cId="558448357" sldId="268"/>
        </pc:sldMkLst>
        <pc:spChg chg="del">
          <ac:chgData name="Jon Tyrone Playsted (1807379)" userId="90d36bec-75d1-4653-bb8a-e65b084a57f3" providerId="ADAL" clId="{7BF60CCC-ACB0-274F-92B8-5FF59BFFB1E4}" dt="2022-01-10T20:25:20.257" v="16" actId="478"/>
          <ac:spMkLst>
            <pc:docMk/>
            <pc:sldMk cId="558448357" sldId="268"/>
            <ac:spMk id="9" creationId="{69556023-3E40-F346-8D4C-65B1A1BCC8FE}"/>
          </ac:spMkLst>
        </pc:spChg>
        <pc:picChg chg="add mod">
          <ac:chgData name="Jon Tyrone Playsted (1807379)" userId="90d36bec-75d1-4653-bb8a-e65b084a57f3" providerId="ADAL" clId="{7BF60CCC-ACB0-274F-92B8-5FF59BFFB1E4}" dt="2022-01-10T20:12:14.884" v="12"/>
          <ac:picMkLst>
            <pc:docMk/>
            <pc:sldMk cId="558448357" sldId="268"/>
            <ac:picMk id="17" creationId="{0FC21183-BC4D-A347-BAE5-D4E8B28B741F}"/>
          </ac:picMkLst>
        </pc:picChg>
        <pc:picChg chg="add mod">
          <ac:chgData name="Jon Tyrone Playsted (1807379)" userId="90d36bec-75d1-4653-bb8a-e65b084a57f3" providerId="ADAL" clId="{7BF60CCC-ACB0-274F-92B8-5FF59BFFB1E4}" dt="2022-01-10T20:20:46.817" v="13"/>
          <ac:picMkLst>
            <pc:docMk/>
            <pc:sldMk cId="558448357" sldId="268"/>
            <ac:picMk id="18" creationId="{A10EA59E-E810-FE4F-914D-6540CD4E2885}"/>
          </ac:picMkLst>
        </pc:picChg>
        <pc:picChg chg="add mod">
          <ac:chgData name="Jon Tyrone Playsted (1807379)" userId="90d36bec-75d1-4653-bb8a-e65b084a57f3" providerId="ADAL" clId="{7BF60CCC-ACB0-274F-92B8-5FF59BFFB1E4}" dt="2022-01-10T20:31:55.545" v="17"/>
          <ac:picMkLst>
            <pc:docMk/>
            <pc:sldMk cId="558448357" sldId="268"/>
            <ac:picMk id="20" creationId="{CA6F6155-9AF5-D841-B5E3-4EC5A0C95A4C}"/>
          </ac:picMkLst>
        </pc:picChg>
      </pc:sldChg>
      <pc:sldChg chg="addSp modSp modAnim">
        <pc:chgData name="Jon Tyrone Playsted (1807379)" userId="90d36bec-75d1-4653-bb8a-e65b084a57f3" providerId="ADAL" clId="{7BF60CCC-ACB0-274F-92B8-5FF59BFFB1E4}" dt="2022-01-10T20:33:05.693" v="18"/>
        <pc:sldMkLst>
          <pc:docMk/>
          <pc:sldMk cId="237395922" sldId="269"/>
        </pc:sldMkLst>
        <pc:picChg chg="add mod">
          <ac:chgData name="Jon Tyrone Playsted (1807379)" userId="90d36bec-75d1-4653-bb8a-e65b084a57f3" providerId="ADAL" clId="{7BF60CCC-ACB0-274F-92B8-5FF59BFFB1E4}" dt="2022-01-10T20:33:05.693" v="18"/>
          <ac:picMkLst>
            <pc:docMk/>
            <pc:sldMk cId="237395922" sldId="269"/>
            <ac:picMk id="4" creationId="{82ADCD7E-0C8A-D642-9778-713DFACBE409}"/>
          </ac:picMkLst>
        </pc:picChg>
      </pc:sldChg>
      <pc:sldChg chg="addSp delSp modSp new mod setBg">
        <pc:chgData name="Jon Tyrone Playsted (1807379)" userId="90d36bec-75d1-4653-bb8a-e65b084a57f3" providerId="ADAL" clId="{7BF60CCC-ACB0-274F-92B8-5FF59BFFB1E4}" dt="2022-01-10T20:46:49.185" v="98" actId="26606"/>
        <pc:sldMkLst>
          <pc:docMk/>
          <pc:sldMk cId="3436117630" sldId="270"/>
        </pc:sldMkLst>
        <pc:spChg chg="mod">
          <ac:chgData name="Jon Tyrone Playsted (1807379)" userId="90d36bec-75d1-4653-bb8a-e65b084a57f3" providerId="ADAL" clId="{7BF60CCC-ACB0-274F-92B8-5FF59BFFB1E4}" dt="2022-01-10T20:34:32.803" v="46" actId="26606"/>
          <ac:spMkLst>
            <pc:docMk/>
            <pc:sldMk cId="3436117630" sldId="270"/>
            <ac:spMk id="2" creationId="{5EB394F7-AFBE-F245-8877-10959A92C9F1}"/>
          </ac:spMkLst>
        </pc:spChg>
        <pc:spChg chg="del mod">
          <ac:chgData name="Jon Tyrone Playsted (1807379)" userId="90d36bec-75d1-4653-bb8a-e65b084a57f3" providerId="ADAL" clId="{7BF60CCC-ACB0-274F-92B8-5FF59BFFB1E4}" dt="2022-01-10T20:46:29.288" v="95" actId="478"/>
          <ac:spMkLst>
            <pc:docMk/>
            <pc:sldMk cId="3436117630" sldId="270"/>
            <ac:spMk id="3" creationId="{7ACE3CA6-2E5E-654E-86CA-81964C360EA9}"/>
          </ac:spMkLst>
        </pc:spChg>
        <pc:spChg chg="add mod">
          <ac:chgData name="Jon Tyrone Playsted (1807379)" userId="90d36bec-75d1-4653-bb8a-e65b084a57f3" providerId="ADAL" clId="{7BF60CCC-ACB0-274F-92B8-5FF59BFFB1E4}" dt="2022-01-10T20:46:49.185" v="98" actId="26606"/>
          <ac:spMkLst>
            <pc:docMk/>
            <pc:sldMk cId="3436117630" sldId="270"/>
            <ac:spMk id="5" creationId="{16105E0E-39A3-D44B-83F6-A839BD6BD484}"/>
          </ac:spMkLst>
        </pc:spChg>
        <pc:spChg chg="add del">
          <ac:chgData name="Jon Tyrone Playsted (1807379)" userId="90d36bec-75d1-4653-bb8a-e65b084a57f3" providerId="ADAL" clId="{7BF60CCC-ACB0-274F-92B8-5FF59BFFB1E4}" dt="2022-01-10T20:46:49.185" v="98" actId="26606"/>
          <ac:spMkLst>
            <pc:docMk/>
            <pc:sldMk cId="3436117630" sldId="270"/>
            <ac:spMk id="8" creationId="{637BD688-14A6-4B96-B8A2-3CD81C054FCE}"/>
          </ac:spMkLst>
        </pc:spChg>
        <pc:spChg chg="add del">
          <ac:chgData name="Jon Tyrone Playsted (1807379)" userId="90d36bec-75d1-4653-bb8a-e65b084a57f3" providerId="ADAL" clId="{7BF60CCC-ACB0-274F-92B8-5FF59BFFB1E4}" dt="2022-01-10T20:46:49.185" v="98" actId="26606"/>
          <ac:spMkLst>
            <pc:docMk/>
            <pc:sldMk cId="3436117630" sldId="270"/>
            <ac:spMk id="10" creationId="{B7B2544F-CA5E-40F6-9525-716A90C83FC5}"/>
          </ac:spMkLst>
        </pc:spChg>
        <pc:spChg chg="add">
          <ac:chgData name="Jon Tyrone Playsted (1807379)" userId="90d36bec-75d1-4653-bb8a-e65b084a57f3" providerId="ADAL" clId="{7BF60CCC-ACB0-274F-92B8-5FF59BFFB1E4}" dt="2022-01-10T20:46:49.185" v="98" actId="26606"/>
          <ac:spMkLst>
            <pc:docMk/>
            <pc:sldMk cId="3436117630" sldId="270"/>
            <ac:spMk id="17" creationId="{637BD688-14A6-4B96-B8A2-3CD81C054FCE}"/>
          </ac:spMkLst>
        </pc:spChg>
        <pc:spChg chg="add">
          <ac:chgData name="Jon Tyrone Playsted (1807379)" userId="90d36bec-75d1-4653-bb8a-e65b084a57f3" providerId="ADAL" clId="{7BF60CCC-ACB0-274F-92B8-5FF59BFFB1E4}" dt="2022-01-10T20:46:49.185" v="98" actId="26606"/>
          <ac:spMkLst>
            <pc:docMk/>
            <pc:sldMk cId="3436117630" sldId="270"/>
            <ac:spMk id="19" creationId="{B7B2544F-CA5E-40F6-9525-716A90C83FC5}"/>
          </ac:spMkLst>
        </pc:spChg>
        <pc:picChg chg="add del">
          <ac:chgData name="Jon Tyrone Playsted (1807379)" userId="90d36bec-75d1-4653-bb8a-e65b084a57f3" providerId="ADAL" clId="{7BF60CCC-ACB0-274F-92B8-5FF59BFFB1E4}" dt="2022-01-10T20:46:49.185" v="98" actId="26606"/>
          <ac:picMkLst>
            <pc:docMk/>
            <pc:sldMk cId="3436117630" sldId="270"/>
            <ac:picMk id="12" creationId="{D2B93162-635C-46F5-97EC-E98C1659F1F0}"/>
          </ac:picMkLst>
        </pc:picChg>
        <pc:picChg chg="add">
          <ac:chgData name="Jon Tyrone Playsted (1807379)" userId="90d36bec-75d1-4653-bb8a-e65b084a57f3" providerId="ADAL" clId="{7BF60CCC-ACB0-274F-92B8-5FF59BFFB1E4}" dt="2022-01-10T20:46:49.185" v="98" actId="26606"/>
          <ac:picMkLst>
            <pc:docMk/>
            <pc:sldMk cId="3436117630" sldId="270"/>
            <ac:picMk id="21" creationId="{D2B93162-635C-46F5-97EC-E98C1659F1F0}"/>
          </ac:picMkLst>
        </pc:picChg>
      </pc:sldChg>
      <pc:sldChg chg="addSp delSp modSp new mod setBg">
        <pc:chgData name="Jon Tyrone Playsted (1807379)" userId="90d36bec-75d1-4653-bb8a-e65b084a57f3" providerId="ADAL" clId="{7BF60CCC-ACB0-274F-92B8-5FF59BFFB1E4}" dt="2022-01-10T20:48:42.124" v="103" actId="26606"/>
        <pc:sldMkLst>
          <pc:docMk/>
          <pc:sldMk cId="1255010231" sldId="271"/>
        </pc:sldMkLst>
        <pc:spChg chg="mod">
          <ac:chgData name="Jon Tyrone Playsted (1807379)" userId="90d36bec-75d1-4653-bb8a-e65b084a57f3" providerId="ADAL" clId="{7BF60CCC-ACB0-274F-92B8-5FF59BFFB1E4}" dt="2022-01-10T20:35:51.245" v="67" actId="26606"/>
          <ac:spMkLst>
            <pc:docMk/>
            <pc:sldMk cId="1255010231" sldId="271"/>
            <ac:spMk id="2" creationId="{60B21405-6D01-664D-95AB-D15B5E8266AE}"/>
          </ac:spMkLst>
        </pc:spChg>
        <pc:spChg chg="del mod">
          <ac:chgData name="Jon Tyrone Playsted (1807379)" userId="90d36bec-75d1-4653-bb8a-e65b084a57f3" providerId="ADAL" clId="{7BF60CCC-ACB0-274F-92B8-5FF59BFFB1E4}" dt="2022-01-10T20:48:18.864" v="100" actId="478"/>
          <ac:spMkLst>
            <pc:docMk/>
            <pc:sldMk cId="1255010231" sldId="271"/>
            <ac:spMk id="3" creationId="{6FA089E6-7E3E-C34A-938B-41235565FF28}"/>
          </ac:spMkLst>
        </pc:spChg>
        <pc:spChg chg="add mod">
          <ac:chgData name="Jon Tyrone Playsted (1807379)" userId="90d36bec-75d1-4653-bb8a-e65b084a57f3" providerId="ADAL" clId="{7BF60CCC-ACB0-274F-92B8-5FF59BFFB1E4}" dt="2022-01-10T20:48:42.124" v="103" actId="26606"/>
          <ac:spMkLst>
            <pc:docMk/>
            <pc:sldMk cId="1255010231" sldId="271"/>
            <ac:spMk id="5" creationId="{608AA18C-BAFF-DF47-A3E5-995B3AE6B38D}"/>
          </ac:spMkLst>
        </pc:spChg>
        <pc:spChg chg="add del">
          <ac:chgData name="Jon Tyrone Playsted (1807379)" userId="90d36bec-75d1-4653-bb8a-e65b084a57f3" providerId="ADAL" clId="{7BF60CCC-ACB0-274F-92B8-5FF59BFFB1E4}" dt="2022-01-10T20:48:42.124" v="103" actId="26606"/>
          <ac:spMkLst>
            <pc:docMk/>
            <pc:sldMk cId="1255010231" sldId="271"/>
            <ac:spMk id="8" creationId="{637BD688-14A6-4B96-B8A2-3CD81C054FCE}"/>
          </ac:spMkLst>
        </pc:spChg>
        <pc:spChg chg="add del">
          <ac:chgData name="Jon Tyrone Playsted (1807379)" userId="90d36bec-75d1-4653-bb8a-e65b084a57f3" providerId="ADAL" clId="{7BF60CCC-ACB0-274F-92B8-5FF59BFFB1E4}" dt="2022-01-10T20:48:42.124" v="103" actId="26606"/>
          <ac:spMkLst>
            <pc:docMk/>
            <pc:sldMk cId="1255010231" sldId="271"/>
            <ac:spMk id="10" creationId="{B7B2544F-CA5E-40F6-9525-716A90C83FC5}"/>
          </ac:spMkLst>
        </pc:spChg>
        <pc:spChg chg="add">
          <ac:chgData name="Jon Tyrone Playsted (1807379)" userId="90d36bec-75d1-4653-bb8a-e65b084a57f3" providerId="ADAL" clId="{7BF60CCC-ACB0-274F-92B8-5FF59BFFB1E4}" dt="2022-01-10T20:48:42.124" v="103" actId="26606"/>
          <ac:spMkLst>
            <pc:docMk/>
            <pc:sldMk cId="1255010231" sldId="271"/>
            <ac:spMk id="17" creationId="{637BD688-14A6-4B96-B8A2-3CD81C054FCE}"/>
          </ac:spMkLst>
        </pc:spChg>
        <pc:spChg chg="add">
          <ac:chgData name="Jon Tyrone Playsted (1807379)" userId="90d36bec-75d1-4653-bb8a-e65b084a57f3" providerId="ADAL" clId="{7BF60CCC-ACB0-274F-92B8-5FF59BFFB1E4}" dt="2022-01-10T20:48:42.124" v="103" actId="26606"/>
          <ac:spMkLst>
            <pc:docMk/>
            <pc:sldMk cId="1255010231" sldId="271"/>
            <ac:spMk id="19" creationId="{B7B2544F-CA5E-40F6-9525-716A90C83FC5}"/>
          </ac:spMkLst>
        </pc:spChg>
        <pc:picChg chg="add del">
          <ac:chgData name="Jon Tyrone Playsted (1807379)" userId="90d36bec-75d1-4653-bb8a-e65b084a57f3" providerId="ADAL" clId="{7BF60CCC-ACB0-274F-92B8-5FF59BFFB1E4}" dt="2022-01-10T20:48:42.124" v="103" actId="26606"/>
          <ac:picMkLst>
            <pc:docMk/>
            <pc:sldMk cId="1255010231" sldId="271"/>
            <ac:picMk id="12" creationId="{D2B93162-635C-46F5-97EC-E98C1659F1F0}"/>
          </ac:picMkLst>
        </pc:picChg>
        <pc:picChg chg="add">
          <ac:chgData name="Jon Tyrone Playsted (1807379)" userId="90d36bec-75d1-4653-bb8a-e65b084a57f3" providerId="ADAL" clId="{7BF60CCC-ACB0-274F-92B8-5FF59BFFB1E4}" dt="2022-01-10T20:48:42.124" v="103" actId="26606"/>
          <ac:picMkLst>
            <pc:docMk/>
            <pc:sldMk cId="1255010231" sldId="271"/>
            <ac:picMk id="21" creationId="{D2B93162-635C-46F5-97EC-E98C1659F1F0}"/>
          </ac:picMkLst>
        </pc:picChg>
      </pc:sldChg>
      <pc:sldChg chg="addSp delSp modSp new mod setBg">
        <pc:chgData name="Jon Tyrone Playsted (1807379)" userId="90d36bec-75d1-4653-bb8a-e65b084a57f3" providerId="ADAL" clId="{7BF60CCC-ACB0-274F-92B8-5FF59BFFB1E4}" dt="2022-01-10T20:50:00.602" v="107" actId="26606"/>
        <pc:sldMkLst>
          <pc:docMk/>
          <pc:sldMk cId="1028995236" sldId="272"/>
        </pc:sldMkLst>
        <pc:spChg chg="mod">
          <ac:chgData name="Jon Tyrone Playsted (1807379)" userId="90d36bec-75d1-4653-bb8a-e65b084a57f3" providerId="ADAL" clId="{7BF60CCC-ACB0-274F-92B8-5FF59BFFB1E4}" dt="2022-01-10T20:36:59.958" v="92" actId="26606"/>
          <ac:spMkLst>
            <pc:docMk/>
            <pc:sldMk cId="1028995236" sldId="272"/>
            <ac:spMk id="2" creationId="{417038F4-9115-F641-A394-150F0F667037}"/>
          </ac:spMkLst>
        </pc:spChg>
        <pc:spChg chg="del mod">
          <ac:chgData name="Jon Tyrone Playsted (1807379)" userId="90d36bec-75d1-4653-bb8a-e65b084a57f3" providerId="ADAL" clId="{7BF60CCC-ACB0-274F-92B8-5FF59BFFB1E4}" dt="2022-01-10T20:49:47.532" v="104" actId="478"/>
          <ac:spMkLst>
            <pc:docMk/>
            <pc:sldMk cId="1028995236" sldId="272"/>
            <ac:spMk id="3" creationId="{4663364F-4E6C-A042-9D59-C4115B0BF7B7}"/>
          </ac:spMkLst>
        </pc:spChg>
        <pc:spChg chg="add mod">
          <ac:chgData name="Jon Tyrone Playsted (1807379)" userId="90d36bec-75d1-4653-bb8a-e65b084a57f3" providerId="ADAL" clId="{7BF60CCC-ACB0-274F-92B8-5FF59BFFB1E4}" dt="2022-01-10T20:50:00.602" v="107" actId="26606"/>
          <ac:spMkLst>
            <pc:docMk/>
            <pc:sldMk cId="1028995236" sldId="272"/>
            <ac:spMk id="5" creationId="{722B9F76-BF66-5F4E-94E7-2BADB79BDF7B}"/>
          </ac:spMkLst>
        </pc:spChg>
        <pc:spChg chg="add del">
          <ac:chgData name="Jon Tyrone Playsted (1807379)" userId="90d36bec-75d1-4653-bb8a-e65b084a57f3" providerId="ADAL" clId="{7BF60CCC-ACB0-274F-92B8-5FF59BFFB1E4}" dt="2022-01-10T20:50:00.602" v="107" actId="26606"/>
          <ac:spMkLst>
            <pc:docMk/>
            <pc:sldMk cId="1028995236" sldId="272"/>
            <ac:spMk id="8" creationId="{637BD688-14A6-4B96-B8A2-3CD81C054FCE}"/>
          </ac:spMkLst>
        </pc:spChg>
        <pc:spChg chg="add del">
          <ac:chgData name="Jon Tyrone Playsted (1807379)" userId="90d36bec-75d1-4653-bb8a-e65b084a57f3" providerId="ADAL" clId="{7BF60CCC-ACB0-274F-92B8-5FF59BFFB1E4}" dt="2022-01-10T20:50:00.602" v="107" actId="26606"/>
          <ac:spMkLst>
            <pc:docMk/>
            <pc:sldMk cId="1028995236" sldId="272"/>
            <ac:spMk id="10" creationId="{B7B2544F-CA5E-40F6-9525-716A90C83FC5}"/>
          </ac:spMkLst>
        </pc:spChg>
        <pc:spChg chg="add">
          <ac:chgData name="Jon Tyrone Playsted (1807379)" userId="90d36bec-75d1-4653-bb8a-e65b084a57f3" providerId="ADAL" clId="{7BF60CCC-ACB0-274F-92B8-5FF59BFFB1E4}" dt="2022-01-10T20:50:00.602" v="107" actId="26606"/>
          <ac:spMkLst>
            <pc:docMk/>
            <pc:sldMk cId="1028995236" sldId="272"/>
            <ac:spMk id="17" creationId="{637BD688-14A6-4B96-B8A2-3CD81C054FCE}"/>
          </ac:spMkLst>
        </pc:spChg>
        <pc:spChg chg="add">
          <ac:chgData name="Jon Tyrone Playsted (1807379)" userId="90d36bec-75d1-4653-bb8a-e65b084a57f3" providerId="ADAL" clId="{7BF60CCC-ACB0-274F-92B8-5FF59BFFB1E4}" dt="2022-01-10T20:50:00.602" v="107" actId="26606"/>
          <ac:spMkLst>
            <pc:docMk/>
            <pc:sldMk cId="1028995236" sldId="272"/>
            <ac:spMk id="19" creationId="{B7B2544F-CA5E-40F6-9525-716A90C83FC5}"/>
          </ac:spMkLst>
        </pc:spChg>
        <pc:picChg chg="add del">
          <ac:chgData name="Jon Tyrone Playsted (1807379)" userId="90d36bec-75d1-4653-bb8a-e65b084a57f3" providerId="ADAL" clId="{7BF60CCC-ACB0-274F-92B8-5FF59BFFB1E4}" dt="2022-01-10T20:50:00.602" v="107" actId="26606"/>
          <ac:picMkLst>
            <pc:docMk/>
            <pc:sldMk cId="1028995236" sldId="272"/>
            <ac:picMk id="12" creationId="{D2B93162-635C-46F5-97EC-E98C1659F1F0}"/>
          </ac:picMkLst>
        </pc:picChg>
        <pc:picChg chg="add">
          <ac:chgData name="Jon Tyrone Playsted (1807379)" userId="90d36bec-75d1-4653-bb8a-e65b084a57f3" providerId="ADAL" clId="{7BF60CCC-ACB0-274F-92B8-5FF59BFFB1E4}" dt="2022-01-10T20:50:00.602" v="107" actId="26606"/>
          <ac:picMkLst>
            <pc:docMk/>
            <pc:sldMk cId="1028995236" sldId="272"/>
            <ac:picMk id="21" creationId="{D2B93162-635C-46F5-97EC-E98C1659F1F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thetraveldoctor.com.au/why-is-covid-19-such-a-big-deal/" TargetMode="External"/><Relationship Id="rId12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jpg"/><Relationship Id="rId11" Type="http://schemas.openxmlformats.org/officeDocument/2006/relationships/hyperlink" Target="https://humannhealth.com/top-water-rich-foods/1285/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6.jpg"/><Relationship Id="rId4" Type="http://schemas.openxmlformats.org/officeDocument/2006/relationships/image" Target="../media/image1.png"/><Relationship Id="rId9" Type="http://schemas.openxmlformats.org/officeDocument/2006/relationships/hyperlink" Target="https://www.publicdomainpictures.net/view-image.php?image=30694&amp;picture=money-pound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aph.gov.au/Parliamentary_Business/Committees/Senate/Obesity_epidemic_in_Australia/Obesity/Final%20Report/c03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midgetmomma.com/keto-diet-meal-plan-week-1/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theconversation.com/caveman-cravings-rating-the-paleo-diet-14995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chiangraitimes.com/food-restaurant-reviews/page/2/" TargetMode="Externa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fanaticcook.com/2018/11/07/what-is-a-low-fat-diet/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flickr.com/photos/jeepersmedia/14325466976/" TargetMode="Externa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frugal-freebies.com/2019/01/freebie-low-carb-and-keto-food-list.html" TargetMode="Externa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3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hyperlink" Target="http://pleasegivepeasachance.blogspot.com/2013/03/whole30-recap.html" TargetMode="Externa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dsd3rmhotmx78.cloudfront.net/vi/viking-qu%C3%A2n-nh%C3%A2n-scandinavia-2669986/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5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besthealthfoodstore.net/healthy_living_blog/2013/7/Weight-Loss-Is-More-Than-Losing-Weight" TargetMode="Externa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6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hyperlink" Target="https://www.flickr.com/photos/alancleaver/4222533261" TargetMode="External"/><Relationship Id="rId18" Type="http://schemas.openxmlformats.org/officeDocument/2006/relationships/image" Target="../media/image3.png"/><Relationship Id="rId3" Type="http://schemas.microsoft.com/office/2007/relationships/media" Target="../media/media1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jpg"/><Relationship Id="rId17" Type="http://schemas.openxmlformats.org/officeDocument/2006/relationships/hyperlink" Target="http://www.pngall.com/running-people-png" TargetMode="External"/><Relationship Id="rId2" Type="http://schemas.openxmlformats.org/officeDocument/2006/relationships/audio" Target="../media/media13.m4a"/><Relationship Id="rId16" Type="http://schemas.openxmlformats.org/officeDocument/2006/relationships/image" Target="../media/image20.png"/><Relationship Id="rId1" Type="http://schemas.microsoft.com/office/2007/relationships/media" Target="../media/media13.m4a"/><Relationship Id="rId6" Type="http://schemas.openxmlformats.org/officeDocument/2006/relationships/audio" Target="../media/media15.m4a"/><Relationship Id="rId11" Type="http://schemas.openxmlformats.org/officeDocument/2006/relationships/hyperlink" Target="https://www.flickr.com/photos/iip-photo-archive/31993082303" TargetMode="External"/><Relationship Id="rId5" Type="http://schemas.microsoft.com/office/2007/relationships/media" Target="../media/media15.m4a"/><Relationship Id="rId15" Type="http://schemas.openxmlformats.org/officeDocument/2006/relationships/hyperlink" Target="https://www.maxpixel.net/Bodybuilding-Abs-Muscular-Body-Bodybuilder-Man-5667804" TargetMode="External"/><Relationship Id="rId10" Type="http://schemas.openxmlformats.org/officeDocument/2006/relationships/image" Target="../media/image17.jpg"/><Relationship Id="rId4" Type="http://schemas.openxmlformats.org/officeDocument/2006/relationships/audio" Target="../media/media14.m4a"/><Relationship Id="rId9" Type="http://schemas.openxmlformats.org/officeDocument/2006/relationships/image" Target="../media/image2.png"/><Relationship Id="rId1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8994F-742D-4D47-B2CE-C055E99432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Choosing the right diet for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F4105F-217E-D94F-A4EA-397046E2E8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By Jon </a:t>
            </a:r>
            <a:r>
              <a:rPr lang="en-US" dirty="0" err="1"/>
              <a:t>Playsted</a:t>
            </a:r>
            <a:endParaRPr lang="en-US" dirty="0"/>
          </a:p>
        </p:txBody>
      </p:sp>
      <p:pic>
        <p:nvPicPr>
          <p:cNvPr id="4" name="Audio Recording 10 Jan 2022 at 19:35:03" descr="Audio Recording 10 Jan 2022 at 19:35:03">
            <a:hlinkClick r:id="" action="ppaction://media"/>
            <a:extLst>
              <a:ext uri="{FF2B5EF4-FFF2-40B4-BE49-F238E27FC236}">
                <a16:creationId xmlns:a16="http://schemas.microsoft.com/office/drawing/2014/main" id="{1E75143A-0636-F349-BFCB-BCA7820A1A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31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35085FD1-965D-4283-9406-8871587C5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C08D17D-D5A0-4C32-BF02-863DBA93B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ABCEBF8-2425-4766-8DDA-A3BD0D6D3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78098F-C57B-AD48-96F9-93720A1BE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/>
              <a:t>Covid-19 and the Diet Industry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9A6EF2-94D4-4D7B-996A-A26904309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ocean floor, night sky&#10;&#10;Description automatically generated">
            <a:extLst>
              <a:ext uri="{FF2B5EF4-FFF2-40B4-BE49-F238E27FC236}">
                <a16:creationId xmlns:a16="http://schemas.microsoft.com/office/drawing/2014/main" id="{B20318A0-5771-5145-B2D1-221DBDE94A9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4864" r="-3" b="-3"/>
          <a:stretch/>
        </p:blipFill>
        <p:spPr>
          <a:xfrm>
            <a:off x="-4740" y="2715766"/>
            <a:ext cx="7539395" cy="414223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6AFB967-97DB-42D3-BB49-B711F361C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6"/>
          <a:stretch/>
        </p:blipFill>
        <p:spPr>
          <a:xfrm>
            <a:off x="7925490" y="4375150"/>
            <a:ext cx="4266509" cy="2482850"/>
          </a:xfrm>
          <a:prstGeom prst="rect">
            <a:avLst/>
          </a:prstGeom>
        </p:spPr>
      </p:pic>
      <p:pic>
        <p:nvPicPr>
          <p:cNvPr id="11" name="Picture 10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3D9CE960-4F22-FC41-895D-6F8B9D4A9F8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6050" r="-1" b="-1"/>
          <a:stretch/>
        </p:blipFill>
        <p:spPr>
          <a:xfrm>
            <a:off x="20" y="-1"/>
            <a:ext cx="3721588" cy="2624327"/>
          </a:xfrm>
          <a:prstGeom prst="rect">
            <a:avLst/>
          </a:prstGeom>
        </p:spPr>
      </p:pic>
      <p:pic>
        <p:nvPicPr>
          <p:cNvPr id="8" name="Picture 7" descr="A picture containing food, fruit, vegetable, sliced&#10;&#10;Description automatically generated">
            <a:extLst>
              <a:ext uri="{FF2B5EF4-FFF2-40B4-BE49-F238E27FC236}">
                <a16:creationId xmlns:a16="http://schemas.microsoft.com/office/drawing/2014/main" id="{34321354-9FDD-B04B-821B-E4D8F35C5308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6454" r="-1" b="-1"/>
          <a:stretch/>
        </p:blipFill>
        <p:spPr>
          <a:xfrm>
            <a:off x="3829049" y="1"/>
            <a:ext cx="3705605" cy="2624327"/>
          </a:xfrm>
          <a:prstGeom prst="rect">
            <a:avLst/>
          </a:prstGeom>
        </p:spPr>
      </p:pic>
      <p:pic>
        <p:nvPicPr>
          <p:cNvPr id="12" name="Audio Recording 10 Jan 2022 at 19:39:21" descr="Audio Recording 10 Jan 2022 at 19:39:21">
            <a:hlinkClick r:id="" action="ppaction://media"/>
            <a:extLst>
              <a:ext uri="{FF2B5EF4-FFF2-40B4-BE49-F238E27FC236}">
                <a16:creationId xmlns:a16="http://schemas.microsoft.com/office/drawing/2014/main" id="{E9009676-265D-814E-9C40-04C59DBC4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44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5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DFADFB3-3D44-49A8-AE3B-A87C61607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912AE0-CAD9-4F8F-A2A2-BDF07D4ED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84AD7A-71C2-9441-A16F-B53BC0F64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77194"/>
            <a:ext cx="10820400" cy="9098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400"/>
              <a:t>UK government’s obesity map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0AE57C-30AD-4D4E-9855-B5FBEAD66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4360126"/>
            <a:ext cx="12192000" cy="2497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786A3FAB-C51B-1340-94D4-8CF09F5B78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68626" y="1602114"/>
            <a:ext cx="10737574" cy="5255886"/>
          </a:xfrm>
          <a:prstGeom prst="rect">
            <a:avLst/>
          </a:prstGeom>
        </p:spPr>
      </p:pic>
      <p:pic>
        <p:nvPicPr>
          <p:cNvPr id="10" name="Audio Recording 10 Jan 2022 at 19:42:17" descr="Audio Recording 10 Jan 2022 at 19:42:17">
            <a:hlinkClick r:id="" action="ppaction://media"/>
            <a:extLst>
              <a:ext uri="{FF2B5EF4-FFF2-40B4-BE49-F238E27FC236}">
                <a16:creationId xmlns:a16="http://schemas.microsoft.com/office/drawing/2014/main" id="{05DC84E1-9B2B-4B48-BEFC-6BF40211D6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3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1251BE-3AD7-F345-86C6-6056EFF0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Keto diet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8EBACA-EFCA-1142-AEE5-6E0D3876717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26357" b="14911"/>
          <a:stretch/>
        </p:blipFill>
        <p:spPr>
          <a:xfrm>
            <a:off x="2405" y="10"/>
            <a:ext cx="7794245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DFFD9D3-0E77-42C3-B89D-A987E7760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C48F185-A6F4-40C2-A466-5CB3F23F2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6651" y="0"/>
            <a:ext cx="1645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Recording 10 Jan 2022 at 19:43:46" descr="Audio Recording 10 Jan 2022 at 19:43:46">
            <a:hlinkClick r:id="" action="ppaction://media"/>
            <a:extLst>
              <a:ext uri="{FF2B5EF4-FFF2-40B4-BE49-F238E27FC236}">
                <a16:creationId xmlns:a16="http://schemas.microsoft.com/office/drawing/2014/main" id="{386AE280-D921-DC48-85B3-C8D77B6DC6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8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2BE4D2-C111-C24A-AF80-261D4699B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Paleo diet</a:t>
            </a:r>
          </a:p>
        </p:txBody>
      </p:sp>
      <p:pic>
        <p:nvPicPr>
          <p:cNvPr id="5" name="Picture 4" descr="A plate of food&#10;&#10;Description automatically generated with low confidence">
            <a:extLst>
              <a:ext uri="{FF2B5EF4-FFF2-40B4-BE49-F238E27FC236}">
                <a16:creationId xmlns:a16="http://schemas.microsoft.com/office/drawing/2014/main" id="{1C5FBD8B-99EE-0344-BD16-150F3882DE2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7895" r="9138" b="-1"/>
          <a:stretch/>
        </p:blipFill>
        <p:spPr>
          <a:xfrm>
            <a:off x="2405" y="10"/>
            <a:ext cx="7794245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DFFD9D3-0E77-42C3-B89D-A987E7760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48F185-A6F4-40C2-A466-5CB3F23F2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6651" y="0"/>
            <a:ext cx="1645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Recording 10 Jan 2022 at 19:46:21" descr="Audio Recording 10 Jan 2022 at 19:46:21">
            <a:hlinkClick r:id="" action="ppaction://media"/>
            <a:extLst>
              <a:ext uri="{FF2B5EF4-FFF2-40B4-BE49-F238E27FC236}">
                <a16:creationId xmlns:a16="http://schemas.microsoft.com/office/drawing/2014/main" id="{6F73EE05-8A3F-5349-A27A-09B622FDD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2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77D6507-8E8D-40E1-A7B9-63012EF94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person&#10;&#10;Description automatically generated">
            <a:extLst>
              <a:ext uri="{FF2B5EF4-FFF2-40B4-BE49-F238E27FC236}">
                <a16:creationId xmlns:a16="http://schemas.microsoft.com/office/drawing/2014/main" id="{BF3CF057-E7D1-0F4D-83F6-CF27930285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40000"/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3FF3D86-2916-4F9F-9752-304810CF5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B048875-14D1-4CC7-8AC3-7ABC73AAA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FD033C-1A13-104B-952E-B81AD9837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014139"/>
            <a:ext cx="9448800" cy="18250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6000"/>
              <a:t>Intermittent fasting</a:t>
            </a:r>
          </a:p>
        </p:txBody>
      </p:sp>
      <p:pic>
        <p:nvPicPr>
          <p:cNvPr id="7" name="Audio Recording 10 Jan 2022 at 19:47:56" descr="Audio Recording 10 Jan 2022 at 19:47:56">
            <a:hlinkClick r:id="" action="ppaction://media"/>
            <a:extLst>
              <a:ext uri="{FF2B5EF4-FFF2-40B4-BE49-F238E27FC236}">
                <a16:creationId xmlns:a16="http://schemas.microsoft.com/office/drawing/2014/main" id="{CDA35993-C285-C046-80BA-A73F0E5BCD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69F2D8-9872-A046-97F8-BB76DEB0A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Low-fat diet</a:t>
            </a:r>
          </a:p>
        </p:txBody>
      </p:sp>
      <p:pic>
        <p:nvPicPr>
          <p:cNvPr id="5" name="Picture 4" descr="A picture containing food, plate, table, bowl&#10;&#10;Description automatically generated">
            <a:extLst>
              <a:ext uri="{FF2B5EF4-FFF2-40B4-BE49-F238E27FC236}">
                <a16:creationId xmlns:a16="http://schemas.microsoft.com/office/drawing/2014/main" id="{E0325AD8-7B06-6441-A996-1F87D036A00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2879" r="12963" b="1"/>
          <a:stretch/>
        </p:blipFill>
        <p:spPr>
          <a:xfrm>
            <a:off x="2405" y="10"/>
            <a:ext cx="7794245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DFFD9D3-0E77-42C3-B89D-A987E7760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48F185-A6F4-40C2-A466-5CB3F23F2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6651" y="0"/>
            <a:ext cx="1645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Recording 10 Jan 2022 at 19:49:19" descr="Audio Recording 10 Jan 2022 at 19:49:19">
            <a:hlinkClick r:id="" action="ppaction://media"/>
            <a:extLst>
              <a:ext uri="{FF2B5EF4-FFF2-40B4-BE49-F238E27FC236}">
                <a16:creationId xmlns:a16="http://schemas.microsoft.com/office/drawing/2014/main" id="{FC4DFF14-CEF9-9544-882C-5514556724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5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77D6507-8E8D-40E1-A7B9-63012EF94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food, beverage, soft drink&#10;&#10;Description automatically generated">
            <a:extLst>
              <a:ext uri="{FF2B5EF4-FFF2-40B4-BE49-F238E27FC236}">
                <a16:creationId xmlns:a16="http://schemas.microsoft.com/office/drawing/2014/main" id="{29036390-3792-314F-B4CF-287C7DAB284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40000"/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b="88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48F3C3-573A-154C-B5D4-4B6695A4B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562" y="5804953"/>
            <a:ext cx="9448800" cy="10530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6000" dirty="0"/>
              <a:t>Weight Watchers diet</a:t>
            </a:r>
          </a:p>
        </p:txBody>
      </p:sp>
      <p:pic>
        <p:nvPicPr>
          <p:cNvPr id="7" name="Audio Recording 10 Jan 2022 at 19:51:42" descr="Audio Recording 10 Jan 2022 at 19:51:42">
            <a:hlinkClick r:id="" action="ppaction://media"/>
            <a:extLst>
              <a:ext uri="{FF2B5EF4-FFF2-40B4-BE49-F238E27FC236}">
                <a16:creationId xmlns:a16="http://schemas.microsoft.com/office/drawing/2014/main" id="{2B0A2739-6706-8643-8281-2BB648C24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3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50BBAD-06CF-F04F-9783-4D341DA69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Sugar Free Diet</a:t>
            </a:r>
          </a:p>
        </p:txBody>
      </p:sp>
      <p:pic>
        <p:nvPicPr>
          <p:cNvPr id="5" name="Picture 4" descr="A picture containing food, table, plate, meal&#10;&#10;Description automatically generated">
            <a:extLst>
              <a:ext uri="{FF2B5EF4-FFF2-40B4-BE49-F238E27FC236}">
                <a16:creationId xmlns:a16="http://schemas.microsoft.com/office/drawing/2014/main" id="{C398420A-0FB5-A744-B508-10FA7E66A2C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3289" r="27043"/>
          <a:stretch/>
        </p:blipFill>
        <p:spPr>
          <a:xfrm>
            <a:off x="2405" y="10"/>
            <a:ext cx="7794245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DFFD9D3-0E77-42C3-B89D-A987E7760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48F185-A6F4-40C2-A466-5CB3F23F2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6651" y="0"/>
            <a:ext cx="1645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Recording 10 Jan 2022 at 19:52:51" descr="Audio Recording 10 Jan 2022 at 19:52:51">
            <a:hlinkClick r:id="" action="ppaction://media"/>
            <a:extLst>
              <a:ext uri="{FF2B5EF4-FFF2-40B4-BE49-F238E27FC236}">
                <a16:creationId xmlns:a16="http://schemas.microsoft.com/office/drawing/2014/main" id="{A680503F-36FE-1A4C-8C91-488B7AC36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5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D8FB-D8CB-2847-8E07-41B9ED13B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Whole 30</a:t>
            </a:r>
          </a:p>
        </p:txBody>
      </p:sp>
      <p:pic>
        <p:nvPicPr>
          <p:cNvPr id="5" name="Picture 4" descr="A collage of food&#10;&#10;Description automatically generated with medium confidence">
            <a:extLst>
              <a:ext uri="{FF2B5EF4-FFF2-40B4-BE49-F238E27FC236}">
                <a16:creationId xmlns:a16="http://schemas.microsoft.com/office/drawing/2014/main" id="{37224B93-FF15-5B4D-B156-CE7786759A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16000" y="2755900"/>
            <a:ext cx="10160000" cy="1346200"/>
          </a:xfrm>
          <a:prstGeom prst="rect">
            <a:avLst/>
          </a:prstGeom>
        </p:spPr>
      </p:pic>
      <p:pic>
        <p:nvPicPr>
          <p:cNvPr id="7" name="Audio Recording 10 Jan 2022 at 20:02:32" descr="Audio Recording 10 Jan 2022 at 20:02:32">
            <a:hlinkClick r:id="" action="ppaction://media"/>
            <a:extLst>
              <a:ext uri="{FF2B5EF4-FFF2-40B4-BE49-F238E27FC236}">
                <a16:creationId xmlns:a16="http://schemas.microsoft.com/office/drawing/2014/main" id="{CC7C66D1-1F76-EC44-80D6-7D7E9CE85B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08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F06750-78FE-4472-8DA5-14CF3336F8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61AF182-AA5B-B247-9375-5D6C514DC6F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40000"/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1529" b="1482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D2FD6A-077B-FB40-BB72-9274705AB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237173"/>
            <a:ext cx="9448800" cy="26020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6000"/>
              <a:t>Warrior diet</a:t>
            </a:r>
          </a:p>
        </p:txBody>
      </p:sp>
      <p:pic>
        <p:nvPicPr>
          <p:cNvPr id="6" name="Audio Recording 10 Jan 2022 at 20:04:06" descr="Audio Recording 10 Jan 2022 at 20:04:06">
            <a:hlinkClick r:id="" action="ppaction://media"/>
            <a:extLst>
              <a:ext uri="{FF2B5EF4-FFF2-40B4-BE49-F238E27FC236}">
                <a16:creationId xmlns:a16="http://schemas.microsoft.com/office/drawing/2014/main" id="{DC56571E-D963-704E-A06A-7174B8ECFC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6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BDFADFB3-3D44-49A8-AE3B-A87C61607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B912AE0-CAD9-4F8F-A2A2-BDF07D4ED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D7C2DEF-63C5-495B-BBE5-720E5D12B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E21E403-0B61-4473-BE57-AB0F16379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3E9A80-5F24-FC47-8FB7-A37A31C59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696" y="643464"/>
            <a:ext cx="3761964" cy="3273061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Calorie deficit</a:t>
            </a:r>
          </a:p>
        </p:txBody>
      </p:sp>
      <p:pic>
        <p:nvPicPr>
          <p:cNvPr id="13" name="Picture 12" descr="A picture containing text, sign, outdoor, sky&#10;&#10;Description automatically generated">
            <a:extLst>
              <a:ext uri="{FF2B5EF4-FFF2-40B4-BE49-F238E27FC236}">
                <a16:creationId xmlns:a16="http://schemas.microsoft.com/office/drawing/2014/main" id="{4231E42F-4704-C842-933E-D4F4897BDB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78097" y="941122"/>
            <a:ext cx="5115048" cy="5115048"/>
          </a:xfrm>
          <a:prstGeom prst="rect">
            <a:avLst/>
          </a:prstGeom>
        </p:spPr>
      </p:pic>
      <p:pic>
        <p:nvPicPr>
          <p:cNvPr id="15" name="Audio Recording 10 Jan 2022 at 20:06:54" descr="Audio Recording 10 Jan 2022 at 20:06:54">
            <a:hlinkClick r:id="" action="ppaction://media"/>
            <a:extLst>
              <a:ext uri="{FF2B5EF4-FFF2-40B4-BE49-F238E27FC236}">
                <a16:creationId xmlns:a16="http://schemas.microsoft.com/office/drawing/2014/main" id="{BFC56F5B-C631-7641-A8D6-40E2618276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6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>
            <a:extLst>
              <a:ext uri="{FF2B5EF4-FFF2-40B4-BE49-F238E27FC236}">
                <a16:creationId xmlns:a16="http://schemas.microsoft.com/office/drawing/2014/main" id="{9C65A1FD-5C3D-426A-9BE7-4A2275C71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A6AA155-06E3-4DCC-9440-CB5532BC6C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5D043789-C366-46AC-B38E-C8FB008CA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83E5D1-A51F-CF42-8594-B071B4E71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052" y="673240"/>
            <a:ext cx="3170749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700"/>
              <a:t>Goals and adherence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8B04874-A529-4BBC-B665-99A7D1758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red apple with a bite taken out of it&#10;&#10;Description automatically generated with low confidence">
            <a:extLst>
              <a:ext uri="{FF2B5EF4-FFF2-40B4-BE49-F238E27FC236}">
                <a16:creationId xmlns:a16="http://schemas.microsoft.com/office/drawing/2014/main" id="{A8078C8F-3EBB-4D41-930A-578D8249638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2384" r="7660" b="4"/>
          <a:stretch/>
        </p:blipFill>
        <p:spPr>
          <a:xfrm>
            <a:off x="-4739" y="2715766"/>
            <a:ext cx="3726348" cy="414223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C91E25C-646D-492D-BC8C-35871A626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6"/>
          <a:stretch/>
        </p:blipFill>
        <p:spPr>
          <a:xfrm>
            <a:off x="7925490" y="4375150"/>
            <a:ext cx="4266509" cy="2482850"/>
          </a:xfrm>
          <a:prstGeom prst="rect">
            <a:avLst/>
          </a:prstGeom>
        </p:spPr>
      </p:pic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DC450E45-FD8E-B744-B603-E24FE4D8C8B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r="4984" b="-3"/>
          <a:stretch/>
        </p:blipFill>
        <p:spPr>
          <a:xfrm>
            <a:off x="20" y="-1"/>
            <a:ext cx="3721588" cy="2624327"/>
          </a:xfrm>
          <a:prstGeom prst="rect">
            <a:avLst/>
          </a:prstGeom>
        </p:spPr>
      </p:pic>
      <p:pic>
        <p:nvPicPr>
          <p:cNvPr id="16" name="Picture 15" descr="A close-up of a person's chest&#10;&#10;Description automatically generated with low confidence">
            <a:extLst>
              <a:ext uri="{FF2B5EF4-FFF2-40B4-BE49-F238E27FC236}">
                <a16:creationId xmlns:a16="http://schemas.microsoft.com/office/drawing/2014/main" id="{CDBF139F-C9F9-0F4D-A8D7-A591CC458F9A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837473B0-CC2E-450A-ABE3-18F120FF3D39}">
                <a1611:picAttrSrcUrl xmlns:a1611="http://schemas.microsoft.com/office/drawing/2016/11/main" r:id="rId15"/>
              </a:ext>
            </a:extLst>
          </a:blip>
          <a:srcRect t="23045" r="1" b="3026"/>
          <a:stretch/>
        </p:blipFill>
        <p:spPr>
          <a:xfrm>
            <a:off x="3829048" y="-1"/>
            <a:ext cx="3705606" cy="4119613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073CCA5-2F0F-CE46-9EA5-2E685A817B0B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rcRect t="29357" r="-2" b="-2"/>
          <a:stretch/>
        </p:blipFill>
        <p:spPr>
          <a:xfrm>
            <a:off x="3829049" y="4233671"/>
            <a:ext cx="3705605" cy="2624327"/>
          </a:xfrm>
          <a:prstGeom prst="rect">
            <a:avLst/>
          </a:prstGeom>
        </p:spPr>
      </p:pic>
      <p:pic>
        <p:nvPicPr>
          <p:cNvPr id="17" name="Audio Recording 10 Jan 2022 at 20:12:14" descr="Audio Recording 10 Jan 2022 at 20:12:14">
            <a:hlinkClick r:id="" action="ppaction://media"/>
            <a:extLst>
              <a:ext uri="{FF2B5EF4-FFF2-40B4-BE49-F238E27FC236}">
                <a16:creationId xmlns:a16="http://schemas.microsoft.com/office/drawing/2014/main" id="{0FC21183-BC4D-A347-BAE5-D4E8B28B74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18" name="Audio Recording 10 Jan 2022 at 20:20:46" descr="Audio Recording 10 Jan 2022 at 20:20:46">
            <a:hlinkClick r:id="" action="ppaction://media"/>
            <a:extLst>
              <a:ext uri="{FF2B5EF4-FFF2-40B4-BE49-F238E27FC236}">
                <a16:creationId xmlns:a16="http://schemas.microsoft.com/office/drawing/2014/main" id="{A10EA59E-E810-FE4F-914D-6540CD4E288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20" name="Audio Recording 10 Jan 2022 at 20:31:55" descr="Audio Recording 10 Jan 2022 at 20:31:55">
            <a:hlinkClick r:id="" action="ppaction://media"/>
            <a:extLst>
              <a:ext uri="{FF2B5EF4-FFF2-40B4-BE49-F238E27FC236}">
                <a16:creationId xmlns:a16="http://schemas.microsoft.com/office/drawing/2014/main" id="{CA6F6155-9AF5-D841-B5E3-4EC5A0C95A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4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7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91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980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03455-A7A0-E04B-BF1E-71DA9B13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281C3-AD99-7645-9502-9E18656EF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841171"/>
            <a:ext cx="10820400" cy="1959429"/>
          </a:xfrm>
        </p:spPr>
        <p:txBody>
          <a:bodyPr>
            <a:noAutofit/>
          </a:bodyPr>
          <a:lstStyle/>
          <a:p>
            <a:r>
              <a:rPr lang="en-US" sz="4800" dirty="0"/>
              <a:t>1. Establish Goals</a:t>
            </a:r>
          </a:p>
          <a:p>
            <a:r>
              <a:rPr lang="en-US" sz="4800" dirty="0"/>
              <a:t>2. Provide the Tools for Adherence</a:t>
            </a:r>
          </a:p>
          <a:p>
            <a:r>
              <a:rPr lang="en-US" sz="4800" dirty="0"/>
              <a:t>3. Save Money</a:t>
            </a:r>
          </a:p>
        </p:txBody>
      </p:sp>
      <p:pic>
        <p:nvPicPr>
          <p:cNvPr id="4" name="Audio Recording 10 Jan 2022 at 20:33:05" descr="Audio Recording 10 Jan 2022 at 20:33:05">
            <a:hlinkClick r:id="" action="ppaction://media"/>
            <a:extLst>
              <a:ext uri="{FF2B5EF4-FFF2-40B4-BE49-F238E27FC236}">
                <a16:creationId xmlns:a16="http://schemas.microsoft.com/office/drawing/2014/main" id="{82ADCD7E-0C8A-D642-9778-713DFACBE4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4">
            <a:extLst>
              <a:ext uri="{FF2B5EF4-FFF2-40B4-BE49-F238E27FC236}">
                <a16:creationId xmlns:a16="http://schemas.microsoft.com/office/drawing/2014/main" id="{637BD688-14A6-4B96-B8A2-3CD81C054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7B2544F-CA5E-40F6-9525-716A90C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2B93162-635C-46F5-97EC-E98C1659F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B394F7-AFBE-F245-8877-10959A92C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600" dirty="0"/>
              <a:t>Introduction 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105E0E-39A3-D44B-83F6-A839BD6BD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 </a:t>
            </a:r>
          </a:p>
          <a:p>
            <a:r>
              <a:rPr lang="en-GB" sz="1000" dirty="0" err="1"/>
              <a:t>Assets.publishing.service.gov.uk</a:t>
            </a:r>
            <a:r>
              <a:rPr lang="en-GB" sz="1000" dirty="0"/>
              <a:t>. 2022. [online] Available at: &lt;https://</a:t>
            </a:r>
            <a:r>
              <a:rPr lang="en-GB" sz="1000" dirty="0" err="1"/>
              <a:t>assets.publishing.service.gov.uk</a:t>
            </a:r>
            <a:r>
              <a:rPr lang="en-GB" sz="1000" dirty="0"/>
              <a:t>/government/uploads/system/uploads/</a:t>
            </a:r>
            <a:r>
              <a:rPr lang="en-GB" sz="1000" dirty="0" err="1"/>
              <a:t>attachment_data</a:t>
            </a:r>
            <a:r>
              <a:rPr lang="en-GB" sz="1000" dirty="0"/>
              <a:t>/file/296290/obesity-map-full-hi-</a:t>
            </a:r>
            <a:r>
              <a:rPr lang="en-GB" sz="1000" dirty="0" err="1"/>
              <a:t>res.pdf</a:t>
            </a:r>
            <a:r>
              <a:rPr lang="en-GB" sz="1000" dirty="0"/>
              <a:t>&gt; [Accessed 8 January 2022].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Bhf.org.uk</a:t>
            </a:r>
            <a:r>
              <a:rPr lang="en-GB" sz="1000" dirty="0"/>
              <a:t>. 2022. </a:t>
            </a:r>
            <a:r>
              <a:rPr lang="en-GB" sz="1000" i="1" dirty="0"/>
              <a:t>4 reasons why you shouldn't follow the latest diet</a:t>
            </a:r>
            <a:r>
              <a:rPr lang="en-GB" sz="1000" dirty="0"/>
              <a:t>. [online] Available at: &lt;https://</a:t>
            </a:r>
            <a:r>
              <a:rPr lang="en-GB" sz="1000" dirty="0" err="1"/>
              <a:t>www.bhf.org.uk</a:t>
            </a:r>
            <a:r>
              <a:rPr lang="en-GB" sz="1000" dirty="0"/>
              <a:t>/</a:t>
            </a:r>
            <a:r>
              <a:rPr lang="en-GB" sz="1000" dirty="0" err="1"/>
              <a:t>informationsupport</a:t>
            </a:r>
            <a:r>
              <a:rPr lang="en-GB" sz="1000" dirty="0"/>
              <a:t>/heart-matters-magazine/news/food-trends-2016/do-not-follow-food-trends&gt; [Accessed 8 January 2022].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Grandviewresearch.com</a:t>
            </a:r>
            <a:r>
              <a:rPr lang="en-GB" sz="1000" dirty="0"/>
              <a:t>. 2022. </a:t>
            </a:r>
            <a:r>
              <a:rPr lang="en-GB" sz="1000" i="1" dirty="0"/>
              <a:t>Fitness App Market Size, Share &amp; Growth Report, 2021 - 2028</a:t>
            </a:r>
            <a:r>
              <a:rPr lang="en-GB" sz="1000" dirty="0"/>
              <a:t>. [online] Available at: &lt;https://</a:t>
            </a:r>
            <a:r>
              <a:rPr lang="en-GB" sz="1000" dirty="0" err="1"/>
              <a:t>www.grandviewresearch.com</a:t>
            </a:r>
            <a:r>
              <a:rPr lang="en-GB" sz="1000" dirty="0"/>
              <a:t>/industry-analysis/fitness-app-market&gt; [Accessed 8 January 2022].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Morris, M.A., Wilkins, E., Timmins, K.A., Bryant, M., Birkin, M. and Griffiths, C., 2018. Can big data solve a big problem? Reporting the obesity data landscape in line with the Foresight obesity system map. </a:t>
            </a:r>
            <a:r>
              <a:rPr lang="en-GB" sz="1000" i="1" dirty="0"/>
              <a:t>International Journal of Obesity</a:t>
            </a:r>
            <a:r>
              <a:rPr lang="en-GB" sz="1000" dirty="0"/>
              <a:t>, </a:t>
            </a:r>
            <a:r>
              <a:rPr lang="en-GB" sz="1000" i="1" dirty="0"/>
              <a:t>42</a:t>
            </a:r>
            <a:r>
              <a:rPr lang="en-GB" sz="1000" dirty="0"/>
              <a:t>(12), pp.1963-1976.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Nutraingredients.com</a:t>
            </a:r>
            <a:r>
              <a:rPr lang="en-GB" sz="1000" dirty="0"/>
              <a:t>. 2022. </a:t>
            </a:r>
            <a:r>
              <a:rPr lang="en-GB" sz="1000" i="1" dirty="0"/>
              <a:t>Vitamin market set to hit £500m but where are the new users?</a:t>
            </a:r>
            <a:r>
              <a:rPr lang="en-GB" sz="1000" dirty="0"/>
              <a:t>. [online] Available at: &lt;https://</a:t>
            </a:r>
            <a:r>
              <a:rPr lang="en-GB" sz="1000" dirty="0" err="1"/>
              <a:t>www.nutraingredients.com</a:t>
            </a:r>
            <a:r>
              <a:rPr lang="en-GB" sz="1000" dirty="0"/>
              <a:t>/Article/2020/10/23/Vitamin-market-set-to-hit-500m-but-where-are-the-new-users&gt; [Accessed 8 January 2022].</a:t>
            </a:r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36117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4">
            <a:extLst>
              <a:ext uri="{FF2B5EF4-FFF2-40B4-BE49-F238E27FC236}">
                <a16:creationId xmlns:a16="http://schemas.microsoft.com/office/drawing/2014/main" id="{637BD688-14A6-4B96-B8A2-3CD81C054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7B2544F-CA5E-40F6-9525-716A90C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2B93162-635C-46F5-97EC-E98C1659F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0B21405-6D01-664D-95AB-D15B5E826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600" dirty="0"/>
              <a:t>Goals 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08AA18C-BAFF-DF47-A3E5-995B3AE6B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r>
              <a:rPr lang="en-GB" sz="1100" dirty="0"/>
              <a:t>Cullen, K.W., Baranowski, T.O.M. and Smith, S.P., 2001. Using goal setting as a strategy for dietary behaviour change. </a:t>
            </a:r>
            <a:r>
              <a:rPr lang="en-GB" sz="1100" i="1" dirty="0"/>
              <a:t>Journal of the American Dietetic Association</a:t>
            </a:r>
            <a:r>
              <a:rPr lang="en-GB" sz="1100" dirty="0"/>
              <a:t>, </a:t>
            </a:r>
            <a:r>
              <a:rPr lang="en-GB" sz="1100" i="1" dirty="0"/>
              <a:t>101</a:t>
            </a:r>
            <a:r>
              <a:rPr lang="en-GB" sz="1100" dirty="0"/>
              <a:t>(5), pp.562-566.</a:t>
            </a:r>
          </a:p>
          <a:p>
            <a:r>
              <a:rPr lang="en-GB" sz="1100" dirty="0"/>
              <a:t> </a:t>
            </a:r>
          </a:p>
          <a:p>
            <a:r>
              <a:rPr lang="en-GB" sz="1100" dirty="0"/>
              <a:t>Holtzman, B. and Ackerman, K.E., 2021. Recommendations and nutritional considerations for female athletes: health and performance. </a:t>
            </a:r>
            <a:r>
              <a:rPr lang="en-GB" sz="1100" i="1" dirty="0"/>
              <a:t>Sports Medicine</a:t>
            </a:r>
            <a:r>
              <a:rPr lang="en-GB" sz="1100" dirty="0"/>
              <a:t>, </a:t>
            </a:r>
            <a:r>
              <a:rPr lang="en-GB" sz="1100" i="1" dirty="0"/>
              <a:t>51</a:t>
            </a:r>
            <a:r>
              <a:rPr lang="en-GB" sz="1100" dirty="0"/>
              <a:t>(1), pp.43-57.</a:t>
            </a:r>
          </a:p>
          <a:p>
            <a:r>
              <a:rPr lang="en-GB" sz="1100" dirty="0"/>
              <a:t> </a:t>
            </a:r>
          </a:p>
          <a:p>
            <a:r>
              <a:rPr lang="en-GB" sz="1100" dirty="0" err="1"/>
              <a:t>Koliaki</a:t>
            </a:r>
            <a:r>
              <a:rPr lang="en-GB" sz="1100" dirty="0"/>
              <a:t>, C., </a:t>
            </a:r>
            <a:r>
              <a:rPr lang="en-GB" sz="1100" dirty="0" err="1"/>
              <a:t>Spinos</a:t>
            </a:r>
            <a:r>
              <a:rPr lang="en-GB" sz="1100" dirty="0"/>
              <a:t>, T., </a:t>
            </a:r>
            <a:r>
              <a:rPr lang="en-GB" sz="1100" dirty="0" err="1"/>
              <a:t>Spinou</a:t>
            </a:r>
            <a:r>
              <a:rPr lang="en-GB" sz="1100" dirty="0"/>
              <a:t>, </a:t>
            </a:r>
            <a:r>
              <a:rPr lang="en-GB" sz="1100" dirty="0" err="1"/>
              <a:t>Μ</a:t>
            </a:r>
            <a:r>
              <a:rPr lang="en-GB" sz="1100" dirty="0"/>
              <a:t>., </a:t>
            </a:r>
            <a:r>
              <a:rPr lang="en-GB" sz="1100" dirty="0" err="1"/>
              <a:t>Brinia</a:t>
            </a:r>
            <a:r>
              <a:rPr lang="en-GB" sz="1100" dirty="0"/>
              <a:t>, Μ.E., </a:t>
            </a:r>
            <a:r>
              <a:rPr lang="en-GB" sz="1100" dirty="0" err="1"/>
              <a:t>Mitsopoulou</a:t>
            </a:r>
            <a:r>
              <a:rPr lang="en-GB" sz="1100" dirty="0"/>
              <a:t>, D. and </a:t>
            </a:r>
            <a:r>
              <a:rPr lang="en-GB" sz="1100" dirty="0" err="1"/>
              <a:t>Katsilambros</a:t>
            </a:r>
            <a:r>
              <a:rPr lang="en-GB" sz="1100" dirty="0"/>
              <a:t>, N., 2018, September. Defining the optimal dietary approach for safe, effective and sustainable weight loss in overweight and obese adults. In </a:t>
            </a:r>
            <a:r>
              <a:rPr lang="en-GB" sz="1100" i="1" dirty="0"/>
              <a:t>Healthcare</a:t>
            </a:r>
            <a:r>
              <a:rPr lang="en-GB" sz="1100" dirty="0"/>
              <a:t>(Vol. 6, No. 3, p. 73). Multidisciplinary Digital Publishing Institute.</a:t>
            </a:r>
          </a:p>
          <a:p>
            <a:r>
              <a:rPr lang="en-GB" sz="1100" dirty="0"/>
              <a:t> </a:t>
            </a:r>
          </a:p>
          <a:p>
            <a:r>
              <a:rPr lang="en-GB" sz="1100" dirty="0"/>
              <a:t>Lancha Jr, A.H., </a:t>
            </a:r>
            <a:r>
              <a:rPr lang="en-GB" sz="1100" dirty="0" err="1"/>
              <a:t>Sforzo</a:t>
            </a:r>
            <a:r>
              <a:rPr lang="en-GB" sz="1100" dirty="0"/>
              <a:t>, G.A. and Pereira-Lancha, L.O., 2018. Improving nutritional habits with no diet prescription: details of a nutritional coaching process. </a:t>
            </a:r>
            <a:r>
              <a:rPr lang="en-GB" sz="1100" i="1" dirty="0"/>
              <a:t>American journal of lifestyle medicine</a:t>
            </a:r>
            <a:r>
              <a:rPr lang="en-GB" sz="1100" dirty="0"/>
              <a:t>, </a:t>
            </a:r>
            <a:r>
              <a:rPr lang="en-GB" sz="1100" i="1" dirty="0"/>
              <a:t>12</a:t>
            </a:r>
            <a:r>
              <a:rPr lang="en-GB" sz="1100" dirty="0"/>
              <a:t>(2), pp.160-165.</a:t>
            </a:r>
          </a:p>
          <a:p>
            <a:r>
              <a:rPr lang="en-GB" sz="1100" dirty="0"/>
              <a:t> </a:t>
            </a:r>
          </a:p>
          <a:p>
            <a:r>
              <a:rPr lang="en-GB" sz="1100" dirty="0"/>
              <a:t>Morton, R.W., </a:t>
            </a:r>
            <a:r>
              <a:rPr lang="en-GB" sz="1100" dirty="0" err="1"/>
              <a:t>McGlory</a:t>
            </a:r>
            <a:r>
              <a:rPr lang="en-GB" sz="1100" dirty="0"/>
              <a:t>, C. and Phillips, S.M., 2015. Nutritional interventions to augment resistance training-induced skeletal muscle hypertrophy. </a:t>
            </a:r>
            <a:r>
              <a:rPr lang="en-GB" sz="1100" i="1" dirty="0"/>
              <a:t>Frontiers in physiology</a:t>
            </a:r>
            <a:r>
              <a:rPr lang="en-GB" sz="1100" dirty="0"/>
              <a:t>, </a:t>
            </a:r>
            <a:r>
              <a:rPr lang="en-GB" sz="1100" i="1" dirty="0"/>
              <a:t>6</a:t>
            </a:r>
            <a:r>
              <a:rPr lang="en-GB" sz="1100" dirty="0"/>
              <a:t>, p.245.</a:t>
            </a:r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255010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4">
            <a:extLst>
              <a:ext uri="{FF2B5EF4-FFF2-40B4-BE49-F238E27FC236}">
                <a16:creationId xmlns:a16="http://schemas.microsoft.com/office/drawing/2014/main" id="{637BD688-14A6-4B96-B8A2-3CD81C054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7B2544F-CA5E-40F6-9525-716A90C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2B93162-635C-46F5-97EC-E98C1659F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7038F4-9115-F641-A394-150F0F667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600"/>
              <a:t>Adherence 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2B9F76-BF66-5F4E-94E7-2BADB79BD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r>
              <a:rPr lang="en-GB" sz="1800" dirty="0"/>
              <a:t>Das, S.K., Gilhooly, C.H., Golden, J.K., Pittas, A.G., Fuss, P.J., Cheatham, R.A., Tyler, S., </a:t>
            </a:r>
            <a:r>
              <a:rPr lang="en-GB" sz="1800" dirty="0" err="1"/>
              <a:t>Tsay</a:t>
            </a:r>
            <a:r>
              <a:rPr lang="en-GB" sz="1800" dirty="0"/>
              <a:t>, M., McCrory, M.A., Lichtenstein, A.H. and </a:t>
            </a:r>
            <a:r>
              <a:rPr lang="en-GB" sz="1800" dirty="0" err="1"/>
              <a:t>Dallal</a:t>
            </a:r>
            <a:r>
              <a:rPr lang="en-GB" sz="1800" dirty="0"/>
              <a:t>, G.E., 2007. Long-term effects of 2 energy-restricted diets differing in </a:t>
            </a:r>
            <a:r>
              <a:rPr lang="en-GB" sz="1800" dirty="0" err="1"/>
              <a:t>glycemic</a:t>
            </a:r>
            <a:r>
              <a:rPr lang="en-GB" sz="1800" dirty="0"/>
              <a:t> load on dietary adherence, body composition, and metabolism in CALERIE: a 1-y randomized controlled trial. </a:t>
            </a:r>
            <a:r>
              <a:rPr lang="en-GB" sz="1800" i="1" dirty="0"/>
              <a:t>The American journal of clinical nutrition</a:t>
            </a:r>
            <a:r>
              <a:rPr lang="en-GB" sz="1800" dirty="0"/>
              <a:t>, </a:t>
            </a:r>
            <a:r>
              <a:rPr lang="en-GB" sz="1800" i="1" dirty="0"/>
              <a:t>85</a:t>
            </a:r>
            <a:r>
              <a:rPr lang="en-GB" sz="1800" dirty="0"/>
              <a:t>(4), pp.1023-1030.</a:t>
            </a:r>
          </a:p>
          <a:p>
            <a:r>
              <a:rPr lang="en-GB" sz="1800" dirty="0"/>
              <a:t> </a:t>
            </a:r>
          </a:p>
          <a:p>
            <a:r>
              <a:rPr lang="en-GB" sz="1800" dirty="0"/>
              <a:t>Lloyd, H.M., Paisley, C.M. and Mela, D.J., 1995. Barriers to the adoption of reduced-fat diets in a UK population. </a:t>
            </a:r>
            <a:r>
              <a:rPr lang="en-GB" sz="1800" i="1" dirty="0"/>
              <a:t>Journal of the American Dietetic Association</a:t>
            </a:r>
            <a:r>
              <a:rPr lang="en-GB" sz="1800" dirty="0"/>
              <a:t>, </a:t>
            </a:r>
            <a:r>
              <a:rPr lang="en-GB" sz="1800" i="1" dirty="0"/>
              <a:t>95</a:t>
            </a:r>
            <a:r>
              <a:rPr lang="en-GB" sz="1800" dirty="0"/>
              <a:t>(3), pp.316-322.</a:t>
            </a:r>
          </a:p>
          <a:p>
            <a:r>
              <a:rPr lang="en-GB" sz="1800" dirty="0"/>
              <a:t> </a:t>
            </a:r>
          </a:p>
          <a:p>
            <a:r>
              <a:rPr lang="en-GB" sz="1800" dirty="0"/>
              <a:t> 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2899523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271</TotalTime>
  <Words>730</Words>
  <Application>Microsoft Macintosh PowerPoint</Application>
  <PresentationFormat>Widescreen</PresentationFormat>
  <Paragraphs>45</Paragraphs>
  <Slides>17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Century Gothic</vt:lpstr>
      <vt:lpstr>Vapor Trail</vt:lpstr>
      <vt:lpstr>Choosing the right diet for you</vt:lpstr>
      <vt:lpstr>Covid-19 and the Diet Industry</vt:lpstr>
      <vt:lpstr>UK government’s obesity map</vt:lpstr>
      <vt:lpstr>Keto diet</vt:lpstr>
      <vt:lpstr>Paleo diet</vt:lpstr>
      <vt:lpstr>Intermittent fasting</vt:lpstr>
      <vt:lpstr>Low-fat diet</vt:lpstr>
      <vt:lpstr>Weight Watchers diet</vt:lpstr>
      <vt:lpstr>Sugar Free Diet</vt:lpstr>
      <vt:lpstr>Whole 30</vt:lpstr>
      <vt:lpstr>Warrior diet</vt:lpstr>
      <vt:lpstr>Calorie deficit</vt:lpstr>
      <vt:lpstr>Goals and adherence</vt:lpstr>
      <vt:lpstr>conclusion</vt:lpstr>
      <vt:lpstr>Introduction references</vt:lpstr>
      <vt:lpstr>Goals references</vt:lpstr>
      <vt:lpstr>Adherence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Choosing the right diet for you</dc:title>
  <dc:creator>Jon Tyrone Playsted (1807379)</dc:creator>
  <cp:lastModifiedBy>Jon Tyrone Playsted (1807379)</cp:lastModifiedBy>
  <cp:revision>1</cp:revision>
  <dcterms:created xsi:type="dcterms:W3CDTF">2022-01-10T16:21:34Z</dcterms:created>
  <dcterms:modified xsi:type="dcterms:W3CDTF">2022-01-10T20:52:55Z</dcterms:modified>
</cp:coreProperties>
</file>