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2" autoAdjust="0"/>
    <p:restoredTop sz="94660"/>
  </p:normalViewPr>
  <p:slideViewPr>
    <p:cSldViewPr snapToGrid="0">
      <p:cViewPr varScale="1">
        <p:scale>
          <a:sx n="49" d="100"/>
          <a:sy n="49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5/20/2023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4112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5/20/2023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3625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5/20/2023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1358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5/20/2023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2230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5/20/2023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53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5/20/2023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12852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5/20/2023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39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5/20/2023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49363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5/20/2023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1281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5/20/2023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27065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5/20/2023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09041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5/20/2023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7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A group of people sitting around a table with a white sheet of paper&#10;&#10;Description automatically generated with low confidence">
            <a:extLst>
              <a:ext uri="{FF2B5EF4-FFF2-40B4-BE49-F238E27FC236}">
                <a16:creationId xmlns:a16="http://schemas.microsoft.com/office/drawing/2014/main" id="{FB5D25C8-C8ED-C68A-8E57-282FFD77C0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044CB-7E3C-B061-E0F1-B8F3E3A2D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/>
            <a:r>
              <a:rPr lang="en-US" b="1">
                <a:solidFill>
                  <a:srgbClr val="FFFFFF"/>
                </a:solidFill>
              </a:rPr>
              <a:t>Foundation Level: A Year’s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FEFFB1-F501-705D-5B54-3EC3DD9BA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99029" y="3774105"/>
            <a:ext cx="6190895" cy="1633040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Thomas Westley</a:t>
            </a:r>
          </a:p>
          <a:p>
            <a:pPr algn="ctr"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Yiying Jiao</a:t>
            </a:r>
          </a:p>
          <a:p>
            <a:pPr algn="ctr"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HPFY 3001</a:t>
            </a:r>
          </a:p>
          <a:p>
            <a:pPr algn="ctr">
              <a:lnSpc>
                <a:spcPct val="100000"/>
              </a:lnSpc>
            </a:pPr>
            <a:r>
              <a:rPr lang="en-US" sz="1700">
                <a:solidFill>
                  <a:srgbClr val="FFFFFF"/>
                </a:solidFill>
              </a:rPr>
              <a:t>22/05/2023.</a:t>
            </a:r>
          </a:p>
        </p:txBody>
      </p:sp>
      <p:sp>
        <p:nvSpPr>
          <p:cNvPr id="111" name="Freeform: Shape 37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3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4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73142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365D-B8F9-6E41-BE40-4382526EA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Acamedic</a:t>
            </a:r>
            <a:r>
              <a:rPr lang="en-GB" dirty="0"/>
              <a:t> vs Academic </a:t>
            </a:r>
            <a:br>
              <a:rPr lang="en-GB" dirty="0"/>
            </a:br>
            <a:r>
              <a:rPr lang="en-GB" dirty="0"/>
              <a:t>Before and After.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57DEA-0A63-74A9-E2C2-83EA07233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521885"/>
            <a:ext cx="4645373" cy="3549045"/>
          </a:xfrm>
        </p:spPr>
        <p:txBody>
          <a:bodyPr/>
          <a:lstStyle/>
          <a:p>
            <a:r>
              <a:rPr lang="en-GB" dirty="0"/>
              <a:t>The “Previous” Thomas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5 years out of education.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Negative last experience of education system.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Concentration span of a goldfish.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Didn’t believe academia was the “next step”.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0264DD-380E-2BB1-7C88-69A3D05E2F3E}"/>
              </a:ext>
            </a:extLst>
          </p:cNvPr>
          <p:cNvSpPr txBox="1">
            <a:spLocks/>
          </p:cNvSpPr>
          <p:nvPr/>
        </p:nvSpPr>
        <p:spPr>
          <a:xfrm>
            <a:off x="6858200" y="2521884"/>
            <a:ext cx="4645373" cy="35490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‘New and Improved’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 More comfortable with academic language.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Longer concentration.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Better essay writing capability.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Strong ability to schedule time for both research and essay construction.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315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BCB48-9EBC-BCBE-CCD9-C6B17D6D5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Good Stuff.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77663A-C245-AA55-8FF9-0AD74D5F72F8}"/>
              </a:ext>
            </a:extLst>
          </p:cNvPr>
          <p:cNvSpPr txBox="1"/>
          <p:nvPr/>
        </p:nvSpPr>
        <p:spPr>
          <a:xfrm>
            <a:off x="525717" y="2680138"/>
            <a:ext cx="29269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Topics that I’ve never learnt.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5F50CA-4DF9-D546-E983-78743BD60DB9}"/>
              </a:ext>
            </a:extLst>
          </p:cNvPr>
          <p:cNvSpPr txBox="1"/>
          <p:nvPr/>
        </p:nvSpPr>
        <p:spPr>
          <a:xfrm>
            <a:off x="2278117" y="3893976"/>
            <a:ext cx="2349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Wide variety of lecturers.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3E3B46-862B-5CBF-D789-CFD84E8B2D8B}"/>
              </a:ext>
            </a:extLst>
          </p:cNvPr>
          <p:cNvSpPr txBox="1"/>
          <p:nvPr/>
        </p:nvSpPr>
        <p:spPr>
          <a:xfrm>
            <a:off x="3452648" y="5107814"/>
            <a:ext cx="3063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environment to explore.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8B9EB9-337A-8DEA-3CB2-485E90A8BCE7}"/>
              </a:ext>
            </a:extLst>
          </p:cNvPr>
          <p:cNvSpPr txBox="1"/>
          <p:nvPr/>
        </p:nvSpPr>
        <p:spPr>
          <a:xfrm>
            <a:off x="5449612" y="2680138"/>
            <a:ext cx="2769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Self-development journey.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20E76A-85CC-E3EE-783F-EE49E8B92D17}"/>
              </a:ext>
            </a:extLst>
          </p:cNvPr>
          <p:cNvSpPr txBox="1"/>
          <p:nvPr/>
        </p:nvSpPr>
        <p:spPr>
          <a:xfrm>
            <a:off x="7047185" y="3940142"/>
            <a:ext cx="2769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Thinking of the Future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8A7BF8-C4FA-DEDD-165D-DEDF5C6FC039}"/>
              </a:ext>
            </a:extLst>
          </p:cNvPr>
          <p:cNvSpPr txBox="1"/>
          <p:nvPr/>
        </p:nvSpPr>
        <p:spPr>
          <a:xfrm>
            <a:off x="8736721" y="5107813"/>
            <a:ext cx="2159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Wasn’t “too” stressful</a:t>
            </a:r>
          </a:p>
        </p:txBody>
      </p:sp>
    </p:spTree>
    <p:extLst>
      <p:ext uri="{BB962C8B-B14F-4D97-AF65-F5344CB8AC3E}">
        <p14:creationId xmlns:p14="http://schemas.microsoft.com/office/powerpoint/2010/main" val="2976137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010E4-7F65-8319-9EFC-5EDA28CBC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Critical Moments.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64581-45AD-6645-9207-4FB578E8A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8" y="2521885"/>
            <a:ext cx="3935924" cy="3549045"/>
          </a:xfrm>
        </p:spPr>
        <p:txBody>
          <a:bodyPr/>
          <a:lstStyle/>
          <a:p>
            <a:r>
              <a:rPr lang="en-GB" dirty="0"/>
              <a:t>Assignments: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Deadlines.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Different Opinions.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Different Perceptive.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EEDB816-F812-15A7-A325-0911E193713A}"/>
              </a:ext>
            </a:extLst>
          </p:cNvPr>
          <p:cNvSpPr txBox="1">
            <a:spLocks/>
          </p:cNvSpPr>
          <p:nvPr/>
        </p:nvSpPr>
        <p:spPr>
          <a:xfrm>
            <a:off x="4461642" y="2521884"/>
            <a:ext cx="3935924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Lecturers: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Mentality.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Disciplines.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6326681-982E-ECC9-6718-56AF9333A559}"/>
              </a:ext>
            </a:extLst>
          </p:cNvPr>
          <p:cNvSpPr txBox="1">
            <a:spLocks/>
          </p:cNvSpPr>
          <p:nvPr/>
        </p:nvSpPr>
        <p:spPr>
          <a:xfrm>
            <a:off x="8397566" y="2521883"/>
            <a:ext cx="3794434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Environment: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New people.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New language and culture.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866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043AC-F85F-7C3B-64D3-CB8BC9A66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Was It What I Thought It Would Be?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9D6E2-32BF-4138-6D38-AC8D30C0B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Environmentally and Socially: Yes.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Educationally: No.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Mentally: No.</a:t>
            </a:r>
          </a:p>
        </p:txBody>
      </p:sp>
    </p:spTree>
    <p:extLst>
      <p:ext uri="{BB962C8B-B14F-4D97-AF65-F5344CB8AC3E}">
        <p14:creationId xmlns:p14="http://schemas.microsoft.com/office/powerpoint/2010/main" val="2391026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8E299-62A3-0599-31F5-ADD4D75AC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Onto The Next Step</a:t>
            </a:r>
          </a:p>
        </p:txBody>
      </p:sp>
    </p:spTree>
    <p:extLst>
      <p:ext uri="{BB962C8B-B14F-4D97-AF65-F5344CB8AC3E}">
        <p14:creationId xmlns:p14="http://schemas.microsoft.com/office/powerpoint/2010/main" val="26611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1D55F-B4A1-4EBC-8F89-DC0B63E48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4ACE9-0AA3-B66E-1132-3C2F627E1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07847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LightSeedRightStep">
      <a:dk1>
        <a:srgbClr val="000000"/>
      </a:dk1>
      <a:lt1>
        <a:srgbClr val="FFFFFF"/>
      </a:lt1>
      <a:dk2>
        <a:srgbClr val="412E24"/>
      </a:dk2>
      <a:lt2>
        <a:srgbClr val="E8E7E2"/>
      </a:lt2>
      <a:accent1>
        <a:srgbClr val="96A1C6"/>
      </a:accent1>
      <a:accent2>
        <a:srgbClr val="8A7FBA"/>
      </a:accent2>
      <a:accent3>
        <a:srgbClr val="B396C6"/>
      </a:accent3>
      <a:accent4>
        <a:srgbClr val="BA7FB9"/>
      </a:accent4>
      <a:accent5>
        <a:srgbClr val="C696B1"/>
      </a:accent5>
      <a:accent6>
        <a:srgbClr val="BA7F88"/>
      </a:accent6>
      <a:hlink>
        <a:srgbClr val="8F8256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1723</TotalTime>
  <Words>179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Avenir Next LT Pro</vt:lpstr>
      <vt:lpstr>Avenir Next LT Pro Light</vt:lpstr>
      <vt:lpstr>Georgia Pro Semibold</vt:lpstr>
      <vt:lpstr>RocaVTI</vt:lpstr>
      <vt:lpstr>Foundation Level: A Year’s Review</vt:lpstr>
      <vt:lpstr>Acamedic vs Academic  Before and After.</vt:lpstr>
      <vt:lpstr>The Good Stuff.</vt:lpstr>
      <vt:lpstr>The Critical Moments.</vt:lpstr>
      <vt:lpstr>Was It What I Thought It Would Be?</vt:lpstr>
      <vt:lpstr>Onto The Next Step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Level: A Year’s Review</dc:title>
  <dc:creator>Thomas Westley (2213483)</dc:creator>
  <cp:lastModifiedBy>Thomas Westley (2213483)</cp:lastModifiedBy>
  <cp:revision>2</cp:revision>
  <dcterms:created xsi:type="dcterms:W3CDTF">2023-05-18T11:28:11Z</dcterms:created>
  <dcterms:modified xsi:type="dcterms:W3CDTF">2023-05-21T12:49:30Z</dcterms:modified>
</cp:coreProperties>
</file>