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3" r:id="rId6"/>
    <p:sldId id="264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>
      <p:cViewPr varScale="1">
        <p:scale>
          <a:sx n="112" d="100"/>
          <a:sy n="112" d="100"/>
        </p:scale>
        <p:origin x="150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1057DD-993B-423A-BDAA-338F3B8ADE56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24FF18-F732-497A-8D5A-0B3ED1325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359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5037F3-17A5-429D-A7E4-87EB52649D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87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12975&amp;section=1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12975&amp;section=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12975&amp;section=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575" y="4199890"/>
            <a:ext cx="9036496" cy="78912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ECSO6004: Sustainable Communities &amp; Global Development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-34329" y="5265722"/>
            <a:ext cx="9144000" cy="694882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Tutorial: Module Overview &amp; Assessment Workshop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79912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Ken Dicks </a:t>
            </a:r>
            <a:r>
              <a:rPr lang="en-GB" dirty="0">
                <a:hlinkClick r:id="rId6"/>
              </a:rPr>
              <a:t>ken.dicks@uwtsd.ac.uk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99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024744" cy="864096"/>
          </a:xfrm>
        </p:spPr>
        <p:txBody>
          <a:bodyPr/>
          <a:lstStyle/>
          <a:p>
            <a:r>
              <a:rPr lang="en-US" b="1" dirty="0"/>
              <a:t>Module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640960" cy="1224136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/>
              <a:t>The Module Outline document is available in the Module on Moodle and includes;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47664" y="2492896"/>
            <a:ext cx="619268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Module Aim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Learning Outcomes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Reading List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472514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We will now take time to look at each of these in turn.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923" y="5784807"/>
            <a:ext cx="854825" cy="85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39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1143000"/>
          </a:xfrm>
        </p:spPr>
        <p:txBody>
          <a:bodyPr/>
          <a:lstStyle/>
          <a:p>
            <a:r>
              <a:rPr lang="en-US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449574"/>
            <a:ext cx="8217476" cy="22848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/>
              <a:t>1) </a:t>
            </a:r>
            <a:r>
              <a:rPr lang="en-GB" sz="2800" dirty="0"/>
              <a:t>appreciate the contested theoretical nature of sustainable development and to differentiate, and critically evaluate, different interpretations of the discourse and theories of society-environment relationships</a:t>
            </a:r>
            <a:r>
              <a:rPr lang="en-US" sz="2800" dirty="0"/>
              <a:t>;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34415"/>
            <a:ext cx="854825" cy="8548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536" y="126876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As we have seen the first learning outcome for this Module is as follows;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32141" y="4758243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your own words, what do you understand this learning outcome to mean?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87824" y="580526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Take some time to think about the Learning Outcome and then Raise your hand to give a response.</a:t>
            </a:r>
          </a:p>
        </p:txBody>
      </p:sp>
    </p:spTree>
    <p:extLst>
      <p:ext uri="{BB962C8B-B14F-4D97-AF65-F5344CB8AC3E}">
        <p14:creationId xmlns:p14="http://schemas.microsoft.com/office/powerpoint/2010/main" val="306982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During this Module, we will….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352928" cy="3508977"/>
          </a:xfrm>
        </p:spPr>
        <p:txBody>
          <a:bodyPr>
            <a:noAutofit/>
          </a:bodyPr>
          <a:lstStyle/>
          <a:p>
            <a:r>
              <a:rPr lang="en-GB" dirty="0"/>
              <a:t>Explore what is meant by Sustainability </a:t>
            </a:r>
          </a:p>
          <a:p>
            <a:r>
              <a:rPr lang="en-GB" dirty="0"/>
              <a:t>Explore how/if we can achieve Social Inclusion by understanding the idea of building sustainable communities</a:t>
            </a:r>
          </a:p>
          <a:p>
            <a:r>
              <a:rPr lang="en-GB" dirty="0"/>
              <a:t>Look at different theories of sustainability</a:t>
            </a:r>
          </a:p>
          <a:p>
            <a:r>
              <a:rPr lang="en-GB" dirty="0"/>
              <a:t>Enhance our ideas about what Social Equality is.</a:t>
            </a:r>
          </a:p>
          <a:p>
            <a:r>
              <a:rPr lang="en-GB" dirty="0"/>
              <a:t>Assess our own contribution to sustainability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71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024744" cy="864096"/>
          </a:xfrm>
        </p:spPr>
        <p:txBody>
          <a:bodyPr/>
          <a:lstStyle/>
          <a:p>
            <a:r>
              <a:rPr lang="en-GB" b="1" dirty="0"/>
              <a:t>Assignments </a:t>
            </a:r>
            <a:endParaRPr 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2204864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Assignment sheets are also available in the Module on Moodle, along with the submission links.</a:t>
            </a:r>
          </a:p>
          <a:p>
            <a:endParaRPr lang="en-GB" sz="3200" dirty="0"/>
          </a:p>
          <a:p>
            <a:r>
              <a:rPr lang="en-GB" sz="3200" dirty="0"/>
              <a:t>We will now take some time to look at each assessment in turn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923" y="5784807"/>
            <a:ext cx="854825" cy="8548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11882"/>
            <a:ext cx="1317411" cy="7616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933" y="311882"/>
            <a:ext cx="1317411" cy="76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436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Guided Study Activity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196752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Using the Guided Study Sheet in the Tutorial Section on Moodle find a definition of the following terminology that will be used in this topic;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51720" y="2708920"/>
            <a:ext cx="6048672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Cognitive dissonance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Built-in obsolescence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Ethical consumerism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Instant gratification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923" y="5886543"/>
            <a:ext cx="854825" cy="8548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1560" y="508518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</a:rPr>
              <a:t>Please note that we will be discussing this in our next session.</a:t>
            </a:r>
          </a:p>
        </p:txBody>
      </p:sp>
    </p:spTree>
    <p:extLst>
      <p:ext uri="{BB962C8B-B14F-4D97-AF65-F5344CB8AC3E}">
        <p14:creationId xmlns:p14="http://schemas.microsoft.com/office/powerpoint/2010/main" val="310031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7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28</TotalTime>
  <Words>275</Words>
  <Application>Microsoft Office PowerPoint</Application>
  <PresentationFormat>On-screen Show (4:3)</PresentationFormat>
  <Paragraphs>32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UWTSD blue background</vt:lpstr>
      <vt:lpstr>ECSO6004: Sustainable Communities &amp; Global Development</vt:lpstr>
      <vt:lpstr>Module Outline</vt:lpstr>
      <vt:lpstr>Learning Outcomes</vt:lpstr>
      <vt:lpstr>During this Module, we will….</vt:lpstr>
      <vt:lpstr>Assignments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8</cp:revision>
  <dcterms:created xsi:type="dcterms:W3CDTF">2020-09-17T12:10:53Z</dcterms:created>
  <dcterms:modified xsi:type="dcterms:W3CDTF">2024-11-12T17:19:23Z</dcterms:modified>
</cp:coreProperties>
</file>