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60" r:id="rId5"/>
  </p:sldMasterIdLst>
  <p:notesMasterIdLst>
    <p:notesMasterId r:id="rId19"/>
  </p:notesMasterIdLst>
  <p:sldIdLst>
    <p:sldId id="256" r:id="rId6"/>
    <p:sldId id="258" r:id="rId7"/>
    <p:sldId id="257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A61644-99BE-4B75-BE42-C962159F6B44}" v="13" dt="2024-10-24T20:34:56.4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836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 Meiring (Lamphey Primary School)" userId="f0681f66-565c-4450-9626-8549c5720e82" providerId="ADAL" clId="{08A61644-99BE-4B75-BE42-C962159F6B44}"/>
    <pc:docChg chg="custSel addSld delSld modSld sldOrd">
      <pc:chgData name="S Meiring (Lamphey Primary School)" userId="f0681f66-565c-4450-9626-8549c5720e82" providerId="ADAL" clId="{08A61644-99BE-4B75-BE42-C962159F6B44}" dt="2024-10-24T20:38:57.875" v="1920" actId="20577"/>
      <pc:docMkLst>
        <pc:docMk/>
      </pc:docMkLst>
      <pc:sldChg chg="modSp mod">
        <pc:chgData name="S Meiring (Lamphey Primary School)" userId="f0681f66-565c-4450-9626-8549c5720e82" providerId="ADAL" clId="{08A61644-99BE-4B75-BE42-C962159F6B44}" dt="2024-10-24T20:38:57.875" v="1920" actId="20577"/>
        <pc:sldMkLst>
          <pc:docMk/>
          <pc:sldMk cId="576440527" sldId="256"/>
        </pc:sldMkLst>
        <pc:spChg chg="mod">
          <ac:chgData name="S Meiring (Lamphey Primary School)" userId="f0681f66-565c-4450-9626-8549c5720e82" providerId="ADAL" clId="{08A61644-99BE-4B75-BE42-C962159F6B44}" dt="2024-10-24T20:38:57.875" v="1920" actId="20577"/>
          <ac:spMkLst>
            <pc:docMk/>
            <pc:sldMk cId="576440527" sldId="256"/>
            <ac:spMk id="5" creationId="{D9F61624-08D0-98AA-E59E-1521B69908FE}"/>
          </ac:spMkLst>
        </pc:spChg>
        <pc:graphicFrameChg chg="modGraphic">
          <ac:chgData name="S Meiring (Lamphey Primary School)" userId="f0681f66-565c-4450-9626-8549c5720e82" providerId="ADAL" clId="{08A61644-99BE-4B75-BE42-C962159F6B44}" dt="2024-10-22T17:15:43.014" v="1465" actId="14100"/>
          <ac:graphicFrameMkLst>
            <pc:docMk/>
            <pc:sldMk cId="576440527" sldId="256"/>
            <ac:graphicFrameMk id="4" creationId="{7B1E6C42-EFA2-D762-4F69-D3185BC952BB}"/>
          </ac:graphicFrameMkLst>
        </pc:graphicFrameChg>
        <pc:graphicFrameChg chg="mod modGraphic">
          <ac:chgData name="S Meiring (Lamphey Primary School)" userId="f0681f66-565c-4450-9626-8549c5720e82" providerId="ADAL" clId="{08A61644-99BE-4B75-BE42-C962159F6B44}" dt="2024-10-24T19:49:27.980" v="1887" actId="20577"/>
          <ac:graphicFrameMkLst>
            <pc:docMk/>
            <pc:sldMk cId="576440527" sldId="256"/>
            <ac:graphicFrameMk id="6" creationId="{996A5E25-0E64-8DAC-5294-0D622B69C6BB}"/>
          </ac:graphicFrameMkLst>
        </pc:graphicFrameChg>
        <pc:graphicFrameChg chg="modGraphic">
          <ac:chgData name="S Meiring (Lamphey Primary School)" userId="f0681f66-565c-4450-9626-8549c5720e82" providerId="ADAL" clId="{08A61644-99BE-4B75-BE42-C962159F6B44}" dt="2024-10-24T19:44:19.061" v="1855" actId="14734"/>
          <ac:graphicFrameMkLst>
            <pc:docMk/>
            <pc:sldMk cId="576440527" sldId="256"/>
            <ac:graphicFrameMk id="7" creationId="{93588440-FE43-EB4C-D8E1-7D21073CD94E}"/>
          </ac:graphicFrameMkLst>
        </pc:graphicFrameChg>
      </pc:sldChg>
      <pc:sldChg chg="delSp add setBg delDesignElem">
        <pc:chgData name="S Meiring (Lamphey Primary School)" userId="f0681f66-565c-4450-9626-8549c5720e82" providerId="ADAL" clId="{08A61644-99BE-4B75-BE42-C962159F6B44}" dt="2024-10-24T20:31:45.437" v="1894"/>
        <pc:sldMkLst>
          <pc:docMk/>
          <pc:sldMk cId="1939190041" sldId="257"/>
        </pc:sldMkLst>
        <pc:spChg chg="del">
          <ac:chgData name="S Meiring (Lamphey Primary School)" userId="f0681f66-565c-4450-9626-8549c5720e82" providerId="ADAL" clId="{08A61644-99BE-4B75-BE42-C962159F6B44}" dt="2024-10-24T20:31:45.437" v="1894"/>
          <ac:spMkLst>
            <pc:docMk/>
            <pc:sldMk cId="1939190041" sldId="257"/>
            <ac:spMk id="9" creationId="{042E603F-28B7-4831-BF23-65FBAB13D5FB}"/>
          </ac:spMkLst>
        </pc:spChg>
        <pc:spChg chg="del">
          <ac:chgData name="S Meiring (Lamphey Primary School)" userId="f0681f66-565c-4450-9626-8549c5720e82" providerId="ADAL" clId="{08A61644-99BE-4B75-BE42-C962159F6B44}" dt="2024-10-24T20:31:45.437" v="1894"/>
          <ac:spMkLst>
            <pc:docMk/>
            <pc:sldMk cId="1939190041" sldId="257"/>
            <ac:spMk id="11" creationId="{4D39700F-2B10-4402-A7DD-06EE2245880D}"/>
          </ac:spMkLst>
        </pc:spChg>
        <pc:spChg chg="del">
          <ac:chgData name="S Meiring (Lamphey Primary School)" userId="f0681f66-565c-4450-9626-8549c5720e82" providerId="ADAL" clId="{08A61644-99BE-4B75-BE42-C962159F6B44}" dt="2024-10-24T20:31:45.437" v="1894"/>
          <ac:spMkLst>
            <pc:docMk/>
            <pc:sldMk cId="1939190041" sldId="257"/>
            <ac:spMk id="13" creationId="{68CA250C-CF5A-4736-9249-D6111F7C5545}"/>
          </ac:spMkLst>
        </pc:spChg>
        <pc:spChg chg="del">
          <ac:chgData name="S Meiring (Lamphey Primary School)" userId="f0681f66-565c-4450-9626-8549c5720e82" providerId="ADAL" clId="{08A61644-99BE-4B75-BE42-C962159F6B44}" dt="2024-10-24T20:31:45.437" v="1894"/>
          <ac:spMkLst>
            <pc:docMk/>
            <pc:sldMk cId="1939190041" sldId="257"/>
            <ac:spMk id="15" creationId="{0447CD69-BCF9-4A64-B6B4-5FDB3B94C4E2}"/>
          </ac:spMkLst>
        </pc:spChg>
      </pc:sldChg>
      <pc:sldChg chg="new del">
        <pc:chgData name="S Meiring (Lamphey Primary School)" userId="f0681f66-565c-4450-9626-8549c5720e82" providerId="ADAL" clId="{08A61644-99BE-4B75-BE42-C962159F6B44}" dt="2024-10-24T20:31:28.627" v="1891" actId="2696"/>
        <pc:sldMkLst>
          <pc:docMk/>
          <pc:sldMk cId="2552416657" sldId="257"/>
        </pc:sldMkLst>
      </pc:sldChg>
      <pc:sldChg chg="delSp add setBg delDesignElem">
        <pc:chgData name="S Meiring (Lamphey Primary School)" userId="f0681f66-565c-4450-9626-8549c5720e82" providerId="ADAL" clId="{08A61644-99BE-4B75-BE42-C962159F6B44}" dt="2024-10-24T20:31:20.773" v="1890"/>
        <pc:sldMkLst>
          <pc:docMk/>
          <pc:sldMk cId="3478778362" sldId="258"/>
        </pc:sldMkLst>
        <pc:spChg chg="del">
          <ac:chgData name="S Meiring (Lamphey Primary School)" userId="f0681f66-565c-4450-9626-8549c5720e82" providerId="ADAL" clId="{08A61644-99BE-4B75-BE42-C962159F6B44}" dt="2024-10-24T20:31:20.773" v="1890"/>
          <ac:spMkLst>
            <pc:docMk/>
            <pc:sldMk cId="3478778362" sldId="258"/>
            <ac:spMk id="28" creationId="{68CA250C-CF5A-4736-9249-D6111F7C5545}"/>
          </ac:spMkLst>
        </pc:spChg>
        <pc:spChg chg="del">
          <ac:chgData name="S Meiring (Lamphey Primary School)" userId="f0681f66-565c-4450-9626-8549c5720e82" providerId="ADAL" clId="{08A61644-99BE-4B75-BE42-C962159F6B44}" dt="2024-10-24T20:31:20.773" v="1890"/>
          <ac:spMkLst>
            <pc:docMk/>
            <pc:sldMk cId="3478778362" sldId="258"/>
            <ac:spMk id="30" creationId="{710823E3-13F2-4035-8C1F-45FEB1F6456C}"/>
          </ac:spMkLst>
        </pc:spChg>
      </pc:sldChg>
      <pc:sldChg chg="del ord delDesignElem">
        <pc:chgData name="S Meiring (Lamphey Primary School)" userId="f0681f66-565c-4450-9626-8549c5720e82" providerId="ADAL" clId="{08A61644-99BE-4B75-BE42-C962159F6B44}" dt="2024-10-24T20:33:09.868" v="1899"/>
        <pc:sldMkLst>
          <pc:docMk/>
          <pc:sldMk cId="3996644652" sldId="259"/>
        </pc:sldMkLst>
      </pc:sldChg>
      <pc:sldChg chg="new del">
        <pc:chgData name="S Meiring (Lamphey Primary School)" userId="f0681f66-565c-4450-9626-8549c5720e82" providerId="ADAL" clId="{08A61644-99BE-4B75-BE42-C962159F6B44}" dt="2024-10-24T20:31:50.144" v="1895" actId="2696"/>
        <pc:sldMkLst>
          <pc:docMk/>
          <pc:sldMk cId="4004989875" sldId="259"/>
        </pc:sldMkLst>
      </pc:sldChg>
      <pc:sldChg chg="delDesignElem">
        <pc:chgData name="S Meiring (Lamphey Primary School)" userId="f0681f66-565c-4450-9626-8549c5720e82" providerId="ADAL" clId="{08A61644-99BE-4B75-BE42-C962159F6B44}" dt="2024-10-24T20:34:40.056" v="1900"/>
        <pc:sldMkLst>
          <pc:docMk/>
          <pc:sldMk cId="2064706662" sldId="265"/>
        </pc:sldMkLst>
      </pc:sldChg>
      <pc:sldChg chg="addSp modSp new mod">
        <pc:chgData name="S Meiring (Lamphey Primary School)" userId="f0681f66-565c-4450-9626-8549c5720e82" providerId="ADAL" clId="{08A61644-99BE-4B75-BE42-C962159F6B44}" dt="2024-10-24T20:35:59.130" v="1904" actId="14100"/>
        <pc:sldMkLst>
          <pc:docMk/>
          <pc:sldMk cId="1653811966" sldId="267"/>
        </pc:sldMkLst>
        <pc:picChg chg="add mod">
          <ac:chgData name="S Meiring (Lamphey Primary School)" userId="f0681f66-565c-4450-9626-8549c5720e82" providerId="ADAL" clId="{08A61644-99BE-4B75-BE42-C962159F6B44}" dt="2024-10-24T20:35:59.130" v="1904" actId="14100"/>
          <ac:picMkLst>
            <pc:docMk/>
            <pc:sldMk cId="1653811966" sldId="267"/>
            <ac:picMk id="3" creationId="{F05F232D-5062-639E-B0EC-BA987404DB71}"/>
          </ac:picMkLst>
        </pc:picChg>
      </pc:sldChg>
      <pc:sldChg chg="addSp modSp new mod">
        <pc:chgData name="S Meiring (Lamphey Primary School)" userId="f0681f66-565c-4450-9626-8549c5720e82" providerId="ADAL" clId="{08A61644-99BE-4B75-BE42-C962159F6B44}" dt="2024-10-24T20:36:49.988" v="1908" actId="14100"/>
        <pc:sldMkLst>
          <pc:docMk/>
          <pc:sldMk cId="3838471369" sldId="268"/>
        </pc:sldMkLst>
        <pc:picChg chg="add mod">
          <ac:chgData name="S Meiring (Lamphey Primary School)" userId="f0681f66-565c-4450-9626-8549c5720e82" providerId="ADAL" clId="{08A61644-99BE-4B75-BE42-C962159F6B44}" dt="2024-10-24T20:36:49.988" v="1908" actId="14100"/>
          <ac:picMkLst>
            <pc:docMk/>
            <pc:sldMk cId="3838471369" sldId="268"/>
            <ac:picMk id="3" creationId="{E00CA1AE-5620-127C-DDBB-4A11C941558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B81C1E-B132-4CCC-91C0-D18DDC105464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93E6CA-055C-4E30-864B-A5514A08D7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4140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93E6CA-055C-4E30-864B-A5514A08D79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08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21/10/2024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666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21/10/2024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1604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21/10/2024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833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21/10/2024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6897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21/10/2024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3898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21/10/2024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442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21/10/2024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5793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21/10/2024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9821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21/10/2024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5157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21/10/2024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1433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21/10/2024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428156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10/24/2024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1421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10/24/2024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0328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10/24/2024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4288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10/24/2024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1954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10/24/2024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9220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10/24/2024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0300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10/24/2024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4361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10/24/2024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0722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10/24/2024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4458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10/24/2024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2032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10/24/2024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38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21/10/2024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9586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10/24/2024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610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030583"/>
              </p:ext>
            </p:extLst>
          </p:nvPr>
        </p:nvGraphicFramePr>
        <p:xfrm>
          <a:off x="6851177" y="242939"/>
          <a:ext cx="5131274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89474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  <a:endParaRPr lang="cy-GB" b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Cofio i dweud ‘dw i wedi a dw i angen’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Cofio gorchmynion am lluosog ac unigol</a:t>
                      </a: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049484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/>
              <a:t>Enw: Sarah Meiring		 </a:t>
            </a:r>
          </a:p>
          <a:p>
            <a:r>
              <a:rPr lang="cy-GB" dirty="0"/>
              <a:t>Teitl y wers: Y Tywydd	 </a:t>
            </a:r>
          </a:p>
          <a:p>
            <a:r>
              <a:rPr lang="cy-GB" dirty="0"/>
              <a:t>Nod y wers: ydy dysgu sut i ateb y cwestiwn ‘Sut mae’r tywydd heddiw?’	   </a:t>
            </a:r>
          </a:p>
          <a:p>
            <a:r>
              <a:rPr lang="cy-GB" dirty="0"/>
              <a:t>Blwyddyn</a:t>
            </a:r>
            <a:r>
              <a:rPr lang="cy-GB"/>
              <a:t>: dau</a:t>
            </a:r>
            <a:r>
              <a:rPr lang="cy-GB" dirty="0"/>
              <a:t>	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7150062"/>
              </p:ext>
            </p:extLst>
          </p:nvPr>
        </p:nvGraphicFramePr>
        <p:xfrm>
          <a:off x="6851177" y="1286540"/>
          <a:ext cx="5131274" cy="658239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4497572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cy-GB" dirty="0"/>
                        <a:t>Slot drilio – Pawb ailadrodd y cwestiwn a y ateb – yn dawel, fel hen berson, yn gyflym, yn araf </a:t>
                      </a:r>
                    </a:p>
                    <a:p>
                      <a:r>
                        <a:rPr lang="cy-GB" dirty="0"/>
                        <a:t>Chwarae’r gem – pasio'r bel dro a o dan a wedyn mae’r person olaf yn rhedeg i’r blaen a ateb y cwestiwn ‘Sut mae’r tywydd heddiw?’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Gofynnwch eich bartner i cwestiwn ‘Sut mae’r tywydd heddiw? A ateb y cwestiwn.  Ymestyn y ateb gyda ‘ond dydy hi ddim yn....’</a:t>
                      </a:r>
                    </a:p>
                    <a:p>
                      <a:r>
                        <a:rPr lang="cy-GB" dirty="0"/>
                        <a:t>Pawb ysgrifennu brawddegau i ateb i cwestiwn am y tywydd yn y haf, y hydref, y gaeaf a y gwanwyn a maen nhw gallu ymestyn y ateb gyda ‘ond dydy hi ddim...’ </a:t>
                      </a:r>
                    </a:p>
                    <a:p>
                      <a:r>
                        <a:rPr lang="cy-GB" dirty="0"/>
                        <a:t>Gofyn pawb ‘Beth rydych chi wedi fwynhau?’ neu ’Beth rydych chi wedi ddysgu?’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084819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b="1" dirty="0"/>
                        <a:t>Sut mae’r tywydd heddiw?</a:t>
                      </a:r>
                    </a:p>
                    <a:p>
                      <a:r>
                        <a:rPr lang="cy-GB" b="1" dirty="0"/>
                        <a:t>Mae hi’n ...  Ond dydy hi ddim yn</a:t>
                      </a:r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101051"/>
              </p:ext>
            </p:extLst>
          </p:nvPr>
        </p:nvGraphicFramePr>
        <p:xfrm>
          <a:off x="393405" y="1705979"/>
          <a:ext cx="5702595" cy="46204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02595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70483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b="0" dirty="0"/>
                        <a:t>Sut mae’r tywydd heddiw?             </a:t>
                      </a:r>
                      <a:r>
                        <a:rPr lang="cy-GB" b="1" dirty="0"/>
                        <a:t>Y Tymhorau</a:t>
                      </a:r>
                    </a:p>
                    <a:p>
                      <a:r>
                        <a:rPr lang="cy-GB" b="0" dirty="0"/>
                        <a:t>Mae hi’n heulog                                    Y Gwanwyn</a:t>
                      </a:r>
                    </a:p>
                    <a:p>
                      <a:r>
                        <a:rPr lang="cy-GB" b="1" dirty="0"/>
                        <a:t>                   </a:t>
                      </a:r>
                      <a:r>
                        <a:rPr lang="cy-GB" b="0" dirty="0"/>
                        <a:t>gymylog                                 Y Haf</a:t>
                      </a:r>
                      <a:endParaRPr lang="cy-GB" b="1" dirty="0"/>
                    </a:p>
                    <a:p>
                      <a:r>
                        <a:rPr lang="cy-GB" b="1" dirty="0"/>
                        <a:t>                   </a:t>
                      </a:r>
                      <a:r>
                        <a:rPr lang="cy-GB" b="0" dirty="0"/>
                        <a:t>wyntog                                   Y Hydref</a:t>
                      </a:r>
                    </a:p>
                    <a:p>
                      <a:r>
                        <a:rPr lang="cy-GB" b="0" dirty="0"/>
                        <a:t>                   stormus                                 Y Gaeaf</a:t>
                      </a:r>
                      <a:endParaRPr lang="cy-GB" b="1" dirty="0"/>
                    </a:p>
                    <a:p>
                      <a:r>
                        <a:rPr lang="cy-GB" b="0" dirty="0"/>
                        <a:t>                   bwrw glaw</a:t>
                      </a:r>
                    </a:p>
                    <a:p>
                      <a:r>
                        <a:rPr lang="cy-GB" b="0" dirty="0"/>
                        <a:t>                   bwrw eira</a:t>
                      </a:r>
                    </a:p>
                    <a:p>
                      <a:r>
                        <a:rPr lang="cy-GB" b="0" dirty="0"/>
                        <a:t>                   niwlog</a:t>
                      </a:r>
                    </a:p>
                    <a:p>
                      <a:r>
                        <a:rPr lang="cy-GB" b="0" dirty="0"/>
                        <a:t>                   boeth</a:t>
                      </a:r>
                    </a:p>
                    <a:p>
                      <a:r>
                        <a:rPr lang="cy-GB" b="0" dirty="0"/>
                        <a:t>                   oer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51152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r>
                        <a:rPr lang="cy-GB" dirty="0"/>
                        <a:t> Maen nhw wedi dysgu Y Tymhorau wythnos diwethaf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Maen nhw wedi dysgu sut i dweud mae hi’n a dydy hi ddim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7D552289-667E-0C04-CDB2-95A171B7378B}"/>
              </a:ext>
            </a:extLst>
          </p:cNvPr>
          <p:cNvSpPr txBox="1"/>
          <p:nvPr/>
        </p:nvSpPr>
        <p:spPr>
          <a:xfrm>
            <a:off x="609600" y="1200150"/>
            <a:ext cx="4641364" cy="330319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effectLst>
                  <a:outerShdw blurRad="38037" dist="25324" dir="5400000">
                    <a:srgbClr val="6E747A"/>
                  </a:outerShdw>
                </a:effectLst>
                <a:latin typeface="+mj-lt"/>
                <a:ea typeface="+mj-ea"/>
                <a:cs typeface="+mj-cs"/>
              </a:rPr>
              <a:t>Sut </a:t>
            </a:r>
            <a:r>
              <a:rPr lang="en-US" sz="5400" dirty="0" err="1">
                <a:effectLst>
                  <a:outerShdw blurRad="38037" dist="25324" dir="5400000">
                    <a:srgbClr val="6E747A"/>
                  </a:outerShdw>
                </a:effectLst>
                <a:latin typeface="+mj-lt"/>
                <a:ea typeface="+mj-ea"/>
                <a:cs typeface="+mj-cs"/>
              </a:rPr>
              <a:t>mae’r</a:t>
            </a:r>
            <a:r>
              <a:rPr lang="en-US" sz="5400" dirty="0">
                <a:effectLst>
                  <a:outerShdw blurRad="38037" dist="25324" dir="5400000">
                    <a:srgbClr val="6E747A"/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5400" dirty="0" err="1">
                <a:effectLst>
                  <a:outerShdw blurRad="38037" dist="25324" dir="5400000">
                    <a:srgbClr val="6E747A"/>
                  </a:outerShdw>
                </a:effectLst>
                <a:latin typeface="+mj-lt"/>
                <a:ea typeface="+mj-ea"/>
                <a:cs typeface="+mj-cs"/>
              </a:rPr>
              <a:t>tywydd</a:t>
            </a:r>
            <a:r>
              <a:rPr lang="en-US" sz="5400" dirty="0">
                <a:effectLst>
                  <a:outerShdw blurRad="38037" dist="25324" dir="5400000">
                    <a:srgbClr val="6E747A"/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5400" dirty="0" err="1">
                <a:effectLst>
                  <a:outerShdw blurRad="38037" dist="25324" dir="5400000">
                    <a:srgbClr val="6E747A"/>
                  </a:outerShdw>
                </a:effectLst>
                <a:latin typeface="+mj-lt"/>
                <a:ea typeface="+mj-ea"/>
                <a:cs typeface="+mj-cs"/>
              </a:rPr>
              <a:t>heddiw</a:t>
            </a:r>
            <a:r>
              <a:rPr lang="en-US" sz="5400" dirty="0">
                <a:effectLst>
                  <a:outerShdw blurRad="38037" dist="25324" dir="5400000">
                    <a:srgbClr val="6E747A"/>
                  </a:outerShdw>
                </a:effectLst>
                <a:latin typeface="+mj-lt"/>
                <a:ea typeface="+mj-ea"/>
                <a:cs typeface="+mj-cs"/>
              </a:rPr>
              <a:t>?</a:t>
            </a:r>
            <a:endParaRPr lang="en-US" sz="5400" dirty="0"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02251F3-C0A7-ED85-F05E-12ECFFE14D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69" r="17403" b="1"/>
          <a:stretch/>
        </p:blipFill>
        <p:spPr>
          <a:xfrm>
            <a:off x="4900354" y="-2"/>
            <a:ext cx="7291647" cy="6380923"/>
          </a:xfrm>
          <a:custGeom>
            <a:avLst/>
            <a:gdLst/>
            <a:ahLst/>
            <a:cxnLst/>
            <a:rect l="l" t="t" r="r" b="b"/>
            <a:pathLst>
              <a:path w="6545695" h="5728140">
                <a:moveTo>
                  <a:pt x="2616380" y="4466221"/>
                </a:moveTo>
                <a:cubicBezTo>
                  <a:pt x="2911523" y="4466221"/>
                  <a:pt x="3150783" y="4705481"/>
                  <a:pt x="3150783" y="5000624"/>
                </a:cubicBezTo>
                <a:cubicBezTo>
                  <a:pt x="3150783" y="5295767"/>
                  <a:pt x="2911523" y="5535027"/>
                  <a:pt x="2616380" y="5535027"/>
                </a:cubicBezTo>
                <a:cubicBezTo>
                  <a:pt x="2321237" y="5535027"/>
                  <a:pt x="2081977" y="5295767"/>
                  <a:pt x="2081977" y="5000624"/>
                </a:cubicBezTo>
                <a:cubicBezTo>
                  <a:pt x="2081977" y="4705481"/>
                  <a:pt x="2321237" y="4466221"/>
                  <a:pt x="2616380" y="4466221"/>
                </a:cubicBezTo>
                <a:close/>
                <a:moveTo>
                  <a:pt x="6508555" y="4438651"/>
                </a:moveTo>
                <a:lnTo>
                  <a:pt x="6545695" y="4442395"/>
                </a:lnTo>
                <a:lnTo>
                  <a:pt x="6545695" y="5722287"/>
                </a:lnTo>
                <a:lnTo>
                  <a:pt x="6508555" y="5726031"/>
                </a:lnTo>
                <a:cubicBezTo>
                  <a:pt x="6153055" y="5726031"/>
                  <a:pt x="5864865" y="5437841"/>
                  <a:pt x="5864865" y="5082341"/>
                </a:cubicBezTo>
                <a:cubicBezTo>
                  <a:pt x="5864865" y="4726841"/>
                  <a:pt x="6153055" y="4438651"/>
                  <a:pt x="6508555" y="4438651"/>
                </a:cubicBezTo>
                <a:close/>
                <a:moveTo>
                  <a:pt x="643690" y="1908009"/>
                </a:moveTo>
                <a:cubicBezTo>
                  <a:pt x="999190" y="1908009"/>
                  <a:pt x="1287380" y="2196199"/>
                  <a:pt x="1287380" y="2551699"/>
                </a:cubicBezTo>
                <a:cubicBezTo>
                  <a:pt x="1287380" y="2907199"/>
                  <a:pt x="999190" y="3195389"/>
                  <a:pt x="643690" y="3195389"/>
                </a:cubicBezTo>
                <a:cubicBezTo>
                  <a:pt x="288190" y="3195389"/>
                  <a:pt x="0" y="2907199"/>
                  <a:pt x="0" y="2551699"/>
                </a:cubicBezTo>
                <a:cubicBezTo>
                  <a:pt x="0" y="2196199"/>
                  <a:pt x="288190" y="1908009"/>
                  <a:pt x="643690" y="1908009"/>
                </a:cubicBezTo>
                <a:close/>
                <a:moveTo>
                  <a:pt x="1343438" y="0"/>
                </a:moveTo>
                <a:lnTo>
                  <a:pt x="6545695" y="0"/>
                </a:lnTo>
                <a:lnTo>
                  <a:pt x="6545695" y="4185665"/>
                </a:lnTo>
                <a:lnTo>
                  <a:pt x="6503949" y="4173249"/>
                </a:lnTo>
                <a:cubicBezTo>
                  <a:pt x="6330657" y="4128375"/>
                  <a:pt x="6087455" y="4102583"/>
                  <a:pt x="5901261" y="4231782"/>
                </a:cubicBezTo>
                <a:cubicBezTo>
                  <a:pt x="5519369" y="4496370"/>
                  <a:pt x="5772178" y="5031067"/>
                  <a:pt x="5381804" y="5422715"/>
                </a:cubicBezTo>
                <a:cubicBezTo>
                  <a:pt x="5104996" y="5700294"/>
                  <a:pt x="4600596" y="5805476"/>
                  <a:pt x="4233669" y="5668063"/>
                </a:cubicBezTo>
                <a:cubicBezTo>
                  <a:pt x="3653192" y="5450674"/>
                  <a:pt x="3784943" y="4763675"/>
                  <a:pt x="3129895" y="4450477"/>
                </a:cubicBezTo>
                <a:cubicBezTo>
                  <a:pt x="2672003" y="4231446"/>
                  <a:pt x="2178033" y="4362192"/>
                  <a:pt x="2137775" y="4373601"/>
                </a:cubicBezTo>
                <a:cubicBezTo>
                  <a:pt x="1564921" y="4533740"/>
                  <a:pt x="1470666" y="5034694"/>
                  <a:pt x="971838" y="5025154"/>
                </a:cubicBezTo>
                <a:cubicBezTo>
                  <a:pt x="866310" y="5023179"/>
                  <a:pt x="525091" y="5016610"/>
                  <a:pt x="302276" y="4795749"/>
                </a:cubicBezTo>
                <a:lnTo>
                  <a:pt x="302958" y="4795228"/>
                </a:lnTo>
                <a:cubicBezTo>
                  <a:pt x="269893" y="4762453"/>
                  <a:pt x="240673" y="4726135"/>
                  <a:pt x="215714" y="4686858"/>
                </a:cubicBezTo>
                <a:cubicBezTo>
                  <a:pt x="37179" y="4405379"/>
                  <a:pt x="83908" y="3985942"/>
                  <a:pt x="297529" y="3752971"/>
                </a:cubicBezTo>
                <a:cubicBezTo>
                  <a:pt x="585181" y="3439442"/>
                  <a:pt x="966965" y="3689936"/>
                  <a:pt x="1431505" y="3365135"/>
                </a:cubicBezTo>
                <a:cubicBezTo>
                  <a:pt x="1675458" y="3194556"/>
                  <a:pt x="1971184" y="2832930"/>
                  <a:pt x="1937587" y="2478917"/>
                </a:cubicBezTo>
                <a:cubicBezTo>
                  <a:pt x="1881332" y="1886418"/>
                  <a:pt x="952691" y="1868869"/>
                  <a:pt x="796634" y="1179326"/>
                </a:cubicBezTo>
                <a:cubicBezTo>
                  <a:pt x="712321" y="804978"/>
                  <a:pt x="879884" y="345043"/>
                  <a:pt x="1168762" y="107990"/>
                </a:cubicBezTo>
                <a:cubicBezTo>
                  <a:pt x="1224164" y="62588"/>
                  <a:pt x="1280383" y="28334"/>
                  <a:pt x="1337047" y="2463"/>
                </a:cubicBezTo>
                <a:close/>
              </a:path>
            </a:pathLst>
          </a:cu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4DA8449-C780-AFDA-61AC-A75ECB64ED5F}"/>
              </a:ext>
            </a:extLst>
          </p:cNvPr>
          <p:cNvSpPr/>
          <p:nvPr/>
        </p:nvSpPr>
        <p:spPr>
          <a:xfrm>
            <a:off x="6003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7877836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23A9E-F4EC-DE13-976D-659AE1353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5674" y="1200149"/>
            <a:ext cx="4276725" cy="294322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Mae hi’n heulog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0101A0-7173-E6CF-22E1-29FCE84DDB8E}"/>
              </a:ext>
            </a:extLst>
          </p:cNvPr>
          <p:cNvPicPr/>
          <p:nvPr/>
        </p:nvPicPr>
        <p:blipFill>
          <a:blip r:embed="rId2"/>
          <a:srcRect t="3602" b="247"/>
          <a:stretch/>
        </p:blipFill>
        <p:spPr>
          <a:xfrm>
            <a:off x="1" y="1"/>
            <a:ext cx="6632811" cy="6046542"/>
          </a:xfrm>
          <a:custGeom>
            <a:avLst/>
            <a:gdLst/>
            <a:ahLst/>
            <a:cxnLst/>
            <a:rect l="l" t="t" r="r" b="b"/>
            <a:pathLst>
              <a:path w="6972657" h="6356349">
                <a:moveTo>
                  <a:pt x="4162425" y="4810724"/>
                </a:moveTo>
                <a:cubicBezTo>
                  <a:pt x="4508954" y="4810724"/>
                  <a:pt x="4789872" y="5103559"/>
                  <a:pt x="4789872" y="5464789"/>
                </a:cubicBezTo>
                <a:cubicBezTo>
                  <a:pt x="4789872" y="5826019"/>
                  <a:pt x="4508954" y="6118855"/>
                  <a:pt x="4162425" y="6118855"/>
                </a:cubicBezTo>
                <a:cubicBezTo>
                  <a:pt x="3815896" y="6118855"/>
                  <a:pt x="3534978" y="5826019"/>
                  <a:pt x="3534978" y="5464789"/>
                </a:cubicBezTo>
                <a:cubicBezTo>
                  <a:pt x="3534978" y="5103559"/>
                  <a:pt x="3815896" y="4810724"/>
                  <a:pt x="4162425" y="4810724"/>
                </a:cubicBezTo>
                <a:close/>
                <a:moveTo>
                  <a:pt x="92101" y="4731176"/>
                </a:moveTo>
                <a:cubicBezTo>
                  <a:pt x="540880" y="4731176"/>
                  <a:pt x="904688" y="5094984"/>
                  <a:pt x="904688" y="5543763"/>
                </a:cubicBezTo>
                <a:cubicBezTo>
                  <a:pt x="904688" y="5964494"/>
                  <a:pt x="584935" y="6310542"/>
                  <a:pt x="175183" y="6352155"/>
                </a:cubicBezTo>
                <a:lnTo>
                  <a:pt x="92121" y="6356349"/>
                </a:lnTo>
                <a:lnTo>
                  <a:pt x="92081" y="6356349"/>
                </a:lnTo>
                <a:lnTo>
                  <a:pt x="9019" y="6352155"/>
                </a:lnTo>
                <a:lnTo>
                  <a:pt x="4079" y="6351401"/>
                </a:lnTo>
                <a:lnTo>
                  <a:pt x="0" y="6352492"/>
                </a:lnTo>
                <a:lnTo>
                  <a:pt x="0" y="4736748"/>
                </a:lnTo>
                <a:lnTo>
                  <a:pt x="9019" y="4735372"/>
                </a:lnTo>
                <a:cubicBezTo>
                  <a:pt x="36336" y="4732597"/>
                  <a:pt x="64052" y="4731176"/>
                  <a:pt x="92101" y="4731176"/>
                </a:cubicBezTo>
                <a:close/>
                <a:moveTo>
                  <a:pt x="6385770" y="2098604"/>
                </a:moveTo>
                <a:cubicBezTo>
                  <a:pt x="6543907" y="2107100"/>
                  <a:pt x="6698935" y="2178483"/>
                  <a:pt x="6813407" y="2310776"/>
                </a:cubicBezTo>
                <a:cubicBezTo>
                  <a:pt x="7042252" y="2575278"/>
                  <a:pt x="7022052" y="2983098"/>
                  <a:pt x="6768322" y="3221698"/>
                </a:cubicBezTo>
                <a:cubicBezTo>
                  <a:pt x="6718815" y="3268040"/>
                  <a:pt x="6662527" y="3305861"/>
                  <a:pt x="6601629" y="3333787"/>
                </a:cubicBezTo>
                <a:cubicBezTo>
                  <a:pt x="6357584" y="3444872"/>
                  <a:pt x="6072796" y="3380857"/>
                  <a:pt x="5894479" y="3174765"/>
                </a:cubicBezTo>
                <a:cubicBezTo>
                  <a:pt x="5665537" y="2910180"/>
                  <a:pt x="5685739" y="2502359"/>
                  <a:pt x="5939476" y="2263752"/>
                </a:cubicBezTo>
                <a:cubicBezTo>
                  <a:pt x="6066385" y="2144498"/>
                  <a:pt x="6227633" y="2090107"/>
                  <a:pt x="6385770" y="2098604"/>
                </a:cubicBezTo>
                <a:close/>
                <a:moveTo>
                  <a:pt x="0" y="0"/>
                </a:moveTo>
                <a:lnTo>
                  <a:pt x="5609109" y="0"/>
                </a:lnTo>
                <a:lnTo>
                  <a:pt x="5710855" y="100163"/>
                </a:lnTo>
                <a:cubicBezTo>
                  <a:pt x="5940043" y="363896"/>
                  <a:pt x="6060564" y="781193"/>
                  <a:pt x="5983550" y="1133306"/>
                </a:cubicBezTo>
                <a:cubicBezTo>
                  <a:pt x="5820740" y="1874471"/>
                  <a:pt x="4868226" y="1916819"/>
                  <a:pt x="4807924" y="2551785"/>
                </a:cubicBezTo>
                <a:cubicBezTo>
                  <a:pt x="4772098" y="2931077"/>
                  <a:pt x="5073952" y="3310271"/>
                  <a:pt x="5323480" y="3486493"/>
                </a:cubicBezTo>
                <a:cubicBezTo>
                  <a:pt x="5798207" y="3822498"/>
                  <a:pt x="6190925" y="3545085"/>
                  <a:pt x="6484693" y="3873055"/>
                </a:cubicBezTo>
                <a:cubicBezTo>
                  <a:pt x="6702769" y="4116667"/>
                  <a:pt x="6749067" y="4564067"/>
                  <a:pt x="6564699" y="4869471"/>
                </a:cubicBezTo>
                <a:cubicBezTo>
                  <a:pt x="6538929" y="4912110"/>
                  <a:pt x="6508772" y="4951720"/>
                  <a:pt x="6474766" y="4987555"/>
                </a:cubicBezTo>
                <a:lnTo>
                  <a:pt x="6475634" y="4987552"/>
                </a:lnTo>
                <a:cubicBezTo>
                  <a:pt x="6246183" y="5229347"/>
                  <a:pt x="5896158" y="5245005"/>
                  <a:pt x="5787911" y="5249784"/>
                </a:cubicBezTo>
                <a:cubicBezTo>
                  <a:pt x="5276208" y="5272608"/>
                  <a:pt x="5181583" y="4739335"/>
                  <a:pt x="4594647" y="4582595"/>
                </a:cubicBezTo>
                <a:cubicBezTo>
                  <a:pt x="4553401" y="4571414"/>
                  <a:pt x="4047262" y="4444111"/>
                  <a:pt x="3576692" y="4689896"/>
                </a:cubicBezTo>
                <a:cubicBezTo>
                  <a:pt x="2903508" y="5041365"/>
                  <a:pt x="3035835" y="5772616"/>
                  <a:pt x="2439534" y="6019748"/>
                </a:cubicBezTo>
                <a:cubicBezTo>
                  <a:pt x="2062607" y="6175963"/>
                  <a:pt x="1545662" y="6076257"/>
                  <a:pt x="1262869" y="5786450"/>
                </a:cubicBezTo>
                <a:cubicBezTo>
                  <a:pt x="864056" y="5377550"/>
                  <a:pt x="1125562" y="4799418"/>
                  <a:pt x="734842" y="4526254"/>
                </a:cubicBezTo>
                <a:cubicBezTo>
                  <a:pt x="506361" y="4366061"/>
                  <a:pt x="192715" y="4446641"/>
                  <a:pt x="19856" y="4511293"/>
                </a:cubicBezTo>
                <a:lnTo>
                  <a:pt x="0" y="4519330"/>
                </a:lnTo>
                <a:close/>
              </a:path>
            </a:pathLst>
          </a:custGeom>
          <a:noFill/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DF09F97-4689-7C41-B41A-B91B7AD6BA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33300" y="6046543"/>
            <a:ext cx="531209" cy="645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190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 useBgFill="1">
        <p:nvSpPr>
          <p:cNvPr id="15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7C08548-AAF1-46B9-A3CA-A732EEC12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57D1A89-FEE6-4274-A521-6444BBAF9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46534" y="-1"/>
            <a:ext cx="7542418" cy="6858001"/>
            <a:chOff x="4646534" y="-1"/>
            <a:chExt cx="7542418" cy="6858001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2C8C3D6-4AC8-424B-B496-4751CD5C1C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7633252" y="-1"/>
              <a:ext cx="4555700" cy="3857757"/>
            </a:xfrm>
            <a:custGeom>
              <a:avLst/>
              <a:gdLst>
                <a:gd name="connsiteX0" fmla="*/ 2092838 w 4523394"/>
                <a:gd name="connsiteY0" fmla="*/ 3063020 h 3830400"/>
                <a:gd name="connsiteX1" fmla="*/ 2343161 w 4523394"/>
                <a:gd name="connsiteY1" fmla="*/ 3219444 h 3830400"/>
                <a:gd name="connsiteX2" fmla="*/ 2228118 w 4523394"/>
                <a:gd name="connsiteY2" fmla="*/ 3648794 h 3830400"/>
                <a:gd name="connsiteX3" fmla="*/ 1798766 w 4523394"/>
                <a:gd name="connsiteY3" fmla="*/ 3533750 h 3830400"/>
                <a:gd name="connsiteX4" fmla="*/ 1913810 w 4523394"/>
                <a:gd name="connsiteY4" fmla="*/ 3104399 h 3830400"/>
                <a:gd name="connsiteX5" fmla="*/ 2092838 w 4523394"/>
                <a:gd name="connsiteY5" fmla="*/ 3063020 h 3830400"/>
                <a:gd name="connsiteX6" fmla="*/ 4021903 w 4523394"/>
                <a:gd name="connsiteY6" fmla="*/ 1290343 h 3830400"/>
                <a:gd name="connsiteX7" fmla="*/ 4399099 w 4523394"/>
                <a:gd name="connsiteY7" fmla="*/ 1526047 h 3830400"/>
                <a:gd name="connsiteX8" fmla="*/ 4225746 w 4523394"/>
                <a:gd name="connsiteY8" fmla="*/ 2173007 h 3830400"/>
                <a:gd name="connsiteX9" fmla="*/ 3578786 w 4523394"/>
                <a:gd name="connsiteY9" fmla="*/ 1999655 h 3830400"/>
                <a:gd name="connsiteX10" fmla="*/ 3752138 w 4523394"/>
                <a:gd name="connsiteY10" fmla="*/ 1352694 h 3830400"/>
                <a:gd name="connsiteX11" fmla="*/ 4021903 w 4523394"/>
                <a:gd name="connsiteY11" fmla="*/ 1290343 h 3830400"/>
                <a:gd name="connsiteX12" fmla="*/ 0 w 4523394"/>
                <a:gd name="connsiteY12" fmla="*/ 0 h 3830400"/>
                <a:gd name="connsiteX13" fmla="*/ 4496979 w 4523394"/>
                <a:gd name="connsiteY13" fmla="*/ 0 h 3830400"/>
                <a:gd name="connsiteX14" fmla="*/ 4503678 w 4523394"/>
                <a:gd name="connsiteY14" fmla="*/ 25146 h 3830400"/>
                <a:gd name="connsiteX15" fmla="*/ 4424081 w 4523394"/>
                <a:gd name="connsiteY15" fmla="*/ 648848 h 3830400"/>
                <a:gd name="connsiteX16" fmla="*/ 3172963 w 4523394"/>
                <a:gd name="connsiteY16" fmla="*/ 1488410 h 3830400"/>
                <a:gd name="connsiteX17" fmla="*/ 3391126 w 4523394"/>
                <a:gd name="connsiteY17" fmla="*/ 2327151 h 3830400"/>
                <a:gd name="connsiteX18" fmla="*/ 4247887 w 4523394"/>
                <a:gd name="connsiteY18" fmla="*/ 2883393 h 3830400"/>
                <a:gd name="connsiteX19" fmla="*/ 4101114 w 4523394"/>
                <a:gd name="connsiteY19" fmla="*/ 3673646 h 3830400"/>
                <a:gd name="connsiteX20" fmla="*/ 4003376 w 4523394"/>
                <a:gd name="connsiteY20" fmla="*/ 3745292 h 3830400"/>
                <a:gd name="connsiteX21" fmla="*/ 4003825 w 4523394"/>
                <a:gd name="connsiteY21" fmla="*/ 3745865 h 3830400"/>
                <a:gd name="connsiteX22" fmla="*/ 3392396 w 4523394"/>
                <a:gd name="connsiteY22" fmla="*/ 3797004 h 3830400"/>
                <a:gd name="connsiteX23" fmla="*/ 2569691 w 4523394"/>
                <a:gd name="connsiteY23" fmla="*/ 3015770 h 3830400"/>
                <a:gd name="connsiteX24" fmla="*/ 1724277 w 4523394"/>
                <a:gd name="connsiteY24" fmla="*/ 2873737 h 3830400"/>
                <a:gd name="connsiteX25" fmla="*/ 523060 w 4523394"/>
                <a:gd name="connsiteY25" fmla="*/ 3653103 h 3830400"/>
                <a:gd name="connsiteX26" fmla="*/ 8341 w 4523394"/>
                <a:gd name="connsiteY26" fmla="*/ 3554360 h 3830400"/>
                <a:gd name="connsiteX27" fmla="*/ 0 w 4523394"/>
                <a:gd name="connsiteY27" fmla="*/ 3549611 h 383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4523394" h="3830400">
                  <a:moveTo>
                    <a:pt x="2092838" y="3063020"/>
                  </a:moveTo>
                  <a:cubicBezTo>
                    <a:pt x="2193485" y="3070133"/>
                    <a:pt x="2288915" y="3125487"/>
                    <a:pt x="2343161" y="3219444"/>
                  </a:cubicBezTo>
                  <a:cubicBezTo>
                    <a:pt x="2429954" y="3369774"/>
                    <a:pt x="2378449" y="3562000"/>
                    <a:pt x="2228118" y="3648794"/>
                  </a:cubicBezTo>
                  <a:cubicBezTo>
                    <a:pt x="2077786" y="3735588"/>
                    <a:pt x="1885559" y="3684081"/>
                    <a:pt x="1798766" y="3533750"/>
                  </a:cubicBezTo>
                  <a:cubicBezTo>
                    <a:pt x="1711974" y="3383419"/>
                    <a:pt x="1763479" y="3191193"/>
                    <a:pt x="1913810" y="3104399"/>
                  </a:cubicBezTo>
                  <a:cubicBezTo>
                    <a:pt x="1970185" y="3071852"/>
                    <a:pt x="2032451" y="3058753"/>
                    <a:pt x="2092838" y="3063020"/>
                  </a:cubicBezTo>
                  <a:close/>
                  <a:moveTo>
                    <a:pt x="4021903" y="1290343"/>
                  </a:moveTo>
                  <a:cubicBezTo>
                    <a:pt x="4173560" y="1301062"/>
                    <a:pt x="4317359" y="1384470"/>
                    <a:pt x="4399099" y="1526047"/>
                  </a:cubicBezTo>
                  <a:cubicBezTo>
                    <a:pt x="4529882" y="1752570"/>
                    <a:pt x="4452269" y="2042224"/>
                    <a:pt x="4225746" y="2173007"/>
                  </a:cubicBezTo>
                  <a:cubicBezTo>
                    <a:pt x="3999223" y="2303790"/>
                    <a:pt x="3709569" y="2226178"/>
                    <a:pt x="3578786" y="1999655"/>
                  </a:cubicBezTo>
                  <a:cubicBezTo>
                    <a:pt x="3448003" y="1773132"/>
                    <a:pt x="3525615" y="1483478"/>
                    <a:pt x="3752138" y="1352694"/>
                  </a:cubicBezTo>
                  <a:cubicBezTo>
                    <a:pt x="3837084" y="1303651"/>
                    <a:pt x="3930908" y="1283912"/>
                    <a:pt x="4021903" y="1290343"/>
                  </a:cubicBezTo>
                  <a:close/>
                  <a:moveTo>
                    <a:pt x="0" y="0"/>
                  </a:moveTo>
                  <a:lnTo>
                    <a:pt x="4496979" y="0"/>
                  </a:lnTo>
                  <a:lnTo>
                    <a:pt x="4503678" y="25146"/>
                  </a:lnTo>
                  <a:cubicBezTo>
                    <a:pt x="4545364" y="235150"/>
                    <a:pt x="4521916" y="466040"/>
                    <a:pt x="4424081" y="648848"/>
                  </a:cubicBezTo>
                  <a:cubicBezTo>
                    <a:pt x="4135114" y="1187460"/>
                    <a:pt x="3356321" y="1009462"/>
                    <a:pt x="3172963" y="1488410"/>
                  </a:cubicBezTo>
                  <a:cubicBezTo>
                    <a:pt x="3063420" y="1774578"/>
                    <a:pt x="3226876" y="2135329"/>
                    <a:pt x="3391126" y="2327151"/>
                  </a:cubicBezTo>
                  <a:cubicBezTo>
                    <a:pt x="3703899" y="2692408"/>
                    <a:pt x="4080095" y="2564143"/>
                    <a:pt x="4247887" y="2883393"/>
                  </a:cubicBezTo>
                  <a:cubicBezTo>
                    <a:pt x="4372467" y="3120590"/>
                    <a:pt x="4314876" y="3477586"/>
                    <a:pt x="4101114" y="3673646"/>
                  </a:cubicBezTo>
                  <a:cubicBezTo>
                    <a:pt x="4071248" y="3700994"/>
                    <a:pt x="4038507" y="3725009"/>
                    <a:pt x="4003376" y="3745292"/>
                  </a:cubicBezTo>
                  <a:lnTo>
                    <a:pt x="4003825" y="3745865"/>
                  </a:lnTo>
                  <a:cubicBezTo>
                    <a:pt x="3767079" y="3882551"/>
                    <a:pt x="3480891" y="3817248"/>
                    <a:pt x="3392396" y="3797004"/>
                  </a:cubicBezTo>
                  <a:cubicBezTo>
                    <a:pt x="2974033" y="3701486"/>
                    <a:pt x="3010744" y="3267137"/>
                    <a:pt x="2569691" y="3015770"/>
                  </a:cubicBezTo>
                  <a:cubicBezTo>
                    <a:pt x="2538732" y="2997977"/>
                    <a:pt x="2156724" y="2787303"/>
                    <a:pt x="1724277" y="2873737"/>
                  </a:cubicBezTo>
                  <a:cubicBezTo>
                    <a:pt x="1105663" y="2997269"/>
                    <a:pt x="1057399" y="3593444"/>
                    <a:pt x="523060" y="3653103"/>
                  </a:cubicBezTo>
                  <a:cubicBezTo>
                    <a:pt x="354178" y="3671957"/>
                    <a:pt x="170589" y="3633468"/>
                    <a:pt x="8341" y="3554360"/>
                  </a:cubicBezTo>
                  <a:lnTo>
                    <a:pt x="0" y="3549611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E9F3F3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A8519AA-8B71-4389-95F5-974AB0279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46534" y="3943166"/>
              <a:ext cx="6572977" cy="2914834"/>
            </a:xfrm>
            <a:custGeom>
              <a:avLst/>
              <a:gdLst>
                <a:gd name="connsiteX0" fmla="*/ 5405711 w 6572977"/>
                <a:gd name="connsiteY0" fmla="*/ 344 h 2914834"/>
                <a:gd name="connsiteX1" fmla="*/ 6246174 w 6572977"/>
                <a:gd name="connsiteY1" fmla="*/ 316443 h 2914834"/>
                <a:gd name="connsiteX2" fmla="*/ 6131299 w 6572977"/>
                <a:gd name="connsiteY2" fmla="*/ 1873820 h 2914834"/>
                <a:gd name="connsiteX3" fmla="*/ 5695014 w 6572977"/>
                <a:gd name="connsiteY3" fmla="*/ 2214650 h 2914834"/>
                <a:gd name="connsiteX4" fmla="*/ 5557395 w 6572977"/>
                <a:gd name="connsiteY4" fmla="*/ 2657025 h 2914834"/>
                <a:gd name="connsiteX5" fmla="*/ 5629042 w 6572977"/>
                <a:gd name="connsiteY5" fmla="*/ 2914834 h 2914834"/>
                <a:gd name="connsiteX6" fmla="*/ 345799 w 6572977"/>
                <a:gd name="connsiteY6" fmla="*/ 2914834 h 2914834"/>
                <a:gd name="connsiteX7" fmla="*/ 305164 w 6572977"/>
                <a:gd name="connsiteY7" fmla="*/ 2874150 h 2914834"/>
                <a:gd name="connsiteX8" fmla="*/ 19 w 6572977"/>
                <a:gd name="connsiteY8" fmla="*/ 1953695 h 2914834"/>
                <a:gd name="connsiteX9" fmla="*/ 63152 w 6572977"/>
                <a:gd name="connsiteY9" fmla="*/ 1567974 h 2914834"/>
                <a:gd name="connsiteX10" fmla="*/ 474891 w 6572977"/>
                <a:gd name="connsiteY10" fmla="*/ 895201 h 2914834"/>
                <a:gd name="connsiteX11" fmla="*/ 960496 w 6572977"/>
                <a:gd name="connsiteY11" fmla="*/ 809430 h 2914834"/>
                <a:gd name="connsiteX12" fmla="*/ 1526048 w 6572977"/>
                <a:gd name="connsiteY12" fmla="*/ 837534 h 2914834"/>
                <a:gd name="connsiteX13" fmla="*/ 1923556 w 6572977"/>
                <a:gd name="connsiteY13" fmla="*/ 540906 h 2914834"/>
                <a:gd name="connsiteX14" fmla="*/ 2847029 w 6572977"/>
                <a:gd name="connsiteY14" fmla="*/ 235620 h 2914834"/>
                <a:gd name="connsiteX15" fmla="*/ 3185879 w 6572977"/>
                <a:gd name="connsiteY15" fmla="*/ 518456 h 2914834"/>
                <a:gd name="connsiteX16" fmla="*/ 4072723 w 6572977"/>
                <a:gd name="connsiteY16" fmla="*/ 606043 h 2914834"/>
                <a:gd name="connsiteX17" fmla="*/ 4702715 w 6572977"/>
                <a:gd name="connsiteY17" fmla="*/ 199536 h 2914834"/>
                <a:gd name="connsiteX18" fmla="*/ 5405711 w 6572977"/>
                <a:gd name="connsiteY18" fmla="*/ 344 h 2914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72977" h="2914834">
                  <a:moveTo>
                    <a:pt x="5405711" y="344"/>
                  </a:moveTo>
                  <a:cubicBezTo>
                    <a:pt x="5700378" y="-6627"/>
                    <a:pt x="5983910" y="92248"/>
                    <a:pt x="6246174" y="316443"/>
                  </a:cubicBezTo>
                  <a:cubicBezTo>
                    <a:pt x="6617915" y="634208"/>
                    <a:pt x="6783575" y="1425888"/>
                    <a:pt x="6131299" y="1873820"/>
                  </a:cubicBezTo>
                  <a:cubicBezTo>
                    <a:pt x="5980233" y="1977636"/>
                    <a:pt x="5837594" y="2096864"/>
                    <a:pt x="5695014" y="2214650"/>
                  </a:cubicBezTo>
                  <a:cubicBezTo>
                    <a:pt x="5560037" y="2326049"/>
                    <a:pt x="5513800" y="2484543"/>
                    <a:pt x="5557395" y="2657025"/>
                  </a:cubicBezTo>
                  <a:lnTo>
                    <a:pt x="5629042" y="2914834"/>
                  </a:lnTo>
                  <a:lnTo>
                    <a:pt x="345799" y="2914834"/>
                  </a:lnTo>
                  <a:lnTo>
                    <a:pt x="305164" y="2874150"/>
                  </a:lnTo>
                  <a:cubicBezTo>
                    <a:pt x="104459" y="2648497"/>
                    <a:pt x="2425" y="2325920"/>
                    <a:pt x="19" y="1953695"/>
                  </a:cubicBezTo>
                  <a:cubicBezTo>
                    <a:pt x="-995" y="1826618"/>
                    <a:pt x="41000" y="1696822"/>
                    <a:pt x="63152" y="1567974"/>
                  </a:cubicBezTo>
                  <a:cubicBezTo>
                    <a:pt x="129704" y="1293784"/>
                    <a:pt x="237010" y="1049026"/>
                    <a:pt x="474891" y="895201"/>
                  </a:cubicBezTo>
                  <a:cubicBezTo>
                    <a:pt x="626647" y="797126"/>
                    <a:pt x="788918" y="785850"/>
                    <a:pt x="960496" y="809430"/>
                  </a:cubicBezTo>
                  <a:cubicBezTo>
                    <a:pt x="1146780" y="834936"/>
                    <a:pt x="1337707" y="849878"/>
                    <a:pt x="1526048" y="837534"/>
                  </a:cubicBezTo>
                  <a:cubicBezTo>
                    <a:pt x="1700514" y="826039"/>
                    <a:pt x="1813947" y="676167"/>
                    <a:pt x="1923556" y="540906"/>
                  </a:cubicBezTo>
                  <a:cubicBezTo>
                    <a:pt x="2196874" y="203789"/>
                    <a:pt x="2515386" y="85377"/>
                    <a:pt x="2847029" y="235620"/>
                  </a:cubicBezTo>
                  <a:cubicBezTo>
                    <a:pt x="2975650" y="293887"/>
                    <a:pt x="3085770" y="409451"/>
                    <a:pt x="3185879" y="518456"/>
                  </a:cubicBezTo>
                  <a:cubicBezTo>
                    <a:pt x="3454488" y="810862"/>
                    <a:pt x="3775063" y="793325"/>
                    <a:pt x="4072723" y="606043"/>
                  </a:cubicBezTo>
                  <a:cubicBezTo>
                    <a:pt x="4284176" y="472668"/>
                    <a:pt x="4483642" y="313626"/>
                    <a:pt x="4702715" y="199536"/>
                  </a:cubicBezTo>
                  <a:cubicBezTo>
                    <a:pt x="4940605" y="75218"/>
                    <a:pt x="5176526" y="5766"/>
                    <a:pt x="5405711" y="34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87F4C87-030F-C104-8199-10D5D3AA1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3"/>
            <a:ext cx="5549153" cy="31308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Mae hi’n oer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1DE492-4D38-EFAC-43A2-28A1DECB3F2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6246688" y="3020602"/>
            <a:ext cx="2328533" cy="3700873"/>
          </a:xfrm>
          <a:prstGeom prst="rect">
            <a:avLst/>
          </a:prstGeom>
          <a:noFill/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C2EB45A-43D9-F94A-CE05-7CD1D5090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8517" y="703744"/>
            <a:ext cx="2698443" cy="3794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644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BBB887A-DB02-4431-8FDF-F517505C9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13D69-7463-14DB-A728-AA8067702B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03514" y="824911"/>
            <a:ext cx="6715976" cy="3130807"/>
          </a:xfrm>
        </p:spPr>
        <p:txBody>
          <a:bodyPr>
            <a:normAutofit/>
          </a:bodyPr>
          <a:lstStyle/>
          <a:p>
            <a:r>
              <a:rPr lang="en-GB"/>
              <a:t>Mae hi’n bwrw glaw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96AA10-736C-3201-5CD4-071024978D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184" b="-1"/>
          <a:stretch/>
        </p:blipFill>
        <p:spPr>
          <a:xfrm>
            <a:off x="20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66AF74-5D5A-F7E3-C59F-0F73FD6A73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92745" y="6341165"/>
            <a:ext cx="661742" cy="516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744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 useBgFill="1">
        <p:nvSpPr>
          <p:cNvPr id="14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3B492FA-F7E7-4C37-A395-EC3426FA8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1D41860-C334-4AEF-B2BB-71CB98CC8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717301"/>
          </a:xfrm>
          <a:custGeom>
            <a:avLst/>
            <a:gdLst>
              <a:gd name="connsiteX0" fmla="*/ 8930642 w 12192000"/>
              <a:gd name="connsiteY0" fmla="*/ 4273734 h 4717301"/>
              <a:gd name="connsiteX1" fmla="*/ 9143134 w 12192000"/>
              <a:gd name="connsiteY1" fmla="*/ 4396362 h 4717301"/>
              <a:gd name="connsiteX2" fmla="*/ 9043549 w 12192000"/>
              <a:gd name="connsiteY2" fmla="*/ 4693978 h 4717301"/>
              <a:gd name="connsiteX3" fmla="*/ 8745984 w 12192000"/>
              <a:gd name="connsiteY3" fmla="*/ 4594249 h 4717301"/>
              <a:gd name="connsiteX4" fmla="*/ 8845568 w 12192000"/>
              <a:gd name="connsiteY4" fmla="*/ 4296634 h 4717301"/>
              <a:gd name="connsiteX5" fmla="*/ 8930642 w 12192000"/>
              <a:gd name="connsiteY5" fmla="*/ 4273734 h 4717301"/>
              <a:gd name="connsiteX6" fmla="*/ 9842642 w 12192000"/>
              <a:gd name="connsiteY6" fmla="*/ 3718743 h 4717301"/>
              <a:gd name="connsiteX7" fmla="*/ 10272210 w 12192000"/>
              <a:gd name="connsiteY7" fmla="*/ 3966645 h 4717301"/>
              <a:gd name="connsiteX8" fmla="*/ 10070896 w 12192000"/>
              <a:gd name="connsiteY8" fmla="*/ 4568292 h 4717301"/>
              <a:gd name="connsiteX9" fmla="*/ 9469346 w 12192000"/>
              <a:gd name="connsiteY9" fmla="*/ 4366686 h 4717301"/>
              <a:gd name="connsiteX10" fmla="*/ 9670660 w 12192000"/>
              <a:gd name="connsiteY10" fmla="*/ 3765038 h 4717301"/>
              <a:gd name="connsiteX11" fmla="*/ 9842642 w 12192000"/>
              <a:gd name="connsiteY11" fmla="*/ 3718743 h 4717301"/>
              <a:gd name="connsiteX12" fmla="*/ 0 w 12192000"/>
              <a:gd name="connsiteY12" fmla="*/ 0 h 4717301"/>
              <a:gd name="connsiteX13" fmla="*/ 12192000 w 12192000"/>
              <a:gd name="connsiteY13" fmla="*/ 0 h 4717301"/>
              <a:gd name="connsiteX14" fmla="*/ 12192000 w 12192000"/>
              <a:gd name="connsiteY14" fmla="*/ 3369891 h 4717301"/>
              <a:gd name="connsiteX15" fmla="*/ 12124015 w 12192000"/>
              <a:gd name="connsiteY15" fmla="*/ 3410713 h 4717301"/>
              <a:gd name="connsiteX16" fmla="*/ 11077457 w 12192000"/>
              <a:gd name="connsiteY16" fmla="*/ 3501725 h 4717301"/>
              <a:gd name="connsiteX17" fmla="*/ 9867246 w 12192000"/>
              <a:gd name="connsiteY17" fmla="*/ 3351592 h 4717301"/>
              <a:gd name="connsiteX18" fmla="*/ 8994802 w 12192000"/>
              <a:gd name="connsiteY18" fmla="*/ 3878378 h 4717301"/>
              <a:gd name="connsiteX19" fmla="*/ 6994655 w 12192000"/>
              <a:gd name="connsiteY19" fmla="*/ 4335637 h 4717301"/>
              <a:gd name="connsiteX20" fmla="*/ 6287534 w 12192000"/>
              <a:gd name="connsiteY20" fmla="*/ 3714199 h 4717301"/>
              <a:gd name="connsiteX21" fmla="*/ 4392596 w 12192000"/>
              <a:gd name="connsiteY21" fmla="*/ 3392344 h 4717301"/>
              <a:gd name="connsiteX22" fmla="*/ 3014500 w 12192000"/>
              <a:gd name="connsiteY22" fmla="*/ 4100222 h 4717301"/>
              <a:gd name="connsiteX23" fmla="*/ 86414 w 12192000"/>
              <a:gd name="connsiteY23" fmla="*/ 3903305 h 4717301"/>
              <a:gd name="connsiteX24" fmla="*/ 0 w 12192000"/>
              <a:gd name="connsiteY24" fmla="*/ 3840566 h 471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4717301">
                <a:moveTo>
                  <a:pt x="8930642" y="4273734"/>
                </a:moveTo>
                <a:cubicBezTo>
                  <a:pt x="9016941" y="4268381"/>
                  <a:pt x="9102130" y="4314070"/>
                  <a:pt x="9143134" y="4396362"/>
                </a:cubicBezTo>
                <a:cubicBezTo>
                  <a:pt x="9197806" y="4506087"/>
                  <a:pt x="9153221" y="4639333"/>
                  <a:pt x="9043549" y="4693978"/>
                </a:cubicBezTo>
                <a:cubicBezTo>
                  <a:pt x="8933879" y="4748622"/>
                  <a:pt x="8800655" y="4703973"/>
                  <a:pt x="8745984" y="4594249"/>
                </a:cubicBezTo>
                <a:cubicBezTo>
                  <a:pt x="8691311" y="4484525"/>
                  <a:pt x="8735897" y="4351279"/>
                  <a:pt x="8845568" y="4296634"/>
                </a:cubicBezTo>
                <a:cubicBezTo>
                  <a:pt x="8872986" y="4282973"/>
                  <a:pt x="8901875" y="4275517"/>
                  <a:pt x="8930642" y="4273734"/>
                </a:cubicBezTo>
                <a:close/>
                <a:moveTo>
                  <a:pt x="9842642" y="3718743"/>
                </a:moveTo>
                <a:cubicBezTo>
                  <a:pt x="10017101" y="3707923"/>
                  <a:pt x="10189318" y="3800286"/>
                  <a:pt x="10272210" y="3966645"/>
                </a:cubicBezTo>
                <a:cubicBezTo>
                  <a:pt x="10382732" y="4188458"/>
                  <a:pt x="10292600" y="4457825"/>
                  <a:pt x="10070896" y="4568292"/>
                </a:cubicBezTo>
                <a:cubicBezTo>
                  <a:pt x="9849191" y="4678760"/>
                  <a:pt x="9579867" y="4588498"/>
                  <a:pt x="9469346" y="4366686"/>
                </a:cubicBezTo>
                <a:cubicBezTo>
                  <a:pt x="9358824" y="4144873"/>
                  <a:pt x="9448956" y="3875506"/>
                  <a:pt x="9670660" y="3765038"/>
                </a:cubicBezTo>
                <a:cubicBezTo>
                  <a:pt x="9726087" y="3737421"/>
                  <a:pt x="9784490" y="3722349"/>
                  <a:pt x="9842642" y="371874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369891"/>
                </a:lnTo>
                <a:lnTo>
                  <a:pt x="12124015" y="3410713"/>
                </a:lnTo>
                <a:cubicBezTo>
                  <a:pt x="11792041" y="3581538"/>
                  <a:pt x="11443617" y="3577252"/>
                  <a:pt x="11077457" y="3501725"/>
                </a:cubicBezTo>
                <a:cubicBezTo>
                  <a:pt x="10679189" y="3419860"/>
                  <a:pt x="10271734" y="3358281"/>
                  <a:pt x="9867246" y="3351592"/>
                </a:cubicBezTo>
                <a:cubicBezTo>
                  <a:pt x="9492336" y="3345611"/>
                  <a:pt x="9239136" y="3626329"/>
                  <a:pt x="8994802" y="3878378"/>
                </a:cubicBezTo>
                <a:cubicBezTo>
                  <a:pt x="8385954" y="4506678"/>
                  <a:pt x="7695268" y="4690742"/>
                  <a:pt x="6994655" y="4335637"/>
                </a:cubicBezTo>
                <a:cubicBezTo>
                  <a:pt x="6722938" y="4197922"/>
                  <a:pt x="6494843" y="3948626"/>
                  <a:pt x="6287534" y="3714199"/>
                </a:cubicBezTo>
                <a:cubicBezTo>
                  <a:pt x="5731733" y="3085491"/>
                  <a:pt x="5043559" y="3067499"/>
                  <a:pt x="4392596" y="3392344"/>
                </a:cubicBezTo>
                <a:cubicBezTo>
                  <a:pt x="3930423" y="3623867"/>
                  <a:pt x="3492022" y="3908604"/>
                  <a:pt x="3014500" y="4100222"/>
                </a:cubicBezTo>
                <a:cubicBezTo>
                  <a:pt x="1977820" y="4518409"/>
                  <a:pt x="973242" y="4499486"/>
                  <a:pt x="86414" y="3903305"/>
                </a:cubicBezTo>
                <a:lnTo>
                  <a:pt x="0" y="384056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ACF0A2-AD25-2720-4A45-FDAC37055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550563"/>
            <a:ext cx="6658405" cy="13279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/>
              <a:t>Mae hi’n gymylog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24EEAF-B76E-AE3F-783E-D426063AE0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7309" y="321816"/>
            <a:ext cx="7014333" cy="3465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562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E3A6CF1-CE88-42A3-8C77-AE98091E7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9D24EE-2178-5315-282A-95932D317D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1200149"/>
            <a:ext cx="5486399" cy="2943225"/>
          </a:xfrm>
        </p:spPr>
        <p:txBody>
          <a:bodyPr>
            <a:normAutofit/>
          </a:bodyPr>
          <a:lstStyle/>
          <a:p>
            <a:r>
              <a:rPr lang="en-GB" dirty="0"/>
              <a:t>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niwlog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90F735-B29F-0CA1-DC44-A629B4F836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1" r="21085"/>
          <a:stretch/>
        </p:blipFill>
        <p:spPr>
          <a:xfrm>
            <a:off x="20" y="211090"/>
            <a:ext cx="5544156" cy="6646910"/>
          </a:xfrm>
          <a:custGeom>
            <a:avLst/>
            <a:gdLst/>
            <a:ahLst/>
            <a:cxnLst/>
            <a:rect l="l" t="t" r="r" b="b"/>
            <a:pathLst>
              <a:path w="5544176" h="6646910">
                <a:moveTo>
                  <a:pt x="4779974" y="685250"/>
                </a:moveTo>
                <a:cubicBezTo>
                  <a:pt x="5032054" y="670215"/>
                  <a:pt x="5267008" y="852320"/>
                  <a:pt x="5309474" y="1126951"/>
                </a:cubicBezTo>
                <a:cubicBezTo>
                  <a:pt x="5346050" y="1363456"/>
                  <a:pt x="5216949" y="1600813"/>
                  <a:pt x="5001910" y="1690856"/>
                </a:cubicBezTo>
                <a:cubicBezTo>
                  <a:pt x="4692098" y="1820733"/>
                  <a:pt x="4350283" y="1615922"/>
                  <a:pt x="4306656" y="1273177"/>
                </a:cubicBezTo>
                <a:cubicBezTo>
                  <a:pt x="4276590" y="1039231"/>
                  <a:pt x="4408479" y="807918"/>
                  <a:pt x="4621504" y="721515"/>
                </a:cubicBezTo>
                <a:cubicBezTo>
                  <a:pt x="4671997" y="700903"/>
                  <a:pt x="4725528" y="688659"/>
                  <a:pt x="4779974" y="685250"/>
                </a:cubicBezTo>
                <a:close/>
                <a:moveTo>
                  <a:pt x="2760003" y="352577"/>
                </a:moveTo>
                <a:cubicBezTo>
                  <a:pt x="2869653" y="345991"/>
                  <a:pt x="2971942" y="425187"/>
                  <a:pt x="2990385" y="544679"/>
                </a:cubicBezTo>
                <a:cubicBezTo>
                  <a:pt x="3006348" y="647665"/>
                  <a:pt x="2950167" y="750884"/>
                  <a:pt x="2856557" y="790095"/>
                </a:cubicBezTo>
                <a:cubicBezTo>
                  <a:pt x="2721799" y="846585"/>
                  <a:pt x="2573171" y="757470"/>
                  <a:pt x="2554030" y="608299"/>
                </a:cubicBezTo>
                <a:cubicBezTo>
                  <a:pt x="2540934" y="506165"/>
                  <a:pt x="2598123" y="405659"/>
                  <a:pt x="2691113" y="368075"/>
                </a:cubicBezTo>
                <a:cubicBezTo>
                  <a:pt x="2713089" y="359242"/>
                  <a:pt x="2736352" y="353973"/>
                  <a:pt x="2760003" y="352577"/>
                </a:cubicBezTo>
                <a:close/>
                <a:moveTo>
                  <a:pt x="3630" y="28121"/>
                </a:moveTo>
                <a:cubicBezTo>
                  <a:pt x="53278" y="26959"/>
                  <a:pt x="102920" y="30524"/>
                  <a:pt x="151871" y="38891"/>
                </a:cubicBezTo>
                <a:cubicBezTo>
                  <a:pt x="865103" y="112200"/>
                  <a:pt x="964292" y="593344"/>
                  <a:pt x="1031555" y="832871"/>
                </a:cubicBezTo>
                <a:cubicBezTo>
                  <a:pt x="1053330" y="878203"/>
                  <a:pt x="1074563" y="922528"/>
                  <a:pt x="1096338" y="964607"/>
                </a:cubicBezTo>
                <a:cubicBezTo>
                  <a:pt x="1174682" y="1115560"/>
                  <a:pt x="1260852" y="1237377"/>
                  <a:pt x="1409481" y="1265738"/>
                </a:cubicBezTo>
                <a:cubicBezTo>
                  <a:pt x="1767492" y="1334008"/>
                  <a:pt x="1973154" y="762896"/>
                  <a:pt x="2318612" y="859062"/>
                </a:cubicBezTo>
                <a:cubicBezTo>
                  <a:pt x="2496300" y="908501"/>
                  <a:pt x="2583943" y="1098510"/>
                  <a:pt x="2675615" y="1267985"/>
                </a:cubicBezTo>
                <a:cubicBezTo>
                  <a:pt x="2731099" y="1370507"/>
                  <a:pt x="2875466" y="1386005"/>
                  <a:pt x="2952957" y="1297896"/>
                </a:cubicBezTo>
                <a:cubicBezTo>
                  <a:pt x="2992292" y="1253804"/>
                  <a:pt x="3027543" y="1206225"/>
                  <a:pt x="3058268" y="1155778"/>
                </a:cubicBezTo>
                <a:cubicBezTo>
                  <a:pt x="3256027" y="815280"/>
                  <a:pt x="3063848" y="537317"/>
                  <a:pt x="3306706" y="310500"/>
                </a:cubicBezTo>
                <a:cubicBezTo>
                  <a:pt x="3358006" y="262378"/>
                  <a:pt x="3524148" y="107395"/>
                  <a:pt x="3735234" y="107395"/>
                </a:cubicBezTo>
                <a:cubicBezTo>
                  <a:pt x="3766510" y="107395"/>
                  <a:pt x="3797693" y="110804"/>
                  <a:pt x="3828224" y="117624"/>
                </a:cubicBezTo>
                <a:cubicBezTo>
                  <a:pt x="4046595" y="166056"/>
                  <a:pt x="4222967" y="384349"/>
                  <a:pt x="4231180" y="592260"/>
                </a:cubicBezTo>
                <a:cubicBezTo>
                  <a:pt x="4242339" y="872003"/>
                  <a:pt x="3941207" y="932136"/>
                  <a:pt x="3873092" y="1299370"/>
                </a:cubicBezTo>
                <a:cubicBezTo>
                  <a:pt x="3837368" y="1492245"/>
                  <a:pt x="3867280" y="1798492"/>
                  <a:pt x="4050935" y="1948439"/>
                </a:cubicBezTo>
                <a:cubicBezTo>
                  <a:pt x="4358421" y="2199435"/>
                  <a:pt x="4810507" y="1777182"/>
                  <a:pt x="5211525" y="2027402"/>
                </a:cubicBezTo>
                <a:cubicBezTo>
                  <a:pt x="5429122" y="2163013"/>
                  <a:pt x="5566824" y="2456164"/>
                  <a:pt x="5541097" y="2700958"/>
                </a:cubicBezTo>
                <a:cubicBezTo>
                  <a:pt x="5501654" y="3076251"/>
                  <a:pt x="5098698" y="3142194"/>
                  <a:pt x="5094823" y="3471378"/>
                </a:cubicBezTo>
                <a:cubicBezTo>
                  <a:pt x="5091415" y="3745236"/>
                  <a:pt x="5419668" y="3893242"/>
                  <a:pt x="5505528" y="4272564"/>
                </a:cubicBezTo>
                <a:cubicBezTo>
                  <a:pt x="5569691" y="4556184"/>
                  <a:pt x="5439041" y="4752005"/>
                  <a:pt x="5281423" y="4965183"/>
                </a:cubicBezTo>
                <a:cubicBezTo>
                  <a:pt x="5068244" y="5253608"/>
                  <a:pt x="4866301" y="5146281"/>
                  <a:pt x="4675749" y="5385343"/>
                </a:cubicBezTo>
                <a:cubicBezTo>
                  <a:pt x="4370191" y="5769070"/>
                  <a:pt x="4714176" y="6260683"/>
                  <a:pt x="4508838" y="6598516"/>
                </a:cubicBezTo>
                <a:lnTo>
                  <a:pt x="4472787" y="6646910"/>
                </a:lnTo>
                <a:lnTo>
                  <a:pt x="3367517" y="6646910"/>
                </a:lnTo>
                <a:lnTo>
                  <a:pt x="2998981" y="6646910"/>
                </a:lnTo>
                <a:lnTo>
                  <a:pt x="2648733" y="6646910"/>
                </a:lnTo>
                <a:lnTo>
                  <a:pt x="0" y="6646910"/>
                </a:lnTo>
                <a:lnTo>
                  <a:pt x="0" y="28222"/>
                </a:lnTo>
                <a:close/>
                <a:moveTo>
                  <a:pt x="1509522" y="767"/>
                </a:moveTo>
                <a:cubicBezTo>
                  <a:pt x="1736339" y="-12639"/>
                  <a:pt x="1947814" y="150946"/>
                  <a:pt x="1986017" y="398066"/>
                </a:cubicBezTo>
                <a:cubicBezTo>
                  <a:pt x="2019183" y="611090"/>
                  <a:pt x="1902946" y="824502"/>
                  <a:pt x="1709217" y="905558"/>
                </a:cubicBezTo>
                <a:cubicBezTo>
                  <a:pt x="1430403" y="1021795"/>
                  <a:pt x="1123149" y="837830"/>
                  <a:pt x="1083551" y="529879"/>
                </a:cubicBezTo>
                <a:cubicBezTo>
                  <a:pt x="1056506" y="319025"/>
                  <a:pt x="1175223" y="110882"/>
                  <a:pt x="1366937" y="33390"/>
                </a:cubicBezTo>
                <a:cubicBezTo>
                  <a:pt x="1412379" y="14871"/>
                  <a:pt x="1460539" y="3866"/>
                  <a:pt x="1509522" y="767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39A5FD8-F021-8FB9-E4EE-C6CB48E3C7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87259" y="6102626"/>
            <a:ext cx="525815" cy="563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522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BB887A-DB02-4431-8FDF-F517505C9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01CA2D-635D-52B1-6883-2B008820AE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02406" y="557783"/>
            <a:ext cx="5852698" cy="3130807"/>
          </a:xfrm>
        </p:spPr>
        <p:txBody>
          <a:bodyPr>
            <a:normAutofit/>
          </a:bodyPr>
          <a:lstStyle/>
          <a:p>
            <a:r>
              <a:rPr lang="en-GB" dirty="0"/>
              <a:t>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boeth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EB2F18-CC6D-B87A-2BD9-F1BD20C5B5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889" b="283"/>
          <a:stretch/>
        </p:blipFill>
        <p:spPr>
          <a:xfrm>
            <a:off x="20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29805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 useBgFill="1">
        <p:nvSpPr>
          <p:cNvPr id="20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32274B4-B001-4088-B01D-E6999509E2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402ECB-8BEE-C450-627E-D23416C6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3"/>
            <a:ext cx="3901736" cy="31308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Mae hi’n bwrw eira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031A49-B602-A992-4F77-D11DE47373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311"/>
          <a:stretch/>
        </p:blipFill>
        <p:spPr>
          <a:xfrm>
            <a:off x="4955602" y="9949"/>
            <a:ext cx="7236398" cy="6857990"/>
          </a:xfrm>
          <a:custGeom>
            <a:avLst/>
            <a:gdLst/>
            <a:ahLst/>
            <a:cxnLst/>
            <a:rect l="l" t="t" r="r" b="b"/>
            <a:pathLst>
              <a:path w="7726675" h="6858000">
                <a:moveTo>
                  <a:pt x="2975226" y="5978334"/>
                </a:moveTo>
                <a:cubicBezTo>
                  <a:pt x="3002582" y="5978928"/>
                  <a:pt x="3030286" y="5982273"/>
                  <a:pt x="3058007" y="5988576"/>
                </a:cubicBezTo>
                <a:cubicBezTo>
                  <a:pt x="3279778" y="6038998"/>
                  <a:pt x="3418684" y="6259656"/>
                  <a:pt x="3368261" y="6481427"/>
                </a:cubicBezTo>
                <a:cubicBezTo>
                  <a:pt x="3317839" y="6703198"/>
                  <a:pt x="3097182" y="6842104"/>
                  <a:pt x="2875410" y="6791681"/>
                </a:cubicBezTo>
                <a:cubicBezTo>
                  <a:pt x="2653640" y="6741259"/>
                  <a:pt x="2514734" y="6520601"/>
                  <a:pt x="2565157" y="6298830"/>
                </a:cubicBezTo>
                <a:cubicBezTo>
                  <a:pt x="2609276" y="6104780"/>
                  <a:pt x="2783732" y="5974174"/>
                  <a:pt x="2975226" y="5978334"/>
                </a:cubicBezTo>
                <a:close/>
                <a:moveTo>
                  <a:pt x="542891" y="1298362"/>
                </a:moveTo>
                <a:cubicBezTo>
                  <a:pt x="578216" y="1299129"/>
                  <a:pt x="613991" y="1303448"/>
                  <a:pt x="649789" y="1311587"/>
                </a:cubicBezTo>
                <a:cubicBezTo>
                  <a:pt x="936170" y="1376700"/>
                  <a:pt x="1115545" y="1661643"/>
                  <a:pt x="1050432" y="1948025"/>
                </a:cubicBezTo>
                <a:cubicBezTo>
                  <a:pt x="985319" y="2234407"/>
                  <a:pt x="700376" y="2413781"/>
                  <a:pt x="413995" y="2348669"/>
                </a:cubicBezTo>
                <a:cubicBezTo>
                  <a:pt x="127612" y="2283556"/>
                  <a:pt x="-51762" y="1998612"/>
                  <a:pt x="13351" y="1712231"/>
                </a:cubicBezTo>
                <a:cubicBezTo>
                  <a:pt x="70325" y="1461647"/>
                  <a:pt x="295606" y="1292990"/>
                  <a:pt x="542891" y="1298362"/>
                </a:cubicBezTo>
                <a:close/>
                <a:moveTo>
                  <a:pt x="362049" y="446831"/>
                </a:moveTo>
                <a:cubicBezTo>
                  <a:pt x="382746" y="447281"/>
                  <a:pt x="403706" y="449811"/>
                  <a:pt x="424679" y="454579"/>
                </a:cubicBezTo>
                <a:cubicBezTo>
                  <a:pt x="592463" y="492727"/>
                  <a:pt x="697554" y="659668"/>
                  <a:pt x="659405" y="827452"/>
                </a:cubicBezTo>
                <a:cubicBezTo>
                  <a:pt x="621257" y="995236"/>
                  <a:pt x="454318" y="1100327"/>
                  <a:pt x="286534" y="1062179"/>
                </a:cubicBezTo>
                <a:cubicBezTo>
                  <a:pt x="118749" y="1024031"/>
                  <a:pt x="13658" y="857091"/>
                  <a:pt x="51806" y="689306"/>
                </a:cubicBezTo>
                <a:cubicBezTo>
                  <a:pt x="85186" y="542495"/>
                  <a:pt x="217172" y="443684"/>
                  <a:pt x="362049" y="446831"/>
                </a:cubicBezTo>
                <a:close/>
                <a:moveTo>
                  <a:pt x="688320" y="0"/>
                </a:moveTo>
                <a:lnTo>
                  <a:pt x="5442022" y="0"/>
                </a:lnTo>
                <a:lnTo>
                  <a:pt x="7726675" y="0"/>
                </a:lnTo>
                <a:lnTo>
                  <a:pt x="7726675" y="988372"/>
                </a:lnTo>
                <a:lnTo>
                  <a:pt x="7726675" y="6858000"/>
                </a:lnTo>
                <a:lnTo>
                  <a:pt x="4265234" y="6858000"/>
                </a:lnTo>
                <a:lnTo>
                  <a:pt x="4167452" y="6648946"/>
                </a:lnTo>
                <a:cubicBezTo>
                  <a:pt x="4064668" y="6438534"/>
                  <a:pt x="3951418" y="6237194"/>
                  <a:pt x="3802376" y="6067515"/>
                </a:cubicBezTo>
                <a:cubicBezTo>
                  <a:pt x="3433898" y="5648543"/>
                  <a:pt x="2855445" y="5560200"/>
                  <a:pt x="2314714" y="5492960"/>
                </a:cubicBezTo>
                <a:cubicBezTo>
                  <a:pt x="1689319" y="5415368"/>
                  <a:pt x="1105502" y="5269445"/>
                  <a:pt x="626568" y="4822392"/>
                </a:cubicBezTo>
                <a:cubicBezTo>
                  <a:pt x="42544" y="4277286"/>
                  <a:pt x="59772" y="3691233"/>
                  <a:pt x="462831" y="3184007"/>
                </a:cubicBezTo>
                <a:cubicBezTo>
                  <a:pt x="688845" y="2899538"/>
                  <a:pt x="972083" y="2660548"/>
                  <a:pt x="1228189" y="2399566"/>
                </a:cubicBezTo>
                <a:cubicBezTo>
                  <a:pt x="1460698" y="2161897"/>
                  <a:pt x="1522193" y="1866062"/>
                  <a:pt x="1384674" y="1566341"/>
                </a:cubicBezTo>
                <a:cubicBezTo>
                  <a:pt x="1239184" y="1249484"/>
                  <a:pt x="1095206" y="930335"/>
                  <a:pt x="922279" y="628332"/>
                </a:cubicBezTo>
                <a:cubicBezTo>
                  <a:pt x="805583" y="424593"/>
                  <a:pt x="731712" y="225291"/>
                  <a:pt x="693729" y="33341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82E7DA-E9BD-5C1B-7CBB-146AC0445D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63821" y="6330034"/>
            <a:ext cx="621715" cy="445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2274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3CF7C-BB33-3A5D-50FC-668C2F9694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05674" y="1200149"/>
            <a:ext cx="4276725" cy="2943225"/>
          </a:xfrm>
        </p:spPr>
        <p:txBody>
          <a:bodyPr>
            <a:normAutofit/>
          </a:bodyPr>
          <a:lstStyle/>
          <a:p>
            <a:r>
              <a:rPr lang="en-GB" dirty="0"/>
              <a:t>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wyntog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BF1E4F-5448-CFBC-519D-2C0E06A204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34" r="2137"/>
          <a:stretch/>
        </p:blipFill>
        <p:spPr>
          <a:xfrm>
            <a:off x="1" y="1"/>
            <a:ext cx="6632811" cy="6046542"/>
          </a:xfrm>
          <a:custGeom>
            <a:avLst/>
            <a:gdLst/>
            <a:ahLst/>
            <a:cxnLst/>
            <a:rect l="l" t="t" r="r" b="b"/>
            <a:pathLst>
              <a:path w="6972657" h="6356349">
                <a:moveTo>
                  <a:pt x="4162425" y="4810724"/>
                </a:moveTo>
                <a:cubicBezTo>
                  <a:pt x="4508954" y="4810724"/>
                  <a:pt x="4789872" y="5103559"/>
                  <a:pt x="4789872" y="5464789"/>
                </a:cubicBezTo>
                <a:cubicBezTo>
                  <a:pt x="4789872" y="5826019"/>
                  <a:pt x="4508954" y="6118855"/>
                  <a:pt x="4162425" y="6118855"/>
                </a:cubicBezTo>
                <a:cubicBezTo>
                  <a:pt x="3815896" y="6118855"/>
                  <a:pt x="3534978" y="5826019"/>
                  <a:pt x="3534978" y="5464789"/>
                </a:cubicBezTo>
                <a:cubicBezTo>
                  <a:pt x="3534978" y="5103559"/>
                  <a:pt x="3815896" y="4810724"/>
                  <a:pt x="4162425" y="4810724"/>
                </a:cubicBezTo>
                <a:close/>
                <a:moveTo>
                  <a:pt x="92101" y="4731176"/>
                </a:moveTo>
                <a:cubicBezTo>
                  <a:pt x="540880" y="4731176"/>
                  <a:pt x="904688" y="5094984"/>
                  <a:pt x="904688" y="5543763"/>
                </a:cubicBezTo>
                <a:cubicBezTo>
                  <a:pt x="904688" y="5964494"/>
                  <a:pt x="584935" y="6310542"/>
                  <a:pt x="175183" y="6352155"/>
                </a:cubicBezTo>
                <a:lnTo>
                  <a:pt x="92121" y="6356349"/>
                </a:lnTo>
                <a:lnTo>
                  <a:pt x="92081" y="6356349"/>
                </a:lnTo>
                <a:lnTo>
                  <a:pt x="9019" y="6352155"/>
                </a:lnTo>
                <a:lnTo>
                  <a:pt x="4079" y="6351401"/>
                </a:lnTo>
                <a:lnTo>
                  <a:pt x="0" y="6352492"/>
                </a:lnTo>
                <a:lnTo>
                  <a:pt x="0" y="4736748"/>
                </a:lnTo>
                <a:lnTo>
                  <a:pt x="9019" y="4735372"/>
                </a:lnTo>
                <a:cubicBezTo>
                  <a:pt x="36336" y="4732597"/>
                  <a:pt x="64052" y="4731176"/>
                  <a:pt x="92101" y="4731176"/>
                </a:cubicBezTo>
                <a:close/>
                <a:moveTo>
                  <a:pt x="6385770" y="2098604"/>
                </a:moveTo>
                <a:cubicBezTo>
                  <a:pt x="6543907" y="2107100"/>
                  <a:pt x="6698935" y="2178483"/>
                  <a:pt x="6813407" y="2310776"/>
                </a:cubicBezTo>
                <a:cubicBezTo>
                  <a:pt x="7042252" y="2575278"/>
                  <a:pt x="7022052" y="2983098"/>
                  <a:pt x="6768322" y="3221698"/>
                </a:cubicBezTo>
                <a:cubicBezTo>
                  <a:pt x="6718815" y="3268040"/>
                  <a:pt x="6662527" y="3305861"/>
                  <a:pt x="6601629" y="3333787"/>
                </a:cubicBezTo>
                <a:cubicBezTo>
                  <a:pt x="6357584" y="3444872"/>
                  <a:pt x="6072796" y="3380857"/>
                  <a:pt x="5894479" y="3174765"/>
                </a:cubicBezTo>
                <a:cubicBezTo>
                  <a:pt x="5665537" y="2910180"/>
                  <a:pt x="5685739" y="2502359"/>
                  <a:pt x="5939476" y="2263752"/>
                </a:cubicBezTo>
                <a:cubicBezTo>
                  <a:pt x="6066385" y="2144498"/>
                  <a:pt x="6227633" y="2090107"/>
                  <a:pt x="6385770" y="2098604"/>
                </a:cubicBezTo>
                <a:close/>
                <a:moveTo>
                  <a:pt x="0" y="0"/>
                </a:moveTo>
                <a:lnTo>
                  <a:pt x="5609109" y="0"/>
                </a:lnTo>
                <a:lnTo>
                  <a:pt x="5710855" y="100163"/>
                </a:lnTo>
                <a:cubicBezTo>
                  <a:pt x="5940043" y="363896"/>
                  <a:pt x="6060564" y="781193"/>
                  <a:pt x="5983550" y="1133306"/>
                </a:cubicBezTo>
                <a:cubicBezTo>
                  <a:pt x="5820740" y="1874471"/>
                  <a:pt x="4868226" y="1916819"/>
                  <a:pt x="4807924" y="2551785"/>
                </a:cubicBezTo>
                <a:cubicBezTo>
                  <a:pt x="4772098" y="2931077"/>
                  <a:pt x="5073952" y="3310271"/>
                  <a:pt x="5323480" y="3486493"/>
                </a:cubicBezTo>
                <a:cubicBezTo>
                  <a:pt x="5798207" y="3822498"/>
                  <a:pt x="6190925" y="3545085"/>
                  <a:pt x="6484693" y="3873055"/>
                </a:cubicBezTo>
                <a:cubicBezTo>
                  <a:pt x="6702769" y="4116667"/>
                  <a:pt x="6749067" y="4564067"/>
                  <a:pt x="6564699" y="4869471"/>
                </a:cubicBezTo>
                <a:cubicBezTo>
                  <a:pt x="6538929" y="4912110"/>
                  <a:pt x="6508772" y="4951720"/>
                  <a:pt x="6474766" y="4987555"/>
                </a:cubicBezTo>
                <a:lnTo>
                  <a:pt x="6475634" y="4987552"/>
                </a:lnTo>
                <a:cubicBezTo>
                  <a:pt x="6246183" y="5229347"/>
                  <a:pt x="5896158" y="5245005"/>
                  <a:pt x="5787911" y="5249784"/>
                </a:cubicBezTo>
                <a:cubicBezTo>
                  <a:pt x="5276208" y="5272608"/>
                  <a:pt x="5181583" y="4739335"/>
                  <a:pt x="4594647" y="4582595"/>
                </a:cubicBezTo>
                <a:cubicBezTo>
                  <a:pt x="4553401" y="4571414"/>
                  <a:pt x="4047262" y="4444111"/>
                  <a:pt x="3576692" y="4689896"/>
                </a:cubicBezTo>
                <a:cubicBezTo>
                  <a:pt x="2903508" y="5041365"/>
                  <a:pt x="3035835" y="5772616"/>
                  <a:pt x="2439534" y="6019748"/>
                </a:cubicBezTo>
                <a:cubicBezTo>
                  <a:pt x="2062607" y="6175963"/>
                  <a:pt x="1545662" y="6076257"/>
                  <a:pt x="1262869" y="5786450"/>
                </a:cubicBezTo>
                <a:cubicBezTo>
                  <a:pt x="864056" y="5377550"/>
                  <a:pt x="1125562" y="4799418"/>
                  <a:pt x="734842" y="4526254"/>
                </a:cubicBezTo>
                <a:cubicBezTo>
                  <a:pt x="506361" y="4366061"/>
                  <a:pt x="192715" y="4446641"/>
                  <a:pt x="19856" y="4511293"/>
                </a:cubicBezTo>
                <a:lnTo>
                  <a:pt x="0" y="451933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647066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 useBgFill="1">
        <p:nvSpPr>
          <p:cNvPr id="14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10823E3-13F2-4035-8C1F-45FEB1F64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D7AFEE-F2D4-0312-03E4-844AB0F70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200150"/>
            <a:ext cx="4641364" cy="33031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Mae hi’n stormus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AF20D5-F760-45B8-61D7-A94657AEA4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5566" r="1" b="1"/>
          <a:stretch/>
        </p:blipFill>
        <p:spPr>
          <a:xfrm>
            <a:off x="5646306" y="-1"/>
            <a:ext cx="6545695" cy="5728140"/>
          </a:xfrm>
          <a:custGeom>
            <a:avLst/>
            <a:gdLst/>
            <a:ahLst/>
            <a:cxnLst/>
            <a:rect l="l" t="t" r="r" b="b"/>
            <a:pathLst>
              <a:path w="6545695" h="5728140">
                <a:moveTo>
                  <a:pt x="2616380" y="4466221"/>
                </a:moveTo>
                <a:cubicBezTo>
                  <a:pt x="2911523" y="4466221"/>
                  <a:pt x="3150783" y="4705481"/>
                  <a:pt x="3150783" y="5000624"/>
                </a:cubicBezTo>
                <a:cubicBezTo>
                  <a:pt x="3150783" y="5295767"/>
                  <a:pt x="2911523" y="5535027"/>
                  <a:pt x="2616380" y="5535027"/>
                </a:cubicBezTo>
                <a:cubicBezTo>
                  <a:pt x="2321237" y="5535027"/>
                  <a:pt x="2081977" y="5295767"/>
                  <a:pt x="2081977" y="5000624"/>
                </a:cubicBezTo>
                <a:cubicBezTo>
                  <a:pt x="2081977" y="4705481"/>
                  <a:pt x="2321237" y="4466221"/>
                  <a:pt x="2616380" y="4466221"/>
                </a:cubicBezTo>
                <a:close/>
                <a:moveTo>
                  <a:pt x="6508555" y="4438651"/>
                </a:moveTo>
                <a:lnTo>
                  <a:pt x="6545695" y="4442395"/>
                </a:lnTo>
                <a:lnTo>
                  <a:pt x="6545695" y="5722287"/>
                </a:lnTo>
                <a:lnTo>
                  <a:pt x="6508555" y="5726031"/>
                </a:lnTo>
                <a:cubicBezTo>
                  <a:pt x="6153055" y="5726031"/>
                  <a:pt x="5864865" y="5437841"/>
                  <a:pt x="5864865" y="5082341"/>
                </a:cubicBezTo>
                <a:cubicBezTo>
                  <a:pt x="5864865" y="4726841"/>
                  <a:pt x="6153055" y="4438651"/>
                  <a:pt x="6508555" y="4438651"/>
                </a:cubicBezTo>
                <a:close/>
                <a:moveTo>
                  <a:pt x="643690" y="1908009"/>
                </a:moveTo>
                <a:cubicBezTo>
                  <a:pt x="999190" y="1908009"/>
                  <a:pt x="1287380" y="2196199"/>
                  <a:pt x="1287380" y="2551699"/>
                </a:cubicBezTo>
                <a:cubicBezTo>
                  <a:pt x="1287380" y="2907199"/>
                  <a:pt x="999190" y="3195389"/>
                  <a:pt x="643690" y="3195389"/>
                </a:cubicBezTo>
                <a:cubicBezTo>
                  <a:pt x="288190" y="3195389"/>
                  <a:pt x="0" y="2907199"/>
                  <a:pt x="0" y="2551699"/>
                </a:cubicBezTo>
                <a:cubicBezTo>
                  <a:pt x="0" y="2196199"/>
                  <a:pt x="288190" y="1908009"/>
                  <a:pt x="643690" y="1908009"/>
                </a:cubicBezTo>
                <a:close/>
                <a:moveTo>
                  <a:pt x="1343438" y="0"/>
                </a:moveTo>
                <a:lnTo>
                  <a:pt x="6545695" y="0"/>
                </a:lnTo>
                <a:lnTo>
                  <a:pt x="6545695" y="4185665"/>
                </a:lnTo>
                <a:lnTo>
                  <a:pt x="6503949" y="4173249"/>
                </a:lnTo>
                <a:cubicBezTo>
                  <a:pt x="6330657" y="4128375"/>
                  <a:pt x="6087455" y="4102583"/>
                  <a:pt x="5901261" y="4231782"/>
                </a:cubicBezTo>
                <a:cubicBezTo>
                  <a:pt x="5519369" y="4496370"/>
                  <a:pt x="5772178" y="5031067"/>
                  <a:pt x="5381804" y="5422715"/>
                </a:cubicBezTo>
                <a:cubicBezTo>
                  <a:pt x="5104996" y="5700294"/>
                  <a:pt x="4600596" y="5805476"/>
                  <a:pt x="4233669" y="5668063"/>
                </a:cubicBezTo>
                <a:cubicBezTo>
                  <a:pt x="3653192" y="5450674"/>
                  <a:pt x="3784943" y="4763675"/>
                  <a:pt x="3129895" y="4450477"/>
                </a:cubicBezTo>
                <a:cubicBezTo>
                  <a:pt x="2672003" y="4231446"/>
                  <a:pt x="2178033" y="4362192"/>
                  <a:pt x="2137775" y="4373601"/>
                </a:cubicBezTo>
                <a:cubicBezTo>
                  <a:pt x="1564921" y="4533740"/>
                  <a:pt x="1470666" y="5034694"/>
                  <a:pt x="971838" y="5025154"/>
                </a:cubicBezTo>
                <a:cubicBezTo>
                  <a:pt x="866310" y="5023179"/>
                  <a:pt x="525091" y="5016610"/>
                  <a:pt x="302276" y="4795749"/>
                </a:cubicBezTo>
                <a:lnTo>
                  <a:pt x="302958" y="4795228"/>
                </a:lnTo>
                <a:cubicBezTo>
                  <a:pt x="269893" y="4762453"/>
                  <a:pt x="240673" y="4726135"/>
                  <a:pt x="215714" y="4686858"/>
                </a:cubicBezTo>
                <a:cubicBezTo>
                  <a:pt x="37179" y="4405379"/>
                  <a:pt x="83908" y="3985942"/>
                  <a:pt x="297529" y="3752971"/>
                </a:cubicBezTo>
                <a:cubicBezTo>
                  <a:pt x="585181" y="3439442"/>
                  <a:pt x="966965" y="3689936"/>
                  <a:pt x="1431505" y="3365135"/>
                </a:cubicBezTo>
                <a:cubicBezTo>
                  <a:pt x="1675458" y="3194556"/>
                  <a:pt x="1971184" y="2832930"/>
                  <a:pt x="1937587" y="2478917"/>
                </a:cubicBezTo>
                <a:cubicBezTo>
                  <a:pt x="1881332" y="1886418"/>
                  <a:pt x="952691" y="1868869"/>
                  <a:pt x="796634" y="1179326"/>
                </a:cubicBezTo>
                <a:cubicBezTo>
                  <a:pt x="712321" y="804978"/>
                  <a:pt x="879884" y="345043"/>
                  <a:pt x="1168762" y="107990"/>
                </a:cubicBezTo>
                <a:cubicBezTo>
                  <a:pt x="1224164" y="62588"/>
                  <a:pt x="1280383" y="28334"/>
                  <a:pt x="1337047" y="2463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43A8BE6-17CA-0A82-FD0C-A48CE2F943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30856" y="6162261"/>
            <a:ext cx="421653" cy="59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4274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5F232D-5062-639E-B0EC-BA987404DB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0763" y="-22292"/>
            <a:ext cx="4625163" cy="6692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8119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00CA1AE-5620-127C-DDBB-4A11C94155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7480" y="66380"/>
            <a:ext cx="5273748" cy="6653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4713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9a8f111-f499-48a8-b724-064b0d7e51ee" xsi:nil="true"/>
    <lcf76f155ced4ddcb4097134ff3c332f xmlns="9f8b6bd3-658c-499b-a11d-eb1fd1b1a001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45A90D4AF1594DA85FD2E0F7B5AA8E" ma:contentTypeVersion="13" ma:contentTypeDescription="Create a new document." ma:contentTypeScope="" ma:versionID="0aad3c1aaedcba6fc78082508e746e14">
  <xsd:schema xmlns:xsd="http://www.w3.org/2001/XMLSchema" xmlns:xs="http://www.w3.org/2001/XMLSchema" xmlns:p="http://schemas.microsoft.com/office/2006/metadata/properties" xmlns:ns2="9f8b6bd3-658c-499b-a11d-eb1fd1b1a001" xmlns:ns3="d9a8f111-f499-48a8-b724-064b0d7e51ee" targetNamespace="http://schemas.microsoft.com/office/2006/metadata/properties" ma:root="true" ma:fieldsID="11d834d2cf121912f1aa7cd4282c3be3" ns2:_="" ns3:_="">
    <xsd:import namespace="9f8b6bd3-658c-499b-a11d-eb1fd1b1a001"/>
    <xsd:import namespace="d9a8f111-f499-48a8-b724-064b0d7e51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a8f111-f499-48a8-b724-064b0d7e51e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25fe9dd-b773-4091-8109-12db36c7c736}" ma:internalName="TaxCatchAll" ma:showField="CatchAllData" ma:web="d9a8f111-f499-48a8-b724-064b0d7e51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9AEC8A5-C267-4C57-B3B3-33885AEF5F46}">
  <ds:schemaRefs>
    <ds:schemaRef ds:uri="9f8b6bd3-658c-499b-a11d-eb1fd1b1a001"/>
    <ds:schemaRef ds:uri="d9a8f111-f499-48a8-b724-064b0d7e51e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49EC997-942A-4684-91A2-A2124DC6E786}">
  <ds:schemaRefs>
    <ds:schemaRef ds:uri="9f8b6bd3-658c-499b-a11d-eb1fd1b1a001"/>
    <ds:schemaRef ds:uri="d9a8f111-f499-48a8-b724-064b0d7e51e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5C7D8AA4-A4C7-4534-B72A-4C9205F1E93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4685</TotalTime>
  <Words>309</Words>
  <Application>Microsoft Office PowerPoint</Application>
  <PresentationFormat>Widescreen</PresentationFormat>
  <Paragraphs>41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Aptos</vt:lpstr>
      <vt:lpstr>Aptos Display</vt:lpstr>
      <vt:lpstr>Arial</vt:lpstr>
      <vt:lpstr>Avenir Next LT Pro</vt:lpstr>
      <vt:lpstr>Calibri</vt:lpstr>
      <vt:lpstr>Posterama</vt:lpstr>
      <vt:lpstr>Office Theme</vt:lpstr>
      <vt:lpstr>SplashVTI</vt:lpstr>
      <vt:lpstr>PowerPoint Presentation</vt:lpstr>
      <vt:lpstr>PowerPoint Presentation</vt:lpstr>
      <vt:lpstr>Mae hi’n heulog</vt:lpstr>
      <vt:lpstr>Mae hi’n oer</vt:lpstr>
      <vt:lpstr>Mae hi’n bwrw glaw</vt:lpstr>
      <vt:lpstr>Mae hi’n gymylog</vt:lpstr>
      <vt:lpstr>Mae hi’n niwlog</vt:lpstr>
      <vt:lpstr>Mae hi’n boeth</vt:lpstr>
      <vt:lpstr>Mae hi’n bwrw eira</vt:lpstr>
      <vt:lpstr>Mae hi’n wyntog</vt:lpstr>
      <vt:lpstr>Mae hi’n stormus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Kara Lewis</dc:creator>
  <cp:lastModifiedBy>S Meiring (Lamphey Primary School)</cp:lastModifiedBy>
  <cp:revision>2</cp:revision>
  <dcterms:created xsi:type="dcterms:W3CDTF">2024-10-18T11:23:11Z</dcterms:created>
  <dcterms:modified xsi:type="dcterms:W3CDTF">2024-10-24T20:39:06Z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  <property fmtid="{D5CDD505-2E9C-101B-9397-08002B2CF9AE}" pid="3" name="MediaServiceImageTags">
    <vt:lpwstr/>
  </property>
</Properties>
</file>