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8" r:id="rId8"/>
    <p:sldId id="266" r:id="rId9"/>
    <p:sldId id="267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FEE6E24-0C2D-CEC7-D787-531A458CDA74}" v="1591" dt="2026-03-15T20:22:59.482"/>
    <p1510:client id="{C1F1AD09-0011-C94B-4C89-60499197D888}" v="834" dt="2026-03-13T22:15:59.43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gela Marie Codling (2435731)" userId="S::2435731@student.uwtsd.ac.uk::e1ba2de0-e8f7-4345-b4f7-5df55a9683c3" providerId="AD" clId="Web-{C1F1AD09-0011-C94B-4C89-60499197D888}"/>
    <pc:docChg chg="addSld modSld">
      <pc:chgData name="Angela Marie Codling (2435731)" userId="S::2435731@student.uwtsd.ac.uk::e1ba2de0-e8f7-4345-b4f7-5df55a9683c3" providerId="AD" clId="Web-{C1F1AD09-0011-C94B-4C89-60499197D888}" dt="2026-03-13T22:15:59.432" v="857" actId="20577"/>
      <pc:docMkLst>
        <pc:docMk/>
      </pc:docMkLst>
      <pc:sldChg chg="modSp">
        <pc:chgData name="Angela Marie Codling (2435731)" userId="S::2435731@student.uwtsd.ac.uk::e1ba2de0-e8f7-4345-b4f7-5df55a9683c3" providerId="AD" clId="Web-{C1F1AD09-0011-C94B-4C89-60499197D888}" dt="2026-03-13T22:13:24.148" v="846" actId="20577"/>
        <pc:sldMkLst>
          <pc:docMk/>
          <pc:sldMk cId="109857222" sldId="256"/>
        </pc:sldMkLst>
        <pc:spChg chg="mod">
          <ac:chgData name="Angela Marie Codling (2435731)" userId="S::2435731@student.uwtsd.ac.uk::e1ba2de0-e8f7-4345-b4f7-5df55a9683c3" providerId="AD" clId="Web-{C1F1AD09-0011-C94B-4C89-60499197D888}" dt="2026-03-13T22:13:24.148" v="846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Angela Marie Codling (2435731)" userId="S::2435731@student.uwtsd.ac.uk::e1ba2de0-e8f7-4345-b4f7-5df55a9683c3" providerId="AD" clId="Web-{C1F1AD09-0011-C94B-4C89-60499197D888}" dt="2026-03-13T22:14:24.884" v="849" actId="20577"/>
        <pc:sldMkLst>
          <pc:docMk/>
          <pc:sldMk cId="1725010134" sldId="257"/>
        </pc:sldMkLst>
        <pc:spChg chg="mod">
          <ac:chgData name="Angela Marie Codling (2435731)" userId="S::2435731@student.uwtsd.ac.uk::e1ba2de0-e8f7-4345-b4f7-5df55a9683c3" providerId="AD" clId="Web-{C1F1AD09-0011-C94B-4C89-60499197D888}" dt="2026-03-13T22:14:24.884" v="849" actId="20577"/>
          <ac:spMkLst>
            <pc:docMk/>
            <pc:sldMk cId="1725010134" sldId="257"/>
            <ac:spMk id="3" creationId="{C24DD25A-E585-77AF-D6B0-8284EBDA425F}"/>
          </ac:spMkLst>
        </pc:spChg>
      </pc:sldChg>
      <pc:sldChg chg="modSp">
        <pc:chgData name="Angela Marie Codling (2435731)" userId="S::2435731@student.uwtsd.ac.uk::e1ba2de0-e8f7-4345-b4f7-5df55a9683c3" providerId="AD" clId="Web-{C1F1AD09-0011-C94B-4C89-60499197D888}" dt="2026-03-13T21:53:20.624" v="170" actId="20577"/>
        <pc:sldMkLst>
          <pc:docMk/>
          <pc:sldMk cId="771158414" sldId="258"/>
        </pc:sldMkLst>
        <pc:spChg chg="mod">
          <ac:chgData name="Angela Marie Codling (2435731)" userId="S::2435731@student.uwtsd.ac.uk::e1ba2de0-e8f7-4345-b4f7-5df55a9683c3" providerId="AD" clId="Web-{C1F1AD09-0011-C94B-4C89-60499197D888}" dt="2026-03-13T21:52:30.983" v="121" actId="14100"/>
          <ac:spMkLst>
            <pc:docMk/>
            <pc:sldMk cId="771158414" sldId="258"/>
            <ac:spMk id="2" creationId="{C22082AF-2C27-CC9B-7157-6D1E498D5BF2}"/>
          </ac:spMkLst>
        </pc:spChg>
        <pc:spChg chg="mod">
          <ac:chgData name="Angela Marie Codling (2435731)" userId="S::2435731@student.uwtsd.ac.uk::e1ba2de0-e8f7-4345-b4f7-5df55a9683c3" providerId="AD" clId="Web-{C1F1AD09-0011-C94B-4C89-60499197D888}" dt="2026-03-13T21:53:20.624" v="170" actId="20577"/>
          <ac:spMkLst>
            <pc:docMk/>
            <pc:sldMk cId="771158414" sldId="258"/>
            <ac:spMk id="3" creationId="{BAB337B8-B877-4658-6046-910CDCDC1670}"/>
          </ac:spMkLst>
        </pc:spChg>
      </pc:sldChg>
      <pc:sldChg chg="modSp">
        <pc:chgData name="Angela Marie Codling (2435731)" userId="S::2435731@student.uwtsd.ac.uk::e1ba2de0-e8f7-4345-b4f7-5df55a9683c3" providerId="AD" clId="Web-{C1F1AD09-0011-C94B-4C89-60499197D888}" dt="2026-03-13T21:55:54.342" v="298" actId="20577"/>
        <pc:sldMkLst>
          <pc:docMk/>
          <pc:sldMk cId="2381645837" sldId="259"/>
        </pc:sldMkLst>
        <pc:spChg chg="mod">
          <ac:chgData name="Angela Marie Codling (2435731)" userId="S::2435731@student.uwtsd.ac.uk::e1ba2de0-e8f7-4345-b4f7-5df55a9683c3" providerId="AD" clId="Web-{C1F1AD09-0011-C94B-4C89-60499197D888}" dt="2026-03-13T21:55:54.342" v="298" actId="20577"/>
          <ac:spMkLst>
            <pc:docMk/>
            <pc:sldMk cId="2381645837" sldId="259"/>
            <ac:spMk id="3" creationId="{AA5E0762-C84D-CDB0-0EDA-A4BE8B147C33}"/>
          </ac:spMkLst>
        </pc:spChg>
      </pc:sldChg>
      <pc:sldChg chg="modSp">
        <pc:chgData name="Angela Marie Codling (2435731)" userId="S::2435731@student.uwtsd.ac.uk::e1ba2de0-e8f7-4345-b4f7-5df55a9683c3" providerId="AD" clId="Web-{C1F1AD09-0011-C94B-4C89-60499197D888}" dt="2026-03-13T21:57:24.782" v="367" actId="14100"/>
        <pc:sldMkLst>
          <pc:docMk/>
          <pc:sldMk cId="1303451261" sldId="260"/>
        </pc:sldMkLst>
        <pc:spChg chg="mod">
          <ac:chgData name="Angela Marie Codling (2435731)" userId="S::2435731@student.uwtsd.ac.uk::e1ba2de0-e8f7-4345-b4f7-5df55a9683c3" providerId="AD" clId="Web-{C1F1AD09-0011-C94B-4C89-60499197D888}" dt="2026-03-13T21:56:29.749" v="301" actId="14100"/>
          <ac:spMkLst>
            <pc:docMk/>
            <pc:sldMk cId="1303451261" sldId="260"/>
            <ac:spMk id="2" creationId="{D9D82B6A-C186-37DC-3EBA-CCBA7FCA093C}"/>
          </ac:spMkLst>
        </pc:spChg>
        <pc:spChg chg="mod">
          <ac:chgData name="Angela Marie Codling (2435731)" userId="S::2435731@student.uwtsd.ac.uk::e1ba2de0-e8f7-4345-b4f7-5df55a9683c3" providerId="AD" clId="Web-{C1F1AD09-0011-C94B-4C89-60499197D888}" dt="2026-03-13T21:57:24.782" v="367" actId="14100"/>
          <ac:spMkLst>
            <pc:docMk/>
            <pc:sldMk cId="1303451261" sldId="260"/>
            <ac:spMk id="3" creationId="{E9CEE903-DDD2-EBD4-188E-E6950561FAE0}"/>
          </ac:spMkLst>
        </pc:spChg>
      </pc:sldChg>
      <pc:sldChg chg="modSp">
        <pc:chgData name="Angela Marie Codling (2435731)" userId="S::2435731@student.uwtsd.ac.uk::e1ba2de0-e8f7-4345-b4f7-5df55a9683c3" providerId="AD" clId="Web-{C1F1AD09-0011-C94B-4C89-60499197D888}" dt="2026-03-13T21:58:46.221" v="448" actId="20577"/>
        <pc:sldMkLst>
          <pc:docMk/>
          <pc:sldMk cId="484093703" sldId="261"/>
        </pc:sldMkLst>
        <pc:spChg chg="mod">
          <ac:chgData name="Angela Marie Codling (2435731)" userId="S::2435731@student.uwtsd.ac.uk::e1ba2de0-e8f7-4345-b4f7-5df55a9683c3" providerId="AD" clId="Web-{C1F1AD09-0011-C94B-4C89-60499197D888}" dt="2026-03-13T21:58:46.221" v="448" actId="20577"/>
          <ac:spMkLst>
            <pc:docMk/>
            <pc:sldMk cId="484093703" sldId="261"/>
            <ac:spMk id="3" creationId="{73DBD6E7-AF22-CB54-BB43-2F147457B7CD}"/>
          </ac:spMkLst>
        </pc:spChg>
      </pc:sldChg>
      <pc:sldChg chg="modSp">
        <pc:chgData name="Angela Marie Codling (2435731)" userId="S::2435731@student.uwtsd.ac.uk::e1ba2de0-e8f7-4345-b4f7-5df55a9683c3" providerId="AD" clId="Web-{C1F1AD09-0011-C94B-4C89-60499197D888}" dt="2026-03-13T22:00:00.441" v="522" actId="14100"/>
        <pc:sldMkLst>
          <pc:docMk/>
          <pc:sldMk cId="2981333971" sldId="262"/>
        </pc:sldMkLst>
        <pc:spChg chg="mod">
          <ac:chgData name="Angela Marie Codling (2435731)" userId="S::2435731@student.uwtsd.ac.uk::e1ba2de0-e8f7-4345-b4f7-5df55a9683c3" providerId="AD" clId="Web-{C1F1AD09-0011-C94B-4C89-60499197D888}" dt="2026-03-13T22:00:00.441" v="522" actId="14100"/>
          <ac:spMkLst>
            <pc:docMk/>
            <pc:sldMk cId="2981333971" sldId="262"/>
            <ac:spMk id="3" creationId="{D8C3C1E6-4CB7-60C4-891D-5C6040F8689F}"/>
          </ac:spMkLst>
        </pc:spChg>
      </pc:sldChg>
    </pc:docChg>
  </pc:docChgLst>
  <pc:docChgLst>
    <pc:chgData name="Angela Marie Codling (2435731)" userId="S::2435731@student.uwtsd.ac.uk::e1ba2de0-e8f7-4345-b4f7-5df55a9683c3" providerId="AD" clId="Web-{2FEE6E24-0C2D-CEC7-D787-531A458CDA74}"/>
    <pc:docChg chg="addSld delSld modSld">
      <pc:chgData name="Angela Marie Codling (2435731)" userId="S::2435731@student.uwtsd.ac.uk::e1ba2de0-e8f7-4345-b4f7-5df55a9683c3" providerId="AD" clId="Web-{2FEE6E24-0C2D-CEC7-D787-531A458CDA74}" dt="2026-03-15T20:22:59.310" v="1131"/>
      <pc:docMkLst>
        <pc:docMk/>
      </pc:docMkLst>
      <pc:sldChg chg="modSp">
        <pc:chgData name="Angela Marie Codling (2435731)" userId="S::2435731@student.uwtsd.ac.uk::e1ba2de0-e8f7-4345-b4f7-5df55a9683c3" providerId="AD" clId="Web-{2FEE6E24-0C2D-CEC7-D787-531A458CDA74}" dt="2026-03-15T19:05:57.503" v="26" actId="20577"/>
        <pc:sldMkLst>
          <pc:docMk/>
          <pc:sldMk cId="109857222" sldId="256"/>
        </pc:sldMkLst>
        <pc:spChg chg="mod">
          <ac:chgData name="Angela Marie Codling (2435731)" userId="S::2435731@student.uwtsd.ac.uk::e1ba2de0-e8f7-4345-b4f7-5df55a9683c3" providerId="AD" clId="Web-{2FEE6E24-0C2D-CEC7-D787-531A458CDA74}" dt="2026-03-15T19:05:57.503" v="26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Angela Marie Codling (2435731)" userId="S::2435731@student.uwtsd.ac.uk::e1ba2de0-e8f7-4345-b4f7-5df55a9683c3" providerId="AD" clId="Web-{2FEE6E24-0C2D-CEC7-D787-531A458CDA74}" dt="2026-03-15T19:07:10.587" v="32" actId="20577"/>
        <pc:sldMkLst>
          <pc:docMk/>
          <pc:sldMk cId="1725010134" sldId="257"/>
        </pc:sldMkLst>
        <pc:spChg chg="mod">
          <ac:chgData name="Angela Marie Codling (2435731)" userId="S::2435731@student.uwtsd.ac.uk::e1ba2de0-e8f7-4345-b4f7-5df55a9683c3" providerId="AD" clId="Web-{2FEE6E24-0C2D-CEC7-D787-531A458CDA74}" dt="2026-03-15T19:07:10.587" v="32" actId="20577"/>
          <ac:spMkLst>
            <pc:docMk/>
            <pc:sldMk cId="1725010134" sldId="257"/>
            <ac:spMk id="2" creationId="{5F840AF6-2DCA-DC3A-6BD9-A330B123BFF0}"/>
          </ac:spMkLst>
        </pc:spChg>
        <pc:spChg chg="mod">
          <ac:chgData name="Angela Marie Codling (2435731)" userId="S::2435731@student.uwtsd.ac.uk::e1ba2de0-e8f7-4345-b4f7-5df55a9683c3" providerId="AD" clId="Web-{2FEE6E24-0C2D-CEC7-D787-531A458CDA74}" dt="2026-03-15T19:06:52.149" v="31" actId="20577"/>
          <ac:spMkLst>
            <pc:docMk/>
            <pc:sldMk cId="1725010134" sldId="257"/>
            <ac:spMk id="3" creationId="{C24DD25A-E585-77AF-D6B0-8284EBDA425F}"/>
          </ac:spMkLst>
        </pc:spChg>
      </pc:sldChg>
      <pc:sldChg chg="modSp">
        <pc:chgData name="Angela Marie Codling (2435731)" userId="S::2435731@student.uwtsd.ac.uk::e1ba2de0-e8f7-4345-b4f7-5df55a9683c3" providerId="AD" clId="Web-{2FEE6E24-0C2D-CEC7-D787-531A458CDA74}" dt="2026-03-15T19:08:48.260" v="45" actId="20577"/>
        <pc:sldMkLst>
          <pc:docMk/>
          <pc:sldMk cId="771158414" sldId="258"/>
        </pc:sldMkLst>
        <pc:spChg chg="mod">
          <ac:chgData name="Angela Marie Codling (2435731)" userId="S::2435731@student.uwtsd.ac.uk::e1ba2de0-e8f7-4345-b4f7-5df55a9683c3" providerId="AD" clId="Web-{2FEE6E24-0C2D-CEC7-D787-531A458CDA74}" dt="2026-03-15T19:08:23.932" v="38" actId="14100"/>
          <ac:spMkLst>
            <pc:docMk/>
            <pc:sldMk cId="771158414" sldId="258"/>
            <ac:spMk id="2" creationId="{C22082AF-2C27-CC9B-7157-6D1E498D5BF2}"/>
          </ac:spMkLst>
        </pc:spChg>
        <pc:spChg chg="mod">
          <ac:chgData name="Angela Marie Codling (2435731)" userId="S::2435731@student.uwtsd.ac.uk::e1ba2de0-e8f7-4345-b4f7-5df55a9683c3" providerId="AD" clId="Web-{2FEE6E24-0C2D-CEC7-D787-531A458CDA74}" dt="2026-03-15T19:08:48.260" v="45" actId="20577"/>
          <ac:spMkLst>
            <pc:docMk/>
            <pc:sldMk cId="771158414" sldId="258"/>
            <ac:spMk id="3" creationId="{BAB337B8-B877-4658-6046-910CDCDC1670}"/>
          </ac:spMkLst>
        </pc:spChg>
      </pc:sldChg>
      <pc:sldChg chg="modSp">
        <pc:chgData name="Angela Marie Codling (2435731)" userId="S::2435731@student.uwtsd.ac.uk::e1ba2de0-e8f7-4345-b4f7-5df55a9683c3" providerId="AD" clId="Web-{2FEE6E24-0C2D-CEC7-D787-531A458CDA74}" dt="2026-03-15T19:10:50.605" v="52" actId="20577"/>
        <pc:sldMkLst>
          <pc:docMk/>
          <pc:sldMk cId="2381645837" sldId="259"/>
        </pc:sldMkLst>
        <pc:spChg chg="mod">
          <ac:chgData name="Angela Marie Codling (2435731)" userId="S::2435731@student.uwtsd.ac.uk::e1ba2de0-e8f7-4345-b4f7-5df55a9683c3" providerId="AD" clId="Web-{2FEE6E24-0C2D-CEC7-D787-531A458CDA74}" dt="2026-03-15T19:10:50.605" v="52" actId="20577"/>
          <ac:spMkLst>
            <pc:docMk/>
            <pc:sldMk cId="2381645837" sldId="259"/>
            <ac:spMk id="2" creationId="{A9958144-644F-F6BB-E2D1-3644626BC162}"/>
          </ac:spMkLst>
        </pc:spChg>
        <pc:spChg chg="mod">
          <ac:chgData name="Angela Marie Codling (2435731)" userId="S::2435731@student.uwtsd.ac.uk::e1ba2de0-e8f7-4345-b4f7-5df55a9683c3" providerId="AD" clId="Web-{2FEE6E24-0C2D-CEC7-D787-531A458CDA74}" dt="2026-03-15T19:09:48.870" v="49" actId="20577"/>
          <ac:spMkLst>
            <pc:docMk/>
            <pc:sldMk cId="2381645837" sldId="259"/>
            <ac:spMk id="3" creationId="{AA5E0762-C84D-CDB0-0EDA-A4BE8B147C33}"/>
          </ac:spMkLst>
        </pc:spChg>
      </pc:sldChg>
      <pc:sldChg chg="modSp">
        <pc:chgData name="Angela Marie Codling (2435731)" userId="S::2435731@student.uwtsd.ac.uk::e1ba2de0-e8f7-4345-b4f7-5df55a9683c3" providerId="AD" clId="Web-{2FEE6E24-0C2D-CEC7-D787-531A458CDA74}" dt="2026-03-15T20:00:03.526" v="665" actId="20577"/>
        <pc:sldMkLst>
          <pc:docMk/>
          <pc:sldMk cId="1303451261" sldId="260"/>
        </pc:sldMkLst>
        <pc:spChg chg="mod">
          <ac:chgData name="Angela Marie Codling (2435731)" userId="S::2435731@student.uwtsd.ac.uk::e1ba2de0-e8f7-4345-b4f7-5df55a9683c3" providerId="AD" clId="Web-{2FEE6E24-0C2D-CEC7-D787-531A458CDA74}" dt="2026-03-15T19:11:13.933" v="55" actId="14100"/>
          <ac:spMkLst>
            <pc:docMk/>
            <pc:sldMk cId="1303451261" sldId="260"/>
            <ac:spMk id="2" creationId="{D9D82B6A-C186-37DC-3EBA-CCBA7FCA093C}"/>
          </ac:spMkLst>
        </pc:spChg>
        <pc:spChg chg="mod">
          <ac:chgData name="Angela Marie Codling (2435731)" userId="S::2435731@student.uwtsd.ac.uk::e1ba2de0-e8f7-4345-b4f7-5df55a9683c3" providerId="AD" clId="Web-{2FEE6E24-0C2D-CEC7-D787-531A458CDA74}" dt="2026-03-15T20:00:03.526" v="665" actId="20577"/>
          <ac:spMkLst>
            <pc:docMk/>
            <pc:sldMk cId="1303451261" sldId="260"/>
            <ac:spMk id="3" creationId="{E9CEE903-DDD2-EBD4-188E-E6950561FAE0}"/>
          </ac:spMkLst>
        </pc:spChg>
      </pc:sldChg>
      <pc:sldChg chg="modSp">
        <pc:chgData name="Angela Marie Codling (2435731)" userId="S::2435731@student.uwtsd.ac.uk::e1ba2de0-e8f7-4345-b4f7-5df55a9683c3" providerId="AD" clId="Web-{2FEE6E24-0C2D-CEC7-D787-531A458CDA74}" dt="2026-03-15T19:13:21.168" v="56" actId="14100"/>
        <pc:sldMkLst>
          <pc:docMk/>
          <pc:sldMk cId="484093703" sldId="261"/>
        </pc:sldMkLst>
        <pc:picChg chg="mod">
          <ac:chgData name="Angela Marie Codling (2435731)" userId="S::2435731@student.uwtsd.ac.uk::e1ba2de0-e8f7-4345-b4f7-5df55a9683c3" providerId="AD" clId="Web-{2FEE6E24-0C2D-CEC7-D787-531A458CDA74}" dt="2026-03-15T19:13:21.168" v="56" actId="14100"/>
          <ac:picMkLst>
            <pc:docMk/>
            <pc:sldMk cId="484093703" sldId="261"/>
            <ac:picMk id="6" creationId="{729661E8-A4E0-7650-AE49-5F9346EB81AA}"/>
          </ac:picMkLst>
        </pc:picChg>
      </pc:sldChg>
      <pc:sldChg chg="addSp modSp del">
        <pc:chgData name="Angela Marie Codling (2435731)" userId="S::2435731@student.uwtsd.ac.uk::e1ba2de0-e8f7-4345-b4f7-5df55a9683c3" providerId="AD" clId="Web-{2FEE6E24-0C2D-CEC7-D787-531A458CDA74}" dt="2026-03-15T20:22:59.310" v="1131"/>
        <pc:sldMkLst>
          <pc:docMk/>
          <pc:sldMk cId="2981333971" sldId="262"/>
        </pc:sldMkLst>
        <pc:spChg chg="mod">
          <ac:chgData name="Angela Marie Codling (2435731)" userId="S::2435731@student.uwtsd.ac.uk::e1ba2de0-e8f7-4345-b4f7-5df55a9683c3" providerId="AD" clId="Web-{2FEE6E24-0C2D-CEC7-D787-531A458CDA74}" dt="2026-03-15T19:14:02.106" v="58" actId="14100"/>
          <ac:spMkLst>
            <pc:docMk/>
            <pc:sldMk cId="2981333971" sldId="262"/>
            <ac:spMk id="2" creationId="{4DAC7179-48D9-880E-9E27-6F977A48B370}"/>
          </ac:spMkLst>
        </pc:spChg>
        <pc:spChg chg="mod">
          <ac:chgData name="Angela Marie Codling (2435731)" userId="S::2435731@student.uwtsd.ac.uk::e1ba2de0-e8f7-4345-b4f7-5df55a9683c3" providerId="AD" clId="Web-{2FEE6E24-0C2D-CEC7-D787-531A458CDA74}" dt="2026-03-15T20:14:45.817" v="884" actId="20577"/>
          <ac:spMkLst>
            <pc:docMk/>
            <pc:sldMk cId="2981333971" sldId="262"/>
            <ac:spMk id="3" creationId="{D8C3C1E6-4CB7-60C4-891D-5C6040F8689F}"/>
          </ac:spMkLst>
        </pc:spChg>
        <pc:spChg chg="add mod">
          <ac:chgData name="Angela Marie Codling (2435731)" userId="S::2435731@student.uwtsd.ac.uk::e1ba2de0-e8f7-4345-b4f7-5df55a9683c3" providerId="AD" clId="Web-{2FEE6E24-0C2D-CEC7-D787-531A458CDA74}" dt="2026-03-15T20:13:37.796" v="859" actId="14100"/>
          <ac:spMkLst>
            <pc:docMk/>
            <pc:sldMk cId="2981333971" sldId="262"/>
            <ac:spMk id="5" creationId="{3476BC13-7A92-A4CE-6B1D-B81637F4BC28}"/>
          </ac:spMkLst>
        </pc:spChg>
        <pc:picChg chg="mod">
          <ac:chgData name="Angela Marie Codling (2435731)" userId="S::2435731@student.uwtsd.ac.uk::e1ba2de0-e8f7-4345-b4f7-5df55a9683c3" providerId="AD" clId="Web-{2FEE6E24-0C2D-CEC7-D787-531A458CDA74}" dt="2026-03-15T19:14:11.418" v="60" actId="14100"/>
          <ac:picMkLst>
            <pc:docMk/>
            <pc:sldMk cId="2981333971" sldId="262"/>
            <ac:picMk id="4" creationId="{6F12B3FB-000B-47E0-C91B-CB6440F251A2}"/>
          </ac:picMkLst>
        </pc:picChg>
      </pc:sldChg>
      <pc:sldChg chg="addSp delSp modSp add del">
        <pc:chgData name="Angela Marie Codling (2435731)" userId="S::2435731@student.uwtsd.ac.uk::e1ba2de0-e8f7-4345-b4f7-5df55a9683c3" providerId="AD" clId="Web-{2FEE6E24-0C2D-CEC7-D787-531A458CDA74}" dt="2026-03-15T19:18:56.653" v="113"/>
        <pc:sldMkLst>
          <pc:docMk/>
          <pc:sldMk cId="678923409" sldId="263"/>
        </pc:sldMkLst>
        <pc:spChg chg="mod">
          <ac:chgData name="Angela Marie Codling (2435731)" userId="S::2435731@student.uwtsd.ac.uk::e1ba2de0-e8f7-4345-b4f7-5df55a9683c3" providerId="AD" clId="Web-{2FEE6E24-0C2D-CEC7-D787-531A458CDA74}" dt="2026-03-15T19:18:38.888" v="101" actId="20577"/>
          <ac:spMkLst>
            <pc:docMk/>
            <pc:sldMk cId="678923409" sldId="263"/>
            <ac:spMk id="2" creationId="{AB7654E2-A990-2990-CC1B-863052F439D5}"/>
          </ac:spMkLst>
        </pc:spChg>
        <pc:spChg chg="add del mod">
          <ac:chgData name="Angela Marie Codling (2435731)" userId="S::2435731@student.uwtsd.ac.uk::e1ba2de0-e8f7-4345-b4f7-5df55a9683c3" providerId="AD" clId="Web-{2FEE6E24-0C2D-CEC7-D787-531A458CDA74}" dt="2026-03-15T19:18:48.232" v="112" actId="20577"/>
          <ac:spMkLst>
            <pc:docMk/>
            <pc:sldMk cId="678923409" sldId="263"/>
            <ac:spMk id="3" creationId="{0E67BF74-0C83-CB49-510D-45DBB3CF095E}"/>
          </ac:spMkLst>
        </pc:spChg>
        <pc:spChg chg="add del mod">
          <ac:chgData name="Angela Marie Codling (2435731)" userId="S::2435731@student.uwtsd.ac.uk::e1ba2de0-e8f7-4345-b4f7-5df55a9683c3" providerId="AD" clId="Web-{2FEE6E24-0C2D-CEC7-D787-531A458CDA74}" dt="2026-03-15T19:18:41.169" v="104"/>
          <ac:spMkLst>
            <pc:docMk/>
            <pc:sldMk cId="678923409" sldId="263"/>
            <ac:spMk id="6" creationId="{AC09BE7F-E418-C22F-0128-31F0F3B95669}"/>
          </ac:spMkLst>
        </pc:spChg>
      </pc:sldChg>
      <pc:sldChg chg="addSp delSp modSp new del mod setBg">
        <pc:chgData name="Angela Marie Codling (2435731)" userId="S::2435731@student.uwtsd.ac.uk::e1ba2de0-e8f7-4345-b4f7-5df55a9683c3" providerId="AD" clId="Web-{2FEE6E24-0C2D-CEC7-D787-531A458CDA74}" dt="2026-03-15T19:45:43.251" v="571"/>
        <pc:sldMkLst>
          <pc:docMk/>
          <pc:sldMk cId="3180110539" sldId="263"/>
        </pc:sldMkLst>
        <pc:spChg chg="mod">
          <ac:chgData name="Angela Marie Codling (2435731)" userId="S::2435731@student.uwtsd.ac.uk::e1ba2de0-e8f7-4345-b4f7-5df55a9683c3" providerId="AD" clId="Web-{2FEE6E24-0C2D-CEC7-D787-531A458CDA74}" dt="2026-03-15T19:29:41.579" v="193"/>
          <ac:spMkLst>
            <pc:docMk/>
            <pc:sldMk cId="3180110539" sldId="263"/>
            <ac:spMk id="2" creationId="{4729F20B-C752-CB84-CEF9-951C5CACACFE}"/>
          </ac:spMkLst>
        </pc:spChg>
        <pc:spChg chg="mod ord">
          <ac:chgData name="Angela Marie Codling (2435731)" userId="S::2435731@student.uwtsd.ac.uk::e1ba2de0-e8f7-4345-b4f7-5df55a9683c3" providerId="AD" clId="Web-{2FEE6E24-0C2D-CEC7-D787-531A458CDA74}" dt="2026-03-15T19:32:02.573" v="281" actId="20577"/>
          <ac:spMkLst>
            <pc:docMk/>
            <pc:sldMk cId="3180110539" sldId="263"/>
            <ac:spMk id="3" creationId="{F6D77510-B479-4203-10E9-E7B4A8A21F00}"/>
          </ac:spMkLst>
        </pc:spChg>
        <pc:spChg chg="add del">
          <ac:chgData name="Angela Marie Codling (2435731)" userId="S::2435731@student.uwtsd.ac.uk::e1ba2de0-e8f7-4345-b4f7-5df55a9683c3" providerId="AD" clId="Web-{2FEE6E24-0C2D-CEC7-D787-531A458CDA74}" dt="2026-03-15T19:25:57.556" v="162"/>
          <ac:spMkLst>
            <pc:docMk/>
            <pc:sldMk cId="3180110539" sldId="263"/>
            <ac:spMk id="8" creationId="{3DF1C918-BFFB-4543-86E1-0547B1842E2C}"/>
          </ac:spMkLst>
        </pc:spChg>
        <pc:spChg chg="add del">
          <ac:chgData name="Angela Marie Codling (2435731)" userId="S::2435731@student.uwtsd.ac.uk::e1ba2de0-e8f7-4345-b4f7-5df55a9683c3" providerId="AD" clId="Web-{2FEE6E24-0C2D-CEC7-D787-531A458CDA74}" dt="2026-03-15T19:29:41.579" v="193"/>
          <ac:spMkLst>
            <pc:docMk/>
            <pc:sldMk cId="3180110539" sldId="263"/>
            <ac:spMk id="13" creationId="{E2854FB4-497A-4904-92CC-4C2786A1E1CE}"/>
          </ac:spMkLst>
        </pc:spChg>
        <pc:spChg chg="add">
          <ac:chgData name="Angela Marie Codling (2435731)" userId="S::2435731@student.uwtsd.ac.uk::e1ba2de0-e8f7-4345-b4f7-5df55a9683c3" providerId="AD" clId="Web-{2FEE6E24-0C2D-CEC7-D787-531A458CDA74}" dt="2026-03-15T19:29:41.579" v="193"/>
          <ac:spMkLst>
            <pc:docMk/>
            <pc:sldMk cId="3180110539" sldId="263"/>
            <ac:spMk id="18" creationId="{89B35A07-FB78-4625-AAEB-02CAA25952B7}"/>
          </ac:spMkLst>
        </pc:spChg>
        <pc:picChg chg="add mod">
          <ac:chgData name="Angela Marie Codling (2435731)" userId="S::2435731@student.uwtsd.ac.uk::e1ba2de0-e8f7-4345-b4f7-5df55a9683c3" providerId="AD" clId="Web-{2FEE6E24-0C2D-CEC7-D787-531A458CDA74}" dt="2026-03-15T19:29:41.579" v="193"/>
          <ac:picMkLst>
            <pc:docMk/>
            <pc:sldMk cId="3180110539" sldId="263"/>
            <ac:picMk id="7" creationId="{B0AF4B11-F7BB-8878-BC65-FB53C8BDA588}"/>
          </ac:picMkLst>
        </pc:picChg>
        <pc:cxnChg chg="add del">
          <ac:chgData name="Angela Marie Codling (2435731)" userId="S::2435731@student.uwtsd.ac.uk::e1ba2de0-e8f7-4345-b4f7-5df55a9683c3" providerId="AD" clId="Web-{2FEE6E24-0C2D-CEC7-D787-531A458CDA74}" dt="2026-03-15T19:25:57.556" v="162"/>
          <ac:cxnSpMkLst>
            <pc:docMk/>
            <pc:sldMk cId="3180110539" sldId="263"/>
            <ac:cxnSpMk id="10" creationId="{B200CA7E-42AB-4F9C-8519-0EBCEC0AF26F}"/>
          </ac:cxnSpMkLst>
        </pc:cxnChg>
        <pc:cxnChg chg="add del">
          <ac:chgData name="Angela Marie Codling (2435731)" userId="S::2435731@student.uwtsd.ac.uk::e1ba2de0-e8f7-4345-b4f7-5df55a9683c3" providerId="AD" clId="Web-{2FEE6E24-0C2D-CEC7-D787-531A458CDA74}" dt="2026-03-15T19:29:41.579" v="193"/>
          <ac:cxnSpMkLst>
            <pc:docMk/>
            <pc:sldMk cId="3180110539" sldId="263"/>
            <ac:cxnSpMk id="12" creationId="{BF883E84-3640-43A5-9526-442521C03ABD}"/>
          </ac:cxnSpMkLst>
        </pc:cxnChg>
        <pc:cxnChg chg="add">
          <ac:chgData name="Angela Marie Codling (2435731)" userId="S::2435731@student.uwtsd.ac.uk::e1ba2de0-e8f7-4345-b4f7-5df55a9683c3" providerId="AD" clId="Web-{2FEE6E24-0C2D-CEC7-D787-531A458CDA74}" dt="2026-03-15T19:29:41.579" v="193"/>
          <ac:cxnSpMkLst>
            <pc:docMk/>
            <pc:sldMk cId="3180110539" sldId="263"/>
            <ac:cxnSpMk id="20" creationId="{7882FDDB-12BA-4531-A762-4803DABD6CF1}"/>
          </ac:cxnSpMkLst>
        </pc:cxnChg>
      </pc:sldChg>
      <pc:sldChg chg="delSp modSp new del">
        <pc:chgData name="Angela Marie Codling (2435731)" userId="S::2435731@student.uwtsd.ac.uk::e1ba2de0-e8f7-4345-b4f7-5df55a9683c3" providerId="AD" clId="Web-{2FEE6E24-0C2D-CEC7-D787-531A458CDA74}" dt="2026-03-15T19:34:03.133" v="288"/>
        <pc:sldMkLst>
          <pc:docMk/>
          <pc:sldMk cId="753917249" sldId="264"/>
        </pc:sldMkLst>
        <pc:spChg chg="del mod">
          <ac:chgData name="Angela Marie Codling (2435731)" userId="S::2435731@student.uwtsd.ac.uk::e1ba2de0-e8f7-4345-b4f7-5df55a9683c3" providerId="AD" clId="Web-{2FEE6E24-0C2D-CEC7-D787-531A458CDA74}" dt="2026-03-15T19:33:33.065" v="284"/>
          <ac:spMkLst>
            <pc:docMk/>
            <pc:sldMk cId="753917249" sldId="264"/>
            <ac:spMk id="2" creationId="{610304C4-7149-257C-B689-C51913A02880}"/>
          </ac:spMkLst>
        </pc:spChg>
        <pc:spChg chg="del mod">
          <ac:chgData name="Angela Marie Codling (2435731)" userId="S::2435731@student.uwtsd.ac.uk::e1ba2de0-e8f7-4345-b4f7-5df55a9683c3" providerId="AD" clId="Web-{2FEE6E24-0C2D-CEC7-D787-531A458CDA74}" dt="2026-03-15T19:33:41.004" v="287"/>
          <ac:spMkLst>
            <pc:docMk/>
            <pc:sldMk cId="753917249" sldId="264"/>
            <ac:spMk id="3" creationId="{A88935F6-E5D4-C4B7-5A19-734527ED666C}"/>
          </ac:spMkLst>
        </pc:spChg>
      </pc:sldChg>
      <pc:sldChg chg="modSp add del">
        <pc:chgData name="Angela Marie Codling (2435731)" userId="S::2435731@student.uwtsd.ac.uk::e1ba2de0-e8f7-4345-b4f7-5df55a9683c3" providerId="AD" clId="Web-{2FEE6E24-0C2D-CEC7-D787-531A458CDA74}" dt="2026-03-15T19:19:14.279" v="115"/>
        <pc:sldMkLst>
          <pc:docMk/>
          <pc:sldMk cId="2765013550" sldId="264"/>
        </pc:sldMkLst>
        <pc:spChg chg="mod">
          <ac:chgData name="Angela Marie Codling (2435731)" userId="S::2435731@student.uwtsd.ac.uk::e1ba2de0-e8f7-4345-b4f7-5df55a9683c3" providerId="AD" clId="Web-{2FEE6E24-0C2D-CEC7-D787-531A458CDA74}" dt="2026-03-15T19:19:06.888" v="114" actId="20577"/>
          <ac:spMkLst>
            <pc:docMk/>
            <pc:sldMk cId="2765013550" sldId="264"/>
            <ac:spMk id="13" creationId="{47D52000-0A7E-E7C1-4751-3F3F6BC56FC6}"/>
          </ac:spMkLst>
        </pc:spChg>
      </pc:sldChg>
      <pc:sldChg chg="new del">
        <pc:chgData name="Angela Marie Codling (2435731)" userId="S::2435731@student.uwtsd.ac.uk::e1ba2de0-e8f7-4345-b4f7-5df55a9683c3" providerId="AD" clId="Web-{2FEE6E24-0C2D-CEC7-D787-531A458CDA74}" dt="2026-03-15T19:34:46.373" v="291"/>
        <pc:sldMkLst>
          <pc:docMk/>
          <pc:sldMk cId="2855989645" sldId="264"/>
        </pc:sldMkLst>
      </pc:sldChg>
      <pc:sldChg chg="add del replId">
        <pc:chgData name="Angela Marie Codling (2435731)" userId="S::2435731@student.uwtsd.ac.uk::e1ba2de0-e8f7-4345-b4f7-5df55a9683c3" providerId="AD" clId="Web-{2FEE6E24-0C2D-CEC7-D787-531A458CDA74}" dt="2026-03-15T19:45:31.173" v="570"/>
        <pc:sldMkLst>
          <pc:docMk/>
          <pc:sldMk cId="3979166427" sldId="265"/>
        </pc:sldMkLst>
      </pc:sldChg>
      <pc:sldChg chg="addSp modSp new">
        <pc:chgData name="Angela Marie Codling (2435731)" userId="S::2435731@student.uwtsd.ac.uk::e1ba2de0-e8f7-4345-b4f7-5df55a9683c3" providerId="AD" clId="Web-{2FEE6E24-0C2D-CEC7-D787-531A458CDA74}" dt="2026-03-15T19:58:24.692" v="654" actId="20577"/>
        <pc:sldMkLst>
          <pc:docMk/>
          <pc:sldMk cId="2192875436" sldId="266"/>
        </pc:sldMkLst>
        <pc:spChg chg="add mod">
          <ac:chgData name="Angela Marie Codling (2435731)" userId="S::2435731@student.uwtsd.ac.uk::e1ba2de0-e8f7-4345-b4f7-5df55a9683c3" providerId="AD" clId="Web-{2FEE6E24-0C2D-CEC7-D787-531A458CDA74}" dt="2026-03-15T19:58:24.692" v="654" actId="20577"/>
          <ac:spMkLst>
            <pc:docMk/>
            <pc:sldMk cId="2192875436" sldId="266"/>
            <ac:spMk id="2" creationId="{10BE7194-2E8F-D070-1BB4-E9E61AE4752D}"/>
          </ac:spMkLst>
        </pc:spChg>
        <pc:picChg chg="add mod">
          <ac:chgData name="Angela Marie Codling (2435731)" userId="S::2435731@student.uwtsd.ac.uk::e1ba2de0-e8f7-4345-b4f7-5df55a9683c3" providerId="AD" clId="Web-{2FEE6E24-0C2D-CEC7-D787-531A458CDA74}" dt="2026-03-15T19:45:17.548" v="569" actId="14100"/>
          <ac:picMkLst>
            <pc:docMk/>
            <pc:sldMk cId="2192875436" sldId="266"/>
            <ac:picMk id="3" creationId="{925CD6E8-1B2A-89FC-3367-6F564530C772}"/>
          </ac:picMkLst>
        </pc:picChg>
      </pc:sldChg>
      <pc:sldChg chg="addSp delSp modSp new">
        <pc:chgData name="Angela Marie Codling (2435731)" userId="S::2435731@student.uwtsd.ac.uk::e1ba2de0-e8f7-4345-b4f7-5df55a9683c3" providerId="AD" clId="Web-{2FEE6E24-0C2D-CEC7-D787-531A458CDA74}" dt="2026-03-15T19:52:16.666" v="632" actId="20577"/>
        <pc:sldMkLst>
          <pc:docMk/>
          <pc:sldMk cId="414383356" sldId="267"/>
        </pc:sldMkLst>
        <pc:spChg chg="add del mod">
          <ac:chgData name="Angela Marie Codling (2435731)" userId="S::2435731@student.uwtsd.ac.uk::e1ba2de0-e8f7-4345-b4f7-5df55a9683c3" providerId="AD" clId="Web-{2FEE6E24-0C2D-CEC7-D787-531A458CDA74}" dt="2026-03-15T19:48:01.988" v="581"/>
          <ac:spMkLst>
            <pc:docMk/>
            <pc:sldMk cId="414383356" sldId="267"/>
            <ac:spMk id="2" creationId="{AC7107F1-9CE9-6BCD-95BA-DA5AB65250F5}"/>
          </ac:spMkLst>
        </pc:spChg>
        <pc:spChg chg="add del mod">
          <ac:chgData name="Angela Marie Codling (2435731)" userId="S::2435731@student.uwtsd.ac.uk::e1ba2de0-e8f7-4345-b4f7-5df55a9683c3" providerId="AD" clId="Web-{2FEE6E24-0C2D-CEC7-D787-531A458CDA74}" dt="2026-03-15T19:48:51.476" v="590"/>
          <ac:spMkLst>
            <pc:docMk/>
            <pc:sldMk cId="414383356" sldId="267"/>
            <ac:spMk id="3" creationId="{D15CC39A-D354-524E-A266-438ACA6EFA20}"/>
          </ac:spMkLst>
        </pc:spChg>
        <pc:spChg chg="add mod">
          <ac:chgData name="Angela Marie Codling (2435731)" userId="S::2435731@student.uwtsd.ac.uk::e1ba2de0-e8f7-4345-b4f7-5df55a9683c3" providerId="AD" clId="Web-{2FEE6E24-0C2D-CEC7-D787-531A458CDA74}" dt="2026-03-15T19:52:16.666" v="632" actId="20577"/>
          <ac:spMkLst>
            <pc:docMk/>
            <pc:sldMk cId="414383356" sldId="267"/>
            <ac:spMk id="4" creationId="{8936E019-6A77-691D-9F06-C5703ABD9297}"/>
          </ac:spMkLst>
        </pc:spChg>
      </pc:sldChg>
      <pc:sldChg chg="addSp delSp modSp new">
        <pc:chgData name="Angela Marie Codling (2435731)" userId="S::2435731@student.uwtsd.ac.uk::e1ba2de0-e8f7-4345-b4f7-5df55a9683c3" providerId="AD" clId="Web-{2FEE6E24-0C2D-CEC7-D787-531A458CDA74}" dt="2026-03-15T20:22:49.950" v="1130" actId="14100"/>
        <pc:sldMkLst>
          <pc:docMk/>
          <pc:sldMk cId="1614616174" sldId="268"/>
        </pc:sldMkLst>
        <pc:spChg chg="mod">
          <ac:chgData name="Angela Marie Codling (2435731)" userId="S::2435731@student.uwtsd.ac.uk::e1ba2de0-e8f7-4345-b4f7-5df55a9683c3" providerId="AD" clId="Web-{2FEE6E24-0C2D-CEC7-D787-531A458CDA74}" dt="2026-03-15T20:19:18.189" v="933" actId="20577"/>
          <ac:spMkLst>
            <pc:docMk/>
            <pc:sldMk cId="1614616174" sldId="268"/>
            <ac:spMk id="2" creationId="{40B24191-28C0-B14D-1114-FD88CDD8AD05}"/>
          </ac:spMkLst>
        </pc:spChg>
        <pc:spChg chg="add mod">
          <ac:chgData name="Angela Marie Codling (2435731)" userId="S::2435731@student.uwtsd.ac.uk::e1ba2de0-e8f7-4345-b4f7-5df55a9683c3" providerId="AD" clId="Web-{2FEE6E24-0C2D-CEC7-D787-531A458CDA74}" dt="2026-03-15T20:20:19.443" v="1098" actId="20577"/>
          <ac:spMkLst>
            <pc:docMk/>
            <pc:sldMk cId="1614616174" sldId="268"/>
            <ac:spMk id="3" creationId="{80511AF3-7AB2-BD4D-D54D-C8EAD4C63CEF}"/>
          </ac:spMkLst>
        </pc:spChg>
        <pc:spChg chg="add del mod">
          <ac:chgData name="Angela Marie Codling (2435731)" userId="S::2435731@student.uwtsd.ac.uk::e1ba2de0-e8f7-4345-b4f7-5df55a9683c3" providerId="AD" clId="Web-{2FEE6E24-0C2D-CEC7-D787-531A458CDA74}" dt="2026-03-15T20:21:04.555" v="1103"/>
          <ac:spMkLst>
            <pc:docMk/>
            <pc:sldMk cId="1614616174" sldId="268"/>
            <ac:spMk id="5" creationId="{3C15B27B-CC34-2FD0-9DEC-BB0EFFA89C5C}"/>
          </ac:spMkLst>
        </pc:spChg>
        <pc:spChg chg="add del mod">
          <ac:chgData name="Angela Marie Codling (2435731)" userId="S::2435731@student.uwtsd.ac.uk::e1ba2de0-e8f7-4345-b4f7-5df55a9683c3" providerId="AD" clId="Web-{2FEE6E24-0C2D-CEC7-D787-531A458CDA74}" dt="2026-03-15T20:21:51.541" v="1115"/>
          <ac:spMkLst>
            <pc:docMk/>
            <pc:sldMk cId="1614616174" sldId="268"/>
            <ac:spMk id="8" creationId="{FA8B2989-773E-5A9F-15A6-6AD03551ECB5}"/>
          </ac:spMkLst>
        </pc:spChg>
        <pc:spChg chg="add del mod">
          <ac:chgData name="Angela Marie Codling (2435731)" userId="S::2435731@student.uwtsd.ac.uk::e1ba2de0-e8f7-4345-b4f7-5df55a9683c3" providerId="AD" clId="Web-{2FEE6E24-0C2D-CEC7-D787-531A458CDA74}" dt="2026-03-15T20:22:43.559" v="1129"/>
          <ac:spMkLst>
            <pc:docMk/>
            <pc:sldMk cId="1614616174" sldId="268"/>
            <ac:spMk id="11" creationId="{AC7AA722-08A9-87F2-18A7-2FF0A124EE09}"/>
          </ac:spMkLst>
        </pc:spChg>
        <pc:picChg chg="add del mod">
          <ac:chgData name="Angela Marie Codling (2435731)" userId="S::2435731@student.uwtsd.ac.uk::e1ba2de0-e8f7-4345-b4f7-5df55a9683c3" providerId="AD" clId="Web-{2FEE6E24-0C2D-CEC7-D787-531A458CDA74}" dt="2026-03-15T20:21:04.555" v="1104"/>
          <ac:picMkLst>
            <pc:docMk/>
            <pc:sldMk cId="1614616174" sldId="268"/>
            <ac:picMk id="4" creationId="{EA1D4605-C971-D2FD-60D3-85FA67019F76}"/>
          </ac:picMkLst>
        </pc:picChg>
        <pc:picChg chg="add del mod">
          <ac:chgData name="Angela Marie Codling (2435731)" userId="S::2435731@student.uwtsd.ac.uk::e1ba2de0-e8f7-4345-b4f7-5df55a9683c3" providerId="AD" clId="Web-{2FEE6E24-0C2D-CEC7-D787-531A458CDA74}" dt="2026-03-15T20:21:51.541" v="1116"/>
          <ac:picMkLst>
            <pc:docMk/>
            <pc:sldMk cId="1614616174" sldId="268"/>
            <ac:picMk id="7" creationId="{3E587ADA-F2E0-9347-EE37-DA0E9F6EDDC6}"/>
          </ac:picMkLst>
        </pc:picChg>
        <pc:picChg chg="add mod">
          <ac:chgData name="Angela Marie Codling (2435731)" userId="S::2435731@student.uwtsd.ac.uk::e1ba2de0-e8f7-4345-b4f7-5df55a9683c3" providerId="AD" clId="Web-{2FEE6E24-0C2D-CEC7-D787-531A458CDA74}" dt="2026-03-15T20:22:49.950" v="1130" actId="14100"/>
          <ac:picMkLst>
            <pc:docMk/>
            <pc:sldMk cId="1614616174" sldId="268"/>
            <ac:picMk id="10" creationId="{D40F9D6E-69EB-75C4-B144-7CC48F92ABAA}"/>
          </ac:picMkLst>
        </pc:picChg>
      </pc:sldChg>
      <pc:sldChg chg="new del">
        <pc:chgData name="Angela Marie Codling (2435731)" userId="S::2435731@student.uwtsd.ac.uk::e1ba2de0-e8f7-4345-b4f7-5df55a9683c3" providerId="AD" clId="Web-{2FEE6E24-0C2D-CEC7-D787-531A458CDA74}" dt="2026-03-15T20:15:12.243" v="886"/>
        <pc:sldMkLst>
          <pc:docMk/>
          <pc:sldMk cId="2763778817" sldId="268"/>
        </pc:sldMkLst>
      </pc:sldChg>
    </pc:docChg>
  </pc:docChgLst>
  <pc:docChgLst>
    <pc:chgData name="Angela Marie Codling (2435731)" userId="S::2435731@student.uwtsd.ac.uk::e1ba2de0-e8f7-4345-b4f7-5df55a9683c3" providerId="AD" clId="Web-{3982B67E-60B4-0650-ACD8-77E833ED9171}"/>
    <pc:docChg chg="modSld">
      <pc:chgData name="Angela Marie Codling (2435731)" userId="S::2435731@student.uwtsd.ac.uk::e1ba2de0-e8f7-4345-b4f7-5df55a9683c3" providerId="AD" clId="Web-{3982B67E-60B4-0650-ACD8-77E833ED9171}" dt="2026-03-13T16:06:21.797" v="231" actId="14100"/>
      <pc:docMkLst>
        <pc:docMk/>
      </pc:docMkLst>
      <pc:sldChg chg="modSp">
        <pc:chgData name="Angela Marie Codling (2435731)" userId="S::2435731@student.uwtsd.ac.uk::e1ba2de0-e8f7-4345-b4f7-5df55a9683c3" providerId="AD" clId="Web-{3982B67E-60B4-0650-ACD8-77E833ED9171}" dt="2026-03-13T15:50:09.510" v="103" actId="20577"/>
        <pc:sldMkLst>
          <pc:docMk/>
          <pc:sldMk cId="109857222" sldId="256"/>
        </pc:sldMkLst>
        <pc:spChg chg="mod">
          <ac:chgData name="Angela Marie Codling (2435731)" userId="S::2435731@student.uwtsd.ac.uk::e1ba2de0-e8f7-4345-b4f7-5df55a9683c3" providerId="AD" clId="Web-{3982B67E-60B4-0650-ACD8-77E833ED9171}" dt="2026-03-13T15:50:09.510" v="103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Angela Marie Codling (2435731)" userId="S::2435731@student.uwtsd.ac.uk::e1ba2de0-e8f7-4345-b4f7-5df55a9683c3" providerId="AD" clId="Web-{3982B67E-60B4-0650-ACD8-77E833ED9171}" dt="2026-03-13T15:58:25.146" v="186" actId="20577"/>
        <pc:sldMkLst>
          <pc:docMk/>
          <pc:sldMk cId="1725010134" sldId="257"/>
        </pc:sldMkLst>
        <pc:spChg chg="mod">
          <ac:chgData name="Angela Marie Codling (2435731)" userId="S::2435731@student.uwtsd.ac.uk::e1ba2de0-e8f7-4345-b4f7-5df55a9683c3" providerId="AD" clId="Web-{3982B67E-60B4-0650-ACD8-77E833ED9171}" dt="2026-03-13T15:50:17.432" v="104" actId="20577"/>
          <ac:spMkLst>
            <pc:docMk/>
            <pc:sldMk cId="1725010134" sldId="257"/>
            <ac:spMk id="2" creationId="{5F840AF6-2DCA-DC3A-6BD9-A330B123BFF0}"/>
          </ac:spMkLst>
        </pc:spChg>
        <pc:spChg chg="mod">
          <ac:chgData name="Angela Marie Codling (2435731)" userId="S::2435731@student.uwtsd.ac.uk::e1ba2de0-e8f7-4345-b4f7-5df55a9683c3" providerId="AD" clId="Web-{3982B67E-60B4-0650-ACD8-77E833ED9171}" dt="2026-03-13T15:58:25.146" v="186" actId="20577"/>
          <ac:spMkLst>
            <pc:docMk/>
            <pc:sldMk cId="1725010134" sldId="257"/>
            <ac:spMk id="3" creationId="{C24DD25A-E585-77AF-D6B0-8284EBDA425F}"/>
          </ac:spMkLst>
        </pc:spChg>
        <pc:spChg chg="mod">
          <ac:chgData name="Angela Marie Codling (2435731)" userId="S::2435731@student.uwtsd.ac.uk::e1ba2de0-e8f7-4345-b4f7-5df55a9683c3" providerId="AD" clId="Web-{3982B67E-60B4-0650-ACD8-77E833ED9171}" dt="2026-03-13T15:55:24.203" v="153" actId="20577"/>
          <ac:spMkLst>
            <pc:docMk/>
            <pc:sldMk cId="1725010134" sldId="257"/>
            <ac:spMk id="26" creationId="{41632296-55BF-450A-8C60-CC2336F5B8A5}"/>
          </ac:spMkLst>
        </pc:spChg>
        <pc:picChg chg="mod">
          <ac:chgData name="Angela Marie Codling (2435731)" userId="S::2435731@student.uwtsd.ac.uk::e1ba2de0-e8f7-4345-b4f7-5df55a9683c3" providerId="AD" clId="Web-{3982B67E-60B4-0650-ACD8-77E833ED9171}" dt="2026-03-13T15:50:42.513" v="108" actId="14100"/>
          <ac:picMkLst>
            <pc:docMk/>
            <pc:sldMk cId="1725010134" sldId="257"/>
            <ac:picMk id="4" creationId="{39B63510-3F3D-C3DD-3B98-64E8C1344559}"/>
          </ac:picMkLst>
        </pc:picChg>
      </pc:sldChg>
      <pc:sldChg chg="modSp">
        <pc:chgData name="Angela Marie Codling (2435731)" userId="S::2435731@student.uwtsd.ac.uk::e1ba2de0-e8f7-4345-b4f7-5df55a9683c3" providerId="AD" clId="Web-{3982B67E-60B4-0650-ACD8-77E833ED9171}" dt="2026-03-13T16:03:47.370" v="204" actId="20577"/>
        <pc:sldMkLst>
          <pc:docMk/>
          <pc:sldMk cId="771158414" sldId="258"/>
        </pc:sldMkLst>
        <pc:spChg chg="mod">
          <ac:chgData name="Angela Marie Codling (2435731)" userId="S::2435731@student.uwtsd.ac.uk::e1ba2de0-e8f7-4345-b4f7-5df55a9683c3" providerId="AD" clId="Web-{3982B67E-60B4-0650-ACD8-77E833ED9171}" dt="2026-03-13T16:02:40.713" v="191" actId="14100"/>
          <ac:spMkLst>
            <pc:docMk/>
            <pc:sldMk cId="771158414" sldId="258"/>
            <ac:spMk id="2" creationId="{C22082AF-2C27-CC9B-7157-6D1E498D5BF2}"/>
          </ac:spMkLst>
        </pc:spChg>
        <pc:spChg chg="mod">
          <ac:chgData name="Angela Marie Codling (2435731)" userId="S::2435731@student.uwtsd.ac.uk::e1ba2de0-e8f7-4345-b4f7-5df55a9683c3" providerId="AD" clId="Web-{3982B67E-60B4-0650-ACD8-77E833ED9171}" dt="2026-03-13T16:03:47.370" v="204" actId="20577"/>
          <ac:spMkLst>
            <pc:docMk/>
            <pc:sldMk cId="771158414" sldId="258"/>
            <ac:spMk id="3" creationId="{BAB337B8-B877-4658-6046-910CDCDC1670}"/>
          </ac:spMkLst>
        </pc:spChg>
      </pc:sldChg>
      <pc:sldChg chg="modSp">
        <pc:chgData name="Angela Marie Codling (2435731)" userId="S::2435731@student.uwtsd.ac.uk::e1ba2de0-e8f7-4345-b4f7-5df55a9683c3" providerId="AD" clId="Web-{3982B67E-60B4-0650-ACD8-77E833ED9171}" dt="2026-03-13T16:06:21.797" v="231" actId="14100"/>
        <pc:sldMkLst>
          <pc:docMk/>
          <pc:sldMk cId="2381645837" sldId="259"/>
        </pc:sldMkLst>
        <pc:spChg chg="mod">
          <ac:chgData name="Angela Marie Codling (2435731)" userId="S::2435731@student.uwtsd.ac.uk::e1ba2de0-e8f7-4345-b4f7-5df55a9683c3" providerId="AD" clId="Web-{3982B67E-60B4-0650-ACD8-77E833ED9171}" dt="2026-03-13T16:06:21.797" v="231" actId="14100"/>
          <ac:spMkLst>
            <pc:docMk/>
            <pc:sldMk cId="2381645837" sldId="259"/>
            <ac:spMk id="3" creationId="{AA5E0762-C84D-CDB0-0EDA-A4BE8B147C33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E28808-26D1-4F4B-96F4-F3082078DD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57008" y="1122362"/>
            <a:ext cx="8816632" cy="357155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2E0C639-B0CD-4365-98A9-C1E5FF6CF4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57008" y="5521960"/>
            <a:ext cx="8816632" cy="944879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80C52-E6BB-4B27-B5D8-2D33B2497C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77C649-4A0C-4EF2-8FC1-2BCF0BF95D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0E03F2-D0FE-49BB-8AEC-E99C4DB2D6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4A7CC8F-56A6-423D-B67A-8BA89D3EC911}"/>
              </a:ext>
            </a:extLst>
          </p:cNvPr>
          <p:cNvCxnSpPr>
            <a:cxnSpLocks/>
          </p:cNvCxnSpPr>
          <p:nvPr/>
        </p:nvCxnSpPr>
        <p:spPr>
          <a:xfrm flipH="1">
            <a:off x="4" y="5143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157787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05B5E-C545-4763-BA47-4C2C0FCA51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A263F8-8E34-4910-BF7A-F1C5A99689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6E74E5-D20D-4AB7-8D98-F336CE0EC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9D23AA-8F22-4B09-8FAA-CD16E5D66C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E8A028-A0C8-45E7-915E-B83FF59C9F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73985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69F01F-198D-4AAD-B4FB-AD3B44981A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38200"/>
            <a:ext cx="9438640" cy="4114800"/>
          </a:xfrm>
        </p:spPr>
        <p:txBody>
          <a:bodyPr anchor="t">
            <a:normAutofit/>
          </a:bodyPr>
          <a:lstStyle>
            <a:lvl1pPr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0BCC2B-311B-4FB6-B3A5-26F68055AE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5217160"/>
            <a:ext cx="9438640" cy="802640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9CB73D-2D6B-4FA6-89A4-DCC89F80E0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A0C188-FF43-44C1-A005-679168D5F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CD1188-DA27-47B2-8176-31193EEC4C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48559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CB5A25-7E99-42A8-8D6D-648EFE2038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0501DC-62B7-42BD-A941-D34E92719C3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79"/>
            <a:ext cx="5181600" cy="41652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65C5C1-4FD4-4958-99A0-BDADECA336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011679"/>
            <a:ext cx="5181600" cy="41652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D1B234-5D54-44E5-B41D-B205AAF503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67BCDB-6B96-45D6-B5E9-823A96EBD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239C5F-F16F-4AFD-98D1-FA3BB96AF2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09329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544C1F-0040-4BBF-81A6-FD2E30637B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7978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2894A7-1DA1-44C1-8ED0-7162794306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824035"/>
            <a:ext cx="4997132" cy="681040"/>
          </a:xfrm>
        </p:spPr>
        <p:txBody>
          <a:bodyPr anchor="b"/>
          <a:lstStyle>
            <a:lvl1pPr marL="0" indent="0">
              <a:buNone/>
              <a:defRPr sz="2400" b="1" i="0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9AB945-31E2-4B60-9076-CBB8F859494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4997132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771B3EA-2E84-4B8B-A104-81BD577424A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55080" y="1824035"/>
            <a:ext cx="5000308" cy="681040"/>
          </a:xfrm>
        </p:spPr>
        <p:txBody>
          <a:bodyPr anchor="b"/>
          <a:lstStyle>
            <a:lvl1pPr marL="0" indent="0">
              <a:buNone/>
              <a:defRPr sz="2400" b="1" i="0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8511AB8-302C-476E-B80A-AA739911E30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55080" y="2505075"/>
            <a:ext cx="500030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B47C29-FE34-4E6E-9921-78C54673AA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CF6B420-A9CE-4BB6-A653-5C3ABC7D67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21DF8FE-1179-4798-B16D-AF1DFA266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95329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F66F1A-0A68-4048-808F-CD7A9F3B0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99592"/>
            <a:ext cx="10515600" cy="1573223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8ACB3E6-5365-48F5-8D2A-0B002BA357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7D8EE9-4D97-4B2F-8D38-41CB9EE774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2C5952-0A27-4FAB-A3FD-1200378767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53125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3D08427-909D-4679-9192-BC99557A7D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8E39A6-1E09-42B5-85B4-7E8B5AB2AE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938940-01DD-4C97-8649-E01C3B0EDF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48536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693B3D-D568-40B4-A73A-1C8EA9ABB0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9" y="457200"/>
            <a:ext cx="3691818" cy="17018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586EB3-917A-43B7-85BB-D00B5D2F07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14798" y="987425"/>
            <a:ext cx="5840589" cy="50323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87AC029-3BC1-4637-A7F9-BC786DC26A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9" y="2372360"/>
            <a:ext cx="3691817" cy="349662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90B948-89C5-4AC5-B7A0-17136F5C5A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A6C8C5-652F-46CB-BD26-E262B057FA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FB50CB-E91F-4B71-81F0-800F2B51A3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8B69B885-FDB8-4C62-A285-A0CDC49A6B0C}"/>
              </a:ext>
            </a:extLst>
          </p:cNvPr>
          <p:cNvCxnSpPr>
            <a:cxnSpLocks/>
          </p:cNvCxnSpPr>
          <p:nvPr/>
        </p:nvCxnSpPr>
        <p:spPr>
          <a:xfrm>
            <a:off x="5023202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172485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3F941E-6445-4840-81AE-104EF7A4F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9" y="457200"/>
            <a:ext cx="3696652" cy="17018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3F8B866-E32B-4AE7-AEF3-6974AE3288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786120" y="838200"/>
            <a:ext cx="5603238" cy="518159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2ABB7A-E157-499A-B224-C2313181F5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9" y="2367280"/>
            <a:ext cx="3696652" cy="350170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C77283-E2B8-405E-BB6E-9F121140E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F21F05-EB94-417F-B19B-96FF3D9ECA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B7C3C7-B6DB-4064-8E66-9FB770C888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1E233FA-220A-423F-907E-5F81526A28A0}"/>
              </a:ext>
            </a:extLst>
          </p:cNvPr>
          <p:cNvCxnSpPr>
            <a:cxnSpLocks/>
          </p:cNvCxnSpPr>
          <p:nvPr/>
        </p:nvCxnSpPr>
        <p:spPr>
          <a:xfrm>
            <a:off x="5023202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645625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F56D52-667C-4E67-9038-A0BDFD8CCD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3E72AC-0272-475A-BD25-2AB7AC1DEF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CFBFF2-9ECB-4CDD-87FA-9DD1F87BF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AC12B3-DAF5-4BA7-A3A6-D0284716DB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F171AE-4A11-4035-A072-9AC4053FFA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87883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3A52E95-2F50-48D3-B00E-4C259644E72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50174" y="838199"/>
            <a:ext cx="2303626" cy="53387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2617C9B-4E02-49C8-B6DF-65ED3C9903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838199"/>
            <a:ext cx="7734300" cy="533876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ECA10C-AC31-4D80-B78F-08E48CDCB7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AAB5B7-F312-4BC9-A5D3-72E065D1B9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C2E489-5442-4698-B6E3-3421A97C28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1F3A7E1-F157-4338-B7F7-9C0A2D60B7FF}"/>
              </a:ext>
            </a:extLst>
          </p:cNvPr>
          <p:cNvCxnSpPr>
            <a:cxnSpLocks/>
          </p:cNvCxnSpPr>
          <p:nvPr/>
        </p:nvCxnSpPr>
        <p:spPr>
          <a:xfrm>
            <a:off x="8811337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983541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476A66-BE83-43F9-A28B-02DF7879A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4990"/>
            <a:ext cx="10515600" cy="11168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D76E94-F276-4F0F-8DD9-B1F8A3198A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061469"/>
            <a:ext cx="10515600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AD964E-3A2E-4DB9-B96A-EDE144A47B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F6CCBF3A-D7FB-4B97-8FD5-6FFB20CB1E8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ACB382-EE11-430D-941A-DB76EEB7F2D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131161" y="1592957"/>
            <a:ext cx="297352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C562FE-ACD1-43F2-A3DE-5B11E10B7E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/>
                </a:solidFill>
              </a:defRPr>
            </a:lvl1pPr>
          </a:lstStyle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EB34A3B-1FD5-48FF-9982-1E64C864C01D}"/>
              </a:ext>
            </a:extLst>
          </p:cNvPr>
          <p:cNvCxnSpPr>
            <a:cxnSpLocks/>
          </p:cNvCxnSpPr>
          <p:nvPr/>
        </p:nvCxnSpPr>
        <p:spPr>
          <a:xfrm flipH="1">
            <a:off x="4" y="1824111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679595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9" r:id="rId1"/>
    <p:sldLayoutId id="2147483780" r:id="rId2"/>
    <p:sldLayoutId id="2147483781" r:id="rId3"/>
    <p:sldLayoutId id="2147483782" r:id="rId4"/>
    <p:sldLayoutId id="2147483783" r:id="rId5"/>
    <p:sldLayoutId id="2147483777" r:id="rId6"/>
    <p:sldLayoutId id="2147483773" r:id="rId7"/>
    <p:sldLayoutId id="2147483774" r:id="rId8"/>
    <p:sldLayoutId id="2147483775" r:id="rId9"/>
    <p:sldLayoutId id="2147483776" r:id="rId10"/>
    <p:sldLayoutId id="214748377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4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sv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pix4free.org/photo/29455/business-finance.html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5B9B29BB-2F3E-40E1-9A80-C1422574C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3689" y="482"/>
            <a:ext cx="4711076" cy="6263957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/>
            <a:r>
              <a:rPr lang="en-GB" sz="2400" b="1" dirty="0">
                <a:solidFill>
                  <a:srgbClr val="000000"/>
                </a:solidFill>
                <a:latin typeface="Arial"/>
                <a:cs typeface="Arial"/>
              </a:rPr>
              <a:t>Angie’s Coffee Shop – Business Pitch</a:t>
            </a:r>
            <a:br>
              <a:rPr lang="en-GB" sz="2400" b="1" dirty="0">
                <a:latin typeface="Arial"/>
                <a:cs typeface="Arial"/>
              </a:rPr>
            </a:br>
            <a:endParaRPr lang="en-GB" sz="2400" dirty="0">
              <a:latin typeface="Arial"/>
              <a:cs typeface="Arial"/>
            </a:endParaRPr>
          </a:p>
          <a:p>
            <a:r>
              <a:rPr lang="en-GB" sz="2400" dirty="0">
                <a:latin typeface="Arial"/>
                <a:cs typeface="Arial"/>
              </a:rPr>
              <a:t>Student Name: Angela Codling</a:t>
            </a:r>
            <a:br>
              <a:rPr lang="en-GB" sz="2400" dirty="0">
                <a:latin typeface="Arial"/>
                <a:cs typeface="Arial"/>
              </a:rPr>
            </a:br>
            <a:br>
              <a:rPr lang="en-GB" sz="2400" dirty="0">
                <a:latin typeface="Arial"/>
                <a:cs typeface="Arial"/>
              </a:rPr>
            </a:br>
            <a:r>
              <a:rPr lang="en-GB" sz="2400" dirty="0">
                <a:latin typeface="Arial"/>
                <a:cs typeface="Arial"/>
              </a:rPr>
              <a:t>Programme: BA Business Management</a:t>
            </a:r>
            <a:br>
              <a:rPr lang="en-GB" sz="2400" dirty="0">
                <a:latin typeface="Arial"/>
                <a:cs typeface="Arial"/>
              </a:rPr>
            </a:br>
            <a:br>
              <a:rPr lang="en-GB" sz="2400" dirty="0">
                <a:latin typeface="Arial"/>
                <a:cs typeface="Arial"/>
              </a:rPr>
            </a:br>
            <a:r>
              <a:rPr lang="en-GB" sz="2400" dirty="0">
                <a:latin typeface="Arial"/>
                <a:cs typeface="Arial"/>
              </a:rPr>
              <a:t>Module: Enterprise and Entrepreneurship (LCLM4006)</a:t>
            </a:r>
            <a:br>
              <a:rPr lang="en-GB" sz="2400" dirty="0">
                <a:latin typeface="Arial"/>
                <a:cs typeface="Arial"/>
              </a:rPr>
            </a:br>
            <a:br>
              <a:rPr lang="en-GB" sz="2400" dirty="0">
                <a:latin typeface="Arial"/>
                <a:cs typeface="Arial"/>
              </a:rPr>
            </a:br>
            <a:r>
              <a:rPr lang="en-GB" sz="2400" dirty="0">
                <a:latin typeface="Arial"/>
                <a:cs typeface="Arial"/>
              </a:rPr>
              <a:t>Lecturer: </a:t>
            </a:r>
            <a:r>
              <a:rPr lang="en-GB" sz="2400" b="1" dirty="0">
                <a:solidFill>
                  <a:srgbClr val="191919"/>
                </a:solidFill>
                <a:latin typeface="Arial"/>
                <a:cs typeface="Arial"/>
              </a:rPr>
              <a:t>Roopa </a:t>
            </a:r>
            <a:r>
              <a:rPr lang="en-GB" sz="2400" b="1" dirty="0" err="1">
                <a:solidFill>
                  <a:srgbClr val="191919"/>
                </a:solidFill>
                <a:latin typeface="Arial"/>
                <a:cs typeface="Arial"/>
              </a:rPr>
              <a:t>Aruvanahalli</a:t>
            </a:r>
            <a:r>
              <a:rPr lang="en-GB" sz="2400" b="1" dirty="0">
                <a:solidFill>
                  <a:srgbClr val="191919"/>
                </a:solidFill>
                <a:latin typeface="Arial"/>
                <a:cs typeface="Arial"/>
              </a:rPr>
              <a:t> Nagaraju</a:t>
            </a:r>
            <a:r>
              <a:rPr lang="en-GB" sz="2400" dirty="0">
                <a:latin typeface="Arial"/>
                <a:cs typeface="Arial"/>
              </a:rPr>
              <a:t> </a:t>
            </a:r>
            <a:br>
              <a:rPr lang="en-GB" sz="2400" dirty="0">
                <a:latin typeface="Arial"/>
                <a:cs typeface="Arial"/>
              </a:rPr>
            </a:br>
            <a:br>
              <a:rPr lang="en-GB" sz="2400" dirty="0">
                <a:latin typeface="Arial"/>
                <a:cs typeface="Arial"/>
              </a:rPr>
            </a:br>
            <a:r>
              <a:rPr lang="en-GB" sz="2400" dirty="0">
                <a:latin typeface="Arial"/>
                <a:cs typeface="Arial"/>
              </a:rPr>
              <a:t>University of Wales Trinity Saint David – Birmingham</a:t>
            </a:r>
            <a:br>
              <a:rPr lang="en-GB" sz="2400" dirty="0">
                <a:latin typeface="Arial"/>
                <a:cs typeface="Arial"/>
              </a:rPr>
            </a:br>
            <a:endParaRPr lang="en-GB" sz="2400" dirty="0">
              <a:latin typeface="Arial"/>
              <a:cs typeface="Arial"/>
            </a:endParaRPr>
          </a:p>
          <a:p>
            <a:endParaRPr lang="en-US" sz="2400" dirty="0">
              <a:latin typeface="Arial"/>
              <a:cs typeface="Arial"/>
            </a:endParaRPr>
          </a:p>
        </p:txBody>
      </p: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CC2FFC94-1F80-402F-B7DE-3E407ADB1E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30745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Coffee beans falling down in the air&#10;&#10;AI-generated content may be incorrect.">
            <a:extLst>
              <a:ext uri="{FF2B5EF4-FFF2-40B4-BE49-F238E27FC236}">
                <a16:creationId xmlns:a16="http://schemas.microsoft.com/office/drawing/2014/main" id="{8EB3E0BB-FD97-1B72-E383-A06BC49454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01744" y="837180"/>
            <a:ext cx="4595691" cy="2401248"/>
          </a:xfrm>
          <a:prstGeom prst="rect">
            <a:avLst/>
          </a:prstGeom>
        </p:spPr>
      </p:pic>
      <p:pic>
        <p:nvPicPr>
          <p:cNvPr id="4" name="Picture 3" descr="A cup of coffee with a leaf design in the foam&#10;&#10;AI-generated content may be incorrect.">
            <a:extLst>
              <a:ext uri="{FF2B5EF4-FFF2-40B4-BE49-F238E27FC236}">
                <a16:creationId xmlns:a16="http://schemas.microsoft.com/office/drawing/2014/main" id="{3A9042ED-F130-94F0-5358-EA9940D8D9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01743" y="3548116"/>
            <a:ext cx="4595691" cy="2378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41632296-55BF-450A-8C60-CC2336F5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840AF6-2DCA-DC3A-6BD9-A330B123BF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1835" y="4611485"/>
            <a:ext cx="4173417" cy="1744865"/>
          </a:xfrm>
        </p:spPr>
        <p:txBody>
          <a:bodyPr anchor="t">
            <a:normAutofit/>
          </a:bodyPr>
          <a:lstStyle/>
          <a:p>
            <a:pPr algn="ctr"/>
            <a:r>
              <a:rPr lang="en-GB" sz="3600" b="1">
                <a:latin typeface="Arial"/>
                <a:cs typeface="Arial"/>
              </a:rPr>
              <a:t>Business Overview</a:t>
            </a:r>
            <a:endParaRPr lang="en-US" sz="3600">
              <a:latin typeface="Arial"/>
              <a:cs typeface="Arial"/>
            </a:endParaRPr>
          </a:p>
        </p:txBody>
      </p:sp>
      <p:pic>
        <p:nvPicPr>
          <p:cNvPr id="4" name="Picture 3" descr="A coffee shop with a sign&#10;&#10;AI-generated content may be incorrect.">
            <a:extLst>
              <a:ext uri="{FF2B5EF4-FFF2-40B4-BE49-F238E27FC236}">
                <a16:creationId xmlns:a16="http://schemas.microsoft.com/office/drawing/2014/main" id="{39B63510-3F3D-C3DD-3B98-64E8C13445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43" y="1027912"/>
            <a:ext cx="4884552" cy="3149641"/>
          </a:xfrm>
          <a:prstGeom prst="rect">
            <a:avLst/>
          </a:prstGeom>
        </p:spPr>
      </p:pic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17A4A8A3-3062-4846-8297-28B77B5078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97086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4DD25A-E585-77AF-D6B0-8284EBDA42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25541" y="2899"/>
            <a:ext cx="5692286" cy="686083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400" b="1">
                <a:latin typeface="Arial"/>
                <a:cs typeface="Arial"/>
              </a:rPr>
              <a:t>Angie’s Coffee Shop</a:t>
            </a:r>
            <a:endParaRPr lang="en-GB" sz="24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400" dirty="0">
                <a:latin typeface="Arial"/>
                <a:cs typeface="Arial"/>
              </a:rPr>
              <a:t>Independent coffee shop located near </a:t>
            </a:r>
            <a:r>
              <a:rPr lang="en-GB" sz="2400" b="1" dirty="0">
                <a:latin typeface="Arial"/>
                <a:cs typeface="Arial"/>
              </a:rPr>
              <a:t>Birmingham City Centre </a:t>
            </a:r>
            <a:endParaRPr lang="en-GB" sz="24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400" b="1">
                <a:latin typeface="Arial"/>
                <a:cs typeface="Arial"/>
              </a:rPr>
              <a:t>Offers:</a:t>
            </a:r>
            <a:endParaRPr lang="en-GB" sz="2400">
              <a:latin typeface="Arial"/>
              <a:cs typeface="Arial"/>
            </a:endParaRPr>
          </a:p>
          <a:p>
            <a:r>
              <a:rPr lang="en-GB" sz="2400">
                <a:latin typeface="Arial"/>
                <a:cs typeface="Arial"/>
              </a:rPr>
              <a:t>Fresh pastries and light brunch</a:t>
            </a:r>
            <a:endParaRPr lang="en-GB" sz="2400" dirty="0">
              <a:latin typeface="Arial"/>
              <a:cs typeface="Arial"/>
            </a:endParaRPr>
          </a:p>
          <a:p>
            <a:r>
              <a:rPr lang="en-GB" sz="2400">
                <a:latin typeface="Arial"/>
                <a:cs typeface="Arial"/>
              </a:rPr>
              <a:t>Comfortable workspace for studying or remote work</a:t>
            </a:r>
            <a:endParaRPr lang="en-GB" sz="2400" dirty="0">
              <a:latin typeface="Arial"/>
              <a:cs typeface="Arial"/>
            </a:endParaRPr>
          </a:p>
          <a:p>
            <a:r>
              <a:rPr lang="en-GB" sz="2400">
                <a:latin typeface="Arial"/>
                <a:cs typeface="Arial"/>
              </a:rPr>
              <a:t>Specialty ethically sourced coffee</a:t>
            </a:r>
            <a:endParaRPr lang="en-GB" sz="24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400" b="1">
                <a:latin typeface="Arial"/>
                <a:cs typeface="Arial"/>
              </a:rPr>
              <a:t>Target Customers</a:t>
            </a:r>
            <a:endParaRPr lang="en-GB" sz="2400" dirty="0">
              <a:latin typeface="Arial"/>
              <a:cs typeface="Arial"/>
            </a:endParaRPr>
          </a:p>
          <a:p>
            <a:r>
              <a:rPr lang="en-GB" sz="2400">
                <a:latin typeface="Arial"/>
                <a:cs typeface="Arial"/>
              </a:rPr>
              <a:t>Remote workers</a:t>
            </a:r>
            <a:endParaRPr lang="en-GB" sz="2400" dirty="0">
              <a:latin typeface="Arial"/>
              <a:cs typeface="Arial"/>
            </a:endParaRPr>
          </a:p>
          <a:p>
            <a:r>
              <a:rPr lang="en-GB" sz="2400">
                <a:latin typeface="Arial"/>
                <a:cs typeface="Arial"/>
              </a:rPr>
              <a:t>University students</a:t>
            </a:r>
            <a:endParaRPr lang="en-GB" sz="2400" dirty="0">
              <a:latin typeface="Arial"/>
              <a:cs typeface="Arial"/>
            </a:endParaRPr>
          </a:p>
          <a:p>
            <a:r>
              <a:rPr lang="en-GB" sz="2400">
                <a:latin typeface="Arial"/>
                <a:cs typeface="Arial"/>
              </a:rPr>
              <a:t>Young Professionals</a:t>
            </a:r>
            <a:endParaRPr lang="en-GB" sz="24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200">
                <a:latin typeface="Arial"/>
                <a:ea typeface="+mn-lt"/>
                <a:cs typeface="Arial"/>
              </a:rPr>
              <a:t>(British Coffee Association, 2023)</a:t>
            </a:r>
            <a:r>
              <a:rPr lang="en-US" sz="1200" dirty="0">
                <a:latin typeface="Arial"/>
                <a:cs typeface="Arial"/>
              </a:rPr>
              <a:t> </a:t>
            </a:r>
            <a:r>
              <a:rPr lang="en-US" sz="2400" dirty="0">
                <a:latin typeface="Arial"/>
                <a:cs typeface="Arial"/>
              </a:rPr>
              <a:t>                     </a:t>
            </a:r>
          </a:p>
          <a:p>
            <a:endParaRPr lang="en-US" sz="24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250101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854FB4-497A-4904-92CC-4C2786A1E1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2082AF-2C27-CC9B-7157-6D1E498D5B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6171" y="103157"/>
            <a:ext cx="5158739" cy="582429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latin typeface="Arial"/>
                <a:cs typeface="Arial"/>
              </a:rPr>
              <a:t> </a:t>
            </a:r>
            <a:r>
              <a:rPr lang="en-GB" sz="3200" b="1">
                <a:latin typeface="Arial"/>
                <a:cs typeface="Arial"/>
              </a:rPr>
              <a:t>Unique Selling Points</a:t>
            </a:r>
            <a:endParaRPr lang="en-US" sz="3200" b="1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B337B8-B877-4658-6046-910CDCDC16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7273" y="800362"/>
            <a:ext cx="5075856" cy="605988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400" b="1">
                <a:latin typeface="Arial"/>
                <a:cs typeface="Arial"/>
              </a:rPr>
              <a:t>Why Angie’s Coffee Shop?</a:t>
            </a:r>
            <a:endParaRPr lang="en-GB" sz="2400">
              <a:latin typeface="Arial"/>
              <a:cs typeface="Arial"/>
            </a:endParaRPr>
          </a:p>
          <a:p>
            <a:r>
              <a:rPr lang="en-GB" sz="2400">
                <a:latin typeface="Arial"/>
                <a:cs typeface="Arial"/>
              </a:rPr>
              <a:t>Community-focused </a:t>
            </a:r>
          </a:p>
          <a:p>
            <a:r>
              <a:rPr lang="en-GB" sz="2400">
                <a:latin typeface="Arial"/>
                <a:cs typeface="Arial"/>
              </a:rPr>
              <a:t>Ethically sourced sustainable coffee</a:t>
            </a:r>
          </a:p>
          <a:p>
            <a:r>
              <a:rPr lang="en-GB" sz="2400">
                <a:latin typeface="Arial"/>
                <a:cs typeface="Arial"/>
              </a:rPr>
              <a:t>High quality but affordable menu</a:t>
            </a:r>
          </a:p>
          <a:p>
            <a:r>
              <a:rPr lang="en-GB" sz="2400">
                <a:latin typeface="Arial"/>
                <a:cs typeface="Arial"/>
              </a:rPr>
              <a:t>Networking events and student engagement</a:t>
            </a:r>
          </a:p>
          <a:p>
            <a:r>
              <a:rPr lang="en-GB" sz="2400">
                <a:latin typeface="Arial"/>
                <a:cs typeface="Arial"/>
              </a:rPr>
              <a:t>Independent alternative to large chains like Starbucks and Costa</a:t>
            </a:r>
          </a:p>
          <a:p>
            <a:pPr marL="0" indent="0">
              <a:buNone/>
            </a:pPr>
            <a:endParaRPr lang="en-GB" sz="1200" dirty="0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GB" sz="1200">
                <a:latin typeface="Arial"/>
                <a:ea typeface="+mn-lt"/>
                <a:cs typeface="Arial"/>
              </a:rPr>
              <a:t>                                           (Starbucks; Costa Coffee; Mintel, 2023)</a:t>
            </a:r>
            <a:endParaRPr lang="en-GB" sz="1200">
              <a:latin typeface="Arial"/>
              <a:cs typeface="Arial"/>
            </a:endParaRPr>
          </a:p>
          <a:p>
            <a:endParaRPr lang="en-GB" sz="2400" dirty="0">
              <a:latin typeface="Arial"/>
              <a:cs typeface="Arial"/>
            </a:endParaRPr>
          </a:p>
          <a:p>
            <a:endParaRPr lang="en-US" sz="2400" dirty="0">
              <a:latin typeface="Arial"/>
              <a:cs typeface="Arial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F883E84-3640-43A5-9526-442521C03A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46543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Two women in aprons holding cups and a mug&#10;&#10;AI-generated content may be incorrect.">
            <a:extLst>
              <a:ext uri="{FF2B5EF4-FFF2-40B4-BE49-F238E27FC236}">
                <a16:creationId xmlns:a16="http://schemas.microsoft.com/office/drawing/2014/main" id="{32B919F5-F028-8242-4BB0-EB955A4A5C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18861" y="1966758"/>
            <a:ext cx="3898224" cy="2173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11584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41632296-55BF-450A-8C60-CC2336F5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958144-644F-F6BB-E2D1-3644626BC1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1835" y="4611485"/>
            <a:ext cx="4173417" cy="1744865"/>
          </a:xfrm>
        </p:spPr>
        <p:txBody>
          <a:bodyPr anchor="t">
            <a:normAutofit/>
          </a:bodyPr>
          <a:lstStyle/>
          <a:p>
            <a:pPr algn="ctr"/>
            <a:r>
              <a:rPr lang="en-GB" sz="3600" b="1">
                <a:latin typeface="Arial"/>
                <a:cs typeface="Arial"/>
              </a:rPr>
              <a:t>Management &amp; Legal Structure</a:t>
            </a:r>
            <a:endParaRPr lang="en-US" sz="3600" b="1">
              <a:latin typeface="Arial"/>
              <a:cs typeface="Arial"/>
            </a:endParaRPr>
          </a:p>
        </p:txBody>
      </p:sp>
      <p:pic>
        <p:nvPicPr>
          <p:cNvPr id="15" name="Graphic 14" descr="Meeting">
            <a:extLst>
              <a:ext uri="{FF2B5EF4-FFF2-40B4-BE49-F238E27FC236}">
                <a16:creationId xmlns:a16="http://schemas.microsoft.com/office/drawing/2014/main" id="{A663A1F8-8E38-5EEA-38AD-703BF81609B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570698" y="1027912"/>
            <a:ext cx="3149641" cy="3149641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7A4A8A3-3062-4846-8297-28B77B5078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97086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5E0762-C84D-CDB0-0EDA-A4BE8B147C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0163" y="-93194"/>
            <a:ext cx="5831449" cy="694807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ctr">
              <a:buNone/>
            </a:pPr>
            <a:r>
              <a:rPr lang="en-GB" sz="2400" b="1">
                <a:latin typeface="Arial"/>
                <a:cs typeface="Arial"/>
              </a:rPr>
              <a:t>Legal Structure</a:t>
            </a:r>
            <a:br>
              <a:rPr lang="en-GB" sz="2400" b="1" dirty="0">
                <a:latin typeface="Arial"/>
                <a:cs typeface="Arial"/>
              </a:rPr>
            </a:br>
            <a:r>
              <a:rPr lang="en-GB" sz="2400" b="1">
                <a:latin typeface="Arial"/>
                <a:cs typeface="Arial"/>
              </a:rPr>
              <a:t>Private Limited Company (Ltd)</a:t>
            </a:r>
            <a:endParaRPr lang="en-GB" sz="2400" dirty="0">
              <a:latin typeface="Arial"/>
              <a:cs typeface="Arial"/>
            </a:endParaRPr>
          </a:p>
          <a:p>
            <a:r>
              <a:rPr lang="en-GB" sz="2400">
                <a:latin typeface="Arial"/>
                <a:cs typeface="Arial"/>
              </a:rPr>
              <a:t>Benefits:</a:t>
            </a:r>
            <a:endParaRPr lang="en-GB" sz="2400" dirty="0">
              <a:latin typeface="Arial"/>
              <a:cs typeface="Arial"/>
            </a:endParaRPr>
          </a:p>
          <a:p>
            <a:r>
              <a:rPr lang="en-GB" sz="2400">
                <a:latin typeface="Arial"/>
                <a:cs typeface="Arial"/>
              </a:rPr>
              <a:t>Limited liability protection</a:t>
            </a:r>
            <a:endParaRPr lang="en-GB" sz="2400" dirty="0">
              <a:latin typeface="Arial"/>
              <a:cs typeface="Arial"/>
            </a:endParaRPr>
          </a:p>
          <a:p>
            <a:r>
              <a:rPr lang="en-GB" sz="2400">
                <a:latin typeface="Arial"/>
                <a:cs typeface="Arial"/>
              </a:rPr>
              <a:t>Professional credibility</a:t>
            </a:r>
            <a:endParaRPr lang="en-GB" sz="2400" dirty="0">
              <a:latin typeface="Arial"/>
              <a:cs typeface="Arial"/>
            </a:endParaRPr>
          </a:p>
          <a:p>
            <a:r>
              <a:rPr lang="en-GB" sz="2400">
                <a:latin typeface="Arial"/>
                <a:cs typeface="Arial"/>
              </a:rPr>
              <a:t>Future growth opportunities</a:t>
            </a:r>
            <a:endParaRPr lang="en-GB" sz="24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400" dirty="0">
                <a:latin typeface="Arial"/>
                <a:cs typeface="Arial"/>
              </a:rPr>
              <a:t>                     </a:t>
            </a:r>
            <a:r>
              <a:rPr lang="en-GB" sz="2400" b="1">
                <a:latin typeface="Arial"/>
                <a:cs typeface="Arial"/>
              </a:rPr>
              <a:t>Management Team</a:t>
            </a:r>
            <a:endParaRPr lang="en-GB" sz="2400">
              <a:latin typeface="Arial"/>
              <a:cs typeface="Arial"/>
            </a:endParaRPr>
          </a:p>
          <a:p>
            <a:r>
              <a:rPr lang="en-GB" sz="2400">
                <a:latin typeface="Arial"/>
                <a:cs typeface="Arial"/>
              </a:rPr>
              <a:t>Managing Director (Owner)</a:t>
            </a:r>
            <a:endParaRPr lang="en-GB" sz="2400" dirty="0">
              <a:latin typeface="Arial"/>
              <a:cs typeface="Arial"/>
            </a:endParaRPr>
          </a:p>
          <a:p>
            <a:r>
              <a:rPr lang="en-GB" sz="2400">
                <a:latin typeface="Arial"/>
                <a:cs typeface="Arial"/>
              </a:rPr>
              <a:t>Head Barista</a:t>
            </a:r>
            <a:endParaRPr lang="en-GB" sz="2400" dirty="0">
              <a:latin typeface="Arial"/>
              <a:cs typeface="Arial"/>
            </a:endParaRPr>
          </a:p>
          <a:p>
            <a:r>
              <a:rPr lang="en-GB" sz="2400">
                <a:latin typeface="Arial"/>
                <a:cs typeface="Arial"/>
              </a:rPr>
              <a:t>Two Baristas</a:t>
            </a:r>
            <a:endParaRPr lang="en-GB" sz="2400" dirty="0">
              <a:latin typeface="Arial"/>
              <a:cs typeface="Arial"/>
            </a:endParaRPr>
          </a:p>
          <a:p>
            <a:r>
              <a:rPr lang="en-GB" sz="2400">
                <a:latin typeface="Arial"/>
                <a:cs typeface="Arial"/>
              </a:rPr>
              <a:t>Marketing &amp; Social Media</a:t>
            </a:r>
            <a:endParaRPr lang="en-GB" sz="2400" dirty="0">
              <a:latin typeface="Arial"/>
              <a:cs typeface="Arial"/>
            </a:endParaRPr>
          </a:p>
          <a:p>
            <a:r>
              <a:rPr lang="en-GB" sz="2400">
                <a:latin typeface="Arial"/>
                <a:cs typeface="Arial"/>
              </a:rPr>
              <a:t>Kitchen Assistant</a:t>
            </a:r>
            <a:endParaRPr lang="en-GB" sz="12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200" dirty="0">
                <a:latin typeface="Arial"/>
                <a:cs typeface="Arial"/>
              </a:rPr>
              <a:t>                      </a:t>
            </a:r>
          </a:p>
          <a:p>
            <a:pPr marL="0" indent="0">
              <a:buNone/>
            </a:pPr>
            <a:r>
              <a:rPr lang="en-GB" sz="1200">
                <a:latin typeface="Arial"/>
                <a:cs typeface="Arial"/>
              </a:rPr>
              <a:t>                                                                                  (</a:t>
            </a:r>
            <a:r>
              <a:rPr lang="en-GB" sz="1200">
                <a:latin typeface="Arial"/>
                <a:ea typeface="+mn-lt"/>
                <a:cs typeface="Arial"/>
              </a:rPr>
              <a:t>Companies House, 2023)</a:t>
            </a:r>
            <a:endParaRPr lang="en-GB" sz="1200" dirty="0">
              <a:latin typeface="Arial"/>
              <a:cs typeface="Arial"/>
            </a:endParaRPr>
          </a:p>
          <a:p>
            <a:endParaRPr lang="en-US" sz="24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3816458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2854FB4-497A-4904-92CC-4C2786A1E1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D82B6A-C186-37DC-3EBA-CCBA7FCA0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0400"/>
            <a:ext cx="5539739" cy="1162025"/>
          </a:xfrm>
        </p:spPr>
        <p:txBody>
          <a:bodyPr>
            <a:normAutofit/>
          </a:bodyPr>
          <a:lstStyle/>
          <a:p>
            <a:pPr algn="ctr"/>
            <a:r>
              <a:rPr lang="en-GB" sz="3600" b="1">
                <a:latin typeface="Arial"/>
                <a:cs typeface="Arial"/>
              </a:rPr>
              <a:t>PESTEL Analysis</a:t>
            </a:r>
            <a:br>
              <a:rPr lang="en-GB" sz="3600" b="1" dirty="0">
                <a:latin typeface="Arial"/>
                <a:cs typeface="Arial"/>
              </a:rPr>
            </a:br>
            <a:r>
              <a:rPr lang="en-GB" sz="3600" b="1">
                <a:latin typeface="Arial"/>
                <a:cs typeface="Arial"/>
              </a:rPr>
              <a:t> (Key Factors)</a:t>
            </a:r>
            <a:endParaRPr lang="en-US" sz="3600" b="1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CEE903-DDD2-EBD4-188E-E6950561FA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61" y="1489664"/>
            <a:ext cx="6785538" cy="5369259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</a:pPr>
            <a:r>
              <a:rPr lang="en-GB" sz="2400" b="1">
                <a:latin typeface="Arial"/>
                <a:cs typeface="Arial"/>
              </a:rPr>
              <a:t>Economic</a:t>
            </a:r>
            <a:endParaRPr lang="en-GB" sz="24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r>
              <a:rPr lang="en-GB" sz="2400">
                <a:latin typeface="Arial"/>
                <a:cs typeface="Arial"/>
              </a:rPr>
              <a:t>UK coffee market worth over £10 billion</a:t>
            </a:r>
          </a:p>
          <a:p>
            <a:pPr>
              <a:lnSpc>
                <a:spcPct val="100000"/>
              </a:lnSpc>
            </a:pPr>
            <a:r>
              <a:rPr lang="en-GB" sz="2400">
                <a:latin typeface="Arial"/>
                <a:cs typeface="Arial"/>
              </a:rPr>
              <a:t>Coffee seen as an affordable everyday treat</a:t>
            </a:r>
          </a:p>
          <a:p>
            <a:pPr>
              <a:lnSpc>
                <a:spcPct val="100000"/>
              </a:lnSpc>
            </a:pPr>
            <a:r>
              <a:rPr lang="en-GB" sz="2400" b="1">
                <a:latin typeface="Arial"/>
                <a:cs typeface="Arial"/>
              </a:rPr>
              <a:t>Social</a:t>
            </a:r>
            <a:endParaRPr lang="en-GB" sz="24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r>
              <a:rPr lang="en-GB" sz="2400">
                <a:latin typeface="Arial"/>
                <a:cs typeface="Arial"/>
              </a:rPr>
              <a:t>Growth in café culture</a:t>
            </a:r>
          </a:p>
          <a:p>
            <a:pPr>
              <a:lnSpc>
                <a:spcPct val="100000"/>
              </a:lnSpc>
            </a:pPr>
            <a:r>
              <a:rPr lang="en-GB" sz="2400">
                <a:latin typeface="Arial"/>
                <a:cs typeface="Arial"/>
              </a:rPr>
              <a:t>Increase in remote and hybrid working</a:t>
            </a:r>
          </a:p>
          <a:p>
            <a:pPr>
              <a:lnSpc>
                <a:spcPct val="100000"/>
              </a:lnSpc>
            </a:pPr>
            <a:r>
              <a:rPr lang="en-GB" sz="2400">
                <a:latin typeface="Arial"/>
                <a:cs typeface="Arial"/>
              </a:rPr>
              <a:t>Demand for social workspaces</a:t>
            </a:r>
          </a:p>
          <a:p>
            <a:pPr>
              <a:lnSpc>
                <a:spcPct val="100000"/>
              </a:lnSpc>
            </a:pPr>
            <a:r>
              <a:rPr lang="en-GB" sz="2400" b="1">
                <a:latin typeface="Arial"/>
                <a:cs typeface="Arial"/>
              </a:rPr>
              <a:t>Environmental</a:t>
            </a:r>
            <a:endParaRPr lang="en-GB" sz="24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r>
              <a:rPr lang="en-GB" sz="2400">
                <a:latin typeface="Arial"/>
                <a:cs typeface="Arial"/>
              </a:rPr>
              <a:t>Consumers want sustainable brands</a:t>
            </a:r>
          </a:p>
          <a:p>
            <a:pPr>
              <a:lnSpc>
                <a:spcPct val="100000"/>
              </a:lnSpc>
            </a:pPr>
            <a:r>
              <a:rPr lang="en-GB" sz="2400">
                <a:latin typeface="Arial"/>
                <a:cs typeface="Arial"/>
              </a:rPr>
              <a:t>Recyclable packaging and ethical sourcing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200">
                <a:latin typeface="Arial"/>
                <a:ea typeface="+mn-lt"/>
                <a:cs typeface="Arial"/>
              </a:rPr>
              <a:t>                                                                            (British Coffee Association, 2023; Statista, 2023)</a:t>
            </a:r>
            <a:endParaRPr lang="en-GB" sz="1200" dirty="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lang="en-US" sz="2400" dirty="0">
              <a:latin typeface="Arial"/>
              <a:cs typeface="Arial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F883E84-3640-43A5-9526-442521C03A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46543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cup of coffee with a smiley face on top&#10;&#10;AI-generated content may be incorrect.">
            <a:extLst>
              <a:ext uri="{FF2B5EF4-FFF2-40B4-BE49-F238E27FC236}">
                <a16:creationId xmlns:a16="http://schemas.microsoft.com/office/drawing/2014/main" id="{7ED9470D-8F45-F797-F4D8-05CC0EDC52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80180" y="1491095"/>
            <a:ext cx="3966730" cy="387581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3034512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E9381A5-DFBB-4B95-B7BC-AFB0897BD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9F4E80-88F1-2233-C107-4A87E3455C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7" y="838200"/>
            <a:ext cx="2994748" cy="1415143"/>
          </a:xfrm>
        </p:spPr>
        <p:txBody>
          <a:bodyPr anchor="t">
            <a:normAutofit/>
          </a:bodyPr>
          <a:lstStyle/>
          <a:p>
            <a:pPr algn="ctr"/>
            <a:r>
              <a:rPr lang="en-GB" sz="3600" b="1">
                <a:latin typeface="Arial"/>
                <a:cs typeface="Arial"/>
              </a:rPr>
              <a:t>Marketing Strategy</a:t>
            </a:r>
            <a:endParaRPr lang="en-US" sz="3600">
              <a:latin typeface="Arial"/>
              <a:cs typeface="Arial"/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5A4A5E9-8427-439C-A3EB-48C612A3D9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18221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DBD6E7-AF22-CB54-BB43-2F147457B7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69147" y="20520"/>
            <a:ext cx="7316067" cy="683889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2400" b="1">
                <a:latin typeface="Arial"/>
                <a:cs typeface="Arial"/>
              </a:rPr>
              <a:t>Social Media Marketing</a:t>
            </a:r>
            <a:endParaRPr lang="en-GB" sz="24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r>
              <a:rPr lang="en-GB" sz="2400">
                <a:latin typeface="Arial"/>
                <a:cs typeface="Arial"/>
              </a:rPr>
              <a:t>Instagram</a:t>
            </a:r>
          </a:p>
          <a:p>
            <a:pPr>
              <a:lnSpc>
                <a:spcPct val="100000"/>
              </a:lnSpc>
            </a:pPr>
            <a:r>
              <a:rPr lang="en-GB" sz="2400">
                <a:latin typeface="Arial"/>
                <a:cs typeface="Arial"/>
              </a:rPr>
              <a:t>TikTok</a:t>
            </a:r>
          </a:p>
          <a:p>
            <a:pPr>
              <a:lnSpc>
                <a:spcPct val="100000"/>
              </a:lnSpc>
            </a:pPr>
            <a:r>
              <a:rPr lang="en-GB" sz="2400">
                <a:latin typeface="Arial"/>
                <a:cs typeface="Arial"/>
              </a:rPr>
              <a:t>Activities</a:t>
            </a:r>
          </a:p>
          <a:p>
            <a:pPr>
              <a:lnSpc>
                <a:spcPct val="100000"/>
              </a:lnSpc>
            </a:pPr>
            <a:r>
              <a:rPr lang="en-GB" sz="2400">
                <a:latin typeface="Arial"/>
                <a:cs typeface="Arial"/>
              </a:rPr>
              <a:t>Coffee preparation videos</a:t>
            </a:r>
          </a:p>
          <a:p>
            <a:pPr>
              <a:lnSpc>
                <a:spcPct val="100000"/>
              </a:lnSpc>
            </a:pPr>
            <a:r>
              <a:rPr lang="en-GB" sz="2400">
                <a:latin typeface="Arial"/>
                <a:cs typeface="Arial"/>
              </a:rPr>
              <a:t>Customer reviews</a:t>
            </a:r>
          </a:p>
          <a:p>
            <a:pPr>
              <a:lnSpc>
                <a:spcPct val="100000"/>
              </a:lnSpc>
            </a:pPr>
            <a:r>
              <a:rPr lang="en-GB" sz="2400">
                <a:latin typeface="Arial"/>
                <a:cs typeface="Arial"/>
              </a:rPr>
              <a:t>Local targeted adverts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400" b="1">
                <a:latin typeface="Arial"/>
                <a:cs typeface="Arial"/>
              </a:rPr>
              <a:t>Promotional Marketing</a:t>
            </a:r>
            <a:endParaRPr lang="en-GB" sz="24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r>
              <a:rPr lang="en-GB" sz="2400">
                <a:latin typeface="Arial"/>
                <a:cs typeface="Arial"/>
              </a:rPr>
              <a:t>Opening day free drink promotion</a:t>
            </a:r>
          </a:p>
          <a:p>
            <a:pPr>
              <a:lnSpc>
                <a:spcPct val="100000"/>
              </a:lnSpc>
            </a:pPr>
            <a:r>
              <a:rPr lang="en-GB" sz="2400">
                <a:latin typeface="Arial"/>
                <a:cs typeface="Arial"/>
              </a:rPr>
              <a:t>Student discounts</a:t>
            </a:r>
          </a:p>
          <a:p>
            <a:pPr>
              <a:lnSpc>
                <a:spcPct val="100000"/>
              </a:lnSpc>
            </a:pPr>
            <a:r>
              <a:rPr lang="en-GB" sz="2400">
                <a:latin typeface="Arial"/>
                <a:cs typeface="Arial"/>
              </a:rPr>
              <a:t>Influencer partnerships</a:t>
            </a:r>
          </a:p>
          <a:p>
            <a:pPr>
              <a:lnSpc>
                <a:spcPct val="100000"/>
              </a:lnSpc>
            </a:pPr>
            <a:r>
              <a:rPr lang="en-GB" sz="2400">
                <a:latin typeface="Arial"/>
                <a:cs typeface="Arial"/>
              </a:rPr>
              <a:t>Goal: increase brand awareness and repeat customers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200">
                <a:latin typeface="Arial"/>
                <a:ea typeface="+mn-lt"/>
                <a:cs typeface="Arial"/>
              </a:rPr>
              <a:t>                                                                                                            (Philip Kotler &amp; Keller, 2016)</a:t>
            </a:r>
            <a:endParaRPr lang="en-GB" sz="1200" dirty="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lang="en-US" sz="2400" dirty="0">
              <a:latin typeface="Arial"/>
              <a:cs typeface="Arial"/>
            </a:endParaRPr>
          </a:p>
        </p:txBody>
      </p:sp>
      <p:pic>
        <p:nvPicPr>
          <p:cNvPr id="6" name="Graphic 5" descr="Marketing outline">
            <a:extLst>
              <a:ext uri="{FF2B5EF4-FFF2-40B4-BE49-F238E27FC236}">
                <a16:creationId xmlns:a16="http://schemas.microsoft.com/office/drawing/2014/main" id="{729661E8-A4E0-7650-AE49-5F9346EB81A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959969" y="2471057"/>
            <a:ext cx="2512573" cy="2512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40937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B24191-28C0-B14D-1114-FD88CDD8AD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8988"/>
            <a:ext cx="10515600" cy="450897"/>
          </a:xfrm>
        </p:spPr>
        <p:txBody>
          <a:bodyPr>
            <a:normAutofit fontScale="90000"/>
          </a:bodyPr>
          <a:lstStyle/>
          <a:p>
            <a:r>
              <a:rPr lang="en-GB" sz="3600" b="1">
                <a:latin typeface="Arial"/>
                <a:cs typeface="Arial"/>
              </a:rPr>
              <a:t>                          Funding &amp; Financial</a:t>
            </a:r>
            <a:endParaRPr lang="en-GB" sz="3600" b="1" dirty="0">
              <a:latin typeface="Arial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0511AF3-7AB2-BD4D-D54D-C8EAD4C63CEF}"/>
              </a:ext>
            </a:extLst>
          </p:cNvPr>
          <p:cNvSpPr txBox="1"/>
          <p:nvPr/>
        </p:nvSpPr>
        <p:spPr>
          <a:xfrm>
            <a:off x="153583" y="694073"/>
            <a:ext cx="11955719" cy="61863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/>
            <a:r>
              <a:rPr lang="en-GB" sz="2400" b="1" baseline="0" dirty="0" err="1">
                <a:solidFill>
                  <a:srgbClr val="000000"/>
                </a:solidFill>
                <a:latin typeface="Arial"/>
                <a:ea typeface="Arial"/>
                <a:cs typeface="Arial"/>
              </a:rPr>
              <a:t>Estmated</a:t>
            </a:r>
            <a:r>
              <a:rPr lang="en-GB" sz="2400" b="1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 Start Up Costs: £120,000</a:t>
            </a:r>
            <a:r>
              <a:rPr lang="en-GB" sz="2400" dirty="0">
                <a:latin typeface="Arial"/>
                <a:ea typeface="Arial"/>
                <a:cs typeface="Arial"/>
              </a:rPr>
              <a:t>​</a:t>
            </a:r>
          </a:p>
          <a:p>
            <a:endParaRPr lang="en-GB" sz="2400" dirty="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rtl="0"/>
            <a:r>
              <a:rPr lang="en-GB" sz="2400" b="1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Funding Sources</a:t>
            </a:r>
            <a:r>
              <a:rPr lang="en-GB" sz="2400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:</a:t>
            </a:r>
            <a:r>
              <a:rPr lang="en-US" sz="2400">
                <a:latin typeface="Arial"/>
                <a:ea typeface="Arial"/>
                <a:cs typeface="Arial"/>
              </a:rPr>
              <a:t>​</a:t>
            </a:r>
          </a:p>
          <a:p>
            <a:endParaRPr lang="en-US" sz="2400" dirty="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marL="228600" lvl="0" indent="-228600" rtl="0">
              <a:buFont typeface=""/>
              <a:buChar char="•"/>
            </a:pPr>
            <a:r>
              <a:rPr lang="en-GB" sz="2400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£40,000 Personal Savings</a:t>
            </a:r>
            <a:r>
              <a:rPr lang="en-US" sz="2400">
                <a:latin typeface="Arial"/>
                <a:ea typeface="Arial"/>
                <a:cs typeface="Arial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en-GB" sz="2400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£80,000 UK Start-Up Loan</a:t>
            </a:r>
            <a:r>
              <a:rPr lang="en-US" sz="2400">
                <a:latin typeface="Arial"/>
                <a:ea typeface="Arial"/>
                <a:cs typeface="Arial"/>
              </a:rPr>
              <a:t>​</a:t>
            </a:r>
          </a:p>
          <a:p>
            <a:pPr marL="228600" indent="-228600">
              <a:buFont typeface=""/>
              <a:buChar char="•"/>
            </a:pPr>
            <a:endParaRPr lang="en-US" sz="2400" dirty="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lvl="0" rtl="0"/>
            <a:r>
              <a:rPr lang="en-GB" sz="2400" b="1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Startup Costs</a:t>
            </a:r>
            <a:r>
              <a:rPr lang="en-GB" sz="2400">
                <a:latin typeface="Arial"/>
                <a:ea typeface="Arial"/>
                <a:cs typeface="Arial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en-GB" sz="2400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Lease Deposit &amp; Rent £30,000</a:t>
            </a:r>
            <a:r>
              <a:rPr lang="en-GB" sz="2400">
                <a:latin typeface="Arial"/>
                <a:ea typeface="Arial"/>
                <a:cs typeface="Arial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en-GB" sz="2400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Renovations &amp; Interior Design £35,000 </a:t>
            </a:r>
            <a:r>
              <a:rPr lang="en-GB" sz="2400">
                <a:latin typeface="Arial"/>
                <a:ea typeface="Arial"/>
                <a:cs typeface="Arial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en-GB" sz="2400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Coffee Equipment £20,000</a:t>
            </a:r>
            <a:r>
              <a:rPr lang="en-US" sz="2400">
                <a:latin typeface="Arial"/>
                <a:ea typeface="Arial"/>
                <a:cs typeface="Arial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en-GB" sz="2400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Furniture £10,000</a:t>
            </a:r>
            <a:r>
              <a:rPr lang="en-GB" sz="2400">
                <a:latin typeface="Arial"/>
                <a:ea typeface="Arial"/>
                <a:cs typeface="Arial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en-GB" sz="2400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Licence &amp; Insurance £5,000</a:t>
            </a:r>
            <a:r>
              <a:rPr lang="en-GB" sz="2400">
                <a:latin typeface="Arial"/>
                <a:ea typeface="Arial"/>
                <a:cs typeface="Arial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en-GB" sz="2400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Marketing &amp; Branding £8,000</a:t>
            </a:r>
            <a:r>
              <a:rPr lang="en-GB" sz="2400">
                <a:latin typeface="Arial"/>
                <a:ea typeface="Arial"/>
                <a:cs typeface="Arial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en-GB" sz="2400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Website Development £4,000</a:t>
            </a:r>
            <a:r>
              <a:rPr lang="en-GB" sz="2400">
                <a:latin typeface="Arial"/>
                <a:ea typeface="Arial"/>
                <a:cs typeface="Arial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en-GB" sz="2400" baseline="0" dirty="0" err="1">
                <a:solidFill>
                  <a:srgbClr val="000000"/>
                </a:solidFill>
                <a:latin typeface="Arial"/>
                <a:ea typeface="Arial"/>
                <a:cs typeface="Arial"/>
              </a:rPr>
              <a:t>Intial</a:t>
            </a:r>
            <a:r>
              <a:rPr lang="en-GB" sz="2400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 Stock £8,000</a:t>
            </a:r>
            <a:endParaRPr lang="en-US" sz="2400" dirty="0">
              <a:latin typeface="Arial"/>
              <a:cs typeface="Arial"/>
            </a:endParaRPr>
          </a:p>
          <a:p>
            <a:r>
              <a:rPr lang="en-US" sz="1200">
                <a:latin typeface="Arial"/>
                <a:cs typeface="Arial"/>
              </a:rPr>
              <a:t>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(Start Up Loans Company, 2023)</a:t>
            </a:r>
            <a:endParaRPr lang="en-GB" sz="1200" dirty="0">
              <a:latin typeface="Arial"/>
              <a:cs typeface="Arial"/>
            </a:endParaRPr>
          </a:p>
        </p:txBody>
      </p:sp>
      <p:pic>
        <p:nvPicPr>
          <p:cNvPr id="10" name="Picture 9" descr="A pile of money with wooden blocks&#10;&#10;AI-generated content may be incorrect.">
            <a:extLst>
              <a:ext uri="{FF2B5EF4-FFF2-40B4-BE49-F238E27FC236}">
                <a16:creationId xmlns:a16="http://schemas.microsoft.com/office/drawing/2014/main" id="{D40F9D6E-69EB-75C4-B144-7CC48F92AB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420884" y="1438349"/>
            <a:ext cx="5534837" cy="3691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46161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0BE7194-2E8F-D070-1BB4-E9E61AE4752D}"/>
              </a:ext>
            </a:extLst>
          </p:cNvPr>
          <p:cNvSpPr txBox="1"/>
          <p:nvPr/>
        </p:nvSpPr>
        <p:spPr>
          <a:xfrm>
            <a:off x="29536" y="14771"/>
            <a:ext cx="12162463" cy="747897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b="1">
                <a:latin typeface="Arial"/>
                <a:ea typeface="Times"/>
                <a:cs typeface="Arial"/>
              </a:rPr>
              <a:t>Conclusion</a:t>
            </a:r>
          </a:p>
          <a:p>
            <a:endParaRPr lang="en-US" sz="2400" dirty="0">
              <a:latin typeface="Arial"/>
              <a:ea typeface="Times"/>
              <a:cs typeface="Arial"/>
            </a:endParaRPr>
          </a:p>
          <a:p>
            <a:r>
              <a:rPr lang="en-US" sz="2400">
                <a:latin typeface="Arial"/>
                <a:ea typeface="Times"/>
                <a:cs typeface="Arial"/>
              </a:rPr>
              <a:t>Angie’s</a:t>
            </a:r>
            <a:r>
              <a:rPr lang="en-US" sz="2400" i="0">
                <a:latin typeface="Arial"/>
                <a:ea typeface="Times"/>
                <a:cs typeface="Arial"/>
              </a:rPr>
              <a:t> Coffee Shop </a:t>
            </a:r>
            <a:r>
              <a:rPr lang="en-US" sz="2400">
                <a:latin typeface="Arial"/>
                <a:ea typeface="Times"/>
                <a:cs typeface="Arial"/>
              </a:rPr>
              <a:t>has the aim to</a:t>
            </a:r>
            <a:r>
              <a:rPr lang="en-US" sz="2400" i="0">
                <a:latin typeface="Arial"/>
                <a:ea typeface="Times"/>
                <a:cs typeface="Arial"/>
              </a:rPr>
              <a:t> </a:t>
            </a:r>
            <a:r>
              <a:rPr lang="en-US" sz="2400">
                <a:latin typeface="Arial"/>
                <a:ea typeface="Times"/>
                <a:cs typeface="Arial"/>
              </a:rPr>
              <a:t>become a </a:t>
            </a:r>
            <a:r>
              <a:rPr lang="en-US" sz="2400" b="1" i="0">
                <a:latin typeface="Arial"/>
                <a:ea typeface="Times"/>
                <a:cs typeface="Arial"/>
              </a:rPr>
              <a:t>community-focused independent café in Birmingham</a:t>
            </a:r>
            <a:endParaRPr lang="en-US" sz="2400">
              <a:latin typeface="Arial"/>
              <a:ea typeface="Times"/>
              <a:cs typeface="Arial"/>
            </a:endParaRPr>
          </a:p>
          <a:p>
            <a:endParaRPr lang="en-US" sz="2400" b="1" i="0" dirty="0">
              <a:latin typeface="Arial"/>
              <a:ea typeface="Times"/>
              <a:cs typeface="Arial"/>
            </a:endParaRPr>
          </a:p>
          <a:p>
            <a:r>
              <a:rPr lang="en-US" sz="2400" b="1" i="0">
                <a:latin typeface="Arial"/>
                <a:ea typeface="Times"/>
                <a:cs typeface="Arial"/>
              </a:rPr>
              <a:t>Key strengths:</a:t>
            </a:r>
          </a:p>
          <a:p>
            <a:endParaRPr lang="en-US" sz="2400" dirty="0">
              <a:latin typeface="Arial"/>
              <a:ea typeface="Times"/>
              <a:cs typeface="Arial"/>
            </a:endParaRPr>
          </a:p>
          <a:p>
            <a:pPr>
              <a:buFont typeface=""/>
              <a:buChar char="•"/>
            </a:pPr>
            <a:r>
              <a:rPr lang="en-US" sz="2400" i="0">
                <a:latin typeface="Arial"/>
                <a:ea typeface="Times"/>
                <a:cs typeface="Arial"/>
              </a:rPr>
              <a:t> </a:t>
            </a:r>
            <a:r>
              <a:rPr lang="en-US" sz="2400">
                <a:latin typeface="Arial"/>
                <a:ea typeface="Times"/>
                <a:cs typeface="Arial"/>
              </a:rPr>
              <a:t>Expanding </a:t>
            </a:r>
            <a:r>
              <a:rPr lang="en-US" sz="2400" i="0">
                <a:latin typeface="Arial"/>
                <a:ea typeface="Times"/>
                <a:cs typeface="Arial"/>
              </a:rPr>
              <a:t>coffee market</a:t>
            </a:r>
            <a:endParaRPr lang="en-US" sz="2400" i="0" dirty="0">
              <a:latin typeface="Arial"/>
              <a:ea typeface="Times"/>
              <a:cs typeface="Arial"/>
            </a:endParaRPr>
          </a:p>
          <a:p>
            <a:pPr>
              <a:buFont typeface=""/>
              <a:buChar char="•"/>
            </a:pPr>
            <a:r>
              <a:rPr lang="en-US" sz="2400">
                <a:latin typeface="Arial"/>
                <a:ea typeface="Times"/>
                <a:cs typeface="Arial"/>
              </a:rPr>
              <a:t> </a:t>
            </a:r>
            <a:r>
              <a:rPr lang="en-US" sz="2400" i="0">
                <a:latin typeface="Arial"/>
                <a:ea typeface="Times"/>
                <a:cs typeface="Arial"/>
              </a:rPr>
              <a:t>Strong community engagement</a:t>
            </a:r>
            <a:endParaRPr lang="en-US" sz="2400" i="0" dirty="0">
              <a:latin typeface="Arial"/>
              <a:ea typeface="Times"/>
              <a:cs typeface="Arial"/>
            </a:endParaRPr>
          </a:p>
          <a:p>
            <a:pPr>
              <a:buFont typeface=""/>
              <a:buChar char="•"/>
            </a:pPr>
            <a:r>
              <a:rPr lang="en-US" sz="2400">
                <a:latin typeface="Arial"/>
                <a:ea typeface="Times"/>
                <a:cs typeface="Arial"/>
              </a:rPr>
              <a:t> </a:t>
            </a:r>
            <a:r>
              <a:rPr lang="en-US" sz="2400" i="0">
                <a:latin typeface="Arial"/>
                <a:ea typeface="Times"/>
                <a:cs typeface="Arial"/>
              </a:rPr>
              <a:t>Sustainable business model</a:t>
            </a:r>
            <a:endParaRPr lang="en-US" sz="2400" i="0" dirty="0">
              <a:latin typeface="Arial"/>
              <a:ea typeface="Times"/>
              <a:cs typeface="Arial"/>
            </a:endParaRPr>
          </a:p>
          <a:p>
            <a:pPr>
              <a:buFont typeface=""/>
              <a:buChar char="•"/>
            </a:pPr>
            <a:r>
              <a:rPr lang="en-US" sz="2400">
                <a:latin typeface="Arial"/>
                <a:ea typeface="Times"/>
                <a:cs typeface="Arial"/>
              </a:rPr>
              <a:t> </a:t>
            </a:r>
            <a:r>
              <a:rPr lang="en-US" sz="2400" i="0">
                <a:latin typeface="Arial"/>
                <a:ea typeface="Times"/>
                <a:cs typeface="Arial"/>
              </a:rPr>
              <a:t>Strategic digital marketing</a:t>
            </a:r>
            <a:endParaRPr lang="en-US" sz="2400" i="0" dirty="0">
              <a:latin typeface="Arial"/>
              <a:ea typeface="Times"/>
              <a:cs typeface="Arial"/>
            </a:endParaRPr>
          </a:p>
          <a:p>
            <a:endParaRPr lang="en-US" sz="2400" dirty="0">
              <a:latin typeface="Arial"/>
              <a:ea typeface="Times"/>
              <a:cs typeface="Arial"/>
            </a:endParaRPr>
          </a:p>
          <a:p>
            <a:r>
              <a:rPr lang="en-US" sz="2400" b="1" i="0">
                <a:latin typeface="Arial"/>
                <a:ea typeface="Times"/>
                <a:cs typeface="Arial"/>
              </a:rPr>
              <a:t>Vision:</a:t>
            </a:r>
            <a:endParaRPr lang="en-US" sz="2400" b="1" dirty="0">
              <a:latin typeface="Arial"/>
              <a:ea typeface="Times"/>
              <a:cs typeface="Arial"/>
            </a:endParaRPr>
          </a:p>
          <a:p>
            <a:r>
              <a:rPr lang="en-US" sz="2400" i="0">
                <a:latin typeface="Arial"/>
                <a:ea typeface="Times"/>
                <a:cs typeface="Arial"/>
              </a:rPr>
              <a:t>To build a well-known and socially responsible local coffee brand</a:t>
            </a:r>
            <a:endParaRPr lang="en-US" sz="2400">
              <a:latin typeface="Arial"/>
              <a:ea typeface="Times"/>
              <a:cs typeface="Arial"/>
            </a:endParaRPr>
          </a:p>
          <a:p>
            <a:endParaRPr lang="en-US" sz="2400" dirty="0">
              <a:latin typeface="Arial"/>
              <a:cs typeface="Arial"/>
            </a:endParaRPr>
          </a:p>
          <a:p>
            <a:r>
              <a:rPr lang="en-US" sz="2400" i="0">
                <a:latin typeface="Arial"/>
                <a:ea typeface="Times"/>
                <a:cs typeface="Arial"/>
              </a:rPr>
              <a:t>Thank you – Any questions?</a:t>
            </a:r>
          </a:p>
          <a:p>
            <a:endParaRPr lang="en-US" sz="2400" dirty="0">
              <a:latin typeface="Times"/>
              <a:cs typeface="Times"/>
            </a:endParaRPr>
          </a:p>
          <a:p>
            <a:r>
              <a:rPr lang="en-US" sz="1200" dirty="0">
                <a:latin typeface="Arial"/>
                <a:cs typeface="Arial"/>
              </a:rPr>
              <a:t>                                                                                                                                                                                                                        </a:t>
            </a:r>
            <a:r>
              <a:rPr lang="en-GB" sz="1200">
                <a:latin typeface="Arial"/>
                <a:cs typeface="Arial"/>
              </a:rPr>
              <a:t>(Start Up Loans Company, 2023)</a:t>
            </a:r>
            <a:endParaRPr lang="en-US" sz="1200">
              <a:latin typeface="Times"/>
              <a:cs typeface="Times"/>
            </a:endParaRPr>
          </a:p>
          <a:p>
            <a:r>
              <a:rPr lang="en-US" sz="2400" dirty="0">
                <a:latin typeface="Times"/>
                <a:cs typeface="Times"/>
              </a:rPr>
              <a:t>                                                                </a:t>
            </a:r>
          </a:p>
          <a:p>
            <a:pPr algn="ctr"/>
            <a:endParaRPr lang="en-GB" sz="2400" dirty="0">
              <a:latin typeface="Goudy Old Style"/>
              <a:cs typeface="Arial"/>
            </a:endParaRPr>
          </a:p>
        </p:txBody>
      </p:sp>
      <p:pic>
        <p:nvPicPr>
          <p:cNvPr id="3" name="Picture 2" descr="Meeting Relationship Business · Free image on Pixabay">
            <a:extLst>
              <a:ext uri="{FF2B5EF4-FFF2-40B4-BE49-F238E27FC236}">
                <a16:creationId xmlns:a16="http://schemas.microsoft.com/office/drawing/2014/main" id="{925CD6E8-1B2A-89FC-3367-6F564530C7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00858" y="1585774"/>
            <a:ext cx="3207300" cy="3034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28754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936E019-6A77-691D-9F06-C5703ABD9297}"/>
              </a:ext>
            </a:extLst>
          </p:cNvPr>
          <p:cNvSpPr txBox="1"/>
          <p:nvPr/>
        </p:nvSpPr>
        <p:spPr>
          <a:xfrm>
            <a:off x="685210" y="274675"/>
            <a:ext cx="10183627" cy="69249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b="1">
                <a:latin typeface="Arial"/>
                <a:ea typeface="Segoe UI"/>
                <a:cs typeface="Arial"/>
              </a:rPr>
              <a:t>References</a:t>
            </a:r>
          </a:p>
          <a:p>
            <a:endParaRPr lang="en-US" sz="2400" b="1" dirty="0">
              <a:latin typeface="Arial"/>
              <a:ea typeface="Segoe UI"/>
              <a:cs typeface="Arial"/>
            </a:endParaRPr>
          </a:p>
          <a:p>
            <a:pPr>
              <a:buFont typeface=""/>
              <a:buChar char="•"/>
            </a:pPr>
            <a:r>
              <a:rPr lang="en-US" sz="2400">
                <a:latin typeface="Arial"/>
                <a:ea typeface="Segoe UI"/>
                <a:cs typeface="Arial"/>
              </a:rPr>
              <a:t> British Coffee Association. (2025). </a:t>
            </a:r>
            <a:r>
              <a:rPr lang="en-US" sz="2400" i="1">
                <a:latin typeface="Arial"/>
                <a:ea typeface="Segoe UI"/>
                <a:cs typeface="Arial"/>
              </a:rPr>
              <a:t>UK Coffee Market Report</a:t>
            </a:r>
            <a:endParaRPr lang="en-US" sz="2400">
              <a:latin typeface="Arial"/>
              <a:ea typeface="Segoe UI"/>
              <a:cs typeface="Arial"/>
            </a:endParaRPr>
          </a:p>
          <a:p>
            <a:pPr>
              <a:buFont typeface=""/>
              <a:buChar char="•"/>
            </a:pPr>
            <a:endParaRPr lang="en-US" sz="2400" i="1" dirty="0">
              <a:latin typeface="Arial"/>
              <a:ea typeface="Segoe UI"/>
              <a:cs typeface="Arial"/>
            </a:endParaRPr>
          </a:p>
          <a:p>
            <a:pPr>
              <a:buFont typeface=""/>
              <a:buChar char="•"/>
            </a:pPr>
            <a:r>
              <a:rPr lang="en-US" sz="2400" dirty="0">
                <a:latin typeface="Arial"/>
                <a:ea typeface="Segoe UI"/>
                <a:cs typeface="Arial"/>
              </a:rPr>
              <a:t> Statista. (2025). </a:t>
            </a:r>
            <a:r>
              <a:rPr lang="en-US" sz="2400" i="1" dirty="0">
                <a:latin typeface="Arial"/>
                <a:ea typeface="Segoe UI"/>
                <a:cs typeface="Arial"/>
              </a:rPr>
              <a:t>Café Culture and Consumer </a:t>
            </a:r>
            <a:r>
              <a:rPr lang="en-US" sz="2400" i="1" dirty="0" err="1">
                <a:latin typeface="Arial"/>
                <a:ea typeface="Segoe UI"/>
                <a:cs typeface="Arial"/>
              </a:rPr>
              <a:t>Behaviour</a:t>
            </a:r>
            <a:r>
              <a:rPr lang="en-US" sz="2400" i="1" dirty="0">
                <a:latin typeface="Arial"/>
                <a:ea typeface="Segoe UI"/>
                <a:cs typeface="Arial"/>
              </a:rPr>
              <a:t> in the UK</a:t>
            </a:r>
            <a:endParaRPr lang="en-US" sz="2400" dirty="0">
              <a:latin typeface="Arial"/>
              <a:ea typeface="Segoe UI"/>
              <a:cs typeface="Arial"/>
            </a:endParaRPr>
          </a:p>
          <a:p>
            <a:endParaRPr lang="en-US" sz="2400" i="1" dirty="0">
              <a:latin typeface="Arial"/>
              <a:ea typeface="Segoe UI"/>
              <a:cs typeface="Arial"/>
            </a:endParaRPr>
          </a:p>
          <a:p>
            <a:pPr>
              <a:buFont typeface=""/>
              <a:buChar char="•"/>
            </a:pPr>
            <a:r>
              <a:rPr lang="en-US" sz="2400">
                <a:latin typeface="Arial"/>
                <a:ea typeface="Segoe UI"/>
                <a:cs typeface="Arial"/>
              </a:rPr>
              <a:t> Office for National Statistics. (2024). </a:t>
            </a:r>
            <a:r>
              <a:rPr lang="en-US" sz="2400" i="1">
                <a:latin typeface="Arial"/>
                <a:ea typeface="Segoe UI"/>
                <a:cs typeface="Arial"/>
              </a:rPr>
              <a:t>UK Workforce and Demographic Trends</a:t>
            </a:r>
            <a:endParaRPr lang="en-US" sz="2400">
              <a:latin typeface="Arial"/>
              <a:ea typeface="Segoe UI"/>
              <a:cs typeface="Arial"/>
            </a:endParaRPr>
          </a:p>
          <a:p>
            <a:endParaRPr lang="en-US" sz="2400" i="1" dirty="0">
              <a:latin typeface="Arial"/>
              <a:ea typeface="Segoe UI"/>
              <a:cs typeface="Arial"/>
            </a:endParaRPr>
          </a:p>
          <a:p>
            <a:pPr>
              <a:buFont typeface=""/>
              <a:buChar char="•"/>
            </a:pPr>
            <a:r>
              <a:rPr lang="en-US" sz="2400" dirty="0">
                <a:latin typeface="Arial"/>
                <a:ea typeface="Segoe UI"/>
                <a:cs typeface="Arial"/>
              </a:rPr>
              <a:t> Ethical Consumer. (2024). </a:t>
            </a:r>
            <a:r>
              <a:rPr lang="en-US" sz="2400" i="1" dirty="0">
                <a:latin typeface="Arial"/>
                <a:ea typeface="Segoe UI"/>
                <a:cs typeface="Arial"/>
              </a:rPr>
              <a:t>Sustainable Coffee and Ethical Purchasing </a:t>
            </a:r>
            <a:r>
              <a:rPr lang="en-US" sz="2400" i="1" dirty="0" err="1">
                <a:latin typeface="Arial"/>
                <a:ea typeface="Segoe UI"/>
                <a:cs typeface="Arial"/>
              </a:rPr>
              <a:t>Behaviour</a:t>
            </a:r>
          </a:p>
          <a:p>
            <a:pPr>
              <a:buFont typeface=""/>
              <a:buChar char="•"/>
            </a:pPr>
            <a:endParaRPr lang="en-US" sz="2400" i="1" dirty="0">
              <a:latin typeface="Arial"/>
              <a:ea typeface="Segoe UI"/>
              <a:cs typeface="Arial"/>
            </a:endParaRPr>
          </a:p>
          <a:p>
            <a:pPr>
              <a:buFont typeface=""/>
              <a:buChar char="•"/>
            </a:pPr>
            <a:r>
              <a:rPr lang="en-US" sz="2400">
                <a:latin typeface="Arial"/>
                <a:ea typeface="Segoe UI"/>
                <a:cs typeface="Arial"/>
              </a:rPr>
              <a:t> UK Government – Companies House. (2024). </a:t>
            </a:r>
            <a:r>
              <a:rPr lang="en-US" sz="2400" i="1">
                <a:latin typeface="Arial"/>
                <a:ea typeface="Segoe UI"/>
                <a:cs typeface="Arial"/>
              </a:rPr>
              <a:t>Business Structures: Private Limited Companies</a:t>
            </a:r>
            <a:endParaRPr lang="en-US" sz="2400">
              <a:latin typeface="Arial"/>
              <a:ea typeface="Segoe UI"/>
              <a:cs typeface="Arial"/>
            </a:endParaRPr>
          </a:p>
          <a:p>
            <a:pPr>
              <a:buFont typeface=""/>
              <a:buChar char="•"/>
            </a:pPr>
            <a:endParaRPr lang="en-US" sz="2400" i="1" dirty="0">
              <a:latin typeface="Arial"/>
              <a:ea typeface="Segoe UI"/>
              <a:cs typeface="Arial"/>
            </a:endParaRPr>
          </a:p>
          <a:p>
            <a:pPr>
              <a:buFont typeface=""/>
              <a:buChar char="•"/>
            </a:pPr>
            <a:r>
              <a:rPr lang="en-US" sz="2400">
                <a:latin typeface="Arial"/>
                <a:ea typeface="Segoe UI"/>
                <a:cs typeface="Arial"/>
              </a:rPr>
              <a:t>UK Start‑Up Loans. (2024). </a:t>
            </a:r>
            <a:r>
              <a:rPr lang="en-US" sz="2400" i="1">
                <a:latin typeface="Arial"/>
                <a:ea typeface="Segoe UI"/>
                <a:cs typeface="Arial"/>
              </a:rPr>
              <a:t>Start‑Up Loan </a:t>
            </a:r>
            <a:r>
              <a:rPr lang="en-US" sz="2400" i="1" err="1">
                <a:latin typeface="Arial"/>
                <a:ea typeface="Segoe UI"/>
                <a:cs typeface="Arial"/>
              </a:rPr>
              <a:t>Programme</a:t>
            </a:r>
            <a:r>
              <a:rPr lang="en-US" sz="2400" i="1" dirty="0">
                <a:latin typeface="Arial"/>
                <a:ea typeface="Segoe UI"/>
                <a:cs typeface="Arial"/>
              </a:rPr>
              <a:t> </a:t>
            </a:r>
            <a:r>
              <a:rPr lang="en-US" sz="2400" i="1">
                <a:latin typeface="Arial"/>
                <a:ea typeface="Segoe UI"/>
                <a:cs typeface="Arial"/>
              </a:rPr>
              <a:t>Overview</a:t>
            </a:r>
            <a:r>
              <a:rPr lang="en-US" sz="2400">
                <a:latin typeface="Arial"/>
                <a:ea typeface="Segoe UI"/>
                <a:cs typeface="Arial"/>
              </a:rPr>
              <a:t>.</a:t>
            </a:r>
            <a:endParaRPr lang="en-US" sz="2400" dirty="0">
              <a:latin typeface="Arial"/>
              <a:ea typeface="Segoe UI"/>
              <a:cs typeface="Arial"/>
            </a:endParaRPr>
          </a:p>
          <a:p>
            <a:endParaRPr lang="en-US" sz="2400" dirty="0">
              <a:latin typeface="Arial"/>
              <a:ea typeface="Segoe UI"/>
              <a:cs typeface="Arial"/>
            </a:endParaRPr>
          </a:p>
          <a:p>
            <a:pPr algn="ctr"/>
            <a:endParaRPr lang="en-GB" sz="24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14383356"/>
      </p:ext>
    </p:extLst>
  </p:cSld>
  <p:clrMapOvr>
    <a:masterClrMapping/>
  </p:clrMapOvr>
</p:sld>
</file>

<file path=ppt/theme/theme1.xml><?xml version="1.0" encoding="utf-8"?>
<a:theme xmlns:a="http://schemas.openxmlformats.org/drawingml/2006/main" name="ArchwayVTI">
  <a:themeElements>
    <a:clrScheme name="Custom 1">
      <a:dk1>
        <a:sysClr val="windowText" lastClr="000000"/>
      </a:dk1>
      <a:lt1>
        <a:sysClr val="window" lastClr="FFFFFF"/>
      </a:lt1>
      <a:dk2>
        <a:srgbClr val="2E3A3C"/>
      </a:dk2>
      <a:lt2>
        <a:srgbClr val="EDE9E7"/>
      </a:lt2>
      <a:accent1>
        <a:srgbClr val="898470"/>
      </a:accent1>
      <a:accent2>
        <a:srgbClr val="7A8773"/>
      </a:accent2>
      <a:accent3>
        <a:srgbClr val="8C845E"/>
      </a:accent3>
      <a:accent4>
        <a:srgbClr val="9F7E56"/>
      </a:accent4>
      <a:accent5>
        <a:srgbClr val="9B7E69"/>
      </a:accent5>
      <a:accent6>
        <a:srgbClr val="AA7862"/>
      </a:accent6>
      <a:hlink>
        <a:srgbClr val="7A8773"/>
      </a:hlink>
      <a:folHlink>
        <a:srgbClr val="9F7E56"/>
      </a:folHlink>
    </a:clrScheme>
    <a:fontScheme name="Archway">
      <a:majorFont>
        <a:latin typeface="Felix Titling"/>
        <a:ea typeface=""/>
        <a:cs typeface=""/>
      </a:majorFont>
      <a:minorFont>
        <a:latin typeface="Goudy Old Styl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wayVTI" id="{309F1D27-9968-4F93-BA7C-3666A757FD2E}" vid="{76D8E8FD-8787-4E56-A14A-C28BF58ABEE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ArchwayVTI</vt:lpstr>
      <vt:lpstr>Angie’s Coffee Shop – Business Pitch  Student Name: Angela Codling  Programme: BA Business Management  Module: Enterprise and Entrepreneurship (LCLM4006)  Lecturer: Roopa Aruvanahalli Nagaraju   University of Wales Trinity Saint David – Birmingham  </vt:lpstr>
      <vt:lpstr>Business Overview</vt:lpstr>
      <vt:lpstr> Unique Selling Points</vt:lpstr>
      <vt:lpstr>Management &amp; Legal Structure</vt:lpstr>
      <vt:lpstr>PESTEL Analysis  (Key Factors)</vt:lpstr>
      <vt:lpstr>Marketing Strategy</vt:lpstr>
      <vt:lpstr>                          Funding &amp; Financial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850</cp:revision>
  <dcterms:created xsi:type="dcterms:W3CDTF">2026-03-12T10:59:08Z</dcterms:created>
  <dcterms:modified xsi:type="dcterms:W3CDTF">2026-03-15T20:23:03Z</dcterms:modified>
</cp:coreProperties>
</file>