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60" r:id="rId2"/>
    <p:sldId id="262" r:id="rId3"/>
    <p:sldId id="261" r:id="rId4"/>
    <p:sldId id="280" r:id="rId5"/>
    <p:sldId id="282" r:id="rId6"/>
    <p:sldId id="279" r:id="rId7"/>
    <p:sldId id="273" r:id="rId8"/>
    <p:sldId id="265" r:id="rId9"/>
    <p:sldId id="283" r:id="rId10"/>
    <p:sldId id="269" r:id="rId11"/>
    <p:sldId id="264" r:id="rId12"/>
    <p:sldId id="284" r:id="rId13"/>
    <p:sldId id="276" r:id="rId14"/>
    <p:sldId id="268" r:id="rId15"/>
    <p:sldId id="277" r:id="rId16"/>
    <p:sldId id="26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5CB9B0-075C-1EA6-F8AF-91AE2152DD4A}" v="25" dt="2025-10-10T10:47:40.063"/>
    <p1510:client id="{7756071C-8DDE-BB2B-B043-FD4033E823EB}" v="1" dt="2025-10-10T11:22:36.744"/>
    <p1510:client id="{784AA193-7EA6-6516-D493-89F221157059}" v="33" dt="2025-10-10T11:15:57.496"/>
    <p1510:client id="{82F1A266-3826-57A3-885A-F6130CC4B30C}" v="704" dt="2025-10-10T11:07:56.459"/>
    <p1510:client id="{8C042185-9F75-34C1-9331-F05D07C09826}" v="492" dt="2025-10-10T11:21:40.665"/>
    <p1510:client id="{AA783571-CD49-CF2E-5614-516423C100B2}" v="39" dt="2025-10-10T10:57:41.622"/>
    <p1510:client id="{DDCA9377-BC31-127D-8A00-DB0032F5EA52}" v="2" dt="2025-10-10T10:45:05.005"/>
    <p1510:client id="{ED4B5748-639E-4F76-7E7D-51EF1892AA50}" v="5" dt="2025-10-10T11:11:20.896"/>
    <p1510:client id="{FB2B74C4-FF80-38A4-5CB7-1343ED9B098B}" v="2" dt="2025-10-10T10:14:25.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yne Summer Cossa (2507591)" userId="S::2507591@student.uwtsd.ac.uk::912f11d4-d366-4ad1-85d0-3d5d85396dd1" providerId="AD" clId="Web-{82F1A266-3826-57A3-885A-F6130CC4B30C}"/>
    <pc:docChg chg="modSld">
      <pc:chgData name="Tamyne Summer Cossa (2507591)" userId="S::2507591@student.uwtsd.ac.uk::912f11d4-d366-4ad1-85d0-3d5d85396dd1" providerId="AD" clId="Web-{82F1A266-3826-57A3-885A-F6130CC4B30C}" dt="2025-10-10T11:07:56.459" v="576" actId="20577"/>
      <pc:docMkLst>
        <pc:docMk/>
      </pc:docMkLst>
      <pc:sldChg chg="modSp">
        <pc:chgData name="Tamyne Summer Cossa (2507591)" userId="S::2507591@student.uwtsd.ac.uk::912f11d4-d366-4ad1-85d0-3d5d85396dd1" providerId="AD" clId="Web-{82F1A266-3826-57A3-885A-F6130CC4B30C}" dt="2025-10-10T10:42:20.708" v="194" actId="20577"/>
        <pc:sldMkLst>
          <pc:docMk/>
          <pc:sldMk cId="269640224" sldId="261"/>
        </pc:sldMkLst>
        <pc:spChg chg="mod">
          <ac:chgData name="Tamyne Summer Cossa (2507591)" userId="S::2507591@student.uwtsd.ac.uk::912f11d4-d366-4ad1-85d0-3d5d85396dd1" providerId="AD" clId="Web-{82F1A266-3826-57A3-885A-F6130CC4B30C}" dt="2025-10-10T10:42:20.708" v="194" actId="20577"/>
          <ac:spMkLst>
            <pc:docMk/>
            <pc:sldMk cId="269640224" sldId="261"/>
            <ac:spMk id="2" creationId="{B6CBEA3B-E722-A837-D56C-F48B27DC025E}"/>
          </ac:spMkLst>
        </pc:spChg>
      </pc:sldChg>
      <pc:sldChg chg="addSp modSp">
        <pc:chgData name="Tamyne Summer Cossa (2507591)" userId="S::2507591@student.uwtsd.ac.uk::912f11d4-d366-4ad1-85d0-3d5d85396dd1" providerId="AD" clId="Web-{82F1A266-3826-57A3-885A-F6130CC4B30C}" dt="2025-10-10T10:30:55.151" v="42" actId="1076"/>
        <pc:sldMkLst>
          <pc:docMk/>
          <pc:sldMk cId="778420661" sldId="262"/>
        </pc:sldMkLst>
        <pc:spChg chg="add mod">
          <ac:chgData name="Tamyne Summer Cossa (2507591)" userId="S::2507591@student.uwtsd.ac.uk::912f11d4-d366-4ad1-85d0-3d5d85396dd1" providerId="AD" clId="Web-{82F1A266-3826-57A3-885A-F6130CC4B30C}" dt="2025-10-10T10:30:55.151" v="42" actId="1076"/>
          <ac:spMkLst>
            <pc:docMk/>
            <pc:sldMk cId="778420661" sldId="262"/>
            <ac:spMk id="3" creationId="{ADA8DDBB-40CE-2E65-81E5-4EC10E1AC950}"/>
          </ac:spMkLst>
        </pc:spChg>
      </pc:sldChg>
      <pc:sldChg chg="modSp">
        <pc:chgData name="Tamyne Summer Cossa (2507591)" userId="S::2507591@student.uwtsd.ac.uk::912f11d4-d366-4ad1-85d0-3d5d85396dd1" providerId="AD" clId="Web-{82F1A266-3826-57A3-885A-F6130CC4B30C}" dt="2025-10-10T11:05:48.604" v="572" actId="20577"/>
        <pc:sldMkLst>
          <pc:docMk/>
          <pc:sldMk cId="0" sldId="263"/>
        </pc:sldMkLst>
        <pc:spChg chg="mod">
          <ac:chgData name="Tamyne Summer Cossa (2507591)" userId="S::2507591@student.uwtsd.ac.uk::912f11d4-d366-4ad1-85d0-3d5d85396dd1" providerId="AD" clId="Web-{82F1A266-3826-57A3-885A-F6130CC4B30C}" dt="2025-10-10T10:59:53.848" v="279" actId="20577"/>
          <ac:spMkLst>
            <pc:docMk/>
            <pc:sldMk cId="0" sldId="263"/>
            <ac:spMk id="2" creationId="{00000000-0000-0000-0000-000000000000}"/>
          </ac:spMkLst>
        </pc:spChg>
        <pc:spChg chg="mod">
          <ac:chgData name="Tamyne Summer Cossa (2507591)" userId="S::2507591@student.uwtsd.ac.uk::912f11d4-d366-4ad1-85d0-3d5d85396dd1" providerId="AD" clId="Web-{82F1A266-3826-57A3-885A-F6130CC4B30C}" dt="2025-10-10T11:05:48.604" v="572" actId="20577"/>
          <ac:spMkLst>
            <pc:docMk/>
            <pc:sldMk cId="0" sldId="263"/>
            <ac:spMk id="256" creationId="{AAAC7341-28C1-889F-C675-2AB9403D6DB8}"/>
          </ac:spMkLst>
        </pc:spChg>
      </pc:sldChg>
      <pc:sldChg chg="modSp">
        <pc:chgData name="Tamyne Summer Cossa (2507591)" userId="S::2507591@student.uwtsd.ac.uk::912f11d4-d366-4ad1-85d0-3d5d85396dd1" providerId="AD" clId="Web-{82F1A266-3826-57A3-885A-F6130CC4B30C}" dt="2025-10-10T10:34:07.900" v="86" actId="1076"/>
        <pc:sldMkLst>
          <pc:docMk/>
          <pc:sldMk cId="1845342950" sldId="264"/>
        </pc:sldMkLst>
        <pc:spChg chg="mod">
          <ac:chgData name="Tamyne Summer Cossa (2507591)" userId="S::2507591@student.uwtsd.ac.uk::912f11d4-d366-4ad1-85d0-3d5d85396dd1" providerId="AD" clId="Web-{82F1A266-3826-57A3-885A-F6130CC4B30C}" dt="2025-10-10T10:34:07.900" v="86" actId="1076"/>
          <ac:spMkLst>
            <pc:docMk/>
            <pc:sldMk cId="1845342950" sldId="264"/>
            <ac:spMk id="8" creationId="{5157F1E7-543B-F57F-F8F6-094610C0A7C1}"/>
          </ac:spMkLst>
        </pc:spChg>
      </pc:sldChg>
      <pc:sldChg chg="modSp addAnim delAnim modAnim">
        <pc:chgData name="Tamyne Summer Cossa (2507591)" userId="S::2507591@student.uwtsd.ac.uk::912f11d4-d366-4ad1-85d0-3d5d85396dd1" providerId="AD" clId="Web-{82F1A266-3826-57A3-885A-F6130CC4B30C}" dt="2025-10-10T10:59:09.691" v="274" actId="20577"/>
        <pc:sldMkLst>
          <pc:docMk/>
          <pc:sldMk cId="2101584391" sldId="265"/>
        </pc:sldMkLst>
        <pc:spChg chg="mod">
          <ac:chgData name="Tamyne Summer Cossa (2507591)" userId="S::2507591@student.uwtsd.ac.uk::912f11d4-d366-4ad1-85d0-3d5d85396dd1" providerId="AD" clId="Web-{82F1A266-3826-57A3-885A-F6130CC4B30C}" dt="2025-10-10T10:59:09.691" v="274" actId="20577"/>
          <ac:spMkLst>
            <pc:docMk/>
            <pc:sldMk cId="2101584391" sldId="265"/>
            <ac:spMk id="2" creationId="{0624BACA-5CC9-700C-CD3D-18646A2C4203}"/>
          </ac:spMkLst>
        </pc:spChg>
        <pc:spChg chg="mod">
          <ac:chgData name="Tamyne Summer Cossa (2507591)" userId="S::2507591@student.uwtsd.ac.uk::912f11d4-d366-4ad1-85d0-3d5d85396dd1" providerId="AD" clId="Web-{82F1A266-3826-57A3-885A-F6130CC4B30C}" dt="2025-10-10T10:11:37.462" v="7" actId="20577"/>
          <ac:spMkLst>
            <pc:docMk/>
            <pc:sldMk cId="2101584391" sldId="265"/>
            <ac:spMk id="7" creationId="{D9CD83D7-92CC-4421-829D-294F70C8C038}"/>
          </ac:spMkLst>
        </pc:spChg>
        <pc:spChg chg="mod">
          <ac:chgData name="Tamyne Summer Cossa (2507591)" userId="S::2507591@student.uwtsd.ac.uk::912f11d4-d366-4ad1-85d0-3d5d85396dd1" providerId="AD" clId="Web-{82F1A266-3826-57A3-885A-F6130CC4B30C}" dt="2025-10-10T10:49:29.277" v="230" actId="1076"/>
          <ac:spMkLst>
            <pc:docMk/>
            <pc:sldMk cId="2101584391" sldId="265"/>
            <ac:spMk id="10" creationId="{C4A33981-BD93-272D-6726-EEF5A370DB1D}"/>
          </ac:spMkLst>
        </pc:spChg>
      </pc:sldChg>
      <pc:sldChg chg="addAnim modAnim">
        <pc:chgData name="Tamyne Summer Cossa (2507591)" userId="S::2507591@student.uwtsd.ac.uk::912f11d4-d366-4ad1-85d0-3d5d85396dd1" providerId="AD" clId="Web-{82F1A266-3826-57A3-885A-F6130CC4B30C}" dt="2025-10-10T10:54:54.369" v="245"/>
        <pc:sldMkLst>
          <pc:docMk/>
          <pc:sldMk cId="3666079777" sldId="268"/>
        </pc:sldMkLst>
      </pc:sldChg>
      <pc:sldChg chg="modSp addAnim">
        <pc:chgData name="Tamyne Summer Cossa (2507591)" userId="S::2507591@student.uwtsd.ac.uk::912f11d4-d366-4ad1-85d0-3d5d85396dd1" providerId="AD" clId="Web-{82F1A266-3826-57A3-885A-F6130CC4B30C}" dt="2025-10-10T10:48:59.448" v="222" actId="20577"/>
        <pc:sldMkLst>
          <pc:docMk/>
          <pc:sldMk cId="2557488590" sldId="269"/>
        </pc:sldMkLst>
        <pc:spChg chg="mod">
          <ac:chgData name="Tamyne Summer Cossa (2507591)" userId="S::2507591@student.uwtsd.ac.uk::912f11d4-d366-4ad1-85d0-3d5d85396dd1" providerId="AD" clId="Web-{82F1A266-3826-57A3-885A-F6130CC4B30C}" dt="2025-10-10T10:48:59.448" v="222" actId="20577"/>
          <ac:spMkLst>
            <pc:docMk/>
            <pc:sldMk cId="2557488590" sldId="269"/>
            <ac:spMk id="2" creationId="{49AFE928-7CE8-F683-9C6E-8EC6FF9AC0BA}"/>
          </ac:spMkLst>
        </pc:spChg>
      </pc:sldChg>
      <pc:sldChg chg="modSp addAnim modAnim">
        <pc:chgData name="Tamyne Summer Cossa (2507591)" userId="S::2507591@student.uwtsd.ac.uk::912f11d4-d366-4ad1-85d0-3d5d85396dd1" providerId="AD" clId="Web-{82F1A266-3826-57A3-885A-F6130CC4B30C}" dt="2025-10-10T10:59:38.801" v="277" actId="20577"/>
        <pc:sldMkLst>
          <pc:docMk/>
          <pc:sldMk cId="386440396" sldId="276"/>
        </pc:sldMkLst>
        <pc:spChg chg="mod">
          <ac:chgData name="Tamyne Summer Cossa (2507591)" userId="S::2507591@student.uwtsd.ac.uk::912f11d4-d366-4ad1-85d0-3d5d85396dd1" providerId="AD" clId="Web-{82F1A266-3826-57A3-885A-F6130CC4B30C}" dt="2025-10-10T10:59:38.801" v="277" actId="20577"/>
          <ac:spMkLst>
            <pc:docMk/>
            <pc:sldMk cId="386440396" sldId="276"/>
            <ac:spMk id="2" creationId="{3D35C12E-620D-21CC-5053-04ED08EC1EF4}"/>
          </ac:spMkLst>
        </pc:spChg>
        <pc:spChg chg="mod">
          <ac:chgData name="Tamyne Summer Cossa (2507591)" userId="S::2507591@student.uwtsd.ac.uk::912f11d4-d366-4ad1-85d0-3d5d85396dd1" providerId="AD" clId="Web-{82F1A266-3826-57A3-885A-F6130CC4B30C}" dt="2025-10-10T10:16:57.149" v="23" actId="20577"/>
          <ac:spMkLst>
            <pc:docMk/>
            <pc:sldMk cId="386440396" sldId="276"/>
            <ac:spMk id="3" creationId="{B2AAACB2-4EF6-3F35-D515-F64A7C4EBDC4}"/>
          </ac:spMkLst>
        </pc:spChg>
      </pc:sldChg>
      <pc:sldChg chg="delSp modSp addAnim">
        <pc:chgData name="Tamyne Summer Cossa (2507591)" userId="S::2507591@student.uwtsd.ac.uk::912f11d4-d366-4ad1-85d0-3d5d85396dd1" providerId="AD" clId="Web-{82F1A266-3826-57A3-885A-F6130CC4B30C}" dt="2025-10-10T10:59:45.192" v="278" actId="20577"/>
        <pc:sldMkLst>
          <pc:docMk/>
          <pc:sldMk cId="1867462039" sldId="277"/>
        </pc:sldMkLst>
        <pc:spChg chg="mod">
          <ac:chgData name="Tamyne Summer Cossa (2507591)" userId="S::2507591@student.uwtsd.ac.uk::912f11d4-d366-4ad1-85d0-3d5d85396dd1" providerId="AD" clId="Web-{82F1A266-3826-57A3-885A-F6130CC4B30C}" dt="2025-10-10T10:59:45.192" v="278" actId="20577"/>
          <ac:spMkLst>
            <pc:docMk/>
            <pc:sldMk cId="1867462039" sldId="277"/>
            <ac:spMk id="17" creationId="{10925F07-80DB-936F-B7C7-EDCACD34E248}"/>
          </ac:spMkLst>
        </pc:spChg>
        <pc:spChg chg="del">
          <ac:chgData name="Tamyne Summer Cossa (2507591)" userId="S::2507591@student.uwtsd.ac.uk::912f11d4-d366-4ad1-85d0-3d5d85396dd1" providerId="AD" clId="Web-{82F1A266-3826-57A3-885A-F6130CC4B30C}" dt="2025-10-10T10:01:31.487" v="0"/>
          <ac:spMkLst>
            <pc:docMk/>
            <pc:sldMk cId="1867462039" sldId="277"/>
            <ac:spMk id="19" creationId="{3B2800E5-BA90-D2E0-08EF-6C810F1B782A}"/>
          </ac:spMkLst>
        </pc:spChg>
      </pc:sldChg>
      <pc:sldChg chg="modSp addAnim">
        <pc:chgData name="Tamyne Summer Cossa (2507591)" userId="S::2507591@student.uwtsd.ac.uk::912f11d4-d366-4ad1-85d0-3d5d85396dd1" providerId="AD" clId="Web-{82F1A266-3826-57A3-885A-F6130CC4B30C}" dt="2025-10-10T10:59:19.269" v="275" actId="20577"/>
        <pc:sldMkLst>
          <pc:docMk/>
          <pc:sldMk cId="1796955712" sldId="279"/>
        </pc:sldMkLst>
        <pc:spChg chg="mod">
          <ac:chgData name="Tamyne Summer Cossa (2507591)" userId="S::2507591@student.uwtsd.ac.uk::912f11d4-d366-4ad1-85d0-3d5d85396dd1" providerId="AD" clId="Web-{82F1A266-3826-57A3-885A-F6130CC4B30C}" dt="2025-10-10T10:59:19.269" v="275" actId="20577"/>
          <ac:spMkLst>
            <pc:docMk/>
            <pc:sldMk cId="1796955712" sldId="279"/>
            <ac:spMk id="2" creationId="{4126977B-CFD6-3090-FDBE-C879142B8153}"/>
          </ac:spMkLst>
        </pc:spChg>
        <pc:spChg chg="mod">
          <ac:chgData name="Tamyne Summer Cossa (2507591)" userId="S::2507591@student.uwtsd.ac.uk::912f11d4-d366-4ad1-85d0-3d5d85396dd1" providerId="AD" clId="Web-{82F1A266-3826-57A3-885A-F6130CC4B30C}" dt="2025-10-10T10:42:12.035" v="193" actId="20577"/>
          <ac:spMkLst>
            <pc:docMk/>
            <pc:sldMk cId="1796955712" sldId="279"/>
            <ac:spMk id="3" creationId="{FBEDB384-E7F0-F499-FA56-F58493E7D60E}"/>
          </ac:spMkLst>
        </pc:spChg>
      </pc:sldChg>
      <pc:sldChg chg="modSp">
        <pc:chgData name="Tamyne Summer Cossa (2507591)" userId="S::2507591@student.uwtsd.ac.uk::912f11d4-d366-4ad1-85d0-3d5d85396dd1" providerId="AD" clId="Web-{82F1A266-3826-57A3-885A-F6130CC4B30C}" dt="2025-10-10T10:38:47.779" v="144" actId="20577"/>
        <pc:sldMkLst>
          <pc:docMk/>
          <pc:sldMk cId="4018349274" sldId="280"/>
        </pc:sldMkLst>
        <pc:spChg chg="mod">
          <ac:chgData name="Tamyne Summer Cossa (2507591)" userId="S::2507591@student.uwtsd.ac.uk::912f11d4-d366-4ad1-85d0-3d5d85396dd1" providerId="AD" clId="Web-{82F1A266-3826-57A3-885A-F6130CC4B30C}" dt="2025-10-10T10:38:47.779" v="144" actId="20577"/>
          <ac:spMkLst>
            <pc:docMk/>
            <pc:sldMk cId="4018349274" sldId="280"/>
            <ac:spMk id="3" creationId="{642A9027-D88A-64E1-7CAE-D9EC83918E8C}"/>
          </ac:spMkLst>
        </pc:spChg>
      </pc:sldChg>
      <pc:sldChg chg="modSp addAnim delAnim modAnim">
        <pc:chgData name="Tamyne Summer Cossa (2507591)" userId="S::2507591@student.uwtsd.ac.uk::912f11d4-d366-4ad1-85d0-3d5d85396dd1" providerId="AD" clId="Web-{82F1A266-3826-57A3-885A-F6130CC4B30C}" dt="2025-10-10T11:02:31.663" v="313" actId="20577"/>
        <pc:sldMkLst>
          <pc:docMk/>
          <pc:sldMk cId="4278682155" sldId="282"/>
        </pc:sldMkLst>
        <pc:spChg chg="mod">
          <ac:chgData name="Tamyne Summer Cossa (2507591)" userId="S::2507591@student.uwtsd.ac.uk::912f11d4-d366-4ad1-85d0-3d5d85396dd1" providerId="AD" clId="Web-{82F1A266-3826-57A3-885A-F6130CC4B30C}" dt="2025-10-10T11:02:31.663" v="313" actId="20577"/>
          <ac:spMkLst>
            <pc:docMk/>
            <pc:sldMk cId="4278682155" sldId="282"/>
            <ac:spMk id="3" creationId="{FC7A1AA4-BBD9-81B8-881C-F41CE912CFB9}"/>
          </ac:spMkLst>
        </pc:spChg>
      </pc:sldChg>
      <pc:sldChg chg="modSp addAnim modAnim">
        <pc:chgData name="Tamyne Summer Cossa (2507591)" userId="S::2507591@student.uwtsd.ac.uk::912f11d4-d366-4ad1-85d0-3d5d85396dd1" providerId="AD" clId="Web-{82F1A266-3826-57A3-885A-F6130CC4B30C}" dt="2025-10-10T11:07:56.459" v="576" actId="20577"/>
        <pc:sldMkLst>
          <pc:docMk/>
          <pc:sldMk cId="3795475893" sldId="284"/>
        </pc:sldMkLst>
        <pc:spChg chg="mod">
          <ac:chgData name="Tamyne Summer Cossa (2507591)" userId="S::2507591@student.uwtsd.ac.uk::912f11d4-d366-4ad1-85d0-3d5d85396dd1" providerId="AD" clId="Web-{82F1A266-3826-57A3-885A-F6130CC4B30C}" dt="2025-10-10T10:59:30.879" v="276" actId="20577"/>
          <ac:spMkLst>
            <pc:docMk/>
            <pc:sldMk cId="3795475893" sldId="284"/>
            <ac:spMk id="2" creationId="{A2C586BC-F323-398B-075E-C31C23184E52}"/>
          </ac:spMkLst>
        </pc:spChg>
        <pc:spChg chg="mod">
          <ac:chgData name="Tamyne Summer Cossa (2507591)" userId="S::2507591@student.uwtsd.ac.uk::912f11d4-d366-4ad1-85d0-3d5d85396dd1" providerId="AD" clId="Web-{82F1A266-3826-57A3-885A-F6130CC4B30C}" dt="2025-10-10T11:07:56.459" v="576" actId="20577"/>
          <ac:spMkLst>
            <pc:docMk/>
            <pc:sldMk cId="3795475893" sldId="284"/>
            <ac:spMk id="3" creationId="{8A1D6F76-A0BC-5BE5-5D27-86EE5546C317}"/>
          </ac:spMkLst>
        </pc:spChg>
      </pc:sldChg>
    </pc:docChg>
  </pc:docChgLst>
  <pc:docChgLst>
    <pc:chgData name="Sabia Alam (2507875)" userId="S::2507875@student.uwtsd.ac.uk::76ea935f-bd41-4711-a8dc-4fc92a3604c6" providerId="AD" clId="Web-{D00D06BC-C22B-B75F-5245-8F40D9959AF9}"/>
    <pc:docChg chg="addSld modSld sldOrd">
      <pc:chgData name="Sabia Alam (2507875)" userId="S::2507875@student.uwtsd.ac.uk::76ea935f-bd41-4711-a8dc-4fc92a3604c6" providerId="AD" clId="Web-{D00D06BC-C22B-B75F-5245-8F40D9959AF9}" dt="2025-09-26T11:51:07.282" v="110" actId="20577"/>
      <pc:docMkLst>
        <pc:docMk/>
      </pc:docMkLst>
      <pc:sldChg chg="modSp new">
        <pc:chgData name="Sabia Alam (2507875)" userId="S::2507875@student.uwtsd.ac.uk::76ea935f-bd41-4711-a8dc-4fc92a3604c6" providerId="AD" clId="Web-{D00D06BC-C22B-B75F-5245-8F40D9959AF9}" dt="2025-09-26T11:46:55.201" v="91" actId="20577"/>
        <pc:sldMkLst>
          <pc:docMk/>
          <pc:sldMk cId="376970973" sldId="260"/>
        </pc:sldMkLst>
        <pc:spChg chg="mod">
          <ac:chgData name="Sabia Alam (2507875)" userId="S::2507875@student.uwtsd.ac.uk::76ea935f-bd41-4711-a8dc-4fc92a3604c6" providerId="AD" clId="Web-{D00D06BC-C22B-B75F-5245-8F40D9959AF9}" dt="2025-09-26T11:42:43.398" v="15" actId="20577"/>
          <ac:spMkLst>
            <pc:docMk/>
            <pc:sldMk cId="376970973" sldId="260"/>
            <ac:spMk id="2" creationId="{FA311CA8-6F61-241F-863B-CE9BF2ED6D17}"/>
          </ac:spMkLst>
        </pc:spChg>
        <pc:spChg chg="mod">
          <ac:chgData name="Sabia Alam (2507875)" userId="S::2507875@student.uwtsd.ac.uk::76ea935f-bd41-4711-a8dc-4fc92a3604c6" providerId="AD" clId="Web-{D00D06BC-C22B-B75F-5245-8F40D9959AF9}" dt="2025-09-26T11:46:55.201" v="91" actId="20577"/>
          <ac:spMkLst>
            <pc:docMk/>
            <pc:sldMk cId="376970973" sldId="260"/>
            <ac:spMk id="3" creationId="{B32C975B-16D7-F5EA-ECD5-154F5567ADDE}"/>
          </ac:spMkLst>
        </pc:spChg>
      </pc:sldChg>
      <pc:sldChg chg="modSp new">
        <pc:chgData name="Sabia Alam (2507875)" userId="S::2507875@student.uwtsd.ac.uk::76ea935f-bd41-4711-a8dc-4fc92a3604c6" providerId="AD" clId="Web-{D00D06BC-C22B-B75F-5245-8F40D9959AF9}" dt="2025-09-26T11:51:07.282" v="110" actId="20577"/>
        <pc:sldMkLst>
          <pc:docMk/>
          <pc:sldMk cId="269640224" sldId="261"/>
        </pc:sldMkLst>
        <pc:spChg chg="mod">
          <ac:chgData name="Sabia Alam (2507875)" userId="S::2507875@student.uwtsd.ac.uk::76ea935f-bd41-4711-a8dc-4fc92a3604c6" providerId="AD" clId="Web-{D00D06BC-C22B-B75F-5245-8F40D9959AF9}" dt="2025-09-26T11:51:07.282" v="110" actId="20577"/>
          <ac:spMkLst>
            <pc:docMk/>
            <pc:sldMk cId="269640224" sldId="261"/>
            <ac:spMk id="2" creationId="{B6CBEA3B-E722-A837-D56C-F48B27DC025E}"/>
          </ac:spMkLst>
        </pc:spChg>
        <pc:spChg chg="mod">
          <ac:chgData name="Sabia Alam (2507875)" userId="S::2507875@student.uwtsd.ac.uk::76ea935f-bd41-4711-a8dc-4fc92a3604c6" providerId="AD" clId="Web-{D00D06BC-C22B-B75F-5245-8F40D9959AF9}" dt="2025-09-26T11:50:58.626" v="109" actId="20577"/>
          <ac:spMkLst>
            <pc:docMk/>
            <pc:sldMk cId="269640224" sldId="261"/>
            <ac:spMk id="3" creationId="{FB22A952-9F37-E5F9-CB6F-88DCC07B1403}"/>
          </ac:spMkLst>
        </pc:spChg>
      </pc:sldChg>
    </pc:docChg>
  </pc:docChgLst>
  <pc:docChgLst>
    <pc:chgData name="Sabia Alam (2507875)" userId="S::2507875@student.uwtsd.ac.uk::76ea935f-bd41-4711-a8dc-4fc92a3604c6" providerId="AD" clId="Web-{2301E75B-5E14-47C1-BF26-50A32DF017F7}"/>
    <pc:docChg chg="delSld modSld">
      <pc:chgData name="Sabia Alam (2507875)" userId="S::2507875@student.uwtsd.ac.uk::76ea935f-bd41-4711-a8dc-4fc92a3604c6" providerId="AD" clId="Web-{2301E75B-5E14-47C1-BF26-50A32DF017F7}" dt="2025-10-03T13:40:33.514" v="182" actId="20577"/>
      <pc:docMkLst>
        <pc:docMk/>
      </pc:docMkLst>
      <pc:sldChg chg="modSp">
        <pc:chgData name="Sabia Alam (2507875)" userId="S::2507875@student.uwtsd.ac.uk::76ea935f-bd41-4711-a8dc-4fc92a3604c6" providerId="AD" clId="Web-{2301E75B-5E14-47C1-BF26-50A32DF017F7}" dt="2025-10-03T13:40:33.514" v="182" actId="20577"/>
        <pc:sldMkLst>
          <pc:docMk/>
          <pc:sldMk cId="4018349274" sldId="280"/>
        </pc:sldMkLst>
        <pc:spChg chg="mod">
          <ac:chgData name="Sabia Alam (2507875)" userId="S::2507875@student.uwtsd.ac.uk::76ea935f-bd41-4711-a8dc-4fc92a3604c6" providerId="AD" clId="Web-{2301E75B-5E14-47C1-BF26-50A32DF017F7}" dt="2025-10-03T13:40:33.514" v="182" actId="20577"/>
          <ac:spMkLst>
            <pc:docMk/>
            <pc:sldMk cId="4018349274" sldId="280"/>
            <ac:spMk id="2" creationId="{1C5652E3-19A1-51C0-59FB-2A57F3F26AEF}"/>
          </ac:spMkLst>
        </pc:spChg>
        <pc:spChg chg="mod">
          <ac:chgData name="Sabia Alam (2507875)" userId="S::2507875@student.uwtsd.ac.uk::76ea935f-bd41-4711-a8dc-4fc92a3604c6" providerId="AD" clId="Web-{2301E75B-5E14-47C1-BF26-50A32DF017F7}" dt="2025-10-03T13:40:26.733" v="181" actId="20577"/>
          <ac:spMkLst>
            <pc:docMk/>
            <pc:sldMk cId="4018349274" sldId="280"/>
            <ac:spMk id="3" creationId="{642A9027-D88A-64E1-7CAE-D9EC83918E8C}"/>
          </ac:spMkLst>
        </pc:spChg>
      </pc:sldChg>
      <pc:sldChg chg="modSp">
        <pc:chgData name="Sabia Alam (2507875)" userId="S::2507875@student.uwtsd.ac.uk::76ea935f-bd41-4711-a8dc-4fc92a3604c6" providerId="AD" clId="Web-{2301E75B-5E14-47C1-BF26-50A32DF017F7}" dt="2025-10-03T13:39:59.686" v="180" actId="20577"/>
        <pc:sldMkLst>
          <pc:docMk/>
          <pc:sldMk cId="4278682155" sldId="282"/>
        </pc:sldMkLst>
        <pc:spChg chg="mod">
          <ac:chgData name="Sabia Alam (2507875)" userId="S::2507875@student.uwtsd.ac.uk::76ea935f-bd41-4711-a8dc-4fc92a3604c6" providerId="AD" clId="Web-{2301E75B-5E14-47C1-BF26-50A32DF017F7}" dt="2025-10-03T13:39:59.686" v="180" actId="20577"/>
          <ac:spMkLst>
            <pc:docMk/>
            <pc:sldMk cId="4278682155" sldId="282"/>
            <ac:spMk id="3" creationId="{FC7A1AA4-BBD9-81B8-881C-F41CE912CFB9}"/>
          </ac:spMkLst>
        </pc:spChg>
      </pc:sldChg>
    </pc:docChg>
  </pc:docChgLst>
  <pc:docChgLst>
    <pc:chgData name="Chloe Ellie Thompson (2507593)" userId="S::2507593@student.uwtsd.ac.uk::4df311d1-3ef4-41e9-816a-3a6fb24a7f59" providerId="AD" clId="Web-{AA783571-CD49-CF2E-5614-516423C100B2}"/>
    <pc:docChg chg="modSld modMainMaster">
      <pc:chgData name="Chloe Ellie Thompson (2507593)" userId="S::2507593@student.uwtsd.ac.uk::4df311d1-3ef4-41e9-816a-3a6fb24a7f59" providerId="AD" clId="Web-{AA783571-CD49-CF2E-5614-516423C100B2}" dt="2025-10-10T10:57:41.622" v="37"/>
      <pc:docMkLst>
        <pc:docMk/>
      </pc:docMkLst>
      <pc:sldChg chg="modTransition">
        <pc:chgData name="Chloe Ellie Thompson (2507593)" userId="S::2507593@student.uwtsd.ac.uk::4df311d1-3ef4-41e9-816a-3a6fb24a7f59" providerId="AD" clId="Web-{AA783571-CD49-CF2E-5614-516423C100B2}" dt="2025-10-10T10:57:41.622" v="37"/>
        <pc:sldMkLst>
          <pc:docMk/>
          <pc:sldMk cId="376970973" sldId="260"/>
        </pc:sldMkLst>
      </pc:sldChg>
      <pc:sldChg chg="modTransition">
        <pc:chgData name="Chloe Ellie Thompson (2507593)" userId="S::2507593@student.uwtsd.ac.uk::4df311d1-3ef4-41e9-816a-3a6fb24a7f59" providerId="AD" clId="Web-{AA783571-CD49-CF2E-5614-516423C100B2}" dt="2025-10-10T10:57:41.622" v="37"/>
        <pc:sldMkLst>
          <pc:docMk/>
          <pc:sldMk cId="269640224" sldId="261"/>
        </pc:sldMkLst>
      </pc:sldChg>
      <pc:sldChg chg="modTransition">
        <pc:chgData name="Chloe Ellie Thompson (2507593)" userId="S::2507593@student.uwtsd.ac.uk::4df311d1-3ef4-41e9-816a-3a6fb24a7f59" providerId="AD" clId="Web-{AA783571-CD49-CF2E-5614-516423C100B2}" dt="2025-10-10T10:57:41.622" v="37"/>
        <pc:sldMkLst>
          <pc:docMk/>
          <pc:sldMk cId="778420661" sldId="262"/>
        </pc:sldMkLst>
      </pc:sldChg>
      <pc:sldChg chg="modTransition">
        <pc:chgData name="Chloe Ellie Thompson (2507593)" userId="S::2507593@student.uwtsd.ac.uk::4df311d1-3ef4-41e9-816a-3a6fb24a7f59" providerId="AD" clId="Web-{AA783571-CD49-CF2E-5614-516423C100B2}" dt="2025-10-10T10:57:41.622" v="37"/>
        <pc:sldMkLst>
          <pc:docMk/>
          <pc:sldMk cId="0" sldId="263"/>
        </pc:sldMkLst>
      </pc:sldChg>
      <pc:sldChg chg="modSp modTransition addAnim delAnim">
        <pc:chgData name="Chloe Ellie Thompson (2507593)" userId="S::2507593@student.uwtsd.ac.uk::4df311d1-3ef4-41e9-816a-3a6fb24a7f59" providerId="AD" clId="Web-{AA783571-CD49-CF2E-5614-516423C100B2}" dt="2025-10-10T10:57:41.622" v="37"/>
        <pc:sldMkLst>
          <pc:docMk/>
          <pc:sldMk cId="1845342950" sldId="264"/>
        </pc:sldMkLst>
        <pc:spChg chg="mod">
          <ac:chgData name="Chloe Ellie Thompson (2507593)" userId="S::2507593@student.uwtsd.ac.uk::4df311d1-3ef4-41e9-816a-3a6fb24a7f59" providerId="AD" clId="Web-{AA783571-CD49-CF2E-5614-516423C100B2}" dt="2025-10-10T10:49:05.796" v="0" actId="20577"/>
          <ac:spMkLst>
            <pc:docMk/>
            <pc:sldMk cId="1845342950" sldId="264"/>
            <ac:spMk id="2" creationId="{9921EE29-3B4A-C531-6F76-08E5936BA7FD}"/>
          </ac:spMkLst>
        </pc:spChg>
      </pc:sldChg>
      <pc:sldChg chg="modTransition">
        <pc:chgData name="Chloe Ellie Thompson (2507593)" userId="S::2507593@student.uwtsd.ac.uk::4df311d1-3ef4-41e9-816a-3a6fb24a7f59" providerId="AD" clId="Web-{AA783571-CD49-CF2E-5614-516423C100B2}" dt="2025-10-10T10:57:41.622" v="37"/>
        <pc:sldMkLst>
          <pc:docMk/>
          <pc:sldMk cId="2101584391" sldId="265"/>
        </pc:sldMkLst>
      </pc:sldChg>
      <pc:sldChg chg="modTransition">
        <pc:chgData name="Chloe Ellie Thompson (2507593)" userId="S::2507593@student.uwtsd.ac.uk::4df311d1-3ef4-41e9-816a-3a6fb24a7f59" providerId="AD" clId="Web-{AA783571-CD49-CF2E-5614-516423C100B2}" dt="2025-10-10T10:57:41.622" v="37"/>
        <pc:sldMkLst>
          <pc:docMk/>
          <pc:sldMk cId="3666079777" sldId="268"/>
        </pc:sldMkLst>
      </pc:sldChg>
      <pc:sldChg chg="modTransition">
        <pc:chgData name="Chloe Ellie Thompson (2507593)" userId="S::2507593@student.uwtsd.ac.uk::4df311d1-3ef4-41e9-816a-3a6fb24a7f59" providerId="AD" clId="Web-{AA783571-CD49-CF2E-5614-516423C100B2}" dt="2025-10-10T10:57:41.622" v="37"/>
        <pc:sldMkLst>
          <pc:docMk/>
          <pc:sldMk cId="2557488590" sldId="269"/>
        </pc:sldMkLst>
      </pc:sldChg>
      <pc:sldChg chg="modTransition">
        <pc:chgData name="Chloe Ellie Thompson (2507593)" userId="S::2507593@student.uwtsd.ac.uk::4df311d1-3ef4-41e9-816a-3a6fb24a7f59" providerId="AD" clId="Web-{AA783571-CD49-CF2E-5614-516423C100B2}" dt="2025-10-10T10:57:41.622" v="37"/>
        <pc:sldMkLst>
          <pc:docMk/>
          <pc:sldMk cId="907850110" sldId="273"/>
        </pc:sldMkLst>
      </pc:sldChg>
      <pc:sldChg chg="modTransition">
        <pc:chgData name="Chloe Ellie Thompson (2507593)" userId="S::2507593@student.uwtsd.ac.uk::4df311d1-3ef4-41e9-816a-3a6fb24a7f59" providerId="AD" clId="Web-{AA783571-CD49-CF2E-5614-516423C100B2}" dt="2025-10-10T10:57:41.622" v="37"/>
        <pc:sldMkLst>
          <pc:docMk/>
          <pc:sldMk cId="386440396" sldId="276"/>
        </pc:sldMkLst>
      </pc:sldChg>
      <pc:sldChg chg="modTransition addAnim delAnim">
        <pc:chgData name="Chloe Ellie Thompson (2507593)" userId="S::2507593@student.uwtsd.ac.uk::4df311d1-3ef4-41e9-816a-3a6fb24a7f59" providerId="AD" clId="Web-{AA783571-CD49-CF2E-5614-516423C100B2}" dt="2025-10-10T10:57:41.622" v="37"/>
        <pc:sldMkLst>
          <pc:docMk/>
          <pc:sldMk cId="1867462039" sldId="277"/>
        </pc:sldMkLst>
      </pc:sldChg>
      <pc:sldChg chg="modTransition addAnim delAnim">
        <pc:chgData name="Chloe Ellie Thompson (2507593)" userId="S::2507593@student.uwtsd.ac.uk::4df311d1-3ef4-41e9-816a-3a6fb24a7f59" providerId="AD" clId="Web-{AA783571-CD49-CF2E-5614-516423C100B2}" dt="2025-10-10T10:57:41.622" v="37"/>
        <pc:sldMkLst>
          <pc:docMk/>
          <pc:sldMk cId="1796955712" sldId="279"/>
        </pc:sldMkLst>
      </pc:sldChg>
      <pc:sldChg chg="modSp modTransition">
        <pc:chgData name="Chloe Ellie Thompson (2507593)" userId="S::2507593@student.uwtsd.ac.uk::4df311d1-3ef4-41e9-816a-3a6fb24a7f59" providerId="AD" clId="Web-{AA783571-CD49-CF2E-5614-516423C100B2}" dt="2025-10-10T10:57:41.622" v="37"/>
        <pc:sldMkLst>
          <pc:docMk/>
          <pc:sldMk cId="4018349274" sldId="280"/>
        </pc:sldMkLst>
        <pc:spChg chg="mod">
          <ac:chgData name="Chloe Ellie Thompson (2507593)" userId="S::2507593@student.uwtsd.ac.uk::4df311d1-3ef4-41e9-816a-3a6fb24a7f59" providerId="AD" clId="Web-{AA783571-CD49-CF2E-5614-516423C100B2}" dt="2025-10-10T10:53:28.896" v="17" actId="20577"/>
          <ac:spMkLst>
            <pc:docMk/>
            <pc:sldMk cId="4018349274" sldId="280"/>
            <ac:spMk id="3" creationId="{642A9027-D88A-64E1-7CAE-D9EC83918E8C}"/>
          </ac:spMkLst>
        </pc:spChg>
      </pc:sldChg>
      <pc:sldChg chg="modTransition">
        <pc:chgData name="Chloe Ellie Thompson (2507593)" userId="S::2507593@student.uwtsd.ac.uk::4df311d1-3ef4-41e9-816a-3a6fb24a7f59" providerId="AD" clId="Web-{AA783571-CD49-CF2E-5614-516423C100B2}" dt="2025-10-10T10:57:41.622" v="37"/>
        <pc:sldMkLst>
          <pc:docMk/>
          <pc:sldMk cId="4278682155" sldId="282"/>
        </pc:sldMkLst>
      </pc:sldChg>
      <pc:sldChg chg="modTransition">
        <pc:chgData name="Chloe Ellie Thompson (2507593)" userId="S::2507593@student.uwtsd.ac.uk::4df311d1-3ef4-41e9-816a-3a6fb24a7f59" providerId="AD" clId="Web-{AA783571-CD49-CF2E-5614-516423C100B2}" dt="2025-10-10T10:57:41.622" v="37"/>
        <pc:sldMkLst>
          <pc:docMk/>
          <pc:sldMk cId="212143512" sldId="283"/>
        </pc:sldMkLst>
      </pc:sldChg>
      <pc:sldChg chg="modTransition">
        <pc:chgData name="Chloe Ellie Thompson (2507593)" userId="S::2507593@student.uwtsd.ac.uk::4df311d1-3ef4-41e9-816a-3a6fb24a7f59" providerId="AD" clId="Web-{AA783571-CD49-CF2E-5614-516423C100B2}" dt="2025-10-10T10:57:41.622" v="37"/>
        <pc:sldMkLst>
          <pc:docMk/>
          <pc:sldMk cId="3795475893" sldId="284"/>
        </pc:sldMkLst>
      </pc:sldChg>
      <pc:sldMasterChg chg="modTransition modSldLayout">
        <pc:chgData name="Chloe Ellie Thompson (2507593)" userId="S::2507593@student.uwtsd.ac.uk::4df311d1-3ef4-41e9-816a-3a6fb24a7f59" providerId="AD" clId="Web-{AA783571-CD49-CF2E-5614-516423C100B2}" dt="2025-10-10T10:57:41.622" v="37"/>
        <pc:sldMasterMkLst>
          <pc:docMk/>
          <pc:sldMasterMk cId="1082975435" sldId="2147483761"/>
        </pc:sldMasterMkLst>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54350071" sldId="2147483762"/>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568003693" sldId="2147483763"/>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1028059140" sldId="2147483764"/>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4065193831" sldId="2147483765"/>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2409861088" sldId="2147483766"/>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890383345" sldId="2147483767"/>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214357044" sldId="2147483768"/>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2440338339" sldId="2147483769"/>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2891492317" sldId="2147483770"/>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3096415593" sldId="2147483771"/>
          </pc:sldLayoutMkLst>
        </pc:sldLayoutChg>
        <pc:sldLayoutChg chg="modTransition">
          <pc:chgData name="Chloe Ellie Thompson (2507593)" userId="S::2507593@student.uwtsd.ac.uk::4df311d1-3ef4-41e9-816a-3a6fb24a7f59" providerId="AD" clId="Web-{AA783571-CD49-CF2E-5614-516423C100B2}" dt="2025-10-10T10:57:41.622" v="37"/>
          <pc:sldLayoutMkLst>
            <pc:docMk/>
            <pc:sldMasterMk cId="1082975435" sldId="2147483761"/>
            <pc:sldLayoutMk cId="3108986216" sldId="2147483772"/>
          </pc:sldLayoutMkLst>
        </pc:sldLayoutChg>
      </pc:sldMasterChg>
    </pc:docChg>
  </pc:docChgLst>
  <pc:docChgLst>
    <pc:chgData name="Chloe Ellie Thompson (2507593)" userId="S::2507593@student.uwtsd.ac.uk::4df311d1-3ef4-41e9-816a-3a6fb24a7f59" providerId="AD" clId="Web-{784AA193-7EA6-6516-D493-89F221157059}"/>
    <pc:docChg chg="modSld">
      <pc:chgData name="Chloe Ellie Thompson (2507593)" userId="S::2507593@student.uwtsd.ac.uk::4df311d1-3ef4-41e9-816a-3a6fb24a7f59" providerId="AD" clId="Web-{784AA193-7EA6-6516-D493-89F221157059}" dt="2025-10-10T11:15:57.496" v="33"/>
      <pc:docMkLst>
        <pc:docMk/>
      </pc:docMkLst>
      <pc:sldChg chg="modSp addAnim delAnim">
        <pc:chgData name="Chloe Ellie Thompson (2507593)" userId="S::2507593@student.uwtsd.ac.uk::4df311d1-3ef4-41e9-816a-3a6fb24a7f59" providerId="AD" clId="Web-{784AA193-7EA6-6516-D493-89F221157059}" dt="2025-10-10T11:15:57.496" v="33"/>
        <pc:sldMkLst>
          <pc:docMk/>
          <pc:sldMk cId="269640224" sldId="261"/>
        </pc:sldMkLst>
        <pc:spChg chg="mod">
          <ac:chgData name="Chloe Ellie Thompson (2507593)" userId="S::2507593@student.uwtsd.ac.uk::4df311d1-3ef4-41e9-816a-3a6fb24a7f59" providerId="AD" clId="Web-{784AA193-7EA6-6516-D493-89F221157059}" dt="2025-10-10T11:04:20.985" v="24" actId="20577"/>
          <ac:spMkLst>
            <pc:docMk/>
            <pc:sldMk cId="269640224" sldId="261"/>
            <ac:spMk id="2" creationId="{B6CBEA3B-E722-A837-D56C-F48B27DC025E}"/>
          </ac:spMkLst>
        </pc:spChg>
      </pc:sldChg>
      <pc:sldChg chg="modTransition">
        <pc:chgData name="Chloe Ellie Thompson (2507593)" userId="S::2507593@student.uwtsd.ac.uk::4df311d1-3ef4-41e9-816a-3a6fb24a7f59" providerId="AD" clId="Web-{784AA193-7EA6-6516-D493-89F221157059}" dt="2025-10-10T11:01:52.075" v="0"/>
        <pc:sldMkLst>
          <pc:docMk/>
          <pc:sldMk cId="0" sldId="263"/>
        </pc:sldMkLst>
      </pc:sldChg>
      <pc:sldChg chg="modSp">
        <pc:chgData name="Chloe Ellie Thompson (2507593)" userId="S::2507593@student.uwtsd.ac.uk::4df311d1-3ef4-41e9-816a-3a6fb24a7f59" providerId="AD" clId="Web-{784AA193-7EA6-6516-D493-89F221157059}" dt="2025-10-10T11:03:47.874" v="23" actId="1076"/>
        <pc:sldMkLst>
          <pc:docMk/>
          <pc:sldMk cId="3795475893" sldId="284"/>
        </pc:sldMkLst>
        <pc:spChg chg="mod">
          <ac:chgData name="Chloe Ellie Thompson (2507593)" userId="S::2507593@student.uwtsd.ac.uk::4df311d1-3ef4-41e9-816a-3a6fb24a7f59" providerId="AD" clId="Web-{784AA193-7EA6-6516-D493-89F221157059}" dt="2025-10-10T11:03:47.874" v="23" actId="1076"/>
          <ac:spMkLst>
            <pc:docMk/>
            <pc:sldMk cId="3795475893" sldId="284"/>
            <ac:spMk id="2" creationId="{A2C586BC-F323-398B-075E-C31C23184E52}"/>
          </ac:spMkLst>
        </pc:spChg>
      </pc:sldChg>
    </pc:docChg>
  </pc:docChgLst>
  <pc:docChgLst>
    <pc:chgData name="Sabia Alam (2507875)" userId="S::2507875@student.uwtsd.ac.uk::76ea935f-bd41-4711-a8dc-4fc92a3604c6" providerId="AD" clId="Web-{259E7256-5495-2CD2-3559-4DA86AED9B8D}"/>
    <pc:docChg chg="modSld">
      <pc:chgData name="Sabia Alam (2507875)" userId="S::2507875@student.uwtsd.ac.uk::76ea935f-bd41-4711-a8dc-4fc92a3604c6" providerId="AD" clId="Web-{259E7256-5495-2CD2-3559-4DA86AED9B8D}" dt="2025-10-03T20:08:03.786" v="69" actId="14100"/>
      <pc:docMkLst>
        <pc:docMk/>
      </pc:docMkLst>
      <pc:sldChg chg="modSp">
        <pc:chgData name="Sabia Alam (2507875)" userId="S::2507875@student.uwtsd.ac.uk::76ea935f-bd41-4711-a8dc-4fc92a3604c6" providerId="AD" clId="Web-{259E7256-5495-2CD2-3559-4DA86AED9B8D}" dt="2025-10-03T20:08:03.786" v="69" actId="14100"/>
        <pc:sldMkLst>
          <pc:docMk/>
          <pc:sldMk cId="1845342950" sldId="264"/>
        </pc:sldMkLst>
        <pc:picChg chg="mod">
          <ac:chgData name="Sabia Alam (2507875)" userId="S::2507875@student.uwtsd.ac.uk::76ea935f-bd41-4711-a8dc-4fc92a3604c6" providerId="AD" clId="Web-{259E7256-5495-2CD2-3559-4DA86AED9B8D}" dt="2025-10-03T20:08:03.786" v="69" actId="14100"/>
          <ac:picMkLst>
            <pc:docMk/>
            <pc:sldMk cId="1845342950" sldId="264"/>
            <ac:picMk id="7" creationId="{3D05CB15-9497-BD2C-43A7-FB007A6BAFD0}"/>
          </ac:picMkLst>
        </pc:picChg>
      </pc:sldChg>
      <pc:sldChg chg="addSp delSp modSp">
        <pc:chgData name="Sabia Alam (2507875)" userId="S::2507875@student.uwtsd.ac.uk::76ea935f-bd41-4711-a8dc-4fc92a3604c6" providerId="AD" clId="Web-{259E7256-5495-2CD2-3559-4DA86AED9B8D}" dt="2025-10-03T20:07:33.582" v="67"/>
        <pc:sldMkLst>
          <pc:docMk/>
          <pc:sldMk cId="2101584391" sldId="265"/>
        </pc:sldMkLst>
        <pc:spChg chg="mod">
          <ac:chgData name="Sabia Alam (2507875)" userId="S::2507875@student.uwtsd.ac.uk::76ea935f-bd41-4711-a8dc-4fc92a3604c6" providerId="AD" clId="Web-{259E7256-5495-2CD2-3559-4DA86AED9B8D}" dt="2025-10-03T20:01:27.873" v="25" actId="20577"/>
          <ac:spMkLst>
            <pc:docMk/>
            <pc:sldMk cId="2101584391" sldId="265"/>
            <ac:spMk id="2" creationId="{0624BACA-5CC9-700C-CD3D-18646A2C4203}"/>
          </ac:spMkLst>
        </pc:spChg>
        <pc:picChg chg="add mod">
          <ac:chgData name="Sabia Alam (2507875)" userId="S::2507875@student.uwtsd.ac.uk::76ea935f-bd41-4711-a8dc-4fc92a3604c6" providerId="AD" clId="Web-{259E7256-5495-2CD2-3559-4DA86AED9B8D}" dt="2025-10-03T20:07:11.253" v="65" actId="1076"/>
          <ac:picMkLst>
            <pc:docMk/>
            <pc:sldMk cId="2101584391" sldId="265"/>
            <ac:picMk id="8" creationId="{05D15F60-14F9-0D6C-8E1B-0725B5D2F2C2}"/>
          </ac:picMkLst>
        </pc:picChg>
      </pc:sldChg>
      <pc:sldChg chg="modSp">
        <pc:chgData name="Sabia Alam (2507875)" userId="S::2507875@student.uwtsd.ac.uk::76ea935f-bd41-4711-a8dc-4fc92a3604c6" providerId="AD" clId="Web-{259E7256-5495-2CD2-3559-4DA86AED9B8D}" dt="2025-10-03T20:02:28.410" v="52" actId="20577"/>
        <pc:sldMkLst>
          <pc:docMk/>
          <pc:sldMk cId="1796955712" sldId="279"/>
        </pc:sldMkLst>
        <pc:spChg chg="mod">
          <ac:chgData name="Sabia Alam (2507875)" userId="S::2507875@student.uwtsd.ac.uk::76ea935f-bd41-4711-a8dc-4fc92a3604c6" providerId="AD" clId="Web-{259E7256-5495-2CD2-3559-4DA86AED9B8D}" dt="2025-10-03T20:02:28.410" v="52" actId="20577"/>
          <ac:spMkLst>
            <pc:docMk/>
            <pc:sldMk cId="1796955712" sldId="279"/>
            <ac:spMk id="2" creationId="{4126977B-CFD6-3090-FDBE-C879142B8153}"/>
          </ac:spMkLst>
        </pc:spChg>
      </pc:sldChg>
    </pc:docChg>
  </pc:docChgLst>
  <pc:docChgLst>
    <pc:chgData name="Sabia Alam (2507875)" userId="S::2507875@student.uwtsd.ac.uk::76ea935f-bd41-4711-a8dc-4fc92a3604c6" providerId="AD" clId="Web-{7DB9AD21-E355-1BDD-106C-9CD9BBB9F45C}"/>
    <pc:docChg chg="addSld delSld modSld">
      <pc:chgData name="Sabia Alam (2507875)" userId="S::2507875@student.uwtsd.ac.uk::76ea935f-bd41-4711-a8dc-4fc92a3604c6" providerId="AD" clId="Web-{7DB9AD21-E355-1BDD-106C-9CD9BBB9F45C}" dt="2025-10-03T12:05:48.270" v="910" actId="20577"/>
      <pc:docMkLst>
        <pc:docMk/>
      </pc:docMkLst>
      <pc:sldChg chg="modSp">
        <pc:chgData name="Sabia Alam (2507875)" userId="S::2507875@student.uwtsd.ac.uk::76ea935f-bd41-4711-a8dc-4fc92a3604c6" providerId="AD" clId="Web-{7DB9AD21-E355-1BDD-106C-9CD9BBB9F45C}" dt="2025-10-03T11:24:37.508" v="49" actId="20577"/>
        <pc:sldMkLst>
          <pc:docMk/>
          <pc:sldMk cId="0" sldId="263"/>
        </pc:sldMkLst>
      </pc:sldChg>
      <pc:sldChg chg="modSp">
        <pc:chgData name="Sabia Alam (2507875)" userId="S::2507875@student.uwtsd.ac.uk::76ea935f-bd41-4711-a8dc-4fc92a3604c6" providerId="AD" clId="Web-{7DB9AD21-E355-1BDD-106C-9CD9BBB9F45C}" dt="2025-10-03T11:38:16.159" v="114" actId="20577"/>
        <pc:sldMkLst>
          <pc:docMk/>
          <pc:sldMk cId="1845342950" sldId="264"/>
        </pc:sldMkLst>
        <pc:spChg chg="mod">
          <ac:chgData name="Sabia Alam (2507875)" userId="S::2507875@student.uwtsd.ac.uk::76ea935f-bd41-4711-a8dc-4fc92a3604c6" providerId="AD" clId="Web-{7DB9AD21-E355-1BDD-106C-9CD9BBB9F45C}" dt="2025-10-03T11:38:16.159" v="114" actId="20577"/>
          <ac:spMkLst>
            <pc:docMk/>
            <pc:sldMk cId="1845342950" sldId="264"/>
            <ac:spMk id="4" creationId="{6F0FA151-8611-097A-DB35-3B8E0B53CD3B}"/>
          </ac:spMkLst>
        </pc:spChg>
      </pc:sldChg>
      <pc:sldChg chg="modSp">
        <pc:chgData name="Sabia Alam (2507875)" userId="S::2507875@student.uwtsd.ac.uk::76ea935f-bd41-4711-a8dc-4fc92a3604c6" providerId="AD" clId="Web-{7DB9AD21-E355-1BDD-106C-9CD9BBB9F45C}" dt="2025-10-03T11:35:27.777" v="72" actId="20577"/>
        <pc:sldMkLst>
          <pc:docMk/>
          <pc:sldMk cId="2101584391" sldId="265"/>
        </pc:sldMkLst>
        <pc:spChg chg="mod">
          <ac:chgData name="Sabia Alam (2507875)" userId="S::2507875@student.uwtsd.ac.uk::76ea935f-bd41-4711-a8dc-4fc92a3604c6" providerId="AD" clId="Web-{7DB9AD21-E355-1BDD-106C-9CD9BBB9F45C}" dt="2025-10-03T11:35:27.777" v="72" actId="20577"/>
          <ac:spMkLst>
            <pc:docMk/>
            <pc:sldMk cId="2101584391" sldId="265"/>
            <ac:spMk id="2" creationId="{0624BACA-5CC9-700C-CD3D-18646A2C4203}"/>
          </ac:spMkLst>
        </pc:spChg>
      </pc:sldChg>
      <pc:sldChg chg="addSp delSp modSp">
        <pc:chgData name="Sabia Alam (2507875)" userId="S::2507875@student.uwtsd.ac.uk::76ea935f-bd41-4711-a8dc-4fc92a3604c6" providerId="AD" clId="Web-{7DB9AD21-E355-1BDD-106C-9CD9BBB9F45C}" dt="2025-10-03T11:23:06.428" v="39" actId="20577"/>
        <pc:sldMkLst>
          <pc:docMk/>
          <pc:sldMk cId="3666079777" sldId="268"/>
        </pc:sldMkLst>
        <pc:spChg chg="mod">
          <ac:chgData name="Sabia Alam (2507875)" userId="S::2507875@student.uwtsd.ac.uk::76ea935f-bd41-4711-a8dc-4fc92a3604c6" providerId="AD" clId="Web-{7DB9AD21-E355-1BDD-106C-9CD9BBB9F45C}" dt="2025-10-03T11:22:33.880" v="35" actId="20577"/>
          <ac:spMkLst>
            <pc:docMk/>
            <pc:sldMk cId="3666079777" sldId="268"/>
            <ac:spMk id="2" creationId="{00000000-0000-0000-0000-000000000000}"/>
          </ac:spMkLst>
        </pc:spChg>
        <pc:graphicFrameChg chg="mod modGraphic">
          <ac:chgData name="Sabia Alam (2507875)" userId="S::2507875@student.uwtsd.ac.uk::76ea935f-bd41-4711-a8dc-4fc92a3604c6" providerId="AD" clId="Web-{7DB9AD21-E355-1BDD-106C-9CD9BBB9F45C}" dt="2025-10-03T11:23:06.428" v="39" actId="20577"/>
          <ac:graphicFrameMkLst>
            <pc:docMk/>
            <pc:sldMk cId="3666079777" sldId="268"/>
            <ac:graphicFrameMk id="5" creationId="{329BD345-1B9B-BD8B-D2C7-816FD77B99D6}"/>
          </ac:graphicFrameMkLst>
        </pc:graphicFrameChg>
      </pc:sldChg>
      <pc:sldChg chg="addSp modSp add">
        <pc:chgData name="Sabia Alam (2507875)" userId="S::2507875@student.uwtsd.ac.uk::76ea935f-bd41-4711-a8dc-4fc92a3604c6" providerId="AD" clId="Web-{7DB9AD21-E355-1BDD-106C-9CD9BBB9F45C}" dt="2025-10-03T11:24:02.632" v="47" actId="20577"/>
        <pc:sldMkLst>
          <pc:docMk/>
          <pc:sldMk cId="1867462039" sldId="277"/>
        </pc:sldMkLst>
        <pc:spChg chg="add mod">
          <ac:chgData name="Sabia Alam (2507875)" userId="S::2507875@student.uwtsd.ac.uk::76ea935f-bd41-4711-a8dc-4fc92a3604c6" providerId="AD" clId="Web-{7DB9AD21-E355-1BDD-106C-9CD9BBB9F45C}" dt="2025-10-03T11:18:48.924" v="33" actId="20577"/>
          <ac:spMkLst>
            <pc:docMk/>
            <pc:sldMk cId="1867462039" sldId="277"/>
            <ac:spMk id="17" creationId="{10925F07-80DB-936F-B7C7-EDCACD34E248}"/>
          </ac:spMkLst>
        </pc:spChg>
        <pc:graphicFrameChg chg="mod modGraphic">
          <ac:chgData name="Sabia Alam (2507875)" userId="S::2507875@student.uwtsd.ac.uk::76ea935f-bd41-4711-a8dc-4fc92a3604c6" providerId="AD" clId="Web-{7DB9AD21-E355-1BDD-106C-9CD9BBB9F45C}" dt="2025-10-03T11:24:02.632" v="47" actId="20577"/>
          <ac:graphicFrameMkLst>
            <pc:docMk/>
            <pc:sldMk cId="1867462039" sldId="277"/>
            <ac:graphicFrameMk id="5" creationId="{E63F3F0B-D59E-D453-78D5-813DCD2D1732}"/>
          </ac:graphicFrameMkLst>
        </pc:graphicFrameChg>
      </pc:sldChg>
      <pc:sldChg chg="modSp new">
        <pc:chgData name="Sabia Alam (2507875)" userId="S::2507875@student.uwtsd.ac.uk::76ea935f-bd41-4711-a8dc-4fc92a3604c6" providerId="AD" clId="Web-{7DB9AD21-E355-1BDD-106C-9CD9BBB9F45C}" dt="2025-10-03T11:36:26.530" v="112" actId="20577"/>
        <pc:sldMkLst>
          <pc:docMk/>
          <pc:sldMk cId="1796955712" sldId="279"/>
        </pc:sldMkLst>
        <pc:spChg chg="mod">
          <ac:chgData name="Sabia Alam (2507875)" userId="S::2507875@student.uwtsd.ac.uk::76ea935f-bd41-4711-a8dc-4fc92a3604c6" providerId="AD" clId="Web-{7DB9AD21-E355-1BDD-106C-9CD9BBB9F45C}" dt="2025-10-03T11:36:26.530" v="112" actId="20577"/>
          <ac:spMkLst>
            <pc:docMk/>
            <pc:sldMk cId="1796955712" sldId="279"/>
            <ac:spMk id="2" creationId="{4126977B-CFD6-3090-FDBE-C879142B8153}"/>
          </ac:spMkLst>
        </pc:spChg>
      </pc:sldChg>
      <pc:sldChg chg="modSp new">
        <pc:chgData name="Sabia Alam (2507875)" userId="S::2507875@student.uwtsd.ac.uk::76ea935f-bd41-4711-a8dc-4fc92a3604c6" providerId="AD" clId="Web-{7DB9AD21-E355-1BDD-106C-9CD9BBB9F45C}" dt="2025-10-03T12:05:38.317" v="909" actId="20577"/>
        <pc:sldMkLst>
          <pc:docMk/>
          <pc:sldMk cId="4018349274" sldId="280"/>
        </pc:sldMkLst>
        <pc:spChg chg="mod">
          <ac:chgData name="Sabia Alam (2507875)" userId="S::2507875@student.uwtsd.ac.uk::76ea935f-bd41-4711-a8dc-4fc92a3604c6" providerId="AD" clId="Web-{7DB9AD21-E355-1BDD-106C-9CD9BBB9F45C}" dt="2025-10-03T11:44:35.466" v="127" actId="20577"/>
          <ac:spMkLst>
            <pc:docMk/>
            <pc:sldMk cId="4018349274" sldId="280"/>
            <ac:spMk id="2" creationId="{1C5652E3-19A1-51C0-59FB-2A57F3F26AEF}"/>
          </ac:spMkLst>
        </pc:spChg>
        <pc:spChg chg="mod">
          <ac:chgData name="Sabia Alam (2507875)" userId="S::2507875@student.uwtsd.ac.uk::76ea935f-bd41-4711-a8dc-4fc92a3604c6" providerId="AD" clId="Web-{7DB9AD21-E355-1BDD-106C-9CD9BBB9F45C}" dt="2025-10-03T12:05:38.317" v="909" actId="20577"/>
          <ac:spMkLst>
            <pc:docMk/>
            <pc:sldMk cId="4018349274" sldId="280"/>
            <ac:spMk id="3" creationId="{642A9027-D88A-64E1-7CAE-D9EC83918E8C}"/>
          </ac:spMkLst>
        </pc:spChg>
      </pc:sldChg>
      <pc:sldChg chg="addSp delSp modSp new">
        <pc:chgData name="Sabia Alam (2507875)" userId="S::2507875@student.uwtsd.ac.uk::76ea935f-bd41-4711-a8dc-4fc92a3604c6" providerId="AD" clId="Web-{7DB9AD21-E355-1BDD-106C-9CD9BBB9F45C}" dt="2025-10-03T12:05:48.270" v="910" actId="20577"/>
        <pc:sldMkLst>
          <pc:docMk/>
          <pc:sldMk cId="4278682155" sldId="282"/>
        </pc:sldMkLst>
        <pc:spChg chg="add mod">
          <ac:chgData name="Sabia Alam (2507875)" userId="S::2507875@student.uwtsd.ac.uk::76ea935f-bd41-4711-a8dc-4fc92a3604c6" providerId="AD" clId="Web-{7DB9AD21-E355-1BDD-106C-9CD9BBB9F45C}" dt="2025-10-03T12:05:48.270" v="910" actId="20577"/>
          <ac:spMkLst>
            <pc:docMk/>
            <pc:sldMk cId="4278682155" sldId="282"/>
            <ac:spMk id="3" creationId="{FC7A1AA4-BBD9-81B8-881C-F41CE912CFB9}"/>
          </ac:spMkLst>
        </pc:spChg>
      </pc:sldChg>
    </pc:docChg>
  </pc:docChgLst>
  <pc:docChgLst>
    <pc:chgData name="Sabia Alam (2507875)" userId="S::2507875@student.uwtsd.ac.uk::76ea935f-bd41-4711-a8dc-4fc92a3604c6" providerId="AD" clId="Web-{5B0F931C-4C6B-6808-919A-3151B7D40EBA}"/>
    <pc:docChg chg="modSld">
      <pc:chgData name="Sabia Alam (2507875)" userId="S::2507875@student.uwtsd.ac.uk::76ea935f-bd41-4711-a8dc-4fc92a3604c6" providerId="AD" clId="Web-{5B0F931C-4C6B-6808-919A-3151B7D40EBA}" dt="2025-10-03T14:03:52.732" v="24" actId="20577"/>
      <pc:docMkLst>
        <pc:docMk/>
      </pc:docMkLst>
      <pc:sldChg chg="modSp">
        <pc:chgData name="Sabia Alam (2507875)" userId="S::2507875@student.uwtsd.ac.uk::76ea935f-bd41-4711-a8dc-4fc92a3604c6" providerId="AD" clId="Web-{5B0F931C-4C6B-6808-919A-3151B7D40EBA}" dt="2025-10-03T14:03:16.278" v="20" actId="20577"/>
        <pc:sldMkLst>
          <pc:docMk/>
          <pc:sldMk cId="1845342950" sldId="264"/>
        </pc:sldMkLst>
        <pc:spChg chg="mod">
          <ac:chgData name="Sabia Alam (2507875)" userId="S::2507875@student.uwtsd.ac.uk::76ea935f-bd41-4711-a8dc-4fc92a3604c6" providerId="AD" clId="Web-{5B0F931C-4C6B-6808-919A-3151B7D40EBA}" dt="2025-10-03T14:03:16.278" v="20" actId="20577"/>
          <ac:spMkLst>
            <pc:docMk/>
            <pc:sldMk cId="1845342950" sldId="264"/>
            <ac:spMk id="4" creationId="{6F0FA151-8611-097A-DB35-3B8E0B53CD3B}"/>
          </ac:spMkLst>
        </pc:spChg>
      </pc:sldChg>
      <pc:sldChg chg="modSp">
        <pc:chgData name="Sabia Alam (2507875)" userId="S::2507875@student.uwtsd.ac.uk::76ea935f-bd41-4711-a8dc-4fc92a3604c6" providerId="AD" clId="Web-{5B0F931C-4C6B-6808-919A-3151B7D40EBA}" dt="2025-10-03T13:59:55.262" v="12" actId="20577"/>
        <pc:sldMkLst>
          <pc:docMk/>
          <pc:sldMk cId="2557488590" sldId="269"/>
        </pc:sldMkLst>
        <pc:spChg chg="mod">
          <ac:chgData name="Sabia Alam (2507875)" userId="S::2507875@student.uwtsd.ac.uk::76ea935f-bd41-4711-a8dc-4fc92a3604c6" providerId="AD" clId="Web-{5B0F931C-4C6B-6808-919A-3151B7D40EBA}" dt="2025-10-03T13:59:55.262" v="12" actId="20577"/>
          <ac:spMkLst>
            <pc:docMk/>
            <pc:sldMk cId="2557488590" sldId="269"/>
            <ac:spMk id="2" creationId="{49AFE928-7CE8-F683-9C6E-8EC6FF9AC0BA}"/>
          </ac:spMkLst>
        </pc:spChg>
      </pc:sldChg>
      <pc:sldChg chg="modSp">
        <pc:chgData name="Sabia Alam (2507875)" userId="S::2507875@student.uwtsd.ac.uk::76ea935f-bd41-4711-a8dc-4fc92a3604c6" providerId="AD" clId="Web-{5B0F931C-4C6B-6808-919A-3151B7D40EBA}" dt="2025-10-03T14:00:26.919" v="18" actId="20577"/>
        <pc:sldMkLst>
          <pc:docMk/>
          <pc:sldMk cId="907850110" sldId="273"/>
        </pc:sldMkLst>
        <pc:spChg chg="mod">
          <ac:chgData name="Sabia Alam (2507875)" userId="S::2507875@student.uwtsd.ac.uk::76ea935f-bd41-4711-a8dc-4fc92a3604c6" providerId="AD" clId="Web-{5B0F931C-4C6B-6808-919A-3151B7D40EBA}" dt="2025-10-03T14:00:26.919" v="18" actId="20577"/>
          <ac:spMkLst>
            <pc:docMk/>
            <pc:sldMk cId="907850110" sldId="273"/>
            <ac:spMk id="2" creationId="{E6F6C6FC-048B-C2B0-6252-C8B64F4F4185}"/>
          </ac:spMkLst>
        </pc:spChg>
      </pc:sldChg>
      <pc:sldChg chg="modSp">
        <pc:chgData name="Sabia Alam (2507875)" userId="S::2507875@student.uwtsd.ac.uk::76ea935f-bd41-4711-a8dc-4fc92a3604c6" providerId="AD" clId="Web-{5B0F931C-4C6B-6808-919A-3151B7D40EBA}" dt="2025-10-03T14:03:52.732" v="24" actId="20577"/>
        <pc:sldMkLst>
          <pc:docMk/>
          <pc:sldMk cId="386440396" sldId="276"/>
        </pc:sldMkLst>
        <pc:spChg chg="mod">
          <ac:chgData name="Sabia Alam (2507875)" userId="S::2507875@student.uwtsd.ac.uk::76ea935f-bd41-4711-a8dc-4fc92a3604c6" providerId="AD" clId="Web-{5B0F931C-4C6B-6808-919A-3151B7D40EBA}" dt="2025-10-03T14:03:52.732" v="24" actId="20577"/>
          <ac:spMkLst>
            <pc:docMk/>
            <pc:sldMk cId="386440396" sldId="276"/>
            <ac:spMk id="3" creationId="{B2AAACB2-4EF6-3F35-D515-F64A7C4EBDC4}"/>
          </ac:spMkLst>
        </pc:spChg>
      </pc:sldChg>
      <pc:sldChg chg="modSp">
        <pc:chgData name="Sabia Alam (2507875)" userId="S::2507875@student.uwtsd.ac.uk::76ea935f-bd41-4711-a8dc-4fc92a3604c6" providerId="AD" clId="Web-{5B0F931C-4C6B-6808-919A-3151B7D40EBA}" dt="2025-10-03T13:59:38.325" v="7" actId="20577"/>
        <pc:sldMkLst>
          <pc:docMk/>
          <pc:sldMk cId="212143512" sldId="283"/>
        </pc:sldMkLst>
        <pc:spChg chg="mod">
          <ac:chgData name="Sabia Alam (2507875)" userId="S::2507875@student.uwtsd.ac.uk::76ea935f-bd41-4711-a8dc-4fc92a3604c6" providerId="AD" clId="Web-{5B0F931C-4C6B-6808-919A-3151B7D40EBA}" dt="2025-10-03T13:59:38.325" v="7" actId="20577"/>
          <ac:spMkLst>
            <pc:docMk/>
            <pc:sldMk cId="212143512" sldId="283"/>
            <ac:spMk id="2" creationId="{18B8A5B5-52F7-E1D0-28B5-64EFF42C75AA}"/>
          </ac:spMkLst>
        </pc:spChg>
      </pc:sldChg>
    </pc:docChg>
  </pc:docChgLst>
  <pc:docChgLst>
    <pc:chgData name="Sabia Alam (2507875)" userId="S::2507875@student.uwtsd.ac.uk::76ea935f-bd41-4711-a8dc-4fc92a3604c6" providerId="AD" clId="Web-{1879FB67-A07C-0FF0-C8F4-95F4C5116274}"/>
    <pc:docChg chg="addSld delSld modSld sldOrd modMainMaster">
      <pc:chgData name="Sabia Alam (2507875)" userId="S::2507875@student.uwtsd.ac.uk::76ea935f-bd41-4711-a8dc-4fc92a3604c6" providerId="AD" clId="Web-{1879FB67-A07C-0FF0-C8F4-95F4C5116274}" dt="2025-10-03T13:18:40.599" v="360"/>
      <pc:docMkLst>
        <pc:docMk/>
      </pc:docMkLst>
      <pc:sldChg chg="mod ord">
        <pc:chgData name="Sabia Alam (2507875)" userId="S::2507875@student.uwtsd.ac.uk::76ea935f-bd41-4711-a8dc-4fc92a3604c6" providerId="AD" clId="Web-{1879FB67-A07C-0FF0-C8F4-95F4C5116274}" dt="2025-10-03T13:18:40.599" v="360"/>
        <pc:sldMkLst>
          <pc:docMk/>
          <pc:sldMk cId="376970973" sldId="260"/>
        </pc:sldMkLst>
      </pc:sldChg>
      <pc:sldChg chg="mod setBg">
        <pc:chgData name="Sabia Alam (2507875)" userId="S::2507875@student.uwtsd.ac.uk::76ea935f-bd41-4711-a8dc-4fc92a3604c6" providerId="AD" clId="Web-{1879FB67-A07C-0FF0-C8F4-95F4C5116274}" dt="2025-10-03T13:18:40.599" v="360"/>
        <pc:sldMkLst>
          <pc:docMk/>
          <pc:sldMk cId="269640224" sldId="261"/>
        </pc:sldMkLst>
      </pc:sldChg>
      <pc:sldChg chg="addSp delSp modSp mod setBg setClrOvrMap">
        <pc:chgData name="Sabia Alam (2507875)" userId="S::2507875@student.uwtsd.ac.uk::76ea935f-bd41-4711-a8dc-4fc92a3604c6" providerId="AD" clId="Web-{1879FB67-A07C-0FF0-C8F4-95F4C5116274}" dt="2025-10-03T13:18:40.599" v="360"/>
        <pc:sldMkLst>
          <pc:docMk/>
          <pc:sldMk cId="778420661" sldId="262"/>
        </pc:sldMkLst>
        <pc:spChg chg="mod">
          <ac:chgData name="Sabia Alam (2507875)" userId="S::2507875@student.uwtsd.ac.uk::76ea935f-bd41-4711-a8dc-4fc92a3604c6" providerId="AD" clId="Web-{1879FB67-A07C-0FF0-C8F4-95F4C5116274}" dt="2025-10-03T13:10:06.839" v="350"/>
          <ac:spMkLst>
            <pc:docMk/>
            <pc:sldMk cId="778420661" sldId="262"/>
            <ac:spMk id="2" creationId="{F8BCA960-AB0C-D858-99FA-116BB3EE4ABD}"/>
          </ac:spMkLst>
        </pc:spChg>
        <pc:spChg chg="add">
          <ac:chgData name="Sabia Alam (2507875)" userId="S::2507875@student.uwtsd.ac.uk::76ea935f-bd41-4711-a8dc-4fc92a3604c6" providerId="AD" clId="Web-{1879FB67-A07C-0FF0-C8F4-95F4C5116274}" dt="2025-10-03T13:10:06.839" v="350"/>
          <ac:spMkLst>
            <pc:docMk/>
            <pc:sldMk cId="778420661" sldId="262"/>
            <ac:spMk id="15" creationId="{B797DE5A-DA89-0A80-C73D-8DCE1A3E2B33}"/>
          </ac:spMkLst>
        </pc:spChg>
        <pc:picChg chg="add mod ord">
          <ac:chgData name="Sabia Alam (2507875)" userId="S::2507875@student.uwtsd.ac.uk::76ea935f-bd41-4711-a8dc-4fc92a3604c6" providerId="AD" clId="Web-{1879FB67-A07C-0FF0-C8F4-95F4C5116274}" dt="2025-10-03T13:10:06.839" v="350"/>
          <ac:picMkLst>
            <pc:docMk/>
            <pc:sldMk cId="778420661" sldId="262"/>
            <ac:picMk id="4" creationId="{46DB4E95-8A84-D7A9-C1EE-353D7D4409A3}"/>
          </ac:picMkLst>
        </pc:picChg>
      </pc:sldChg>
      <pc:sldChg chg="mod">
        <pc:chgData name="Sabia Alam (2507875)" userId="S::2507875@student.uwtsd.ac.uk::76ea935f-bd41-4711-a8dc-4fc92a3604c6" providerId="AD" clId="Web-{1879FB67-A07C-0FF0-C8F4-95F4C5116274}" dt="2025-10-03T13:18:40.599" v="360"/>
        <pc:sldMkLst>
          <pc:docMk/>
          <pc:sldMk cId="0" sldId="263"/>
        </pc:sldMkLst>
      </pc:sldChg>
      <pc:sldChg chg="addSp modSp mod">
        <pc:chgData name="Sabia Alam (2507875)" userId="S::2507875@student.uwtsd.ac.uk::76ea935f-bd41-4711-a8dc-4fc92a3604c6" providerId="AD" clId="Web-{1879FB67-A07C-0FF0-C8F4-95F4C5116274}" dt="2025-10-03T13:18:40.599" v="360"/>
        <pc:sldMkLst>
          <pc:docMk/>
          <pc:sldMk cId="1845342950" sldId="264"/>
        </pc:sldMkLst>
        <pc:picChg chg="add mod">
          <ac:chgData name="Sabia Alam (2507875)" userId="S::2507875@student.uwtsd.ac.uk::76ea935f-bd41-4711-a8dc-4fc92a3604c6" providerId="AD" clId="Web-{1879FB67-A07C-0FF0-C8F4-95F4C5116274}" dt="2025-10-03T13:12:31.965" v="357" actId="1076"/>
          <ac:picMkLst>
            <pc:docMk/>
            <pc:sldMk cId="1845342950" sldId="264"/>
            <ac:picMk id="7" creationId="{3D05CB15-9497-BD2C-43A7-FB007A6BAFD0}"/>
          </ac:picMkLst>
        </pc:picChg>
      </pc:sldChg>
      <pc:sldChg chg="mod">
        <pc:chgData name="Sabia Alam (2507875)" userId="S::2507875@student.uwtsd.ac.uk::76ea935f-bd41-4711-a8dc-4fc92a3604c6" providerId="AD" clId="Web-{1879FB67-A07C-0FF0-C8F4-95F4C5116274}" dt="2025-10-03T13:18:40.599" v="360"/>
        <pc:sldMkLst>
          <pc:docMk/>
          <pc:sldMk cId="2101584391" sldId="265"/>
        </pc:sldMkLst>
      </pc:sldChg>
      <pc:sldChg chg="mod">
        <pc:chgData name="Sabia Alam (2507875)" userId="S::2507875@student.uwtsd.ac.uk::76ea935f-bd41-4711-a8dc-4fc92a3604c6" providerId="AD" clId="Web-{1879FB67-A07C-0FF0-C8F4-95F4C5116274}" dt="2025-10-03T13:18:40.599" v="360"/>
        <pc:sldMkLst>
          <pc:docMk/>
          <pc:sldMk cId="3666079777" sldId="268"/>
        </pc:sldMkLst>
      </pc:sldChg>
      <pc:sldChg chg="mod">
        <pc:chgData name="Sabia Alam (2507875)" userId="S::2507875@student.uwtsd.ac.uk::76ea935f-bd41-4711-a8dc-4fc92a3604c6" providerId="AD" clId="Web-{1879FB67-A07C-0FF0-C8F4-95F4C5116274}" dt="2025-10-03T13:18:40.599" v="360"/>
        <pc:sldMkLst>
          <pc:docMk/>
          <pc:sldMk cId="2557488590" sldId="269"/>
        </pc:sldMkLst>
      </pc:sldChg>
      <pc:sldChg chg="mod">
        <pc:chgData name="Sabia Alam (2507875)" userId="S::2507875@student.uwtsd.ac.uk::76ea935f-bd41-4711-a8dc-4fc92a3604c6" providerId="AD" clId="Web-{1879FB67-A07C-0FF0-C8F4-95F4C5116274}" dt="2025-10-03T13:18:40.599" v="360"/>
        <pc:sldMkLst>
          <pc:docMk/>
          <pc:sldMk cId="907850110" sldId="273"/>
        </pc:sldMkLst>
      </pc:sldChg>
      <pc:sldChg chg="mod">
        <pc:chgData name="Sabia Alam (2507875)" userId="S::2507875@student.uwtsd.ac.uk::76ea935f-bd41-4711-a8dc-4fc92a3604c6" providerId="AD" clId="Web-{1879FB67-A07C-0FF0-C8F4-95F4C5116274}" dt="2025-10-03T13:18:40.599" v="360"/>
        <pc:sldMkLst>
          <pc:docMk/>
          <pc:sldMk cId="386440396" sldId="276"/>
        </pc:sldMkLst>
      </pc:sldChg>
      <pc:sldChg chg="mod">
        <pc:chgData name="Sabia Alam (2507875)" userId="S::2507875@student.uwtsd.ac.uk::76ea935f-bd41-4711-a8dc-4fc92a3604c6" providerId="AD" clId="Web-{1879FB67-A07C-0FF0-C8F4-95F4C5116274}" dt="2025-10-03T13:18:40.599" v="360"/>
        <pc:sldMkLst>
          <pc:docMk/>
          <pc:sldMk cId="1867462039" sldId="277"/>
        </pc:sldMkLst>
      </pc:sldChg>
      <pc:sldChg chg="modSp mod">
        <pc:chgData name="Sabia Alam (2507875)" userId="S::2507875@student.uwtsd.ac.uk::76ea935f-bd41-4711-a8dc-4fc92a3604c6" providerId="AD" clId="Web-{1879FB67-A07C-0FF0-C8F4-95F4C5116274}" dt="2025-10-03T13:18:40.599" v="360"/>
        <pc:sldMkLst>
          <pc:docMk/>
          <pc:sldMk cId="1796955712" sldId="279"/>
        </pc:sldMkLst>
        <pc:spChg chg="mod">
          <ac:chgData name="Sabia Alam (2507875)" userId="S::2507875@student.uwtsd.ac.uk::76ea935f-bd41-4711-a8dc-4fc92a3604c6" providerId="AD" clId="Web-{1879FB67-A07C-0FF0-C8F4-95F4C5116274}" dt="2025-10-03T12:40:04.027" v="19" actId="20577"/>
          <ac:spMkLst>
            <pc:docMk/>
            <pc:sldMk cId="1796955712" sldId="279"/>
            <ac:spMk id="2" creationId="{4126977B-CFD6-3090-FDBE-C879142B8153}"/>
          </ac:spMkLst>
        </pc:spChg>
        <pc:spChg chg="mod">
          <ac:chgData name="Sabia Alam (2507875)" userId="S::2507875@student.uwtsd.ac.uk::76ea935f-bd41-4711-a8dc-4fc92a3604c6" providerId="AD" clId="Web-{1879FB67-A07C-0FF0-C8F4-95F4C5116274}" dt="2025-10-03T12:39:52.527" v="16" actId="14100"/>
          <ac:spMkLst>
            <pc:docMk/>
            <pc:sldMk cId="1796955712" sldId="279"/>
            <ac:spMk id="3" creationId="{FBEDB384-E7F0-F499-FA56-F58493E7D60E}"/>
          </ac:spMkLst>
        </pc:spChg>
      </pc:sldChg>
      <pc:sldChg chg="mod">
        <pc:chgData name="Sabia Alam (2507875)" userId="S::2507875@student.uwtsd.ac.uk::76ea935f-bd41-4711-a8dc-4fc92a3604c6" providerId="AD" clId="Web-{1879FB67-A07C-0FF0-C8F4-95F4C5116274}" dt="2025-10-03T13:18:40.599" v="360"/>
        <pc:sldMkLst>
          <pc:docMk/>
          <pc:sldMk cId="4018349274" sldId="280"/>
        </pc:sldMkLst>
      </pc:sldChg>
      <pc:sldChg chg="mod">
        <pc:chgData name="Sabia Alam (2507875)" userId="S::2507875@student.uwtsd.ac.uk::76ea935f-bd41-4711-a8dc-4fc92a3604c6" providerId="AD" clId="Web-{1879FB67-A07C-0FF0-C8F4-95F4C5116274}" dt="2025-10-03T13:18:40.599" v="360"/>
        <pc:sldMkLst>
          <pc:docMk/>
          <pc:sldMk cId="4278682155" sldId="282"/>
        </pc:sldMkLst>
      </pc:sldChg>
      <pc:sldChg chg="addSp delSp modSp new mod">
        <pc:chgData name="Sabia Alam (2507875)" userId="S::2507875@student.uwtsd.ac.uk::76ea935f-bd41-4711-a8dc-4fc92a3604c6" providerId="AD" clId="Web-{1879FB67-A07C-0FF0-C8F4-95F4C5116274}" dt="2025-10-03T13:18:40.599" v="360"/>
        <pc:sldMkLst>
          <pc:docMk/>
          <pc:sldMk cId="212143512" sldId="283"/>
        </pc:sldMkLst>
        <pc:spChg chg="mod">
          <ac:chgData name="Sabia Alam (2507875)" userId="S::2507875@student.uwtsd.ac.uk::76ea935f-bd41-4711-a8dc-4fc92a3604c6" providerId="AD" clId="Web-{1879FB67-A07C-0FF0-C8F4-95F4C5116274}" dt="2025-10-03T12:40:56.277" v="34" actId="20577"/>
          <ac:spMkLst>
            <pc:docMk/>
            <pc:sldMk cId="212143512" sldId="283"/>
            <ac:spMk id="2" creationId="{18B8A5B5-52F7-E1D0-28B5-64EFF42C75AA}"/>
          </ac:spMkLst>
        </pc:spChg>
        <pc:graphicFrameChg chg="add">
          <ac:chgData name="Sabia Alam (2507875)" userId="S::2507875@student.uwtsd.ac.uk::76ea935f-bd41-4711-a8dc-4fc92a3604c6" providerId="AD" clId="Web-{1879FB67-A07C-0FF0-C8F4-95F4C5116274}" dt="2025-10-03T13:06:27.008" v="347"/>
          <ac:graphicFrameMkLst>
            <pc:docMk/>
            <pc:sldMk cId="212143512" sldId="283"/>
            <ac:graphicFrameMk id="9" creationId="{8BF62770-D6B0-47D1-4E09-74FB1CE99558}"/>
          </ac:graphicFrameMkLst>
        </pc:graphicFrameChg>
      </pc:sldChg>
      <pc:sldMasterChg chg="mod setBg modSldLayout">
        <pc:chgData name="Sabia Alam (2507875)" userId="S::2507875@student.uwtsd.ac.uk::76ea935f-bd41-4711-a8dc-4fc92a3604c6" providerId="AD" clId="Web-{1879FB67-A07C-0FF0-C8F4-95F4C5116274}" dt="2025-10-03T13:18:40.599" v="360"/>
        <pc:sldMasterMkLst>
          <pc:docMk/>
          <pc:sldMasterMk cId="1082975435" sldId="2147483761"/>
        </pc:sldMasterMkLst>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54350071" sldId="2147483762"/>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568003693" sldId="2147483763"/>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1028059140" sldId="2147483764"/>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4065193831" sldId="2147483765"/>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409861088" sldId="2147483766"/>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890383345" sldId="2147483767"/>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14357044" sldId="2147483768"/>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440338339" sldId="2147483769"/>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891492317" sldId="2147483770"/>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3096415593" sldId="2147483771"/>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3108986216" sldId="2147483772"/>
          </pc:sldLayoutMkLst>
        </pc:sldLayoutChg>
      </pc:sldMasterChg>
    </pc:docChg>
  </pc:docChgLst>
  <pc:docChgLst>
    <pc:chgData name="Areena Ayaz (2509706)" userId="S::2509706@student.uwtsd.ac.uk::361fb714-37e0-4f81-88af-a671772c244a" providerId="AD" clId="Web-{54ECDA84-CC10-6A14-67D0-154B4D40BC06}"/>
    <pc:docChg chg="modSld">
      <pc:chgData name="Areena Ayaz (2509706)" userId="S::2509706@student.uwtsd.ac.uk::361fb714-37e0-4f81-88af-a671772c244a" providerId="AD" clId="Web-{54ECDA84-CC10-6A14-67D0-154B4D40BC06}" dt="2025-10-03T09:59:25.911" v="10" actId="20577"/>
      <pc:docMkLst>
        <pc:docMk/>
      </pc:docMkLst>
      <pc:sldChg chg="modSp">
        <pc:chgData name="Areena Ayaz (2509706)" userId="S::2509706@student.uwtsd.ac.uk::361fb714-37e0-4f81-88af-a671772c244a" providerId="AD" clId="Web-{54ECDA84-CC10-6A14-67D0-154B4D40BC06}" dt="2025-10-03T09:59:25.911" v="10" actId="20577"/>
        <pc:sldMkLst>
          <pc:docMk/>
          <pc:sldMk cId="376970973" sldId="260"/>
        </pc:sldMkLst>
        <pc:spChg chg="mod">
          <ac:chgData name="Areena Ayaz (2509706)" userId="S::2509706@student.uwtsd.ac.uk::361fb714-37e0-4f81-88af-a671772c244a" providerId="AD" clId="Web-{54ECDA84-CC10-6A14-67D0-154B4D40BC06}" dt="2025-10-03T09:59:25.911" v="10" actId="20577"/>
          <ac:spMkLst>
            <pc:docMk/>
            <pc:sldMk cId="376970973" sldId="260"/>
            <ac:spMk id="3" creationId="{B32C975B-16D7-F5EA-ECD5-154F5567ADDE}"/>
          </ac:spMkLst>
        </pc:spChg>
      </pc:sldChg>
    </pc:docChg>
  </pc:docChgLst>
  <pc:docChgLst>
    <pc:chgData name="Areena Ayaz (2509706)" userId="S::2509706@student.uwtsd.ac.uk::361fb714-37e0-4f81-88af-a671772c244a" providerId="AD" clId="Web-{FB2B74C4-FF80-38A4-5CB7-1343ED9B098B}"/>
    <pc:docChg chg="addSld delSld">
      <pc:chgData name="Areena Ayaz (2509706)" userId="S::2509706@student.uwtsd.ac.uk::361fb714-37e0-4f81-88af-a671772c244a" providerId="AD" clId="Web-{FB2B74C4-FF80-38A4-5CB7-1343ED9B098B}" dt="2025-10-10T10:14:25.781" v="1"/>
      <pc:docMkLst>
        <pc:docMk/>
      </pc:docMkLst>
      <pc:sldChg chg="new del">
        <pc:chgData name="Areena Ayaz (2509706)" userId="S::2509706@student.uwtsd.ac.uk::361fb714-37e0-4f81-88af-a671772c244a" providerId="AD" clId="Web-{FB2B74C4-FF80-38A4-5CB7-1343ED9B098B}" dt="2025-10-10T10:14:25.781" v="1"/>
        <pc:sldMkLst>
          <pc:docMk/>
          <pc:sldMk cId="1169842697" sldId="285"/>
        </pc:sldMkLst>
      </pc:sldChg>
    </pc:docChg>
  </pc:docChgLst>
  <pc:docChgLst>
    <pc:chgData name="Chloe Ellie Thompson (2507593)" userId="S::2507593@student.uwtsd.ac.uk::4df311d1-3ef4-41e9-816a-3a6fb24a7f59" providerId="AD" clId="Web-{535CB9B0-075C-1EA6-F8AF-91AE2152DD4A}"/>
    <pc:docChg chg="modSld">
      <pc:chgData name="Chloe Ellie Thompson (2507593)" userId="S::2507593@student.uwtsd.ac.uk::4df311d1-3ef4-41e9-816a-3a6fb24a7f59" providerId="AD" clId="Web-{535CB9B0-075C-1EA6-F8AF-91AE2152DD4A}" dt="2025-10-10T10:47:40.063" v="25"/>
      <pc:docMkLst>
        <pc:docMk/>
      </pc:docMkLst>
      <pc:sldChg chg="modSp addAnim">
        <pc:chgData name="Chloe Ellie Thompson (2507593)" userId="S::2507593@student.uwtsd.ac.uk::4df311d1-3ef4-41e9-816a-3a6fb24a7f59" providerId="AD" clId="Web-{535CB9B0-075C-1EA6-F8AF-91AE2152DD4A}" dt="2025-10-10T10:42:35.759" v="7"/>
        <pc:sldMkLst>
          <pc:docMk/>
          <pc:sldMk cId="269640224" sldId="261"/>
        </pc:sldMkLst>
        <pc:spChg chg="mod">
          <ac:chgData name="Chloe Ellie Thompson (2507593)" userId="S::2507593@student.uwtsd.ac.uk::4df311d1-3ef4-41e9-816a-3a6fb24a7f59" providerId="AD" clId="Web-{535CB9B0-075C-1EA6-F8AF-91AE2152DD4A}" dt="2025-10-10T10:42:20.665" v="5" actId="20577"/>
          <ac:spMkLst>
            <pc:docMk/>
            <pc:sldMk cId="269640224" sldId="261"/>
            <ac:spMk id="2" creationId="{B6CBEA3B-E722-A837-D56C-F48B27DC025E}"/>
          </ac:spMkLst>
        </pc:spChg>
      </pc:sldChg>
      <pc:sldChg chg="addAnim modAnim">
        <pc:chgData name="Chloe Ellie Thompson (2507593)" userId="S::2507593@student.uwtsd.ac.uk::4df311d1-3ef4-41e9-816a-3a6fb24a7f59" providerId="AD" clId="Web-{535CB9B0-075C-1EA6-F8AF-91AE2152DD4A}" dt="2025-10-10T10:41:26.726" v="2"/>
        <pc:sldMkLst>
          <pc:docMk/>
          <pc:sldMk cId="778420661" sldId="262"/>
        </pc:sldMkLst>
      </pc:sldChg>
      <pc:sldChg chg="modSp addAnim delAnim">
        <pc:chgData name="Chloe Ellie Thompson (2507593)" userId="S::2507593@student.uwtsd.ac.uk::4df311d1-3ef4-41e9-816a-3a6fb24a7f59" providerId="AD" clId="Web-{535CB9B0-075C-1EA6-F8AF-91AE2152DD4A}" dt="2025-10-10T10:46:50.717" v="19"/>
        <pc:sldMkLst>
          <pc:docMk/>
          <pc:sldMk cId="907850110" sldId="273"/>
        </pc:sldMkLst>
        <pc:spChg chg="mod">
          <ac:chgData name="Chloe Ellie Thompson (2507593)" userId="S::2507593@student.uwtsd.ac.uk::4df311d1-3ef4-41e9-816a-3a6fb24a7f59" providerId="AD" clId="Web-{535CB9B0-075C-1EA6-F8AF-91AE2152DD4A}" dt="2025-10-10T10:45:43.903" v="15" actId="20577"/>
          <ac:spMkLst>
            <pc:docMk/>
            <pc:sldMk cId="907850110" sldId="273"/>
            <ac:spMk id="2" creationId="{E6F6C6FC-048B-C2B0-6252-C8B64F4F4185}"/>
          </ac:spMkLst>
        </pc:spChg>
      </pc:sldChg>
      <pc:sldChg chg="modSp addAnim">
        <pc:chgData name="Chloe Ellie Thompson (2507593)" userId="S::2507593@student.uwtsd.ac.uk::4df311d1-3ef4-41e9-816a-3a6fb24a7f59" providerId="AD" clId="Web-{535CB9B0-075C-1EA6-F8AF-91AE2152DD4A}" dt="2025-10-10T10:44:52.402" v="14"/>
        <pc:sldMkLst>
          <pc:docMk/>
          <pc:sldMk cId="4018349274" sldId="280"/>
        </pc:sldMkLst>
        <pc:spChg chg="mod">
          <ac:chgData name="Chloe Ellie Thompson (2507593)" userId="S::2507593@student.uwtsd.ac.uk::4df311d1-3ef4-41e9-816a-3a6fb24a7f59" providerId="AD" clId="Web-{535CB9B0-075C-1EA6-F8AF-91AE2152DD4A}" dt="2025-10-10T10:43:57.839" v="12" actId="20577"/>
          <ac:spMkLst>
            <pc:docMk/>
            <pc:sldMk cId="4018349274" sldId="280"/>
            <ac:spMk id="2" creationId="{1C5652E3-19A1-51C0-59FB-2A57F3F26AEF}"/>
          </ac:spMkLst>
        </pc:spChg>
        <pc:spChg chg="mod">
          <ac:chgData name="Chloe Ellie Thompson (2507593)" userId="S::2507593@student.uwtsd.ac.uk::4df311d1-3ef4-41e9-816a-3a6fb24a7f59" providerId="AD" clId="Web-{535CB9B0-075C-1EA6-F8AF-91AE2152DD4A}" dt="2025-10-10T10:43:38.416" v="11" actId="20577"/>
          <ac:spMkLst>
            <pc:docMk/>
            <pc:sldMk cId="4018349274" sldId="280"/>
            <ac:spMk id="3" creationId="{642A9027-D88A-64E1-7CAE-D9EC83918E8C}"/>
          </ac:spMkLst>
        </pc:spChg>
      </pc:sldChg>
      <pc:sldChg chg="modSp addAnim delAnim">
        <pc:chgData name="Chloe Ellie Thompson (2507593)" userId="S::2507593@student.uwtsd.ac.uk::4df311d1-3ef4-41e9-816a-3a6fb24a7f59" providerId="AD" clId="Web-{535CB9B0-075C-1EA6-F8AF-91AE2152DD4A}" dt="2025-10-10T10:47:40.063" v="25"/>
        <pc:sldMkLst>
          <pc:docMk/>
          <pc:sldMk cId="212143512" sldId="283"/>
        </pc:sldMkLst>
        <pc:spChg chg="mod">
          <ac:chgData name="Chloe Ellie Thompson (2507593)" userId="S::2507593@student.uwtsd.ac.uk::4df311d1-3ef4-41e9-816a-3a6fb24a7f59" providerId="AD" clId="Web-{535CB9B0-075C-1EA6-F8AF-91AE2152DD4A}" dt="2025-10-10T10:47:18.608" v="21" actId="20577"/>
          <ac:spMkLst>
            <pc:docMk/>
            <pc:sldMk cId="212143512" sldId="283"/>
            <ac:spMk id="2" creationId="{18B8A5B5-52F7-E1D0-28B5-64EFF42C75AA}"/>
          </ac:spMkLst>
        </pc:spChg>
        <pc:graphicFrameChg chg="mod">
          <ac:chgData name="Chloe Ellie Thompson (2507593)" userId="S::2507593@student.uwtsd.ac.uk::4df311d1-3ef4-41e9-816a-3a6fb24a7f59" providerId="AD" clId="Web-{535CB9B0-075C-1EA6-F8AF-91AE2152DD4A}" dt="2025-10-10T10:47:37.015" v="24" actId="1076"/>
          <ac:graphicFrameMkLst>
            <pc:docMk/>
            <pc:sldMk cId="212143512" sldId="283"/>
            <ac:graphicFrameMk id="9" creationId="{8BF62770-D6B0-47D1-4E09-74FB1CE99558}"/>
          </ac:graphicFrameMkLst>
        </pc:graphicFrameChg>
      </pc:sldChg>
    </pc:docChg>
  </pc:docChgLst>
  <pc:docChgLst>
    <pc:chgData name="Tamyne Summer Cossa (2507591)" userId="S::2507591@student.uwtsd.ac.uk::912f11d4-d366-4ad1-85d0-3d5d85396dd1" providerId="AD" clId="Web-{8C042185-9F75-34C1-9331-F05D07C09826}"/>
    <pc:docChg chg="modSld">
      <pc:chgData name="Tamyne Summer Cossa (2507591)" userId="S::2507591@student.uwtsd.ac.uk::912f11d4-d366-4ad1-85d0-3d5d85396dd1" providerId="AD" clId="Web-{8C042185-9F75-34C1-9331-F05D07C09826}" dt="2025-10-10T11:21:40.665" v="490" actId="20577"/>
      <pc:docMkLst>
        <pc:docMk/>
      </pc:docMkLst>
      <pc:sldChg chg="modSp">
        <pc:chgData name="Tamyne Summer Cossa (2507591)" userId="S::2507591@student.uwtsd.ac.uk::912f11d4-d366-4ad1-85d0-3d5d85396dd1" providerId="AD" clId="Web-{8C042185-9F75-34C1-9331-F05D07C09826}" dt="2025-10-10T11:21:40.665" v="490" actId="20577"/>
        <pc:sldMkLst>
          <pc:docMk/>
          <pc:sldMk cId="0" sldId="263"/>
        </pc:sldMkLst>
        <pc:spChg chg="mod">
          <ac:chgData name="Tamyne Summer Cossa (2507591)" userId="S::2507591@student.uwtsd.ac.uk::912f11d4-d366-4ad1-85d0-3d5d85396dd1" providerId="AD" clId="Web-{8C042185-9F75-34C1-9331-F05D07C09826}" dt="2025-10-10T11:21:40.665" v="490" actId="20577"/>
          <ac:spMkLst>
            <pc:docMk/>
            <pc:sldMk cId="0" sldId="263"/>
            <ac:spMk id="256" creationId="{AAAC7341-28C1-889F-C675-2AB9403D6DB8}"/>
          </ac:spMkLst>
        </pc:spChg>
      </pc:sldChg>
      <pc:sldChg chg="modSp">
        <pc:chgData name="Tamyne Summer Cossa (2507591)" userId="S::2507591@student.uwtsd.ac.uk::912f11d4-d366-4ad1-85d0-3d5d85396dd1" providerId="AD" clId="Web-{8C042185-9F75-34C1-9331-F05D07C09826}" dt="2025-10-10T11:14:18.977" v="472" actId="20577"/>
        <pc:sldMkLst>
          <pc:docMk/>
          <pc:sldMk cId="3795475893" sldId="284"/>
        </pc:sldMkLst>
        <pc:spChg chg="mod">
          <ac:chgData name="Tamyne Summer Cossa (2507591)" userId="S::2507591@student.uwtsd.ac.uk::912f11d4-d366-4ad1-85d0-3d5d85396dd1" providerId="AD" clId="Web-{8C042185-9F75-34C1-9331-F05D07C09826}" dt="2025-10-10T11:14:18.977" v="472" actId="20577"/>
          <ac:spMkLst>
            <pc:docMk/>
            <pc:sldMk cId="3795475893" sldId="284"/>
            <ac:spMk id="3" creationId="{8A1D6F76-A0BC-5BE5-5D27-86EE5546C317}"/>
          </ac:spMkLst>
        </pc:spChg>
      </pc:sldChg>
    </pc:docChg>
  </pc:docChgLst>
  <pc:docChgLst>
    <pc:chgData name="Tamyne Summer Cossa (2507591)" userId="S::2507591@student.uwtsd.ac.uk::912f11d4-d366-4ad1-85d0-3d5d85396dd1" providerId="AD" clId="Web-{F7D73EF8-B0BD-DEFC-70E4-1188D45771AA}"/>
    <pc:docChg chg="modSld sldOrd">
      <pc:chgData name="Tamyne Summer Cossa (2507591)" userId="S::2507591@student.uwtsd.ac.uk::912f11d4-d366-4ad1-85d0-3d5d85396dd1" providerId="AD" clId="Web-{F7D73EF8-B0BD-DEFC-70E4-1188D45771AA}" dt="2025-10-03T20:23:04.828" v="315" actId="1076"/>
      <pc:docMkLst>
        <pc:docMk/>
      </pc:docMkLst>
      <pc:sldChg chg="addSp delSp modSp">
        <pc:chgData name="Tamyne Summer Cossa (2507591)" userId="S::2507591@student.uwtsd.ac.uk::912f11d4-d366-4ad1-85d0-3d5d85396dd1" providerId="AD" clId="Web-{F7D73EF8-B0BD-DEFC-70E4-1188D45771AA}" dt="2025-10-03T20:15:48.442" v="229" actId="20577"/>
        <pc:sldMkLst>
          <pc:docMk/>
          <pc:sldMk cId="0" sldId="263"/>
        </pc:sldMkLst>
        <pc:spChg chg="mod">
          <ac:chgData name="Tamyne Summer Cossa (2507591)" userId="S::2507591@student.uwtsd.ac.uk::912f11d4-d366-4ad1-85d0-3d5d85396dd1" providerId="AD" clId="Web-{F7D73EF8-B0BD-DEFC-70E4-1188D45771AA}" dt="2025-10-03T19:55:48.401" v="92" actId="1076"/>
          <ac:spMkLst>
            <pc:docMk/>
            <pc:sldMk cId="0" sldId="263"/>
            <ac:spMk id="2" creationId="{00000000-0000-0000-0000-000000000000}"/>
          </ac:spMkLst>
        </pc:spChg>
        <pc:spChg chg="add mod">
          <ac:chgData name="Tamyne Summer Cossa (2507591)" userId="S::2507591@student.uwtsd.ac.uk::912f11d4-d366-4ad1-85d0-3d5d85396dd1" providerId="AD" clId="Web-{F7D73EF8-B0BD-DEFC-70E4-1188D45771AA}" dt="2025-10-03T20:15:48.442" v="229" actId="20577"/>
          <ac:spMkLst>
            <pc:docMk/>
            <pc:sldMk cId="0" sldId="263"/>
            <ac:spMk id="256" creationId="{AAAC7341-28C1-889F-C675-2AB9403D6DB8}"/>
          </ac:spMkLst>
        </pc:spChg>
      </pc:sldChg>
      <pc:sldChg chg="addSp modSp">
        <pc:chgData name="Tamyne Summer Cossa (2507591)" userId="S::2507591@student.uwtsd.ac.uk::912f11d4-d366-4ad1-85d0-3d5d85396dd1" providerId="AD" clId="Web-{F7D73EF8-B0BD-DEFC-70E4-1188D45771AA}" dt="2025-10-03T20:23:04.828" v="315" actId="1076"/>
        <pc:sldMkLst>
          <pc:docMk/>
          <pc:sldMk cId="1845342950" sldId="264"/>
        </pc:sldMkLst>
        <pc:spChg chg="mod">
          <ac:chgData name="Tamyne Summer Cossa (2507591)" userId="S::2507591@student.uwtsd.ac.uk::912f11d4-d366-4ad1-85d0-3d5d85396dd1" providerId="AD" clId="Web-{F7D73EF8-B0BD-DEFC-70E4-1188D45771AA}" dt="2025-10-03T20:19:48.307" v="283" actId="1076"/>
          <ac:spMkLst>
            <pc:docMk/>
            <pc:sldMk cId="1845342950" sldId="264"/>
            <ac:spMk id="2" creationId="{9921EE29-3B4A-C531-6F76-08E5936BA7FD}"/>
          </ac:spMkLst>
        </pc:spChg>
        <pc:spChg chg="mod">
          <ac:chgData name="Tamyne Summer Cossa (2507591)" userId="S::2507591@student.uwtsd.ac.uk::912f11d4-d366-4ad1-85d0-3d5d85396dd1" providerId="AD" clId="Web-{F7D73EF8-B0BD-DEFC-70E4-1188D45771AA}" dt="2025-10-03T20:19:44.744" v="282" actId="1076"/>
          <ac:spMkLst>
            <pc:docMk/>
            <pc:sldMk cId="1845342950" sldId="264"/>
            <ac:spMk id="3" creationId="{B6016D62-400D-5272-A267-98FD60C66811}"/>
          </ac:spMkLst>
        </pc:spChg>
        <pc:spChg chg="mod">
          <ac:chgData name="Tamyne Summer Cossa (2507591)" userId="S::2507591@student.uwtsd.ac.uk::912f11d4-d366-4ad1-85d0-3d5d85396dd1" providerId="AD" clId="Web-{F7D73EF8-B0BD-DEFC-70E4-1188D45771AA}" dt="2025-10-03T20:19:57.276" v="286" actId="1076"/>
          <ac:spMkLst>
            <pc:docMk/>
            <pc:sldMk cId="1845342950" sldId="264"/>
            <ac:spMk id="4" creationId="{6F0FA151-8611-097A-DB35-3B8E0B53CD3B}"/>
          </ac:spMkLst>
        </pc:spChg>
        <pc:spChg chg="mod">
          <ac:chgData name="Tamyne Summer Cossa (2507591)" userId="S::2507591@student.uwtsd.ac.uk::912f11d4-d366-4ad1-85d0-3d5d85396dd1" providerId="AD" clId="Web-{F7D73EF8-B0BD-DEFC-70E4-1188D45771AA}" dt="2025-10-03T20:22:59.593" v="314" actId="1076"/>
          <ac:spMkLst>
            <pc:docMk/>
            <pc:sldMk cId="1845342950" sldId="264"/>
            <ac:spMk id="5" creationId="{10FC10A9-73ED-9F6F-5605-F471A84FECB9}"/>
          </ac:spMkLst>
        </pc:spChg>
        <pc:spChg chg="mod">
          <ac:chgData name="Tamyne Summer Cossa (2507591)" userId="S::2507591@student.uwtsd.ac.uk::912f11d4-d366-4ad1-85d0-3d5d85396dd1" providerId="AD" clId="Web-{F7D73EF8-B0BD-DEFC-70E4-1188D45771AA}" dt="2025-10-03T20:23:04.828" v="315" actId="1076"/>
          <ac:spMkLst>
            <pc:docMk/>
            <pc:sldMk cId="1845342950" sldId="264"/>
            <ac:spMk id="6" creationId="{18A0BF77-6D82-CA4F-EFA0-7D50E60AB150}"/>
          </ac:spMkLst>
        </pc:spChg>
        <pc:spChg chg="add mod">
          <ac:chgData name="Tamyne Summer Cossa (2507591)" userId="S::2507591@student.uwtsd.ac.uk::912f11d4-d366-4ad1-85d0-3d5d85396dd1" providerId="AD" clId="Web-{F7D73EF8-B0BD-DEFC-70E4-1188D45771AA}" dt="2025-10-03T20:21:15.311" v="313" actId="1076"/>
          <ac:spMkLst>
            <pc:docMk/>
            <pc:sldMk cId="1845342950" sldId="264"/>
            <ac:spMk id="8" creationId="{5157F1E7-543B-F57F-F8F6-094610C0A7C1}"/>
          </ac:spMkLst>
        </pc:spChg>
      </pc:sldChg>
      <pc:sldChg chg="addSp modSp">
        <pc:chgData name="Tamyne Summer Cossa (2507591)" userId="S::2507591@student.uwtsd.ac.uk::912f11d4-d366-4ad1-85d0-3d5d85396dd1" providerId="AD" clId="Web-{F7D73EF8-B0BD-DEFC-70E4-1188D45771AA}" dt="2025-10-03T20:19:38.618" v="281" actId="20577"/>
        <pc:sldMkLst>
          <pc:docMk/>
          <pc:sldMk cId="2101584391" sldId="265"/>
        </pc:sldMkLst>
        <pc:spChg chg="mod">
          <ac:chgData name="Tamyne Summer Cossa (2507591)" userId="S::2507591@student.uwtsd.ac.uk::912f11d4-d366-4ad1-85d0-3d5d85396dd1" providerId="AD" clId="Web-{F7D73EF8-B0BD-DEFC-70E4-1188D45771AA}" dt="2025-10-03T20:17:56.050" v="248" actId="1076"/>
          <ac:spMkLst>
            <pc:docMk/>
            <pc:sldMk cId="2101584391" sldId="265"/>
            <ac:spMk id="2" creationId="{0624BACA-5CC9-700C-CD3D-18646A2C4203}"/>
          </ac:spMkLst>
        </pc:spChg>
        <pc:spChg chg="mod">
          <ac:chgData name="Tamyne Summer Cossa (2507591)" userId="S::2507591@student.uwtsd.ac.uk::912f11d4-d366-4ad1-85d0-3d5d85396dd1" providerId="AD" clId="Web-{F7D73EF8-B0BD-DEFC-70E4-1188D45771AA}" dt="2025-10-03T20:19:33.540" v="272" actId="20577"/>
          <ac:spMkLst>
            <pc:docMk/>
            <pc:sldMk cId="2101584391" sldId="265"/>
            <ac:spMk id="3" creationId="{1ABEBE16-8325-B3F6-A7C0-120700CE99D0}"/>
          </ac:spMkLst>
        </pc:spChg>
        <pc:spChg chg="mod">
          <ac:chgData name="Tamyne Summer Cossa (2507591)" userId="S::2507591@student.uwtsd.ac.uk::912f11d4-d366-4ad1-85d0-3d5d85396dd1" providerId="AD" clId="Web-{F7D73EF8-B0BD-DEFC-70E4-1188D45771AA}" dt="2025-10-03T20:18:04.944" v="250" actId="1076"/>
          <ac:spMkLst>
            <pc:docMk/>
            <pc:sldMk cId="2101584391" sldId="265"/>
            <ac:spMk id="4" creationId="{3DAB14CF-5303-8190-9388-A5B355400B6E}"/>
          </ac:spMkLst>
        </pc:spChg>
        <pc:spChg chg="mod">
          <ac:chgData name="Tamyne Summer Cossa (2507591)" userId="S::2507591@student.uwtsd.ac.uk::912f11d4-d366-4ad1-85d0-3d5d85396dd1" providerId="AD" clId="Web-{F7D73EF8-B0BD-DEFC-70E4-1188D45771AA}" dt="2025-10-03T20:19:38.618" v="281" actId="20577"/>
          <ac:spMkLst>
            <pc:docMk/>
            <pc:sldMk cId="2101584391" sldId="265"/>
            <ac:spMk id="5" creationId="{F94FE406-8D88-E432-CE8A-8ADF2FAD3925}"/>
          </ac:spMkLst>
        </pc:spChg>
        <pc:spChg chg="mod">
          <ac:chgData name="Tamyne Summer Cossa (2507591)" userId="S::2507591@student.uwtsd.ac.uk::912f11d4-d366-4ad1-85d0-3d5d85396dd1" providerId="AD" clId="Web-{F7D73EF8-B0BD-DEFC-70E4-1188D45771AA}" dt="2025-10-03T20:18:16.260" v="252" actId="1076"/>
          <ac:spMkLst>
            <pc:docMk/>
            <pc:sldMk cId="2101584391" sldId="265"/>
            <ac:spMk id="6" creationId="{6D48130C-0C96-D7D0-3067-C384728C0F4D}"/>
          </ac:spMkLst>
        </pc:spChg>
        <pc:spChg chg="mod">
          <ac:chgData name="Tamyne Summer Cossa (2507591)" userId="S::2507591@student.uwtsd.ac.uk::912f11d4-d366-4ad1-85d0-3d5d85396dd1" providerId="AD" clId="Web-{F7D73EF8-B0BD-DEFC-70E4-1188D45771AA}" dt="2025-10-03T20:19:03.005" v="269" actId="1076"/>
          <ac:spMkLst>
            <pc:docMk/>
            <pc:sldMk cId="2101584391" sldId="265"/>
            <ac:spMk id="7" creationId="{D9CD83D7-92CC-4421-829D-294F70C8C038}"/>
          </ac:spMkLst>
        </pc:spChg>
        <pc:spChg chg="add mod">
          <ac:chgData name="Tamyne Summer Cossa (2507591)" userId="S::2507591@student.uwtsd.ac.uk::912f11d4-d366-4ad1-85d0-3d5d85396dd1" providerId="AD" clId="Web-{F7D73EF8-B0BD-DEFC-70E4-1188D45771AA}" dt="2025-10-03T20:18:57.816" v="268" actId="1076"/>
          <ac:spMkLst>
            <pc:docMk/>
            <pc:sldMk cId="2101584391" sldId="265"/>
            <ac:spMk id="10" creationId="{C4A33981-BD93-272D-6726-EEF5A370DB1D}"/>
          </ac:spMkLst>
        </pc:spChg>
        <pc:picChg chg="mod">
          <ac:chgData name="Tamyne Summer Cossa (2507591)" userId="S::2507591@student.uwtsd.ac.uk::912f11d4-d366-4ad1-85d0-3d5d85396dd1" providerId="AD" clId="Web-{F7D73EF8-B0BD-DEFC-70E4-1188D45771AA}" dt="2025-10-03T20:17:31.538" v="243" actId="1076"/>
          <ac:picMkLst>
            <pc:docMk/>
            <pc:sldMk cId="2101584391" sldId="265"/>
            <ac:picMk id="8" creationId="{05D15F60-14F9-0D6C-8E1B-0725B5D2F2C2}"/>
          </ac:picMkLst>
        </pc:picChg>
      </pc:sldChg>
      <pc:sldChg chg="modSp">
        <pc:chgData name="Tamyne Summer Cossa (2507591)" userId="S::2507591@student.uwtsd.ac.uk::912f11d4-d366-4ad1-85d0-3d5d85396dd1" providerId="AD" clId="Web-{F7D73EF8-B0BD-DEFC-70E4-1188D45771AA}" dt="2025-10-03T19:56:20.855" v="95"/>
        <pc:sldMkLst>
          <pc:docMk/>
          <pc:sldMk cId="3666079777" sldId="268"/>
        </pc:sldMkLst>
        <pc:graphicFrameChg chg="modGraphic">
          <ac:chgData name="Tamyne Summer Cossa (2507591)" userId="S::2507591@student.uwtsd.ac.uk::912f11d4-d366-4ad1-85d0-3d5d85396dd1" providerId="AD" clId="Web-{F7D73EF8-B0BD-DEFC-70E4-1188D45771AA}" dt="2025-10-03T19:56:20.855" v="95"/>
          <ac:graphicFrameMkLst>
            <pc:docMk/>
            <pc:sldMk cId="3666079777" sldId="268"/>
            <ac:graphicFrameMk id="5" creationId="{329BD345-1B9B-BD8B-D2C7-816FD77B99D6}"/>
          </ac:graphicFrameMkLst>
        </pc:graphicFrameChg>
      </pc:sldChg>
      <pc:sldChg chg="modSp ord">
        <pc:chgData name="Tamyne Summer Cossa (2507591)" userId="S::2507591@student.uwtsd.ac.uk::912f11d4-d366-4ad1-85d0-3d5d85396dd1" providerId="AD" clId="Web-{F7D73EF8-B0BD-DEFC-70E4-1188D45771AA}" dt="2025-10-03T20:09:01.775" v="181" actId="20577"/>
        <pc:sldMkLst>
          <pc:docMk/>
          <pc:sldMk cId="386440396" sldId="276"/>
        </pc:sldMkLst>
        <pc:spChg chg="mod">
          <ac:chgData name="Tamyne Summer Cossa (2507591)" userId="S::2507591@student.uwtsd.ac.uk::912f11d4-d366-4ad1-85d0-3d5d85396dd1" providerId="AD" clId="Web-{F7D73EF8-B0BD-DEFC-70E4-1188D45771AA}" dt="2025-10-03T20:09:01.775" v="181" actId="20577"/>
          <ac:spMkLst>
            <pc:docMk/>
            <pc:sldMk cId="386440396" sldId="276"/>
            <ac:spMk id="3" creationId="{B2AAACB2-4EF6-3F35-D515-F64A7C4EBDC4}"/>
          </ac:spMkLst>
        </pc:spChg>
      </pc:sldChg>
      <pc:sldChg chg="addSp delSp modSp">
        <pc:chgData name="Tamyne Summer Cossa (2507591)" userId="S::2507591@student.uwtsd.ac.uk::912f11d4-d366-4ad1-85d0-3d5d85396dd1" providerId="AD" clId="Web-{F7D73EF8-B0BD-DEFC-70E4-1188D45771AA}" dt="2025-10-03T19:56:08.316" v="94"/>
        <pc:sldMkLst>
          <pc:docMk/>
          <pc:sldMk cId="1867462039" sldId="277"/>
        </pc:sldMkLst>
        <pc:graphicFrameChg chg="modGraphic">
          <ac:chgData name="Tamyne Summer Cossa (2507591)" userId="S::2507591@student.uwtsd.ac.uk::912f11d4-d366-4ad1-85d0-3d5d85396dd1" providerId="AD" clId="Web-{F7D73EF8-B0BD-DEFC-70E4-1188D45771AA}" dt="2025-10-03T19:56:08.316" v="94"/>
          <ac:graphicFrameMkLst>
            <pc:docMk/>
            <pc:sldMk cId="1867462039" sldId="277"/>
            <ac:graphicFrameMk id="5" creationId="{E63F3F0B-D59E-D453-78D5-813DCD2D1732}"/>
          </ac:graphicFrameMkLst>
        </pc:graphicFrameChg>
      </pc:sldChg>
      <pc:sldChg chg="modSp">
        <pc:chgData name="Tamyne Summer Cossa (2507591)" userId="S::2507591@student.uwtsd.ac.uk::912f11d4-d366-4ad1-85d0-3d5d85396dd1" providerId="AD" clId="Web-{F7D73EF8-B0BD-DEFC-70E4-1188D45771AA}" dt="2025-10-03T19:49:34.364" v="64" actId="1076"/>
        <pc:sldMkLst>
          <pc:docMk/>
          <pc:sldMk cId="1796955712" sldId="279"/>
        </pc:sldMkLst>
        <pc:spChg chg="mod">
          <ac:chgData name="Tamyne Summer Cossa (2507591)" userId="S::2507591@student.uwtsd.ac.uk::912f11d4-d366-4ad1-85d0-3d5d85396dd1" providerId="AD" clId="Web-{F7D73EF8-B0BD-DEFC-70E4-1188D45771AA}" dt="2025-10-03T19:48:56.973" v="58" actId="1076"/>
          <ac:spMkLst>
            <pc:docMk/>
            <pc:sldMk cId="1796955712" sldId="279"/>
            <ac:spMk id="2" creationId="{4126977B-CFD6-3090-FDBE-C879142B8153}"/>
          </ac:spMkLst>
        </pc:spChg>
        <pc:spChg chg="mod">
          <ac:chgData name="Tamyne Summer Cossa (2507591)" userId="S::2507591@student.uwtsd.ac.uk::912f11d4-d366-4ad1-85d0-3d5d85396dd1" providerId="AD" clId="Web-{F7D73EF8-B0BD-DEFC-70E4-1188D45771AA}" dt="2025-10-03T19:49:34.364" v="64" actId="1076"/>
          <ac:spMkLst>
            <pc:docMk/>
            <pc:sldMk cId="1796955712" sldId="279"/>
            <ac:spMk id="3" creationId="{FBEDB384-E7F0-F499-FA56-F58493E7D60E}"/>
          </ac:spMkLst>
        </pc:spChg>
      </pc:sldChg>
      <pc:sldChg chg="modSp">
        <pc:chgData name="Tamyne Summer Cossa (2507591)" userId="S::2507591@student.uwtsd.ac.uk::912f11d4-d366-4ad1-85d0-3d5d85396dd1" providerId="AD" clId="Web-{F7D73EF8-B0BD-DEFC-70E4-1188D45771AA}" dt="2025-10-03T20:00:24.457" v="112" actId="20577"/>
        <pc:sldMkLst>
          <pc:docMk/>
          <pc:sldMk cId="4278682155" sldId="282"/>
        </pc:sldMkLst>
        <pc:spChg chg="mod">
          <ac:chgData name="Tamyne Summer Cossa (2507591)" userId="S::2507591@student.uwtsd.ac.uk::912f11d4-d366-4ad1-85d0-3d5d85396dd1" providerId="AD" clId="Web-{F7D73EF8-B0BD-DEFC-70E4-1188D45771AA}" dt="2025-10-03T20:00:24.457" v="112" actId="20577"/>
          <ac:spMkLst>
            <pc:docMk/>
            <pc:sldMk cId="4278682155" sldId="282"/>
            <ac:spMk id="3" creationId="{FC7A1AA4-BBD9-81B8-881C-F41CE912CFB9}"/>
          </ac:spMkLst>
        </pc:spChg>
      </pc:sldChg>
      <pc:sldChg chg="modSp">
        <pc:chgData name="Tamyne Summer Cossa (2507591)" userId="S::2507591@student.uwtsd.ac.uk::912f11d4-d366-4ad1-85d0-3d5d85396dd1" providerId="AD" clId="Web-{F7D73EF8-B0BD-DEFC-70E4-1188D45771AA}" dt="2025-10-03T19:46:28.816" v="41" actId="20577"/>
        <pc:sldMkLst>
          <pc:docMk/>
          <pc:sldMk cId="3795475893" sldId="284"/>
        </pc:sldMkLst>
        <pc:spChg chg="mod">
          <ac:chgData name="Tamyne Summer Cossa (2507591)" userId="S::2507591@student.uwtsd.ac.uk::912f11d4-d366-4ad1-85d0-3d5d85396dd1" providerId="AD" clId="Web-{F7D73EF8-B0BD-DEFC-70E4-1188D45771AA}" dt="2025-10-03T19:46:28.816" v="41" actId="20577"/>
          <ac:spMkLst>
            <pc:docMk/>
            <pc:sldMk cId="3795475893" sldId="284"/>
            <ac:spMk id="2" creationId="{A2C586BC-F323-398B-075E-C31C23184E52}"/>
          </ac:spMkLst>
        </pc:spChg>
        <pc:spChg chg="mod">
          <ac:chgData name="Tamyne Summer Cossa (2507591)" userId="S::2507591@student.uwtsd.ac.uk::912f11d4-d366-4ad1-85d0-3d5d85396dd1" providerId="AD" clId="Web-{F7D73EF8-B0BD-DEFC-70E4-1188D45771AA}" dt="2025-10-03T19:45:39.706" v="28" actId="20577"/>
          <ac:spMkLst>
            <pc:docMk/>
            <pc:sldMk cId="3795475893" sldId="284"/>
            <ac:spMk id="3" creationId="{8A1D6F76-A0BC-5BE5-5D27-86EE5546C317}"/>
          </ac:spMkLst>
        </pc:spChg>
      </pc:sldChg>
    </pc:docChg>
  </pc:docChgLst>
  <pc:docChgLst>
    <pc:chgData name="Sabia Alam (2507875)" userId="S::2507875@student.uwtsd.ac.uk::76ea935f-bd41-4711-a8dc-4fc92a3604c6" providerId="AD" clId="Web-{DDCA9377-BC31-127D-8A00-DB0032F5EA52}"/>
    <pc:docChg chg="addSld delSld">
      <pc:chgData name="Sabia Alam (2507875)" userId="S::2507875@student.uwtsd.ac.uk::76ea935f-bd41-4711-a8dc-4fc92a3604c6" providerId="AD" clId="Web-{DDCA9377-BC31-127D-8A00-DB0032F5EA52}" dt="2025-10-10T10:45:05.005" v="1"/>
      <pc:docMkLst>
        <pc:docMk/>
      </pc:docMkLst>
      <pc:sldChg chg="new del">
        <pc:chgData name="Sabia Alam (2507875)" userId="S::2507875@student.uwtsd.ac.uk::76ea935f-bd41-4711-a8dc-4fc92a3604c6" providerId="AD" clId="Web-{DDCA9377-BC31-127D-8A00-DB0032F5EA52}" dt="2025-10-10T10:45:05.005" v="1"/>
        <pc:sldMkLst>
          <pc:docMk/>
          <pc:sldMk cId="1132922827" sldId="285"/>
        </pc:sldMkLst>
      </pc:sldChg>
    </pc:docChg>
  </pc:docChgLst>
  <pc:docChgLst>
    <pc:chgData name="Areena Ayaz (2509706)" userId="S::2509706@student.uwtsd.ac.uk::361fb714-37e0-4f81-88af-a671772c244a" providerId="AD" clId="Web-{CAC151B2-4D3A-4852-7BCE-6F43FE632A82}"/>
    <pc:docChg chg="addSld modSld addMainMaster delMainMaster">
      <pc:chgData name="Areena Ayaz (2509706)" userId="S::2509706@student.uwtsd.ac.uk::361fb714-37e0-4f81-88af-a671772c244a" providerId="AD" clId="Web-{CAC151B2-4D3A-4852-7BCE-6F43FE632A82}" dt="2025-09-23T10:26:35.063" v="335"/>
      <pc:docMkLst>
        <pc:docMk/>
      </pc:docMkLst>
      <pc:sldMasterChg chg="add addSldLayout">
        <pc:chgData name="Areena Ayaz (2509706)" userId="S::2509706@student.uwtsd.ac.uk::361fb714-37e0-4f81-88af-a671772c244a" providerId="AD" clId="Web-{CAC151B2-4D3A-4852-7BCE-6F43FE632A82}" dt="2025-09-23T10:07:31.920" v="26"/>
        <pc:sldMasterMkLst>
          <pc:docMk/>
          <pc:sldMasterMk cId="1082975435" sldId="2147483761"/>
        </pc:sldMasterMkLst>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54350071" sldId="2147483762"/>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568003693" sldId="2147483763"/>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1028059140" sldId="2147483764"/>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4065193831" sldId="2147483765"/>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409861088" sldId="2147483766"/>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890383345" sldId="2147483767"/>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14357044" sldId="2147483768"/>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440338339" sldId="2147483769"/>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891492317" sldId="2147483770"/>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3096415593" sldId="2147483771"/>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3108986216" sldId="2147483772"/>
          </pc:sldLayoutMkLst>
        </pc:sldLayoutChg>
      </pc:sldMasterChg>
    </pc:docChg>
  </pc:docChgLst>
  <pc:docChgLst>
    <pc:chgData name="Sabia Alam (2507875)" userId="S::2507875@student.uwtsd.ac.uk::76ea935f-bd41-4711-a8dc-4fc92a3604c6" providerId="AD" clId="Web-{7756071C-8DDE-BB2B-B043-FD4033E823EB}"/>
    <pc:docChg chg="modSld">
      <pc:chgData name="Sabia Alam (2507875)" userId="S::2507875@student.uwtsd.ac.uk::76ea935f-bd41-4711-a8dc-4fc92a3604c6" providerId="AD" clId="Web-{7756071C-8DDE-BB2B-B043-FD4033E823EB}" dt="2025-10-10T11:22:36.744" v="0" actId="1076"/>
      <pc:docMkLst>
        <pc:docMk/>
      </pc:docMkLst>
      <pc:sldChg chg="modSp">
        <pc:chgData name="Sabia Alam (2507875)" userId="S::2507875@student.uwtsd.ac.uk::76ea935f-bd41-4711-a8dc-4fc92a3604c6" providerId="AD" clId="Web-{7756071C-8DDE-BB2B-B043-FD4033E823EB}" dt="2025-10-10T11:22:36.744" v="0" actId="1076"/>
        <pc:sldMkLst>
          <pc:docMk/>
          <pc:sldMk cId="0" sldId="263"/>
        </pc:sldMkLst>
        <pc:spChg chg="mod">
          <ac:chgData name="Sabia Alam (2507875)" userId="S::2507875@student.uwtsd.ac.uk::76ea935f-bd41-4711-a8dc-4fc92a3604c6" providerId="AD" clId="Web-{7756071C-8DDE-BB2B-B043-FD4033E823EB}" dt="2025-10-10T11:22:36.744" v="0" actId="1076"/>
          <ac:spMkLst>
            <pc:docMk/>
            <pc:sldMk cId="0" sldId="263"/>
            <ac:spMk id="2" creationId="{00000000-0000-0000-0000-000000000000}"/>
          </ac:spMkLst>
        </pc:spChg>
      </pc:sldChg>
    </pc:docChg>
  </pc:docChgLst>
  <pc:docChgLst>
    <pc:chgData name="Sabia Alam (2507875)" userId="S::2507875@student.uwtsd.ac.uk::76ea935f-bd41-4711-a8dc-4fc92a3604c6" providerId="AD" clId="Web-{B2A8C057-68E8-8DF9-E872-1B849D76B419}"/>
    <pc:docChg chg="addSld delSld modSld sldOrd">
      <pc:chgData name="Sabia Alam (2507875)" userId="S::2507875@student.uwtsd.ac.uk::76ea935f-bd41-4711-a8dc-4fc92a3604c6" providerId="AD" clId="Web-{B2A8C057-68E8-8DF9-E872-1B849D76B419}" dt="2025-10-03T11:13:12.588" v="1877" actId="20577"/>
      <pc:docMkLst>
        <pc:docMk/>
      </pc:docMkLst>
      <pc:sldChg chg="modSp">
        <pc:chgData name="Sabia Alam (2507875)" userId="S::2507875@student.uwtsd.ac.uk::76ea935f-bd41-4711-a8dc-4fc92a3604c6" providerId="AD" clId="Web-{B2A8C057-68E8-8DF9-E872-1B849D76B419}" dt="2025-10-03T10:45:48.572" v="1115" actId="20577"/>
        <pc:sldMkLst>
          <pc:docMk/>
          <pc:sldMk cId="376970973" sldId="260"/>
        </pc:sldMkLst>
        <pc:spChg chg="mod">
          <ac:chgData name="Sabia Alam (2507875)" userId="S::2507875@student.uwtsd.ac.uk::76ea935f-bd41-4711-a8dc-4fc92a3604c6" providerId="AD" clId="Web-{B2A8C057-68E8-8DF9-E872-1B849D76B419}" dt="2025-10-03T10:45:48.572" v="1115" actId="20577"/>
          <ac:spMkLst>
            <pc:docMk/>
            <pc:sldMk cId="376970973" sldId="260"/>
            <ac:spMk id="3" creationId="{B32C975B-16D7-F5EA-ECD5-154F5567ADDE}"/>
          </ac:spMkLst>
        </pc:spChg>
      </pc:sldChg>
      <pc:sldChg chg="modSp">
        <pc:chgData name="Sabia Alam (2507875)" userId="S::2507875@student.uwtsd.ac.uk::76ea935f-bd41-4711-a8dc-4fc92a3604c6" providerId="AD" clId="Web-{B2A8C057-68E8-8DF9-E872-1B849D76B419}" dt="2025-10-03T10:46:46.698" v="1121" actId="20577"/>
        <pc:sldMkLst>
          <pc:docMk/>
          <pc:sldMk cId="269640224" sldId="261"/>
        </pc:sldMkLst>
        <pc:spChg chg="mod">
          <ac:chgData name="Sabia Alam (2507875)" userId="S::2507875@student.uwtsd.ac.uk::76ea935f-bd41-4711-a8dc-4fc92a3604c6" providerId="AD" clId="Web-{B2A8C057-68E8-8DF9-E872-1B849D76B419}" dt="2025-10-03T10:46:37.963" v="1120" actId="20577"/>
          <ac:spMkLst>
            <pc:docMk/>
            <pc:sldMk cId="269640224" sldId="261"/>
            <ac:spMk id="2" creationId="{B6CBEA3B-E722-A837-D56C-F48B27DC025E}"/>
          </ac:spMkLst>
        </pc:spChg>
        <pc:spChg chg="mod">
          <ac:chgData name="Sabia Alam (2507875)" userId="S::2507875@student.uwtsd.ac.uk::76ea935f-bd41-4711-a8dc-4fc92a3604c6" providerId="AD" clId="Web-{B2A8C057-68E8-8DF9-E872-1B849D76B419}" dt="2025-10-03T10:46:46.698" v="1121" actId="20577"/>
          <ac:spMkLst>
            <pc:docMk/>
            <pc:sldMk cId="269640224" sldId="261"/>
            <ac:spMk id="3" creationId="{FB22A952-9F37-E5F9-CB6F-88DCC07B1403}"/>
          </ac:spMkLst>
        </pc:spChg>
      </pc:sldChg>
      <pc:sldChg chg="delSp modSp new">
        <pc:chgData name="Sabia Alam (2507875)" userId="S::2507875@student.uwtsd.ac.uk::76ea935f-bd41-4711-a8dc-4fc92a3604c6" providerId="AD" clId="Web-{B2A8C057-68E8-8DF9-E872-1B849D76B419}" dt="2025-10-03T10:46:11.572" v="1117" actId="20577"/>
        <pc:sldMkLst>
          <pc:docMk/>
          <pc:sldMk cId="778420661" sldId="262"/>
        </pc:sldMkLst>
        <pc:spChg chg="mod">
          <ac:chgData name="Sabia Alam (2507875)" userId="S::2507875@student.uwtsd.ac.uk::76ea935f-bd41-4711-a8dc-4fc92a3604c6" providerId="AD" clId="Web-{B2A8C057-68E8-8DF9-E872-1B849D76B419}" dt="2025-10-03T10:46:11.572" v="1117" actId="20577"/>
          <ac:spMkLst>
            <pc:docMk/>
            <pc:sldMk cId="778420661" sldId="262"/>
            <ac:spMk id="2" creationId="{F8BCA960-AB0C-D858-99FA-116BB3EE4ABD}"/>
          </ac:spMkLst>
        </pc:spChg>
      </pc:sldChg>
      <pc:sldChg chg="modSp add">
        <pc:chgData name="Sabia Alam (2507875)" userId="S::2507875@student.uwtsd.ac.uk::76ea935f-bd41-4711-a8dc-4fc92a3604c6" providerId="AD" clId="Web-{B2A8C057-68E8-8DF9-E872-1B849D76B419}" dt="2025-10-03T10:49:37.891" v="1146" actId="1076"/>
        <pc:sldMkLst>
          <pc:docMk/>
          <pc:sldMk cId="0" sldId="263"/>
        </pc:sldMkLst>
        <pc:spChg chg="mod">
          <ac:chgData name="Sabia Alam (2507875)" userId="S::2507875@student.uwtsd.ac.uk::76ea935f-bd41-4711-a8dc-4fc92a3604c6" providerId="AD" clId="Web-{B2A8C057-68E8-8DF9-E872-1B849D76B419}" dt="2025-10-03T10:49:28.108" v="1145" actId="20577"/>
          <ac:spMkLst>
            <pc:docMk/>
            <pc:sldMk cId="0" sldId="263"/>
            <ac:spMk id="2" creationId="{00000000-0000-0000-0000-000000000000}"/>
          </ac:spMkLst>
        </pc:spChg>
      </pc:sldChg>
      <pc:sldChg chg="modSp new ord">
        <pc:chgData name="Sabia Alam (2507875)" userId="S::2507875@student.uwtsd.ac.uk::76ea935f-bd41-4711-a8dc-4fc92a3604c6" providerId="AD" clId="Web-{B2A8C057-68E8-8DF9-E872-1B849D76B419}" dt="2025-10-03T11:13:12.588" v="1877" actId="20577"/>
        <pc:sldMkLst>
          <pc:docMk/>
          <pc:sldMk cId="1845342950" sldId="264"/>
        </pc:sldMkLst>
        <pc:spChg chg="mod">
          <ac:chgData name="Sabia Alam (2507875)" userId="S::2507875@student.uwtsd.ac.uk::76ea935f-bd41-4711-a8dc-4fc92a3604c6" providerId="AD" clId="Web-{B2A8C057-68E8-8DF9-E872-1B849D76B419}" dt="2025-10-03T11:04:25.517" v="1686" actId="20577"/>
          <ac:spMkLst>
            <pc:docMk/>
            <pc:sldMk cId="1845342950" sldId="264"/>
            <ac:spMk id="2" creationId="{9921EE29-3B4A-C531-6F76-08E5936BA7FD}"/>
          </ac:spMkLst>
        </pc:spChg>
        <pc:spChg chg="mod">
          <ac:chgData name="Sabia Alam (2507875)" userId="S::2507875@student.uwtsd.ac.uk::76ea935f-bd41-4711-a8dc-4fc92a3604c6" providerId="AD" clId="Web-{B2A8C057-68E8-8DF9-E872-1B849D76B419}" dt="2025-10-03T11:13:12.588" v="1877" actId="20577"/>
          <ac:spMkLst>
            <pc:docMk/>
            <pc:sldMk cId="1845342950" sldId="264"/>
            <ac:spMk id="3" creationId="{B6016D62-400D-5272-A267-98FD60C66811}"/>
          </ac:spMkLst>
        </pc:spChg>
        <pc:spChg chg="mod">
          <ac:chgData name="Sabia Alam (2507875)" userId="S::2507875@student.uwtsd.ac.uk::76ea935f-bd41-4711-a8dc-4fc92a3604c6" providerId="AD" clId="Web-{B2A8C057-68E8-8DF9-E872-1B849D76B419}" dt="2025-10-03T11:12:41.648" v="1873" actId="20577"/>
          <ac:spMkLst>
            <pc:docMk/>
            <pc:sldMk cId="1845342950" sldId="264"/>
            <ac:spMk id="4" creationId="{6F0FA151-8611-097A-DB35-3B8E0B53CD3B}"/>
          </ac:spMkLst>
        </pc:spChg>
        <pc:spChg chg="mod">
          <ac:chgData name="Sabia Alam (2507875)" userId="S::2507875@student.uwtsd.ac.uk::76ea935f-bd41-4711-a8dc-4fc92a3604c6" providerId="AD" clId="Web-{B2A8C057-68E8-8DF9-E872-1B849D76B419}" dt="2025-10-03T11:13:03.321" v="1876" actId="20577"/>
          <ac:spMkLst>
            <pc:docMk/>
            <pc:sldMk cId="1845342950" sldId="264"/>
            <ac:spMk id="5" creationId="{10FC10A9-73ED-9F6F-5605-F471A84FECB9}"/>
          </ac:spMkLst>
        </pc:spChg>
        <pc:spChg chg="mod">
          <ac:chgData name="Sabia Alam (2507875)" userId="S::2507875@student.uwtsd.ac.uk::76ea935f-bd41-4711-a8dc-4fc92a3604c6" providerId="AD" clId="Web-{B2A8C057-68E8-8DF9-E872-1B849D76B419}" dt="2025-10-03T11:12:54.258" v="1875" actId="20577"/>
          <ac:spMkLst>
            <pc:docMk/>
            <pc:sldMk cId="1845342950" sldId="264"/>
            <ac:spMk id="6" creationId="{18A0BF77-6D82-CA4F-EFA0-7D50E60AB150}"/>
          </ac:spMkLst>
        </pc:spChg>
      </pc:sldChg>
      <pc:sldChg chg="addSp modSp new ord">
        <pc:chgData name="Sabia Alam (2507875)" userId="S::2507875@student.uwtsd.ac.uk::76ea935f-bd41-4711-a8dc-4fc92a3604c6" providerId="AD" clId="Web-{B2A8C057-68E8-8DF9-E872-1B849D76B419}" dt="2025-10-03T11:04:01.032" v="1680" actId="1076"/>
        <pc:sldMkLst>
          <pc:docMk/>
          <pc:sldMk cId="2101584391" sldId="265"/>
        </pc:sldMkLst>
        <pc:spChg chg="mod">
          <ac:chgData name="Sabia Alam (2507875)" userId="S::2507875@student.uwtsd.ac.uk::76ea935f-bd41-4711-a8dc-4fc92a3604c6" providerId="AD" clId="Web-{B2A8C057-68E8-8DF9-E872-1B849D76B419}" dt="2025-10-03T11:02:46.280" v="1671" actId="20577"/>
          <ac:spMkLst>
            <pc:docMk/>
            <pc:sldMk cId="2101584391" sldId="265"/>
            <ac:spMk id="2" creationId="{0624BACA-5CC9-700C-CD3D-18646A2C4203}"/>
          </ac:spMkLst>
        </pc:spChg>
        <pc:spChg chg="mod">
          <ac:chgData name="Sabia Alam (2507875)" userId="S::2507875@student.uwtsd.ac.uk::76ea935f-bd41-4711-a8dc-4fc92a3604c6" providerId="AD" clId="Web-{B2A8C057-68E8-8DF9-E872-1B849D76B419}" dt="2025-10-03T10:18:43.603" v="596" actId="20577"/>
          <ac:spMkLst>
            <pc:docMk/>
            <pc:sldMk cId="2101584391" sldId="265"/>
            <ac:spMk id="3" creationId="{1ABEBE16-8325-B3F6-A7C0-120700CE99D0}"/>
          </ac:spMkLst>
        </pc:spChg>
        <pc:spChg chg="mod">
          <ac:chgData name="Sabia Alam (2507875)" userId="S::2507875@student.uwtsd.ac.uk::76ea935f-bd41-4711-a8dc-4fc92a3604c6" providerId="AD" clId="Web-{B2A8C057-68E8-8DF9-E872-1B849D76B419}" dt="2025-10-03T11:03:44.641" v="1678" actId="20577"/>
          <ac:spMkLst>
            <pc:docMk/>
            <pc:sldMk cId="2101584391" sldId="265"/>
            <ac:spMk id="4" creationId="{3DAB14CF-5303-8190-9388-A5B355400B6E}"/>
          </ac:spMkLst>
        </pc:spChg>
        <pc:spChg chg="mod">
          <ac:chgData name="Sabia Alam (2507875)" userId="S::2507875@student.uwtsd.ac.uk::76ea935f-bd41-4711-a8dc-4fc92a3604c6" providerId="AD" clId="Web-{B2A8C057-68E8-8DF9-E872-1B849D76B419}" dt="2025-10-03T10:32:56.509" v="1063" actId="20577"/>
          <ac:spMkLst>
            <pc:docMk/>
            <pc:sldMk cId="2101584391" sldId="265"/>
            <ac:spMk id="5" creationId="{F94FE406-8D88-E432-CE8A-8ADF2FAD3925}"/>
          </ac:spMkLst>
        </pc:spChg>
        <pc:spChg chg="mod">
          <ac:chgData name="Sabia Alam (2507875)" userId="S::2507875@student.uwtsd.ac.uk::76ea935f-bd41-4711-a8dc-4fc92a3604c6" providerId="AD" clId="Web-{B2A8C057-68E8-8DF9-E872-1B849D76B419}" dt="2025-10-03T11:03:51.875" v="1679" actId="20577"/>
          <ac:spMkLst>
            <pc:docMk/>
            <pc:sldMk cId="2101584391" sldId="265"/>
            <ac:spMk id="6" creationId="{6D48130C-0C96-D7D0-3067-C384728C0F4D}"/>
          </ac:spMkLst>
        </pc:spChg>
        <pc:spChg chg="add mod">
          <ac:chgData name="Sabia Alam (2507875)" userId="S::2507875@student.uwtsd.ac.uk::76ea935f-bd41-4711-a8dc-4fc92a3604c6" providerId="AD" clId="Web-{B2A8C057-68E8-8DF9-E872-1B849D76B419}" dt="2025-10-03T11:04:01.032" v="1680" actId="1076"/>
          <ac:spMkLst>
            <pc:docMk/>
            <pc:sldMk cId="2101584391" sldId="265"/>
            <ac:spMk id="7" creationId="{D9CD83D7-92CC-4421-829D-294F70C8C038}"/>
          </ac:spMkLst>
        </pc:spChg>
      </pc:sldChg>
      <pc:sldChg chg="add">
        <pc:chgData name="Sabia Alam (2507875)" userId="S::2507875@student.uwtsd.ac.uk::76ea935f-bd41-4711-a8dc-4fc92a3604c6" providerId="AD" clId="Web-{B2A8C057-68E8-8DF9-E872-1B849D76B419}" dt="2025-10-03T10:20:49.787" v="606"/>
        <pc:sldMkLst>
          <pc:docMk/>
          <pc:sldMk cId="3666079777" sldId="268"/>
        </pc:sldMkLst>
      </pc:sldChg>
      <pc:sldChg chg="addSp delSp modSp new mod ord setBg">
        <pc:chgData name="Sabia Alam (2507875)" userId="S::2507875@student.uwtsd.ac.uk::76ea935f-bd41-4711-a8dc-4fc92a3604c6" providerId="AD" clId="Web-{B2A8C057-68E8-8DF9-E872-1B849D76B419}" dt="2025-10-03T10:48:41.741" v="1139" actId="1076"/>
        <pc:sldMkLst>
          <pc:docMk/>
          <pc:sldMk cId="2557488590" sldId="269"/>
        </pc:sldMkLst>
        <pc:spChg chg="mod">
          <ac:chgData name="Sabia Alam (2507875)" userId="S::2507875@student.uwtsd.ac.uk::76ea935f-bd41-4711-a8dc-4fc92a3604c6" providerId="AD" clId="Web-{B2A8C057-68E8-8DF9-E872-1B849D76B419}" dt="2025-10-03T10:48:41.741" v="1139" actId="1076"/>
          <ac:spMkLst>
            <pc:docMk/>
            <pc:sldMk cId="2557488590" sldId="269"/>
            <ac:spMk id="2" creationId="{49AFE928-7CE8-F683-9C6E-8EC6FF9AC0BA}"/>
          </ac:spMkLst>
        </pc:spChg>
        <pc:spChg chg="add">
          <ac:chgData name="Sabia Alam (2507875)" userId="S::2507875@student.uwtsd.ac.uk::76ea935f-bd41-4711-a8dc-4fc92a3604c6" providerId="AD" clId="Web-{B2A8C057-68E8-8DF9-E872-1B849D76B419}" dt="2025-10-03T10:37:36.319" v="1070"/>
          <ac:spMkLst>
            <pc:docMk/>
            <pc:sldMk cId="2557488590" sldId="269"/>
            <ac:spMk id="9" creationId="{80B98925-0550-1AFB-C1DC-02792400FB71}"/>
          </ac:spMkLst>
        </pc:spChg>
        <pc:picChg chg="add mod ord">
          <ac:chgData name="Sabia Alam (2507875)" userId="S::2507875@student.uwtsd.ac.uk::76ea935f-bd41-4711-a8dc-4fc92a3604c6" providerId="AD" clId="Web-{B2A8C057-68E8-8DF9-E872-1B849D76B419}" dt="2025-10-03T10:37:36.319" v="1070"/>
          <ac:picMkLst>
            <pc:docMk/>
            <pc:sldMk cId="2557488590" sldId="269"/>
            <ac:picMk id="4" creationId="{EA938EF7-85CC-7D55-CA90-4BF42701C1BC}"/>
          </ac:picMkLst>
        </pc:picChg>
      </pc:sldChg>
      <pc:sldChg chg="addSp modSp new">
        <pc:chgData name="Sabia Alam (2507875)" userId="S::2507875@student.uwtsd.ac.uk::76ea935f-bd41-4711-a8dc-4fc92a3604c6" providerId="AD" clId="Web-{B2A8C057-68E8-8DF9-E872-1B849D76B419}" dt="2025-10-03T10:47:39.949" v="1127" actId="20577"/>
        <pc:sldMkLst>
          <pc:docMk/>
          <pc:sldMk cId="907850110" sldId="273"/>
        </pc:sldMkLst>
        <pc:spChg chg="mod">
          <ac:chgData name="Sabia Alam (2507875)" userId="S::2507875@student.uwtsd.ac.uk::76ea935f-bd41-4711-a8dc-4fc92a3604c6" providerId="AD" clId="Web-{B2A8C057-68E8-8DF9-E872-1B849D76B419}" dt="2025-10-03T10:47:39.949" v="1127" actId="20577"/>
          <ac:spMkLst>
            <pc:docMk/>
            <pc:sldMk cId="907850110" sldId="273"/>
            <ac:spMk id="2" creationId="{E6F6C6FC-048B-C2B0-6252-C8B64F4F4185}"/>
          </ac:spMkLst>
        </pc:spChg>
        <pc:picChg chg="add mod">
          <ac:chgData name="Sabia Alam (2507875)" userId="S::2507875@student.uwtsd.ac.uk::76ea935f-bd41-4711-a8dc-4fc92a3604c6" providerId="AD" clId="Web-{B2A8C057-68E8-8DF9-E872-1B849D76B419}" dt="2025-10-03T10:43:37.147" v="1105" actId="1076"/>
          <ac:picMkLst>
            <pc:docMk/>
            <pc:sldMk cId="907850110" sldId="273"/>
            <ac:picMk id="3" creationId="{87C32638-78E5-4879-C434-3908C3830E2D}"/>
          </ac:picMkLst>
        </pc:picChg>
      </pc:sldChg>
      <pc:sldChg chg="modSp new">
        <pc:chgData name="Sabia Alam (2507875)" userId="S::2507875@student.uwtsd.ac.uk::76ea935f-bd41-4711-a8dc-4fc92a3604c6" providerId="AD" clId="Web-{B2A8C057-68E8-8DF9-E872-1B849D76B419}" dt="2025-10-03T11:09:32.241" v="1758" actId="20577"/>
        <pc:sldMkLst>
          <pc:docMk/>
          <pc:sldMk cId="386440396" sldId="276"/>
        </pc:sldMkLst>
        <pc:spChg chg="mod">
          <ac:chgData name="Sabia Alam (2507875)" userId="S::2507875@student.uwtsd.ac.uk::76ea935f-bd41-4711-a8dc-4fc92a3604c6" providerId="AD" clId="Web-{B2A8C057-68E8-8DF9-E872-1B849D76B419}" dt="2025-10-03T11:09:32.241" v="1758" actId="20577"/>
          <ac:spMkLst>
            <pc:docMk/>
            <pc:sldMk cId="386440396" sldId="276"/>
            <ac:spMk id="2" creationId="{3D35C12E-620D-21CC-5053-04ED08EC1EF4}"/>
          </ac:spMkLst>
        </pc:spChg>
        <pc:spChg chg="mod">
          <ac:chgData name="Sabia Alam (2507875)" userId="S::2507875@student.uwtsd.ac.uk::76ea935f-bd41-4711-a8dc-4fc92a3604c6" providerId="AD" clId="Web-{B2A8C057-68E8-8DF9-E872-1B849D76B419}" dt="2025-10-03T11:08:54.128" v="1719" actId="20577"/>
          <ac:spMkLst>
            <pc:docMk/>
            <pc:sldMk cId="386440396" sldId="276"/>
            <ac:spMk id="3" creationId="{B2AAACB2-4EF6-3F35-D515-F64A7C4EBDC4}"/>
          </ac:spMkLst>
        </pc:spChg>
      </pc:sldChg>
    </pc:docChg>
  </pc:docChgLst>
  <pc:docChgLst>
    <pc:chgData name="Sabia Alam (2507875)" userId="S::2507875@student.uwtsd.ac.uk::76ea935f-bd41-4711-a8dc-4fc92a3604c6" providerId="AD" clId="Web-{ED4B5748-639E-4F76-7E7D-51EF1892AA50}"/>
    <pc:docChg chg="modSld">
      <pc:chgData name="Sabia Alam (2507875)" userId="S::2507875@student.uwtsd.ac.uk::76ea935f-bd41-4711-a8dc-4fc92a3604c6" providerId="AD" clId="Web-{ED4B5748-639E-4F76-7E7D-51EF1892AA50}" dt="2025-10-10T11:11:20.896" v="4" actId="1076"/>
      <pc:docMkLst>
        <pc:docMk/>
      </pc:docMkLst>
      <pc:sldChg chg="modSp">
        <pc:chgData name="Sabia Alam (2507875)" userId="S::2507875@student.uwtsd.ac.uk::76ea935f-bd41-4711-a8dc-4fc92a3604c6" providerId="AD" clId="Web-{ED4B5748-639E-4F76-7E7D-51EF1892AA50}" dt="2025-10-10T11:11:20.896" v="4" actId="1076"/>
        <pc:sldMkLst>
          <pc:docMk/>
          <pc:sldMk cId="1845342950" sldId="264"/>
        </pc:sldMkLst>
        <pc:spChg chg="mod">
          <ac:chgData name="Sabia Alam (2507875)" userId="S::2507875@student.uwtsd.ac.uk::76ea935f-bd41-4711-a8dc-4fc92a3604c6" providerId="AD" clId="Web-{ED4B5748-639E-4F76-7E7D-51EF1892AA50}" dt="2025-10-10T11:11:10.083" v="2" actId="1076"/>
          <ac:spMkLst>
            <pc:docMk/>
            <pc:sldMk cId="1845342950" sldId="264"/>
            <ac:spMk id="3" creationId="{B6016D62-400D-5272-A267-98FD60C66811}"/>
          </ac:spMkLst>
        </pc:spChg>
        <pc:spChg chg="mod">
          <ac:chgData name="Sabia Alam (2507875)" userId="S::2507875@student.uwtsd.ac.uk::76ea935f-bd41-4711-a8dc-4fc92a3604c6" providerId="AD" clId="Web-{ED4B5748-639E-4F76-7E7D-51EF1892AA50}" dt="2025-10-10T11:11:20.896" v="4" actId="1076"/>
          <ac:spMkLst>
            <pc:docMk/>
            <pc:sldMk cId="1845342950" sldId="264"/>
            <ac:spMk id="5" creationId="{10FC10A9-73ED-9F6F-5605-F471A84FECB9}"/>
          </ac:spMkLst>
        </pc:spChg>
      </pc:sldChg>
      <pc:sldChg chg="modSp">
        <pc:chgData name="Sabia Alam (2507875)" userId="S::2507875@student.uwtsd.ac.uk::76ea935f-bd41-4711-a8dc-4fc92a3604c6" providerId="AD" clId="Web-{ED4B5748-639E-4F76-7E7D-51EF1892AA50}" dt="2025-10-10T11:09:42.591" v="1" actId="1076"/>
        <pc:sldMkLst>
          <pc:docMk/>
          <pc:sldMk cId="2101584391" sldId="265"/>
        </pc:sldMkLst>
        <pc:spChg chg="mod">
          <ac:chgData name="Sabia Alam (2507875)" userId="S::2507875@student.uwtsd.ac.uk::76ea935f-bd41-4711-a8dc-4fc92a3604c6" providerId="AD" clId="Web-{ED4B5748-639E-4F76-7E7D-51EF1892AA50}" dt="2025-10-10T11:09:42.591" v="1" actId="1076"/>
          <ac:spMkLst>
            <pc:docMk/>
            <pc:sldMk cId="2101584391" sldId="265"/>
            <ac:spMk id="10" creationId="{C4A33981-BD93-272D-6726-EEF5A370DB1D}"/>
          </ac:spMkLst>
        </pc:spChg>
        <pc:picChg chg="mod">
          <ac:chgData name="Sabia Alam (2507875)" userId="S::2507875@student.uwtsd.ac.uk::76ea935f-bd41-4711-a8dc-4fc92a3604c6" providerId="AD" clId="Web-{ED4B5748-639E-4F76-7E7D-51EF1892AA50}" dt="2025-10-10T11:09:36.310" v="0" actId="1076"/>
          <ac:picMkLst>
            <pc:docMk/>
            <pc:sldMk cId="2101584391" sldId="265"/>
            <ac:picMk id="8" creationId="{05D15F60-14F9-0D6C-8E1B-0725B5D2F2C2}"/>
          </ac:picMkLst>
        </pc:picChg>
      </pc:sldChg>
    </pc:docChg>
  </pc:docChgLst>
  <pc:docChgLst>
    <pc:chgData clId="Web-{F7D73EF8-B0BD-DEFC-70E4-1188D45771AA}"/>
    <pc:docChg chg="addSld sldOrd">
      <pc:chgData name="" userId="" providerId="" clId="Web-{F7D73EF8-B0BD-DEFC-70E4-1188D45771AA}" dt="2025-10-03T19:40:34.772" v="1"/>
      <pc:docMkLst>
        <pc:docMk/>
      </pc:docMkLst>
      <pc:sldChg chg="new ord">
        <pc:chgData name="" userId="" providerId="" clId="Web-{F7D73EF8-B0BD-DEFC-70E4-1188D45771AA}" dt="2025-10-03T19:40:34.772" v="1"/>
        <pc:sldMkLst>
          <pc:docMk/>
          <pc:sldMk cId="3795475893" sldId="284"/>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94F070-E941-44E1-8982-490BE01607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7018A7-5583-45C0-A8AB-F9290C325EC2}">
      <dgm:prSet/>
      <dgm:spPr/>
      <dgm:t>
        <a:bodyPr/>
        <a:lstStyle/>
        <a:p>
          <a:r>
            <a:rPr lang="en-US"/>
            <a:t>Microsoft Teams is a platform for workplace chat, meetings, file sharing, and applications. It is designed to improve team collaboration and communication. </a:t>
          </a:r>
        </a:p>
      </dgm:t>
    </dgm:pt>
    <dgm:pt modelId="{A8113B0F-E4E7-4EED-8B83-B6AF6B855C4D}" type="parTrans" cxnId="{0FCC74B7-A00D-46B8-995B-5045D3FFC272}">
      <dgm:prSet/>
      <dgm:spPr/>
      <dgm:t>
        <a:bodyPr/>
        <a:lstStyle/>
        <a:p>
          <a:endParaRPr lang="en-US"/>
        </a:p>
      </dgm:t>
    </dgm:pt>
    <dgm:pt modelId="{4BC03BCF-104A-44C7-9FA6-A157CCD70C64}" type="sibTrans" cxnId="{0FCC74B7-A00D-46B8-995B-5045D3FFC272}">
      <dgm:prSet/>
      <dgm:spPr/>
      <dgm:t>
        <a:bodyPr/>
        <a:lstStyle/>
        <a:p>
          <a:endParaRPr lang="en-US"/>
        </a:p>
      </dgm:t>
    </dgm:pt>
    <dgm:pt modelId="{1BDAB0E8-1A43-43B4-A4DF-76F6E0183BF8}">
      <dgm:prSet/>
      <dgm:spPr/>
      <dgm:t>
        <a:bodyPr/>
        <a:lstStyle/>
        <a:p>
          <a:r>
            <a:rPr lang="en-US"/>
            <a:t>Teams offers channels for organized conversations, video conferencing, file storage, and integration with other Microsoft 365 apps.</a:t>
          </a:r>
        </a:p>
      </dgm:t>
    </dgm:pt>
    <dgm:pt modelId="{F9307EB4-5B4A-43D8-819C-6F1F4EA285D0}" type="parTrans" cxnId="{E9036304-B2F6-4778-A789-DD645F536E04}">
      <dgm:prSet/>
      <dgm:spPr/>
      <dgm:t>
        <a:bodyPr/>
        <a:lstStyle/>
        <a:p>
          <a:endParaRPr lang="en-US"/>
        </a:p>
      </dgm:t>
    </dgm:pt>
    <dgm:pt modelId="{0FD5C66C-A5D1-46E2-A682-F2C2696ACA5C}" type="sibTrans" cxnId="{E9036304-B2F6-4778-A789-DD645F536E04}">
      <dgm:prSet/>
      <dgm:spPr/>
      <dgm:t>
        <a:bodyPr/>
        <a:lstStyle/>
        <a:p>
          <a:endParaRPr lang="en-US"/>
        </a:p>
      </dgm:t>
    </dgm:pt>
    <dgm:pt modelId="{2A1D7EAD-1717-4C20-B218-E42783141E0D}">
      <dgm:prSet/>
      <dgm:spPr/>
      <dgm:t>
        <a:bodyPr/>
        <a:lstStyle/>
        <a:p>
          <a:r>
            <a:rPr lang="en-US"/>
            <a:t>Teams could help staff communicate quickly, coordinate care plans, schedule shifts, and share important updates efficiently in a residential care home.</a:t>
          </a:r>
        </a:p>
      </dgm:t>
    </dgm:pt>
    <dgm:pt modelId="{A52C79CD-EA25-4449-8376-7BE99BA49017}" type="parTrans" cxnId="{088E1393-A6A8-46F0-8272-EA78FD721DCF}">
      <dgm:prSet/>
      <dgm:spPr/>
      <dgm:t>
        <a:bodyPr/>
        <a:lstStyle/>
        <a:p>
          <a:endParaRPr lang="en-US"/>
        </a:p>
      </dgm:t>
    </dgm:pt>
    <dgm:pt modelId="{1D6F7DD3-0159-40D2-B245-B60DD6CADF14}" type="sibTrans" cxnId="{088E1393-A6A8-46F0-8272-EA78FD721DCF}">
      <dgm:prSet/>
      <dgm:spPr/>
      <dgm:t>
        <a:bodyPr/>
        <a:lstStyle/>
        <a:p>
          <a:endParaRPr lang="en-US"/>
        </a:p>
      </dgm:t>
    </dgm:pt>
    <dgm:pt modelId="{AE4AD7FF-311F-49F7-A50B-9176E5287645}">
      <dgm:prSet/>
      <dgm:spPr/>
      <dgm:t>
        <a:bodyPr/>
        <a:lstStyle/>
        <a:p>
          <a:r>
            <a:rPr lang="en-US"/>
            <a:t>Teams employs data encryption, multi-factor authentication, and compliance certifications to protect information and ensure secure communication.</a:t>
          </a:r>
        </a:p>
      </dgm:t>
    </dgm:pt>
    <dgm:pt modelId="{08698D28-CD98-4AA0-9BCF-4F8A2927BB5D}" type="parTrans" cxnId="{6AA40250-0E83-404D-BB05-F79E98BCFF50}">
      <dgm:prSet/>
      <dgm:spPr/>
      <dgm:t>
        <a:bodyPr/>
        <a:lstStyle/>
        <a:p>
          <a:endParaRPr lang="en-US"/>
        </a:p>
      </dgm:t>
    </dgm:pt>
    <dgm:pt modelId="{1ACA2633-BDEB-401D-8E6E-0A63F2959F70}" type="sibTrans" cxnId="{6AA40250-0E83-404D-BB05-F79E98BCFF50}">
      <dgm:prSet/>
      <dgm:spPr/>
      <dgm:t>
        <a:bodyPr/>
        <a:lstStyle/>
        <a:p>
          <a:endParaRPr lang="en-US"/>
        </a:p>
      </dgm:t>
    </dgm:pt>
    <dgm:pt modelId="{01918E02-CC19-4D24-85C1-D8C3DED3B51C}" type="pres">
      <dgm:prSet presAssocID="{6194F070-E941-44E1-8982-490BE0160775}" presName="vert0" presStyleCnt="0">
        <dgm:presLayoutVars>
          <dgm:dir/>
          <dgm:animOne val="branch"/>
          <dgm:animLvl val="lvl"/>
        </dgm:presLayoutVars>
      </dgm:prSet>
      <dgm:spPr/>
    </dgm:pt>
    <dgm:pt modelId="{9E44C5E3-610B-4CFE-95C8-F27853C3A89B}" type="pres">
      <dgm:prSet presAssocID="{4B7018A7-5583-45C0-A8AB-F9290C325EC2}" presName="thickLine" presStyleLbl="alignNode1" presStyleIdx="0" presStyleCnt="4"/>
      <dgm:spPr/>
    </dgm:pt>
    <dgm:pt modelId="{76BC79D4-7951-4364-B9F1-AF638B5F64FD}" type="pres">
      <dgm:prSet presAssocID="{4B7018A7-5583-45C0-A8AB-F9290C325EC2}" presName="horz1" presStyleCnt="0"/>
      <dgm:spPr/>
    </dgm:pt>
    <dgm:pt modelId="{8D1E5ECE-D18F-4BB1-8D22-A8502D399D0F}" type="pres">
      <dgm:prSet presAssocID="{4B7018A7-5583-45C0-A8AB-F9290C325EC2}" presName="tx1" presStyleLbl="revTx" presStyleIdx="0" presStyleCnt="4"/>
      <dgm:spPr/>
    </dgm:pt>
    <dgm:pt modelId="{8DF469AD-5CAC-4CDC-88F7-0D522A4B39CB}" type="pres">
      <dgm:prSet presAssocID="{4B7018A7-5583-45C0-A8AB-F9290C325EC2}" presName="vert1" presStyleCnt="0"/>
      <dgm:spPr/>
    </dgm:pt>
    <dgm:pt modelId="{8BE6D86F-5C30-47EB-8604-9C599D7CB96F}" type="pres">
      <dgm:prSet presAssocID="{1BDAB0E8-1A43-43B4-A4DF-76F6E0183BF8}" presName="thickLine" presStyleLbl="alignNode1" presStyleIdx="1" presStyleCnt="4"/>
      <dgm:spPr/>
    </dgm:pt>
    <dgm:pt modelId="{5A785212-B39B-46DA-BAF6-127B02E3CCDD}" type="pres">
      <dgm:prSet presAssocID="{1BDAB0E8-1A43-43B4-A4DF-76F6E0183BF8}" presName="horz1" presStyleCnt="0"/>
      <dgm:spPr/>
    </dgm:pt>
    <dgm:pt modelId="{FFEA8EAB-1502-4BA4-A1A0-AB586DD3AA85}" type="pres">
      <dgm:prSet presAssocID="{1BDAB0E8-1A43-43B4-A4DF-76F6E0183BF8}" presName="tx1" presStyleLbl="revTx" presStyleIdx="1" presStyleCnt="4"/>
      <dgm:spPr/>
    </dgm:pt>
    <dgm:pt modelId="{4DEC6A71-2073-48B8-9BF1-6263A3F08068}" type="pres">
      <dgm:prSet presAssocID="{1BDAB0E8-1A43-43B4-A4DF-76F6E0183BF8}" presName="vert1" presStyleCnt="0"/>
      <dgm:spPr/>
    </dgm:pt>
    <dgm:pt modelId="{7212DCA3-BC7D-463E-AACF-095CBDDF8246}" type="pres">
      <dgm:prSet presAssocID="{2A1D7EAD-1717-4C20-B218-E42783141E0D}" presName="thickLine" presStyleLbl="alignNode1" presStyleIdx="2" presStyleCnt="4"/>
      <dgm:spPr/>
    </dgm:pt>
    <dgm:pt modelId="{DD11BF60-2DFF-4A75-A611-9DD7AF80CAAB}" type="pres">
      <dgm:prSet presAssocID="{2A1D7EAD-1717-4C20-B218-E42783141E0D}" presName="horz1" presStyleCnt="0"/>
      <dgm:spPr/>
    </dgm:pt>
    <dgm:pt modelId="{4070BADE-EBF8-4F5E-8AAB-A279CEAA3B1E}" type="pres">
      <dgm:prSet presAssocID="{2A1D7EAD-1717-4C20-B218-E42783141E0D}" presName="tx1" presStyleLbl="revTx" presStyleIdx="2" presStyleCnt="4"/>
      <dgm:spPr/>
    </dgm:pt>
    <dgm:pt modelId="{F7F3F8E9-2C0C-435F-8263-41D7F292ED02}" type="pres">
      <dgm:prSet presAssocID="{2A1D7EAD-1717-4C20-B218-E42783141E0D}" presName="vert1" presStyleCnt="0"/>
      <dgm:spPr/>
    </dgm:pt>
    <dgm:pt modelId="{4129092C-9725-4D4A-AD15-CD94D8E1E10D}" type="pres">
      <dgm:prSet presAssocID="{AE4AD7FF-311F-49F7-A50B-9176E5287645}" presName="thickLine" presStyleLbl="alignNode1" presStyleIdx="3" presStyleCnt="4"/>
      <dgm:spPr/>
    </dgm:pt>
    <dgm:pt modelId="{7AD7ED16-19F0-4796-9AD7-0BDD71332EA8}" type="pres">
      <dgm:prSet presAssocID="{AE4AD7FF-311F-49F7-A50B-9176E5287645}" presName="horz1" presStyleCnt="0"/>
      <dgm:spPr/>
    </dgm:pt>
    <dgm:pt modelId="{0EB5EB0D-3A29-433C-82E1-6C471FC8D5A9}" type="pres">
      <dgm:prSet presAssocID="{AE4AD7FF-311F-49F7-A50B-9176E5287645}" presName="tx1" presStyleLbl="revTx" presStyleIdx="3" presStyleCnt="4"/>
      <dgm:spPr/>
    </dgm:pt>
    <dgm:pt modelId="{FCF57357-7FEF-455E-ACF8-E97F407A8D6D}" type="pres">
      <dgm:prSet presAssocID="{AE4AD7FF-311F-49F7-A50B-9176E5287645}" presName="vert1" presStyleCnt="0"/>
      <dgm:spPr/>
    </dgm:pt>
  </dgm:ptLst>
  <dgm:cxnLst>
    <dgm:cxn modelId="{E9036304-B2F6-4778-A789-DD645F536E04}" srcId="{6194F070-E941-44E1-8982-490BE0160775}" destId="{1BDAB0E8-1A43-43B4-A4DF-76F6E0183BF8}" srcOrd="1" destOrd="0" parTransId="{F9307EB4-5B4A-43D8-819C-6F1F4EA285D0}" sibTransId="{0FD5C66C-A5D1-46E2-A682-F2C2696ACA5C}"/>
    <dgm:cxn modelId="{958F3228-5067-4B6F-892C-324E0FF0FD8A}" type="presOf" srcId="{2A1D7EAD-1717-4C20-B218-E42783141E0D}" destId="{4070BADE-EBF8-4F5E-8AAB-A279CEAA3B1E}" srcOrd="0" destOrd="0" presId="urn:microsoft.com/office/officeart/2008/layout/LinedList"/>
    <dgm:cxn modelId="{C520A163-A0F0-4A47-B732-3C22AE0435C5}" type="presOf" srcId="{4B7018A7-5583-45C0-A8AB-F9290C325EC2}" destId="{8D1E5ECE-D18F-4BB1-8D22-A8502D399D0F}" srcOrd="0" destOrd="0" presId="urn:microsoft.com/office/officeart/2008/layout/LinedList"/>
    <dgm:cxn modelId="{6AA40250-0E83-404D-BB05-F79E98BCFF50}" srcId="{6194F070-E941-44E1-8982-490BE0160775}" destId="{AE4AD7FF-311F-49F7-A50B-9176E5287645}" srcOrd="3" destOrd="0" parTransId="{08698D28-CD98-4AA0-9BCF-4F8A2927BB5D}" sibTransId="{1ACA2633-BDEB-401D-8E6E-0A63F2959F70}"/>
    <dgm:cxn modelId="{088E1393-A6A8-46F0-8272-EA78FD721DCF}" srcId="{6194F070-E941-44E1-8982-490BE0160775}" destId="{2A1D7EAD-1717-4C20-B218-E42783141E0D}" srcOrd="2" destOrd="0" parTransId="{A52C79CD-EA25-4449-8376-7BE99BA49017}" sibTransId="{1D6F7DD3-0159-40D2-B245-B60DD6CADF14}"/>
    <dgm:cxn modelId="{B794C99C-4C97-4105-97F5-7909EE740424}" type="presOf" srcId="{6194F070-E941-44E1-8982-490BE0160775}" destId="{01918E02-CC19-4D24-85C1-D8C3DED3B51C}" srcOrd="0" destOrd="0" presId="urn:microsoft.com/office/officeart/2008/layout/LinedList"/>
    <dgm:cxn modelId="{4FF8B49D-645B-4F90-93AC-1AC166311EDD}" type="presOf" srcId="{AE4AD7FF-311F-49F7-A50B-9176E5287645}" destId="{0EB5EB0D-3A29-433C-82E1-6C471FC8D5A9}" srcOrd="0" destOrd="0" presId="urn:microsoft.com/office/officeart/2008/layout/LinedList"/>
    <dgm:cxn modelId="{F408CBA3-4B2D-4DD9-A230-4D3A6459AD7E}" type="presOf" srcId="{1BDAB0E8-1A43-43B4-A4DF-76F6E0183BF8}" destId="{FFEA8EAB-1502-4BA4-A1A0-AB586DD3AA85}" srcOrd="0" destOrd="0" presId="urn:microsoft.com/office/officeart/2008/layout/LinedList"/>
    <dgm:cxn modelId="{0FCC74B7-A00D-46B8-995B-5045D3FFC272}" srcId="{6194F070-E941-44E1-8982-490BE0160775}" destId="{4B7018A7-5583-45C0-A8AB-F9290C325EC2}" srcOrd="0" destOrd="0" parTransId="{A8113B0F-E4E7-4EED-8B83-B6AF6B855C4D}" sibTransId="{4BC03BCF-104A-44C7-9FA6-A157CCD70C64}"/>
    <dgm:cxn modelId="{0FD0A3F8-760B-4EE9-B70C-9582FBFDF418}" type="presParOf" srcId="{01918E02-CC19-4D24-85C1-D8C3DED3B51C}" destId="{9E44C5E3-610B-4CFE-95C8-F27853C3A89B}" srcOrd="0" destOrd="0" presId="urn:microsoft.com/office/officeart/2008/layout/LinedList"/>
    <dgm:cxn modelId="{C82F9719-DCCE-4C20-8839-239CAA3104A5}" type="presParOf" srcId="{01918E02-CC19-4D24-85C1-D8C3DED3B51C}" destId="{76BC79D4-7951-4364-B9F1-AF638B5F64FD}" srcOrd="1" destOrd="0" presId="urn:microsoft.com/office/officeart/2008/layout/LinedList"/>
    <dgm:cxn modelId="{44DC72F7-FC8E-49A8-9F04-50BE953CCD91}" type="presParOf" srcId="{76BC79D4-7951-4364-B9F1-AF638B5F64FD}" destId="{8D1E5ECE-D18F-4BB1-8D22-A8502D399D0F}" srcOrd="0" destOrd="0" presId="urn:microsoft.com/office/officeart/2008/layout/LinedList"/>
    <dgm:cxn modelId="{1C60B5BC-0EE7-41A2-AF5B-70E5103215C0}" type="presParOf" srcId="{76BC79D4-7951-4364-B9F1-AF638B5F64FD}" destId="{8DF469AD-5CAC-4CDC-88F7-0D522A4B39CB}" srcOrd="1" destOrd="0" presId="urn:microsoft.com/office/officeart/2008/layout/LinedList"/>
    <dgm:cxn modelId="{8269E4D0-9028-4B07-8097-AC5B5A6B9302}" type="presParOf" srcId="{01918E02-CC19-4D24-85C1-D8C3DED3B51C}" destId="{8BE6D86F-5C30-47EB-8604-9C599D7CB96F}" srcOrd="2" destOrd="0" presId="urn:microsoft.com/office/officeart/2008/layout/LinedList"/>
    <dgm:cxn modelId="{E98808AB-29C6-4D57-BF17-EF0C54B997B6}" type="presParOf" srcId="{01918E02-CC19-4D24-85C1-D8C3DED3B51C}" destId="{5A785212-B39B-46DA-BAF6-127B02E3CCDD}" srcOrd="3" destOrd="0" presId="urn:microsoft.com/office/officeart/2008/layout/LinedList"/>
    <dgm:cxn modelId="{04FDF692-643F-48CB-B9F1-15B51860A49A}" type="presParOf" srcId="{5A785212-B39B-46DA-BAF6-127B02E3CCDD}" destId="{FFEA8EAB-1502-4BA4-A1A0-AB586DD3AA85}" srcOrd="0" destOrd="0" presId="urn:microsoft.com/office/officeart/2008/layout/LinedList"/>
    <dgm:cxn modelId="{44958DAD-6AE5-4847-BAF2-43BC4207286F}" type="presParOf" srcId="{5A785212-B39B-46DA-BAF6-127B02E3CCDD}" destId="{4DEC6A71-2073-48B8-9BF1-6263A3F08068}" srcOrd="1" destOrd="0" presId="urn:microsoft.com/office/officeart/2008/layout/LinedList"/>
    <dgm:cxn modelId="{FB7891A9-1A33-4764-87FD-DDF32D7BFDF5}" type="presParOf" srcId="{01918E02-CC19-4D24-85C1-D8C3DED3B51C}" destId="{7212DCA3-BC7D-463E-AACF-095CBDDF8246}" srcOrd="4" destOrd="0" presId="urn:microsoft.com/office/officeart/2008/layout/LinedList"/>
    <dgm:cxn modelId="{AA5ACAD1-B06F-456B-9235-CD26F9B336ED}" type="presParOf" srcId="{01918E02-CC19-4D24-85C1-D8C3DED3B51C}" destId="{DD11BF60-2DFF-4A75-A611-9DD7AF80CAAB}" srcOrd="5" destOrd="0" presId="urn:microsoft.com/office/officeart/2008/layout/LinedList"/>
    <dgm:cxn modelId="{F293AAB8-44CB-49AA-B628-E9AD30849A49}" type="presParOf" srcId="{DD11BF60-2DFF-4A75-A611-9DD7AF80CAAB}" destId="{4070BADE-EBF8-4F5E-8AAB-A279CEAA3B1E}" srcOrd="0" destOrd="0" presId="urn:microsoft.com/office/officeart/2008/layout/LinedList"/>
    <dgm:cxn modelId="{6DE6FED3-EC54-417A-9F20-7AE5071B0F71}" type="presParOf" srcId="{DD11BF60-2DFF-4A75-A611-9DD7AF80CAAB}" destId="{F7F3F8E9-2C0C-435F-8263-41D7F292ED02}" srcOrd="1" destOrd="0" presId="urn:microsoft.com/office/officeart/2008/layout/LinedList"/>
    <dgm:cxn modelId="{4232A4F8-F5AF-48E9-BF77-E3649A85EC89}" type="presParOf" srcId="{01918E02-CC19-4D24-85C1-D8C3DED3B51C}" destId="{4129092C-9725-4D4A-AD15-CD94D8E1E10D}" srcOrd="6" destOrd="0" presId="urn:microsoft.com/office/officeart/2008/layout/LinedList"/>
    <dgm:cxn modelId="{D6C1B908-0938-46BC-8BF6-3C28F00C05C4}" type="presParOf" srcId="{01918E02-CC19-4D24-85C1-D8C3DED3B51C}" destId="{7AD7ED16-19F0-4796-9AD7-0BDD71332EA8}" srcOrd="7" destOrd="0" presId="urn:microsoft.com/office/officeart/2008/layout/LinedList"/>
    <dgm:cxn modelId="{499CF463-3113-4DAC-ACC1-D2CC88C72926}" type="presParOf" srcId="{7AD7ED16-19F0-4796-9AD7-0BDD71332EA8}" destId="{0EB5EB0D-3A29-433C-82E1-6C471FC8D5A9}" srcOrd="0" destOrd="0" presId="urn:microsoft.com/office/officeart/2008/layout/LinedList"/>
    <dgm:cxn modelId="{A636395A-036C-4191-91A4-8555A58DB31B}" type="presParOf" srcId="{7AD7ED16-19F0-4796-9AD7-0BDD71332EA8}" destId="{FCF57357-7FEF-455E-ACF8-E97F407A8D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6CAE6B-BAA5-4EBF-BF3B-815E6DE26E88}"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E3F3E908-4DF4-4129-8CD6-E4A0D5739B0C}">
      <dgm:prSet custT="1"/>
      <dgm:spPr/>
      <dgm:t>
        <a:bodyPr/>
        <a:lstStyle/>
        <a:p>
          <a:pPr algn="l">
            <a:lnSpc>
              <a:spcPct val="90000"/>
            </a:lnSpc>
          </a:pPr>
          <a:r>
            <a:rPr lang="en-US" sz="1700">
              <a:ea typeface="+mn-ea"/>
              <a:cs typeface="+mn-cs"/>
            </a:rPr>
            <a:t>✔ </a:t>
          </a:r>
          <a:r>
            <a:rPr lang="en-US" sz="1800">
              <a:latin typeface="Arial"/>
              <a:ea typeface="+mn-ea"/>
              <a:cs typeface="+mn-cs"/>
            </a:rPr>
            <a:t>Secure logins (strong passwords, MFA)</a:t>
          </a:r>
        </a:p>
      </dgm:t>
    </dgm:pt>
    <dgm:pt modelId="{ED940F27-32EF-4861-B610-38541BADC1EC}" type="parTrans" cxnId="{64EF79A3-D601-445B-AD90-546656573F40}">
      <dgm:prSet/>
      <dgm:spPr/>
      <dgm:t>
        <a:bodyPr/>
        <a:lstStyle/>
        <a:p>
          <a:endParaRPr lang="en-US"/>
        </a:p>
      </dgm:t>
    </dgm:pt>
    <dgm:pt modelId="{B1AA000A-689D-4CFA-8212-817F6B9C35C2}" type="sibTrans" cxnId="{64EF79A3-D601-445B-AD90-546656573F40}">
      <dgm:prSet/>
      <dgm:spPr/>
      <dgm:t>
        <a:bodyPr/>
        <a:lstStyle/>
        <a:p>
          <a:endParaRPr lang="en-US"/>
        </a:p>
      </dgm:t>
    </dgm:pt>
    <dgm:pt modelId="{2FAF4672-CA29-47DC-8AFE-BA385B2AD96B}">
      <dgm:prSet/>
      <dgm:spPr/>
      <dgm:t>
        <a:bodyPr/>
        <a:lstStyle/>
        <a:p>
          <a:pPr algn="l">
            <a:lnSpc>
              <a:spcPct val="90000"/>
            </a:lnSpc>
          </a:pPr>
          <a:r>
            <a:rPr lang="en-US" sz="1800">
              <a:latin typeface="Arial"/>
              <a:ea typeface="+mn-ea"/>
              <a:cs typeface="+mn-cs"/>
            </a:rPr>
            <a:t>✔ Regular password updates</a:t>
          </a:r>
        </a:p>
      </dgm:t>
    </dgm:pt>
    <dgm:pt modelId="{D1740FE8-977E-4B2B-B995-B80683989A5B}" type="parTrans" cxnId="{0162C4B3-6E82-4759-8A22-8B4E869C3ED1}">
      <dgm:prSet/>
      <dgm:spPr/>
      <dgm:t>
        <a:bodyPr/>
        <a:lstStyle/>
        <a:p>
          <a:endParaRPr lang="en-US"/>
        </a:p>
      </dgm:t>
    </dgm:pt>
    <dgm:pt modelId="{2E9A58BE-4379-4295-8762-056E9AE4A5C8}" type="sibTrans" cxnId="{0162C4B3-6E82-4759-8A22-8B4E869C3ED1}">
      <dgm:prSet/>
      <dgm:spPr/>
      <dgm:t>
        <a:bodyPr/>
        <a:lstStyle/>
        <a:p>
          <a:endParaRPr lang="en-US"/>
        </a:p>
      </dgm:t>
    </dgm:pt>
    <dgm:pt modelId="{9FD86285-0A5D-4F73-A366-D962AD46AB32}">
      <dgm:prSet/>
      <dgm:spPr/>
      <dgm:t>
        <a:bodyPr/>
        <a:lstStyle/>
        <a:p>
          <a:pPr algn="l">
            <a:lnSpc>
              <a:spcPct val="90000"/>
            </a:lnSpc>
          </a:pPr>
          <a:r>
            <a:rPr lang="en-US" sz="1800">
              <a:latin typeface="Arial"/>
              <a:ea typeface="+mn-ea"/>
              <a:cs typeface="+mn-cs"/>
            </a:rPr>
            <a:t>✔ Email safety (avoid suspicious links/attachments)</a:t>
          </a:r>
        </a:p>
      </dgm:t>
    </dgm:pt>
    <dgm:pt modelId="{CE33BFD8-4076-4953-BAAB-71AA59E82DEB}" type="parTrans" cxnId="{54F63BB2-9A2C-4C48-B1F9-4A3D8F6FAE46}">
      <dgm:prSet/>
      <dgm:spPr/>
      <dgm:t>
        <a:bodyPr/>
        <a:lstStyle/>
        <a:p>
          <a:endParaRPr lang="en-US"/>
        </a:p>
      </dgm:t>
    </dgm:pt>
    <dgm:pt modelId="{605C9046-277C-4723-AC5B-2DA49664FECB}" type="sibTrans" cxnId="{54F63BB2-9A2C-4C48-B1F9-4A3D8F6FAE46}">
      <dgm:prSet/>
      <dgm:spPr/>
      <dgm:t>
        <a:bodyPr/>
        <a:lstStyle/>
        <a:p>
          <a:endParaRPr lang="en-US"/>
        </a:p>
      </dgm:t>
    </dgm:pt>
    <dgm:pt modelId="{23432F58-F1FF-4C02-B54B-0E105AE3608F}">
      <dgm:prSet/>
      <dgm:spPr/>
      <dgm:t>
        <a:bodyPr/>
        <a:lstStyle/>
        <a:p>
          <a:pPr algn="l">
            <a:lnSpc>
              <a:spcPct val="90000"/>
            </a:lnSpc>
          </a:pPr>
          <a:r>
            <a:rPr lang="en-US" sz="1800">
              <a:latin typeface="Arial"/>
              <a:ea typeface="+mn-ea"/>
              <a:cs typeface="+mn-cs"/>
            </a:rPr>
            <a:t>✔ Safe storage of documents on OneDrive</a:t>
          </a:r>
        </a:p>
      </dgm:t>
    </dgm:pt>
    <dgm:pt modelId="{5E69D154-A2E3-4E6A-A32C-C46B70D02528}" type="parTrans" cxnId="{A9E08DC4-1E31-47D9-85A5-ACF8D49F78FF}">
      <dgm:prSet/>
      <dgm:spPr/>
      <dgm:t>
        <a:bodyPr/>
        <a:lstStyle/>
        <a:p>
          <a:endParaRPr lang="en-US"/>
        </a:p>
      </dgm:t>
    </dgm:pt>
    <dgm:pt modelId="{FE1D794B-EE3D-468D-9B94-91418B6D8BBF}" type="sibTrans" cxnId="{A9E08DC4-1E31-47D9-85A5-ACF8D49F78FF}">
      <dgm:prSet/>
      <dgm:spPr/>
      <dgm:t>
        <a:bodyPr/>
        <a:lstStyle/>
        <a:p>
          <a:endParaRPr lang="en-US"/>
        </a:p>
      </dgm:t>
    </dgm:pt>
    <dgm:pt modelId="{22CBAECC-A007-4618-862E-266408818B6A}">
      <dgm:prSet/>
      <dgm:spPr/>
      <dgm:t>
        <a:bodyPr/>
        <a:lstStyle/>
        <a:p>
          <a:pPr algn="l">
            <a:lnSpc>
              <a:spcPct val="90000"/>
            </a:lnSpc>
          </a:pPr>
          <a:r>
            <a:rPr lang="en-US" sz="1800">
              <a:latin typeface="Arial"/>
              <a:ea typeface="+mn-ea"/>
              <a:cs typeface="+mn-cs"/>
            </a:rPr>
            <a:t>✔ Regular staff training on GDPR and confidentiality (European Union, 2018)</a:t>
          </a:r>
        </a:p>
      </dgm:t>
    </dgm:pt>
    <dgm:pt modelId="{79FEA153-6BD7-4945-8612-72F6D9D6F2D0}" type="parTrans" cxnId="{C326377C-D5BE-4298-BA49-FB9EEF846DBD}">
      <dgm:prSet/>
      <dgm:spPr/>
      <dgm:t>
        <a:bodyPr/>
        <a:lstStyle/>
        <a:p>
          <a:endParaRPr lang="en-US"/>
        </a:p>
      </dgm:t>
    </dgm:pt>
    <dgm:pt modelId="{2260C141-F2B9-43DC-A3AD-30B823150E26}" type="sibTrans" cxnId="{C326377C-D5BE-4298-BA49-FB9EEF846DBD}">
      <dgm:prSet/>
      <dgm:spPr/>
      <dgm:t>
        <a:bodyPr/>
        <a:lstStyle/>
        <a:p>
          <a:endParaRPr lang="en-US"/>
        </a:p>
      </dgm:t>
    </dgm:pt>
    <dgm:pt modelId="{BE59F157-0209-45B3-B063-8DF20F8CCD9D}">
      <dgm:prSet/>
      <dgm:spPr/>
      <dgm:t>
        <a:bodyPr/>
        <a:lstStyle/>
        <a:p>
          <a:pPr algn="l">
            <a:lnSpc>
              <a:spcPct val="90000"/>
            </a:lnSpc>
          </a:pPr>
          <a:r>
            <a:rPr lang="en-US" sz="1800">
              <a:latin typeface="Arial"/>
              <a:ea typeface="+mn-ea"/>
              <a:cs typeface="+mn-cs"/>
            </a:rPr>
            <a:t>✔ Locked screens when leaving devices unattended</a:t>
          </a:r>
        </a:p>
      </dgm:t>
    </dgm:pt>
    <dgm:pt modelId="{53519F86-1E16-4A8C-A19B-FD7EC45A82E4}" type="parTrans" cxnId="{5BF8EF57-078D-4272-8BBC-AB42863F2597}">
      <dgm:prSet/>
      <dgm:spPr/>
      <dgm:t>
        <a:bodyPr/>
        <a:lstStyle/>
        <a:p>
          <a:endParaRPr lang="en-US"/>
        </a:p>
      </dgm:t>
    </dgm:pt>
    <dgm:pt modelId="{40849392-D5BF-4766-9B6E-57206B32C382}" type="sibTrans" cxnId="{5BF8EF57-078D-4272-8BBC-AB42863F2597}">
      <dgm:prSet/>
      <dgm:spPr/>
      <dgm:t>
        <a:bodyPr/>
        <a:lstStyle/>
        <a:p>
          <a:endParaRPr lang="en-US"/>
        </a:p>
      </dgm:t>
    </dgm:pt>
    <dgm:pt modelId="{ACE46244-7CD9-4A14-889B-D10A72257D97}">
      <dgm:prSet/>
      <dgm:spPr/>
      <dgm:t>
        <a:bodyPr/>
        <a:lstStyle/>
        <a:p>
          <a:pPr algn="l">
            <a:lnSpc>
              <a:spcPct val="90000"/>
            </a:lnSpc>
          </a:pPr>
          <a:r>
            <a:rPr lang="en-US" sz="1800">
              <a:latin typeface="Arial"/>
              <a:ea typeface="+mn-ea"/>
              <a:cs typeface="+mn-cs"/>
            </a:rPr>
            <a:t>✔ Encrypted files for sensitive resident data</a:t>
          </a:r>
        </a:p>
      </dgm:t>
    </dgm:pt>
    <dgm:pt modelId="{44F527DC-87FB-400D-801C-A9268F6D5D2A}" type="parTrans" cxnId="{854798E1-90CD-4784-B5E0-9686B10C7051}">
      <dgm:prSet/>
      <dgm:spPr/>
      <dgm:t>
        <a:bodyPr/>
        <a:lstStyle/>
        <a:p>
          <a:endParaRPr lang="en-US"/>
        </a:p>
      </dgm:t>
    </dgm:pt>
    <dgm:pt modelId="{0E950E02-2911-4087-B04E-609112C81755}" type="sibTrans" cxnId="{854798E1-90CD-4784-B5E0-9686B10C7051}">
      <dgm:prSet/>
      <dgm:spPr/>
      <dgm:t>
        <a:bodyPr/>
        <a:lstStyle/>
        <a:p>
          <a:endParaRPr lang="en-US"/>
        </a:p>
      </dgm:t>
    </dgm:pt>
    <dgm:pt modelId="{0AB16D14-F160-0848-AE21-42B883F61BDD}" type="pres">
      <dgm:prSet presAssocID="{8F6CAE6B-BAA5-4EBF-BF3B-815E6DE26E88}" presName="linear" presStyleCnt="0">
        <dgm:presLayoutVars>
          <dgm:animLvl val="lvl"/>
          <dgm:resizeHandles val="exact"/>
        </dgm:presLayoutVars>
      </dgm:prSet>
      <dgm:spPr/>
    </dgm:pt>
    <dgm:pt modelId="{4066ED6B-2BDE-DC4F-A836-6FC8BD80252E}" type="pres">
      <dgm:prSet presAssocID="{E3F3E908-4DF4-4129-8CD6-E4A0D5739B0C}" presName="parentText" presStyleLbl="node1" presStyleIdx="0" presStyleCnt="7">
        <dgm:presLayoutVars>
          <dgm:chMax val="0"/>
          <dgm:bulletEnabled val="1"/>
        </dgm:presLayoutVars>
      </dgm:prSet>
      <dgm:spPr/>
    </dgm:pt>
    <dgm:pt modelId="{93EA483E-DFA2-0E48-84AA-6D3DE38B12C0}" type="pres">
      <dgm:prSet presAssocID="{B1AA000A-689D-4CFA-8212-817F6B9C35C2}" presName="spacer" presStyleCnt="0"/>
      <dgm:spPr/>
    </dgm:pt>
    <dgm:pt modelId="{2D65A18B-D1B9-DD40-B3B1-D9134F3C32E0}" type="pres">
      <dgm:prSet presAssocID="{2FAF4672-CA29-47DC-8AFE-BA385B2AD96B}" presName="parentText" presStyleLbl="node1" presStyleIdx="1" presStyleCnt="7">
        <dgm:presLayoutVars>
          <dgm:chMax val="0"/>
          <dgm:bulletEnabled val="1"/>
        </dgm:presLayoutVars>
      </dgm:prSet>
      <dgm:spPr/>
    </dgm:pt>
    <dgm:pt modelId="{088FCDCF-A13E-7044-B1FA-E807ED1290C8}" type="pres">
      <dgm:prSet presAssocID="{2E9A58BE-4379-4295-8762-056E9AE4A5C8}" presName="spacer" presStyleCnt="0"/>
      <dgm:spPr/>
    </dgm:pt>
    <dgm:pt modelId="{8D31A78D-8FFD-284B-90FB-CC749C0CA940}" type="pres">
      <dgm:prSet presAssocID="{9FD86285-0A5D-4F73-A366-D962AD46AB32}" presName="parentText" presStyleLbl="node1" presStyleIdx="2" presStyleCnt="7">
        <dgm:presLayoutVars>
          <dgm:chMax val="0"/>
          <dgm:bulletEnabled val="1"/>
        </dgm:presLayoutVars>
      </dgm:prSet>
      <dgm:spPr/>
    </dgm:pt>
    <dgm:pt modelId="{F60ECD8E-D27F-8546-A68D-0F7745B3CFA9}" type="pres">
      <dgm:prSet presAssocID="{605C9046-277C-4723-AC5B-2DA49664FECB}" presName="spacer" presStyleCnt="0"/>
      <dgm:spPr/>
    </dgm:pt>
    <dgm:pt modelId="{6C989869-2BFA-3B4D-A262-39BE7F849AA1}" type="pres">
      <dgm:prSet presAssocID="{23432F58-F1FF-4C02-B54B-0E105AE3608F}" presName="parentText" presStyleLbl="node1" presStyleIdx="3" presStyleCnt="7">
        <dgm:presLayoutVars>
          <dgm:chMax val="0"/>
          <dgm:bulletEnabled val="1"/>
        </dgm:presLayoutVars>
      </dgm:prSet>
      <dgm:spPr/>
    </dgm:pt>
    <dgm:pt modelId="{F06BEEE5-FE6F-4D44-A728-D178FD245D4F}" type="pres">
      <dgm:prSet presAssocID="{FE1D794B-EE3D-468D-9B94-91418B6D8BBF}" presName="spacer" presStyleCnt="0"/>
      <dgm:spPr/>
    </dgm:pt>
    <dgm:pt modelId="{FC3D59D3-EC9F-8D46-A982-36D2012D463C}" type="pres">
      <dgm:prSet presAssocID="{22CBAECC-A007-4618-862E-266408818B6A}" presName="parentText" presStyleLbl="node1" presStyleIdx="4" presStyleCnt="7">
        <dgm:presLayoutVars>
          <dgm:chMax val="0"/>
          <dgm:bulletEnabled val="1"/>
        </dgm:presLayoutVars>
      </dgm:prSet>
      <dgm:spPr/>
    </dgm:pt>
    <dgm:pt modelId="{640A403A-B966-2640-9884-32DE3BCC785B}" type="pres">
      <dgm:prSet presAssocID="{2260C141-F2B9-43DC-A3AD-30B823150E26}" presName="spacer" presStyleCnt="0"/>
      <dgm:spPr/>
    </dgm:pt>
    <dgm:pt modelId="{63C3B4CF-B2D2-0841-821F-F6D750BC3C51}" type="pres">
      <dgm:prSet presAssocID="{BE59F157-0209-45B3-B063-8DF20F8CCD9D}" presName="parentText" presStyleLbl="node1" presStyleIdx="5" presStyleCnt="7">
        <dgm:presLayoutVars>
          <dgm:chMax val="0"/>
          <dgm:bulletEnabled val="1"/>
        </dgm:presLayoutVars>
      </dgm:prSet>
      <dgm:spPr/>
    </dgm:pt>
    <dgm:pt modelId="{6C095712-41C4-7540-B800-C80BF4ABFF6C}" type="pres">
      <dgm:prSet presAssocID="{40849392-D5BF-4766-9B6E-57206B32C382}" presName="spacer" presStyleCnt="0"/>
      <dgm:spPr/>
    </dgm:pt>
    <dgm:pt modelId="{61450B83-1283-2B4E-A812-E4486C04A911}" type="pres">
      <dgm:prSet presAssocID="{ACE46244-7CD9-4A14-889B-D10A72257D97}" presName="parentText" presStyleLbl="node1" presStyleIdx="6" presStyleCnt="7">
        <dgm:presLayoutVars>
          <dgm:chMax val="0"/>
          <dgm:bulletEnabled val="1"/>
        </dgm:presLayoutVars>
      </dgm:prSet>
      <dgm:spPr/>
    </dgm:pt>
  </dgm:ptLst>
  <dgm:cxnLst>
    <dgm:cxn modelId="{617FF93E-A28B-C448-AAB4-80E27B38EDE7}" type="presOf" srcId="{BE59F157-0209-45B3-B063-8DF20F8CCD9D}" destId="{63C3B4CF-B2D2-0841-821F-F6D750BC3C51}" srcOrd="0" destOrd="0" presId="urn:microsoft.com/office/officeart/2005/8/layout/vList2"/>
    <dgm:cxn modelId="{D9CE513F-E1B9-CD4A-A541-1CB89F36E659}" type="presOf" srcId="{9FD86285-0A5D-4F73-A366-D962AD46AB32}" destId="{8D31A78D-8FFD-284B-90FB-CC749C0CA940}" srcOrd="0" destOrd="0" presId="urn:microsoft.com/office/officeart/2005/8/layout/vList2"/>
    <dgm:cxn modelId="{BD693F44-EFEA-EE4A-8A04-A0271DE8D397}" type="presOf" srcId="{ACE46244-7CD9-4A14-889B-D10A72257D97}" destId="{61450B83-1283-2B4E-A812-E4486C04A911}" srcOrd="0" destOrd="0" presId="urn:microsoft.com/office/officeart/2005/8/layout/vList2"/>
    <dgm:cxn modelId="{AB03E171-187A-7D48-84C2-02D29982C1B8}" type="presOf" srcId="{E3F3E908-4DF4-4129-8CD6-E4A0D5739B0C}" destId="{4066ED6B-2BDE-DC4F-A836-6FC8BD80252E}" srcOrd="0" destOrd="0" presId="urn:microsoft.com/office/officeart/2005/8/layout/vList2"/>
    <dgm:cxn modelId="{5BF8EF57-078D-4272-8BBC-AB42863F2597}" srcId="{8F6CAE6B-BAA5-4EBF-BF3B-815E6DE26E88}" destId="{BE59F157-0209-45B3-B063-8DF20F8CCD9D}" srcOrd="5" destOrd="0" parTransId="{53519F86-1E16-4A8C-A19B-FD7EC45A82E4}" sibTransId="{40849392-D5BF-4766-9B6E-57206B32C382}"/>
    <dgm:cxn modelId="{E2C61B78-AB99-9E45-979F-77BA1380CA9A}" type="presOf" srcId="{22CBAECC-A007-4618-862E-266408818B6A}" destId="{FC3D59D3-EC9F-8D46-A982-36D2012D463C}" srcOrd="0" destOrd="0" presId="urn:microsoft.com/office/officeart/2005/8/layout/vList2"/>
    <dgm:cxn modelId="{C326377C-D5BE-4298-BA49-FB9EEF846DBD}" srcId="{8F6CAE6B-BAA5-4EBF-BF3B-815E6DE26E88}" destId="{22CBAECC-A007-4618-862E-266408818B6A}" srcOrd="4" destOrd="0" parTransId="{79FEA153-6BD7-4945-8612-72F6D9D6F2D0}" sibTransId="{2260C141-F2B9-43DC-A3AD-30B823150E26}"/>
    <dgm:cxn modelId="{64EF79A3-D601-445B-AD90-546656573F40}" srcId="{8F6CAE6B-BAA5-4EBF-BF3B-815E6DE26E88}" destId="{E3F3E908-4DF4-4129-8CD6-E4A0D5739B0C}" srcOrd="0" destOrd="0" parTransId="{ED940F27-32EF-4861-B610-38541BADC1EC}" sibTransId="{B1AA000A-689D-4CFA-8212-817F6B9C35C2}"/>
    <dgm:cxn modelId="{54F63BB2-9A2C-4C48-B1F9-4A3D8F6FAE46}" srcId="{8F6CAE6B-BAA5-4EBF-BF3B-815E6DE26E88}" destId="{9FD86285-0A5D-4F73-A366-D962AD46AB32}" srcOrd="2" destOrd="0" parTransId="{CE33BFD8-4076-4953-BAAB-71AA59E82DEB}" sibTransId="{605C9046-277C-4723-AC5B-2DA49664FECB}"/>
    <dgm:cxn modelId="{0162C4B3-6E82-4759-8A22-8B4E869C3ED1}" srcId="{8F6CAE6B-BAA5-4EBF-BF3B-815E6DE26E88}" destId="{2FAF4672-CA29-47DC-8AFE-BA385B2AD96B}" srcOrd="1" destOrd="0" parTransId="{D1740FE8-977E-4B2B-B995-B80683989A5B}" sibTransId="{2E9A58BE-4379-4295-8762-056E9AE4A5C8}"/>
    <dgm:cxn modelId="{A9E08DC4-1E31-47D9-85A5-ACF8D49F78FF}" srcId="{8F6CAE6B-BAA5-4EBF-BF3B-815E6DE26E88}" destId="{23432F58-F1FF-4C02-B54B-0E105AE3608F}" srcOrd="3" destOrd="0" parTransId="{5E69D154-A2E3-4E6A-A32C-C46B70D02528}" sibTransId="{FE1D794B-EE3D-468D-9B94-91418B6D8BBF}"/>
    <dgm:cxn modelId="{7478EDC8-9E25-2943-AE85-8394D302747E}" type="presOf" srcId="{2FAF4672-CA29-47DC-8AFE-BA385B2AD96B}" destId="{2D65A18B-D1B9-DD40-B3B1-D9134F3C32E0}" srcOrd="0" destOrd="0" presId="urn:microsoft.com/office/officeart/2005/8/layout/vList2"/>
    <dgm:cxn modelId="{C7597ED1-28F8-9D40-AC34-772707AA0B14}" type="presOf" srcId="{8F6CAE6B-BAA5-4EBF-BF3B-815E6DE26E88}" destId="{0AB16D14-F160-0848-AE21-42B883F61BDD}" srcOrd="0" destOrd="0" presId="urn:microsoft.com/office/officeart/2005/8/layout/vList2"/>
    <dgm:cxn modelId="{854798E1-90CD-4784-B5E0-9686B10C7051}" srcId="{8F6CAE6B-BAA5-4EBF-BF3B-815E6DE26E88}" destId="{ACE46244-7CD9-4A14-889B-D10A72257D97}" srcOrd="6" destOrd="0" parTransId="{44F527DC-87FB-400D-801C-A9268F6D5D2A}" sibTransId="{0E950E02-2911-4087-B04E-609112C81755}"/>
    <dgm:cxn modelId="{EE98FAE4-67BA-2F4D-8AA4-BD3BE5C46EED}" type="presOf" srcId="{23432F58-F1FF-4C02-B54B-0E105AE3608F}" destId="{6C989869-2BFA-3B4D-A262-39BE7F849AA1}" srcOrd="0" destOrd="0" presId="urn:microsoft.com/office/officeart/2005/8/layout/vList2"/>
    <dgm:cxn modelId="{F6B29A27-3D76-EE4B-A346-0290A7C932F3}" type="presParOf" srcId="{0AB16D14-F160-0848-AE21-42B883F61BDD}" destId="{4066ED6B-2BDE-DC4F-A836-6FC8BD80252E}" srcOrd="0" destOrd="0" presId="urn:microsoft.com/office/officeart/2005/8/layout/vList2"/>
    <dgm:cxn modelId="{98640950-6AA3-0942-92D4-639D7AB4F2DD}" type="presParOf" srcId="{0AB16D14-F160-0848-AE21-42B883F61BDD}" destId="{93EA483E-DFA2-0E48-84AA-6D3DE38B12C0}" srcOrd="1" destOrd="0" presId="urn:microsoft.com/office/officeart/2005/8/layout/vList2"/>
    <dgm:cxn modelId="{CCC3A414-9C24-D647-BA26-AD178041BD55}" type="presParOf" srcId="{0AB16D14-F160-0848-AE21-42B883F61BDD}" destId="{2D65A18B-D1B9-DD40-B3B1-D9134F3C32E0}" srcOrd="2" destOrd="0" presId="urn:microsoft.com/office/officeart/2005/8/layout/vList2"/>
    <dgm:cxn modelId="{2F71C044-AB40-B646-89F5-99A1A5C833AD}" type="presParOf" srcId="{0AB16D14-F160-0848-AE21-42B883F61BDD}" destId="{088FCDCF-A13E-7044-B1FA-E807ED1290C8}" srcOrd="3" destOrd="0" presId="urn:microsoft.com/office/officeart/2005/8/layout/vList2"/>
    <dgm:cxn modelId="{BD044729-7348-774D-BFD1-B050A3C6016B}" type="presParOf" srcId="{0AB16D14-F160-0848-AE21-42B883F61BDD}" destId="{8D31A78D-8FFD-284B-90FB-CC749C0CA940}" srcOrd="4" destOrd="0" presId="urn:microsoft.com/office/officeart/2005/8/layout/vList2"/>
    <dgm:cxn modelId="{C2623F42-36E2-DE4C-8867-35EDFE59ABDA}" type="presParOf" srcId="{0AB16D14-F160-0848-AE21-42B883F61BDD}" destId="{F60ECD8E-D27F-8546-A68D-0F7745B3CFA9}" srcOrd="5" destOrd="0" presId="urn:microsoft.com/office/officeart/2005/8/layout/vList2"/>
    <dgm:cxn modelId="{94B02936-C30E-1048-A3D5-B3EE4866EBD6}" type="presParOf" srcId="{0AB16D14-F160-0848-AE21-42B883F61BDD}" destId="{6C989869-2BFA-3B4D-A262-39BE7F849AA1}" srcOrd="6" destOrd="0" presId="urn:microsoft.com/office/officeart/2005/8/layout/vList2"/>
    <dgm:cxn modelId="{510A5C71-DBC0-1040-A77A-79F1182FB3D0}" type="presParOf" srcId="{0AB16D14-F160-0848-AE21-42B883F61BDD}" destId="{F06BEEE5-FE6F-4D44-A728-D178FD245D4F}" srcOrd="7" destOrd="0" presId="urn:microsoft.com/office/officeart/2005/8/layout/vList2"/>
    <dgm:cxn modelId="{953B1748-E29A-A64F-88CA-16FC10D5F61D}" type="presParOf" srcId="{0AB16D14-F160-0848-AE21-42B883F61BDD}" destId="{FC3D59D3-EC9F-8D46-A982-36D2012D463C}" srcOrd="8" destOrd="0" presId="urn:microsoft.com/office/officeart/2005/8/layout/vList2"/>
    <dgm:cxn modelId="{5E4C8362-6D8C-E94F-BDDB-C6C06BCC3C0F}" type="presParOf" srcId="{0AB16D14-F160-0848-AE21-42B883F61BDD}" destId="{640A403A-B966-2640-9884-32DE3BCC785B}" srcOrd="9" destOrd="0" presId="urn:microsoft.com/office/officeart/2005/8/layout/vList2"/>
    <dgm:cxn modelId="{7ACB7736-7E77-154D-A4CB-ED72E879AAD4}" type="presParOf" srcId="{0AB16D14-F160-0848-AE21-42B883F61BDD}" destId="{63C3B4CF-B2D2-0841-821F-F6D750BC3C51}" srcOrd="10" destOrd="0" presId="urn:microsoft.com/office/officeart/2005/8/layout/vList2"/>
    <dgm:cxn modelId="{DF3E45CA-5267-414B-A6F7-952FFD7621A0}" type="presParOf" srcId="{0AB16D14-F160-0848-AE21-42B883F61BDD}" destId="{6C095712-41C4-7540-B800-C80BF4ABFF6C}" srcOrd="11" destOrd="0" presId="urn:microsoft.com/office/officeart/2005/8/layout/vList2"/>
    <dgm:cxn modelId="{122A1F99-899C-F34E-94BF-A07B6DA8327F}" type="presParOf" srcId="{0AB16D14-F160-0848-AE21-42B883F61BDD}" destId="{61450B83-1283-2B4E-A812-E4486C04A91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AE001-4C8E-4D18-B895-7BA1DC5388B4}" type="doc">
      <dgm:prSet loTypeId="urn:microsoft.com/office/officeart/2018/5/layout/IconCircleLabelList#7" loCatId="icon" qsTypeId="urn:microsoft.com/office/officeart/2005/8/quickstyle/simple1" qsCatId="simple" csTypeId="urn:microsoft.com/office/officeart/2005/8/colors/accent0_3" csCatId="mainScheme" phldr="1"/>
      <dgm:spPr/>
      <dgm:t>
        <a:bodyPr/>
        <a:lstStyle/>
        <a:p>
          <a:endParaRPr lang="en-US"/>
        </a:p>
      </dgm:t>
    </dgm:pt>
    <dgm:pt modelId="{C9B1ABDA-D36E-4EBC-9A1C-EFE2F07A64B5}">
      <dgm:prSet custT="1"/>
      <dgm:spPr/>
      <dgm:t>
        <a:bodyPr/>
        <a:lstStyle/>
        <a:p>
          <a:pPr>
            <a:lnSpc>
              <a:spcPct val="100000"/>
            </a:lnSpc>
            <a:defRPr cap="all"/>
          </a:pPr>
          <a:r>
            <a:rPr lang="en-US" sz="1600">
              <a:latin typeface="Arial"/>
              <a:cs typeface="Arial"/>
            </a:rPr>
            <a:t>• Excel improves efficiency in admin and record keeping</a:t>
          </a:r>
        </a:p>
      </dgm:t>
    </dgm:pt>
    <dgm:pt modelId="{7B80EF5F-9E42-4F5F-95FE-452E090403CD}" type="parTrans" cxnId="{A28F33F5-B398-49EE-91FE-ECE1728067AB}">
      <dgm:prSet/>
      <dgm:spPr/>
      <dgm:t>
        <a:bodyPr/>
        <a:lstStyle/>
        <a:p>
          <a:endParaRPr lang="en-US"/>
        </a:p>
      </dgm:t>
    </dgm:pt>
    <dgm:pt modelId="{E65A419B-68D3-4325-A8FC-84372621633A}" type="sibTrans" cxnId="{A28F33F5-B398-49EE-91FE-ECE1728067AB}">
      <dgm:prSet/>
      <dgm:spPr/>
      <dgm:t>
        <a:bodyPr/>
        <a:lstStyle/>
        <a:p>
          <a:endParaRPr lang="en-US"/>
        </a:p>
      </dgm:t>
    </dgm:pt>
    <dgm:pt modelId="{CB0B1D31-F7A5-4170-9EBF-AD4ACB9BBB4C}">
      <dgm:prSet/>
      <dgm:spPr/>
      <dgm:t>
        <a:bodyPr/>
        <a:lstStyle/>
        <a:p>
          <a:pPr>
            <a:lnSpc>
              <a:spcPct val="100000"/>
            </a:lnSpc>
            <a:defRPr cap="all"/>
          </a:pPr>
          <a:r>
            <a:rPr lang="en-US" sz="1800">
              <a:latin typeface="Arial"/>
              <a:cs typeface="Arial"/>
            </a:rPr>
            <a:t>• MS Teams supports collaboration and real-time communication</a:t>
          </a:r>
        </a:p>
      </dgm:t>
    </dgm:pt>
    <dgm:pt modelId="{2397E8F5-E7EA-4068-A2D5-51CC31560B9A}" type="parTrans" cxnId="{0CECFBC5-D315-46A8-ADF3-C9AB06796208}">
      <dgm:prSet/>
      <dgm:spPr/>
      <dgm:t>
        <a:bodyPr/>
        <a:lstStyle/>
        <a:p>
          <a:endParaRPr lang="en-US"/>
        </a:p>
      </dgm:t>
    </dgm:pt>
    <dgm:pt modelId="{B547ACD9-9662-41DC-98B6-F796E407E06D}" type="sibTrans" cxnId="{0CECFBC5-D315-46A8-ADF3-C9AB06796208}">
      <dgm:prSet/>
      <dgm:spPr/>
      <dgm:t>
        <a:bodyPr/>
        <a:lstStyle/>
        <a:p>
          <a:endParaRPr lang="en-US"/>
        </a:p>
      </dgm:t>
    </dgm:pt>
    <dgm:pt modelId="{41A7CD1A-5311-4F2E-99CD-79EA66435D5B}">
      <dgm:prSet/>
      <dgm:spPr/>
      <dgm:t>
        <a:bodyPr/>
        <a:lstStyle/>
        <a:p>
          <a:pPr>
            <a:lnSpc>
              <a:spcPct val="100000"/>
            </a:lnSpc>
            <a:defRPr cap="all"/>
          </a:pPr>
          <a:r>
            <a:rPr lang="en-US" sz="1800">
              <a:latin typeface="Arial"/>
              <a:cs typeface="Arial"/>
            </a:rPr>
            <a:t>• Staff digital literacy is key to ensuring success</a:t>
          </a:r>
        </a:p>
      </dgm:t>
    </dgm:pt>
    <dgm:pt modelId="{A0B4BCF2-E74E-4B52-B8CB-B7506D5179AC}" type="parTrans" cxnId="{32F47C6B-B722-4C1B-A899-7A00EC54BFED}">
      <dgm:prSet/>
      <dgm:spPr/>
      <dgm:t>
        <a:bodyPr/>
        <a:lstStyle/>
        <a:p>
          <a:endParaRPr lang="en-US"/>
        </a:p>
      </dgm:t>
    </dgm:pt>
    <dgm:pt modelId="{5B4F6AE7-91DF-4334-81B4-D2516560F079}" type="sibTrans" cxnId="{32F47C6B-B722-4C1B-A899-7A00EC54BFED}">
      <dgm:prSet/>
      <dgm:spPr/>
      <dgm:t>
        <a:bodyPr/>
        <a:lstStyle/>
        <a:p>
          <a:endParaRPr lang="en-US"/>
        </a:p>
      </dgm:t>
    </dgm:pt>
    <dgm:pt modelId="{E0836DD5-0BA7-4377-9107-D136161850AB}">
      <dgm:prSet/>
      <dgm:spPr/>
      <dgm:t>
        <a:bodyPr/>
        <a:lstStyle/>
        <a:p>
          <a:pPr>
            <a:lnSpc>
              <a:spcPct val="100000"/>
            </a:lnSpc>
            <a:defRPr cap="all"/>
          </a:pPr>
          <a:r>
            <a:rPr lang="en-US" sz="1800">
              <a:latin typeface="Arial"/>
              <a:cs typeface="Arial"/>
            </a:rPr>
            <a:t>• Digital safety is essential to protect residents and maintain trust</a:t>
          </a:r>
        </a:p>
      </dgm:t>
    </dgm:pt>
    <dgm:pt modelId="{D9E7D7E1-98E5-405F-89CB-F958DC6BDA63}" type="parTrans" cxnId="{E010A932-FEAF-41D4-8EE4-C8774FFAD7C8}">
      <dgm:prSet/>
      <dgm:spPr/>
      <dgm:t>
        <a:bodyPr/>
        <a:lstStyle/>
        <a:p>
          <a:endParaRPr lang="en-US"/>
        </a:p>
      </dgm:t>
    </dgm:pt>
    <dgm:pt modelId="{0F7D382D-0DD9-4E07-9886-F356F111E140}" type="sibTrans" cxnId="{E010A932-FEAF-41D4-8EE4-C8774FFAD7C8}">
      <dgm:prSet/>
      <dgm:spPr/>
      <dgm:t>
        <a:bodyPr/>
        <a:lstStyle/>
        <a:p>
          <a:endParaRPr lang="en-US"/>
        </a:p>
      </dgm:t>
    </dgm:pt>
    <dgm:pt modelId="{E1C34E46-1BDE-4E26-9CD5-4D358B785A9C}" type="pres">
      <dgm:prSet presAssocID="{66CAE001-4C8E-4D18-B895-7BA1DC5388B4}" presName="root" presStyleCnt="0">
        <dgm:presLayoutVars>
          <dgm:dir/>
          <dgm:resizeHandles val="exact"/>
        </dgm:presLayoutVars>
      </dgm:prSet>
      <dgm:spPr/>
    </dgm:pt>
    <dgm:pt modelId="{33DA55DA-9862-463A-95F8-FDA64B8DDD75}" type="pres">
      <dgm:prSet presAssocID="{C9B1ABDA-D36E-4EBC-9A1C-EFE2F07A64B5}" presName="compNode" presStyleCnt="0"/>
      <dgm:spPr/>
    </dgm:pt>
    <dgm:pt modelId="{1923CFF8-A79A-4285-A426-FFCF39D4D6A2}" type="pres">
      <dgm:prSet presAssocID="{C9B1ABDA-D36E-4EBC-9A1C-EFE2F07A64B5}" presName="iconBgRect" presStyleLbl="bgShp" presStyleIdx="0" presStyleCnt="4"/>
      <dgm:spPr/>
    </dgm:pt>
    <dgm:pt modelId="{612CF693-A6AE-4EB3-84CF-D1D1DFBB1225}" type="pres">
      <dgm:prSet presAssocID="{C9B1ABDA-D36E-4EBC-9A1C-EFE2F07A64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uge"/>
        </a:ext>
      </dgm:extLst>
    </dgm:pt>
    <dgm:pt modelId="{9D706001-2400-4C89-9F2F-5E65FB5084BC}" type="pres">
      <dgm:prSet presAssocID="{C9B1ABDA-D36E-4EBC-9A1C-EFE2F07A64B5}" presName="spaceRect" presStyleCnt="0"/>
      <dgm:spPr/>
    </dgm:pt>
    <dgm:pt modelId="{84919E1A-60E3-4F31-8443-43BD3FA01AA1}" type="pres">
      <dgm:prSet presAssocID="{C9B1ABDA-D36E-4EBC-9A1C-EFE2F07A64B5}" presName="textRect" presStyleLbl="revTx" presStyleIdx="0" presStyleCnt="4">
        <dgm:presLayoutVars>
          <dgm:chMax val="1"/>
          <dgm:chPref val="1"/>
        </dgm:presLayoutVars>
      </dgm:prSet>
      <dgm:spPr/>
    </dgm:pt>
    <dgm:pt modelId="{19C1D2F3-1DC2-4077-A6B6-E89F3FB24F80}" type="pres">
      <dgm:prSet presAssocID="{E65A419B-68D3-4325-A8FC-84372621633A}" presName="sibTrans" presStyleCnt="0"/>
      <dgm:spPr/>
    </dgm:pt>
    <dgm:pt modelId="{0DACCCC2-2CE8-416E-84F3-F058F26F64F5}" type="pres">
      <dgm:prSet presAssocID="{CB0B1D31-F7A5-4170-9EBF-AD4ACB9BBB4C}" presName="compNode" presStyleCnt="0"/>
      <dgm:spPr/>
    </dgm:pt>
    <dgm:pt modelId="{4C053DFB-D178-43B7-ADF6-48DA7B25939E}" type="pres">
      <dgm:prSet presAssocID="{CB0B1D31-F7A5-4170-9EBF-AD4ACB9BBB4C}" presName="iconBgRect" presStyleLbl="bgShp" presStyleIdx="1" presStyleCnt="4"/>
      <dgm:spPr/>
    </dgm:pt>
    <dgm:pt modelId="{31A4D664-4AED-4B7F-8590-A7E62EE1BDAE}" type="pres">
      <dgm:prSet presAssocID="{CB0B1D31-F7A5-4170-9EBF-AD4ACB9BBB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495A25CF-622C-4D06-B954-5AE255969C24}" type="pres">
      <dgm:prSet presAssocID="{CB0B1D31-F7A5-4170-9EBF-AD4ACB9BBB4C}" presName="spaceRect" presStyleCnt="0"/>
      <dgm:spPr/>
    </dgm:pt>
    <dgm:pt modelId="{24BBC622-C6D3-4E01-B023-4CD4BBA5B1AB}" type="pres">
      <dgm:prSet presAssocID="{CB0B1D31-F7A5-4170-9EBF-AD4ACB9BBB4C}" presName="textRect" presStyleLbl="revTx" presStyleIdx="1" presStyleCnt="4">
        <dgm:presLayoutVars>
          <dgm:chMax val="1"/>
          <dgm:chPref val="1"/>
        </dgm:presLayoutVars>
      </dgm:prSet>
      <dgm:spPr/>
    </dgm:pt>
    <dgm:pt modelId="{BC1E6AEA-F489-48F1-84FE-AABBCCF1CAEF}" type="pres">
      <dgm:prSet presAssocID="{B547ACD9-9662-41DC-98B6-F796E407E06D}" presName="sibTrans" presStyleCnt="0"/>
      <dgm:spPr/>
    </dgm:pt>
    <dgm:pt modelId="{F8A06BD3-2921-4BA9-88AD-3A0DCD4B5776}" type="pres">
      <dgm:prSet presAssocID="{41A7CD1A-5311-4F2E-99CD-79EA66435D5B}" presName="compNode" presStyleCnt="0"/>
      <dgm:spPr/>
    </dgm:pt>
    <dgm:pt modelId="{36F12863-329A-4C3E-9713-62B8722D9A4E}" type="pres">
      <dgm:prSet presAssocID="{41A7CD1A-5311-4F2E-99CD-79EA66435D5B}" presName="iconBgRect" presStyleLbl="bgShp" presStyleIdx="2" presStyleCnt="4"/>
      <dgm:spPr/>
    </dgm:pt>
    <dgm:pt modelId="{47783438-7C63-43D7-9D50-566356321209}" type="pres">
      <dgm:prSet presAssocID="{41A7CD1A-5311-4F2E-99CD-79EA66435D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C331764B-53B3-4166-9D3E-CBC9AC1C372C}" type="pres">
      <dgm:prSet presAssocID="{41A7CD1A-5311-4F2E-99CD-79EA66435D5B}" presName="spaceRect" presStyleCnt="0"/>
      <dgm:spPr/>
    </dgm:pt>
    <dgm:pt modelId="{03CFDD37-46FB-43D9-85C6-6525B6CEEB79}" type="pres">
      <dgm:prSet presAssocID="{41A7CD1A-5311-4F2E-99CD-79EA66435D5B}" presName="textRect" presStyleLbl="revTx" presStyleIdx="2" presStyleCnt="4">
        <dgm:presLayoutVars>
          <dgm:chMax val="1"/>
          <dgm:chPref val="1"/>
        </dgm:presLayoutVars>
      </dgm:prSet>
      <dgm:spPr/>
    </dgm:pt>
    <dgm:pt modelId="{21666A89-772D-4BA1-A284-934251EBD0C0}" type="pres">
      <dgm:prSet presAssocID="{5B4F6AE7-91DF-4334-81B4-D2516560F079}" presName="sibTrans" presStyleCnt="0"/>
      <dgm:spPr/>
    </dgm:pt>
    <dgm:pt modelId="{9886A57C-C12D-4AD5-866D-A5229BF0D894}" type="pres">
      <dgm:prSet presAssocID="{E0836DD5-0BA7-4377-9107-D136161850AB}" presName="compNode" presStyleCnt="0"/>
      <dgm:spPr/>
    </dgm:pt>
    <dgm:pt modelId="{B14F4CCF-1565-4FF7-A740-82E1C92F239F}" type="pres">
      <dgm:prSet presAssocID="{E0836DD5-0BA7-4377-9107-D136161850AB}" presName="iconBgRect" presStyleLbl="bgShp" presStyleIdx="3" presStyleCnt="4"/>
      <dgm:spPr/>
    </dgm:pt>
    <dgm:pt modelId="{A2B07F30-D771-4EEE-80BA-47C4A69DFF7D}" type="pres">
      <dgm:prSet presAssocID="{E0836DD5-0BA7-4377-9107-D136161850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ock"/>
        </a:ext>
      </dgm:extLst>
    </dgm:pt>
    <dgm:pt modelId="{4CFBDAA3-A454-4EEE-B0EB-05D2B2CC086E}" type="pres">
      <dgm:prSet presAssocID="{E0836DD5-0BA7-4377-9107-D136161850AB}" presName="spaceRect" presStyleCnt="0"/>
      <dgm:spPr/>
    </dgm:pt>
    <dgm:pt modelId="{A6A48CF1-062C-4412-A019-FF308115F72C}" type="pres">
      <dgm:prSet presAssocID="{E0836DD5-0BA7-4377-9107-D136161850AB}" presName="textRect" presStyleLbl="revTx" presStyleIdx="3" presStyleCnt="4">
        <dgm:presLayoutVars>
          <dgm:chMax val="1"/>
          <dgm:chPref val="1"/>
        </dgm:presLayoutVars>
      </dgm:prSet>
      <dgm:spPr/>
    </dgm:pt>
  </dgm:ptLst>
  <dgm:cxnLst>
    <dgm:cxn modelId="{E010A932-FEAF-41D4-8EE4-C8774FFAD7C8}" srcId="{66CAE001-4C8E-4D18-B895-7BA1DC5388B4}" destId="{E0836DD5-0BA7-4377-9107-D136161850AB}" srcOrd="3" destOrd="0" parTransId="{D9E7D7E1-98E5-405F-89CB-F958DC6BDA63}" sibTransId="{0F7D382D-0DD9-4E07-9886-F356F111E140}"/>
    <dgm:cxn modelId="{72D2113C-F648-4E2F-968F-9CA61F98AF51}" type="presOf" srcId="{41A7CD1A-5311-4F2E-99CD-79EA66435D5B}" destId="{03CFDD37-46FB-43D9-85C6-6525B6CEEB79}" srcOrd="0" destOrd="0" presId="urn:microsoft.com/office/officeart/2018/5/layout/IconCircleLabelList#7"/>
    <dgm:cxn modelId="{C011063F-DF28-4D93-AED9-FA79BF2A813E}" type="presOf" srcId="{CB0B1D31-F7A5-4170-9EBF-AD4ACB9BBB4C}" destId="{24BBC622-C6D3-4E01-B023-4CD4BBA5B1AB}" srcOrd="0" destOrd="0" presId="urn:microsoft.com/office/officeart/2018/5/layout/IconCircleLabelList#7"/>
    <dgm:cxn modelId="{32F47C6B-B722-4C1B-A899-7A00EC54BFED}" srcId="{66CAE001-4C8E-4D18-B895-7BA1DC5388B4}" destId="{41A7CD1A-5311-4F2E-99CD-79EA66435D5B}" srcOrd="2" destOrd="0" parTransId="{A0B4BCF2-E74E-4B52-B8CB-B7506D5179AC}" sibTransId="{5B4F6AE7-91DF-4334-81B4-D2516560F079}"/>
    <dgm:cxn modelId="{ECE09A4D-4B8F-49EF-8770-84073DBCD76B}" type="presOf" srcId="{C9B1ABDA-D36E-4EBC-9A1C-EFE2F07A64B5}" destId="{84919E1A-60E3-4F31-8443-43BD3FA01AA1}" srcOrd="0" destOrd="0" presId="urn:microsoft.com/office/officeart/2018/5/layout/IconCircleLabelList#7"/>
    <dgm:cxn modelId="{BC0A108B-1EC5-4272-BEDD-0C43536DA40D}" type="presOf" srcId="{E0836DD5-0BA7-4377-9107-D136161850AB}" destId="{A6A48CF1-062C-4412-A019-FF308115F72C}" srcOrd="0" destOrd="0" presId="urn:microsoft.com/office/officeart/2018/5/layout/IconCircleLabelList#7"/>
    <dgm:cxn modelId="{0CECFBC5-D315-46A8-ADF3-C9AB06796208}" srcId="{66CAE001-4C8E-4D18-B895-7BA1DC5388B4}" destId="{CB0B1D31-F7A5-4170-9EBF-AD4ACB9BBB4C}" srcOrd="1" destOrd="0" parTransId="{2397E8F5-E7EA-4068-A2D5-51CC31560B9A}" sibTransId="{B547ACD9-9662-41DC-98B6-F796E407E06D}"/>
    <dgm:cxn modelId="{B23DD4E2-DE34-47C0-9925-342BD938543F}" type="presOf" srcId="{66CAE001-4C8E-4D18-B895-7BA1DC5388B4}" destId="{E1C34E46-1BDE-4E26-9CD5-4D358B785A9C}" srcOrd="0" destOrd="0" presId="urn:microsoft.com/office/officeart/2018/5/layout/IconCircleLabelList#7"/>
    <dgm:cxn modelId="{A28F33F5-B398-49EE-91FE-ECE1728067AB}" srcId="{66CAE001-4C8E-4D18-B895-7BA1DC5388B4}" destId="{C9B1ABDA-D36E-4EBC-9A1C-EFE2F07A64B5}" srcOrd="0" destOrd="0" parTransId="{7B80EF5F-9E42-4F5F-95FE-452E090403CD}" sibTransId="{E65A419B-68D3-4325-A8FC-84372621633A}"/>
    <dgm:cxn modelId="{B1BA37D4-F2FC-4050-A3FC-B408B501EC1F}" type="presParOf" srcId="{E1C34E46-1BDE-4E26-9CD5-4D358B785A9C}" destId="{33DA55DA-9862-463A-95F8-FDA64B8DDD75}" srcOrd="0" destOrd="0" presId="urn:microsoft.com/office/officeart/2018/5/layout/IconCircleLabelList#7"/>
    <dgm:cxn modelId="{3975B6C4-F686-407B-899C-235D3BAE50B3}" type="presParOf" srcId="{33DA55DA-9862-463A-95F8-FDA64B8DDD75}" destId="{1923CFF8-A79A-4285-A426-FFCF39D4D6A2}" srcOrd="0" destOrd="0" presId="urn:microsoft.com/office/officeart/2018/5/layout/IconCircleLabelList#7"/>
    <dgm:cxn modelId="{D10C3B86-38E6-426A-836F-0939E4FDAF71}" type="presParOf" srcId="{33DA55DA-9862-463A-95F8-FDA64B8DDD75}" destId="{612CF693-A6AE-4EB3-84CF-D1D1DFBB1225}" srcOrd="1" destOrd="0" presId="urn:microsoft.com/office/officeart/2018/5/layout/IconCircleLabelList#7"/>
    <dgm:cxn modelId="{F95D48DA-CDDA-4519-839B-34FD17C1B4A0}" type="presParOf" srcId="{33DA55DA-9862-463A-95F8-FDA64B8DDD75}" destId="{9D706001-2400-4C89-9F2F-5E65FB5084BC}" srcOrd="2" destOrd="0" presId="urn:microsoft.com/office/officeart/2018/5/layout/IconCircleLabelList#7"/>
    <dgm:cxn modelId="{078EA39F-6F40-452A-9D25-0FCFC56247AC}" type="presParOf" srcId="{33DA55DA-9862-463A-95F8-FDA64B8DDD75}" destId="{84919E1A-60E3-4F31-8443-43BD3FA01AA1}" srcOrd="3" destOrd="0" presId="urn:microsoft.com/office/officeart/2018/5/layout/IconCircleLabelList#7"/>
    <dgm:cxn modelId="{A5DAC190-B83F-4F82-8A45-0D1230374C64}" type="presParOf" srcId="{E1C34E46-1BDE-4E26-9CD5-4D358B785A9C}" destId="{19C1D2F3-1DC2-4077-A6B6-E89F3FB24F80}" srcOrd="1" destOrd="0" presId="urn:microsoft.com/office/officeart/2018/5/layout/IconCircleLabelList#7"/>
    <dgm:cxn modelId="{3B57D23B-CBE8-4F58-BD6C-79AEE08857C5}" type="presParOf" srcId="{E1C34E46-1BDE-4E26-9CD5-4D358B785A9C}" destId="{0DACCCC2-2CE8-416E-84F3-F058F26F64F5}" srcOrd="2" destOrd="0" presId="urn:microsoft.com/office/officeart/2018/5/layout/IconCircleLabelList#7"/>
    <dgm:cxn modelId="{9D3885D9-333D-4119-A849-974D8777FAAF}" type="presParOf" srcId="{0DACCCC2-2CE8-416E-84F3-F058F26F64F5}" destId="{4C053DFB-D178-43B7-ADF6-48DA7B25939E}" srcOrd="0" destOrd="0" presId="urn:microsoft.com/office/officeart/2018/5/layout/IconCircleLabelList#7"/>
    <dgm:cxn modelId="{60C2D161-109A-4931-A422-CDF73F6A5663}" type="presParOf" srcId="{0DACCCC2-2CE8-416E-84F3-F058F26F64F5}" destId="{31A4D664-4AED-4B7F-8590-A7E62EE1BDAE}" srcOrd="1" destOrd="0" presId="urn:microsoft.com/office/officeart/2018/5/layout/IconCircleLabelList#7"/>
    <dgm:cxn modelId="{B58194DB-90B0-4789-A749-0234B5D7E87A}" type="presParOf" srcId="{0DACCCC2-2CE8-416E-84F3-F058F26F64F5}" destId="{495A25CF-622C-4D06-B954-5AE255969C24}" srcOrd="2" destOrd="0" presId="urn:microsoft.com/office/officeart/2018/5/layout/IconCircleLabelList#7"/>
    <dgm:cxn modelId="{BCE51DF5-55FC-4164-B536-A19F0AD16EDE}" type="presParOf" srcId="{0DACCCC2-2CE8-416E-84F3-F058F26F64F5}" destId="{24BBC622-C6D3-4E01-B023-4CD4BBA5B1AB}" srcOrd="3" destOrd="0" presId="urn:microsoft.com/office/officeart/2018/5/layout/IconCircleLabelList#7"/>
    <dgm:cxn modelId="{33B037BE-0FDA-4229-86D8-572A7CE168AA}" type="presParOf" srcId="{E1C34E46-1BDE-4E26-9CD5-4D358B785A9C}" destId="{BC1E6AEA-F489-48F1-84FE-AABBCCF1CAEF}" srcOrd="3" destOrd="0" presId="urn:microsoft.com/office/officeart/2018/5/layout/IconCircleLabelList#7"/>
    <dgm:cxn modelId="{7B105734-56D9-4F74-8F3E-F68E17609E9D}" type="presParOf" srcId="{E1C34E46-1BDE-4E26-9CD5-4D358B785A9C}" destId="{F8A06BD3-2921-4BA9-88AD-3A0DCD4B5776}" srcOrd="4" destOrd="0" presId="urn:microsoft.com/office/officeart/2018/5/layout/IconCircleLabelList#7"/>
    <dgm:cxn modelId="{2699B440-6DB9-411A-A98A-D86301B5B875}" type="presParOf" srcId="{F8A06BD3-2921-4BA9-88AD-3A0DCD4B5776}" destId="{36F12863-329A-4C3E-9713-62B8722D9A4E}" srcOrd="0" destOrd="0" presId="urn:microsoft.com/office/officeart/2018/5/layout/IconCircleLabelList#7"/>
    <dgm:cxn modelId="{A038EC1D-3146-49BE-9A6D-CCFD7E547786}" type="presParOf" srcId="{F8A06BD3-2921-4BA9-88AD-3A0DCD4B5776}" destId="{47783438-7C63-43D7-9D50-566356321209}" srcOrd="1" destOrd="0" presId="urn:microsoft.com/office/officeart/2018/5/layout/IconCircleLabelList#7"/>
    <dgm:cxn modelId="{A59A4ED4-4A01-4736-B747-327C54D83248}" type="presParOf" srcId="{F8A06BD3-2921-4BA9-88AD-3A0DCD4B5776}" destId="{C331764B-53B3-4166-9D3E-CBC9AC1C372C}" srcOrd="2" destOrd="0" presId="urn:microsoft.com/office/officeart/2018/5/layout/IconCircleLabelList#7"/>
    <dgm:cxn modelId="{4E7BFB1F-FCC7-4164-9822-4EAF8B1591C4}" type="presParOf" srcId="{F8A06BD3-2921-4BA9-88AD-3A0DCD4B5776}" destId="{03CFDD37-46FB-43D9-85C6-6525B6CEEB79}" srcOrd="3" destOrd="0" presId="urn:microsoft.com/office/officeart/2018/5/layout/IconCircleLabelList#7"/>
    <dgm:cxn modelId="{C9258553-6B00-449F-B271-2F37E78758AC}" type="presParOf" srcId="{E1C34E46-1BDE-4E26-9CD5-4D358B785A9C}" destId="{21666A89-772D-4BA1-A284-934251EBD0C0}" srcOrd="5" destOrd="0" presId="urn:microsoft.com/office/officeart/2018/5/layout/IconCircleLabelList#7"/>
    <dgm:cxn modelId="{81D1C402-3220-4E2C-ADF2-D39A75A0DA2F}" type="presParOf" srcId="{E1C34E46-1BDE-4E26-9CD5-4D358B785A9C}" destId="{9886A57C-C12D-4AD5-866D-A5229BF0D894}" srcOrd="6" destOrd="0" presId="urn:microsoft.com/office/officeart/2018/5/layout/IconCircleLabelList#7"/>
    <dgm:cxn modelId="{5B718AF2-DC8A-412E-ABB7-79C1FDAE3976}" type="presParOf" srcId="{9886A57C-C12D-4AD5-866D-A5229BF0D894}" destId="{B14F4CCF-1565-4FF7-A740-82E1C92F239F}" srcOrd="0" destOrd="0" presId="urn:microsoft.com/office/officeart/2018/5/layout/IconCircleLabelList#7"/>
    <dgm:cxn modelId="{5306B503-A49E-4F82-AE30-E61437A25501}" type="presParOf" srcId="{9886A57C-C12D-4AD5-866D-A5229BF0D894}" destId="{A2B07F30-D771-4EEE-80BA-47C4A69DFF7D}" srcOrd="1" destOrd="0" presId="urn:microsoft.com/office/officeart/2018/5/layout/IconCircleLabelList#7"/>
    <dgm:cxn modelId="{8068C0EC-CFBA-4494-BA10-1C1B585F5310}" type="presParOf" srcId="{9886A57C-C12D-4AD5-866D-A5229BF0D894}" destId="{4CFBDAA3-A454-4EEE-B0EB-05D2B2CC086E}" srcOrd="2" destOrd="0" presId="urn:microsoft.com/office/officeart/2018/5/layout/IconCircleLabelList#7"/>
    <dgm:cxn modelId="{663B0A54-9E78-49C3-B4E8-CE505B2EC166}" type="presParOf" srcId="{9886A57C-C12D-4AD5-866D-A5229BF0D894}" destId="{A6A48CF1-062C-4412-A019-FF308115F72C}" srcOrd="3" destOrd="0" presId="urn:microsoft.com/office/officeart/2018/5/layout/IconCircleLabel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4C5E3-610B-4CFE-95C8-F27853C3A89B}">
      <dsp:nvSpPr>
        <dsp:cNvPr id="0" name=""/>
        <dsp:cNvSpPr/>
      </dsp:nvSpPr>
      <dsp:spPr>
        <a:xfrm>
          <a:off x="0" y="0"/>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E5ECE-D18F-4BB1-8D22-A8502D399D0F}">
      <dsp:nvSpPr>
        <dsp:cNvPr id="0" name=""/>
        <dsp:cNvSpPr/>
      </dsp:nvSpPr>
      <dsp:spPr>
        <a:xfrm>
          <a:off x="0" y="0"/>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Microsoft Teams is a platform for workplace chat, meetings, file sharing, and applications. It is designed to improve team collaboration and communication. </a:t>
          </a:r>
        </a:p>
      </dsp:txBody>
      <dsp:txXfrm>
        <a:off x="0" y="0"/>
        <a:ext cx="10653579" cy="1148457"/>
      </dsp:txXfrm>
    </dsp:sp>
    <dsp:sp modelId="{8BE6D86F-5C30-47EB-8604-9C599D7CB96F}">
      <dsp:nvSpPr>
        <dsp:cNvPr id="0" name=""/>
        <dsp:cNvSpPr/>
      </dsp:nvSpPr>
      <dsp:spPr>
        <a:xfrm>
          <a:off x="0" y="1148457"/>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A8EAB-1502-4BA4-A1A0-AB586DD3AA85}">
      <dsp:nvSpPr>
        <dsp:cNvPr id="0" name=""/>
        <dsp:cNvSpPr/>
      </dsp:nvSpPr>
      <dsp:spPr>
        <a:xfrm>
          <a:off x="0" y="1148457"/>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offers channels for organized conversations, video conferencing, file storage, and integration with other Microsoft 365 apps.</a:t>
          </a:r>
        </a:p>
      </dsp:txBody>
      <dsp:txXfrm>
        <a:off x="0" y="1148457"/>
        <a:ext cx="10653579" cy="1148457"/>
      </dsp:txXfrm>
    </dsp:sp>
    <dsp:sp modelId="{7212DCA3-BC7D-463E-AACF-095CBDDF8246}">
      <dsp:nvSpPr>
        <dsp:cNvPr id="0" name=""/>
        <dsp:cNvSpPr/>
      </dsp:nvSpPr>
      <dsp:spPr>
        <a:xfrm>
          <a:off x="0" y="229691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0BADE-EBF8-4F5E-8AAB-A279CEAA3B1E}">
      <dsp:nvSpPr>
        <dsp:cNvPr id="0" name=""/>
        <dsp:cNvSpPr/>
      </dsp:nvSpPr>
      <dsp:spPr>
        <a:xfrm>
          <a:off x="0" y="2296914"/>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could help staff communicate quickly, coordinate care plans, schedule shifts, and share important updates efficiently in a residential care home.</a:t>
          </a:r>
        </a:p>
      </dsp:txBody>
      <dsp:txXfrm>
        <a:off x="0" y="2296914"/>
        <a:ext cx="10653579" cy="1148457"/>
      </dsp:txXfrm>
    </dsp:sp>
    <dsp:sp modelId="{4129092C-9725-4D4A-AD15-CD94D8E1E10D}">
      <dsp:nvSpPr>
        <dsp:cNvPr id="0" name=""/>
        <dsp:cNvSpPr/>
      </dsp:nvSpPr>
      <dsp:spPr>
        <a:xfrm>
          <a:off x="0" y="3445371"/>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5EB0D-3A29-433C-82E1-6C471FC8D5A9}">
      <dsp:nvSpPr>
        <dsp:cNvPr id="0" name=""/>
        <dsp:cNvSpPr/>
      </dsp:nvSpPr>
      <dsp:spPr>
        <a:xfrm>
          <a:off x="0" y="3445371"/>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employs data encryption, multi-factor authentication, and compliance certifications to protect information and ensure secure communication.</a:t>
          </a:r>
        </a:p>
      </dsp:txBody>
      <dsp:txXfrm>
        <a:off x="0" y="3445371"/>
        <a:ext cx="10653579" cy="1148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ED6B-2BDE-DC4F-A836-6FC8BD80252E}">
      <dsp:nvSpPr>
        <dsp:cNvPr id="0" name=""/>
        <dsp:cNvSpPr/>
      </dsp:nvSpPr>
      <dsp:spPr>
        <a:xfrm>
          <a:off x="0" y="62852"/>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ea typeface="+mn-ea"/>
              <a:cs typeface="+mn-cs"/>
            </a:rPr>
            <a:t>✔ </a:t>
          </a:r>
          <a:r>
            <a:rPr lang="en-US" sz="1800" kern="1200">
              <a:latin typeface="Arial"/>
              <a:ea typeface="+mn-ea"/>
              <a:cs typeface="+mn-cs"/>
            </a:rPr>
            <a:t>Secure logins (strong passwords, MFA)</a:t>
          </a:r>
        </a:p>
      </dsp:txBody>
      <dsp:txXfrm>
        <a:off x="34988" y="97840"/>
        <a:ext cx="4930148" cy="646763"/>
      </dsp:txXfrm>
    </dsp:sp>
    <dsp:sp modelId="{2D65A18B-D1B9-DD40-B3B1-D9134F3C32E0}">
      <dsp:nvSpPr>
        <dsp:cNvPr id="0" name=""/>
        <dsp:cNvSpPr/>
      </dsp:nvSpPr>
      <dsp:spPr>
        <a:xfrm>
          <a:off x="0" y="831431"/>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Regular password updates</a:t>
          </a:r>
        </a:p>
      </dsp:txBody>
      <dsp:txXfrm>
        <a:off x="34988" y="866419"/>
        <a:ext cx="4930148" cy="646763"/>
      </dsp:txXfrm>
    </dsp:sp>
    <dsp:sp modelId="{8D31A78D-8FFD-284B-90FB-CC749C0CA940}">
      <dsp:nvSpPr>
        <dsp:cNvPr id="0" name=""/>
        <dsp:cNvSpPr/>
      </dsp:nvSpPr>
      <dsp:spPr>
        <a:xfrm>
          <a:off x="0" y="1600011"/>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Email safety (avoid suspicious links/attachments)</a:t>
          </a:r>
        </a:p>
      </dsp:txBody>
      <dsp:txXfrm>
        <a:off x="34988" y="1634999"/>
        <a:ext cx="4930148" cy="646763"/>
      </dsp:txXfrm>
    </dsp:sp>
    <dsp:sp modelId="{6C989869-2BFA-3B4D-A262-39BE7F849AA1}">
      <dsp:nvSpPr>
        <dsp:cNvPr id="0" name=""/>
        <dsp:cNvSpPr/>
      </dsp:nvSpPr>
      <dsp:spPr>
        <a:xfrm>
          <a:off x="0" y="2368590"/>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Safe storage of documents on OneDrive</a:t>
          </a:r>
        </a:p>
      </dsp:txBody>
      <dsp:txXfrm>
        <a:off x="34988" y="2403578"/>
        <a:ext cx="4930148" cy="646763"/>
      </dsp:txXfrm>
    </dsp:sp>
    <dsp:sp modelId="{FC3D59D3-EC9F-8D46-A982-36D2012D463C}">
      <dsp:nvSpPr>
        <dsp:cNvPr id="0" name=""/>
        <dsp:cNvSpPr/>
      </dsp:nvSpPr>
      <dsp:spPr>
        <a:xfrm>
          <a:off x="0" y="3137169"/>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Regular staff training on GDPR and confidentiality (European Union, 2018)</a:t>
          </a:r>
        </a:p>
      </dsp:txBody>
      <dsp:txXfrm>
        <a:off x="34988" y="3172157"/>
        <a:ext cx="4930148" cy="646763"/>
      </dsp:txXfrm>
    </dsp:sp>
    <dsp:sp modelId="{63C3B4CF-B2D2-0841-821F-F6D750BC3C51}">
      <dsp:nvSpPr>
        <dsp:cNvPr id="0" name=""/>
        <dsp:cNvSpPr/>
      </dsp:nvSpPr>
      <dsp:spPr>
        <a:xfrm>
          <a:off x="0" y="3905748"/>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Locked screens when leaving devices unattended</a:t>
          </a:r>
        </a:p>
      </dsp:txBody>
      <dsp:txXfrm>
        <a:off x="34988" y="3940736"/>
        <a:ext cx="4930148" cy="646763"/>
      </dsp:txXfrm>
    </dsp:sp>
    <dsp:sp modelId="{61450B83-1283-2B4E-A812-E4486C04A911}">
      <dsp:nvSpPr>
        <dsp:cNvPr id="0" name=""/>
        <dsp:cNvSpPr/>
      </dsp:nvSpPr>
      <dsp:spPr>
        <a:xfrm>
          <a:off x="0" y="4674328"/>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Encrypted files for sensitive resident data</a:t>
          </a:r>
        </a:p>
      </dsp:txBody>
      <dsp:txXfrm>
        <a:off x="34988" y="4709316"/>
        <a:ext cx="4930148" cy="6467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3CFF8-A79A-4285-A426-FFCF39D4D6A2}">
      <dsp:nvSpPr>
        <dsp:cNvPr id="0" name=""/>
        <dsp:cNvSpPr/>
      </dsp:nvSpPr>
      <dsp:spPr>
        <a:xfrm>
          <a:off x="376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CF693-A6AE-4EB3-84CF-D1D1DFBB1225}">
      <dsp:nvSpPr>
        <dsp:cNvPr id="0" name=""/>
        <dsp:cNvSpPr/>
      </dsp:nvSpPr>
      <dsp:spPr>
        <a:xfrm>
          <a:off x="610435" y="92415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19E1A-60E3-4F31-8443-43BD3FA01AA1}">
      <dsp:nvSpPr>
        <dsp:cNvPr id="0" name=""/>
        <dsp:cNvSpPr/>
      </dsp:nvSpPr>
      <dsp:spPr>
        <a:xfrm>
          <a:off x="25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Excel improves efficiency in admin and record keeping</a:t>
          </a:r>
        </a:p>
      </dsp:txBody>
      <dsp:txXfrm>
        <a:off x="25435" y="2130152"/>
        <a:ext cx="1800000" cy="1372500"/>
      </dsp:txXfrm>
    </dsp:sp>
    <dsp:sp modelId="{4C053DFB-D178-43B7-ADF6-48DA7B25939E}">
      <dsp:nvSpPr>
        <dsp:cNvPr id="0" name=""/>
        <dsp:cNvSpPr/>
      </dsp:nvSpPr>
      <dsp:spPr>
        <a:xfrm>
          <a:off x="2491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4D664-4AED-4B7F-8590-A7E62EE1BDAE}">
      <dsp:nvSpPr>
        <dsp:cNvPr id="0" name=""/>
        <dsp:cNvSpPr/>
      </dsp:nvSpPr>
      <dsp:spPr>
        <a:xfrm>
          <a:off x="2725435" y="92415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BC622-C6D3-4E01-B023-4CD4BBA5B1AB}">
      <dsp:nvSpPr>
        <dsp:cNvPr id="0" name=""/>
        <dsp:cNvSpPr/>
      </dsp:nvSpPr>
      <dsp:spPr>
        <a:xfrm>
          <a:off x="2140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MS Teams supports collaboration and real-time communication</a:t>
          </a:r>
        </a:p>
      </dsp:txBody>
      <dsp:txXfrm>
        <a:off x="2140435" y="2130152"/>
        <a:ext cx="1800000" cy="1372500"/>
      </dsp:txXfrm>
    </dsp:sp>
    <dsp:sp modelId="{36F12863-329A-4C3E-9713-62B8722D9A4E}">
      <dsp:nvSpPr>
        <dsp:cNvPr id="0" name=""/>
        <dsp:cNvSpPr/>
      </dsp:nvSpPr>
      <dsp:spPr>
        <a:xfrm>
          <a:off x="4606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83438-7C63-43D7-9D50-566356321209}">
      <dsp:nvSpPr>
        <dsp:cNvPr id="0" name=""/>
        <dsp:cNvSpPr/>
      </dsp:nvSpPr>
      <dsp:spPr>
        <a:xfrm>
          <a:off x="4840435" y="92415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CFDD37-46FB-43D9-85C6-6525B6CEEB79}">
      <dsp:nvSpPr>
        <dsp:cNvPr id="0" name=""/>
        <dsp:cNvSpPr/>
      </dsp:nvSpPr>
      <dsp:spPr>
        <a:xfrm>
          <a:off x="4255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Staff digital literacy is key to ensuring success</a:t>
          </a:r>
        </a:p>
      </dsp:txBody>
      <dsp:txXfrm>
        <a:off x="4255435" y="2130152"/>
        <a:ext cx="1800000" cy="1372500"/>
      </dsp:txXfrm>
    </dsp:sp>
    <dsp:sp modelId="{B14F4CCF-1565-4FF7-A740-82E1C92F239F}">
      <dsp:nvSpPr>
        <dsp:cNvPr id="0" name=""/>
        <dsp:cNvSpPr/>
      </dsp:nvSpPr>
      <dsp:spPr>
        <a:xfrm>
          <a:off x="6721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07F30-D771-4EEE-80BA-47C4A69DFF7D}">
      <dsp:nvSpPr>
        <dsp:cNvPr id="0" name=""/>
        <dsp:cNvSpPr/>
      </dsp:nvSpPr>
      <dsp:spPr>
        <a:xfrm>
          <a:off x="6955435" y="92415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48CF1-062C-4412-A019-FF308115F72C}">
      <dsp:nvSpPr>
        <dsp:cNvPr id="0" name=""/>
        <dsp:cNvSpPr/>
      </dsp:nvSpPr>
      <dsp:spPr>
        <a:xfrm>
          <a:off x="6370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Digital safety is essential to protect residents and maintain trust</a:t>
          </a:r>
        </a:p>
      </dsp:txBody>
      <dsp:txXfrm>
        <a:off x="6370435" y="2130152"/>
        <a:ext cx="1800000" cy="1372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7">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3500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80036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10/10/2025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80591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51938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98610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903833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3570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0338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10/10/2025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14923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10/10/2025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64155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10/10/2025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89862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10/10/2025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82975435"/>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ru.wikipedia.org/wiki/Microsoft_Excel" TargetMode="External"/><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8" Type="http://schemas.openxmlformats.org/officeDocument/2006/relationships/hyperlink" Target="https://pmc.ncbi.nlm.nih.gov/articles/PMC11465631" TargetMode="External"/><Relationship Id="rId3" Type="http://schemas.openxmlformats.org/officeDocument/2006/relationships/hyperlink" Target="https://www.mdpi.com/2039-4403/15/2/59" TargetMode="External"/><Relationship Id="rId7" Type="http://schemas.openxmlformats.org/officeDocument/2006/relationships/hyperlink" Target="https://commons.wikimedia.org/wiki/File:Microsoft_Office_Excel_%282019%E2%80%93present%29.svg" TargetMode="External"/><Relationship Id="rId2" Type="http://schemas.openxmlformats.org/officeDocument/2006/relationships/hyperlink" Target="https://www.hipaajournal.com/effects-of-poor-communication-in-healthcare" TargetMode="External"/><Relationship Id="rId1" Type="http://schemas.openxmlformats.org/officeDocument/2006/relationships/slideLayout" Target="../slideLayouts/slideLayout2.xml"/><Relationship Id="rId6" Type="http://schemas.openxmlformats.org/officeDocument/2006/relationships/hyperlink" Target="https://petri.com/microsoft-teams-green-screen-effect/?utm_source=chatgpt.com" TargetMode="External"/><Relationship Id="rId5" Type="http://schemas.openxmlformats.org/officeDocument/2006/relationships/hyperlink" Target="https://digital.nhs.uk" TargetMode="External"/><Relationship Id="rId4" Type="http://schemas.openxmlformats.org/officeDocument/2006/relationships/hyperlink" Target="https://www.microsoft.com/en-us/microsoft-teams/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1CA8-6F61-241F-863B-CE9BF2ED6D17}"/>
              </a:ext>
            </a:extLst>
          </p:cNvPr>
          <p:cNvSpPr>
            <a:spLocks noGrp="1"/>
          </p:cNvSpPr>
          <p:nvPr>
            <p:ph type="title"/>
          </p:nvPr>
        </p:nvSpPr>
        <p:spPr/>
        <p:txBody>
          <a:bodyPr/>
          <a:lstStyle/>
          <a:p>
            <a:pPr algn="ctr"/>
            <a:r>
              <a:rPr lang="en-US"/>
              <a:t>LCHS4007 – Digital Skills and Research Methods</a:t>
            </a:r>
          </a:p>
        </p:txBody>
      </p:sp>
      <p:sp>
        <p:nvSpPr>
          <p:cNvPr id="3" name="Content Placeholder 2">
            <a:extLst>
              <a:ext uri="{FF2B5EF4-FFF2-40B4-BE49-F238E27FC236}">
                <a16:creationId xmlns:a16="http://schemas.microsoft.com/office/drawing/2014/main" id="{B32C975B-16D7-F5EA-ECD5-154F5567ADDE}"/>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lgn="ctr">
              <a:buNone/>
            </a:pPr>
            <a:r>
              <a:rPr lang="en-US" sz="2800">
                <a:latin typeface="Arial"/>
                <a:cs typeface="Arial"/>
              </a:rPr>
              <a:t>Assessment 1 Presentation</a:t>
            </a:r>
          </a:p>
          <a:p>
            <a:pPr marL="0" indent="0" algn="ctr">
              <a:buNone/>
            </a:pPr>
            <a:r>
              <a:rPr lang="en-US" sz="2800">
                <a:latin typeface="Arial"/>
                <a:cs typeface="Arial"/>
              </a:rPr>
              <a:t>Lecturer: Anika Tahsin Ahmed</a:t>
            </a:r>
          </a:p>
          <a:p>
            <a:pPr marL="0" indent="0" algn="ctr">
              <a:buNone/>
            </a:pPr>
            <a:r>
              <a:rPr lang="en-US" sz="2800" err="1">
                <a:latin typeface="Arial"/>
                <a:cs typeface="Arial"/>
              </a:rPr>
              <a:t>Tamyne</a:t>
            </a:r>
            <a:r>
              <a:rPr lang="en-US" sz="2800">
                <a:latin typeface="Arial"/>
                <a:cs typeface="Arial"/>
              </a:rPr>
              <a:t> Summer Cossa 2507591</a:t>
            </a:r>
            <a:endParaRPr lang="en-US"/>
          </a:p>
          <a:p>
            <a:pPr marL="0" indent="0" algn="ctr">
              <a:buNone/>
            </a:pPr>
            <a:r>
              <a:rPr lang="en-US" sz="2800">
                <a:latin typeface="Arial"/>
                <a:cs typeface="Arial"/>
              </a:rPr>
              <a:t>Sabia Alam 2507875</a:t>
            </a:r>
          </a:p>
          <a:p>
            <a:pPr marL="0" indent="0" algn="ctr">
              <a:buNone/>
            </a:pPr>
            <a:r>
              <a:rPr lang="en-US" sz="2800">
                <a:latin typeface="Arial"/>
                <a:cs typeface="Arial"/>
              </a:rPr>
              <a:t>Areena Ayaz 2509706</a:t>
            </a:r>
          </a:p>
          <a:p>
            <a:pPr marL="0" indent="0" algn="ctr">
              <a:buNone/>
            </a:pPr>
            <a:r>
              <a:rPr lang="en-US" sz="2800">
                <a:latin typeface="Arial"/>
                <a:cs typeface="Arial"/>
              </a:rPr>
              <a:t>Chloe Ellie Thompson 2507593</a:t>
            </a:r>
          </a:p>
          <a:p>
            <a:pPr marL="0" indent="0">
              <a:buNone/>
            </a:pPr>
            <a:endParaRPr lang="en-US">
              <a:latin typeface="Arial"/>
              <a:cs typeface="Arial"/>
            </a:endParaRPr>
          </a:p>
        </p:txBody>
      </p:sp>
    </p:spTree>
    <p:extLst>
      <p:ext uri="{BB962C8B-B14F-4D97-AF65-F5344CB8AC3E}">
        <p14:creationId xmlns:p14="http://schemas.microsoft.com/office/powerpoint/2010/main" val="3769709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CA960-AB0C-D858-99FA-116BB3EE4ABD}"/>
              </a:ext>
            </a:extLst>
          </p:cNvPr>
          <p:cNvSpPr>
            <a:spLocks noGrp="1"/>
          </p:cNvSpPr>
          <p:nvPr>
            <p:ph type="title"/>
          </p:nvPr>
        </p:nvSpPr>
        <p:spPr>
          <a:xfrm>
            <a:off x="670045" y="1174376"/>
            <a:ext cx="3509383" cy="2781752"/>
          </a:xfrm>
        </p:spPr>
        <p:txBody>
          <a:bodyPr vert="horz" lIns="91440" tIns="45720" rIns="91440" bIns="45720" rtlCol="0" anchor="b">
            <a:normAutofit/>
          </a:bodyPr>
          <a:lstStyle/>
          <a:p>
            <a:br>
              <a:rPr lang="en-US" sz="2200"/>
            </a:br>
            <a:br>
              <a:rPr lang="en-US" sz="2200"/>
            </a:br>
            <a:br>
              <a:rPr lang="en-US" sz="2200"/>
            </a:br>
            <a:br>
              <a:rPr lang="en-US" sz="2200"/>
            </a:br>
            <a:r>
              <a:rPr lang="en-US" sz="2200"/>
              <a:t>Evaluating Digital Technology in Sunrise Residential Care Home</a:t>
            </a:r>
          </a:p>
        </p:txBody>
      </p:sp>
      <p:pic>
        <p:nvPicPr>
          <p:cNvPr id="4" name="Picture 3" descr="House of paper with a heart against sunlight">
            <a:extLst>
              <a:ext uri="{FF2B5EF4-FFF2-40B4-BE49-F238E27FC236}">
                <a16:creationId xmlns:a16="http://schemas.microsoft.com/office/drawing/2014/main" id="{46DB4E95-8A84-D7A9-C1EE-353D7D4409A3}"/>
              </a:ext>
            </a:extLst>
          </p:cNvPr>
          <p:cNvPicPr>
            <a:picLocks noChangeAspect="1"/>
          </p:cNvPicPr>
          <p:nvPr/>
        </p:nvPicPr>
        <p:blipFill>
          <a:blip r:embed="rId2"/>
          <a:srcRect l="9602" r="18686" b="-2"/>
          <a:stretch>
            <a:fillRect/>
          </a:stretch>
        </p:blipFill>
        <p:spPr>
          <a:xfrm>
            <a:off x="4824248" y="1"/>
            <a:ext cx="7367752" cy="6858000"/>
          </a:xfrm>
          <a:prstGeom prst="rect">
            <a:avLst/>
          </a:prstGeom>
        </p:spPr>
      </p:pic>
      <p:sp>
        <p:nvSpPr>
          <p:cNvPr id="3" name="TextBox 2">
            <a:extLst>
              <a:ext uri="{FF2B5EF4-FFF2-40B4-BE49-F238E27FC236}">
                <a16:creationId xmlns:a16="http://schemas.microsoft.com/office/drawing/2014/main" id="{ADA8DDBB-40CE-2E65-81E5-4EC10E1AC950}"/>
              </a:ext>
            </a:extLst>
          </p:cNvPr>
          <p:cNvSpPr txBox="1"/>
          <p:nvPr/>
        </p:nvSpPr>
        <p:spPr>
          <a:xfrm>
            <a:off x="3602181" y="4941454"/>
            <a:ext cx="15701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7784206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BEA3B-E722-A837-D56C-F48B27DC025E}"/>
              </a:ext>
            </a:extLst>
          </p:cNvPr>
          <p:cNvSpPr>
            <a:spLocks noGrp="1"/>
          </p:cNvSpPr>
          <p:nvPr>
            <p:ph type="title"/>
          </p:nvPr>
        </p:nvSpPr>
        <p:spPr/>
        <p:txBody>
          <a:bodyPr/>
          <a:lstStyle/>
          <a:p>
            <a:pPr algn="ctr"/>
            <a:r>
              <a:rPr lang="en-US" u="sng">
                <a:latin typeface="Arial"/>
                <a:cs typeface="Arial"/>
              </a:rPr>
              <a:t>Contents Page </a:t>
            </a:r>
          </a:p>
        </p:txBody>
      </p:sp>
      <p:sp>
        <p:nvSpPr>
          <p:cNvPr id="3" name="Content Placeholder 2">
            <a:extLst>
              <a:ext uri="{FF2B5EF4-FFF2-40B4-BE49-F238E27FC236}">
                <a16:creationId xmlns:a16="http://schemas.microsoft.com/office/drawing/2014/main" id="{FB22A952-9F37-E5F9-CB6F-88DCC07B1403}"/>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US" sz="2400">
                <a:latin typeface="Arial"/>
                <a:cs typeface="Arial"/>
              </a:rPr>
              <a:t>Introduction</a:t>
            </a:r>
          </a:p>
          <a:p>
            <a:pPr marL="457200" indent="-457200">
              <a:buAutoNum type="arabicPeriod"/>
            </a:pPr>
            <a:r>
              <a:rPr lang="en-US" sz="2400">
                <a:latin typeface="Arial"/>
                <a:cs typeface="Arial"/>
              </a:rPr>
              <a:t>Microsoft Excel</a:t>
            </a:r>
          </a:p>
          <a:p>
            <a:pPr marL="457200" indent="-457200">
              <a:buAutoNum type="arabicPeriod"/>
            </a:pPr>
            <a:r>
              <a:rPr lang="en-US" sz="2400">
                <a:latin typeface="Arial"/>
                <a:cs typeface="Arial"/>
              </a:rPr>
              <a:t>Microsoft Teams</a:t>
            </a:r>
          </a:p>
          <a:p>
            <a:pPr marL="457200" indent="-457200">
              <a:buAutoNum type="arabicPeriod"/>
            </a:pPr>
            <a:r>
              <a:rPr lang="en-US" sz="2400">
                <a:latin typeface="Arial"/>
                <a:cs typeface="Arial"/>
              </a:rPr>
              <a:t>Impact of Limited Digital Skills</a:t>
            </a:r>
          </a:p>
          <a:p>
            <a:pPr marL="457200" indent="-457200">
              <a:buAutoNum type="arabicPeriod"/>
            </a:pPr>
            <a:r>
              <a:rPr lang="en-US" sz="2400">
                <a:latin typeface="Arial"/>
                <a:cs typeface="Arial"/>
              </a:rPr>
              <a:t>Digital Safety Checklist</a:t>
            </a:r>
          </a:p>
          <a:p>
            <a:pPr marL="457200" indent="-457200">
              <a:buAutoNum type="arabicPeriod"/>
            </a:pPr>
            <a:r>
              <a:rPr lang="en-US" sz="2400">
                <a:latin typeface="Arial"/>
                <a:cs typeface="Arial"/>
              </a:rPr>
              <a:t>Conclusion</a:t>
            </a:r>
          </a:p>
          <a:p>
            <a:pPr marL="457200" indent="-457200">
              <a:buAutoNum type="arabicPeriod"/>
            </a:pPr>
            <a:r>
              <a:rPr lang="en-US" sz="2400">
                <a:latin typeface="Arial"/>
                <a:cs typeface="Arial"/>
              </a:rPr>
              <a:t>References</a:t>
            </a:r>
          </a:p>
        </p:txBody>
      </p:sp>
    </p:spTree>
    <p:extLst>
      <p:ext uri="{BB962C8B-B14F-4D97-AF65-F5344CB8AC3E}">
        <p14:creationId xmlns:p14="http://schemas.microsoft.com/office/powerpoint/2010/main" val="2696402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52E3-19A1-51C0-59FB-2A57F3F26AEF}"/>
              </a:ext>
            </a:extLst>
          </p:cNvPr>
          <p:cNvSpPr>
            <a:spLocks noGrp="1"/>
          </p:cNvSpPr>
          <p:nvPr>
            <p:ph type="title"/>
          </p:nvPr>
        </p:nvSpPr>
        <p:spPr/>
        <p:txBody>
          <a:bodyPr/>
          <a:lstStyle/>
          <a:p>
            <a:pPr algn="ctr"/>
            <a:r>
              <a:rPr lang="en-US" u="sng">
                <a:latin typeface="Arial"/>
                <a:cs typeface="Arial"/>
              </a:rPr>
              <a:t>Introduction</a:t>
            </a:r>
            <a:endParaRPr lang="en-US" u="sng"/>
          </a:p>
        </p:txBody>
      </p:sp>
      <p:sp>
        <p:nvSpPr>
          <p:cNvPr id="3" name="Content Placeholder 2">
            <a:extLst>
              <a:ext uri="{FF2B5EF4-FFF2-40B4-BE49-F238E27FC236}">
                <a16:creationId xmlns:a16="http://schemas.microsoft.com/office/drawing/2014/main" id="{642A9027-D88A-64E1-7CAE-D9EC83918E8C}"/>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sz="2400">
                <a:latin typeface="Arial"/>
                <a:cs typeface="Arial"/>
              </a:rPr>
              <a:t>Our aim is to explore how Microsoft 365 applications can improve efficiency, communication, and safety within the care home environment. By using digital tools effectively, day to day tasks can become more organised, information can be shared more easily, and both staff and residents can benefit from smoother, more coordinated care.</a:t>
            </a:r>
            <a:endParaRPr lang="en-US" sz="2400"/>
          </a:p>
          <a:p>
            <a:pPr marL="0" indent="0">
              <a:buNone/>
            </a:pPr>
            <a:r>
              <a:rPr lang="en-US" sz="2600" b="1">
                <a:latin typeface="Arial"/>
                <a:cs typeface="Arial"/>
              </a:rPr>
              <a:t>Sunrise residential care home is a facility for the elderly who suffer with:</a:t>
            </a:r>
            <a:endParaRPr lang="en-US" sz="2600" b="1"/>
          </a:p>
          <a:p>
            <a:r>
              <a:rPr lang="en-US" sz="2400">
                <a:latin typeface="Arial"/>
                <a:cs typeface="Arial"/>
              </a:rPr>
              <a:t>Dementia</a:t>
            </a:r>
          </a:p>
          <a:p>
            <a:r>
              <a:rPr lang="en-US" sz="2400">
                <a:latin typeface="Arial"/>
                <a:cs typeface="Arial"/>
              </a:rPr>
              <a:t>Mobility issues and long-term health conditions</a:t>
            </a:r>
          </a:p>
          <a:p>
            <a:pPr marL="0" indent="0">
              <a:buNone/>
            </a:pPr>
            <a:r>
              <a:rPr lang="en-US" sz="2400" b="1">
                <a:latin typeface="Arial"/>
                <a:cs typeface="Arial"/>
              </a:rPr>
              <a:t>They have:</a:t>
            </a:r>
          </a:p>
          <a:p>
            <a:r>
              <a:rPr lang="en-US" sz="2400">
                <a:latin typeface="Arial"/>
                <a:cs typeface="Arial"/>
              </a:rPr>
              <a:t>35 residents</a:t>
            </a:r>
          </a:p>
          <a:p>
            <a:r>
              <a:rPr lang="en-US" sz="2400">
                <a:latin typeface="Arial"/>
                <a:cs typeface="Arial"/>
              </a:rPr>
              <a:t>A team of nurses </a:t>
            </a:r>
          </a:p>
          <a:p>
            <a:r>
              <a:rPr lang="en-US" sz="2400">
                <a:latin typeface="Arial"/>
                <a:cs typeface="Arial"/>
              </a:rPr>
              <a:t>Care workers</a:t>
            </a:r>
          </a:p>
          <a:p>
            <a:r>
              <a:rPr lang="en-US" sz="2400">
                <a:latin typeface="Arial"/>
                <a:cs typeface="Arial"/>
              </a:rPr>
              <a:t>Administrators and health professionals</a:t>
            </a:r>
          </a:p>
          <a:p>
            <a:pPr marL="0" indent="0">
              <a:buNone/>
            </a:pPr>
            <a:endParaRPr lang="en-US" sz="2400">
              <a:latin typeface="Arial"/>
              <a:cs typeface="Arial"/>
            </a:endParaRPr>
          </a:p>
        </p:txBody>
      </p:sp>
    </p:spTree>
    <p:extLst>
      <p:ext uri="{BB962C8B-B14F-4D97-AF65-F5344CB8AC3E}">
        <p14:creationId xmlns:p14="http://schemas.microsoft.com/office/powerpoint/2010/main" val="40183492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 calcmode="lin" valueType="num">
                                      <p:cBhvr additive="base">
                                        <p:cTn id="5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
                                            <p:txEl>
                                              <p:pRg st="7" end="7"/>
                                            </p:txEl>
                                          </p:spTgt>
                                        </p:tgtEl>
                                        <p:attrNameLst>
                                          <p:attrName>style.visibility</p:attrName>
                                        </p:attrNameLst>
                                      </p:cBhvr>
                                      <p:to>
                                        <p:strVal val="visible"/>
                                      </p:to>
                                    </p:set>
                                    <p:anim calcmode="lin" valueType="num">
                                      <p:cBhvr additive="base">
                                        <p:cTn id="5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 calcmode="lin" valueType="num">
                                      <p:cBhvr additive="base">
                                        <p:cTn id="6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7A1AA4-BBD9-81B8-881C-F41CE912CFB9}"/>
              </a:ext>
            </a:extLst>
          </p:cNvPr>
          <p:cNvSpPr txBox="1"/>
          <p:nvPr/>
        </p:nvSpPr>
        <p:spPr>
          <a:xfrm>
            <a:off x="455992" y="120421"/>
            <a:ext cx="11415309" cy="7927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latin typeface="Arial"/>
                <a:cs typeface="Arial"/>
              </a:rPr>
              <a:t>Introduction (2ii)</a:t>
            </a:r>
            <a:endParaRPr lang="en-US" sz="2400"/>
          </a:p>
          <a:p>
            <a:pPr algn="just"/>
            <a:r>
              <a:rPr lang="en-GB" sz="2000" b="1">
                <a:latin typeface="Arial"/>
                <a:ea typeface="+mn-lt"/>
                <a:cs typeface="+mn-lt"/>
              </a:rPr>
              <a:t>Using Microsoft Teams in a care home:</a:t>
            </a:r>
            <a:endParaRPr lang="en-GB" sz="2000">
              <a:latin typeface="Arial"/>
              <a:cs typeface="Arial"/>
            </a:endParaRPr>
          </a:p>
          <a:p>
            <a:pPr marL="285750" indent="-285750" algn="just">
              <a:buFont typeface="Arial"/>
              <a:buChar char="•"/>
            </a:pPr>
            <a:r>
              <a:rPr lang="en-GB" sz="2000" b="1">
                <a:latin typeface="Arial"/>
                <a:ea typeface="+mn-lt"/>
                <a:cs typeface="+mn-lt"/>
              </a:rPr>
              <a:t>Better communication:</a:t>
            </a:r>
            <a:r>
              <a:rPr lang="en-GB" sz="2000">
                <a:latin typeface="Arial"/>
                <a:ea typeface="+mn-lt"/>
                <a:cs typeface="+mn-lt"/>
              </a:rPr>
              <a:t> Teams allows staff to share quick updates, coordinate tasks, and communicate important information instantly, reducing delays and misunderstandings. (Microsoft, 2024.)</a:t>
            </a:r>
            <a:endParaRPr lang="en-GB" sz="2000">
              <a:latin typeface="Arial"/>
              <a:cs typeface="Arial"/>
            </a:endParaRPr>
          </a:p>
          <a:p>
            <a:pPr marL="285750" indent="-285750" algn="just">
              <a:buFont typeface="Arial"/>
              <a:buChar char="•"/>
            </a:pPr>
            <a:r>
              <a:rPr lang="en-GB" sz="2000" b="1">
                <a:latin typeface="Arial"/>
                <a:ea typeface="+mn-lt"/>
                <a:cs typeface="+mn-lt"/>
              </a:rPr>
              <a:t>Stronger family connections:</a:t>
            </a:r>
            <a:r>
              <a:rPr lang="en-GB" sz="2000">
                <a:latin typeface="Arial"/>
                <a:ea typeface="+mn-lt"/>
                <a:cs typeface="+mn-lt"/>
              </a:rPr>
              <a:t> Video calling makes it easier for residents to stay in touch with their families, which helps maintain emotional well-being and reduces feelings of isolation. (NHS Digital, 2023)</a:t>
            </a:r>
            <a:endParaRPr lang="en-GB" sz="2000">
              <a:latin typeface="Arial"/>
              <a:cs typeface="Arial"/>
            </a:endParaRPr>
          </a:p>
          <a:p>
            <a:pPr marL="285750" indent="-285750" algn="just">
              <a:buFont typeface="Arial"/>
              <a:buChar char="•"/>
            </a:pPr>
            <a:r>
              <a:rPr lang="en-GB" sz="2000" b="1">
                <a:latin typeface="Arial"/>
                <a:ea typeface="+mn-lt"/>
                <a:cs typeface="+mn-lt"/>
              </a:rPr>
              <a:t>More efficient training:</a:t>
            </a:r>
            <a:r>
              <a:rPr lang="en-GB" sz="2000">
                <a:latin typeface="Arial"/>
                <a:ea typeface="+mn-lt"/>
                <a:cs typeface="+mn-lt"/>
              </a:rPr>
              <a:t> Staff can access shared training materials, take part in online sessions, and track their progress all in one place.</a:t>
            </a:r>
            <a:endParaRPr lang="en-GB" sz="2000">
              <a:latin typeface="Arial"/>
              <a:cs typeface="Arial"/>
            </a:endParaRPr>
          </a:p>
          <a:p>
            <a:pPr marL="285750" indent="-285750" algn="just">
              <a:buFont typeface="Arial"/>
              <a:buChar char="•"/>
            </a:pPr>
            <a:r>
              <a:rPr lang="en-GB" sz="2000" b="1">
                <a:latin typeface="Arial"/>
                <a:ea typeface="+mn-lt"/>
                <a:cs typeface="+mn-lt"/>
              </a:rPr>
              <a:t>Smoother operations:</a:t>
            </a:r>
            <a:r>
              <a:rPr lang="en-GB" sz="2000">
                <a:latin typeface="Arial"/>
                <a:ea typeface="+mn-lt"/>
                <a:cs typeface="+mn-lt"/>
              </a:rPr>
              <a:t> Teams helps organise rotas, manage tasks, and plan daily activities, keeping everything running more efficiently.</a:t>
            </a:r>
            <a:endParaRPr lang="en-GB" sz="2000">
              <a:latin typeface="Arial"/>
              <a:cs typeface="Arial"/>
            </a:endParaRPr>
          </a:p>
          <a:p>
            <a:pPr marL="285750" indent="-285750" algn="just">
              <a:buFont typeface="Arial"/>
              <a:buChar char="•"/>
            </a:pPr>
            <a:endParaRPr lang="en-GB" sz="2000">
              <a:latin typeface="Arial"/>
              <a:ea typeface="+mn-lt"/>
              <a:cs typeface="+mn-lt"/>
            </a:endParaRPr>
          </a:p>
          <a:p>
            <a:pPr algn="just"/>
            <a:r>
              <a:rPr lang="en-GB" sz="2000" b="1">
                <a:latin typeface="Arial"/>
                <a:ea typeface="+mn-lt"/>
                <a:cs typeface="+mn-lt"/>
              </a:rPr>
              <a:t>How Excel supports care home management:</a:t>
            </a:r>
            <a:endParaRPr lang="en-GB" sz="2000">
              <a:latin typeface="Arial"/>
              <a:cs typeface="Arial"/>
            </a:endParaRPr>
          </a:p>
          <a:p>
            <a:pPr marL="285750" indent="-285750" algn="just">
              <a:buFont typeface="Arial"/>
              <a:buChar char="•"/>
            </a:pPr>
            <a:r>
              <a:rPr lang="en-GB" sz="2000" b="1">
                <a:latin typeface="Arial"/>
                <a:ea typeface="+mn-lt"/>
                <a:cs typeface="+mn-lt"/>
              </a:rPr>
              <a:t>Resident data:</a:t>
            </a:r>
            <a:r>
              <a:rPr lang="en-GB" sz="2000">
                <a:latin typeface="Arial"/>
                <a:ea typeface="+mn-lt"/>
                <a:cs typeface="+mn-lt"/>
              </a:rPr>
              <a:t> Easily record and update key information about residents, such as health details, care plans, and support needs.</a:t>
            </a:r>
            <a:endParaRPr lang="en-GB" sz="2000">
              <a:latin typeface="Arial"/>
              <a:cs typeface="Arial"/>
            </a:endParaRPr>
          </a:p>
          <a:p>
            <a:pPr marL="285750" indent="-285750" algn="just">
              <a:buFont typeface="Arial"/>
              <a:buChar char="•"/>
            </a:pPr>
            <a:r>
              <a:rPr lang="en-GB" sz="2000" b="1">
                <a:latin typeface="Arial"/>
                <a:ea typeface="+mn-lt"/>
                <a:cs typeface="+mn-lt"/>
              </a:rPr>
              <a:t>Expense tracking:</a:t>
            </a:r>
            <a:r>
              <a:rPr lang="en-GB" sz="2000">
                <a:latin typeface="Arial"/>
                <a:ea typeface="+mn-lt"/>
                <a:cs typeface="+mn-lt"/>
              </a:rPr>
              <a:t> Monitor budgets, spending, and resource use to make sure finances are well managed.</a:t>
            </a:r>
            <a:endParaRPr lang="en-GB" sz="2000">
              <a:latin typeface="Arial"/>
              <a:cs typeface="Arial"/>
            </a:endParaRPr>
          </a:p>
          <a:p>
            <a:pPr marL="285750" indent="-285750" algn="just">
              <a:buFont typeface="Arial"/>
              <a:buChar char="•"/>
            </a:pPr>
            <a:r>
              <a:rPr lang="en-GB" sz="2000" b="1">
                <a:latin typeface="Arial"/>
                <a:ea typeface="+mn-lt"/>
                <a:cs typeface="+mn-lt"/>
              </a:rPr>
              <a:t>Scheduling:</a:t>
            </a:r>
            <a:r>
              <a:rPr lang="en-GB" sz="2000">
                <a:latin typeface="Arial"/>
                <a:ea typeface="+mn-lt"/>
                <a:cs typeface="+mn-lt"/>
              </a:rPr>
              <a:t> Create and update staff rotas and appointment calendars quickly and clearly.</a:t>
            </a:r>
            <a:endParaRPr lang="en-GB" sz="2000">
              <a:latin typeface="Arial"/>
              <a:cs typeface="Arial"/>
            </a:endParaRPr>
          </a:p>
          <a:p>
            <a:pPr marL="285750" indent="-285750" algn="just">
              <a:buFont typeface="Arial"/>
              <a:buChar char="•"/>
            </a:pPr>
            <a:r>
              <a:rPr lang="en-GB" sz="2000" b="1">
                <a:latin typeface="Arial"/>
                <a:ea typeface="+mn-lt"/>
                <a:cs typeface="+mn-lt"/>
              </a:rPr>
              <a:t>Quality analysis:</a:t>
            </a:r>
            <a:r>
              <a:rPr lang="en-GB" sz="2000">
                <a:latin typeface="Arial"/>
                <a:ea typeface="+mn-lt"/>
                <a:cs typeface="+mn-lt"/>
              </a:rPr>
              <a:t> Use data to track performance, identify trends, and measure outcomes, helping improve the overall quality of care.</a:t>
            </a:r>
            <a:endParaRPr lang="en-GB" sz="2000">
              <a:latin typeface="Arial"/>
            </a:endParaRPr>
          </a:p>
          <a:p>
            <a:pPr algn="just">
              <a:lnSpc>
                <a:spcPct val="120000"/>
              </a:lnSpc>
              <a:spcBef>
                <a:spcPts val="1000"/>
              </a:spcBef>
            </a:pPr>
            <a:endParaRPr lang="en-GB" sz="2400">
              <a:latin typeface="Arial"/>
              <a:cs typeface="Arial"/>
            </a:endParaRPr>
          </a:p>
          <a:p>
            <a:pPr marL="342900" indent="-342900">
              <a:buFont typeface="Arial"/>
              <a:buChar char="•"/>
            </a:pPr>
            <a:endParaRPr lang="en-US" sz="2400">
              <a:latin typeface="Arial"/>
              <a:cs typeface="Arial"/>
            </a:endParaRPr>
          </a:p>
          <a:p>
            <a:endParaRPr lang="en-US" sz="2400">
              <a:latin typeface="Arial"/>
              <a:cs typeface="Arial"/>
            </a:endParaRPr>
          </a:p>
        </p:txBody>
      </p:sp>
    </p:spTree>
    <p:extLst>
      <p:ext uri="{BB962C8B-B14F-4D97-AF65-F5344CB8AC3E}">
        <p14:creationId xmlns:p14="http://schemas.microsoft.com/office/powerpoint/2010/main" val="42786821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977B-CFD6-3090-FDBE-C879142B8153}"/>
              </a:ext>
            </a:extLst>
          </p:cNvPr>
          <p:cNvSpPr>
            <a:spLocks noGrp="1"/>
          </p:cNvSpPr>
          <p:nvPr>
            <p:ph type="title"/>
          </p:nvPr>
        </p:nvSpPr>
        <p:spPr>
          <a:xfrm>
            <a:off x="441025" y="316075"/>
            <a:ext cx="10653578" cy="827458"/>
          </a:xfrm>
        </p:spPr>
        <p:txBody>
          <a:bodyPr>
            <a:normAutofit fontScale="90000"/>
          </a:bodyPr>
          <a:lstStyle/>
          <a:p>
            <a:pPr algn="ctr"/>
            <a:r>
              <a:rPr lang="en-US" u="sng">
                <a:latin typeface="Arial"/>
                <a:cs typeface="Arial"/>
              </a:rPr>
              <a:t>What is Microsoft Excel?</a:t>
            </a:r>
            <a:br>
              <a:rPr lang="en-US">
                <a:latin typeface="Arial"/>
              </a:rPr>
            </a:br>
            <a:endParaRPr lang="en-US">
              <a:latin typeface="Arial"/>
              <a:cs typeface="Arial"/>
            </a:endParaRPr>
          </a:p>
        </p:txBody>
      </p:sp>
      <p:sp>
        <p:nvSpPr>
          <p:cNvPr id="3" name="Content Placeholder 2">
            <a:extLst>
              <a:ext uri="{FF2B5EF4-FFF2-40B4-BE49-F238E27FC236}">
                <a16:creationId xmlns:a16="http://schemas.microsoft.com/office/drawing/2014/main" id="{FBEDB384-E7F0-F499-FA56-F58493E7D60E}"/>
              </a:ext>
            </a:extLst>
          </p:cNvPr>
          <p:cNvSpPr>
            <a:spLocks noGrp="1"/>
          </p:cNvSpPr>
          <p:nvPr>
            <p:ph idx="1"/>
          </p:nvPr>
        </p:nvSpPr>
        <p:spPr>
          <a:xfrm>
            <a:off x="1926" y="1317377"/>
            <a:ext cx="12082329" cy="6151791"/>
          </a:xfrm>
        </p:spPr>
        <p:txBody>
          <a:bodyPr vert="horz" lIns="91440" tIns="45720" rIns="91440" bIns="45720" rtlCol="0" anchor="t">
            <a:noAutofit/>
          </a:bodyPr>
          <a:lstStyle/>
          <a:p>
            <a:r>
              <a:rPr lang="en-US" sz="1600">
                <a:latin typeface="Arial"/>
                <a:ea typeface="+mn-lt"/>
                <a:cs typeface="+mn-lt"/>
              </a:rPr>
              <a:t>Microsoft Excel is a spreadsheet tool that helps people organise and manage information clearly and efficiently. It lets you store data in tables, use formulas to make calculations, and create charts to spot patterns and trends. Because it’s part of the Microsoft 365 package, many workplaces, including care homes use it to keep track of important information and make everyday tasks easier.</a:t>
            </a:r>
          </a:p>
          <a:p>
            <a:r>
              <a:rPr lang="en-US" sz="1600">
                <a:latin typeface="Arial"/>
                <a:ea typeface="+mn-lt"/>
                <a:cs typeface="+mn-lt"/>
              </a:rPr>
              <a:t>In a care home setting, Excel can make a real difference to how things are </a:t>
            </a:r>
            <a:r>
              <a:rPr lang="en-US" sz="1600" err="1">
                <a:latin typeface="Arial"/>
                <a:ea typeface="+mn-lt"/>
                <a:cs typeface="+mn-lt"/>
              </a:rPr>
              <a:t>organised</a:t>
            </a:r>
            <a:r>
              <a:rPr lang="en-US" sz="1600">
                <a:latin typeface="Arial"/>
                <a:ea typeface="+mn-lt"/>
                <a:cs typeface="+mn-lt"/>
              </a:rPr>
              <a:t> and managed. It’s a practical tool that staff can use in lots of ways, such as:</a:t>
            </a:r>
            <a:endParaRPr lang="en-US" sz="1600">
              <a:latin typeface="Arial"/>
              <a:cs typeface="Arial"/>
            </a:endParaRPr>
          </a:p>
          <a:p>
            <a:r>
              <a:rPr lang="en-US" sz="1600" b="1">
                <a:latin typeface="Arial"/>
                <a:ea typeface="+mn-lt"/>
                <a:cs typeface="+mn-lt"/>
              </a:rPr>
              <a:t>Keeping track of residents’ information</a:t>
            </a:r>
            <a:r>
              <a:rPr lang="en-US" sz="1600">
                <a:latin typeface="Arial"/>
                <a:ea typeface="+mn-lt"/>
                <a:cs typeface="+mn-lt"/>
              </a:rPr>
              <a:t> – storing details like medical history, dietary needs, allergies, or care plans in one place.</a:t>
            </a:r>
            <a:endParaRPr lang="en-US" sz="1600">
              <a:latin typeface="Arial"/>
              <a:cs typeface="Arial"/>
            </a:endParaRPr>
          </a:p>
          <a:p>
            <a:r>
              <a:rPr lang="en-US" sz="1600" b="1">
                <a:latin typeface="Arial"/>
                <a:ea typeface="+mn-lt"/>
                <a:cs typeface="+mn-lt"/>
              </a:rPr>
              <a:t>Managing medication records</a:t>
            </a:r>
            <a:r>
              <a:rPr lang="en-US" sz="1600">
                <a:latin typeface="Arial"/>
                <a:ea typeface="+mn-lt"/>
                <a:cs typeface="+mn-lt"/>
              </a:rPr>
              <a:t> – recording when medication needs to be given, the dosage, and whether it’s been administered.</a:t>
            </a:r>
            <a:endParaRPr lang="en-US" sz="1600">
              <a:latin typeface="Arial"/>
              <a:cs typeface="Arial"/>
            </a:endParaRPr>
          </a:p>
          <a:p>
            <a:r>
              <a:rPr lang="en-US" sz="1600" b="1">
                <a:latin typeface="Arial"/>
                <a:ea typeface="+mn-lt"/>
                <a:cs typeface="+mn-lt"/>
              </a:rPr>
              <a:t>Planning staff </a:t>
            </a:r>
            <a:r>
              <a:rPr lang="en-US" sz="1600" b="1" err="1">
                <a:latin typeface="Arial"/>
                <a:ea typeface="+mn-lt"/>
                <a:cs typeface="+mn-lt"/>
              </a:rPr>
              <a:t>rotas</a:t>
            </a:r>
            <a:r>
              <a:rPr lang="en-US" sz="1600">
                <a:latin typeface="Arial"/>
                <a:ea typeface="+mn-lt"/>
                <a:cs typeface="+mn-lt"/>
              </a:rPr>
              <a:t> – creating and updating shift schedules so everyone knows when they’re working.</a:t>
            </a:r>
            <a:endParaRPr lang="en-US" sz="1600">
              <a:latin typeface="Arial"/>
              <a:cs typeface="Arial"/>
            </a:endParaRPr>
          </a:p>
          <a:p>
            <a:r>
              <a:rPr lang="en-US" sz="1600" b="1">
                <a:latin typeface="Arial"/>
                <a:ea typeface="+mn-lt"/>
                <a:cs typeface="+mn-lt"/>
              </a:rPr>
              <a:t>Handling budgets and expenses</a:t>
            </a:r>
            <a:r>
              <a:rPr lang="en-US" sz="1600">
                <a:latin typeface="Arial"/>
                <a:ea typeface="+mn-lt"/>
                <a:cs typeface="+mn-lt"/>
              </a:rPr>
              <a:t> – tracking costs and spending to make sure the care home stays within its budget.</a:t>
            </a:r>
            <a:endParaRPr lang="en-US" sz="1600">
              <a:latin typeface="Arial"/>
              <a:cs typeface="Arial"/>
            </a:endParaRPr>
          </a:p>
          <a:p>
            <a:r>
              <a:rPr lang="en-US" sz="1600" b="1">
                <a:latin typeface="Arial"/>
                <a:ea typeface="+mn-lt"/>
                <a:cs typeface="+mn-lt"/>
              </a:rPr>
              <a:t>Monitoring residents’ health</a:t>
            </a:r>
            <a:r>
              <a:rPr lang="en-US" sz="1600">
                <a:latin typeface="Arial"/>
                <a:ea typeface="+mn-lt"/>
                <a:cs typeface="+mn-lt"/>
              </a:rPr>
              <a:t> – logging things like blood pressure, weight, or mobility progress and spotting any changes over time.</a:t>
            </a:r>
            <a:endParaRPr lang="en-US" sz="1600">
              <a:latin typeface="Arial"/>
              <a:cs typeface="Arial"/>
            </a:endParaRPr>
          </a:p>
          <a:p>
            <a:r>
              <a:rPr lang="en-US" sz="1600" b="1" err="1">
                <a:latin typeface="Arial"/>
                <a:ea typeface="+mn-lt"/>
                <a:cs typeface="+mn-lt"/>
              </a:rPr>
              <a:t>Organising</a:t>
            </a:r>
            <a:r>
              <a:rPr lang="en-US" sz="1600" b="1">
                <a:latin typeface="Arial"/>
                <a:ea typeface="+mn-lt"/>
                <a:cs typeface="+mn-lt"/>
              </a:rPr>
              <a:t> activities and appointments</a:t>
            </a:r>
            <a:r>
              <a:rPr lang="en-US" sz="1600">
                <a:latin typeface="Arial"/>
                <a:ea typeface="+mn-lt"/>
                <a:cs typeface="+mn-lt"/>
              </a:rPr>
              <a:t> – scheduling events, family visits, and healthcare appointments to keep everything running smoothly.</a:t>
            </a:r>
            <a:endParaRPr lang="en-US" sz="1600">
              <a:latin typeface="Arial"/>
              <a:cs typeface="Arial"/>
            </a:endParaRPr>
          </a:p>
          <a:p>
            <a:endParaRPr lang="en-US"/>
          </a:p>
        </p:txBody>
      </p:sp>
    </p:spTree>
    <p:extLst>
      <p:ext uri="{BB962C8B-B14F-4D97-AF65-F5344CB8AC3E}">
        <p14:creationId xmlns:p14="http://schemas.microsoft.com/office/powerpoint/2010/main" val="17969557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6C6FC-048B-C2B0-6252-C8B64F4F4185}"/>
              </a:ext>
            </a:extLst>
          </p:cNvPr>
          <p:cNvSpPr>
            <a:spLocks noGrp="1"/>
          </p:cNvSpPr>
          <p:nvPr>
            <p:ph type="title"/>
          </p:nvPr>
        </p:nvSpPr>
        <p:spPr/>
        <p:txBody>
          <a:bodyPr/>
          <a:lstStyle/>
          <a:p>
            <a:pPr algn="ctr"/>
            <a:r>
              <a:rPr lang="en-US" u="sng">
                <a:latin typeface="Arial"/>
                <a:cs typeface="Arial"/>
              </a:rPr>
              <a:t>Microsoft Excel</a:t>
            </a:r>
          </a:p>
        </p:txBody>
      </p:sp>
      <p:pic>
        <p:nvPicPr>
          <p:cNvPr id="3" name="Picture 2" descr="A screenshot of a computer&#10;&#10;AI-generated content may be incorrect.">
            <a:extLst>
              <a:ext uri="{FF2B5EF4-FFF2-40B4-BE49-F238E27FC236}">
                <a16:creationId xmlns:a16="http://schemas.microsoft.com/office/drawing/2014/main" id="{87C32638-78E5-4879-C434-3908C3830E2D}"/>
              </a:ext>
            </a:extLst>
          </p:cNvPr>
          <p:cNvPicPr>
            <a:picLocks noChangeAspect="1"/>
          </p:cNvPicPr>
          <p:nvPr/>
        </p:nvPicPr>
        <p:blipFill>
          <a:blip r:embed="rId2"/>
          <a:stretch>
            <a:fillRect/>
          </a:stretch>
        </p:blipFill>
        <p:spPr>
          <a:xfrm>
            <a:off x="56029" y="1151568"/>
            <a:ext cx="12076713" cy="5703943"/>
          </a:xfrm>
          <a:prstGeom prst="rect">
            <a:avLst/>
          </a:prstGeom>
        </p:spPr>
      </p:pic>
    </p:spTree>
    <p:extLst>
      <p:ext uri="{BB962C8B-B14F-4D97-AF65-F5344CB8AC3E}">
        <p14:creationId xmlns:p14="http://schemas.microsoft.com/office/powerpoint/2010/main" val="9078501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4BACA-5CC9-700C-CD3D-18646A2C4203}"/>
              </a:ext>
            </a:extLst>
          </p:cNvPr>
          <p:cNvSpPr>
            <a:spLocks noGrp="1"/>
          </p:cNvSpPr>
          <p:nvPr>
            <p:ph type="title"/>
          </p:nvPr>
        </p:nvSpPr>
        <p:spPr>
          <a:xfrm>
            <a:off x="-1121" y="149587"/>
            <a:ext cx="10745788" cy="1143292"/>
          </a:xfrm>
        </p:spPr>
        <p:txBody>
          <a:bodyPr>
            <a:normAutofit/>
          </a:bodyPr>
          <a:lstStyle/>
          <a:p>
            <a:pPr algn="ctr"/>
            <a:r>
              <a:rPr lang="en-US" u="sng">
                <a:latin typeface="Arial"/>
                <a:cs typeface="Arial"/>
              </a:rPr>
              <a:t>Microsoft </a:t>
            </a:r>
            <a:r>
              <a:rPr lang="en-US" u="sng">
                <a:latin typeface="Arial"/>
                <a:ea typeface="+mj-lt"/>
                <a:cs typeface="Arial"/>
              </a:rPr>
              <a:t>Excel</a:t>
            </a:r>
            <a:endParaRPr lang="en-US" u="sng">
              <a:latin typeface="Arial"/>
              <a:cs typeface="Arial"/>
            </a:endParaRPr>
          </a:p>
        </p:txBody>
      </p:sp>
      <p:sp>
        <p:nvSpPr>
          <p:cNvPr id="3" name="Text Placeholder 2">
            <a:extLst>
              <a:ext uri="{FF2B5EF4-FFF2-40B4-BE49-F238E27FC236}">
                <a16:creationId xmlns:a16="http://schemas.microsoft.com/office/drawing/2014/main" id="{1ABEBE16-8325-B3F6-A7C0-120700CE99D0}"/>
              </a:ext>
            </a:extLst>
          </p:cNvPr>
          <p:cNvSpPr>
            <a:spLocks noGrp="1"/>
          </p:cNvSpPr>
          <p:nvPr>
            <p:ph type="body" idx="1"/>
          </p:nvPr>
        </p:nvSpPr>
        <p:spPr>
          <a:xfrm>
            <a:off x="217394" y="1013382"/>
            <a:ext cx="5157787" cy="559834"/>
          </a:xfrm>
        </p:spPr>
        <p:txBody>
          <a:bodyPr/>
          <a:lstStyle/>
          <a:p>
            <a:r>
              <a:rPr lang="en-US"/>
              <a:t>benefits</a:t>
            </a:r>
          </a:p>
        </p:txBody>
      </p:sp>
      <p:sp>
        <p:nvSpPr>
          <p:cNvPr id="4" name="Content Placeholder 3">
            <a:extLst>
              <a:ext uri="{FF2B5EF4-FFF2-40B4-BE49-F238E27FC236}">
                <a16:creationId xmlns:a16="http://schemas.microsoft.com/office/drawing/2014/main" id="{3DAB14CF-5303-8190-9388-A5B355400B6E}"/>
              </a:ext>
            </a:extLst>
          </p:cNvPr>
          <p:cNvSpPr>
            <a:spLocks noGrp="1"/>
          </p:cNvSpPr>
          <p:nvPr>
            <p:ph sz="half" idx="2"/>
          </p:nvPr>
        </p:nvSpPr>
        <p:spPr>
          <a:xfrm>
            <a:off x="88526" y="1664115"/>
            <a:ext cx="5157787" cy="3765089"/>
          </a:xfrm>
        </p:spPr>
        <p:txBody>
          <a:bodyPr vert="horz" lIns="91440" tIns="45720" rIns="91440" bIns="45720" rtlCol="0" anchor="t">
            <a:normAutofit/>
          </a:bodyPr>
          <a:lstStyle/>
          <a:p>
            <a:r>
              <a:rPr lang="en-US">
                <a:latin typeface="Arial"/>
                <a:cs typeface="Arial"/>
              </a:rPr>
              <a:t>Automates calculations (Smith, 2020)</a:t>
            </a:r>
          </a:p>
          <a:p>
            <a:r>
              <a:rPr lang="en-US">
                <a:latin typeface="Arial"/>
                <a:cs typeface="Arial"/>
              </a:rPr>
              <a:t>Reduces paperwork, quicker updates (WHO, 2023)</a:t>
            </a:r>
          </a:p>
          <a:p>
            <a:r>
              <a:rPr lang="en-US">
                <a:latin typeface="Arial"/>
                <a:cs typeface="Arial"/>
              </a:rPr>
              <a:t>Improves accuracy and monitoring. (LinkedIn Learning, 2024) </a:t>
            </a:r>
          </a:p>
        </p:txBody>
      </p:sp>
      <p:sp>
        <p:nvSpPr>
          <p:cNvPr id="5" name="Text Placeholder 4">
            <a:extLst>
              <a:ext uri="{FF2B5EF4-FFF2-40B4-BE49-F238E27FC236}">
                <a16:creationId xmlns:a16="http://schemas.microsoft.com/office/drawing/2014/main" id="{F94FE406-8D88-E432-CE8A-8ADF2FAD3925}"/>
              </a:ext>
            </a:extLst>
          </p:cNvPr>
          <p:cNvSpPr>
            <a:spLocks noGrp="1"/>
          </p:cNvSpPr>
          <p:nvPr>
            <p:ph type="body" sz="quarter" idx="3"/>
          </p:nvPr>
        </p:nvSpPr>
        <p:spPr>
          <a:xfrm>
            <a:off x="188259" y="3814853"/>
            <a:ext cx="5183188" cy="559834"/>
          </a:xfrm>
        </p:spPr>
        <p:txBody>
          <a:bodyPr/>
          <a:lstStyle/>
          <a:p>
            <a:r>
              <a:rPr lang="en-US"/>
              <a:t>limitations</a:t>
            </a:r>
          </a:p>
        </p:txBody>
      </p:sp>
      <p:sp>
        <p:nvSpPr>
          <p:cNvPr id="6" name="Content Placeholder 5">
            <a:extLst>
              <a:ext uri="{FF2B5EF4-FFF2-40B4-BE49-F238E27FC236}">
                <a16:creationId xmlns:a16="http://schemas.microsoft.com/office/drawing/2014/main" id="{6D48130C-0C96-D7D0-3067-C384728C0F4D}"/>
              </a:ext>
            </a:extLst>
          </p:cNvPr>
          <p:cNvSpPr>
            <a:spLocks noGrp="1"/>
          </p:cNvSpPr>
          <p:nvPr>
            <p:ph sz="quarter" idx="4"/>
          </p:nvPr>
        </p:nvSpPr>
        <p:spPr>
          <a:xfrm>
            <a:off x="87405" y="4275085"/>
            <a:ext cx="5183189" cy="3765089"/>
          </a:xfrm>
        </p:spPr>
        <p:txBody>
          <a:bodyPr vert="horz" lIns="91440" tIns="45720" rIns="91440" bIns="45720" rtlCol="0" anchor="t">
            <a:normAutofit/>
          </a:bodyPr>
          <a:lstStyle/>
          <a:p>
            <a:r>
              <a:rPr lang="en-US">
                <a:latin typeface="Arial"/>
                <a:cs typeface="Arial"/>
              </a:rPr>
              <a:t>Requires training for formulas and charts (LinkedIn Learning, 2024)</a:t>
            </a:r>
          </a:p>
          <a:p>
            <a:r>
              <a:rPr lang="en-US">
                <a:latin typeface="Arial"/>
                <a:cs typeface="Arial"/>
              </a:rPr>
              <a:t>Risk of human error in data entry (WHO, 2023)</a:t>
            </a:r>
          </a:p>
        </p:txBody>
      </p:sp>
      <p:sp>
        <p:nvSpPr>
          <p:cNvPr id="7" name="TextBox 6">
            <a:extLst>
              <a:ext uri="{FF2B5EF4-FFF2-40B4-BE49-F238E27FC236}">
                <a16:creationId xmlns:a16="http://schemas.microsoft.com/office/drawing/2014/main" id="{D9CD83D7-92CC-4421-829D-294F70C8C038}"/>
              </a:ext>
            </a:extLst>
          </p:cNvPr>
          <p:cNvSpPr txBox="1"/>
          <p:nvPr/>
        </p:nvSpPr>
        <p:spPr>
          <a:xfrm>
            <a:off x="6095560" y="3634030"/>
            <a:ext cx="5917835"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ea typeface="Calibri"/>
                <a:cs typeface="Calibri"/>
              </a:rPr>
              <a:t>Excel being used by non-statistical users to </a:t>
            </a:r>
            <a:r>
              <a:rPr lang="en-US" sz="2000" err="1">
                <a:latin typeface="Arial"/>
                <a:ea typeface="Calibri"/>
                <a:cs typeface="Calibri"/>
              </a:rPr>
              <a:t>analyse</a:t>
            </a:r>
            <a:r>
              <a:rPr lang="en-US" sz="2000">
                <a:latin typeface="Arial"/>
                <a:ea typeface="Calibri"/>
                <a:cs typeface="Calibri"/>
              </a:rPr>
              <a:t> data, making manual work less. </a:t>
            </a:r>
          </a:p>
          <a:p>
            <a:r>
              <a:rPr lang="en-GB" sz="2000" b="1">
                <a:latin typeface="Arial"/>
                <a:ea typeface="Calibri"/>
                <a:cs typeface="Calibri"/>
              </a:rPr>
              <a:t>(WHO, 2023).</a:t>
            </a:r>
            <a:endParaRPr lang="en-US" sz="2000">
              <a:latin typeface="Arial"/>
              <a:ea typeface="Calibri"/>
              <a:cs typeface="Calibri"/>
            </a:endParaRPr>
          </a:p>
          <a:p>
            <a:r>
              <a:rPr lang="en-GB" sz="2000">
                <a:latin typeface="Arial"/>
                <a:ea typeface="Calibri"/>
                <a:cs typeface="Calibri"/>
              </a:rPr>
              <a:t>LinkedIn Learning: shows Excel helps turn raw data into usable insights for decision making, reducing manual errors and delays.</a:t>
            </a:r>
            <a:r>
              <a:rPr lang="en-GB" sz="2000" b="1">
                <a:latin typeface="Arial"/>
                <a:ea typeface="Calibri"/>
                <a:cs typeface="Calibri"/>
              </a:rPr>
              <a:t> (LinkedIn Learning, 2024)</a:t>
            </a:r>
            <a:endParaRPr lang="en-US" sz="2000">
              <a:latin typeface="Arial"/>
              <a:ea typeface="Calibri"/>
              <a:cs typeface="Calibri"/>
            </a:endParaRPr>
          </a:p>
          <a:p>
            <a:pPr algn="l"/>
            <a:endParaRPr lang="en-US"/>
          </a:p>
        </p:txBody>
      </p:sp>
      <p:pic>
        <p:nvPicPr>
          <p:cNvPr id="8" name="Picture 7" descr="A green square with a white x on it&#10;&#10;AI-generated content may be incorrect.">
            <a:extLst>
              <a:ext uri="{FF2B5EF4-FFF2-40B4-BE49-F238E27FC236}">
                <a16:creationId xmlns:a16="http://schemas.microsoft.com/office/drawing/2014/main" id="{05D15F60-14F9-0D6C-8E1B-0725B5D2F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6294" y="147659"/>
            <a:ext cx="2493794" cy="2295138"/>
          </a:xfrm>
          <a:prstGeom prst="rect">
            <a:avLst/>
          </a:prstGeom>
        </p:spPr>
      </p:pic>
      <p:sp>
        <p:nvSpPr>
          <p:cNvPr id="10" name="TextBox 9">
            <a:extLst>
              <a:ext uri="{FF2B5EF4-FFF2-40B4-BE49-F238E27FC236}">
                <a16:creationId xmlns:a16="http://schemas.microsoft.com/office/drawing/2014/main" id="{C4A33981-BD93-272D-6726-EEF5A370DB1D}"/>
              </a:ext>
            </a:extLst>
          </p:cNvPr>
          <p:cNvSpPr txBox="1"/>
          <p:nvPr/>
        </p:nvSpPr>
        <p:spPr>
          <a:xfrm>
            <a:off x="9615626" y="2435967"/>
            <a:ext cx="59033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Wikimedia Commons (2019). </a:t>
            </a:r>
            <a:endParaRPr lang="en-GB" sz="1200"/>
          </a:p>
        </p:txBody>
      </p:sp>
    </p:spTree>
    <p:extLst>
      <p:ext uri="{BB962C8B-B14F-4D97-AF65-F5344CB8AC3E}">
        <p14:creationId xmlns:p14="http://schemas.microsoft.com/office/powerpoint/2010/main" val="21015843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500"/>
                                        <p:tgtEl>
                                          <p:spTgt spid="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5">
                                            <p:txEl>
                                              <p:pRg st="0" end="0"/>
                                            </p:txEl>
                                          </p:spTgt>
                                        </p:tgtEl>
                                        <p:attrNameLst>
                                          <p:attrName>style.visibility</p:attrName>
                                        </p:attrNameLst>
                                      </p:cBhvr>
                                      <p:to>
                                        <p:strVal val="visible"/>
                                      </p:to>
                                    </p:set>
                                    <p:anim calcmode="lin" valueType="num">
                                      <p:cBhvr additive="base">
                                        <p:cTn id="3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6">
                                            <p:txEl>
                                              <p:pRg st="0" end="0"/>
                                            </p:txEl>
                                          </p:spTgt>
                                        </p:tgtEl>
                                        <p:attrNameLst>
                                          <p:attrName>style.visibility</p:attrName>
                                        </p:attrNameLst>
                                      </p:cBhvr>
                                      <p:to>
                                        <p:strVal val="visible"/>
                                      </p:to>
                                    </p:set>
                                    <p:animEffect transition="in" filter="fade">
                                      <p:cBhvr>
                                        <p:cTn id="40" dur="500"/>
                                        <p:tgtEl>
                                          <p:spTgt spid="6">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6">
                                            <p:txEl>
                                              <p:pRg st="1" end="1"/>
                                            </p:txEl>
                                          </p:spTgt>
                                        </p:tgtEl>
                                        <p:attrNameLst>
                                          <p:attrName>style.visibility</p:attrName>
                                        </p:attrNameLst>
                                      </p:cBhvr>
                                      <p:to>
                                        <p:strVal val="visible"/>
                                      </p:to>
                                    </p:set>
                                    <p:animEffect transition="in" filter="fade">
                                      <p:cBhvr>
                                        <p:cTn id="45" dur="500"/>
                                        <p:tgtEl>
                                          <p:spTgt spid="6">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7"/>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8"/>
                                        </p:tgtEl>
                                        <p:attrNameLst>
                                          <p:attrName>style.visibility</p:attrName>
                                        </p:attrNameLst>
                                      </p:cBhvr>
                                      <p:to>
                                        <p:strVal val="visible"/>
                                      </p:to>
                                    </p:set>
                                    <p:anim calcmode="lin" valueType="num">
                                      <p:cBhvr>
                                        <p:cTn id="54" dur="1000" fill="hold"/>
                                        <p:tgtEl>
                                          <p:spTgt spid="8"/>
                                        </p:tgtEl>
                                        <p:attrNameLst>
                                          <p:attrName>ppt_w</p:attrName>
                                        </p:attrNameLst>
                                      </p:cBhvr>
                                      <p:tavLst>
                                        <p:tav tm="0">
                                          <p:val>
                                            <p:fltVal val="0"/>
                                          </p:val>
                                        </p:tav>
                                        <p:tav tm="100000">
                                          <p:val>
                                            <p:strVal val="#ppt_w"/>
                                          </p:val>
                                        </p:tav>
                                      </p:tavLst>
                                    </p:anim>
                                    <p:anim calcmode="lin" valueType="num">
                                      <p:cBhvr>
                                        <p:cTn id="55" dur="1000" fill="hold"/>
                                        <p:tgtEl>
                                          <p:spTgt spid="8"/>
                                        </p:tgtEl>
                                        <p:attrNameLst>
                                          <p:attrName>ppt_h</p:attrName>
                                        </p:attrNameLst>
                                      </p:cBhvr>
                                      <p:tavLst>
                                        <p:tav tm="0">
                                          <p:val>
                                            <p:fltVal val="0"/>
                                          </p:val>
                                        </p:tav>
                                        <p:tav tm="100000">
                                          <p:val>
                                            <p:strVal val="#ppt_h"/>
                                          </p:val>
                                        </p:tav>
                                      </p:tavLst>
                                    </p:anim>
                                    <p:anim calcmode="lin" valueType="num">
                                      <p:cBhvr>
                                        <p:cTn id="56" dur="1000" fill="hold"/>
                                        <p:tgtEl>
                                          <p:spTgt spid="8"/>
                                        </p:tgtEl>
                                        <p:attrNameLst>
                                          <p:attrName>style.rotation</p:attrName>
                                        </p:attrNameLst>
                                      </p:cBhvr>
                                      <p:tavLst>
                                        <p:tav tm="0">
                                          <p:val>
                                            <p:fltVal val="90"/>
                                          </p:val>
                                        </p:tav>
                                        <p:tav tm="100000">
                                          <p:val>
                                            <p:fltVal val="0"/>
                                          </p:val>
                                        </p:tav>
                                      </p:tavLst>
                                    </p:anim>
                                    <p:animEffect transition="in" filter="fade">
                                      <p:cBhvr>
                                        <p:cTn id="5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A5B5-52F7-E1D0-28B5-64EFF42C75AA}"/>
              </a:ext>
            </a:extLst>
          </p:cNvPr>
          <p:cNvSpPr>
            <a:spLocks noGrp="1"/>
          </p:cNvSpPr>
          <p:nvPr>
            <p:ph type="title"/>
          </p:nvPr>
        </p:nvSpPr>
        <p:spPr/>
        <p:txBody>
          <a:bodyPr/>
          <a:lstStyle/>
          <a:p>
            <a:pPr algn="ctr"/>
            <a:r>
              <a:rPr lang="en-US" u="sng">
                <a:latin typeface="Arial"/>
                <a:cs typeface="Arial"/>
              </a:rPr>
              <a:t>What is Microsoft Teams?</a:t>
            </a:r>
            <a:endParaRPr lang="en-US" u="sng"/>
          </a:p>
        </p:txBody>
      </p:sp>
      <p:graphicFrame>
        <p:nvGraphicFramePr>
          <p:cNvPr id="9" name="Content Placeholder 2">
            <a:extLst>
              <a:ext uri="{FF2B5EF4-FFF2-40B4-BE49-F238E27FC236}">
                <a16:creationId xmlns:a16="http://schemas.microsoft.com/office/drawing/2014/main" id="{8BF62770-D6B0-47D1-4E09-74FB1CE99558}"/>
              </a:ext>
            </a:extLst>
          </p:cNvPr>
          <p:cNvGraphicFramePr>
            <a:graphicFrameLocks noGrp="1"/>
          </p:cNvGraphicFramePr>
          <p:nvPr>
            <p:ph idx="1"/>
            <p:extLst>
              <p:ext uri="{D42A27DB-BD31-4B8C-83A1-F6EECF244321}">
                <p14:modId xmlns:p14="http://schemas.microsoft.com/office/powerpoint/2010/main" val="1463536092"/>
              </p:ext>
            </p:extLst>
          </p:nvPr>
        </p:nvGraphicFramePr>
        <p:xfrm>
          <a:off x="1029590" y="1686777"/>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435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FE928-7CE8-F683-9C6E-8EC6FF9AC0BA}"/>
              </a:ext>
            </a:extLst>
          </p:cNvPr>
          <p:cNvSpPr>
            <a:spLocks noGrp="1"/>
          </p:cNvSpPr>
          <p:nvPr>
            <p:ph type="title"/>
          </p:nvPr>
        </p:nvSpPr>
        <p:spPr>
          <a:xfrm>
            <a:off x="2437907" y="151110"/>
            <a:ext cx="7326472" cy="787897"/>
          </a:xfrm>
        </p:spPr>
        <p:txBody>
          <a:bodyPr vert="horz" wrap="square" lIns="91440" tIns="45720" rIns="91440" bIns="45720" rtlCol="0" anchor="b">
            <a:normAutofit/>
          </a:bodyPr>
          <a:lstStyle/>
          <a:p>
            <a:pPr algn="ctr"/>
            <a:r>
              <a:rPr lang="en-US" u="sng">
                <a:latin typeface="Arial"/>
                <a:cs typeface="Arial"/>
              </a:rPr>
              <a:t>Microsoft Teams</a:t>
            </a:r>
          </a:p>
        </p:txBody>
      </p:sp>
      <p:pic>
        <p:nvPicPr>
          <p:cNvPr id="4" name="Content Placeholder 3" descr="A screenshot of a chat&#10;&#10;AI-generated content may be incorrect.">
            <a:extLst>
              <a:ext uri="{FF2B5EF4-FFF2-40B4-BE49-F238E27FC236}">
                <a16:creationId xmlns:a16="http://schemas.microsoft.com/office/drawing/2014/main" id="{EA938EF7-85CC-7D55-CA90-4BF42701C1BC}"/>
              </a:ext>
            </a:extLst>
          </p:cNvPr>
          <p:cNvPicPr>
            <a:picLocks noGrp="1" noChangeAspect="1"/>
          </p:cNvPicPr>
          <p:nvPr>
            <p:ph idx="1"/>
          </p:nvPr>
        </p:nvPicPr>
        <p:blipFill>
          <a:blip r:embed="rId2"/>
          <a:srcRect b="7818"/>
          <a:stretch>
            <a:fillRect/>
          </a:stretch>
        </p:blipFill>
        <p:spPr>
          <a:xfrm>
            <a:off x="20" y="1238596"/>
            <a:ext cx="12191979" cy="5619404"/>
          </a:xfrm>
          <a:prstGeom prst="rect">
            <a:avLst/>
          </a:prstGeom>
        </p:spPr>
      </p:pic>
    </p:spTree>
    <p:extLst>
      <p:ext uri="{BB962C8B-B14F-4D97-AF65-F5344CB8AC3E}">
        <p14:creationId xmlns:p14="http://schemas.microsoft.com/office/powerpoint/2010/main" val="25574885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EE29-3B4A-C531-6F76-08E5936BA7FD}"/>
              </a:ext>
            </a:extLst>
          </p:cNvPr>
          <p:cNvSpPr>
            <a:spLocks noGrp="1"/>
          </p:cNvSpPr>
          <p:nvPr>
            <p:ph type="title"/>
          </p:nvPr>
        </p:nvSpPr>
        <p:spPr>
          <a:xfrm>
            <a:off x="222997" y="239234"/>
            <a:ext cx="10745788" cy="1143292"/>
          </a:xfrm>
        </p:spPr>
        <p:txBody>
          <a:bodyPr>
            <a:normAutofit/>
          </a:bodyPr>
          <a:lstStyle/>
          <a:p>
            <a:pPr algn="ctr"/>
            <a:r>
              <a:rPr lang="en-US" u="sng">
                <a:latin typeface="Arial"/>
                <a:cs typeface="Arial"/>
              </a:rPr>
              <a:t>Microsoft Teams</a:t>
            </a:r>
          </a:p>
        </p:txBody>
      </p:sp>
      <p:sp>
        <p:nvSpPr>
          <p:cNvPr id="3" name="Text Placeholder 2">
            <a:extLst>
              <a:ext uri="{FF2B5EF4-FFF2-40B4-BE49-F238E27FC236}">
                <a16:creationId xmlns:a16="http://schemas.microsoft.com/office/drawing/2014/main" id="{B6016D62-400D-5272-A267-98FD60C66811}"/>
              </a:ext>
            </a:extLst>
          </p:cNvPr>
          <p:cNvSpPr>
            <a:spLocks noGrp="1"/>
          </p:cNvSpPr>
          <p:nvPr>
            <p:ph type="body" idx="1"/>
          </p:nvPr>
        </p:nvSpPr>
        <p:spPr>
          <a:xfrm>
            <a:off x="222997" y="1383176"/>
            <a:ext cx="5157787" cy="559834"/>
          </a:xfrm>
        </p:spPr>
        <p:txBody>
          <a:bodyPr/>
          <a:lstStyle/>
          <a:p>
            <a:r>
              <a:rPr lang="en-US">
                <a:latin typeface="Arial"/>
                <a:cs typeface="Arial"/>
              </a:rPr>
              <a:t>benefits</a:t>
            </a:r>
          </a:p>
        </p:txBody>
      </p:sp>
      <p:sp>
        <p:nvSpPr>
          <p:cNvPr id="4" name="Content Placeholder 3">
            <a:extLst>
              <a:ext uri="{FF2B5EF4-FFF2-40B4-BE49-F238E27FC236}">
                <a16:creationId xmlns:a16="http://schemas.microsoft.com/office/drawing/2014/main" id="{6F0FA151-8611-097A-DB35-3B8E0B53CD3B}"/>
              </a:ext>
            </a:extLst>
          </p:cNvPr>
          <p:cNvSpPr>
            <a:spLocks noGrp="1"/>
          </p:cNvSpPr>
          <p:nvPr>
            <p:ph sz="half" idx="2"/>
          </p:nvPr>
        </p:nvSpPr>
        <p:spPr>
          <a:xfrm>
            <a:off x="-1120" y="1966674"/>
            <a:ext cx="5157787" cy="3765089"/>
          </a:xfrm>
        </p:spPr>
        <p:txBody>
          <a:bodyPr vert="horz" lIns="91440" tIns="45720" rIns="91440" bIns="45720" rtlCol="0" anchor="t">
            <a:noAutofit/>
          </a:bodyPr>
          <a:lstStyle/>
          <a:p>
            <a:r>
              <a:rPr lang="en-US" sz="1800">
                <a:latin typeface="Arial"/>
                <a:cs typeface="Arial"/>
              </a:rPr>
              <a:t>Real-time communication (Brown &amp; Green)</a:t>
            </a:r>
          </a:p>
          <a:p>
            <a:r>
              <a:rPr lang="en-US" sz="1800">
                <a:latin typeface="Arial"/>
                <a:cs typeface="Arial"/>
              </a:rPr>
              <a:t>Video calls for multidisciplinary meetings (MDPI , 2023)</a:t>
            </a:r>
          </a:p>
          <a:p>
            <a:r>
              <a:rPr lang="en-US" sz="1800">
                <a:latin typeface="Arial"/>
                <a:cs typeface="Arial"/>
              </a:rPr>
              <a:t>Centralized hub for files and updates (MDPI, 2023)</a:t>
            </a:r>
          </a:p>
          <a:p>
            <a:r>
              <a:rPr lang="en-US" sz="1800">
                <a:solidFill>
                  <a:srgbClr val="000000"/>
                </a:solidFill>
                <a:latin typeface="Arial"/>
                <a:ea typeface="Calibri"/>
                <a:cs typeface="Arial"/>
              </a:rPr>
              <a:t>The MDPI study (2023) on teamwork: shows that effective communication  (including timely tools) improves quality of care. (MDPI, 2023)</a:t>
            </a:r>
          </a:p>
          <a:p>
            <a:endParaRPr lang="en-US">
              <a:solidFill>
                <a:srgbClr val="000000"/>
              </a:solidFill>
              <a:latin typeface="Arial"/>
              <a:ea typeface="Calibri"/>
              <a:cs typeface="Arial"/>
            </a:endParaRPr>
          </a:p>
          <a:p>
            <a:endParaRPr lang="en-US">
              <a:solidFill>
                <a:srgbClr val="000000"/>
              </a:solidFill>
              <a:latin typeface="Arial"/>
              <a:ea typeface="Calibri"/>
              <a:cs typeface="Calibri"/>
            </a:endParaRPr>
          </a:p>
        </p:txBody>
      </p:sp>
      <p:sp>
        <p:nvSpPr>
          <p:cNvPr id="5" name="Text Placeholder 4">
            <a:extLst>
              <a:ext uri="{FF2B5EF4-FFF2-40B4-BE49-F238E27FC236}">
                <a16:creationId xmlns:a16="http://schemas.microsoft.com/office/drawing/2014/main" id="{10FC10A9-73ED-9F6F-5605-F471A84FECB9}"/>
              </a:ext>
            </a:extLst>
          </p:cNvPr>
          <p:cNvSpPr>
            <a:spLocks noGrp="1"/>
          </p:cNvSpPr>
          <p:nvPr>
            <p:ph type="body" sz="quarter" idx="3"/>
          </p:nvPr>
        </p:nvSpPr>
        <p:spPr>
          <a:xfrm>
            <a:off x="6301067" y="3131295"/>
            <a:ext cx="5183188" cy="559834"/>
          </a:xfrm>
        </p:spPr>
        <p:txBody>
          <a:bodyPr/>
          <a:lstStyle/>
          <a:p>
            <a:r>
              <a:rPr lang="en-US">
                <a:latin typeface="Arial"/>
                <a:cs typeface="Arial"/>
              </a:rPr>
              <a:t>limitations</a:t>
            </a:r>
          </a:p>
        </p:txBody>
      </p:sp>
      <p:sp>
        <p:nvSpPr>
          <p:cNvPr id="6" name="Content Placeholder 5">
            <a:extLst>
              <a:ext uri="{FF2B5EF4-FFF2-40B4-BE49-F238E27FC236}">
                <a16:creationId xmlns:a16="http://schemas.microsoft.com/office/drawing/2014/main" id="{18A0BF77-6D82-CA4F-EFA0-7D50E60AB150}"/>
              </a:ext>
            </a:extLst>
          </p:cNvPr>
          <p:cNvSpPr>
            <a:spLocks noGrp="1"/>
          </p:cNvSpPr>
          <p:nvPr>
            <p:ph sz="quarter" idx="4"/>
          </p:nvPr>
        </p:nvSpPr>
        <p:spPr>
          <a:xfrm>
            <a:off x="6093758" y="3692380"/>
            <a:ext cx="5183189" cy="2213075"/>
          </a:xfrm>
        </p:spPr>
        <p:txBody>
          <a:bodyPr vert="horz" lIns="91440" tIns="45720" rIns="91440" bIns="45720" rtlCol="0" anchor="t">
            <a:normAutofit/>
          </a:bodyPr>
          <a:lstStyle/>
          <a:p>
            <a:r>
              <a:rPr lang="en-US" sz="1800">
                <a:latin typeface="Arial"/>
                <a:cs typeface="Arial"/>
              </a:rPr>
              <a:t>Connectivity issues may disrupt communication (HIPPA Journal, 2025)</a:t>
            </a:r>
          </a:p>
          <a:p>
            <a:r>
              <a:rPr lang="en-US" sz="1800">
                <a:latin typeface="Arial"/>
                <a:cs typeface="Arial"/>
              </a:rPr>
              <a:t>Some staff may prefer face to face over digital tools ( MPDI, 2023)</a:t>
            </a:r>
          </a:p>
          <a:p>
            <a:r>
              <a:rPr lang="en-US" sz="1800">
                <a:latin typeface="Arial"/>
                <a:cs typeface="Arial"/>
              </a:rPr>
              <a:t>Some staff may feel shy</a:t>
            </a:r>
          </a:p>
        </p:txBody>
      </p:sp>
      <p:pic>
        <p:nvPicPr>
          <p:cNvPr id="7" name="Picture 6" descr="Microsoft Teams Premium Self-Service Trial Licenses to be Available ...">
            <a:extLst>
              <a:ext uri="{FF2B5EF4-FFF2-40B4-BE49-F238E27FC236}">
                <a16:creationId xmlns:a16="http://schemas.microsoft.com/office/drawing/2014/main" id="{3D05CB15-9497-BD2C-43A7-FB007A6BAFD0}"/>
              </a:ext>
            </a:extLst>
          </p:cNvPr>
          <p:cNvPicPr>
            <a:picLocks noChangeAspect="1"/>
          </p:cNvPicPr>
          <p:nvPr/>
        </p:nvPicPr>
        <p:blipFill>
          <a:blip r:embed="rId2"/>
          <a:stretch>
            <a:fillRect/>
          </a:stretch>
        </p:blipFill>
        <p:spPr>
          <a:xfrm>
            <a:off x="9033493" y="140073"/>
            <a:ext cx="3035244" cy="1803631"/>
          </a:xfrm>
          <a:prstGeom prst="rect">
            <a:avLst/>
          </a:prstGeom>
        </p:spPr>
      </p:pic>
      <p:sp>
        <p:nvSpPr>
          <p:cNvPr id="8" name="TextBox 7">
            <a:extLst>
              <a:ext uri="{FF2B5EF4-FFF2-40B4-BE49-F238E27FC236}">
                <a16:creationId xmlns:a16="http://schemas.microsoft.com/office/drawing/2014/main" id="{5157F1E7-543B-F57F-F8F6-094610C0A7C1}"/>
              </a:ext>
            </a:extLst>
          </p:cNvPr>
          <p:cNvSpPr txBox="1"/>
          <p:nvPr/>
        </p:nvSpPr>
        <p:spPr>
          <a:xfrm>
            <a:off x="10114302" y="1951739"/>
            <a:ext cx="57469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Petri (2023). </a:t>
            </a:r>
            <a:endParaRPr lang="en-GB" sz="1200"/>
          </a:p>
        </p:txBody>
      </p:sp>
    </p:spTree>
    <p:extLst>
      <p:ext uri="{BB962C8B-B14F-4D97-AF65-F5344CB8AC3E}">
        <p14:creationId xmlns:p14="http://schemas.microsoft.com/office/powerpoint/2010/main" val="18453429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 calcmode="lin" valueType="num">
                                      <p:cBhvr additive="base">
                                        <p:cTn id="2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anim calcmode="lin" valueType="num">
                                      <p:cBhvr additive="base">
                                        <p:cTn id="3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 calcmode="lin" valueType="num">
                                      <p:cBhvr additive="base">
                                        <p:cTn id="4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anim calcmode="lin" valueType="num">
                                      <p:cBhvr additive="base">
                                        <p:cTn id="5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6">
                                            <p:txEl>
                                              <p:pRg st="0" end="0"/>
                                            </p:txEl>
                                          </p:spTgt>
                                        </p:tgtEl>
                                        <p:attrNameLst>
                                          <p:attrName>style.visibility</p:attrName>
                                        </p:attrNameLst>
                                      </p:cBhvr>
                                      <p:to>
                                        <p:strVal val="visible"/>
                                      </p:to>
                                    </p:set>
                                    <p:anim calcmode="lin" valueType="num">
                                      <p:cBhvr additive="base">
                                        <p:cTn id="5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6">
                                            <p:txEl>
                                              <p:pRg st="1" end="1"/>
                                            </p:txEl>
                                          </p:spTgt>
                                        </p:tgtEl>
                                        <p:attrNameLst>
                                          <p:attrName>style.visibility</p:attrName>
                                        </p:attrNameLst>
                                      </p:cBhvr>
                                      <p:to>
                                        <p:strVal val="visible"/>
                                      </p:to>
                                    </p:set>
                                    <p:anim calcmode="lin" valueType="num">
                                      <p:cBhvr additive="base">
                                        <p:cTn id="6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6">
                                            <p:txEl>
                                              <p:pRg st="2" end="2"/>
                                            </p:txEl>
                                          </p:spTgt>
                                        </p:tgtEl>
                                        <p:attrNameLst>
                                          <p:attrName>style.visibility</p:attrName>
                                        </p:attrNameLst>
                                      </p:cBhvr>
                                      <p:to>
                                        <p:strVal val="visible"/>
                                      </p:to>
                                    </p:set>
                                    <p:anim calcmode="lin" valueType="num">
                                      <p:cBhvr additive="base">
                                        <p:cTn id="6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586BC-F323-398B-075E-C31C23184E52}"/>
              </a:ext>
            </a:extLst>
          </p:cNvPr>
          <p:cNvSpPr>
            <a:spLocks noGrp="1"/>
          </p:cNvSpPr>
          <p:nvPr>
            <p:ph type="title"/>
          </p:nvPr>
        </p:nvSpPr>
        <p:spPr>
          <a:xfrm>
            <a:off x="1572020" y="401061"/>
            <a:ext cx="8742975" cy="1160270"/>
          </a:xfrm>
        </p:spPr>
        <p:txBody>
          <a:bodyPr>
            <a:normAutofit fontScale="90000"/>
          </a:bodyPr>
          <a:lstStyle/>
          <a:p>
            <a:pPr algn="ctr"/>
            <a:r>
              <a:rPr lang="en-GB" b="0" cap="all">
                <a:latin typeface="Arial"/>
                <a:cs typeface="Helvetica"/>
              </a:rPr>
              <a:t>I</a:t>
            </a:r>
            <a:r>
              <a:rPr lang="en-GB" u="sng" cap="all">
                <a:latin typeface="Arial"/>
                <a:cs typeface="Helvetica"/>
              </a:rPr>
              <a:t>MPACT OF LIMITED DIGITAL SKILLS IN</a:t>
            </a:r>
            <a:br>
              <a:rPr lang="en-GB" u="sng" cap="all">
                <a:latin typeface="Arial"/>
                <a:cs typeface="Helvetica"/>
              </a:rPr>
            </a:br>
            <a:r>
              <a:rPr lang="en-GB" u="sng" cap="all">
                <a:latin typeface="Arial"/>
                <a:cs typeface="Helvetica"/>
              </a:rPr>
              <a:t>MICROSOFT TEAMS</a:t>
            </a:r>
            <a:endParaRPr lang="en-US" u="sng">
              <a:latin typeface="Arial"/>
              <a:cs typeface="Arial"/>
            </a:endParaRPr>
          </a:p>
        </p:txBody>
      </p:sp>
      <p:sp>
        <p:nvSpPr>
          <p:cNvPr id="3" name="Content Placeholder 2">
            <a:extLst>
              <a:ext uri="{FF2B5EF4-FFF2-40B4-BE49-F238E27FC236}">
                <a16:creationId xmlns:a16="http://schemas.microsoft.com/office/drawing/2014/main" id="{8A1D6F76-A0BC-5BE5-5D27-86EE5546C317}"/>
              </a:ext>
            </a:extLst>
          </p:cNvPr>
          <p:cNvSpPr>
            <a:spLocks noGrp="1"/>
          </p:cNvSpPr>
          <p:nvPr>
            <p:ph idx="1"/>
          </p:nvPr>
        </p:nvSpPr>
        <p:spPr/>
        <p:txBody>
          <a:bodyPr vert="horz" lIns="91440" tIns="45720" rIns="91440" bIns="45720" rtlCol="0" anchor="t">
            <a:normAutofit fontScale="92500" lnSpcReduction="10000"/>
          </a:bodyPr>
          <a:lstStyle/>
          <a:p>
            <a:r>
              <a:rPr lang="en-GB" sz="2400">
                <a:latin typeface="Arial"/>
                <a:cs typeface="Helvetica"/>
              </a:rPr>
              <a:t>Poor Communication: important messages or updates may be missed by staff members, this will lead to confusion or mistakes in care delivery</a:t>
            </a:r>
            <a:endParaRPr lang="en-GB" sz="2400">
              <a:latin typeface="Arial"/>
              <a:cs typeface="Arial"/>
            </a:endParaRPr>
          </a:p>
          <a:p>
            <a:r>
              <a:rPr lang="en-GB" sz="2400">
                <a:latin typeface="Arial"/>
                <a:cs typeface="Helvetica"/>
              </a:rPr>
              <a:t>“</a:t>
            </a:r>
            <a:r>
              <a:rPr lang="en-GB" sz="2400">
                <a:latin typeface="Arial"/>
                <a:ea typeface="+mn-lt"/>
                <a:cs typeface="+mn-lt"/>
              </a:rPr>
              <a:t>Insufficient skills in Microsoft Teams can result in miscommunication, reduced teamwork efficiency, and lower organisational performance” </a:t>
            </a:r>
            <a:r>
              <a:rPr lang="en-GB" sz="2400" i="1">
                <a:latin typeface="Arial"/>
                <a:ea typeface="+mn-lt"/>
                <a:cs typeface="+mn-lt"/>
              </a:rPr>
              <a:t>(Microsoft, 2024)</a:t>
            </a:r>
            <a:r>
              <a:rPr lang="en-GB" sz="2400">
                <a:latin typeface="Arial"/>
                <a:ea typeface="+mn-lt"/>
                <a:cs typeface="+mn-lt"/>
              </a:rPr>
              <a:t>.</a:t>
            </a:r>
            <a:endParaRPr lang="en-GB" sz="2400">
              <a:latin typeface="Arial"/>
              <a:cs typeface="Arial"/>
            </a:endParaRPr>
          </a:p>
          <a:p>
            <a:r>
              <a:rPr lang="en-GB" sz="2400">
                <a:latin typeface="Arial"/>
                <a:cs typeface="Helvetica"/>
              </a:rPr>
              <a:t>Reduced efficiency: staff will be wasting time trying to share information through less effective methods. (like paper notes or phone calls)</a:t>
            </a:r>
          </a:p>
          <a:p>
            <a:r>
              <a:rPr lang="en-GB" sz="2400">
                <a:latin typeface="Arial"/>
                <a:cs typeface="Helvetica"/>
              </a:rPr>
              <a:t>Inconsistent care: without shared access to updates and records, residents may not receive the right support and quality of support at the right time.</a:t>
            </a:r>
          </a:p>
          <a:p>
            <a:r>
              <a:rPr lang="en-GB" sz="2400">
                <a:latin typeface="Arial"/>
                <a:cs typeface="Helvetica"/>
              </a:rPr>
              <a:t>Missed trainings and meetings: staff who cant access online sessions may fall behind on essential learning and compliance updates.</a:t>
            </a:r>
          </a:p>
          <a:p>
            <a:endParaRPr lang="en-GB"/>
          </a:p>
        </p:txBody>
      </p:sp>
    </p:spTree>
    <p:extLst>
      <p:ext uri="{BB962C8B-B14F-4D97-AF65-F5344CB8AC3E}">
        <p14:creationId xmlns:p14="http://schemas.microsoft.com/office/powerpoint/2010/main" val="37954758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C12E-620D-21CC-5053-04ED08EC1EF4}"/>
              </a:ext>
            </a:extLst>
          </p:cNvPr>
          <p:cNvSpPr>
            <a:spLocks noGrp="1"/>
          </p:cNvSpPr>
          <p:nvPr>
            <p:ph type="title"/>
          </p:nvPr>
        </p:nvSpPr>
        <p:spPr/>
        <p:txBody>
          <a:bodyPr/>
          <a:lstStyle/>
          <a:p>
            <a:pPr algn="ctr"/>
            <a:r>
              <a:rPr lang="en-US" u="sng">
                <a:latin typeface="Arial"/>
                <a:cs typeface="Arial"/>
              </a:rPr>
              <a:t>Impact of limited Digital Skills</a:t>
            </a:r>
          </a:p>
        </p:txBody>
      </p:sp>
      <p:sp>
        <p:nvSpPr>
          <p:cNvPr id="3" name="Content Placeholder 2">
            <a:extLst>
              <a:ext uri="{FF2B5EF4-FFF2-40B4-BE49-F238E27FC236}">
                <a16:creationId xmlns:a16="http://schemas.microsoft.com/office/drawing/2014/main" id="{B2AAACB2-4EF6-3F35-D515-F64A7C4EBDC4}"/>
              </a:ext>
            </a:extLst>
          </p:cNvPr>
          <p:cNvSpPr>
            <a:spLocks noGrp="1"/>
          </p:cNvSpPr>
          <p:nvPr>
            <p:ph idx="1"/>
          </p:nvPr>
        </p:nvSpPr>
        <p:spPr/>
        <p:txBody>
          <a:bodyPr vert="horz" lIns="91440" tIns="45720" rIns="91440" bIns="45720" rtlCol="0" anchor="t">
            <a:normAutofit fontScale="85000" lnSpcReduction="20000"/>
          </a:bodyPr>
          <a:lstStyle/>
          <a:p>
            <a:pPr marL="342900" indent="-342900" algn="just">
              <a:lnSpc>
                <a:spcPct val="90000"/>
              </a:lnSpc>
              <a:spcBef>
                <a:spcPct val="0"/>
              </a:spcBef>
              <a:spcAft>
                <a:spcPct val="35000"/>
              </a:spcAft>
            </a:pPr>
            <a:r>
              <a:rPr lang="en-US" sz="2400">
                <a:latin typeface="Arial"/>
                <a:ea typeface="Calibri"/>
                <a:cs typeface="Calibri"/>
              </a:rPr>
              <a:t>Reduced efficiency in care documentation (Nguyen, 2020) </a:t>
            </a:r>
            <a:r>
              <a:rPr lang="en-US" sz="2400">
                <a:ea typeface="+mn-lt"/>
                <a:cs typeface="+mn-lt"/>
              </a:rPr>
              <a:t>Without strong digital skills, recording and updating resident information can become slow and inconsistent. This increases the risk of errors in care plans, medication records, or appointment schedules, all of which are vital for residents’ safety and well-being.</a:t>
            </a:r>
            <a:endParaRPr lang="en-US">
              <a:latin typeface="Neue Haas Grotesk Text Pro"/>
              <a:ea typeface="Calibri"/>
              <a:cs typeface="Calibri"/>
            </a:endParaRPr>
          </a:p>
          <a:p>
            <a:pPr marL="342900" indent="-342900" algn="just">
              <a:lnSpc>
                <a:spcPct val="90000"/>
              </a:lnSpc>
              <a:spcBef>
                <a:spcPct val="0"/>
              </a:spcBef>
              <a:spcAft>
                <a:spcPct val="35000"/>
              </a:spcAft>
            </a:pPr>
            <a:r>
              <a:rPr lang="en-GB" sz="2400">
                <a:latin typeface="Arial"/>
                <a:ea typeface="Calibri"/>
                <a:cs typeface="Calibri"/>
              </a:rPr>
              <a:t>WHO Excel source and LinkedIn Learning: both show that low skills lead to misuse or under-utilisation of tools. (WHO, 2023; LinkedIn Learning, 2024)</a:t>
            </a:r>
          </a:p>
          <a:p>
            <a:pPr marL="342900" indent="-342900" algn="just">
              <a:lnSpc>
                <a:spcPct val="90000"/>
              </a:lnSpc>
              <a:spcBef>
                <a:spcPct val="0"/>
              </a:spcBef>
              <a:spcAft>
                <a:spcPct val="35000"/>
              </a:spcAft>
            </a:pPr>
            <a:r>
              <a:rPr lang="en-US" sz="2400">
                <a:latin typeface="Arial"/>
                <a:ea typeface="Calibri"/>
                <a:cs typeface="Calibri"/>
              </a:rPr>
              <a:t>Communication breakdowns between staff: </a:t>
            </a:r>
            <a:r>
              <a:rPr lang="en-US" sz="2400">
                <a:ea typeface="+mn-lt"/>
                <a:cs typeface="+mn-lt"/>
              </a:rPr>
              <a:t>When staff struggle to use tools like Microsoft Teams or email, important information might not be shared quickly or clearly. This can lead to misunderstandings, delays in care, or even mistakes in how support is provided.</a:t>
            </a:r>
          </a:p>
          <a:p>
            <a:pPr marL="342900" indent="-342900" algn="just">
              <a:lnSpc>
                <a:spcPct val="90000"/>
              </a:lnSpc>
              <a:spcBef>
                <a:spcPct val="0"/>
              </a:spcBef>
              <a:spcAft>
                <a:spcPct val="35000"/>
              </a:spcAft>
            </a:pPr>
            <a:r>
              <a:rPr lang="en-GB" sz="2400">
                <a:latin typeface="Arial"/>
                <a:ea typeface="Calibri"/>
                <a:cs typeface="Calibri"/>
              </a:rPr>
              <a:t>MDPI 2023 study on nursing team communication barriers. (MDPI, 2023)</a:t>
            </a:r>
            <a:endParaRPr lang="en-GB">
              <a:latin typeface="Neue Haas Grotesk Text Pro"/>
              <a:ea typeface="Calibri"/>
              <a:cs typeface="Calibri"/>
            </a:endParaRPr>
          </a:p>
          <a:p>
            <a:pPr marL="342900" indent="-342900" algn="just">
              <a:lnSpc>
                <a:spcPct val="90000"/>
              </a:lnSpc>
              <a:spcBef>
                <a:spcPct val="0"/>
              </a:spcBef>
              <a:spcAft>
                <a:spcPct val="35000"/>
              </a:spcAft>
            </a:pPr>
            <a:r>
              <a:rPr lang="en-US" sz="2400">
                <a:latin typeface="Arial"/>
                <a:ea typeface="Calibri"/>
                <a:cs typeface="Calibri"/>
              </a:rPr>
              <a:t>Increased workload on digitally skilled staff: </a:t>
            </a:r>
            <a:r>
              <a:rPr lang="en-US" sz="2400">
                <a:latin typeface="Neue Haas Grotesk Text Pro"/>
                <a:ea typeface="Calibri"/>
                <a:cs typeface="Calibri"/>
              </a:rPr>
              <a:t>This</a:t>
            </a:r>
            <a:r>
              <a:rPr lang="en-US" sz="2400">
                <a:ea typeface="+mn-lt"/>
                <a:cs typeface="+mn-lt"/>
              </a:rPr>
              <a:t> added pressure can lead to stress, burnout, and reduced job satisfaction for those staff members.</a:t>
            </a:r>
            <a:endParaRPr lang="en-US">
              <a:ea typeface="+mn-lt"/>
              <a:cs typeface="+mn-lt"/>
            </a:endParaRPr>
          </a:p>
          <a:p>
            <a:pPr marL="342900" indent="-342900" algn="just">
              <a:lnSpc>
                <a:spcPct val="90000"/>
              </a:lnSpc>
              <a:spcBef>
                <a:spcPct val="0"/>
              </a:spcBef>
              <a:spcAft>
                <a:spcPct val="35000"/>
              </a:spcAft>
            </a:pPr>
            <a:r>
              <a:rPr lang="en-US" sz="2400">
                <a:ea typeface="+mn-lt"/>
                <a:cs typeface="+mn-lt"/>
              </a:rPr>
              <a:t>It can also create an imbalance in the team, where skilled staff have less time for direct care duties because they’re focused on digital responsibilities.</a:t>
            </a:r>
            <a:endParaRPr lang="en-US" sz="2400">
              <a:latin typeface="Neue Haas Grotesk Text Pro"/>
              <a:ea typeface="Calibri"/>
              <a:cs typeface="Calibri"/>
            </a:endParaRPr>
          </a:p>
          <a:p>
            <a:pPr marL="342900" indent="-342900" algn="just">
              <a:lnSpc>
                <a:spcPct val="90000"/>
              </a:lnSpc>
              <a:spcBef>
                <a:spcPct val="0"/>
              </a:spcBef>
              <a:spcAft>
                <a:spcPct val="35000"/>
              </a:spcAft>
            </a:pPr>
            <a:r>
              <a:rPr lang="en-US" sz="2400">
                <a:latin typeface="Arial"/>
                <a:ea typeface="Calibri"/>
                <a:cs typeface="Calibri"/>
              </a:rPr>
              <a:t>Barriers to adopting new technology, slowing improvement.</a:t>
            </a:r>
          </a:p>
        </p:txBody>
      </p:sp>
    </p:spTree>
    <p:extLst>
      <p:ext uri="{BB962C8B-B14F-4D97-AF65-F5344CB8AC3E}">
        <p14:creationId xmlns:p14="http://schemas.microsoft.com/office/powerpoint/2010/main" val="3864403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1859" y="1718926"/>
            <a:ext cx="3075002" cy="2490143"/>
          </a:xfrm>
        </p:spPr>
        <p:txBody>
          <a:bodyPr anchor="b">
            <a:normAutofit/>
          </a:bodyPr>
          <a:lstStyle/>
          <a:p>
            <a:pPr algn="r"/>
            <a:r>
              <a:rPr lang="en-GB">
                <a:latin typeface="Arial"/>
                <a:cs typeface="Arial"/>
              </a:rPr>
              <a:t>Digital Safety Checklist for Sunrise</a:t>
            </a:r>
          </a:p>
        </p:txBody>
      </p:sp>
      <p:graphicFrame>
        <p:nvGraphicFramePr>
          <p:cNvPr id="5" name="Content Placeholder 2">
            <a:extLst>
              <a:ext uri="{FF2B5EF4-FFF2-40B4-BE49-F238E27FC236}">
                <a16:creationId xmlns:a16="http://schemas.microsoft.com/office/drawing/2014/main" id="{329BD345-1B9B-BD8B-D2C7-816FD77B99D6}"/>
              </a:ext>
            </a:extLst>
          </p:cNvPr>
          <p:cNvGraphicFramePr>
            <a:graphicFrameLocks noGrp="1"/>
          </p:cNvGraphicFramePr>
          <p:nvPr>
            <p:ph idx="1"/>
            <p:extLst>
              <p:ext uri="{D42A27DB-BD31-4B8C-83A1-F6EECF244321}">
                <p14:modId xmlns:p14="http://schemas.microsoft.com/office/powerpoint/2010/main" val="2877037965"/>
              </p:ext>
            </p:extLst>
          </p:nvPr>
        </p:nvGraphicFramePr>
        <p:xfrm>
          <a:off x="5706881" y="703548"/>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0797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63F3F0B-D59E-D453-78D5-813DCD2D1732}"/>
              </a:ext>
            </a:extLst>
          </p:cNvPr>
          <p:cNvGraphicFramePr>
            <a:graphicFrameLocks noGrp="1"/>
          </p:cNvGraphicFramePr>
          <p:nvPr>
            <p:ph idx="1"/>
            <p:extLst>
              <p:ext uri="{D42A27DB-BD31-4B8C-83A1-F6EECF244321}">
                <p14:modId xmlns:p14="http://schemas.microsoft.com/office/powerpoint/2010/main" val="2634492442"/>
              </p:ext>
            </p:extLst>
          </p:nvPr>
        </p:nvGraphicFramePr>
        <p:xfrm>
          <a:off x="1995320" y="1713995"/>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10925F07-80DB-936F-B7C7-EDCACD34E248}"/>
              </a:ext>
            </a:extLst>
          </p:cNvPr>
          <p:cNvSpPr txBox="1"/>
          <p:nvPr/>
        </p:nvSpPr>
        <p:spPr>
          <a:xfrm>
            <a:off x="2688175" y="789651"/>
            <a:ext cx="714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u="sng">
                <a:latin typeface="Arial"/>
                <a:cs typeface="Arial"/>
              </a:rPr>
              <a:t>Conclusion</a:t>
            </a:r>
            <a:endParaRPr lang="en-US" u="sng"/>
          </a:p>
        </p:txBody>
      </p:sp>
    </p:spTree>
    <p:extLst>
      <p:ext uri="{BB962C8B-B14F-4D97-AF65-F5344CB8AC3E}">
        <p14:creationId xmlns:p14="http://schemas.microsoft.com/office/powerpoint/2010/main" val="18674620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6803" y="231495"/>
            <a:ext cx="6714309" cy="826788"/>
          </a:xfrm>
        </p:spPr>
        <p:txBody>
          <a:bodyPr>
            <a:normAutofit/>
          </a:bodyPr>
          <a:lstStyle/>
          <a:p>
            <a:pPr algn="ctr"/>
            <a:r>
              <a:rPr lang="en-GB" u="sng">
                <a:latin typeface="Arial"/>
                <a:cs typeface="Arial"/>
              </a:rPr>
              <a:t>References</a:t>
            </a:r>
            <a:endParaRPr lang="en-US" u="sng"/>
          </a:p>
        </p:txBody>
      </p:sp>
      <p:sp>
        <p:nvSpPr>
          <p:cNvPr id="256" name="Content Placeholder 255">
            <a:extLst>
              <a:ext uri="{FF2B5EF4-FFF2-40B4-BE49-F238E27FC236}">
                <a16:creationId xmlns:a16="http://schemas.microsoft.com/office/drawing/2014/main" id="{AAAC7341-28C1-889F-C675-2AB9403D6DB8}"/>
              </a:ext>
            </a:extLst>
          </p:cNvPr>
          <p:cNvSpPr>
            <a:spLocks noGrp="1"/>
          </p:cNvSpPr>
          <p:nvPr>
            <p:ph idx="1"/>
          </p:nvPr>
        </p:nvSpPr>
        <p:spPr>
          <a:xfrm>
            <a:off x="75670" y="794329"/>
            <a:ext cx="11594873" cy="4593828"/>
          </a:xfrm>
        </p:spPr>
        <p:txBody>
          <a:bodyPr vert="horz" lIns="91440" tIns="45720" rIns="91440" bIns="45720" rtlCol="0" anchor="t">
            <a:noAutofit/>
          </a:bodyPr>
          <a:lstStyle/>
          <a:p>
            <a:pPr marL="0" indent="0">
              <a:buNone/>
            </a:pPr>
            <a:r>
              <a:rPr lang="en-GB" sz="1200">
                <a:latin typeface="Arial"/>
                <a:ea typeface="+mn-lt"/>
                <a:cs typeface="Arial"/>
              </a:rPr>
              <a:t>Bing (</a:t>
            </a:r>
            <a:r>
              <a:rPr lang="en-GB" sz="1200" err="1">
                <a:latin typeface="Arial"/>
                <a:ea typeface="+mn-lt"/>
                <a:cs typeface="Arial"/>
              </a:rPr>
              <a:t>n.d</a:t>
            </a:r>
            <a:r>
              <a:rPr lang="en-GB" sz="1200">
                <a:latin typeface="Arial"/>
                <a:ea typeface="+mn-lt"/>
                <a:cs typeface="Arial"/>
              </a:rPr>
              <a:t>) Image of a care home in the sun. (Accessed 10th October 2025)</a:t>
            </a:r>
            <a:endParaRPr lang="en-US"/>
          </a:p>
          <a:p>
            <a:pPr marL="0" indent="0">
              <a:buNone/>
            </a:pPr>
            <a:r>
              <a:rPr lang="en-GB" sz="1200">
                <a:latin typeface="Arial"/>
                <a:ea typeface="+mn-lt"/>
                <a:cs typeface="Arial"/>
              </a:rPr>
              <a:t>Brown, T. and Green, A. (2021) ‘Digital collaboration in health and social care’, </a:t>
            </a:r>
            <a:r>
              <a:rPr lang="en-GB" sz="1200" i="1">
                <a:latin typeface="Arial"/>
                <a:ea typeface="+mn-lt"/>
                <a:cs typeface="Arial"/>
              </a:rPr>
              <a:t>Journal of Healthcare Management</a:t>
            </a:r>
            <a:r>
              <a:rPr lang="en-GB" sz="1200">
                <a:latin typeface="Arial"/>
                <a:ea typeface="+mn-lt"/>
                <a:cs typeface="Arial"/>
              </a:rPr>
              <a:t>, 66(3), pp. 145–153.</a:t>
            </a:r>
          </a:p>
          <a:p>
            <a:pPr marL="0" indent="0">
              <a:buNone/>
            </a:pPr>
            <a:r>
              <a:rPr lang="en-GB" sz="1200">
                <a:latin typeface="Arial"/>
                <a:ea typeface="+mn-lt"/>
                <a:cs typeface="Arial"/>
              </a:rPr>
              <a:t>European Union (2018) </a:t>
            </a:r>
            <a:r>
              <a:rPr lang="en-GB" sz="1200" i="1">
                <a:latin typeface="Arial"/>
                <a:ea typeface="+mn-lt"/>
                <a:cs typeface="Arial"/>
              </a:rPr>
              <a:t>General Data Protection Regulation (GDPR)</a:t>
            </a:r>
            <a:r>
              <a:rPr lang="en-GB" sz="1200">
                <a:latin typeface="Arial"/>
                <a:ea typeface="+mn-lt"/>
                <a:cs typeface="Arial"/>
              </a:rPr>
              <a:t>. </a:t>
            </a:r>
            <a:r>
              <a:rPr lang="en-GB" sz="1200" i="1">
                <a:latin typeface="Arial"/>
                <a:ea typeface="+mn-lt"/>
                <a:cs typeface="Arial"/>
              </a:rPr>
              <a:t>Official Journal of the European Union</a:t>
            </a:r>
            <a:r>
              <a:rPr lang="en-GB" sz="1200">
                <a:latin typeface="Arial"/>
                <a:ea typeface="+mn-lt"/>
                <a:cs typeface="Arial"/>
              </a:rPr>
              <a:t>, 119, pp. 1–88.</a:t>
            </a:r>
            <a:endParaRPr lang="en-GB" sz="1200">
              <a:latin typeface="Arial"/>
              <a:cs typeface="Arial"/>
            </a:endParaRPr>
          </a:p>
          <a:p>
            <a:pPr marL="0" indent="0">
              <a:buNone/>
            </a:pPr>
            <a:r>
              <a:rPr lang="en-GB" sz="1200">
                <a:latin typeface="Arial"/>
                <a:ea typeface="+mn-lt"/>
                <a:cs typeface="Arial"/>
              </a:rPr>
              <a:t>HIPAA Journal (2025) ‘Effects of poor communication in healthcare – 2025 update’. Available at: </a:t>
            </a:r>
            <a:r>
              <a:rPr lang="en-GB" sz="1200">
                <a:latin typeface="Arial"/>
                <a:ea typeface="+mn-lt"/>
                <a:cs typeface="Arial"/>
                <a:hlinkClick r:id="rId2"/>
              </a:rPr>
              <a:t>https://www.hipaajournal.com/effects-of-poor-communication-in-healthcare</a:t>
            </a:r>
            <a:r>
              <a:rPr lang="en-GB" sz="1200">
                <a:latin typeface="Arial"/>
                <a:ea typeface="+mn-lt"/>
                <a:cs typeface="Arial"/>
              </a:rPr>
              <a:t> (Accessed: 19 September 2025).</a:t>
            </a:r>
            <a:endParaRPr lang="en-GB" sz="1200">
              <a:latin typeface="Arial"/>
              <a:cs typeface="Arial"/>
            </a:endParaRPr>
          </a:p>
          <a:p>
            <a:pPr marL="0" indent="0">
              <a:buNone/>
            </a:pPr>
            <a:r>
              <a:rPr lang="en-GB" sz="1200">
                <a:latin typeface="Arial"/>
                <a:ea typeface="+mn-lt"/>
                <a:cs typeface="Arial"/>
              </a:rPr>
              <a:t>Jones, L. (2021) ‘Challenges in using spreadsheets in healthcare’, </a:t>
            </a:r>
            <a:r>
              <a:rPr lang="en-GB" sz="1200" i="1">
                <a:latin typeface="Arial"/>
                <a:ea typeface="+mn-lt"/>
                <a:cs typeface="Arial"/>
              </a:rPr>
              <a:t>Health Informatics Journal</a:t>
            </a:r>
            <a:r>
              <a:rPr lang="en-GB" sz="1200">
                <a:latin typeface="Arial"/>
                <a:ea typeface="+mn-lt"/>
                <a:cs typeface="Arial"/>
              </a:rPr>
              <a:t>, 27(2), pp. 233–247.</a:t>
            </a:r>
            <a:endParaRPr lang="en-GB" sz="1200">
              <a:latin typeface="Arial"/>
              <a:cs typeface="Arial"/>
            </a:endParaRPr>
          </a:p>
          <a:p>
            <a:pPr marL="0" indent="0">
              <a:buNone/>
            </a:pPr>
            <a:r>
              <a:rPr lang="en-GB" sz="1200">
                <a:latin typeface="Arial"/>
                <a:ea typeface="+mn-lt"/>
                <a:cs typeface="Arial"/>
              </a:rPr>
              <a:t>MDPI (2023) ‘The relationship between effective communication and teamwork within nursing teams’, </a:t>
            </a:r>
            <a:r>
              <a:rPr lang="en-GB" sz="1200" i="1">
                <a:latin typeface="Arial"/>
                <a:ea typeface="+mn-lt"/>
                <a:cs typeface="Arial"/>
              </a:rPr>
              <a:t>Medicina</a:t>
            </a:r>
            <a:r>
              <a:rPr lang="en-GB" sz="1200">
                <a:latin typeface="Arial"/>
                <a:ea typeface="+mn-lt"/>
                <a:cs typeface="Arial"/>
              </a:rPr>
              <a:t>, 15(2), p. 59. Available at: </a:t>
            </a:r>
            <a:r>
              <a:rPr lang="en-GB" sz="1200">
                <a:latin typeface="Arial"/>
                <a:ea typeface="+mn-lt"/>
                <a:cs typeface="Arial"/>
                <a:hlinkClick r:id="rId3"/>
              </a:rPr>
              <a:t>https://www.mdpi.com/2039-4403/15/2/59</a:t>
            </a:r>
            <a:r>
              <a:rPr lang="en-GB" sz="1200">
                <a:latin typeface="Arial"/>
                <a:ea typeface="+mn-lt"/>
                <a:cs typeface="Arial"/>
              </a:rPr>
              <a:t> (Accessed: 19 September 2025).</a:t>
            </a:r>
            <a:endParaRPr lang="en-GB" sz="1200">
              <a:latin typeface="Arial"/>
              <a:cs typeface="Arial"/>
            </a:endParaRPr>
          </a:p>
          <a:p>
            <a:pPr marL="0" indent="0">
              <a:buNone/>
            </a:pPr>
            <a:r>
              <a:rPr lang="en-GB" sz="1200">
                <a:latin typeface="Arial"/>
                <a:ea typeface="+mn-lt"/>
                <a:cs typeface="Arial"/>
              </a:rPr>
              <a:t>Microsoft. (2024). Microsoft Teams for healthcare. </a:t>
            </a:r>
            <a:r>
              <a:rPr lang="en-GB" sz="1200">
                <a:latin typeface="Arial"/>
                <a:ea typeface="+mn-lt"/>
                <a:cs typeface="Arial"/>
                <a:hlinkClick r:id="rId4"/>
              </a:rPr>
              <a:t>https://www.microsoft.com/en-us/microsoft-teams/healthcare</a:t>
            </a:r>
            <a:r>
              <a:rPr lang="en-GB" sz="1200">
                <a:latin typeface="Arial"/>
                <a:ea typeface="+mn-lt"/>
                <a:cs typeface="Arial"/>
              </a:rPr>
              <a:t> (Accessed: 10th October 2025)</a:t>
            </a:r>
          </a:p>
          <a:p>
            <a:pPr marL="0" indent="0">
              <a:buNone/>
            </a:pPr>
            <a:r>
              <a:rPr lang="en-GB" sz="1200">
                <a:latin typeface="Arial"/>
                <a:ea typeface="+mn-lt"/>
                <a:cs typeface="Arial"/>
              </a:rPr>
              <a:t>Nguyen, H. (2020) ‘Digital literacy and its impact on healthcare staff performance’, </a:t>
            </a:r>
            <a:r>
              <a:rPr lang="en-GB" sz="1200" i="1">
                <a:latin typeface="Arial"/>
                <a:ea typeface="+mn-lt"/>
                <a:cs typeface="Arial"/>
              </a:rPr>
              <a:t>International Journal of Nursing Studies</a:t>
            </a:r>
            <a:r>
              <a:rPr lang="en-GB" sz="1200">
                <a:latin typeface="Arial"/>
                <a:ea typeface="+mn-lt"/>
                <a:cs typeface="Arial"/>
              </a:rPr>
              <a:t>, 107, 103572.</a:t>
            </a:r>
          </a:p>
          <a:p>
            <a:pPr marL="0" indent="0">
              <a:buNone/>
            </a:pPr>
            <a:r>
              <a:rPr lang="en-GB" sz="1200">
                <a:latin typeface="Arial"/>
                <a:ea typeface="+mn-lt"/>
                <a:cs typeface="Arial"/>
              </a:rPr>
              <a:t>NHS Digital. (2023) Using digital tools in social care settings. </a:t>
            </a:r>
            <a:r>
              <a:rPr lang="en-GB" sz="1200">
                <a:latin typeface="Arial"/>
                <a:ea typeface="+mn-lt"/>
                <a:cs typeface="Arial"/>
                <a:hlinkClick r:id="rId5"/>
              </a:rPr>
              <a:t>https://digital.nhs.uk</a:t>
            </a:r>
            <a:r>
              <a:rPr lang="en-GB" sz="1200">
                <a:latin typeface="Arial"/>
                <a:ea typeface="+mn-lt"/>
                <a:cs typeface="Arial"/>
              </a:rPr>
              <a:t> (Accessed 10th October 2025)</a:t>
            </a:r>
            <a:endParaRPr lang="en-GB"/>
          </a:p>
          <a:p>
            <a:pPr marL="0" indent="0">
              <a:buNone/>
            </a:pPr>
            <a:r>
              <a:rPr lang="en-GB" sz="1200">
                <a:latin typeface="Arial"/>
                <a:ea typeface="+mn-lt"/>
                <a:cs typeface="+mn-lt"/>
              </a:rPr>
              <a:t>Petri (2023) ‘Microsoft Teams adds new green screen background effect for meetings’. </a:t>
            </a:r>
            <a:r>
              <a:rPr lang="en-GB" sz="1200" i="1">
                <a:latin typeface="Arial"/>
                <a:ea typeface="+mn-lt"/>
                <a:cs typeface="+mn-lt"/>
              </a:rPr>
              <a:t>Petri</a:t>
            </a:r>
            <a:r>
              <a:rPr lang="en-GB" sz="1200">
                <a:latin typeface="Arial"/>
                <a:ea typeface="+mn-lt"/>
                <a:cs typeface="+mn-lt"/>
              </a:rPr>
              <a:t>. Available at: </a:t>
            </a:r>
            <a:r>
              <a:rPr lang="en-GB" sz="1200">
                <a:latin typeface="Arial"/>
                <a:ea typeface="+mn-lt"/>
                <a:cs typeface="+mn-lt"/>
                <a:hlinkClick r:id="rId6"/>
              </a:rPr>
              <a:t>https://petri.com/microsoft-teams-green-screen-effect/</a:t>
            </a:r>
            <a:r>
              <a:rPr lang="en-GB" sz="1200">
                <a:latin typeface="Arial"/>
                <a:ea typeface="+mn-lt"/>
                <a:cs typeface="+mn-lt"/>
              </a:rPr>
              <a:t> (Accessed: 3rd October 2025).</a:t>
            </a:r>
            <a:endParaRPr lang="en-GB" sz="1200">
              <a:latin typeface="Arial"/>
              <a:ea typeface="+mn-lt"/>
              <a:cs typeface="Arial"/>
            </a:endParaRPr>
          </a:p>
          <a:p>
            <a:pPr marL="0" indent="0">
              <a:buNone/>
            </a:pPr>
            <a:r>
              <a:rPr lang="en-GB" sz="1200">
                <a:latin typeface="Arial"/>
                <a:ea typeface="+mn-lt"/>
                <a:cs typeface="Arial"/>
              </a:rPr>
              <a:t>Smith, J. (2020) ‘The role of Excel in healthcare data management’, </a:t>
            </a:r>
            <a:r>
              <a:rPr lang="en-GB" sz="1200" i="1">
                <a:latin typeface="Arial"/>
                <a:ea typeface="+mn-lt"/>
                <a:cs typeface="Arial"/>
              </a:rPr>
              <a:t>British Journal of Healthcare Computing</a:t>
            </a:r>
            <a:r>
              <a:rPr lang="en-GB" sz="1200">
                <a:latin typeface="Arial"/>
                <a:ea typeface="+mn-lt"/>
                <a:cs typeface="Arial"/>
              </a:rPr>
              <a:t>, 37(4), pp. 22–27.</a:t>
            </a:r>
            <a:endParaRPr lang="en-GB" sz="1200">
              <a:latin typeface="Arial"/>
              <a:cs typeface="Arial"/>
            </a:endParaRPr>
          </a:p>
          <a:p>
            <a:pPr marL="0" indent="0">
              <a:buNone/>
            </a:pPr>
            <a:r>
              <a:rPr lang="en-GB" sz="1200">
                <a:latin typeface="Arial"/>
                <a:ea typeface="+mn-lt"/>
                <a:cs typeface="+mn-lt"/>
              </a:rPr>
              <a:t>Wikimedia Commons (2019) </a:t>
            </a:r>
            <a:r>
              <a:rPr lang="en-GB" sz="1200" i="1">
                <a:latin typeface="Arial"/>
                <a:ea typeface="+mn-lt"/>
                <a:cs typeface="+mn-lt"/>
              </a:rPr>
              <a:t>Microsoft Office Excel logo (2019–present)</a:t>
            </a:r>
            <a:r>
              <a:rPr lang="en-GB" sz="1200">
                <a:latin typeface="Arial"/>
                <a:ea typeface="+mn-lt"/>
                <a:cs typeface="+mn-lt"/>
              </a:rPr>
              <a:t> [image]. Available at: </a:t>
            </a:r>
            <a:r>
              <a:rPr lang="en-GB" sz="1200">
                <a:latin typeface="Arial"/>
                <a:ea typeface="+mn-lt"/>
                <a:cs typeface="+mn-lt"/>
                <a:hlinkClick r:id="rId7"/>
              </a:rPr>
              <a:t>https://commons.wikimedia.org/wiki/File:Microsoft_Office_Excel_%282019–present%29.svg</a:t>
            </a:r>
            <a:r>
              <a:rPr lang="en-GB" sz="1200">
                <a:latin typeface="Arial"/>
                <a:ea typeface="+mn-lt"/>
                <a:cs typeface="+mn-lt"/>
              </a:rPr>
              <a:t> (Accessed: 3rd October 2025</a:t>
            </a:r>
            <a:endParaRPr lang="en-GB" sz="1200">
              <a:latin typeface="Arial"/>
              <a:ea typeface="+mn-lt"/>
              <a:cs typeface="Arial"/>
            </a:endParaRPr>
          </a:p>
          <a:p>
            <a:pPr marL="0" indent="0">
              <a:buNone/>
            </a:pPr>
            <a:r>
              <a:rPr lang="en-GB" sz="1200">
                <a:latin typeface="Arial"/>
                <a:ea typeface="+mn-lt"/>
                <a:cs typeface="Arial"/>
              </a:rPr>
              <a:t>World Health Organization (WHO) (2023) ‘WHO tools and resources using Microsoft Excel’, </a:t>
            </a:r>
            <a:r>
              <a:rPr lang="en-GB" sz="1200" i="1">
                <a:latin typeface="Arial"/>
                <a:ea typeface="+mn-lt"/>
                <a:cs typeface="Arial"/>
              </a:rPr>
              <a:t>Bulletin of the World Health Organization</a:t>
            </a:r>
            <a:r>
              <a:rPr lang="en-GB" sz="1200">
                <a:latin typeface="Arial"/>
                <a:ea typeface="+mn-lt"/>
                <a:cs typeface="Arial"/>
              </a:rPr>
              <a:t>. Available at: </a:t>
            </a:r>
            <a:r>
              <a:rPr lang="en-GB" sz="1200">
                <a:latin typeface="Arial"/>
                <a:ea typeface="+mn-lt"/>
                <a:cs typeface="Arial"/>
                <a:hlinkClick r:id="rId8"/>
              </a:rPr>
              <a:t>https://pmc.ncbi.nlm.nih.gov/articles/PMC11465631</a:t>
            </a:r>
            <a:r>
              <a:rPr lang="en-GB" sz="1200">
                <a:latin typeface="Arial"/>
                <a:ea typeface="+mn-lt"/>
                <a:cs typeface="Arial"/>
              </a:rPr>
              <a:t> (Accessed: 19 September 2025).</a:t>
            </a:r>
            <a:endParaRPr lang="en-GB" sz="1200">
              <a:latin typeface="Arial"/>
              <a:cs typeface="Arial"/>
            </a:endParaRPr>
          </a:p>
          <a:p>
            <a:endParaRPr lang="en-GB" sz="1600">
              <a:latin typeface="Arial"/>
              <a:cs typeface="Arial"/>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VanillaVTI</vt:lpstr>
      <vt:lpstr>LCHS4007 – Digital Skills and Research Methods</vt:lpstr>
      <vt:lpstr>    Evaluating Digital Technology in Sunrise Residential Care Home</vt:lpstr>
      <vt:lpstr>Contents Page </vt:lpstr>
      <vt:lpstr>Introduction</vt:lpstr>
      <vt:lpstr>PowerPoint Presentation</vt:lpstr>
      <vt:lpstr>What is Microsoft Excel? </vt:lpstr>
      <vt:lpstr>Microsoft Excel</vt:lpstr>
      <vt:lpstr>Microsoft Excel</vt:lpstr>
      <vt:lpstr>What is Microsoft Teams?</vt:lpstr>
      <vt:lpstr>Microsoft Teams</vt:lpstr>
      <vt:lpstr>Microsoft Teams</vt:lpstr>
      <vt:lpstr>IMPACT OF LIMITED DIGITAL SKILLS IN MICROSOFT TEAMS</vt:lpstr>
      <vt:lpstr>Impact of limited Digital Skills</vt:lpstr>
      <vt:lpstr>Digital Safety Checklist for Sunrise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2025-09-23T10:02:31Z</dcterms:created>
  <dcterms:modified xsi:type="dcterms:W3CDTF">2025-10-10T11:22:37Z</dcterms:modified>
</cp:coreProperties>
</file>