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41EB43-3C9D-3A28-C0DB-FA39F8058D66}" v="109" dt="2026-05-08T11:44:24.5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a Hill (2305698)" userId="S::2305698@student.uwtsd.ac.uk::c6682646-8e1e-43ac-826c-14172f1f3298" providerId="AD" clId="Web-{D741EB43-3C9D-3A28-C0DB-FA39F8058D66}"/>
    <pc:docChg chg="addSld delSld modSld">
      <pc:chgData name="Nia Hill (2305698)" userId="S::2305698@student.uwtsd.ac.uk::c6682646-8e1e-43ac-826c-14172f1f3298" providerId="AD" clId="Web-{D741EB43-3C9D-3A28-C0DB-FA39F8058D66}" dt="2026-05-08T11:44:26.443" v="178" actId="20577"/>
      <pc:docMkLst>
        <pc:docMk/>
      </pc:docMkLst>
      <pc:sldChg chg="addSp modSp mod setBg setClrOvrMap">
        <pc:chgData name="Nia Hill (2305698)" userId="S::2305698@student.uwtsd.ac.uk::c6682646-8e1e-43ac-826c-14172f1f3298" providerId="AD" clId="Web-{D741EB43-3C9D-3A28-C0DB-FA39F8058D66}" dt="2026-05-07T21:27:57.763" v="7" actId="20577"/>
        <pc:sldMkLst>
          <pc:docMk/>
          <pc:sldMk cId="109857222" sldId="256"/>
        </pc:sldMkLst>
        <pc:spChg chg="mod">
          <ac:chgData name="Nia Hill (2305698)" userId="S::2305698@student.uwtsd.ac.uk::c6682646-8e1e-43ac-826c-14172f1f3298" providerId="AD" clId="Web-{D741EB43-3C9D-3A28-C0DB-FA39F8058D66}" dt="2026-05-07T21:27:16.761" v="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ia Hill (2305698)" userId="S::2305698@student.uwtsd.ac.uk::c6682646-8e1e-43ac-826c-14172f1f3298" providerId="AD" clId="Web-{D741EB43-3C9D-3A28-C0DB-FA39F8058D66}" dt="2026-05-07T21:27:57.763" v="7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Nia Hill (2305698)" userId="S::2305698@student.uwtsd.ac.uk::c6682646-8e1e-43ac-826c-14172f1f3298" providerId="AD" clId="Web-{D741EB43-3C9D-3A28-C0DB-FA39F8058D66}" dt="2026-05-07T21:27:16.761" v="4"/>
          <ac:spMkLst>
            <pc:docMk/>
            <pc:sldMk cId="109857222" sldId="256"/>
            <ac:spMk id="9" creationId="{71B2258F-86CA-4D4D-8270-BC05FCDEBFB3}"/>
          </ac:spMkLst>
        </pc:spChg>
        <pc:picChg chg="add mod ord">
          <ac:chgData name="Nia Hill (2305698)" userId="S::2305698@student.uwtsd.ac.uk::c6682646-8e1e-43ac-826c-14172f1f3298" providerId="AD" clId="Web-{D741EB43-3C9D-3A28-C0DB-FA39F8058D66}" dt="2026-05-07T21:27:16.761" v="4"/>
          <ac:picMkLst>
            <pc:docMk/>
            <pc:sldMk cId="109857222" sldId="256"/>
            <ac:picMk id="4" creationId="{3A08D50E-9213-1A7F-9D53-C3413D234C50}"/>
          </ac:picMkLst>
        </pc:picChg>
      </pc:sldChg>
      <pc:sldChg chg="addSp delSp modSp new mod setBg">
        <pc:chgData name="Nia Hill (2305698)" userId="S::2305698@student.uwtsd.ac.uk::c6682646-8e1e-43ac-826c-14172f1f3298" providerId="AD" clId="Web-{D741EB43-3C9D-3A28-C0DB-FA39F8058D66}" dt="2026-05-07T21:30:06.486" v="18" actId="20577"/>
        <pc:sldMkLst>
          <pc:docMk/>
          <pc:sldMk cId="4227792462" sldId="257"/>
        </pc:sldMkLst>
        <pc:spChg chg="mod">
          <ac:chgData name="Nia Hill (2305698)" userId="S::2305698@student.uwtsd.ac.uk::c6682646-8e1e-43ac-826c-14172f1f3298" providerId="AD" clId="Web-{D741EB43-3C9D-3A28-C0DB-FA39F8058D66}" dt="2026-05-07T21:29:51.626" v="13"/>
          <ac:spMkLst>
            <pc:docMk/>
            <pc:sldMk cId="4227792462" sldId="257"/>
            <ac:spMk id="2" creationId="{B7A14C10-7F98-4E04-39F8-A67990772CE1}"/>
          </ac:spMkLst>
        </pc:spChg>
        <pc:spChg chg="del mod">
          <ac:chgData name="Nia Hill (2305698)" userId="S::2305698@student.uwtsd.ac.uk::c6682646-8e1e-43ac-826c-14172f1f3298" providerId="AD" clId="Web-{D741EB43-3C9D-3A28-C0DB-FA39F8058D66}" dt="2026-05-07T21:29:51.626" v="13"/>
          <ac:spMkLst>
            <pc:docMk/>
            <pc:sldMk cId="4227792462" sldId="257"/>
            <ac:spMk id="3" creationId="{98D1C6C7-8C91-1053-5CBB-7C9984EEF95E}"/>
          </ac:spMkLst>
        </pc:spChg>
        <pc:spChg chg="add">
          <ac:chgData name="Nia Hill (2305698)" userId="S::2305698@student.uwtsd.ac.uk::c6682646-8e1e-43ac-826c-14172f1f3298" providerId="AD" clId="Web-{D741EB43-3C9D-3A28-C0DB-FA39F8058D66}" dt="2026-05-07T21:29:51.626" v="13"/>
          <ac:spMkLst>
            <pc:docMk/>
            <pc:sldMk cId="4227792462" sldId="257"/>
            <ac:spMk id="9" creationId="{BACC6370-2D7E-4714-9D71-7542949D7D5D}"/>
          </ac:spMkLst>
        </pc:spChg>
        <pc:spChg chg="add">
          <ac:chgData name="Nia Hill (2305698)" userId="S::2305698@student.uwtsd.ac.uk::c6682646-8e1e-43ac-826c-14172f1f3298" providerId="AD" clId="Web-{D741EB43-3C9D-3A28-C0DB-FA39F8058D66}" dt="2026-05-07T21:29:51.626" v="13"/>
          <ac:spMkLst>
            <pc:docMk/>
            <pc:sldMk cId="4227792462" sldId="257"/>
            <ac:spMk id="11" creationId="{256B2C21-A230-48C0-8DF1-C46611373C44}"/>
          </ac:spMkLst>
        </pc:spChg>
        <pc:spChg chg="add">
          <ac:chgData name="Nia Hill (2305698)" userId="S::2305698@student.uwtsd.ac.uk::c6682646-8e1e-43ac-826c-14172f1f3298" providerId="AD" clId="Web-{D741EB43-3C9D-3A28-C0DB-FA39F8058D66}" dt="2026-05-07T21:29:51.626" v="13"/>
          <ac:spMkLst>
            <pc:docMk/>
            <pc:sldMk cId="4227792462" sldId="257"/>
            <ac:spMk id="13" creationId="{3847E18C-932D-4C95-AABA-FEC7C9499AD7}"/>
          </ac:spMkLst>
        </pc:spChg>
        <pc:spChg chg="add">
          <ac:chgData name="Nia Hill (2305698)" userId="S::2305698@student.uwtsd.ac.uk::c6682646-8e1e-43ac-826c-14172f1f3298" providerId="AD" clId="Web-{D741EB43-3C9D-3A28-C0DB-FA39F8058D66}" dt="2026-05-07T21:29:51.626" v="13"/>
          <ac:spMkLst>
            <pc:docMk/>
            <pc:sldMk cId="4227792462" sldId="257"/>
            <ac:spMk id="15" creationId="{3150CB11-0C61-439E-910F-5787759E72A0}"/>
          </ac:spMkLst>
        </pc:spChg>
        <pc:spChg chg="add">
          <ac:chgData name="Nia Hill (2305698)" userId="S::2305698@student.uwtsd.ac.uk::c6682646-8e1e-43ac-826c-14172f1f3298" providerId="AD" clId="Web-{D741EB43-3C9D-3A28-C0DB-FA39F8058D66}" dt="2026-05-07T21:29:51.626" v="13"/>
          <ac:spMkLst>
            <pc:docMk/>
            <pc:sldMk cId="4227792462" sldId="257"/>
            <ac:spMk id="17" creationId="{43F8A58B-5155-44CE-A5FF-7647B47D0A7A}"/>
          </ac:spMkLst>
        </pc:spChg>
        <pc:spChg chg="add">
          <ac:chgData name="Nia Hill (2305698)" userId="S::2305698@student.uwtsd.ac.uk::c6682646-8e1e-43ac-826c-14172f1f3298" providerId="AD" clId="Web-{D741EB43-3C9D-3A28-C0DB-FA39F8058D66}" dt="2026-05-07T21:29:51.626" v="13"/>
          <ac:spMkLst>
            <pc:docMk/>
            <pc:sldMk cId="4227792462" sldId="257"/>
            <ac:spMk id="19" creationId="{443F2ACA-E6D6-4028-82DD-F03C262D5DE6}"/>
          </ac:spMkLst>
        </pc:spChg>
        <pc:graphicFrameChg chg="add modGraphic">
          <ac:chgData name="Nia Hill (2305698)" userId="S::2305698@student.uwtsd.ac.uk::c6682646-8e1e-43ac-826c-14172f1f3298" providerId="AD" clId="Web-{D741EB43-3C9D-3A28-C0DB-FA39F8058D66}" dt="2026-05-07T21:30:06.486" v="18" actId="20577"/>
          <ac:graphicFrameMkLst>
            <pc:docMk/>
            <pc:sldMk cId="4227792462" sldId="257"/>
            <ac:graphicFrameMk id="5" creationId="{4D575E39-C500-3EDE-639B-35A9BB664381}"/>
          </ac:graphicFrameMkLst>
        </pc:graphicFrameChg>
      </pc:sldChg>
      <pc:sldChg chg="addSp delSp modSp new mod setBg setClrOvrMap">
        <pc:chgData name="Nia Hill (2305698)" userId="S::2305698@student.uwtsd.ac.uk::c6682646-8e1e-43ac-826c-14172f1f3298" providerId="AD" clId="Web-{D741EB43-3C9D-3A28-C0DB-FA39F8058D66}" dt="2026-05-08T11:44:26.443" v="178" actId="20577"/>
        <pc:sldMkLst>
          <pc:docMk/>
          <pc:sldMk cId="624348006" sldId="258"/>
        </pc:sldMkLst>
        <pc:spChg chg="mod">
          <ac:chgData name="Nia Hill (2305698)" userId="S::2305698@student.uwtsd.ac.uk::c6682646-8e1e-43ac-826c-14172f1f3298" providerId="AD" clId="Web-{D741EB43-3C9D-3A28-C0DB-FA39F8058D66}" dt="2026-05-07T21:34:26.776" v="33"/>
          <ac:spMkLst>
            <pc:docMk/>
            <pc:sldMk cId="624348006" sldId="258"/>
            <ac:spMk id="2" creationId="{E5D37CDB-DE05-0B8B-5CF3-56831B8D822B}"/>
          </ac:spMkLst>
        </pc:spChg>
        <pc:spChg chg="del mod">
          <ac:chgData name="Nia Hill (2305698)" userId="S::2305698@student.uwtsd.ac.uk::c6682646-8e1e-43ac-826c-14172f1f3298" providerId="AD" clId="Web-{D741EB43-3C9D-3A28-C0DB-FA39F8058D66}" dt="2026-05-07T21:31:01.410" v="22"/>
          <ac:spMkLst>
            <pc:docMk/>
            <pc:sldMk cId="624348006" sldId="258"/>
            <ac:spMk id="3" creationId="{B9CC3857-3A42-EA1E-FA08-7C9AC325386C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31:27.832" v="23"/>
          <ac:spMkLst>
            <pc:docMk/>
            <pc:sldMk cId="624348006" sldId="258"/>
            <ac:spMk id="9" creationId="{BACC6370-2D7E-4714-9D71-7542949D7D5D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34:26.776" v="33"/>
          <ac:spMkLst>
            <pc:docMk/>
            <pc:sldMk cId="624348006" sldId="258"/>
            <ac:spMk id="10" creationId="{BACC6370-2D7E-4714-9D71-7542949D7D5D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31:27.832" v="23"/>
          <ac:spMkLst>
            <pc:docMk/>
            <pc:sldMk cId="624348006" sldId="258"/>
            <ac:spMk id="11" creationId="{F68B3F68-107C-434F-AA38-110D5EA91B85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34:26.776" v="33"/>
          <ac:spMkLst>
            <pc:docMk/>
            <pc:sldMk cId="624348006" sldId="258"/>
            <ac:spMk id="12" creationId="{F68B3F68-107C-434F-AA38-110D5EA91B85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31:27.832" v="23"/>
          <ac:spMkLst>
            <pc:docMk/>
            <pc:sldMk cId="624348006" sldId="258"/>
            <ac:spMk id="13" creationId="{AAD0DBB9-1A4B-4391-81D4-CB19F9AB918A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34:26.776" v="33"/>
          <ac:spMkLst>
            <pc:docMk/>
            <pc:sldMk cId="624348006" sldId="258"/>
            <ac:spMk id="14" creationId="{AAD0DBB9-1A4B-4391-81D4-CB19F9AB918A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31:27.832" v="23"/>
          <ac:spMkLst>
            <pc:docMk/>
            <pc:sldMk cId="624348006" sldId="258"/>
            <ac:spMk id="15" creationId="{063BBA22-50EA-4C4D-BE05-F1CE4E63AA56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34:26.776" v="33"/>
          <ac:spMkLst>
            <pc:docMk/>
            <pc:sldMk cId="624348006" sldId="258"/>
            <ac:spMk id="16" creationId="{063BBA22-50EA-4C4D-BE05-F1CE4E63AA56}"/>
          </ac:spMkLst>
        </pc:spChg>
        <pc:spChg chg="add del mod">
          <ac:chgData name="Nia Hill (2305698)" userId="S::2305698@student.uwtsd.ac.uk::c6682646-8e1e-43ac-826c-14172f1f3298" providerId="AD" clId="Web-{D741EB43-3C9D-3A28-C0DB-FA39F8058D66}" dt="2026-05-07T21:33:49.853" v="31"/>
          <ac:spMkLst>
            <pc:docMk/>
            <pc:sldMk cId="624348006" sldId="258"/>
            <ac:spMk id="24" creationId="{FBA224D4-7211-30F8-2D40-A45461757EC0}"/>
          </ac:spMkLst>
        </pc:spChg>
        <pc:spChg chg="add">
          <ac:chgData name="Nia Hill (2305698)" userId="S::2305698@student.uwtsd.ac.uk::c6682646-8e1e-43ac-826c-14172f1f3298" providerId="AD" clId="Web-{D741EB43-3C9D-3A28-C0DB-FA39F8058D66}" dt="2026-05-07T21:34:26.776" v="33"/>
          <ac:spMkLst>
            <pc:docMk/>
            <pc:sldMk cId="624348006" sldId="258"/>
            <ac:spMk id="38" creationId="{12609869-9E80-471B-A487-A53288E0E791}"/>
          </ac:spMkLst>
        </pc:spChg>
        <pc:spChg chg="add">
          <ac:chgData name="Nia Hill (2305698)" userId="S::2305698@student.uwtsd.ac.uk::c6682646-8e1e-43ac-826c-14172f1f3298" providerId="AD" clId="Web-{D741EB43-3C9D-3A28-C0DB-FA39F8058D66}" dt="2026-05-07T21:34:26.776" v="33"/>
          <ac:spMkLst>
            <pc:docMk/>
            <pc:sldMk cId="624348006" sldId="258"/>
            <ac:spMk id="40" creationId="{7004738A-9D34-43E8-97D2-CA0EED4F8BE0}"/>
          </ac:spMkLst>
        </pc:spChg>
        <pc:spChg chg="add">
          <ac:chgData name="Nia Hill (2305698)" userId="S::2305698@student.uwtsd.ac.uk::c6682646-8e1e-43ac-826c-14172f1f3298" providerId="AD" clId="Web-{D741EB43-3C9D-3A28-C0DB-FA39F8058D66}" dt="2026-05-07T21:34:26.776" v="33"/>
          <ac:spMkLst>
            <pc:docMk/>
            <pc:sldMk cId="624348006" sldId="258"/>
            <ac:spMk id="42" creationId="{B8B8D07F-F13E-443E-BA68-2D26672D76B9}"/>
          </ac:spMkLst>
        </pc:spChg>
        <pc:spChg chg="add">
          <ac:chgData name="Nia Hill (2305698)" userId="S::2305698@student.uwtsd.ac.uk::c6682646-8e1e-43ac-826c-14172f1f3298" providerId="AD" clId="Web-{D741EB43-3C9D-3A28-C0DB-FA39F8058D66}" dt="2026-05-07T21:34:26.776" v="33"/>
          <ac:spMkLst>
            <pc:docMk/>
            <pc:sldMk cId="624348006" sldId="258"/>
            <ac:spMk id="44" creationId="{2813A4FA-24A5-41ED-A534-3807D1B2F344}"/>
          </ac:spMkLst>
        </pc:spChg>
        <pc:spChg chg="add">
          <ac:chgData name="Nia Hill (2305698)" userId="S::2305698@student.uwtsd.ac.uk::c6682646-8e1e-43ac-826c-14172f1f3298" providerId="AD" clId="Web-{D741EB43-3C9D-3A28-C0DB-FA39F8058D66}" dt="2026-05-07T21:34:26.776" v="33"/>
          <ac:spMkLst>
            <pc:docMk/>
            <pc:sldMk cId="624348006" sldId="258"/>
            <ac:spMk id="46" creationId="{C3944F27-CA70-4E84-A51A-E6BF89558979}"/>
          </ac:spMkLst>
        </pc:spChg>
        <pc:graphicFrameChg chg="add del mod modGraphic">
          <ac:chgData name="Nia Hill (2305698)" userId="S::2305698@student.uwtsd.ac.uk::c6682646-8e1e-43ac-826c-14172f1f3298" providerId="AD" clId="Web-{D741EB43-3C9D-3A28-C0DB-FA39F8058D66}" dt="2026-05-08T11:44:26.443" v="178" actId="20577"/>
          <ac:graphicFrameMkLst>
            <pc:docMk/>
            <pc:sldMk cId="624348006" sldId="258"/>
            <ac:graphicFrameMk id="5" creationId="{B8EB7F78-CC0C-AC5D-57C8-6714C1755DC1}"/>
          </ac:graphicFrameMkLst>
        </pc:graphicFrameChg>
        <pc:picChg chg="add mod">
          <ac:chgData name="Nia Hill (2305698)" userId="S::2305698@student.uwtsd.ac.uk::c6682646-8e1e-43ac-826c-14172f1f3298" providerId="AD" clId="Web-{D741EB43-3C9D-3A28-C0DB-FA39F8058D66}" dt="2026-05-07T21:34:22.276" v="32"/>
          <ac:picMkLst>
            <pc:docMk/>
            <pc:sldMk cId="624348006" sldId="258"/>
            <ac:picMk id="33" creationId="{0417D1EA-1D1C-4621-97C7-8740BD0A6787}"/>
          </ac:picMkLst>
        </pc:picChg>
      </pc:sldChg>
      <pc:sldChg chg="addSp delSp modSp new mod setBg setClrOvrMap">
        <pc:chgData name="Nia Hill (2305698)" userId="S::2305698@student.uwtsd.ac.uk::c6682646-8e1e-43ac-826c-14172f1f3298" providerId="AD" clId="Web-{D741EB43-3C9D-3A28-C0DB-FA39F8058D66}" dt="2026-05-07T21:32:57.164" v="28"/>
        <pc:sldMkLst>
          <pc:docMk/>
          <pc:sldMk cId="2039768588" sldId="259"/>
        </pc:sldMkLst>
        <pc:spChg chg="mod">
          <ac:chgData name="Nia Hill (2305698)" userId="S::2305698@student.uwtsd.ac.uk::c6682646-8e1e-43ac-826c-14172f1f3298" providerId="AD" clId="Web-{D741EB43-3C9D-3A28-C0DB-FA39F8058D66}" dt="2026-05-07T21:32:57.164" v="28"/>
          <ac:spMkLst>
            <pc:docMk/>
            <pc:sldMk cId="2039768588" sldId="259"/>
            <ac:spMk id="2" creationId="{83B928D5-E59E-3BA9-0953-8833B23DB32C}"/>
          </ac:spMkLst>
        </pc:spChg>
        <pc:spChg chg="del mod">
          <ac:chgData name="Nia Hill (2305698)" userId="S::2305698@student.uwtsd.ac.uk::c6682646-8e1e-43ac-826c-14172f1f3298" providerId="AD" clId="Web-{D741EB43-3C9D-3A28-C0DB-FA39F8058D66}" dt="2026-05-07T21:32:57.164" v="28"/>
          <ac:spMkLst>
            <pc:docMk/>
            <pc:sldMk cId="2039768588" sldId="259"/>
            <ac:spMk id="3" creationId="{BAB129A5-5EB5-1020-BBB1-A67E57870D71}"/>
          </ac:spMkLst>
        </pc:spChg>
        <pc:graphicFrameChg chg="add">
          <ac:chgData name="Nia Hill (2305698)" userId="S::2305698@student.uwtsd.ac.uk::c6682646-8e1e-43ac-826c-14172f1f3298" providerId="AD" clId="Web-{D741EB43-3C9D-3A28-C0DB-FA39F8058D66}" dt="2026-05-07T21:32:57.164" v="28"/>
          <ac:graphicFrameMkLst>
            <pc:docMk/>
            <pc:sldMk cId="2039768588" sldId="259"/>
            <ac:graphicFrameMk id="5" creationId="{D34BB322-58C5-BF89-AFA5-5F4FF380570D}"/>
          </ac:graphicFrameMkLst>
        </pc:graphicFrameChg>
        <pc:picChg chg="add">
          <ac:chgData name="Nia Hill (2305698)" userId="S::2305698@student.uwtsd.ac.uk::c6682646-8e1e-43ac-826c-14172f1f3298" providerId="AD" clId="Web-{D741EB43-3C9D-3A28-C0DB-FA39F8058D66}" dt="2026-05-07T21:32:57.164" v="28"/>
          <ac:picMkLst>
            <pc:docMk/>
            <pc:sldMk cId="2039768588" sldId="259"/>
            <ac:picMk id="6" creationId="{58203B90-DD92-ACFF-343F-9D192CB389D9}"/>
          </ac:picMkLst>
        </pc:picChg>
      </pc:sldChg>
      <pc:sldChg chg="addSp delSp modSp new mod setBg setClrOvrMap">
        <pc:chgData name="Nia Hill (2305698)" userId="S::2305698@student.uwtsd.ac.uk::c6682646-8e1e-43ac-826c-14172f1f3298" providerId="AD" clId="Web-{D741EB43-3C9D-3A28-C0DB-FA39F8058D66}" dt="2026-05-07T21:36:56.256" v="40" actId="20577"/>
        <pc:sldMkLst>
          <pc:docMk/>
          <pc:sldMk cId="3302621527" sldId="260"/>
        </pc:sldMkLst>
        <pc:spChg chg="mod">
          <ac:chgData name="Nia Hill (2305698)" userId="S::2305698@student.uwtsd.ac.uk::c6682646-8e1e-43ac-826c-14172f1f3298" providerId="AD" clId="Web-{D741EB43-3C9D-3A28-C0DB-FA39F8058D66}" dt="2026-05-07T21:36:27.318" v="38"/>
          <ac:spMkLst>
            <pc:docMk/>
            <pc:sldMk cId="3302621527" sldId="260"/>
            <ac:spMk id="2" creationId="{0183EA50-5B9A-76D4-0DD4-EE741EAE5CDB}"/>
          </ac:spMkLst>
        </pc:spChg>
        <pc:spChg chg="del mod">
          <ac:chgData name="Nia Hill (2305698)" userId="S::2305698@student.uwtsd.ac.uk::c6682646-8e1e-43ac-826c-14172f1f3298" providerId="AD" clId="Web-{D741EB43-3C9D-3A28-C0DB-FA39F8058D66}" dt="2026-05-07T21:36:19.349" v="37"/>
          <ac:spMkLst>
            <pc:docMk/>
            <pc:sldMk cId="3302621527" sldId="260"/>
            <ac:spMk id="3" creationId="{40F7F61D-A970-BBB9-6EC6-83A17147E393}"/>
          </ac:spMkLst>
        </pc:spChg>
        <pc:spChg chg="add">
          <ac:chgData name="Nia Hill (2305698)" userId="S::2305698@student.uwtsd.ac.uk::c6682646-8e1e-43ac-826c-14172f1f3298" providerId="AD" clId="Web-{D741EB43-3C9D-3A28-C0DB-FA39F8058D66}" dt="2026-05-07T21:36:27.318" v="38"/>
          <ac:spMkLst>
            <pc:docMk/>
            <pc:sldMk cId="3302621527" sldId="260"/>
            <ac:spMk id="11" creationId="{9228552E-C8B1-4A80-8448-0787CE0FC704}"/>
          </ac:spMkLst>
        </pc:spChg>
        <pc:graphicFrameChg chg="add mod modGraphic">
          <ac:chgData name="Nia Hill (2305698)" userId="S::2305698@student.uwtsd.ac.uk::c6682646-8e1e-43ac-826c-14172f1f3298" providerId="AD" clId="Web-{D741EB43-3C9D-3A28-C0DB-FA39F8058D66}" dt="2026-05-07T21:36:56.256" v="40" actId="20577"/>
          <ac:graphicFrameMkLst>
            <pc:docMk/>
            <pc:sldMk cId="3302621527" sldId="260"/>
            <ac:graphicFrameMk id="5" creationId="{0DD249FB-8CF2-38C4-5FC4-3DFC08F09580}"/>
          </ac:graphicFrameMkLst>
        </pc:graphicFrameChg>
        <pc:picChg chg="add">
          <ac:chgData name="Nia Hill (2305698)" userId="S::2305698@student.uwtsd.ac.uk::c6682646-8e1e-43ac-826c-14172f1f3298" providerId="AD" clId="Web-{D741EB43-3C9D-3A28-C0DB-FA39F8058D66}" dt="2026-05-07T21:36:27.318" v="38"/>
          <ac:picMkLst>
            <pc:docMk/>
            <pc:sldMk cId="3302621527" sldId="260"/>
            <ac:picMk id="7" creationId="{09855515-0E66-83C7-62E1-58CE10E329A5}"/>
          </ac:picMkLst>
        </pc:picChg>
      </pc:sldChg>
      <pc:sldChg chg="addSp delSp modSp new mod setBg setClrOvrMap">
        <pc:chgData name="Nia Hill (2305698)" userId="S::2305698@student.uwtsd.ac.uk::c6682646-8e1e-43ac-826c-14172f1f3298" providerId="AD" clId="Web-{D741EB43-3C9D-3A28-C0DB-FA39F8058D66}" dt="2026-05-07T21:51:34.147" v="100"/>
        <pc:sldMkLst>
          <pc:docMk/>
          <pc:sldMk cId="1440213686" sldId="261"/>
        </pc:sldMkLst>
        <pc:spChg chg="mod">
          <ac:chgData name="Nia Hill (2305698)" userId="S::2305698@student.uwtsd.ac.uk::c6682646-8e1e-43ac-826c-14172f1f3298" providerId="AD" clId="Web-{D741EB43-3C9D-3A28-C0DB-FA39F8058D66}" dt="2026-05-07T21:51:34.147" v="100"/>
          <ac:spMkLst>
            <pc:docMk/>
            <pc:sldMk cId="1440213686" sldId="261"/>
            <ac:spMk id="2" creationId="{DC9787E7-79BD-A794-F1CD-E255325E4271}"/>
          </ac:spMkLst>
        </pc:spChg>
        <pc:spChg chg="del mod">
          <ac:chgData name="Nia Hill (2305698)" userId="S::2305698@student.uwtsd.ac.uk::c6682646-8e1e-43ac-826c-14172f1f3298" providerId="AD" clId="Web-{D741EB43-3C9D-3A28-C0DB-FA39F8058D66}" dt="2026-05-07T21:45:16.900" v="68"/>
          <ac:spMkLst>
            <pc:docMk/>
            <pc:sldMk cId="1440213686" sldId="261"/>
            <ac:spMk id="3" creationId="{95803F92-2B22-12E6-E559-E0540455FB89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48:05.421" v="79"/>
          <ac:spMkLst>
            <pc:docMk/>
            <pc:sldMk cId="1440213686" sldId="261"/>
            <ac:spMk id="10" creationId="{9228552E-C8B1-4A80-8448-0787CE0FC704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49:02.236" v="85"/>
          <ac:spMkLst>
            <pc:docMk/>
            <pc:sldMk cId="1440213686" sldId="261"/>
            <ac:spMk id="15" creationId="{B50AB553-2A96-4A92-96F2-93548E096954}"/>
          </ac:spMkLst>
        </pc:spChg>
        <pc:spChg chg="add del mod">
          <ac:chgData name="Nia Hill (2305698)" userId="S::2305698@student.uwtsd.ac.uk::c6682646-8e1e-43ac-826c-14172f1f3298" providerId="AD" clId="Web-{D741EB43-3C9D-3A28-C0DB-FA39F8058D66}" dt="2026-05-07T21:47:30.201" v="76"/>
          <ac:spMkLst>
            <pc:docMk/>
            <pc:sldMk cId="1440213686" sldId="261"/>
            <ac:spMk id="17" creationId="{6CA4E4F6-0826-70C9-D972-D3D615F51529}"/>
          </ac:spMkLst>
        </pc:spChg>
        <pc:spChg chg="add del mod">
          <ac:chgData name="Nia Hill (2305698)" userId="S::2305698@student.uwtsd.ac.uk::c6682646-8e1e-43ac-826c-14172f1f3298" providerId="AD" clId="Web-{D741EB43-3C9D-3A28-C0DB-FA39F8058D66}" dt="2026-05-07T21:48:15.906" v="83"/>
          <ac:spMkLst>
            <pc:docMk/>
            <pc:sldMk cId="1440213686" sldId="261"/>
            <ac:spMk id="50" creationId="{DA85C89A-1089-0D23-E9A5-37DD8E622666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49:15.236" v="86"/>
          <ac:spMkLst>
            <pc:docMk/>
            <pc:sldMk cId="1440213686" sldId="261"/>
            <ac:spMk id="67" creationId="{352BEC0E-22F8-46D0-9632-375DB541B06C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49:15.236" v="86"/>
          <ac:spMkLst>
            <pc:docMk/>
            <pc:sldMk cId="1440213686" sldId="261"/>
            <ac:spMk id="69" creationId="{3FCFB1DE-0B7E-48CC-BA90-B2AB0889F9D6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51:34.147" v="100"/>
          <ac:spMkLst>
            <pc:docMk/>
            <pc:sldMk cId="1440213686" sldId="261"/>
            <ac:spMk id="74" creationId="{352BEC0E-22F8-46D0-9632-375DB541B06C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51:34.147" v="100"/>
          <ac:spMkLst>
            <pc:docMk/>
            <pc:sldMk cId="1440213686" sldId="261"/>
            <ac:spMk id="76" creationId="{3FCFB1DE-0B7E-48CC-BA90-B2AB0889F9D6}"/>
          </ac:spMkLst>
        </pc:spChg>
        <pc:spChg chg="add">
          <ac:chgData name="Nia Hill (2305698)" userId="S::2305698@student.uwtsd.ac.uk::c6682646-8e1e-43ac-826c-14172f1f3298" providerId="AD" clId="Web-{D741EB43-3C9D-3A28-C0DB-FA39F8058D66}" dt="2026-05-07T21:51:34.147" v="100"/>
          <ac:spMkLst>
            <pc:docMk/>
            <pc:sldMk cId="1440213686" sldId="261"/>
            <ac:spMk id="81" creationId="{955A2079-FA98-4876-80F0-72364A7D2EA4}"/>
          </ac:spMkLst>
        </pc:spChg>
        <pc:graphicFrameChg chg="add mod ord modGraphic">
          <ac:chgData name="Nia Hill (2305698)" userId="S::2305698@student.uwtsd.ac.uk::c6682646-8e1e-43ac-826c-14172f1f3298" providerId="AD" clId="Web-{D741EB43-3C9D-3A28-C0DB-FA39F8058D66}" dt="2026-05-07T21:51:34.147" v="100"/>
          <ac:graphicFrameMkLst>
            <pc:docMk/>
            <pc:sldMk cId="1440213686" sldId="261"/>
            <ac:graphicFrameMk id="5" creationId="{67266090-6A3C-298E-3C48-43EE4DBC6370}"/>
          </ac:graphicFrameMkLst>
        </pc:graphicFrameChg>
        <pc:picChg chg="add del mod ord">
          <ac:chgData name="Nia Hill (2305698)" userId="S::2305698@student.uwtsd.ac.uk::c6682646-8e1e-43ac-826c-14172f1f3298" providerId="AD" clId="Web-{D741EB43-3C9D-3A28-C0DB-FA39F8058D66}" dt="2026-05-07T21:51:28.647" v="99"/>
          <ac:picMkLst>
            <pc:docMk/>
            <pc:sldMk cId="1440213686" sldId="261"/>
            <ac:picMk id="6" creationId="{480F5F7E-18C3-FB2F-31D3-954F17545EF5}"/>
          </ac:picMkLst>
        </pc:picChg>
        <pc:picChg chg="add del mod">
          <ac:chgData name="Nia Hill (2305698)" userId="S::2305698@student.uwtsd.ac.uk::c6682646-8e1e-43ac-826c-14172f1f3298" providerId="AD" clId="Web-{D741EB43-3C9D-3A28-C0DB-FA39F8058D66}" dt="2026-05-07T21:47:57.530" v="78"/>
          <ac:picMkLst>
            <pc:docMk/>
            <pc:sldMk cId="1440213686" sldId="261"/>
            <ac:picMk id="38" creationId="{8D15E6EC-BF13-25CF-573C-0F34E51A7AA7}"/>
          </ac:picMkLst>
        </pc:picChg>
        <pc:picChg chg="add del mod">
          <ac:chgData name="Nia Hill (2305698)" userId="S::2305698@student.uwtsd.ac.uk::c6682646-8e1e-43ac-826c-14172f1f3298" providerId="AD" clId="Web-{D741EB43-3C9D-3A28-C0DB-FA39F8058D66}" dt="2026-05-07T21:51:15.756" v="98"/>
          <ac:picMkLst>
            <pc:docMk/>
            <pc:sldMk cId="1440213686" sldId="261"/>
            <ac:picMk id="62" creationId="{50F84A9E-4B42-A92D-F33C-970B88359DD1}"/>
          </ac:picMkLst>
        </pc:picChg>
      </pc:sldChg>
      <pc:sldChg chg="addSp delSp modSp new mod setBg">
        <pc:chgData name="Nia Hill (2305698)" userId="S::2305698@student.uwtsd.ac.uk::c6682646-8e1e-43ac-826c-14172f1f3298" providerId="AD" clId="Web-{D741EB43-3C9D-3A28-C0DB-FA39F8058D66}" dt="2026-05-07T21:39:25.277" v="48"/>
        <pc:sldMkLst>
          <pc:docMk/>
          <pc:sldMk cId="1159569037" sldId="262"/>
        </pc:sldMkLst>
        <pc:spChg chg="mod">
          <ac:chgData name="Nia Hill (2305698)" userId="S::2305698@student.uwtsd.ac.uk::c6682646-8e1e-43ac-826c-14172f1f3298" providerId="AD" clId="Web-{D741EB43-3C9D-3A28-C0DB-FA39F8058D66}" dt="2026-05-07T21:39:25.277" v="48"/>
          <ac:spMkLst>
            <pc:docMk/>
            <pc:sldMk cId="1159569037" sldId="262"/>
            <ac:spMk id="2" creationId="{95146EBC-1337-1210-A690-23349E770584}"/>
          </ac:spMkLst>
        </pc:spChg>
        <pc:spChg chg="del mod">
          <ac:chgData name="Nia Hill (2305698)" userId="S::2305698@student.uwtsd.ac.uk::c6682646-8e1e-43ac-826c-14172f1f3298" providerId="AD" clId="Web-{D741EB43-3C9D-3A28-C0DB-FA39F8058D66}" dt="2026-05-07T21:39:06.745" v="47"/>
          <ac:spMkLst>
            <pc:docMk/>
            <pc:sldMk cId="1159569037" sldId="262"/>
            <ac:spMk id="3" creationId="{F1A4C567-4F6D-C22C-4B55-A3BBC3B9D948}"/>
          </ac:spMkLst>
        </pc:spChg>
        <pc:spChg chg="add">
          <ac:chgData name="Nia Hill (2305698)" userId="S::2305698@student.uwtsd.ac.uk::c6682646-8e1e-43ac-826c-14172f1f3298" providerId="AD" clId="Web-{D741EB43-3C9D-3A28-C0DB-FA39F8058D66}" dt="2026-05-07T21:39:25.277" v="48"/>
          <ac:spMkLst>
            <pc:docMk/>
            <pc:sldMk cId="1159569037" sldId="262"/>
            <ac:spMk id="11" creationId="{B50AB553-2A96-4A92-96F2-93548E096954}"/>
          </ac:spMkLst>
        </pc:spChg>
        <pc:graphicFrameChg chg="add mod modGraphic">
          <ac:chgData name="Nia Hill (2305698)" userId="S::2305698@student.uwtsd.ac.uk::c6682646-8e1e-43ac-826c-14172f1f3298" providerId="AD" clId="Web-{D741EB43-3C9D-3A28-C0DB-FA39F8058D66}" dt="2026-05-07T21:39:25.277" v="48"/>
          <ac:graphicFrameMkLst>
            <pc:docMk/>
            <pc:sldMk cId="1159569037" sldId="262"/>
            <ac:graphicFrameMk id="5" creationId="{9B42F280-6B52-D9EC-E00C-CBECDB47E3AA}"/>
          </ac:graphicFrameMkLst>
        </pc:graphicFrameChg>
        <pc:picChg chg="add">
          <ac:chgData name="Nia Hill (2305698)" userId="S::2305698@student.uwtsd.ac.uk::c6682646-8e1e-43ac-826c-14172f1f3298" providerId="AD" clId="Web-{D741EB43-3C9D-3A28-C0DB-FA39F8058D66}" dt="2026-05-07T21:39:25.277" v="48"/>
          <ac:picMkLst>
            <pc:docMk/>
            <pc:sldMk cId="1159569037" sldId="262"/>
            <ac:picMk id="7" creationId="{38BF9CFF-F800-ABB7-8999-C531471843CD}"/>
          </ac:picMkLst>
        </pc:picChg>
      </pc:sldChg>
      <pc:sldChg chg="addSp delSp modSp new mod setBg">
        <pc:chgData name="Nia Hill (2305698)" userId="S::2305698@student.uwtsd.ac.uk::c6682646-8e1e-43ac-826c-14172f1f3298" providerId="AD" clId="Web-{D741EB43-3C9D-3A28-C0DB-FA39F8058D66}" dt="2026-05-07T21:41:03.921" v="57"/>
        <pc:sldMkLst>
          <pc:docMk/>
          <pc:sldMk cId="1627988302" sldId="263"/>
        </pc:sldMkLst>
        <pc:spChg chg="mod">
          <ac:chgData name="Nia Hill (2305698)" userId="S::2305698@student.uwtsd.ac.uk::c6682646-8e1e-43ac-826c-14172f1f3298" providerId="AD" clId="Web-{D741EB43-3C9D-3A28-C0DB-FA39F8058D66}" dt="2026-05-07T21:41:03.906" v="56"/>
          <ac:spMkLst>
            <pc:docMk/>
            <pc:sldMk cId="1627988302" sldId="263"/>
            <ac:spMk id="2" creationId="{9CC40D77-F61A-41BF-024E-2F52C4F9CD0D}"/>
          </ac:spMkLst>
        </pc:spChg>
        <pc:spChg chg="add del mod">
          <ac:chgData name="Nia Hill (2305698)" userId="S::2305698@student.uwtsd.ac.uk::c6682646-8e1e-43ac-826c-14172f1f3298" providerId="AD" clId="Web-{D741EB43-3C9D-3A28-C0DB-FA39F8058D66}" dt="2026-05-07T21:41:03.921" v="57"/>
          <ac:spMkLst>
            <pc:docMk/>
            <pc:sldMk cId="1627988302" sldId="263"/>
            <ac:spMk id="3" creationId="{9A842B63-9BFA-BB33-DE02-E5CC701D1306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40:49.077" v="54"/>
          <ac:spMkLst>
            <pc:docMk/>
            <pc:sldMk cId="1627988302" sldId="263"/>
            <ac:spMk id="9" creationId="{BACC6370-2D7E-4714-9D71-7542949D7D5D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40:49.077" v="54"/>
          <ac:spMkLst>
            <pc:docMk/>
            <pc:sldMk cId="1627988302" sldId="263"/>
            <ac:spMk id="11" creationId="{F68B3F68-107C-434F-AA38-110D5EA91B85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40:49.077" v="54"/>
          <ac:spMkLst>
            <pc:docMk/>
            <pc:sldMk cId="1627988302" sldId="263"/>
            <ac:spMk id="13" creationId="{AAD0DBB9-1A4B-4391-81D4-CB19F9AB918A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40:49.077" v="54"/>
          <ac:spMkLst>
            <pc:docMk/>
            <pc:sldMk cId="1627988302" sldId="263"/>
            <ac:spMk id="15" creationId="{063BBA22-50EA-4C4D-BE05-F1CE4E63AA56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41:03.906" v="56"/>
          <ac:spMkLst>
            <pc:docMk/>
            <pc:sldMk cId="1627988302" sldId="263"/>
            <ac:spMk id="17" creationId="{BACC6370-2D7E-4714-9D71-7542949D7D5D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41:03.906" v="56"/>
          <ac:spMkLst>
            <pc:docMk/>
            <pc:sldMk cId="1627988302" sldId="263"/>
            <ac:spMk id="18" creationId="{F68B3F68-107C-434F-AA38-110D5EA91B85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41:03.906" v="56"/>
          <ac:spMkLst>
            <pc:docMk/>
            <pc:sldMk cId="1627988302" sldId="263"/>
            <ac:spMk id="19" creationId="{AAD0DBB9-1A4B-4391-81D4-CB19F9AB918A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41:03.906" v="56"/>
          <ac:spMkLst>
            <pc:docMk/>
            <pc:sldMk cId="1627988302" sldId="263"/>
            <ac:spMk id="20" creationId="{063BBA22-50EA-4C4D-BE05-F1CE4E63AA56}"/>
          </ac:spMkLst>
        </pc:spChg>
        <pc:graphicFrameChg chg="add del">
          <ac:chgData name="Nia Hill (2305698)" userId="S::2305698@student.uwtsd.ac.uk::c6682646-8e1e-43ac-826c-14172f1f3298" providerId="AD" clId="Web-{D741EB43-3C9D-3A28-C0DB-FA39F8058D66}" dt="2026-05-07T21:40:49.077" v="54"/>
          <ac:graphicFrameMkLst>
            <pc:docMk/>
            <pc:sldMk cId="1627988302" sldId="263"/>
            <ac:graphicFrameMk id="5" creationId="{5ECC641F-837E-8352-2826-D19D277DBE30}"/>
          </ac:graphicFrameMkLst>
        </pc:graphicFrameChg>
        <pc:graphicFrameChg chg="add del">
          <ac:chgData name="Nia Hill (2305698)" userId="S::2305698@student.uwtsd.ac.uk::c6682646-8e1e-43ac-826c-14172f1f3298" providerId="AD" clId="Web-{D741EB43-3C9D-3A28-C0DB-FA39F8058D66}" dt="2026-05-07T21:41:03.906" v="56"/>
          <ac:graphicFrameMkLst>
            <pc:docMk/>
            <pc:sldMk cId="1627988302" sldId="263"/>
            <ac:graphicFrameMk id="21" creationId="{213619B4-59E7-01AF-4D5D-6B4E88C039F9}"/>
          </ac:graphicFrameMkLst>
        </pc:graphicFrameChg>
        <pc:graphicFrameChg chg="add">
          <ac:chgData name="Nia Hill (2305698)" userId="S::2305698@student.uwtsd.ac.uk::c6682646-8e1e-43ac-826c-14172f1f3298" providerId="AD" clId="Web-{D741EB43-3C9D-3A28-C0DB-FA39F8058D66}" dt="2026-05-07T21:41:03.921" v="57"/>
          <ac:graphicFrameMkLst>
            <pc:docMk/>
            <pc:sldMk cId="1627988302" sldId="263"/>
            <ac:graphicFrameMk id="23" creationId="{0E93A31F-8A59-F035-55D1-E3555019310B}"/>
          </ac:graphicFrameMkLst>
        </pc:graphicFrameChg>
      </pc:sldChg>
      <pc:sldChg chg="delSp modSp new">
        <pc:chgData name="Nia Hill (2305698)" userId="S::2305698@student.uwtsd.ac.uk::c6682646-8e1e-43ac-826c-14172f1f3298" providerId="AD" clId="Web-{D741EB43-3C9D-3A28-C0DB-FA39F8058D66}" dt="2026-05-08T11:42:06.283" v="136" actId="20577"/>
        <pc:sldMkLst>
          <pc:docMk/>
          <pc:sldMk cId="3465609029" sldId="264"/>
        </pc:sldMkLst>
        <pc:spChg chg="del">
          <ac:chgData name="Nia Hill (2305698)" userId="S::2305698@student.uwtsd.ac.uk::c6682646-8e1e-43ac-826c-14172f1f3298" providerId="AD" clId="Web-{D741EB43-3C9D-3A28-C0DB-FA39F8058D66}" dt="2026-05-08T11:19:25.326" v="103"/>
          <ac:spMkLst>
            <pc:docMk/>
            <pc:sldMk cId="3465609029" sldId="264"/>
            <ac:spMk id="2" creationId="{BBB1BC45-27E5-E0E7-452F-50EBB2678B29}"/>
          </ac:spMkLst>
        </pc:spChg>
        <pc:spChg chg="mod">
          <ac:chgData name="Nia Hill (2305698)" userId="S::2305698@student.uwtsd.ac.uk::c6682646-8e1e-43ac-826c-14172f1f3298" providerId="AD" clId="Web-{D741EB43-3C9D-3A28-C0DB-FA39F8058D66}" dt="2026-05-08T11:42:06.283" v="136" actId="20577"/>
          <ac:spMkLst>
            <pc:docMk/>
            <pc:sldMk cId="3465609029" sldId="264"/>
            <ac:spMk id="3" creationId="{806659A3-B946-BA50-F6E5-4CE024197DD9}"/>
          </ac:spMkLst>
        </pc:spChg>
      </pc:sldChg>
      <pc:sldChg chg="addSp delSp modSp new del mod setBg">
        <pc:chgData name="Nia Hill (2305698)" userId="S::2305698@student.uwtsd.ac.uk::c6682646-8e1e-43ac-826c-14172f1f3298" providerId="AD" clId="Web-{D741EB43-3C9D-3A28-C0DB-FA39F8058D66}" dt="2026-05-07T21:51:40.491" v="101"/>
        <pc:sldMkLst>
          <pc:docMk/>
          <pc:sldMk cId="4252120102" sldId="264"/>
        </pc:sldMkLst>
        <pc:spChg chg="mod">
          <ac:chgData name="Nia Hill (2305698)" userId="S::2305698@student.uwtsd.ac.uk::c6682646-8e1e-43ac-826c-14172f1f3298" providerId="AD" clId="Web-{D741EB43-3C9D-3A28-C0DB-FA39F8058D66}" dt="2026-05-07T21:50:55.411" v="94"/>
          <ac:spMkLst>
            <pc:docMk/>
            <pc:sldMk cId="4252120102" sldId="264"/>
            <ac:spMk id="2" creationId="{0DCC8752-000E-2D73-BF33-81D1B2104EB4}"/>
          </ac:spMkLst>
        </pc:spChg>
        <pc:spChg chg="mod">
          <ac:chgData name="Nia Hill (2305698)" userId="S::2305698@student.uwtsd.ac.uk::c6682646-8e1e-43ac-826c-14172f1f3298" providerId="AD" clId="Web-{D741EB43-3C9D-3A28-C0DB-FA39F8058D66}" dt="2026-05-07T21:51:10.928" v="97" actId="20577"/>
          <ac:spMkLst>
            <pc:docMk/>
            <pc:sldMk cId="4252120102" sldId="264"/>
            <ac:spMk id="3" creationId="{70985F01-C2B4-BD3B-3EC4-2F2B5016FF5C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47:15.388" v="72"/>
          <ac:spMkLst>
            <pc:docMk/>
            <pc:sldMk cId="4252120102" sldId="264"/>
            <ac:spMk id="4" creationId="{424B262C-1307-0864-0DCC-59FD4F465D70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50:55.396" v="93"/>
          <ac:spMkLst>
            <pc:docMk/>
            <pc:sldMk cId="4252120102" sldId="264"/>
            <ac:spMk id="10" creationId="{DBC6133C-0615-4CE4-9132-37E609A9BDFA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50:55.396" v="93"/>
          <ac:spMkLst>
            <pc:docMk/>
            <pc:sldMk cId="4252120102" sldId="264"/>
            <ac:spMk id="12" creationId="{169CC832-2974-4E8D-90ED-3E2941BA7336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50:55.396" v="93"/>
          <ac:spMkLst>
            <pc:docMk/>
            <pc:sldMk cId="4252120102" sldId="264"/>
            <ac:spMk id="14" creationId="{55222F96-971A-4F90-B841-6BAB416C7AC1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50:55.396" v="93"/>
          <ac:spMkLst>
            <pc:docMk/>
            <pc:sldMk cId="4252120102" sldId="264"/>
            <ac:spMk id="16" creationId="{08980754-6F4B-43C9-B9BE-127B6BED6586}"/>
          </ac:spMkLst>
        </pc:spChg>
        <pc:spChg chg="add del">
          <ac:chgData name="Nia Hill (2305698)" userId="S::2305698@student.uwtsd.ac.uk::c6682646-8e1e-43ac-826c-14172f1f3298" providerId="AD" clId="Web-{D741EB43-3C9D-3A28-C0DB-FA39F8058D66}" dt="2026-05-07T21:50:55.396" v="93"/>
          <ac:spMkLst>
            <pc:docMk/>
            <pc:sldMk cId="4252120102" sldId="264"/>
            <ac:spMk id="18" creationId="{2C1BBA94-3F40-40AA-8BB9-E69E25E537C1}"/>
          </ac:spMkLst>
        </pc:spChg>
        <pc:spChg chg="add">
          <ac:chgData name="Nia Hill (2305698)" userId="S::2305698@student.uwtsd.ac.uk::c6682646-8e1e-43ac-826c-14172f1f3298" providerId="AD" clId="Web-{D741EB43-3C9D-3A28-C0DB-FA39F8058D66}" dt="2026-05-07T21:50:55.411" v="94"/>
          <ac:spMkLst>
            <pc:docMk/>
            <pc:sldMk cId="4252120102" sldId="264"/>
            <ac:spMk id="20" creationId="{B6FACB3C-9069-4791-BC5C-0DB7CD19B853}"/>
          </ac:spMkLst>
        </pc:spChg>
        <pc:spChg chg="add">
          <ac:chgData name="Nia Hill (2305698)" userId="S::2305698@student.uwtsd.ac.uk::c6682646-8e1e-43ac-826c-14172f1f3298" providerId="AD" clId="Web-{D741EB43-3C9D-3A28-C0DB-FA39F8058D66}" dt="2026-05-07T21:50:55.411" v="94"/>
          <ac:spMkLst>
            <pc:docMk/>
            <pc:sldMk cId="4252120102" sldId="264"/>
            <ac:spMk id="21" creationId="{71F2038E-D777-4B76-81DD-DD13EE91B9DD}"/>
          </ac:spMkLst>
        </pc:spChg>
        <pc:grpChg chg="add">
          <ac:chgData name="Nia Hill (2305698)" userId="S::2305698@student.uwtsd.ac.uk::c6682646-8e1e-43ac-826c-14172f1f3298" providerId="AD" clId="Web-{D741EB43-3C9D-3A28-C0DB-FA39F8058D66}" dt="2026-05-07T21:50:55.411" v="94"/>
          <ac:grpSpMkLst>
            <pc:docMk/>
            <pc:sldMk cId="4252120102" sldId="264"/>
            <ac:grpSpMk id="22" creationId="{DD354807-230F-4402-B1B9-F733A8F1F190}"/>
          </ac:grpSpMkLst>
        </pc:grpChg>
        <pc:picChg chg="add mod">
          <ac:chgData name="Nia Hill (2305698)" userId="S::2305698@student.uwtsd.ac.uk::c6682646-8e1e-43ac-826c-14172f1f3298" providerId="AD" clId="Web-{D741EB43-3C9D-3A28-C0DB-FA39F8058D66}" dt="2026-05-07T21:50:55.411" v="94"/>
          <ac:picMkLst>
            <pc:docMk/>
            <pc:sldMk cId="4252120102" sldId="264"/>
            <ac:picMk id="5" creationId="{A2565551-6077-004A-C150-C4D8A208A4E0}"/>
          </ac:picMkLst>
        </pc:picChg>
      </pc:sldChg>
    </pc:docChg>
  </pc:docChgLst>
</pc:chgInfo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A0FB86-B19F-42DD-A21F-A6B46D4252D0}" type="doc">
      <dgm:prSet loTypeId="urn:microsoft.com/office/officeart/2005/8/layout/matrix3" loCatId="matrix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A282D42-C92B-4DB8-A3E7-8E923EEA45C5}">
      <dgm:prSet/>
      <dgm:spPr/>
      <dgm:t>
        <a:bodyPr/>
        <a:lstStyle/>
        <a:p>
          <a:r>
            <a:rPr lang="en-US" dirty="0"/>
            <a:t>Girls participate less in PE than boys</a:t>
          </a:r>
        </a:p>
      </dgm:t>
    </dgm:pt>
    <dgm:pt modelId="{C67301B4-39FD-4327-AABD-5BD276A53B94}" type="parTrans" cxnId="{1FF909A4-3532-4F59-9187-BFCA7D499F68}">
      <dgm:prSet/>
      <dgm:spPr/>
      <dgm:t>
        <a:bodyPr/>
        <a:lstStyle/>
        <a:p>
          <a:endParaRPr lang="en-US"/>
        </a:p>
      </dgm:t>
    </dgm:pt>
    <dgm:pt modelId="{61DCAE62-A16E-4061-A870-4E5C7E22711C}" type="sibTrans" cxnId="{1FF909A4-3532-4F59-9187-BFCA7D499F68}">
      <dgm:prSet/>
      <dgm:spPr/>
      <dgm:t>
        <a:bodyPr/>
        <a:lstStyle/>
        <a:p>
          <a:endParaRPr lang="en-US"/>
        </a:p>
      </dgm:t>
    </dgm:pt>
    <dgm:pt modelId="{495C4F08-FFE3-4B89-A2C5-1A8F7CCC3F22}">
      <dgm:prSet/>
      <dgm:spPr/>
      <dgm:t>
        <a:bodyPr/>
        <a:lstStyle/>
        <a:p>
          <a:r>
            <a:rPr lang="en-US"/>
            <a:t>Physical activity declines during adolescence</a:t>
          </a:r>
        </a:p>
      </dgm:t>
    </dgm:pt>
    <dgm:pt modelId="{CE67307D-4C8E-4466-B3D8-3C53EB8A771D}" type="parTrans" cxnId="{D329EA6C-83FB-4315-98C6-2B77B75B1576}">
      <dgm:prSet/>
      <dgm:spPr/>
      <dgm:t>
        <a:bodyPr/>
        <a:lstStyle/>
        <a:p>
          <a:endParaRPr lang="en-US"/>
        </a:p>
      </dgm:t>
    </dgm:pt>
    <dgm:pt modelId="{79B67AA6-D1A0-4925-B90D-10F9E3FD7DCD}" type="sibTrans" cxnId="{D329EA6C-83FB-4315-98C6-2B77B75B1576}">
      <dgm:prSet/>
      <dgm:spPr/>
      <dgm:t>
        <a:bodyPr/>
        <a:lstStyle/>
        <a:p>
          <a:endParaRPr lang="en-US"/>
        </a:p>
      </dgm:t>
    </dgm:pt>
    <dgm:pt modelId="{7E28421B-FF2B-48F8-9582-E97EC5A98B37}">
      <dgm:prSet/>
      <dgm:spPr/>
      <dgm:t>
        <a:bodyPr/>
        <a:lstStyle/>
        <a:p>
          <a:r>
            <a:rPr lang="en-US"/>
            <a:t>PE experiences influence lifelong activity habits</a:t>
          </a:r>
        </a:p>
      </dgm:t>
    </dgm:pt>
    <dgm:pt modelId="{D2625E09-1B39-4E08-B4B1-B5922A0315AB}" type="parTrans" cxnId="{320CF877-E8B7-4EF8-A63F-2E1571F990A7}">
      <dgm:prSet/>
      <dgm:spPr/>
      <dgm:t>
        <a:bodyPr/>
        <a:lstStyle/>
        <a:p>
          <a:endParaRPr lang="en-US"/>
        </a:p>
      </dgm:t>
    </dgm:pt>
    <dgm:pt modelId="{58C78B95-3182-4F76-8316-25BF9675DD90}" type="sibTrans" cxnId="{320CF877-E8B7-4EF8-A63F-2E1571F990A7}">
      <dgm:prSet/>
      <dgm:spPr/>
      <dgm:t>
        <a:bodyPr/>
        <a:lstStyle/>
        <a:p>
          <a:endParaRPr lang="en-US"/>
        </a:p>
      </dgm:t>
    </dgm:pt>
    <dgm:pt modelId="{3B4AE285-0093-4FC5-BD8C-FED56C2CBEDD}">
      <dgm:prSet/>
      <dgm:spPr/>
      <dgm:t>
        <a:bodyPr/>
        <a:lstStyle/>
        <a:p>
          <a:r>
            <a:rPr lang="en-US"/>
            <a:t>Research highlights body image, confidence, peer judgement, and autonomy</a:t>
          </a:r>
        </a:p>
      </dgm:t>
    </dgm:pt>
    <dgm:pt modelId="{24CB74C5-7609-4177-8A0C-ED5BAB5FF2DE}" type="parTrans" cxnId="{824A62AA-D7E2-4482-AB2C-343420387BCC}">
      <dgm:prSet/>
      <dgm:spPr/>
      <dgm:t>
        <a:bodyPr/>
        <a:lstStyle/>
        <a:p>
          <a:endParaRPr lang="en-US"/>
        </a:p>
      </dgm:t>
    </dgm:pt>
    <dgm:pt modelId="{A7C38BA6-9B48-44F9-A75C-21509F257DE5}" type="sibTrans" cxnId="{824A62AA-D7E2-4482-AB2C-343420387BCC}">
      <dgm:prSet/>
      <dgm:spPr/>
      <dgm:t>
        <a:bodyPr/>
        <a:lstStyle/>
        <a:p>
          <a:endParaRPr lang="en-US"/>
        </a:p>
      </dgm:t>
    </dgm:pt>
    <dgm:pt modelId="{452C3D1F-C7C1-40CB-ABAC-73EA2009C762}" type="pres">
      <dgm:prSet presAssocID="{ACA0FB86-B19F-42DD-A21F-A6B46D4252D0}" presName="matrix" presStyleCnt="0">
        <dgm:presLayoutVars>
          <dgm:chMax val="1"/>
          <dgm:dir/>
          <dgm:resizeHandles val="exact"/>
        </dgm:presLayoutVars>
      </dgm:prSet>
      <dgm:spPr/>
    </dgm:pt>
    <dgm:pt modelId="{AEFA869A-6278-4303-BADB-FF6C25518DED}" type="pres">
      <dgm:prSet presAssocID="{ACA0FB86-B19F-42DD-A21F-A6B46D4252D0}" presName="diamond" presStyleLbl="bgShp" presStyleIdx="0" presStyleCnt="1"/>
      <dgm:spPr/>
    </dgm:pt>
    <dgm:pt modelId="{1D3AA7D6-D292-4C08-8AD4-71463FD3E9F5}" type="pres">
      <dgm:prSet presAssocID="{ACA0FB86-B19F-42DD-A21F-A6B46D4252D0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6DCB540-BC45-4D6C-9742-16FC64C244D7}" type="pres">
      <dgm:prSet presAssocID="{ACA0FB86-B19F-42DD-A21F-A6B46D4252D0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35CE39B6-113D-436C-841B-40D9CE979666}" type="pres">
      <dgm:prSet presAssocID="{ACA0FB86-B19F-42DD-A21F-A6B46D4252D0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CB4E7D07-609C-4EC2-ADD2-07B97C925D58}" type="pres">
      <dgm:prSet presAssocID="{ACA0FB86-B19F-42DD-A21F-A6B46D4252D0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48C60508-B700-4F9F-A83D-A8B584150B2D}" type="presOf" srcId="{495C4F08-FFE3-4B89-A2C5-1A8F7CCC3F22}" destId="{E6DCB540-BC45-4D6C-9742-16FC64C244D7}" srcOrd="0" destOrd="0" presId="urn:microsoft.com/office/officeart/2005/8/layout/matrix3"/>
    <dgm:cxn modelId="{43B7391F-AF96-4E55-AC95-D44DEB571CB5}" type="presOf" srcId="{3B4AE285-0093-4FC5-BD8C-FED56C2CBEDD}" destId="{CB4E7D07-609C-4EC2-ADD2-07B97C925D58}" srcOrd="0" destOrd="0" presId="urn:microsoft.com/office/officeart/2005/8/layout/matrix3"/>
    <dgm:cxn modelId="{69133925-8D11-4781-A3B4-27287D4AA1E0}" type="presOf" srcId="{ACA0FB86-B19F-42DD-A21F-A6B46D4252D0}" destId="{452C3D1F-C7C1-40CB-ABAC-73EA2009C762}" srcOrd="0" destOrd="0" presId="urn:microsoft.com/office/officeart/2005/8/layout/matrix3"/>
    <dgm:cxn modelId="{D329EA6C-83FB-4315-98C6-2B77B75B1576}" srcId="{ACA0FB86-B19F-42DD-A21F-A6B46D4252D0}" destId="{495C4F08-FFE3-4B89-A2C5-1A8F7CCC3F22}" srcOrd="1" destOrd="0" parTransId="{CE67307D-4C8E-4466-B3D8-3C53EB8A771D}" sibTransId="{79B67AA6-D1A0-4925-B90D-10F9E3FD7DCD}"/>
    <dgm:cxn modelId="{320CF877-E8B7-4EF8-A63F-2E1571F990A7}" srcId="{ACA0FB86-B19F-42DD-A21F-A6B46D4252D0}" destId="{7E28421B-FF2B-48F8-9582-E97EC5A98B37}" srcOrd="2" destOrd="0" parTransId="{D2625E09-1B39-4E08-B4B1-B5922A0315AB}" sibTransId="{58C78B95-3182-4F76-8316-25BF9675DD90}"/>
    <dgm:cxn modelId="{1FF909A4-3532-4F59-9187-BFCA7D499F68}" srcId="{ACA0FB86-B19F-42DD-A21F-A6B46D4252D0}" destId="{8A282D42-C92B-4DB8-A3E7-8E923EEA45C5}" srcOrd="0" destOrd="0" parTransId="{C67301B4-39FD-4327-AABD-5BD276A53B94}" sibTransId="{61DCAE62-A16E-4061-A870-4E5C7E22711C}"/>
    <dgm:cxn modelId="{824A62AA-D7E2-4482-AB2C-343420387BCC}" srcId="{ACA0FB86-B19F-42DD-A21F-A6B46D4252D0}" destId="{3B4AE285-0093-4FC5-BD8C-FED56C2CBEDD}" srcOrd="3" destOrd="0" parTransId="{24CB74C5-7609-4177-8A0C-ED5BAB5FF2DE}" sibTransId="{A7C38BA6-9B48-44F9-A75C-21509F257DE5}"/>
    <dgm:cxn modelId="{5C5431B7-E5AC-414D-8522-63D44B30D325}" type="presOf" srcId="{7E28421B-FF2B-48F8-9582-E97EC5A98B37}" destId="{35CE39B6-113D-436C-841B-40D9CE979666}" srcOrd="0" destOrd="0" presId="urn:microsoft.com/office/officeart/2005/8/layout/matrix3"/>
    <dgm:cxn modelId="{29D3B9EA-B610-4622-B616-6CF6B500C9BA}" type="presOf" srcId="{8A282D42-C92B-4DB8-A3E7-8E923EEA45C5}" destId="{1D3AA7D6-D292-4C08-8AD4-71463FD3E9F5}" srcOrd="0" destOrd="0" presId="urn:microsoft.com/office/officeart/2005/8/layout/matrix3"/>
    <dgm:cxn modelId="{74354A17-4ACE-4301-A45A-DE14FFB4137B}" type="presParOf" srcId="{452C3D1F-C7C1-40CB-ABAC-73EA2009C762}" destId="{AEFA869A-6278-4303-BADB-FF6C25518DED}" srcOrd="0" destOrd="0" presId="urn:microsoft.com/office/officeart/2005/8/layout/matrix3"/>
    <dgm:cxn modelId="{48E3472C-F782-4A0E-9C82-71C79E07FE18}" type="presParOf" srcId="{452C3D1F-C7C1-40CB-ABAC-73EA2009C762}" destId="{1D3AA7D6-D292-4C08-8AD4-71463FD3E9F5}" srcOrd="1" destOrd="0" presId="urn:microsoft.com/office/officeart/2005/8/layout/matrix3"/>
    <dgm:cxn modelId="{51F51FFF-5880-4DF4-B491-3310DB6B6090}" type="presParOf" srcId="{452C3D1F-C7C1-40CB-ABAC-73EA2009C762}" destId="{E6DCB540-BC45-4D6C-9742-16FC64C244D7}" srcOrd="2" destOrd="0" presId="urn:microsoft.com/office/officeart/2005/8/layout/matrix3"/>
    <dgm:cxn modelId="{7F865E7A-B5EF-468E-A105-A40E546690EA}" type="presParOf" srcId="{452C3D1F-C7C1-40CB-ABAC-73EA2009C762}" destId="{35CE39B6-113D-436C-841B-40D9CE979666}" srcOrd="3" destOrd="0" presId="urn:microsoft.com/office/officeart/2005/8/layout/matrix3"/>
    <dgm:cxn modelId="{68D2DB6E-F596-4419-AEBF-7ABA889D0869}" type="presParOf" srcId="{452C3D1F-C7C1-40CB-ABAC-73EA2009C762}" destId="{CB4E7D07-609C-4EC2-ADD2-07B97C925D58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5C8B3C1-BD3D-41EA-BB58-73EEBB74AFCB}" type="doc">
      <dgm:prSet loTypeId="urn:microsoft.com/office/officeart/2005/8/layout/vProcess5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064AA8D-8E0B-4A14-A03E-A64495912A4C}">
      <dgm:prSet custT="0"/>
      <dgm:spPr/>
      <dgm:t>
        <a:bodyPr/>
        <a:lstStyle/>
        <a:p>
          <a:r>
            <a:rPr lang="en-US"/>
            <a:t>To explore the motivations and barriers adolescent girls experience in PE lessons</a:t>
          </a:r>
        </a:p>
      </dgm:t>
    </dgm:pt>
    <dgm:pt modelId="{E3A54DC7-8B9E-415F-AA9C-EA644BC669EF}" type="parTrans" cxnId="{8CDB873D-E26C-41AE-B2AA-6CE7A2C26FC7}">
      <dgm:prSet/>
      <dgm:spPr/>
      <dgm:t>
        <a:bodyPr/>
        <a:lstStyle/>
        <a:p>
          <a:endParaRPr lang="en-US"/>
        </a:p>
      </dgm:t>
    </dgm:pt>
    <dgm:pt modelId="{B7756C4B-0670-4B3E-9D8D-78589F6910A8}" type="sibTrans" cxnId="{8CDB873D-E26C-41AE-B2AA-6CE7A2C26FC7}">
      <dgm:prSet/>
      <dgm:spPr/>
      <dgm:t>
        <a:bodyPr/>
        <a:lstStyle/>
        <a:p>
          <a:endParaRPr lang="en-US"/>
        </a:p>
      </dgm:t>
    </dgm:pt>
    <dgm:pt modelId="{2A191DE0-3666-4571-9467-941120FDB957}">
      <dgm:prSet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To find strategies to help better this issue for future female participants </a:t>
          </a:r>
          <a:endParaRPr lang="en-US" dirty="0"/>
        </a:p>
      </dgm:t>
    </dgm:pt>
    <dgm:pt modelId="{EA752823-E6E2-48FB-8B6D-409625EC1175}" type="parTrans" cxnId="{95E4CC50-28F0-4957-BAF0-3EABAA06E75C}">
      <dgm:prSet/>
      <dgm:spPr/>
      <dgm:t>
        <a:bodyPr/>
        <a:lstStyle/>
        <a:p>
          <a:endParaRPr lang="en-US"/>
        </a:p>
      </dgm:t>
    </dgm:pt>
    <dgm:pt modelId="{9D0694CD-8B72-4A1A-9AFA-88AD08085742}" type="sibTrans" cxnId="{95E4CC50-28F0-4957-BAF0-3EABAA06E75C}">
      <dgm:prSet/>
      <dgm:spPr/>
      <dgm:t>
        <a:bodyPr/>
        <a:lstStyle/>
        <a:p>
          <a:endParaRPr lang="en-US"/>
        </a:p>
      </dgm:t>
    </dgm:pt>
    <dgm:pt modelId="{06584784-877F-4319-A384-F1EAD42743AC}" type="pres">
      <dgm:prSet presAssocID="{D5C8B3C1-BD3D-41EA-BB58-73EEBB74AFCB}" presName="outerComposite" presStyleCnt="0">
        <dgm:presLayoutVars>
          <dgm:chMax val="5"/>
          <dgm:dir/>
          <dgm:resizeHandles val="exact"/>
        </dgm:presLayoutVars>
      </dgm:prSet>
      <dgm:spPr/>
    </dgm:pt>
    <dgm:pt modelId="{822EE2FB-A5F4-4B05-A133-4C1B1F3BB3DF}" type="pres">
      <dgm:prSet presAssocID="{D5C8B3C1-BD3D-41EA-BB58-73EEBB74AFCB}" presName="dummyMaxCanvas" presStyleCnt="0">
        <dgm:presLayoutVars/>
      </dgm:prSet>
      <dgm:spPr/>
    </dgm:pt>
    <dgm:pt modelId="{BC629405-A086-4EF7-8AB8-0FE8B95D2B25}" type="pres">
      <dgm:prSet presAssocID="{D5C8B3C1-BD3D-41EA-BB58-73EEBB74AFCB}" presName="TwoNodes_1" presStyleLbl="node1" presStyleIdx="0" presStyleCnt="2">
        <dgm:presLayoutVars>
          <dgm:bulletEnabled val="1"/>
        </dgm:presLayoutVars>
      </dgm:prSet>
      <dgm:spPr/>
    </dgm:pt>
    <dgm:pt modelId="{4FF40B1B-B63B-4196-BFC0-3FFC5624D5FF}" type="pres">
      <dgm:prSet presAssocID="{D5C8B3C1-BD3D-41EA-BB58-73EEBB74AFCB}" presName="TwoNodes_2" presStyleLbl="node1" presStyleIdx="1" presStyleCnt="2">
        <dgm:presLayoutVars>
          <dgm:bulletEnabled val="1"/>
        </dgm:presLayoutVars>
      </dgm:prSet>
      <dgm:spPr/>
    </dgm:pt>
    <dgm:pt modelId="{A9A04FB5-9704-4409-A499-F009ABFCA2CB}" type="pres">
      <dgm:prSet presAssocID="{D5C8B3C1-BD3D-41EA-BB58-73EEBB74AFCB}" presName="TwoConn_1-2" presStyleLbl="fgAccFollowNode1" presStyleIdx="0" presStyleCnt="1">
        <dgm:presLayoutVars>
          <dgm:bulletEnabled val="1"/>
        </dgm:presLayoutVars>
      </dgm:prSet>
      <dgm:spPr/>
    </dgm:pt>
    <dgm:pt modelId="{4C6D1302-CCC7-45B2-B444-B8771496692F}" type="pres">
      <dgm:prSet presAssocID="{D5C8B3C1-BD3D-41EA-BB58-73EEBB74AFCB}" presName="TwoNodes_1_text" presStyleLbl="node1" presStyleIdx="1" presStyleCnt="2">
        <dgm:presLayoutVars>
          <dgm:bulletEnabled val="1"/>
        </dgm:presLayoutVars>
      </dgm:prSet>
      <dgm:spPr/>
    </dgm:pt>
    <dgm:pt modelId="{FA00337D-FDC2-48FF-9DC5-D9B235F4ABC7}" type="pres">
      <dgm:prSet presAssocID="{D5C8B3C1-BD3D-41EA-BB58-73EEBB74AFCB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8CDB873D-E26C-41AE-B2AA-6CE7A2C26FC7}" srcId="{D5C8B3C1-BD3D-41EA-BB58-73EEBB74AFCB}" destId="{7064AA8D-8E0B-4A14-A03E-A64495912A4C}" srcOrd="0" destOrd="0" parTransId="{E3A54DC7-8B9E-415F-AA9C-EA644BC669EF}" sibTransId="{B7756C4B-0670-4B3E-9D8D-78589F6910A8}"/>
    <dgm:cxn modelId="{BCC3F844-E83E-471C-9B07-0B3B8E0ABAB6}" type="presOf" srcId="{7064AA8D-8E0B-4A14-A03E-A64495912A4C}" destId="{BC629405-A086-4EF7-8AB8-0FE8B95D2B25}" srcOrd="0" destOrd="0" presId="urn:microsoft.com/office/officeart/2005/8/layout/vProcess5"/>
    <dgm:cxn modelId="{95E4CC50-28F0-4957-BAF0-3EABAA06E75C}" srcId="{D5C8B3C1-BD3D-41EA-BB58-73EEBB74AFCB}" destId="{2A191DE0-3666-4571-9467-941120FDB957}" srcOrd="1" destOrd="0" parTransId="{EA752823-E6E2-48FB-8B6D-409625EC1175}" sibTransId="{9D0694CD-8B72-4A1A-9AFA-88AD08085742}"/>
    <dgm:cxn modelId="{1E084D72-9DF6-4CDB-B762-648E8C2A5826}" type="presOf" srcId="{2A191DE0-3666-4571-9467-941120FDB957}" destId="{4FF40B1B-B63B-4196-BFC0-3FFC5624D5FF}" srcOrd="0" destOrd="0" presId="urn:microsoft.com/office/officeart/2005/8/layout/vProcess5"/>
    <dgm:cxn modelId="{221BF553-741E-4F4B-A2B7-3B4A687F1BA6}" type="presOf" srcId="{D5C8B3C1-BD3D-41EA-BB58-73EEBB74AFCB}" destId="{06584784-877F-4319-A384-F1EAD42743AC}" srcOrd="0" destOrd="0" presId="urn:microsoft.com/office/officeart/2005/8/layout/vProcess5"/>
    <dgm:cxn modelId="{86EF3BAC-392C-44B7-B6D0-2FB96AD1FF63}" type="presOf" srcId="{7064AA8D-8E0B-4A14-A03E-A64495912A4C}" destId="{4C6D1302-CCC7-45B2-B444-B8771496692F}" srcOrd="1" destOrd="0" presId="urn:microsoft.com/office/officeart/2005/8/layout/vProcess5"/>
    <dgm:cxn modelId="{A21050AF-40D6-4071-87FD-43F1B8D5DDBC}" type="presOf" srcId="{2A191DE0-3666-4571-9467-941120FDB957}" destId="{FA00337D-FDC2-48FF-9DC5-D9B235F4ABC7}" srcOrd="1" destOrd="0" presId="urn:microsoft.com/office/officeart/2005/8/layout/vProcess5"/>
    <dgm:cxn modelId="{804BE7DC-20BF-4088-8671-9BF689469B9E}" type="presOf" srcId="{B7756C4B-0670-4B3E-9D8D-78589F6910A8}" destId="{A9A04FB5-9704-4409-A499-F009ABFCA2CB}" srcOrd="0" destOrd="0" presId="urn:microsoft.com/office/officeart/2005/8/layout/vProcess5"/>
    <dgm:cxn modelId="{6D7807CC-D859-4A0A-9812-A63B2FAB8475}" type="presParOf" srcId="{06584784-877F-4319-A384-F1EAD42743AC}" destId="{822EE2FB-A5F4-4B05-A133-4C1B1F3BB3DF}" srcOrd="0" destOrd="0" presId="urn:microsoft.com/office/officeart/2005/8/layout/vProcess5"/>
    <dgm:cxn modelId="{DF0C5E7A-10FD-471F-BEE3-C2EEDA0E0FA3}" type="presParOf" srcId="{06584784-877F-4319-A384-F1EAD42743AC}" destId="{BC629405-A086-4EF7-8AB8-0FE8B95D2B25}" srcOrd="1" destOrd="0" presId="urn:microsoft.com/office/officeart/2005/8/layout/vProcess5"/>
    <dgm:cxn modelId="{58C17CDE-D1DC-4DEC-A6C4-B280ECB9DF51}" type="presParOf" srcId="{06584784-877F-4319-A384-F1EAD42743AC}" destId="{4FF40B1B-B63B-4196-BFC0-3FFC5624D5FF}" srcOrd="2" destOrd="0" presId="urn:microsoft.com/office/officeart/2005/8/layout/vProcess5"/>
    <dgm:cxn modelId="{6FED381E-5A2B-4BAF-8590-A2791C6EFD38}" type="presParOf" srcId="{06584784-877F-4319-A384-F1EAD42743AC}" destId="{A9A04FB5-9704-4409-A499-F009ABFCA2CB}" srcOrd="3" destOrd="0" presId="urn:microsoft.com/office/officeart/2005/8/layout/vProcess5"/>
    <dgm:cxn modelId="{EE2A42EF-ECB7-4961-B93B-AB04E2E37131}" type="presParOf" srcId="{06584784-877F-4319-A384-F1EAD42743AC}" destId="{4C6D1302-CCC7-45B2-B444-B8771496692F}" srcOrd="4" destOrd="0" presId="urn:microsoft.com/office/officeart/2005/8/layout/vProcess5"/>
    <dgm:cxn modelId="{4177DAAF-F502-4E8A-8B92-F40B031B7B9F}" type="presParOf" srcId="{06584784-877F-4319-A384-F1EAD42743AC}" destId="{FA00337D-FDC2-48FF-9DC5-D9B235F4ABC7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E2A9600-7E62-4F6D-84B8-71826C6808F1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D897B5C-32ED-4184-B1A3-F9BD34BC4EA2}">
      <dgm:prSet/>
      <dgm:spPr/>
      <dgm:t>
        <a:bodyPr/>
        <a:lstStyle/>
        <a:p>
          <a:r>
            <a:rPr lang="en-US"/>
            <a:t>•Qualitative research approach</a:t>
          </a:r>
        </a:p>
      </dgm:t>
    </dgm:pt>
    <dgm:pt modelId="{3B39B517-5CBE-4301-A465-FC8B074C8AD7}" type="parTrans" cxnId="{224A04D2-1AE9-42C0-89D5-DD2391DE363F}">
      <dgm:prSet/>
      <dgm:spPr/>
      <dgm:t>
        <a:bodyPr/>
        <a:lstStyle/>
        <a:p>
          <a:endParaRPr lang="en-US"/>
        </a:p>
      </dgm:t>
    </dgm:pt>
    <dgm:pt modelId="{C8B6E6F6-4A9E-469F-9487-C324B370D3E0}" type="sibTrans" cxnId="{224A04D2-1AE9-42C0-89D5-DD2391DE363F}">
      <dgm:prSet/>
      <dgm:spPr/>
      <dgm:t>
        <a:bodyPr/>
        <a:lstStyle/>
        <a:p>
          <a:endParaRPr lang="en-US"/>
        </a:p>
      </dgm:t>
    </dgm:pt>
    <dgm:pt modelId="{CEB06DC1-F09B-4C5C-988E-61CA2E074F74}">
      <dgm:prSet/>
      <dgm:spPr/>
      <dgm:t>
        <a:bodyPr/>
        <a:lstStyle/>
        <a:p>
          <a:r>
            <a:rPr lang="en-US"/>
            <a:t>•32 female students aged 11–16</a:t>
          </a:r>
        </a:p>
      </dgm:t>
    </dgm:pt>
    <dgm:pt modelId="{35CB8DB7-C8A7-4925-A1D6-5A970918024B}" type="parTrans" cxnId="{19FD7592-7CF2-41CD-9A73-95DA5E55A8D8}">
      <dgm:prSet/>
      <dgm:spPr/>
      <dgm:t>
        <a:bodyPr/>
        <a:lstStyle/>
        <a:p>
          <a:endParaRPr lang="en-US"/>
        </a:p>
      </dgm:t>
    </dgm:pt>
    <dgm:pt modelId="{38428EAB-D9AB-4AC1-B93D-74784DC6FE40}" type="sibTrans" cxnId="{19FD7592-7CF2-41CD-9A73-95DA5E55A8D8}">
      <dgm:prSet/>
      <dgm:spPr/>
      <dgm:t>
        <a:bodyPr/>
        <a:lstStyle/>
        <a:p>
          <a:endParaRPr lang="en-US"/>
        </a:p>
      </dgm:t>
    </dgm:pt>
    <dgm:pt modelId="{46B99642-E126-488E-A185-904D87D7DA4F}">
      <dgm:prSet/>
      <dgm:spPr/>
      <dgm:t>
        <a:bodyPr/>
        <a:lstStyle/>
        <a:p>
          <a:r>
            <a:rPr lang="en-US"/>
            <a:t>•Semi-structured interviews</a:t>
          </a:r>
        </a:p>
      </dgm:t>
    </dgm:pt>
    <dgm:pt modelId="{69671DB1-E371-4171-9C68-50759A51DE94}" type="parTrans" cxnId="{8E1771BE-9AA1-4742-BA22-2A6DDFBDF043}">
      <dgm:prSet/>
      <dgm:spPr/>
      <dgm:t>
        <a:bodyPr/>
        <a:lstStyle/>
        <a:p>
          <a:endParaRPr lang="en-US"/>
        </a:p>
      </dgm:t>
    </dgm:pt>
    <dgm:pt modelId="{DD813524-FE07-457E-921B-E64D5A98B8EE}" type="sibTrans" cxnId="{8E1771BE-9AA1-4742-BA22-2A6DDFBDF043}">
      <dgm:prSet/>
      <dgm:spPr/>
      <dgm:t>
        <a:bodyPr/>
        <a:lstStyle/>
        <a:p>
          <a:endParaRPr lang="en-US"/>
        </a:p>
      </dgm:t>
    </dgm:pt>
    <dgm:pt modelId="{80216DB2-C56F-4B1E-9AF0-38B7D55E4B02}">
      <dgm:prSet/>
      <dgm:spPr/>
      <dgm:t>
        <a:bodyPr/>
        <a:lstStyle/>
        <a:p>
          <a:r>
            <a:rPr lang="en-US"/>
            <a:t>•Audio-recorded and transcribed</a:t>
          </a:r>
        </a:p>
      </dgm:t>
    </dgm:pt>
    <dgm:pt modelId="{65E5AA54-8A37-41C9-AA03-10950E1A8D4D}" type="parTrans" cxnId="{448883B4-4AC9-4AA6-A2E3-4E0BE64C550D}">
      <dgm:prSet/>
      <dgm:spPr/>
      <dgm:t>
        <a:bodyPr/>
        <a:lstStyle/>
        <a:p>
          <a:endParaRPr lang="en-US"/>
        </a:p>
      </dgm:t>
    </dgm:pt>
    <dgm:pt modelId="{1F36B3E1-AA1B-4702-A239-5B25957789CA}" type="sibTrans" cxnId="{448883B4-4AC9-4AA6-A2E3-4E0BE64C550D}">
      <dgm:prSet/>
      <dgm:spPr/>
      <dgm:t>
        <a:bodyPr/>
        <a:lstStyle/>
        <a:p>
          <a:endParaRPr lang="en-US"/>
        </a:p>
      </dgm:t>
    </dgm:pt>
    <dgm:pt modelId="{EA7ED690-A4EC-42D4-B491-D6AA2B07445E}">
      <dgm:prSet/>
      <dgm:spPr/>
      <dgm:t>
        <a:bodyPr/>
        <a:lstStyle/>
        <a:p>
          <a:r>
            <a:rPr lang="en-US"/>
            <a:t>•Data analysed using thematic analysis</a:t>
          </a:r>
        </a:p>
      </dgm:t>
    </dgm:pt>
    <dgm:pt modelId="{929941E2-B18B-4D49-92D8-7772A363C45D}" type="parTrans" cxnId="{68292710-99A3-4655-B41A-9BF9FD3111C2}">
      <dgm:prSet/>
      <dgm:spPr/>
      <dgm:t>
        <a:bodyPr/>
        <a:lstStyle/>
        <a:p>
          <a:endParaRPr lang="en-US"/>
        </a:p>
      </dgm:t>
    </dgm:pt>
    <dgm:pt modelId="{AE00B225-5A62-497D-9B1D-71CEB8430CF1}" type="sibTrans" cxnId="{68292710-99A3-4655-B41A-9BF9FD3111C2}">
      <dgm:prSet/>
      <dgm:spPr/>
      <dgm:t>
        <a:bodyPr/>
        <a:lstStyle/>
        <a:p>
          <a:endParaRPr lang="en-US"/>
        </a:p>
      </dgm:t>
    </dgm:pt>
    <dgm:pt modelId="{6F4A0461-EA32-4B57-B47F-BE8B55429BB3}" type="pres">
      <dgm:prSet presAssocID="{0E2A9600-7E62-4F6D-84B8-71826C6808F1}" presName="vert0" presStyleCnt="0">
        <dgm:presLayoutVars>
          <dgm:dir/>
          <dgm:animOne val="branch"/>
          <dgm:animLvl val="lvl"/>
        </dgm:presLayoutVars>
      </dgm:prSet>
      <dgm:spPr/>
    </dgm:pt>
    <dgm:pt modelId="{D416DB89-BD47-40B9-9526-51302BC873B2}" type="pres">
      <dgm:prSet presAssocID="{8D897B5C-32ED-4184-B1A3-F9BD34BC4EA2}" presName="thickLine" presStyleLbl="alignNode1" presStyleIdx="0" presStyleCnt="5"/>
      <dgm:spPr/>
    </dgm:pt>
    <dgm:pt modelId="{3BEC2D3B-5D98-41FF-8453-BB8E156C6AD7}" type="pres">
      <dgm:prSet presAssocID="{8D897B5C-32ED-4184-B1A3-F9BD34BC4EA2}" presName="horz1" presStyleCnt="0"/>
      <dgm:spPr/>
    </dgm:pt>
    <dgm:pt modelId="{691CA62D-1884-44E6-8EF7-BA7103DF3B53}" type="pres">
      <dgm:prSet presAssocID="{8D897B5C-32ED-4184-B1A3-F9BD34BC4EA2}" presName="tx1" presStyleLbl="revTx" presStyleIdx="0" presStyleCnt="5"/>
      <dgm:spPr/>
    </dgm:pt>
    <dgm:pt modelId="{6E8E24CD-CEE0-4A1A-A785-695FECCB094C}" type="pres">
      <dgm:prSet presAssocID="{8D897B5C-32ED-4184-B1A3-F9BD34BC4EA2}" presName="vert1" presStyleCnt="0"/>
      <dgm:spPr/>
    </dgm:pt>
    <dgm:pt modelId="{7F9C5E90-40E6-480A-9329-80937D28AFBE}" type="pres">
      <dgm:prSet presAssocID="{CEB06DC1-F09B-4C5C-988E-61CA2E074F74}" presName="thickLine" presStyleLbl="alignNode1" presStyleIdx="1" presStyleCnt="5"/>
      <dgm:spPr/>
    </dgm:pt>
    <dgm:pt modelId="{0A3AF366-ACA4-4C8D-A1AB-C5EF8FDFDF37}" type="pres">
      <dgm:prSet presAssocID="{CEB06DC1-F09B-4C5C-988E-61CA2E074F74}" presName="horz1" presStyleCnt="0"/>
      <dgm:spPr/>
    </dgm:pt>
    <dgm:pt modelId="{3DE2ED99-144A-4990-9D0D-0977695EA41E}" type="pres">
      <dgm:prSet presAssocID="{CEB06DC1-F09B-4C5C-988E-61CA2E074F74}" presName="tx1" presStyleLbl="revTx" presStyleIdx="1" presStyleCnt="5"/>
      <dgm:spPr/>
    </dgm:pt>
    <dgm:pt modelId="{43FD997C-C4DC-45E3-B465-2D8BDE799334}" type="pres">
      <dgm:prSet presAssocID="{CEB06DC1-F09B-4C5C-988E-61CA2E074F74}" presName="vert1" presStyleCnt="0"/>
      <dgm:spPr/>
    </dgm:pt>
    <dgm:pt modelId="{16B99E1A-129F-4AA8-86A2-860FE054923F}" type="pres">
      <dgm:prSet presAssocID="{46B99642-E126-488E-A185-904D87D7DA4F}" presName="thickLine" presStyleLbl="alignNode1" presStyleIdx="2" presStyleCnt="5"/>
      <dgm:spPr/>
    </dgm:pt>
    <dgm:pt modelId="{068E10B2-1CD1-4EEC-B61E-69E5E251C4D9}" type="pres">
      <dgm:prSet presAssocID="{46B99642-E126-488E-A185-904D87D7DA4F}" presName="horz1" presStyleCnt="0"/>
      <dgm:spPr/>
    </dgm:pt>
    <dgm:pt modelId="{02762706-1C94-4291-A00C-38C24028C5A2}" type="pres">
      <dgm:prSet presAssocID="{46B99642-E126-488E-A185-904D87D7DA4F}" presName="tx1" presStyleLbl="revTx" presStyleIdx="2" presStyleCnt="5"/>
      <dgm:spPr/>
    </dgm:pt>
    <dgm:pt modelId="{DFA452A0-B90E-4A67-A75E-7778DB494897}" type="pres">
      <dgm:prSet presAssocID="{46B99642-E126-488E-A185-904D87D7DA4F}" presName="vert1" presStyleCnt="0"/>
      <dgm:spPr/>
    </dgm:pt>
    <dgm:pt modelId="{955EED52-5816-4616-8EEE-1C6B3474E66C}" type="pres">
      <dgm:prSet presAssocID="{80216DB2-C56F-4B1E-9AF0-38B7D55E4B02}" presName="thickLine" presStyleLbl="alignNode1" presStyleIdx="3" presStyleCnt="5"/>
      <dgm:spPr/>
    </dgm:pt>
    <dgm:pt modelId="{72C79336-EC9D-48E7-93DC-F3E9D66691BC}" type="pres">
      <dgm:prSet presAssocID="{80216DB2-C56F-4B1E-9AF0-38B7D55E4B02}" presName="horz1" presStyleCnt="0"/>
      <dgm:spPr/>
    </dgm:pt>
    <dgm:pt modelId="{9E2A899E-6609-418E-A0F3-EC469074F45D}" type="pres">
      <dgm:prSet presAssocID="{80216DB2-C56F-4B1E-9AF0-38B7D55E4B02}" presName="tx1" presStyleLbl="revTx" presStyleIdx="3" presStyleCnt="5"/>
      <dgm:spPr/>
    </dgm:pt>
    <dgm:pt modelId="{B780AE09-2778-4A97-B7D5-0714F7679F4F}" type="pres">
      <dgm:prSet presAssocID="{80216DB2-C56F-4B1E-9AF0-38B7D55E4B02}" presName="vert1" presStyleCnt="0"/>
      <dgm:spPr/>
    </dgm:pt>
    <dgm:pt modelId="{1D84834C-92C8-46CD-B44E-E52820E537C3}" type="pres">
      <dgm:prSet presAssocID="{EA7ED690-A4EC-42D4-B491-D6AA2B07445E}" presName="thickLine" presStyleLbl="alignNode1" presStyleIdx="4" presStyleCnt="5"/>
      <dgm:spPr/>
    </dgm:pt>
    <dgm:pt modelId="{F0FCE835-6962-4CB5-9D01-919EEA6A3138}" type="pres">
      <dgm:prSet presAssocID="{EA7ED690-A4EC-42D4-B491-D6AA2B07445E}" presName="horz1" presStyleCnt="0"/>
      <dgm:spPr/>
    </dgm:pt>
    <dgm:pt modelId="{4730B352-74B8-49FC-B86E-BDF307CE4091}" type="pres">
      <dgm:prSet presAssocID="{EA7ED690-A4EC-42D4-B491-D6AA2B07445E}" presName="tx1" presStyleLbl="revTx" presStyleIdx="4" presStyleCnt="5"/>
      <dgm:spPr/>
    </dgm:pt>
    <dgm:pt modelId="{38775E65-DA1D-48D5-B814-BFC19FD3F46B}" type="pres">
      <dgm:prSet presAssocID="{EA7ED690-A4EC-42D4-B491-D6AA2B07445E}" presName="vert1" presStyleCnt="0"/>
      <dgm:spPr/>
    </dgm:pt>
  </dgm:ptLst>
  <dgm:cxnLst>
    <dgm:cxn modelId="{68292710-99A3-4655-B41A-9BF9FD3111C2}" srcId="{0E2A9600-7E62-4F6D-84B8-71826C6808F1}" destId="{EA7ED690-A4EC-42D4-B491-D6AA2B07445E}" srcOrd="4" destOrd="0" parTransId="{929941E2-B18B-4D49-92D8-7772A363C45D}" sibTransId="{AE00B225-5A62-497D-9B1D-71CEB8430CF1}"/>
    <dgm:cxn modelId="{9A5D3625-470B-4225-A9C8-77C36845D93D}" type="presOf" srcId="{46B99642-E126-488E-A185-904D87D7DA4F}" destId="{02762706-1C94-4291-A00C-38C24028C5A2}" srcOrd="0" destOrd="0" presId="urn:microsoft.com/office/officeart/2008/layout/LinedList"/>
    <dgm:cxn modelId="{B0BA8F44-6230-4A13-A19C-BFEE7BEB4113}" type="presOf" srcId="{CEB06DC1-F09B-4C5C-988E-61CA2E074F74}" destId="{3DE2ED99-144A-4990-9D0D-0977695EA41E}" srcOrd="0" destOrd="0" presId="urn:microsoft.com/office/officeart/2008/layout/LinedList"/>
    <dgm:cxn modelId="{A4451F4A-D235-4931-A726-DD54796C2DEC}" type="presOf" srcId="{8D897B5C-32ED-4184-B1A3-F9BD34BC4EA2}" destId="{691CA62D-1884-44E6-8EF7-BA7103DF3B53}" srcOrd="0" destOrd="0" presId="urn:microsoft.com/office/officeart/2008/layout/LinedList"/>
    <dgm:cxn modelId="{19FD7592-7CF2-41CD-9A73-95DA5E55A8D8}" srcId="{0E2A9600-7E62-4F6D-84B8-71826C6808F1}" destId="{CEB06DC1-F09B-4C5C-988E-61CA2E074F74}" srcOrd="1" destOrd="0" parTransId="{35CB8DB7-C8A7-4925-A1D6-5A970918024B}" sibTransId="{38428EAB-D9AB-4AC1-B93D-74784DC6FE40}"/>
    <dgm:cxn modelId="{DFA584A7-0CB0-411C-809F-851C4EA306B5}" type="presOf" srcId="{EA7ED690-A4EC-42D4-B491-D6AA2B07445E}" destId="{4730B352-74B8-49FC-B86E-BDF307CE4091}" srcOrd="0" destOrd="0" presId="urn:microsoft.com/office/officeart/2008/layout/LinedList"/>
    <dgm:cxn modelId="{448883B4-4AC9-4AA6-A2E3-4E0BE64C550D}" srcId="{0E2A9600-7E62-4F6D-84B8-71826C6808F1}" destId="{80216DB2-C56F-4B1E-9AF0-38B7D55E4B02}" srcOrd="3" destOrd="0" parTransId="{65E5AA54-8A37-41C9-AA03-10950E1A8D4D}" sibTransId="{1F36B3E1-AA1B-4702-A239-5B25957789CA}"/>
    <dgm:cxn modelId="{8E1771BE-9AA1-4742-BA22-2A6DDFBDF043}" srcId="{0E2A9600-7E62-4F6D-84B8-71826C6808F1}" destId="{46B99642-E126-488E-A185-904D87D7DA4F}" srcOrd="2" destOrd="0" parTransId="{69671DB1-E371-4171-9C68-50759A51DE94}" sibTransId="{DD813524-FE07-457E-921B-E64D5A98B8EE}"/>
    <dgm:cxn modelId="{224A04D2-1AE9-42C0-89D5-DD2391DE363F}" srcId="{0E2A9600-7E62-4F6D-84B8-71826C6808F1}" destId="{8D897B5C-32ED-4184-B1A3-F9BD34BC4EA2}" srcOrd="0" destOrd="0" parTransId="{3B39B517-5CBE-4301-A465-FC8B074C8AD7}" sibTransId="{C8B6E6F6-4A9E-469F-9487-C324B370D3E0}"/>
    <dgm:cxn modelId="{B49DE6D6-652F-4A3C-9417-3ABA8DB227F3}" type="presOf" srcId="{80216DB2-C56F-4B1E-9AF0-38B7D55E4B02}" destId="{9E2A899E-6609-418E-A0F3-EC469074F45D}" srcOrd="0" destOrd="0" presId="urn:microsoft.com/office/officeart/2008/layout/LinedList"/>
    <dgm:cxn modelId="{2F695DF2-C42B-42EB-8E15-392461264F51}" type="presOf" srcId="{0E2A9600-7E62-4F6D-84B8-71826C6808F1}" destId="{6F4A0461-EA32-4B57-B47F-BE8B55429BB3}" srcOrd="0" destOrd="0" presId="urn:microsoft.com/office/officeart/2008/layout/LinedList"/>
    <dgm:cxn modelId="{A1AD1A06-E7F1-4B99-9E98-FDF81E391F62}" type="presParOf" srcId="{6F4A0461-EA32-4B57-B47F-BE8B55429BB3}" destId="{D416DB89-BD47-40B9-9526-51302BC873B2}" srcOrd="0" destOrd="0" presId="urn:microsoft.com/office/officeart/2008/layout/LinedList"/>
    <dgm:cxn modelId="{90C40D87-D90F-4375-8F21-AC11BBBF1812}" type="presParOf" srcId="{6F4A0461-EA32-4B57-B47F-BE8B55429BB3}" destId="{3BEC2D3B-5D98-41FF-8453-BB8E156C6AD7}" srcOrd="1" destOrd="0" presId="urn:microsoft.com/office/officeart/2008/layout/LinedList"/>
    <dgm:cxn modelId="{27CC480A-7C3B-425E-909A-BFE4CD415E2E}" type="presParOf" srcId="{3BEC2D3B-5D98-41FF-8453-BB8E156C6AD7}" destId="{691CA62D-1884-44E6-8EF7-BA7103DF3B53}" srcOrd="0" destOrd="0" presId="urn:microsoft.com/office/officeart/2008/layout/LinedList"/>
    <dgm:cxn modelId="{7476FC3F-1C28-46A3-BCA9-F92E7EBCAD1C}" type="presParOf" srcId="{3BEC2D3B-5D98-41FF-8453-BB8E156C6AD7}" destId="{6E8E24CD-CEE0-4A1A-A785-695FECCB094C}" srcOrd="1" destOrd="0" presId="urn:microsoft.com/office/officeart/2008/layout/LinedList"/>
    <dgm:cxn modelId="{066BE179-B4D8-4E44-B67B-93F9C6F4610E}" type="presParOf" srcId="{6F4A0461-EA32-4B57-B47F-BE8B55429BB3}" destId="{7F9C5E90-40E6-480A-9329-80937D28AFBE}" srcOrd="2" destOrd="0" presId="urn:microsoft.com/office/officeart/2008/layout/LinedList"/>
    <dgm:cxn modelId="{293161C4-0D66-4869-A855-929C392528DE}" type="presParOf" srcId="{6F4A0461-EA32-4B57-B47F-BE8B55429BB3}" destId="{0A3AF366-ACA4-4C8D-A1AB-C5EF8FDFDF37}" srcOrd="3" destOrd="0" presId="urn:microsoft.com/office/officeart/2008/layout/LinedList"/>
    <dgm:cxn modelId="{AE6C359C-E8DD-4DEE-B2C4-3FC48D324451}" type="presParOf" srcId="{0A3AF366-ACA4-4C8D-A1AB-C5EF8FDFDF37}" destId="{3DE2ED99-144A-4990-9D0D-0977695EA41E}" srcOrd="0" destOrd="0" presId="urn:microsoft.com/office/officeart/2008/layout/LinedList"/>
    <dgm:cxn modelId="{C4407EB1-78D5-479D-BF75-74F8FD94A24E}" type="presParOf" srcId="{0A3AF366-ACA4-4C8D-A1AB-C5EF8FDFDF37}" destId="{43FD997C-C4DC-45E3-B465-2D8BDE799334}" srcOrd="1" destOrd="0" presId="urn:microsoft.com/office/officeart/2008/layout/LinedList"/>
    <dgm:cxn modelId="{7C311B80-6FF7-43ED-BD8A-84B0F466468D}" type="presParOf" srcId="{6F4A0461-EA32-4B57-B47F-BE8B55429BB3}" destId="{16B99E1A-129F-4AA8-86A2-860FE054923F}" srcOrd="4" destOrd="0" presId="urn:microsoft.com/office/officeart/2008/layout/LinedList"/>
    <dgm:cxn modelId="{2671F622-8D57-4068-BF8F-411860C36BB9}" type="presParOf" srcId="{6F4A0461-EA32-4B57-B47F-BE8B55429BB3}" destId="{068E10B2-1CD1-4EEC-B61E-69E5E251C4D9}" srcOrd="5" destOrd="0" presId="urn:microsoft.com/office/officeart/2008/layout/LinedList"/>
    <dgm:cxn modelId="{CF54691C-76F8-4857-B28F-63E1A04342AD}" type="presParOf" srcId="{068E10B2-1CD1-4EEC-B61E-69E5E251C4D9}" destId="{02762706-1C94-4291-A00C-38C24028C5A2}" srcOrd="0" destOrd="0" presId="urn:microsoft.com/office/officeart/2008/layout/LinedList"/>
    <dgm:cxn modelId="{FE06A167-ED51-4B33-99E9-68A453CAC312}" type="presParOf" srcId="{068E10B2-1CD1-4EEC-B61E-69E5E251C4D9}" destId="{DFA452A0-B90E-4A67-A75E-7778DB494897}" srcOrd="1" destOrd="0" presId="urn:microsoft.com/office/officeart/2008/layout/LinedList"/>
    <dgm:cxn modelId="{0E9BD6BD-6660-47D9-852A-D7172DF29FF1}" type="presParOf" srcId="{6F4A0461-EA32-4B57-B47F-BE8B55429BB3}" destId="{955EED52-5816-4616-8EEE-1C6B3474E66C}" srcOrd="6" destOrd="0" presId="urn:microsoft.com/office/officeart/2008/layout/LinedList"/>
    <dgm:cxn modelId="{9426BE8D-91F4-4D01-B92E-EE6519557D46}" type="presParOf" srcId="{6F4A0461-EA32-4B57-B47F-BE8B55429BB3}" destId="{72C79336-EC9D-48E7-93DC-F3E9D66691BC}" srcOrd="7" destOrd="0" presId="urn:microsoft.com/office/officeart/2008/layout/LinedList"/>
    <dgm:cxn modelId="{7A7DAA7D-44F2-4B74-9AFD-524984F5C657}" type="presParOf" srcId="{72C79336-EC9D-48E7-93DC-F3E9D66691BC}" destId="{9E2A899E-6609-418E-A0F3-EC469074F45D}" srcOrd="0" destOrd="0" presId="urn:microsoft.com/office/officeart/2008/layout/LinedList"/>
    <dgm:cxn modelId="{F7D1F093-7195-4471-9B41-00A5717A3AE6}" type="presParOf" srcId="{72C79336-EC9D-48E7-93DC-F3E9D66691BC}" destId="{B780AE09-2778-4A97-B7D5-0714F7679F4F}" srcOrd="1" destOrd="0" presId="urn:microsoft.com/office/officeart/2008/layout/LinedList"/>
    <dgm:cxn modelId="{47A92515-C513-4760-A807-CC5C1E2F68CC}" type="presParOf" srcId="{6F4A0461-EA32-4B57-B47F-BE8B55429BB3}" destId="{1D84834C-92C8-46CD-B44E-E52820E537C3}" srcOrd="8" destOrd="0" presId="urn:microsoft.com/office/officeart/2008/layout/LinedList"/>
    <dgm:cxn modelId="{FBCC1C8C-EFA6-476F-8AB8-4E97F8A2541D}" type="presParOf" srcId="{6F4A0461-EA32-4B57-B47F-BE8B55429BB3}" destId="{F0FCE835-6962-4CB5-9D01-919EEA6A3138}" srcOrd="9" destOrd="0" presId="urn:microsoft.com/office/officeart/2008/layout/LinedList"/>
    <dgm:cxn modelId="{B1E92F2B-85EC-4C36-AE3E-F7128832CDD1}" type="presParOf" srcId="{F0FCE835-6962-4CB5-9D01-919EEA6A3138}" destId="{4730B352-74B8-49FC-B86E-BDF307CE4091}" srcOrd="0" destOrd="0" presId="urn:microsoft.com/office/officeart/2008/layout/LinedList"/>
    <dgm:cxn modelId="{0E75E6AC-EA9D-4DDA-B5DC-87F0751C2A94}" type="presParOf" srcId="{F0FCE835-6962-4CB5-9D01-919EEA6A3138}" destId="{38775E65-DA1D-48D5-B814-BFC19FD3F46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62CE9B3-7BB9-42BA-92B2-193E1404F64B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74899F0-8AF4-4C07-AF75-9C57BD846A2A}">
      <dgm:prSet/>
      <dgm:spPr/>
      <dgm:t>
        <a:bodyPr/>
        <a:lstStyle/>
        <a:p>
          <a:r>
            <a:rPr lang="en-US"/>
            <a:t>•Body image concerns</a:t>
          </a:r>
        </a:p>
      </dgm:t>
    </dgm:pt>
    <dgm:pt modelId="{E288A444-D71A-4BFA-8514-DFBF653A7E2D}" type="parTrans" cxnId="{FFE60F59-91B8-4748-855D-ACB9F2B5E6E2}">
      <dgm:prSet/>
      <dgm:spPr/>
      <dgm:t>
        <a:bodyPr/>
        <a:lstStyle/>
        <a:p>
          <a:endParaRPr lang="en-US"/>
        </a:p>
      </dgm:t>
    </dgm:pt>
    <dgm:pt modelId="{6D43BF2B-B539-45D8-9176-4081C242B7E2}" type="sibTrans" cxnId="{FFE60F59-91B8-4748-855D-ACB9F2B5E6E2}">
      <dgm:prSet/>
      <dgm:spPr/>
      <dgm:t>
        <a:bodyPr/>
        <a:lstStyle/>
        <a:p>
          <a:endParaRPr lang="en-US"/>
        </a:p>
      </dgm:t>
    </dgm:pt>
    <dgm:pt modelId="{380C5109-3224-4378-A2C8-64FAB8570F9D}">
      <dgm:prSet/>
      <dgm:spPr/>
      <dgm:t>
        <a:bodyPr/>
        <a:lstStyle/>
        <a:p>
          <a:r>
            <a:rPr lang="en-US"/>
            <a:t>•Peer judgement and social pressure</a:t>
          </a:r>
        </a:p>
      </dgm:t>
    </dgm:pt>
    <dgm:pt modelId="{3EC5C3B0-AC26-40C5-A032-208D58EB83CA}" type="parTrans" cxnId="{71B66393-70A1-4DFF-8C43-2D97711FB384}">
      <dgm:prSet/>
      <dgm:spPr/>
      <dgm:t>
        <a:bodyPr/>
        <a:lstStyle/>
        <a:p>
          <a:endParaRPr lang="en-US"/>
        </a:p>
      </dgm:t>
    </dgm:pt>
    <dgm:pt modelId="{4EA022FE-0B90-4093-899F-626D50B197AF}" type="sibTrans" cxnId="{71B66393-70A1-4DFF-8C43-2D97711FB384}">
      <dgm:prSet/>
      <dgm:spPr/>
      <dgm:t>
        <a:bodyPr/>
        <a:lstStyle/>
        <a:p>
          <a:endParaRPr lang="en-US"/>
        </a:p>
      </dgm:t>
    </dgm:pt>
    <dgm:pt modelId="{85EC7463-943C-4474-92B3-46EF98B84E11}">
      <dgm:prSet/>
      <dgm:spPr/>
      <dgm:t>
        <a:bodyPr/>
        <a:lstStyle/>
        <a:p>
          <a:r>
            <a:rPr lang="en-US"/>
            <a:t>•Lack of choice in activities</a:t>
          </a:r>
        </a:p>
      </dgm:t>
    </dgm:pt>
    <dgm:pt modelId="{9179EEDE-7AF6-457F-8155-5CE73E999B91}" type="parTrans" cxnId="{2D43BEBA-5424-4EAF-BAA5-6622360A3867}">
      <dgm:prSet/>
      <dgm:spPr/>
      <dgm:t>
        <a:bodyPr/>
        <a:lstStyle/>
        <a:p>
          <a:endParaRPr lang="en-US"/>
        </a:p>
      </dgm:t>
    </dgm:pt>
    <dgm:pt modelId="{5DB20B3B-ADD5-48F6-BA94-2B3953ACAAC5}" type="sibTrans" cxnId="{2D43BEBA-5424-4EAF-BAA5-6622360A3867}">
      <dgm:prSet/>
      <dgm:spPr/>
      <dgm:t>
        <a:bodyPr/>
        <a:lstStyle/>
        <a:p>
          <a:endParaRPr lang="en-US"/>
        </a:p>
      </dgm:t>
    </dgm:pt>
    <dgm:pt modelId="{6AD4EB5A-5AF5-46D5-9A23-0A6D93274CE2}">
      <dgm:prSet/>
      <dgm:spPr/>
      <dgm:t>
        <a:bodyPr/>
        <a:lstStyle/>
        <a:p>
          <a:r>
            <a:rPr lang="en-US"/>
            <a:t>•Low confidence in physical ability</a:t>
          </a:r>
        </a:p>
      </dgm:t>
    </dgm:pt>
    <dgm:pt modelId="{ADA76F90-DBA3-4B95-B519-2356230D1CBF}" type="parTrans" cxnId="{E022BEAF-F385-45F6-8982-F224D9F70CC6}">
      <dgm:prSet/>
      <dgm:spPr/>
      <dgm:t>
        <a:bodyPr/>
        <a:lstStyle/>
        <a:p>
          <a:endParaRPr lang="en-US"/>
        </a:p>
      </dgm:t>
    </dgm:pt>
    <dgm:pt modelId="{14D3F5E4-25D7-4CE1-AA0D-DD8A85E68D12}" type="sibTrans" cxnId="{E022BEAF-F385-45F6-8982-F224D9F70CC6}">
      <dgm:prSet/>
      <dgm:spPr/>
      <dgm:t>
        <a:bodyPr/>
        <a:lstStyle/>
        <a:p>
          <a:endParaRPr lang="en-US"/>
        </a:p>
      </dgm:t>
    </dgm:pt>
    <dgm:pt modelId="{7BD801BF-DAF7-4A6E-924F-EBC5791218F4}" type="pres">
      <dgm:prSet presAssocID="{262CE9B3-7BB9-42BA-92B2-193E1404F64B}" presName="diagram" presStyleCnt="0">
        <dgm:presLayoutVars>
          <dgm:dir/>
          <dgm:resizeHandles val="exact"/>
        </dgm:presLayoutVars>
      </dgm:prSet>
      <dgm:spPr/>
    </dgm:pt>
    <dgm:pt modelId="{08C1A79C-CBB4-43EC-B5D8-8A9A213F125D}" type="pres">
      <dgm:prSet presAssocID="{774899F0-8AF4-4C07-AF75-9C57BD846A2A}" presName="node" presStyleLbl="node1" presStyleIdx="0" presStyleCnt="4">
        <dgm:presLayoutVars>
          <dgm:bulletEnabled val="1"/>
        </dgm:presLayoutVars>
      </dgm:prSet>
      <dgm:spPr/>
    </dgm:pt>
    <dgm:pt modelId="{03F08CEC-8F37-4069-93F4-E8A29E87D3C7}" type="pres">
      <dgm:prSet presAssocID="{6D43BF2B-B539-45D8-9176-4081C242B7E2}" presName="sibTrans" presStyleCnt="0"/>
      <dgm:spPr/>
    </dgm:pt>
    <dgm:pt modelId="{B3CF225D-3381-4E98-A5EE-36C1F6E765F6}" type="pres">
      <dgm:prSet presAssocID="{380C5109-3224-4378-A2C8-64FAB8570F9D}" presName="node" presStyleLbl="node1" presStyleIdx="1" presStyleCnt="4">
        <dgm:presLayoutVars>
          <dgm:bulletEnabled val="1"/>
        </dgm:presLayoutVars>
      </dgm:prSet>
      <dgm:spPr/>
    </dgm:pt>
    <dgm:pt modelId="{66152219-3F7E-4ECB-BFCD-894D3185651B}" type="pres">
      <dgm:prSet presAssocID="{4EA022FE-0B90-4093-899F-626D50B197AF}" presName="sibTrans" presStyleCnt="0"/>
      <dgm:spPr/>
    </dgm:pt>
    <dgm:pt modelId="{7428289B-B90E-41EA-B0ED-BF566E7345AC}" type="pres">
      <dgm:prSet presAssocID="{85EC7463-943C-4474-92B3-46EF98B84E11}" presName="node" presStyleLbl="node1" presStyleIdx="2" presStyleCnt="4">
        <dgm:presLayoutVars>
          <dgm:bulletEnabled val="1"/>
        </dgm:presLayoutVars>
      </dgm:prSet>
      <dgm:spPr/>
    </dgm:pt>
    <dgm:pt modelId="{4E6AB582-AD51-446B-B2AE-90F59DF0B4F1}" type="pres">
      <dgm:prSet presAssocID="{5DB20B3B-ADD5-48F6-BA94-2B3953ACAAC5}" presName="sibTrans" presStyleCnt="0"/>
      <dgm:spPr/>
    </dgm:pt>
    <dgm:pt modelId="{72F70A4C-DF47-40D7-8332-5AE2C3BBF8A6}" type="pres">
      <dgm:prSet presAssocID="{6AD4EB5A-5AF5-46D5-9A23-0A6D93274CE2}" presName="node" presStyleLbl="node1" presStyleIdx="3" presStyleCnt="4">
        <dgm:presLayoutVars>
          <dgm:bulletEnabled val="1"/>
        </dgm:presLayoutVars>
      </dgm:prSet>
      <dgm:spPr/>
    </dgm:pt>
  </dgm:ptLst>
  <dgm:cxnLst>
    <dgm:cxn modelId="{588D9A0E-9220-4419-B714-63F9388909B1}" type="presOf" srcId="{774899F0-8AF4-4C07-AF75-9C57BD846A2A}" destId="{08C1A79C-CBB4-43EC-B5D8-8A9A213F125D}" srcOrd="0" destOrd="0" presId="urn:microsoft.com/office/officeart/2005/8/layout/default"/>
    <dgm:cxn modelId="{1C54AE76-B568-4D22-B239-F2385D0D7FA2}" type="presOf" srcId="{380C5109-3224-4378-A2C8-64FAB8570F9D}" destId="{B3CF225D-3381-4E98-A5EE-36C1F6E765F6}" srcOrd="0" destOrd="0" presId="urn:microsoft.com/office/officeart/2005/8/layout/default"/>
    <dgm:cxn modelId="{FFE60F59-91B8-4748-855D-ACB9F2B5E6E2}" srcId="{262CE9B3-7BB9-42BA-92B2-193E1404F64B}" destId="{774899F0-8AF4-4C07-AF75-9C57BD846A2A}" srcOrd="0" destOrd="0" parTransId="{E288A444-D71A-4BFA-8514-DFBF653A7E2D}" sibTransId="{6D43BF2B-B539-45D8-9176-4081C242B7E2}"/>
    <dgm:cxn modelId="{77B37284-E158-401E-8899-451B9882611F}" type="presOf" srcId="{6AD4EB5A-5AF5-46D5-9A23-0A6D93274CE2}" destId="{72F70A4C-DF47-40D7-8332-5AE2C3BBF8A6}" srcOrd="0" destOrd="0" presId="urn:microsoft.com/office/officeart/2005/8/layout/default"/>
    <dgm:cxn modelId="{364CE48A-4A67-489D-8011-FBDEACF37521}" type="presOf" srcId="{85EC7463-943C-4474-92B3-46EF98B84E11}" destId="{7428289B-B90E-41EA-B0ED-BF566E7345AC}" srcOrd="0" destOrd="0" presId="urn:microsoft.com/office/officeart/2005/8/layout/default"/>
    <dgm:cxn modelId="{71B66393-70A1-4DFF-8C43-2D97711FB384}" srcId="{262CE9B3-7BB9-42BA-92B2-193E1404F64B}" destId="{380C5109-3224-4378-A2C8-64FAB8570F9D}" srcOrd="1" destOrd="0" parTransId="{3EC5C3B0-AC26-40C5-A032-208D58EB83CA}" sibTransId="{4EA022FE-0B90-4093-899F-626D50B197AF}"/>
    <dgm:cxn modelId="{BD80AFA9-9FD1-4B3F-A74C-DDED122D9E00}" type="presOf" srcId="{262CE9B3-7BB9-42BA-92B2-193E1404F64B}" destId="{7BD801BF-DAF7-4A6E-924F-EBC5791218F4}" srcOrd="0" destOrd="0" presId="urn:microsoft.com/office/officeart/2005/8/layout/default"/>
    <dgm:cxn modelId="{E022BEAF-F385-45F6-8982-F224D9F70CC6}" srcId="{262CE9B3-7BB9-42BA-92B2-193E1404F64B}" destId="{6AD4EB5A-5AF5-46D5-9A23-0A6D93274CE2}" srcOrd="3" destOrd="0" parTransId="{ADA76F90-DBA3-4B95-B519-2356230D1CBF}" sibTransId="{14D3F5E4-25D7-4CE1-AA0D-DD8A85E68D12}"/>
    <dgm:cxn modelId="{2D43BEBA-5424-4EAF-BAA5-6622360A3867}" srcId="{262CE9B3-7BB9-42BA-92B2-193E1404F64B}" destId="{85EC7463-943C-4474-92B3-46EF98B84E11}" srcOrd="2" destOrd="0" parTransId="{9179EEDE-7AF6-457F-8155-5CE73E999B91}" sibTransId="{5DB20B3B-ADD5-48F6-BA94-2B3953ACAAC5}"/>
    <dgm:cxn modelId="{087FA9BC-C1F3-4E7B-8EA4-DB6FF7FE3C11}" type="presParOf" srcId="{7BD801BF-DAF7-4A6E-924F-EBC5791218F4}" destId="{08C1A79C-CBB4-43EC-B5D8-8A9A213F125D}" srcOrd="0" destOrd="0" presId="urn:microsoft.com/office/officeart/2005/8/layout/default"/>
    <dgm:cxn modelId="{43BFAB33-43CF-4475-8D46-69A8621325F2}" type="presParOf" srcId="{7BD801BF-DAF7-4A6E-924F-EBC5791218F4}" destId="{03F08CEC-8F37-4069-93F4-E8A29E87D3C7}" srcOrd="1" destOrd="0" presId="urn:microsoft.com/office/officeart/2005/8/layout/default"/>
    <dgm:cxn modelId="{74B87F86-14E8-42CF-A923-ED947CCD19A6}" type="presParOf" srcId="{7BD801BF-DAF7-4A6E-924F-EBC5791218F4}" destId="{B3CF225D-3381-4E98-A5EE-36C1F6E765F6}" srcOrd="2" destOrd="0" presId="urn:microsoft.com/office/officeart/2005/8/layout/default"/>
    <dgm:cxn modelId="{81078997-CC24-4BEB-9549-0625917DFC58}" type="presParOf" srcId="{7BD801BF-DAF7-4A6E-924F-EBC5791218F4}" destId="{66152219-3F7E-4ECB-BFCD-894D3185651B}" srcOrd="3" destOrd="0" presId="urn:microsoft.com/office/officeart/2005/8/layout/default"/>
    <dgm:cxn modelId="{62F06B2C-67AD-41C8-8D78-AA87F18BD5E0}" type="presParOf" srcId="{7BD801BF-DAF7-4A6E-924F-EBC5791218F4}" destId="{7428289B-B90E-41EA-B0ED-BF566E7345AC}" srcOrd="4" destOrd="0" presId="urn:microsoft.com/office/officeart/2005/8/layout/default"/>
    <dgm:cxn modelId="{EC6BC58B-13B6-4E15-B739-8718000BEDA6}" type="presParOf" srcId="{7BD801BF-DAF7-4A6E-924F-EBC5791218F4}" destId="{4E6AB582-AD51-446B-B2AE-90F59DF0B4F1}" srcOrd="5" destOrd="0" presId="urn:microsoft.com/office/officeart/2005/8/layout/default"/>
    <dgm:cxn modelId="{35225DA2-B678-4EE3-A5A0-376B5D29AB43}" type="presParOf" srcId="{7BD801BF-DAF7-4A6E-924F-EBC5791218F4}" destId="{72F70A4C-DF47-40D7-8332-5AE2C3BBF8A6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B3634BE-5FB3-451A-A833-A9715D0E35EA}" type="doc">
      <dgm:prSet loTypeId="urn:microsoft.com/office/officeart/2005/8/layout/default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10D51CE3-B92D-4A0A-9EE9-B69B0B6898B1}">
      <dgm:prSet/>
      <dgm:spPr/>
      <dgm:t>
        <a:bodyPr/>
        <a:lstStyle/>
        <a:p>
          <a:r>
            <a:rPr lang="en-US"/>
            <a:t>“I feel more confident in normal lessons but in PE you feel like people notice your body more.” (Participant 23)</a:t>
          </a:r>
        </a:p>
      </dgm:t>
    </dgm:pt>
    <dgm:pt modelId="{B4F8AB38-D913-49DC-9FCE-93DC9A6E21F9}" type="parTrans" cxnId="{D3837C0B-9583-4459-9F55-DA621BA73121}">
      <dgm:prSet/>
      <dgm:spPr/>
      <dgm:t>
        <a:bodyPr/>
        <a:lstStyle/>
        <a:p>
          <a:endParaRPr lang="en-US"/>
        </a:p>
      </dgm:t>
    </dgm:pt>
    <dgm:pt modelId="{C270CFA0-6697-4858-BE4E-D2DD4A15E307}" type="sibTrans" cxnId="{D3837C0B-9583-4459-9F55-DA621BA73121}">
      <dgm:prSet/>
      <dgm:spPr/>
      <dgm:t>
        <a:bodyPr/>
        <a:lstStyle/>
        <a:p>
          <a:endParaRPr lang="en-US"/>
        </a:p>
      </dgm:t>
    </dgm:pt>
    <dgm:pt modelId="{8826BAD8-CEE7-467C-9818-518893D272F1}">
      <dgm:prSet/>
      <dgm:spPr/>
      <dgm:t>
        <a:bodyPr/>
        <a:lstStyle/>
        <a:p>
          <a:r>
            <a:rPr lang="en-US"/>
            <a:t>“I feel more pressure in PE because it’s more public when you make mistakes.” (Participant 25)</a:t>
          </a:r>
        </a:p>
      </dgm:t>
    </dgm:pt>
    <dgm:pt modelId="{3EBEE3EC-8DCF-4793-A509-CA51231F040E}" type="parTrans" cxnId="{0E37ED10-385C-42CF-96C6-B2927A1689DE}">
      <dgm:prSet/>
      <dgm:spPr/>
      <dgm:t>
        <a:bodyPr/>
        <a:lstStyle/>
        <a:p>
          <a:endParaRPr lang="en-US"/>
        </a:p>
      </dgm:t>
    </dgm:pt>
    <dgm:pt modelId="{A10A19A6-3637-41C8-A93C-87975995E703}" type="sibTrans" cxnId="{0E37ED10-385C-42CF-96C6-B2927A1689DE}">
      <dgm:prSet/>
      <dgm:spPr/>
      <dgm:t>
        <a:bodyPr/>
        <a:lstStyle/>
        <a:p>
          <a:endParaRPr lang="en-US"/>
        </a:p>
      </dgm:t>
    </dgm:pt>
    <dgm:pt modelId="{097CAFF3-0031-4B03-858E-448C3EE62FDA}">
      <dgm:prSet/>
      <dgm:spPr/>
      <dgm:t>
        <a:bodyPr/>
        <a:lstStyle/>
        <a:p>
          <a:r>
            <a:rPr lang="en-US"/>
            <a:t>“I would probably feel more engaged in my pe lessons if I understood the value of what we were doing, and if the teachers allowed us to have a say in what activities we want to learn” (participant  4)  </a:t>
          </a:r>
        </a:p>
      </dgm:t>
    </dgm:pt>
    <dgm:pt modelId="{731AC6F2-00ED-4281-B4D8-357387DFB471}" type="parTrans" cxnId="{5B019D73-5470-44BE-8720-8F9EF5FF1BE7}">
      <dgm:prSet/>
      <dgm:spPr/>
      <dgm:t>
        <a:bodyPr/>
        <a:lstStyle/>
        <a:p>
          <a:endParaRPr lang="en-US"/>
        </a:p>
      </dgm:t>
    </dgm:pt>
    <dgm:pt modelId="{A7FCEE41-BC8E-4F94-A4D3-31481BE7B778}" type="sibTrans" cxnId="{5B019D73-5470-44BE-8720-8F9EF5FF1BE7}">
      <dgm:prSet/>
      <dgm:spPr/>
      <dgm:t>
        <a:bodyPr/>
        <a:lstStyle/>
        <a:p>
          <a:endParaRPr lang="en-US"/>
        </a:p>
      </dgm:t>
    </dgm:pt>
    <dgm:pt modelId="{8F679CE5-7B7F-464A-8D69-94D31C43339E}">
      <dgm:prSet/>
      <dgm:spPr/>
      <dgm:t>
        <a:bodyPr/>
        <a:lstStyle/>
        <a:p>
          <a:r>
            <a:rPr lang="en-US"/>
            <a:t>“If I’m not good at a sport, it’s scary trying new complex sports when I can’t do the basics.” (Participant 26)</a:t>
          </a:r>
        </a:p>
      </dgm:t>
    </dgm:pt>
    <dgm:pt modelId="{2CB7081D-B023-4B15-B1F3-477D09C9AB5C}" type="parTrans" cxnId="{07433E93-913B-454C-A906-52A2FA105323}">
      <dgm:prSet/>
      <dgm:spPr/>
      <dgm:t>
        <a:bodyPr/>
        <a:lstStyle/>
        <a:p>
          <a:endParaRPr lang="en-US"/>
        </a:p>
      </dgm:t>
    </dgm:pt>
    <dgm:pt modelId="{E8BF65EB-F341-4F56-9D52-62F440D51B51}" type="sibTrans" cxnId="{07433E93-913B-454C-A906-52A2FA105323}">
      <dgm:prSet/>
      <dgm:spPr/>
      <dgm:t>
        <a:bodyPr/>
        <a:lstStyle/>
        <a:p>
          <a:endParaRPr lang="en-US"/>
        </a:p>
      </dgm:t>
    </dgm:pt>
    <dgm:pt modelId="{DA30DDC2-A4B2-42C8-AC08-CAF4C1BAA5C4}">
      <dgm:prSet/>
      <dgm:spPr/>
      <dgm:t>
        <a:bodyPr/>
        <a:lstStyle/>
        <a:p>
          <a:r>
            <a:rPr lang="en-US"/>
            <a:t>“Mixed PE lessons can be uncomfortable because boys sometimes make comments.” (Participant 20)</a:t>
          </a:r>
        </a:p>
      </dgm:t>
    </dgm:pt>
    <dgm:pt modelId="{01E1B72B-D0BF-4A19-B771-BF07B27A9973}" type="parTrans" cxnId="{1B9611FF-5474-4C58-B9A6-D92D3A6C2C0F}">
      <dgm:prSet/>
      <dgm:spPr/>
      <dgm:t>
        <a:bodyPr/>
        <a:lstStyle/>
        <a:p>
          <a:endParaRPr lang="en-US"/>
        </a:p>
      </dgm:t>
    </dgm:pt>
    <dgm:pt modelId="{FC317D70-BC30-4D56-B373-C835AE11D2EE}" type="sibTrans" cxnId="{1B9611FF-5474-4C58-B9A6-D92D3A6C2C0F}">
      <dgm:prSet/>
      <dgm:spPr/>
      <dgm:t>
        <a:bodyPr/>
        <a:lstStyle/>
        <a:p>
          <a:endParaRPr lang="en-US"/>
        </a:p>
      </dgm:t>
    </dgm:pt>
    <dgm:pt modelId="{B4D80CE8-35E4-4A7A-A8FE-8A5C259AD52A}" type="pres">
      <dgm:prSet presAssocID="{DB3634BE-5FB3-451A-A833-A9715D0E35EA}" presName="diagram" presStyleCnt="0">
        <dgm:presLayoutVars>
          <dgm:dir/>
          <dgm:resizeHandles val="exact"/>
        </dgm:presLayoutVars>
      </dgm:prSet>
      <dgm:spPr/>
    </dgm:pt>
    <dgm:pt modelId="{5F7D98C8-46C9-48B3-8529-7C7376909A43}" type="pres">
      <dgm:prSet presAssocID="{10D51CE3-B92D-4A0A-9EE9-B69B0B6898B1}" presName="node" presStyleLbl="node1" presStyleIdx="0" presStyleCnt="5">
        <dgm:presLayoutVars>
          <dgm:bulletEnabled val="1"/>
        </dgm:presLayoutVars>
      </dgm:prSet>
      <dgm:spPr/>
    </dgm:pt>
    <dgm:pt modelId="{12E57EE4-2733-4865-88BD-C0FD1A7D9E35}" type="pres">
      <dgm:prSet presAssocID="{C270CFA0-6697-4858-BE4E-D2DD4A15E307}" presName="sibTrans" presStyleCnt="0"/>
      <dgm:spPr/>
    </dgm:pt>
    <dgm:pt modelId="{91651F85-EC50-498A-86D0-D7100EEDF74D}" type="pres">
      <dgm:prSet presAssocID="{8826BAD8-CEE7-467C-9818-518893D272F1}" presName="node" presStyleLbl="node1" presStyleIdx="1" presStyleCnt="5">
        <dgm:presLayoutVars>
          <dgm:bulletEnabled val="1"/>
        </dgm:presLayoutVars>
      </dgm:prSet>
      <dgm:spPr/>
    </dgm:pt>
    <dgm:pt modelId="{E02BCF89-3FC1-4315-BFF9-2D783AA1DA6C}" type="pres">
      <dgm:prSet presAssocID="{A10A19A6-3637-41C8-A93C-87975995E703}" presName="sibTrans" presStyleCnt="0"/>
      <dgm:spPr/>
    </dgm:pt>
    <dgm:pt modelId="{84E0D44A-A456-428F-B2A1-83FBD2C8D6D9}" type="pres">
      <dgm:prSet presAssocID="{097CAFF3-0031-4B03-858E-448C3EE62FDA}" presName="node" presStyleLbl="node1" presStyleIdx="2" presStyleCnt="5">
        <dgm:presLayoutVars>
          <dgm:bulletEnabled val="1"/>
        </dgm:presLayoutVars>
      </dgm:prSet>
      <dgm:spPr/>
    </dgm:pt>
    <dgm:pt modelId="{61E2556F-464C-4BDC-BB53-0138D5C6F1E4}" type="pres">
      <dgm:prSet presAssocID="{A7FCEE41-BC8E-4F94-A4D3-31481BE7B778}" presName="sibTrans" presStyleCnt="0"/>
      <dgm:spPr/>
    </dgm:pt>
    <dgm:pt modelId="{034CD8EB-C72D-4014-9A09-4626AC3C78CE}" type="pres">
      <dgm:prSet presAssocID="{8F679CE5-7B7F-464A-8D69-94D31C43339E}" presName="node" presStyleLbl="node1" presStyleIdx="3" presStyleCnt="5">
        <dgm:presLayoutVars>
          <dgm:bulletEnabled val="1"/>
        </dgm:presLayoutVars>
      </dgm:prSet>
      <dgm:spPr/>
    </dgm:pt>
    <dgm:pt modelId="{FD16A324-55B5-433C-833D-558594B285CD}" type="pres">
      <dgm:prSet presAssocID="{E8BF65EB-F341-4F56-9D52-62F440D51B51}" presName="sibTrans" presStyleCnt="0"/>
      <dgm:spPr/>
    </dgm:pt>
    <dgm:pt modelId="{26D60C87-B2B9-4BFF-80D8-6E69848740D9}" type="pres">
      <dgm:prSet presAssocID="{DA30DDC2-A4B2-42C8-AC08-CAF4C1BAA5C4}" presName="node" presStyleLbl="node1" presStyleIdx="4" presStyleCnt="5">
        <dgm:presLayoutVars>
          <dgm:bulletEnabled val="1"/>
        </dgm:presLayoutVars>
      </dgm:prSet>
      <dgm:spPr/>
    </dgm:pt>
  </dgm:ptLst>
  <dgm:cxnLst>
    <dgm:cxn modelId="{D3837C0B-9583-4459-9F55-DA621BA73121}" srcId="{DB3634BE-5FB3-451A-A833-A9715D0E35EA}" destId="{10D51CE3-B92D-4A0A-9EE9-B69B0B6898B1}" srcOrd="0" destOrd="0" parTransId="{B4F8AB38-D913-49DC-9FCE-93DC9A6E21F9}" sibTransId="{C270CFA0-6697-4858-BE4E-D2DD4A15E307}"/>
    <dgm:cxn modelId="{0E37ED10-385C-42CF-96C6-B2927A1689DE}" srcId="{DB3634BE-5FB3-451A-A833-A9715D0E35EA}" destId="{8826BAD8-CEE7-467C-9818-518893D272F1}" srcOrd="1" destOrd="0" parTransId="{3EBEE3EC-8DCF-4793-A509-CA51231F040E}" sibTransId="{A10A19A6-3637-41C8-A93C-87975995E703}"/>
    <dgm:cxn modelId="{7934D221-D833-4C8E-A7C4-77095E9AA6FF}" type="presOf" srcId="{10D51CE3-B92D-4A0A-9EE9-B69B0B6898B1}" destId="{5F7D98C8-46C9-48B3-8529-7C7376909A43}" srcOrd="0" destOrd="0" presId="urn:microsoft.com/office/officeart/2005/8/layout/default"/>
    <dgm:cxn modelId="{D9FD6E67-771B-44ED-99D3-F3C6C3314AE5}" type="presOf" srcId="{DA30DDC2-A4B2-42C8-AC08-CAF4C1BAA5C4}" destId="{26D60C87-B2B9-4BFF-80D8-6E69848740D9}" srcOrd="0" destOrd="0" presId="urn:microsoft.com/office/officeart/2005/8/layout/default"/>
    <dgm:cxn modelId="{5853026E-7C24-4F61-80AA-97AD31B61962}" type="presOf" srcId="{8F679CE5-7B7F-464A-8D69-94D31C43339E}" destId="{034CD8EB-C72D-4014-9A09-4626AC3C78CE}" srcOrd="0" destOrd="0" presId="urn:microsoft.com/office/officeart/2005/8/layout/default"/>
    <dgm:cxn modelId="{5B019D73-5470-44BE-8720-8F9EF5FF1BE7}" srcId="{DB3634BE-5FB3-451A-A833-A9715D0E35EA}" destId="{097CAFF3-0031-4B03-858E-448C3EE62FDA}" srcOrd="2" destOrd="0" parTransId="{731AC6F2-00ED-4281-B4D8-357387DFB471}" sibTransId="{A7FCEE41-BC8E-4F94-A4D3-31481BE7B778}"/>
    <dgm:cxn modelId="{C9E8895A-028F-43D0-B833-DDC8B83CD7F0}" type="presOf" srcId="{DB3634BE-5FB3-451A-A833-A9715D0E35EA}" destId="{B4D80CE8-35E4-4A7A-A8FE-8A5C259AD52A}" srcOrd="0" destOrd="0" presId="urn:microsoft.com/office/officeart/2005/8/layout/default"/>
    <dgm:cxn modelId="{9B73D887-EE5E-49C1-A709-927438ACF159}" type="presOf" srcId="{097CAFF3-0031-4B03-858E-448C3EE62FDA}" destId="{84E0D44A-A456-428F-B2A1-83FBD2C8D6D9}" srcOrd="0" destOrd="0" presId="urn:microsoft.com/office/officeart/2005/8/layout/default"/>
    <dgm:cxn modelId="{07433E93-913B-454C-A906-52A2FA105323}" srcId="{DB3634BE-5FB3-451A-A833-A9715D0E35EA}" destId="{8F679CE5-7B7F-464A-8D69-94D31C43339E}" srcOrd="3" destOrd="0" parTransId="{2CB7081D-B023-4B15-B1F3-477D09C9AB5C}" sibTransId="{E8BF65EB-F341-4F56-9D52-62F440D51B51}"/>
    <dgm:cxn modelId="{E549E2C8-A8EF-4DC5-A5E1-EB6593EE06CF}" type="presOf" srcId="{8826BAD8-CEE7-467C-9818-518893D272F1}" destId="{91651F85-EC50-498A-86D0-D7100EEDF74D}" srcOrd="0" destOrd="0" presId="urn:microsoft.com/office/officeart/2005/8/layout/default"/>
    <dgm:cxn modelId="{1B9611FF-5474-4C58-B9A6-D92D3A6C2C0F}" srcId="{DB3634BE-5FB3-451A-A833-A9715D0E35EA}" destId="{DA30DDC2-A4B2-42C8-AC08-CAF4C1BAA5C4}" srcOrd="4" destOrd="0" parTransId="{01E1B72B-D0BF-4A19-B771-BF07B27A9973}" sibTransId="{FC317D70-BC30-4D56-B373-C835AE11D2EE}"/>
    <dgm:cxn modelId="{2F9D58B8-2A0A-4669-926C-28ECDD43D361}" type="presParOf" srcId="{B4D80CE8-35E4-4A7A-A8FE-8A5C259AD52A}" destId="{5F7D98C8-46C9-48B3-8529-7C7376909A43}" srcOrd="0" destOrd="0" presId="urn:microsoft.com/office/officeart/2005/8/layout/default"/>
    <dgm:cxn modelId="{9553FD5C-936A-438E-9885-625E7044A2AB}" type="presParOf" srcId="{B4D80CE8-35E4-4A7A-A8FE-8A5C259AD52A}" destId="{12E57EE4-2733-4865-88BD-C0FD1A7D9E35}" srcOrd="1" destOrd="0" presId="urn:microsoft.com/office/officeart/2005/8/layout/default"/>
    <dgm:cxn modelId="{DC3E2ADD-56D1-4412-B1BA-14BA0D6E214F}" type="presParOf" srcId="{B4D80CE8-35E4-4A7A-A8FE-8A5C259AD52A}" destId="{91651F85-EC50-498A-86D0-D7100EEDF74D}" srcOrd="2" destOrd="0" presId="urn:microsoft.com/office/officeart/2005/8/layout/default"/>
    <dgm:cxn modelId="{F8E2C6AC-DEED-44B4-92FC-890DDB380070}" type="presParOf" srcId="{B4D80CE8-35E4-4A7A-A8FE-8A5C259AD52A}" destId="{E02BCF89-3FC1-4315-BFF9-2D783AA1DA6C}" srcOrd="3" destOrd="0" presId="urn:microsoft.com/office/officeart/2005/8/layout/default"/>
    <dgm:cxn modelId="{DB779267-DC1F-46A9-B7A0-F1EE0B7E8786}" type="presParOf" srcId="{B4D80CE8-35E4-4A7A-A8FE-8A5C259AD52A}" destId="{84E0D44A-A456-428F-B2A1-83FBD2C8D6D9}" srcOrd="4" destOrd="0" presId="urn:microsoft.com/office/officeart/2005/8/layout/default"/>
    <dgm:cxn modelId="{CBE13BBF-0560-4B07-8E58-89A0720A50BA}" type="presParOf" srcId="{B4D80CE8-35E4-4A7A-A8FE-8A5C259AD52A}" destId="{61E2556F-464C-4BDC-BB53-0138D5C6F1E4}" srcOrd="5" destOrd="0" presId="urn:microsoft.com/office/officeart/2005/8/layout/default"/>
    <dgm:cxn modelId="{A7F439ED-3122-437E-94FB-A891BEDC7D0E}" type="presParOf" srcId="{B4D80CE8-35E4-4A7A-A8FE-8A5C259AD52A}" destId="{034CD8EB-C72D-4014-9A09-4626AC3C78CE}" srcOrd="6" destOrd="0" presId="urn:microsoft.com/office/officeart/2005/8/layout/default"/>
    <dgm:cxn modelId="{15B966F0-AC1E-447F-AD85-AAABC7CB8D94}" type="presParOf" srcId="{B4D80CE8-35E4-4A7A-A8FE-8A5C259AD52A}" destId="{FD16A324-55B5-433C-833D-558594B285CD}" srcOrd="7" destOrd="0" presId="urn:microsoft.com/office/officeart/2005/8/layout/default"/>
    <dgm:cxn modelId="{073CC61C-E7B6-42B8-881B-8F11783DFDB9}" type="presParOf" srcId="{B4D80CE8-35E4-4A7A-A8FE-8A5C259AD52A}" destId="{26D60C87-B2B9-4BFF-80D8-6E69848740D9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96E1E62-87D5-4F30-B0D0-A1EED87BFDC5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CB83A32-F9F6-4C46-AE4F-3FABD791C700}">
      <dgm:prSet/>
      <dgm:spPr/>
      <dgm:t>
        <a:bodyPr/>
        <a:lstStyle/>
        <a:p>
          <a:r>
            <a:rPr lang="en-US"/>
            <a:t>•Findings linked to competence, relatedness, and autonomy</a:t>
          </a:r>
        </a:p>
      </dgm:t>
    </dgm:pt>
    <dgm:pt modelId="{3FF3CE22-73BA-4CD4-83DD-0236EBF0D4AA}" type="parTrans" cxnId="{3635F0E7-D395-450F-A06C-A00AF0B87467}">
      <dgm:prSet/>
      <dgm:spPr/>
      <dgm:t>
        <a:bodyPr/>
        <a:lstStyle/>
        <a:p>
          <a:endParaRPr lang="en-US"/>
        </a:p>
      </dgm:t>
    </dgm:pt>
    <dgm:pt modelId="{16EC337E-0958-49F3-88D9-D496BF8428B8}" type="sibTrans" cxnId="{3635F0E7-D395-450F-A06C-A00AF0B87467}">
      <dgm:prSet/>
      <dgm:spPr/>
      <dgm:t>
        <a:bodyPr/>
        <a:lstStyle/>
        <a:p>
          <a:endParaRPr lang="en-US"/>
        </a:p>
      </dgm:t>
    </dgm:pt>
    <dgm:pt modelId="{3F71F854-7E81-4803-9C74-C02586FE50E3}">
      <dgm:prSet/>
      <dgm:spPr/>
      <dgm:t>
        <a:bodyPr/>
        <a:lstStyle/>
        <a:p>
          <a:r>
            <a:rPr lang="en-US"/>
            <a:t>•Need for more inclusive PE environments</a:t>
          </a:r>
        </a:p>
      </dgm:t>
    </dgm:pt>
    <dgm:pt modelId="{A15D1960-740F-4086-9E85-386997CD528F}" type="parTrans" cxnId="{EA6511AE-BD80-42D9-8BA2-99368E1A7AC2}">
      <dgm:prSet/>
      <dgm:spPr/>
      <dgm:t>
        <a:bodyPr/>
        <a:lstStyle/>
        <a:p>
          <a:endParaRPr lang="en-US"/>
        </a:p>
      </dgm:t>
    </dgm:pt>
    <dgm:pt modelId="{8DB59450-4440-4E0C-88D0-9E24070FF2A7}" type="sibTrans" cxnId="{EA6511AE-BD80-42D9-8BA2-99368E1A7AC2}">
      <dgm:prSet/>
      <dgm:spPr/>
      <dgm:t>
        <a:bodyPr/>
        <a:lstStyle/>
        <a:p>
          <a:endParaRPr lang="en-US"/>
        </a:p>
      </dgm:t>
    </dgm:pt>
    <dgm:pt modelId="{14587455-4068-466D-AF46-4B4D755DE83E}">
      <dgm:prSet/>
      <dgm:spPr/>
      <dgm:t>
        <a:bodyPr/>
        <a:lstStyle/>
        <a:p>
          <a:r>
            <a:rPr lang="en-US"/>
            <a:t>•Greater activity choice may improve engagement</a:t>
          </a:r>
        </a:p>
      </dgm:t>
    </dgm:pt>
    <dgm:pt modelId="{0ED37830-1573-4BDE-9B5D-135B16D8CBB1}" type="parTrans" cxnId="{30A4256E-6150-43C1-B23F-83ACE2D4D847}">
      <dgm:prSet/>
      <dgm:spPr/>
      <dgm:t>
        <a:bodyPr/>
        <a:lstStyle/>
        <a:p>
          <a:endParaRPr lang="en-US"/>
        </a:p>
      </dgm:t>
    </dgm:pt>
    <dgm:pt modelId="{D3223283-52ED-4615-BCBD-E9B02F667F1A}" type="sibTrans" cxnId="{30A4256E-6150-43C1-B23F-83ACE2D4D847}">
      <dgm:prSet/>
      <dgm:spPr/>
      <dgm:t>
        <a:bodyPr/>
        <a:lstStyle/>
        <a:p>
          <a:endParaRPr lang="en-US"/>
        </a:p>
      </dgm:t>
    </dgm:pt>
    <dgm:pt modelId="{0C028242-DF34-4741-A107-2E19F6B41F3B}">
      <dgm:prSet/>
      <dgm:spPr/>
      <dgm:t>
        <a:bodyPr/>
        <a:lstStyle/>
        <a:p>
          <a:r>
            <a:rPr lang="en-US"/>
            <a:t>•Supportive teaching approaches can increase confidence and participation</a:t>
          </a:r>
        </a:p>
      </dgm:t>
    </dgm:pt>
    <dgm:pt modelId="{4BA1EA04-A5FC-4707-9F7A-145C87B39854}" type="parTrans" cxnId="{3E26C4D1-C05A-48E6-AD7B-2EC084C7AF01}">
      <dgm:prSet/>
      <dgm:spPr/>
      <dgm:t>
        <a:bodyPr/>
        <a:lstStyle/>
        <a:p>
          <a:endParaRPr lang="en-US"/>
        </a:p>
      </dgm:t>
    </dgm:pt>
    <dgm:pt modelId="{E6DFE230-1EF0-42FF-A35B-E989C0650CD3}" type="sibTrans" cxnId="{3E26C4D1-C05A-48E6-AD7B-2EC084C7AF01}">
      <dgm:prSet/>
      <dgm:spPr/>
      <dgm:t>
        <a:bodyPr/>
        <a:lstStyle/>
        <a:p>
          <a:endParaRPr lang="en-US"/>
        </a:p>
      </dgm:t>
    </dgm:pt>
    <dgm:pt modelId="{323A2A81-CFB4-4AB2-A9E3-03C226E94717}" type="pres">
      <dgm:prSet presAssocID="{B96E1E62-87D5-4F30-B0D0-A1EED87BFDC5}" presName="outerComposite" presStyleCnt="0">
        <dgm:presLayoutVars>
          <dgm:chMax val="5"/>
          <dgm:dir/>
          <dgm:resizeHandles val="exact"/>
        </dgm:presLayoutVars>
      </dgm:prSet>
      <dgm:spPr/>
    </dgm:pt>
    <dgm:pt modelId="{1F9E1B33-5A74-4E24-A54B-CD34BD695556}" type="pres">
      <dgm:prSet presAssocID="{B96E1E62-87D5-4F30-B0D0-A1EED87BFDC5}" presName="dummyMaxCanvas" presStyleCnt="0">
        <dgm:presLayoutVars/>
      </dgm:prSet>
      <dgm:spPr/>
    </dgm:pt>
    <dgm:pt modelId="{4B4C588E-122B-4038-A9E4-552887114D76}" type="pres">
      <dgm:prSet presAssocID="{B96E1E62-87D5-4F30-B0D0-A1EED87BFDC5}" presName="FourNodes_1" presStyleLbl="node1" presStyleIdx="0" presStyleCnt="4">
        <dgm:presLayoutVars>
          <dgm:bulletEnabled val="1"/>
        </dgm:presLayoutVars>
      </dgm:prSet>
      <dgm:spPr/>
    </dgm:pt>
    <dgm:pt modelId="{F51B6DB5-61B4-495A-8CD4-85A636E16D9C}" type="pres">
      <dgm:prSet presAssocID="{B96E1E62-87D5-4F30-B0D0-A1EED87BFDC5}" presName="FourNodes_2" presStyleLbl="node1" presStyleIdx="1" presStyleCnt="4">
        <dgm:presLayoutVars>
          <dgm:bulletEnabled val="1"/>
        </dgm:presLayoutVars>
      </dgm:prSet>
      <dgm:spPr/>
    </dgm:pt>
    <dgm:pt modelId="{274E166E-0672-43D5-AE35-672FAE1C96B6}" type="pres">
      <dgm:prSet presAssocID="{B96E1E62-87D5-4F30-B0D0-A1EED87BFDC5}" presName="FourNodes_3" presStyleLbl="node1" presStyleIdx="2" presStyleCnt="4">
        <dgm:presLayoutVars>
          <dgm:bulletEnabled val="1"/>
        </dgm:presLayoutVars>
      </dgm:prSet>
      <dgm:spPr/>
    </dgm:pt>
    <dgm:pt modelId="{3BA6C167-5246-4122-843E-A291A4055017}" type="pres">
      <dgm:prSet presAssocID="{B96E1E62-87D5-4F30-B0D0-A1EED87BFDC5}" presName="FourNodes_4" presStyleLbl="node1" presStyleIdx="3" presStyleCnt="4">
        <dgm:presLayoutVars>
          <dgm:bulletEnabled val="1"/>
        </dgm:presLayoutVars>
      </dgm:prSet>
      <dgm:spPr/>
    </dgm:pt>
    <dgm:pt modelId="{3EF8D271-0F3B-47EF-A64A-19E4A2D2802F}" type="pres">
      <dgm:prSet presAssocID="{B96E1E62-87D5-4F30-B0D0-A1EED87BFDC5}" presName="FourConn_1-2" presStyleLbl="fgAccFollowNode1" presStyleIdx="0" presStyleCnt="3">
        <dgm:presLayoutVars>
          <dgm:bulletEnabled val="1"/>
        </dgm:presLayoutVars>
      </dgm:prSet>
      <dgm:spPr/>
    </dgm:pt>
    <dgm:pt modelId="{0E347F61-0E77-42F8-807D-6924C13DDA64}" type="pres">
      <dgm:prSet presAssocID="{B96E1E62-87D5-4F30-B0D0-A1EED87BFDC5}" presName="FourConn_2-3" presStyleLbl="fgAccFollowNode1" presStyleIdx="1" presStyleCnt="3">
        <dgm:presLayoutVars>
          <dgm:bulletEnabled val="1"/>
        </dgm:presLayoutVars>
      </dgm:prSet>
      <dgm:spPr/>
    </dgm:pt>
    <dgm:pt modelId="{1E00EDE3-2B79-4828-B84A-4183803D0804}" type="pres">
      <dgm:prSet presAssocID="{B96E1E62-87D5-4F30-B0D0-A1EED87BFDC5}" presName="FourConn_3-4" presStyleLbl="fgAccFollowNode1" presStyleIdx="2" presStyleCnt="3">
        <dgm:presLayoutVars>
          <dgm:bulletEnabled val="1"/>
        </dgm:presLayoutVars>
      </dgm:prSet>
      <dgm:spPr/>
    </dgm:pt>
    <dgm:pt modelId="{07D6150E-8A5A-4D2C-97B4-73633DD127EF}" type="pres">
      <dgm:prSet presAssocID="{B96E1E62-87D5-4F30-B0D0-A1EED87BFDC5}" presName="FourNodes_1_text" presStyleLbl="node1" presStyleIdx="3" presStyleCnt="4">
        <dgm:presLayoutVars>
          <dgm:bulletEnabled val="1"/>
        </dgm:presLayoutVars>
      </dgm:prSet>
      <dgm:spPr/>
    </dgm:pt>
    <dgm:pt modelId="{76E3878B-4BBE-4E0F-B62B-F940570A9094}" type="pres">
      <dgm:prSet presAssocID="{B96E1E62-87D5-4F30-B0D0-A1EED87BFDC5}" presName="FourNodes_2_text" presStyleLbl="node1" presStyleIdx="3" presStyleCnt="4">
        <dgm:presLayoutVars>
          <dgm:bulletEnabled val="1"/>
        </dgm:presLayoutVars>
      </dgm:prSet>
      <dgm:spPr/>
    </dgm:pt>
    <dgm:pt modelId="{B010EA6C-9F59-4CC1-BDE7-F5ED6DCE4EC3}" type="pres">
      <dgm:prSet presAssocID="{B96E1E62-87D5-4F30-B0D0-A1EED87BFDC5}" presName="FourNodes_3_text" presStyleLbl="node1" presStyleIdx="3" presStyleCnt="4">
        <dgm:presLayoutVars>
          <dgm:bulletEnabled val="1"/>
        </dgm:presLayoutVars>
      </dgm:prSet>
      <dgm:spPr/>
    </dgm:pt>
    <dgm:pt modelId="{076FACF6-8F1B-4CB8-9082-BC054BFEAAD5}" type="pres">
      <dgm:prSet presAssocID="{B96E1E62-87D5-4F30-B0D0-A1EED87BFDC5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1FE6124-81AB-4AAF-867B-6CCC63D171BB}" type="presOf" srcId="{14587455-4068-466D-AF46-4B4D755DE83E}" destId="{274E166E-0672-43D5-AE35-672FAE1C96B6}" srcOrd="0" destOrd="0" presId="urn:microsoft.com/office/officeart/2005/8/layout/vProcess5"/>
    <dgm:cxn modelId="{78018826-B3ED-4F9A-8C6C-1F69C47C6398}" type="presOf" srcId="{0C028242-DF34-4741-A107-2E19F6B41F3B}" destId="{076FACF6-8F1B-4CB8-9082-BC054BFEAAD5}" srcOrd="1" destOrd="0" presId="urn:microsoft.com/office/officeart/2005/8/layout/vProcess5"/>
    <dgm:cxn modelId="{17F68430-68BA-40A3-B458-4725C7392482}" type="presOf" srcId="{B96E1E62-87D5-4F30-B0D0-A1EED87BFDC5}" destId="{323A2A81-CFB4-4AB2-A9E3-03C226E94717}" srcOrd="0" destOrd="0" presId="urn:microsoft.com/office/officeart/2005/8/layout/vProcess5"/>
    <dgm:cxn modelId="{EBF1F743-9000-476A-BA85-540A3E4929C6}" type="presOf" srcId="{16EC337E-0958-49F3-88D9-D496BF8428B8}" destId="{3EF8D271-0F3B-47EF-A64A-19E4A2D2802F}" srcOrd="0" destOrd="0" presId="urn:microsoft.com/office/officeart/2005/8/layout/vProcess5"/>
    <dgm:cxn modelId="{30A4256E-6150-43C1-B23F-83ACE2D4D847}" srcId="{B96E1E62-87D5-4F30-B0D0-A1EED87BFDC5}" destId="{14587455-4068-466D-AF46-4B4D755DE83E}" srcOrd="2" destOrd="0" parTransId="{0ED37830-1573-4BDE-9B5D-135B16D8CBB1}" sibTransId="{D3223283-52ED-4615-BCBD-E9B02F667F1A}"/>
    <dgm:cxn modelId="{A222A46E-E5DD-431A-A6EE-51C2BEB803F9}" type="presOf" srcId="{3F71F854-7E81-4803-9C74-C02586FE50E3}" destId="{76E3878B-4BBE-4E0F-B62B-F940570A9094}" srcOrd="1" destOrd="0" presId="urn:microsoft.com/office/officeart/2005/8/layout/vProcess5"/>
    <dgm:cxn modelId="{C4226755-9E78-4556-97BC-C925D2BFCE6A}" type="presOf" srcId="{8DB59450-4440-4E0C-88D0-9E24070FF2A7}" destId="{0E347F61-0E77-42F8-807D-6924C13DDA64}" srcOrd="0" destOrd="0" presId="urn:microsoft.com/office/officeart/2005/8/layout/vProcess5"/>
    <dgm:cxn modelId="{E8147688-C802-4C74-9655-C823140F0E70}" type="presOf" srcId="{3F71F854-7E81-4803-9C74-C02586FE50E3}" destId="{F51B6DB5-61B4-495A-8CD4-85A636E16D9C}" srcOrd="0" destOrd="0" presId="urn:microsoft.com/office/officeart/2005/8/layout/vProcess5"/>
    <dgm:cxn modelId="{3AA3CB94-4FE3-4F4C-B1F9-FEC63865899B}" type="presOf" srcId="{D3223283-52ED-4615-BCBD-E9B02F667F1A}" destId="{1E00EDE3-2B79-4828-B84A-4183803D0804}" srcOrd="0" destOrd="0" presId="urn:microsoft.com/office/officeart/2005/8/layout/vProcess5"/>
    <dgm:cxn modelId="{B35813A9-1DC2-4E71-AD30-88E1C4A09C67}" type="presOf" srcId="{14587455-4068-466D-AF46-4B4D755DE83E}" destId="{B010EA6C-9F59-4CC1-BDE7-F5ED6DCE4EC3}" srcOrd="1" destOrd="0" presId="urn:microsoft.com/office/officeart/2005/8/layout/vProcess5"/>
    <dgm:cxn modelId="{EA6511AE-BD80-42D9-8BA2-99368E1A7AC2}" srcId="{B96E1E62-87D5-4F30-B0D0-A1EED87BFDC5}" destId="{3F71F854-7E81-4803-9C74-C02586FE50E3}" srcOrd="1" destOrd="0" parTransId="{A15D1960-740F-4086-9E85-386997CD528F}" sibTransId="{8DB59450-4440-4E0C-88D0-9E24070FF2A7}"/>
    <dgm:cxn modelId="{B2873CAE-C0C8-4514-AB6D-F1DD2B6A6BF0}" type="presOf" srcId="{0C028242-DF34-4741-A107-2E19F6B41F3B}" destId="{3BA6C167-5246-4122-843E-A291A4055017}" srcOrd="0" destOrd="0" presId="urn:microsoft.com/office/officeart/2005/8/layout/vProcess5"/>
    <dgm:cxn modelId="{8686C1BC-49AA-41B9-B59F-690C107E5FC2}" type="presOf" srcId="{3CB83A32-F9F6-4C46-AE4F-3FABD791C700}" destId="{07D6150E-8A5A-4D2C-97B4-73633DD127EF}" srcOrd="1" destOrd="0" presId="urn:microsoft.com/office/officeart/2005/8/layout/vProcess5"/>
    <dgm:cxn modelId="{DA75DAC3-E640-4390-B846-1F0DA28027C4}" type="presOf" srcId="{3CB83A32-F9F6-4C46-AE4F-3FABD791C700}" destId="{4B4C588E-122B-4038-A9E4-552887114D76}" srcOrd="0" destOrd="0" presId="urn:microsoft.com/office/officeart/2005/8/layout/vProcess5"/>
    <dgm:cxn modelId="{3E26C4D1-C05A-48E6-AD7B-2EC084C7AF01}" srcId="{B96E1E62-87D5-4F30-B0D0-A1EED87BFDC5}" destId="{0C028242-DF34-4741-A107-2E19F6B41F3B}" srcOrd="3" destOrd="0" parTransId="{4BA1EA04-A5FC-4707-9F7A-145C87B39854}" sibTransId="{E6DFE230-1EF0-42FF-A35B-E989C0650CD3}"/>
    <dgm:cxn modelId="{3635F0E7-D395-450F-A06C-A00AF0B87467}" srcId="{B96E1E62-87D5-4F30-B0D0-A1EED87BFDC5}" destId="{3CB83A32-F9F6-4C46-AE4F-3FABD791C700}" srcOrd="0" destOrd="0" parTransId="{3FF3CE22-73BA-4CD4-83DD-0236EBF0D4AA}" sibTransId="{16EC337E-0958-49F3-88D9-D496BF8428B8}"/>
    <dgm:cxn modelId="{02BF43CF-FDE8-41C5-B486-DE349A34B72A}" type="presParOf" srcId="{323A2A81-CFB4-4AB2-A9E3-03C226E94717}" destId="{1F9E1B33-5A74-4E24-A54B-CD34BD695556}" srcOrd="0" destOrd="0" presId="urn:microsoft.com/office/officeart/2005/8/layout/vProcess5"/>
    <dgm:cxn modelId="{64E6372D-B5B3-4AD1-AF9D-EA6C52F72782}" type="presParOf" srcId="{323A2A81-CFB4-4AB2-A9E3-03C226E94717}" destId="{4B4C588E-122B-4038-A9E4-552887114D76}" srcOrd="1" destOrd="0" presId="urn:microsoft.com/office/officeart/2005/8/layout/vProcess5"/>
    <dgm:cxn modelId="{26CDEB90-D1EA-4E95-BC25-63E28410EF38}" type="presParOf" srcId="{323A2A81-CFB4-4AB2-A9E3-03C226E94717}" destId="{F51B6DB5-61B4-495A-8CD4-85A636E16D9C}" srcOrd="2" destOrd="0" presId="urn:microsoft.com/office/officeart/2005/8/layout/vProcess5"/>
    <dgm:cxn modelId="{1D0B7986-30CF-4DA1-BF65-F9D92308249C}" type="presParOf" srcId="{323A2A81-CFB4-4AB2-A9E3-03C226E94717}" destId="{274E166E-0672-43D5-AE35-672FAE1C96B6}" srcOrd="3" destOrd="0" presId="urn:microsoft.com/office/officeart/2005/8/layout/vProcess5"/>
    <dgm:cxn modelId="{9F9524DD-7E3E-4774-AC63-3B24BC7995BF}" type="presParOf" srcId="{323A2A81-CFB4-4AB2-A9E3-03C226E94717}" destId="{3BA6C167-5246-4122-843E-A291A4055017}" srcOrd="4" destOrd="0" presId="urn:microsoft.com/office/officeart/2005/8/layout/vProcess5"/>
    <dgm:cxn modelId="{D82C7F22-EFBF-464F-8896-5241A3BAF1AE}" type="presParOf" srcId="{323A2A81-CFB4-4AB2-A9E3-03C226E94717}" destId="{3EF8D271-0F3B-47EF-A64A-19E4A2D2802F}" srcOrd="5" destOrd="0" presId="urn:microsoft.com/office/officeart/2005/8/layout/vProcess5"/>
    <dgm:cxn modelId="{7893EDE8-D98E-48D0-95FB-7DDCA448F5CB}" type="presParOf" srcId="{323A2A81-CFB4-4AB2-A9E3-03C226E94717}" destId="{0E347F61-0E77-42F8-807D-6924C13DDA64}" srcOrd="6" destOrd="0" presId="urn:microsoft.com/office/officeart/2005/8/layout/vProcess5"/>
    <dgm:cxn modelId="{90AB47C4-F21D-4B71-AEBB-CC3CC9A3C234}" type="presParOf" srcId="{323A2A81-CFB4-4AB2-A9E3-03C226E94717}" destId="{1E00EDE3-2B79-4828-B84A-4183803D0804}" srcOrd="7" destOrd="0" presId="urn:microsoft.com/office/officeart/2005/8/layout/vProcess5"/>
    <dgm:cxn modelId="{B9986CB7-41B7-4195-977A-45D1B99B897F}" type="presParOf" srcId="{323A2A81-CFB4-4AB2-A9E3-03C226E94717}" destId="{07D6150E-8A5A-4D2C-97B4-73633DD127EF}" srcOrd="8" destOrd="0" presId="urn:microsoft.com/office/officeart/2005/8/layout/vProcess5"/>
    <dgm:cxn modelId="{C302B2A4-9C4A-4340-B624-C8040022F4AE}" type="presParOf" srcId="{323A2A81-CFB4-4AB2-A9E3-03C226E94717}" destId="{76E3878B-4BBE-4E0F-B62B-F940570A9094}" srcOrd="9" destOrd="0" presId="urn:microsoft.com/office/officeart/2005/8/layout/vProcess5"/>
    <dgm:cxn modelId="{D541747C-11D3-4DD6-92A4-13F7C7E5271F}" type="presParOf" srcId="{323A2A81-CFB4-4AB2-A9E3-03C226E94717}" destId="{B010EA6C-9F59-4CC1-BDE7-F5ED6DCE4EC3}" srcOrd="10" destOrd="0" presId="urn:microsoft.com/office/officeart/2005/8/layout/vProcess5"/>
    <dgm:cxn modelId="{A534AA6E-9E0B-4168-8571-B527394AF582}" type="presParOf" srcId="{323A2A81-CFB4-4AB2-A9E3-03C226E94717}" destId="{076FACF6-8F1B-4CB8-9082-BC054BFEAAD5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9C38AA9-417A-4A95-9C06-F33D5DE86F1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400E8A4-5016-4080-B2C0-996E55F0513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•Importance of organisation and time management</a:t>
          </a:r>
        </a:p>
      </dgm:t>
    </dgm:pt>
    <dgm:pt modelId="{0C8D83EE-CBD5-46E8-BE4F-6A0592C04914}" type="parTrans" cxnId="{4809D1B1-9581-4A7D-AD55-F23CD5655F92}">
      <dgm:prSet/>
      <dgm:spPr/>
      <dgm:t>
        <a:bodyPr/>
        <a:lstStyle/>
        <a:p>
          <a:endParaRPr lang="en-US"/>
        </a:p>
      </dgm:t>
    </dgm:pt>
    <dgm:pt modelId="{317180E7-477F-49E6-99CA-6A26C8D4DBC5}" type="sibTrans" cxnId="{4809D1B1-9581-4A7D-AD55-F23CD5655F92}">
      <dgm:prSet/>
      <dgm:spPr/>
      <dgm:t>
        <a:bodyPr/>
        <a:lstStyle/>
        <a:p>
          <a:endParaRPr lang="en-US"/>
        </a:p>
      </dgm:t>
    </dgm:pt>
    <dgm:pt modelId="{FB3C0B63-74F6-4B88-A597-67E8BD8B86D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•Qualitative research provided valuable personal insight</a:t>
          </a:r>
        </a:p>
      </dgm:t>
    </dgm:pt>
    <dgm:pt modelId="{1D9A02BA-84A9-4272-8C8B-0E74ECAE1876}" type="parTrans" cxnId="{BCEF7E1A-58CA-49E4-8AD4-09B61AC721AA}">
      <dgm:prSet/>
      <dgm:spPr/>
      <dgm:t>
        <a:bodyPr/>
        <a:lstStyle/>
        <a:p>
          <a:endParaRPr lang="en-US"/>
        </a:p>
      </dgm:t>
    </dgm:pt>
    <dgm:pt modelId="{E48C44E7-3A05-4433-BAE9-1D72EC1BD735}" type="sibTrans" cxnId="{BCEF7E1A-58CA-49E4-8AD4-09B61AC721AA}">
      <dgm:prSet/>
      <dgm:spPr/>
      <dgm:t>
        <a:bodyPr/>
        <a:lstStyle/>
        <a:p>
          <a:endParaRPr lang="en-US"/>
        </a:p>
      </dgm:t>
    </dgm:pt>
    <dgm:pt modelId="{BA5729E1-50FB-47E6-8594-40BE70E8FF1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•Advice: start early, stay organised, choose a topic you enjoy</a:t>
          </a:r>
        </a:p>
      </dgm:t>
    </dgm:pt>
    <dgm:pt modelId="{F8029754-76CB-4081-A80D-FCDBC7542F58}" type="parTrans" cxnId="{DAD07527-9257-42DD-87F3-D1EEC8E2EE7F}">
      <dgm:prSet/>
      <dgm:spPr/>
      <dgm:t>
        <a:bodyPr/>
        <a:lstStyle/>
        <a:p>
          <a:endParaRPr lang="en-US"/>
        </a:p>
      </dgm:t>
    </dgm:pt>
    <dgm:pt modelId="{C990D053-18E0-4938-B444-0AE46902BD47}" type="sibTrans" cxnId="{DAD07527-9257-42DD-87F3-D1EEC8E2EE7F}">
      <dgm:prSet/>
      <dgm:spPr/>
      <dgm:t>
        <a:bodyPr/>
        <a:lstStyle/>
        <a:p>
          <a:endParaRPr lang="en-US"/>
        </a:p>
      </dgm:t>
    </dgm:pt>
    <dgm:pt modelId="{CDC9D8ED-9F97-4816-9E55-66991063FFD5}" type="pres">
      <dgm:prSet presAssocID="{19C38AA9-417A-4A95-9C06-F33D5DE86F1C}" presName="root" presStyleCnt="0">
        <dgm:presLayoutVars>
          <dgm:dir/>
          <dgm:resizeHandles val="exact"/>
        </dgm:presLayoutVars>
      </dgm:prSet>
      <dgm:spPr/>
    </dgm:pt>
    <dgm:pt modelId="{49090B32-3209-4931-8B89-04202865387B}" type="pres">
      <dgm:prSet presAssocID="{9400E8A4-5016-4080-B2C0-996E55F05136}" presName="compNode" presStyleCnt="0"/>
      <dgm:spPr/>
    </dgm:pt>
    <dgm:pt modelId="{3F7BB6F9-0726-4167-865F-A4301741F9B2}" type="pres">
      <dgm:prSet presAssocID="{9400E8A4-5016-4080-B2C0-996E55F05136}" presName="bgRect" presStyleLbl="bgShp" presStyleIdx="0" presStyleCnt="3"/>
      <dgm:spPr/>
    </dgm:pt>
    <dgm:pt modelId="{D18FC19D-953C-462A-9D2B-07BB4DED6383}" type="pres">
      <dgm:prSet presAssocID="{9400E8A4-5016-4080-B2C0-996E55F05136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C66ECB28-5191-4126-B5E5-2A107EDCE03E}" type="pres">
      <dgm:prSet presAssocID="{9400E8A4-5016-4080-B2C0-996E55F05136}" presName="spaceRect" presStyleCnt="0"/>
      <dgm:spPr/>
    </dgm:pt>
    <dgm:pt modelId="{92E6867F-5034-41C4-9803-E54B0E3359CA}" type="pres">
      <dgm:prSet presAssocID="{9400E8A4-5016-4080-B2C0-996E55F05136}" presName="parTx" presStyleLbl="revTx" presStyleIdx="0" presStyleCnt="3">
        <dgm:presLayoutVars>
          <dgm:chMax val="0"/>
          <dgm:chPref val="0"/>
        </dgm:presLayoutVars>
      </dgm:prSet>
      <dgm:spPr/>
    </dgm:pt>
    <dgm:pt modelId="{B4B1F058-1940-48CD-97AB-802521030E07}" type="pres">
      <dgm:prSet presAssocID="{317180E7-477F-49E6-99CA-6A26C8D4DBC5}" presName="sibTrans" presStyleCnt="0"/>
      <dgm:spPr/>
    </dgm:pt>
    <dgm:pt modelId="{368B56F1-CBF2-4B11-9ED2-1954493BB866}" type="pres">
      <dgm:prSet presAssocID="{FB3C0B63-74F6-4B88-A597-67E8BD8B86DA}" presName="compNode" presStyleCnt="0"/>
      <dgm:spPr/>
    </dgm:pt>
    <dgm:pt modelId="{E85B3A4B-C904-42DC-AB42-5B9F28E3B650}" type="pres">
      <dgm:prSet presAssocID="{FB3C0B63-74F6-4B88-A597-67E8BD8B86DA}" presName="bgRect" presStyleLbl="bgShp" presStyleIdx="1" presStyleCnt="3"/>
      <dgm:spPr/>
    </dgm:pt>
    <dgm:pt modelId="{101A2CC0-7239-4335-A4B1-BF03510D81B3}" type="pres">
      <dgm:prSet presAssocID="{FB3C0B63-74F6-4B88-A597-67E8BD8B86DA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55CEAE42-3382-4994-BBE6-4AD6C61388F4}" type="pres">
      <dgm:prSet presAssocID="{FB3C0B63-74F6-4B88-A597-67E8BD8B86DA}" presName="spaceRect" presStyleCnt="0"/>
      <dgm:spPr/>
    </dgm:pt>
    <dgm:pt modelId="{2EF1F482-E00F-487E-B752-563657F08A27}" type="pres">
      <dgm:prSet presAssocID="{FB3C0B63-74F6-4B88-A597-67E8BD8B86DA}" presName="parTx" presStyleLbl="revTx" presStyleIdx="1" presStyleCnt="3">
        <dgm:presLayoutVars>
          <dgm:chMax val="0"/>
          <dgm:chPref val="0"/>
        </dgm:presLayoutVars>
      </dgm:prSet>
      <dgm:spPr/>
    </dgm:pt>
    <dgm:pt modelId="{38B1F99D-0230-4475-982F-ADF5B872E563}" type="pres">
      <dgm:prSet presAssocID="{E48C44E7-3A05-4433-BAE9-1D72EC1BD735}" presName="sibTrans" presStyleCnt="0"/>
      <dgm:spPr/>
    </dgm:pt>
    <dgm:pt modelId="{C75C4997-03E2-4E26-A9B7-76C2B0AB2AE7}" type="pres">
      <dgm:prSet presAssocID="{BA5729E1-50FB-47E6-8594-40BE70E8FF18}" presName="compNode" presStyleCnt="0"/>
      <dgm:spPr/>
    </dgm:pt>
    <dgm:pt modelId="{636B8D2B-B15A-4D95-B3D0-246DBF204C3A}" type="pres">
      <dgm:prSet presAssocID="{BA5729E1-50FB-47E6-8594-40BE70E8FF18}" presName="bgRect" presStyleLbl="bgShp" presStyleIdx="2" presStyleCnt="3"/>
      <dgm:spPr/>
    </dgm:pt>
    <dgm:pt modelId="{E669A52A-0C07-4379-A03B-08781989969B}" type="pres">
      <dgm:prSet presAssocID="{BA5729E1-50FB-47E6-8594-40BE70E8FF18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lackboard"/>
        </a:ext>
      </dgm:extLst>
    </dgm:pt>
    <dgm:pt modelId="{849A1C59-019E-4584-A270-C1A1E9234AFA}" type="pres">
      <dgm:prSet presAssocID="{BA5729E1-50FB-47E6-8594-40BE70E8FF18}" presName="spaceRect" presStyleCnt="0"/>
      <dgm:spPr/>
    </dgm:pt>
    <dgm:pt modelId="{6BF9AA71-3104-447E-B279-4A0596B5A86A}" type="pres">
      <dgm:prSet presAssocID="{BA5729E1-50FB-47E6-8594-40BE70E8FF1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CEF7E1A-58CA-49E4-8AD4-09B61AC721AA}" srcId="{19C38AA9-417A-4A95-9C06-F33D5DE86F1C}" destId="{FB3C0B63-74F6-4B88-A597-67E8BD8B86DA}" srcOrd="1" destOrd="0" parTransId="{1D9A02BA-84A9-4272-8C8B-0E74ECAE1876}" sibTransId="{E48C44E7-3A05-4433-BAE9-1D72EC1BD735}"/>
    <dgm:cxn modelId="{DAD07527-9257-42DD-87F3-D1EEC8E2EE7F}" srcId="{19C38AA9-417A-4A95-9C06-F33D5DE86F1C}" destId="{BA5729E1-50FB-47E6-8594-40BE70E8FF18}" srcOrd="2" destOrd="0" parTransId="{F8029754-76CB-4081-A80D-FCDBC7542F58}" sibTransId="{C990D053-18E0-4938-B444-0AE46902BD47}"/>
    <dgm:cxn modelId="{4809D1B1-9581-4A7D-AD55-F23CD5655F92}" srcId="{19C38AA9-417A-4A95-9C06-F33D5DE86F1C}" destId="{9400E8A4-5016-4080-B2C0-996E55F05136}" srcOrd="0" destOrd="0" parTransId="{0C8D83EE-CBD5-46E8-BE4F-6A0592C04914}" sibTransId="{317180E7-477F-49E6-99CA-6A26C8D4DBC5}"/>
    <dgm:cxn modelId="{2ECF05C6-9293-4D3F-8BCC-BB9426CAA843}" type="presOf" srcId="{FB3C0B63-74F6-4B88-A597-67E8BD8B86DA}" destId="{2EF1F482-E00F-487E-B752-563657F08A27}" srcOrd="0" destOrd="0" presId="urn:microsoft.com/office/officeart/2018/2/layout/IconVerticalSolidList"/>
    <dgm:cxn modelId="{897CB5EB-3460-45BF-B9CD-D10CC57D472C}" type="presOf" srcId="{9400E8A4-5016-4080-B2C0-996E55F05136}" destId="{92E6867F-5034-41C4-9803-E54B0E3359CA}" srcOrd="0" destOrd="0" presId="urn:microsoft.com/office/officeart/2018/2/layout/IconVerticalSolidList"/>
    <dgm:cxn modelId="{49E0C0F1-AF2A-4575-9B25-287396029823}" type="presOf" srcId="{19C38AA9-417A-4A95-9C06-F33D5DE86F1C}" destId="{CDC9D8ED-9F97-4816-9E55-66991063FFD5}" srcOrd="0" destOrd="0" presId="urn:microsoft.com/office/officeart/2018/2/layout/IconVerticalSolidList"/>
    <dgm:cxn modelId="{FF3336FD-D035-4047-8D11-71697495DC3A}" type="presOf" srcId="{BA5729E1-50FB-47E6-8594-40BE70E8FF18}" destId="{6BF9AA71-3104-447E-B279-4A0596B5A86A}" srcOrd="0" destOrd="0" presId="urn:microsoft.com/office/officeart/2018/2/layout/IconVerticalSolidList"/>
    <dgm:cxn modelId="{B15BAC9F-C41B-403C-B893-2A725D30D9FE}" type="presParOf" srcId="{CDC9D8ED-9F97-4816-9E55-66991063FFD5}" destId="{49090B32-3209-4931-8B89-04202865387B}" srcOrd="0" destOrd="0" presId="urn:microsoft.com/office/officeart/2018/2/layout/IconVerticalSolidList"/>
    <dgm:cxn modelId="{632E778E-8813-40EE-9EA4-91528C81B866}" type="presParOf" srcId="{49090B32-3209-4931-8B89-04202865387B}" destId="{3F7BB6F9-0726-4167-865F-A4301741F9B2}" srcOrd="0" destOrd="0" presId="urn:microsoft.com/office/officeart/2018/2/layout/IconVerticalSolidList"/>
    <dgm:cxn modelId="{F3977C86-4000-4298-802C-5BDEDB8A9B63}" type="presParOf" srcId="{49090B32-3209-4931-8B89-04202865387B}" destId="{D18FC19D-953C-462A-9D2B-07BB4DED6383}" srcOrd="1" destOrd="0" presId="urn:microsoft.com/office/officeart/2018/2/layout/IconVerticalSolidList"/>
    <dgm:cxn modelId="{29ACA4E7-7B62-4320-A6DE-62B6C8925DE2}" type="presParOf" srcId="{49090B32-3209-4931-8B89-04202865387B}" destId="{C66ECB28-5191-4126-B5E5-2A107EDCE03E}" srcOrd="2" destOrd="0" presId="urn:microsoft.com/office/officeart/2018/2/layout/IconVerticalSolidList"/>
    <dgm:cxn modelId="{92A1265D-8E35-48BC-9A17-A1C499B9E116}" type="presParOf" srcId="{49090B32-3209-4931-8B89-04202865387B}" destId="{92E6867F-5034-41C4-9803-E54B0E3359CA}" srcOrd="3" destOrd="0" presId="urn:microsoft.com/office/officeart/2018/2/layout/IconVerticalSolidList"/>
    <dgm:cxn modelId="{AED5F332-4715-4BB1-9C7B-F10BB229157A}" type="presParOf" srcId="{CDC9D8ED-9F97-4816-9E55-66991063FFD5}" destId="{B4B1F058-1940-48CD-97AB-802521030E07}" srcOrd="1" destOrd="0" presId="urn:microsoft.com/office/officeart/2018/2/layout/IconVerticalSolidList"/>
    <dgm:cxn modelId="{A8CAF009-87F5-49EA-8D6A-BA9C84C85A0C}" type="presParOf" srcId="{CDC9D8ED-9F97-4816-9E55-66991063FFD5}" destId="{368B56F1-CBF2-4B11-9ED2-1954493BB866}" srcOrd="2" destOrd="0" presId="urn:microsoft.com/office/officeart/2018/2/layout/IconVerticalSolidList"/>
    <dgm:cxn modelId="{8BABE64F-2560-4488-A505-6A9A72616918}" type="presParOf" srcId="{368B56F1-CBF2-4B11-9ED2-1954493BB866}" destId="{E85B3A4B-C904-42DC-AB42-5B9F28E3B650}" srcOrd="0" destOrd="0" presId="urn:microsoft.com/office/officeart/2018/2/layout/IconVerticalSolidList"/>
    <dgm:cxn modelId="{C8379341-641C-4EE0-AE55-D96A75D0BBDC}" type="presParOf" srcId="{368B56F1-CBF2-4B11-9ED2-1954493BB866}" destId="{101A2CC0-7239-4335-A4B1-BF03510D81B3}" srcOrd="1" destOrd="0" presId="urn:microsoft.com/office/officeart/2018/2/layout/IconVerticalSolidList"/>
    <dgm:cxn modelId="{075198F0-6819-45E6-A9F2-1876D225ABEB}" type="presParOf" srcId="{368B56F1-CBF2-4B11-9ED2-1954493BB866}" destId="{55CEAE42-3382-4994-BBE6-4AD6C61388F4}" srcOrd="2" destOrd="0" presId="urn:microsoft.com/office/officeart/2018/2/layout/IconVerticalSolidList"/>
    <dgm:cxn modelId="{26849D96-B851-4BA8-B3F2-4C992E69C113}" type="presParOf" srcId="{368B56F1-CBF2-4B11-9ED2-1954493BB866}" destId="{2EF1F482-E00F-487E-B752-563657F08A27}" srcOrd="3" destOrd="0" presId="urn:microsoft.com/office/officeart/2018/2/layout/IconVerticalSolidList"/>
    <dgm:cxn modelId="{E612309D-52ED-4249-9582-1B3C6927F28A}" type="presParOf" srcId="{CDC9D8ED-9F97-4816-9E55-66991063FFD5}" destId="{38B1F99D-0230-4475-982F-ADF5B872E563}" srcOrd="3" destOrd="0" presId="urn:microsoft.com/office/officeart/2018/2/layout/IconVerticalSolidList"/>
    <dgm:cxn modelId="{33D7EED1-CD53-4E7F-9E65-A4B6966BC3A4}" type="presParOf" srcId="{CDC9D8ED-9F97-4816-9E55-66991063FFD5}" destId="{C75C4997-03E2-4E26-A9B7-76C2B0AB2AE7}" srcOrd="4" destOrd="0" presId="urn:microsoft.com/office/officeart/2018/2/layout/IconVerticalSolidList"/>
    <dgm:cxn modelId="{EE3106F2-D730-40A6-9C69-21353C73A413}" type="presParOf" srcId="{C75C4997-03E2-4E26-A9B7-76C2B0AB2AE7}" destId="{636B8D2B-B15A-4D95-B3D0-246DBF204C3A}" srcOrd="0" destOrd="0" presId="urn:microsoft.com/office/officeart/2018/2/layout/IconVerticalSolidList"/>
    <dgm:cxn modelId="{4E42BE19-8E91-43F4-A4CC-B0E6E8801A2F}" type="presParOf" srcId="{C75C4997-03E2-4E26-A9B7-76C2B0AB2AE7}" destId="{E669A52A-0C07-4379-A03B-08781989969B}" srcOrd="1" destOrd="0" presId="urn:microsoft.com/office/officeart/2018/2/layout/IconVerticalSolidList"/>
    <dgm:cxn modelId="{D256E2B7-47FB-426B-94BF-8A494A840CD9}" type="presParOf" srcId="{C75C4997-03E2-4E26-A9B7-76C2B0AB2AE7}" destId="{849A1C59-019E-4584-A270-C1A1E9234AFA}" srcOrd="2" destOrd="0" presId="urn:microsoft.com/office/officeart/2018/2/layout/IconVerticalSolidList"/>
    <dgm:cxn modelId="{1F9AFD43-A688-467B-8452-BE4FBABC1C05}" type="presParOf" srcId="{C75C4997-03E2-4E26-A9B7-76C2B0AB2AE7}" destId="{6BF9AA71-3104-447E-B279-4A0596B5A86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FA869A-6278-4303-BADB-FF6C25518DED}">
      <dsp:nvSpPr>
        <dsp:cNvPr id="0" name=""/>
        <dsp:cNvSpPr/>
      </dsp:nvSpPr>
      <dsp:spPr>
        <a:xfrm>
          <a:off x="606456" y="0"/>
          <a:ext cx="5453920" cy="545392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D3AA7D6-D292-4C08-8AD4-71463FD3E9F5}">
      <dsp:nvSpPr>
        <dsp:cNvPr id="0" name=""/>
        <dsp:cNvSpPr/>
      </dsp:nvSpPr>
      <dsp:spPr>
        <a:xfrm>
          <a:off x="1124578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Girls participate less in PE than boys</a:t>
          </a:r>
        </a:p>
      </dsp:txBody>
      <dsp:txXfrm>
        <a:off x="1228411" y="621955"/>
        <a:ext cx="1919362" cy="1919362"/>
      </dsp:txXfrm>
    </dsp:sp>
    <dsp:sp modelId="{E6DCB540-BC45-4D6C-9742-16FC64C244D7}">
      <dsp:nvSpPr>
        <dsp:cNvPr id="0" name=""/>
        <dsp:cNvSpPr/>
      </dsp:nvSpPr>
      <dsp:spPr>
        <a:xfrm>
          <a:off x="3415225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Physical activity declines during adolescence</a:t>
          </a:r>
        </a:p>
      </dsp:txBody>
      <dsp:txXfrm>
        <a:off x="3519058" y="621955"/>
        <a:ext cx="1919362" cy="1919362"/>
      </dsp:txXfrm>
    </dsp:sp>
    <dsp:sp modelId="{35CE39B6-113D-436C-841B-40D9CE979666}">
      <dsp:nvSpPr>
        <dsp:cNvPr id="0" name=""/>
        <dsp:cNvSpPr/>
      </dsp:nvSpPr>
      <dsp:spPr>
        <a:xfrm>
          <a:off x="1124578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PE experiences influence lifelong activity habits</a:t>
          </a:r>
        </a:p>
      </dsp:txBody>
      <dsp:txXfrm>
        <a:off x="1228411" y="2912601"/>
        <a:ext cx="1919362" cy="1919362"/>
      </dsp:txXfrm>
    </dsp:sp>
    <dsp:sp modelId="{CB4E7D07-609C-4EC2-ADD2-07B97C925D58}">
      <dsp:nvSpPr>
        <dsp:cNvPr id="0" name=""/>
        <dsp:cNvSpPr/>
      </dsp:nvSpPr>
      <dsp:spPr>
        <a:xfrm>
          <a:off x="3415225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Research highlights body image, confidence, peer judgement, and autonomy</a:t>
          </a:r>
        </a:p>
      </dsp:txBody>
      <dsp:txXfrm>
        <a:off x="3519058" y="2912601"/>
        <a:ext cx="1919362" cy="19193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629405-A086-4EF7-8AB8-0FE8B95D2B25}">
      <dsp:nvSpPr>
        <dsp:cNvPr id="0" name=""/>
        <dsp:cNvSpPr/>
      </dsp:nvSpPr>
      <dsp:spPr>
        <a:xfrm>
          <a:off x="0" y="0"/>
          <a:ext cx="4517910" cy="159078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To explore the motivations and barriers adolescent girls experience in PE lessons</a:t>
          </a:r>
        </a:p>
      </dsp:txBody>
      <dsp:txXfrm>
        <a:off x="46593" y="46593"/>
        <a:ext cx="2873706" cy="1497601"/>
      </dsp:txXfrm>
    </dsp:sp>
    <dsp:sp modelId="{4FF40B1B-B63B-4196-BFC0-3FFC5624D5FF}">
      <dsp:nvSpPr>
        <dsp:cNvPr id="0" name=""/>
        <dsp:cNvSpPr/>
      </dsp:nvSpPr>
      <dsp:spPr>
        <a:xfrm>
          <a:off x="797278" y="1944295"/>
          <a:ext cx="4517910" cy="159078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ptos Display" panose="020F0302020204030204"/>
            </a:rPr>
            <a:t>To find strategies to help better this issue for future female participants </a:t>
          </a:r>
          <a:endParaRPr lang="en-US" sz="2000" kern="1200" dirty="0"/>
        </a:p>
      </dsp:txBody>
      <dsp:txXfrm>
        <a:off x="843871" y="1990888"/>
        <a:ext cx="2593434" cy="1497601"/>
      </dsp:txXfrm>
    </dsp:sp>
    <dsp:sp modelId="{A9A04FB5-9704-4409-A499-F009ABFCA2CB}">
      <dsp:nvSpPr>
        <dsp:cNvPr id="0" name=""/>
        <dsp:cNvSpPr/>
      </dsp:nvSpPr>
      <dsp:spPr>
        <a:xfrm>
          <a:off x="3483898" y="1250535"/>
          <a:ext cx="1034011" cy="103401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716550" y="1250535"/>
        <a:ext cx="568707" cy="77809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16DB89-BD47-40B9-9526-51302BC873B2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1CA62D-1884-44E6-8EF7-BA7103DF3B53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•Qualitative research approach</a:t>
          </a:r>
        </a:p>
      </dsp:txBody>
      <dsp:txXfrm>
        <a:off x="0" y="531"/>
        <a:ext cx="10515600" cy="870055"/>
      </dsp:txXfrm>
    </dsp:sp>
    <dsp:sp modelId="{7F9C5E90-40E6-480A-9329-80937D28AFBE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E2ED99-144A-4990-9D0D-0977695EA41E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•32 female students aged 11–16</a:t>
          </a:r>
        </a:p>
      </dsp:txBody>
      <dsp:txXfrm>
        <a:off x="0" y="870586"/>
        <a:ext cx="10515600" cy="870055"/>
      </dsp:txXfrm>
    </dsp:sp>
    <dsp:sp modelId="{16B99E1A-129F-4AA8-86A2-860FE054923F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762706-1C94-4291-A00C-38C24028C5A2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•Semi-structured interviews</a:t>
          </a:r>
        </a:p>
      </dsp:txBody>
      <dsp:txXfrm>
        <a:off x="0" y="1740641"/>
        <a:ext cx="10515600" cy="870055"/>
      </dsp:txXfrm>
    </dsp:sp>
    <dsp:sp modelId="{955EED52-5816-4616-8EEE-1C6B3474E66C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2A899E-6609-418E-A0F3-EC469074F45D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•Audio-recorded and transcribed</a:t>
          </a:r>
        </a:p>
      </dsp:txBody>
      <dsp:txXfrm>
        <a:off x="0" y="2610696"/>
        <a:ext cx="10515600" cy="870055"/>
      </dsp:txXfrm>
    </dsp:sp>
    <dsp:sp modelId="{1D84834C-92C8-46CD-B44E-E52820E537C3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30B352-74B8-49FC-B86E-BDF307CE4091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•Data analysed using thematic analysis</a:t>
          </a:r>
        </a:p>
      </dsp:txBody>
      <dsp:txXfrm>
        <a:off x="0" y="3480751"/>
        <a:ext cx="10515600" cy="87005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C1A79C-CBB4-43EC-B5D8-8A9A213F125D}">
      <dsp:nvSpPr>
        <dsp:cNvPr id="0" name=""/>
        <dsp:cNvSpPr/>
      </dsp:nvSpPr>
      <dsp:spPr>
        <a:xfrm>
          <a:off x="1748064" y="2975"/>
          <a:ext cx="3342605" cy="200556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•Body image concerns</a:t>
          </a:r>
        </a:p>
      </dsp:txBody>
      <dsp:txXfrm>
        <a:off x="1748064" y="2975"/>
        <a:ext cx="3342605" cy="2005563"/>
      </dsp:txXfrm>
    </dsp:sp>
    <dsp:sp modelId="{B3CF225D-3381-4E98-A5EE-36C1F6E765F6}">
      <dsp:nvSpPr>
        <dsp:cNvPr id="0" name=""/>
        <dsp:cNvSpPr/>
      </dsp:nvSpPr>
      <dsp:spPr>
        <a:xfrm>
          <a:off x="5424930" y="2975"/>
          <a:ext cx="3342605" cy="2005563"/>
        </a:xfrm>
        <a:prstGeom prst="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•Peer judgement and social pressure</a:t>
          </a:r>
        </a:p>
      </dsp:txBody>
      <dsp:txXfrm>
        <a:off x="5424930" y="2975"/>
        <a:ext cx="3342605" cy="2005563"/>
      </dsp:txXfrm>
    </dsp:sp>
    <dsp:sp modelId="{7428289B-B90E-41EA-B0ED-BF566E7345AC}">
      <dsp:nvSpPr>
        <dsp:cNvPr id="0" name=""/>
        <dsp:cNvSpPr/>
      </dsp:nvSpPr>
      <dsp:spPr>
        <a:xfrm>
          <a:off x="1748064" y="2342799"/>
          <a:ext cx="3342605" cy="2005563"/>
        </a:xfrm>
        <a:prstGeom prst="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•Lack of choice in activities</a:t>
          </a:r>
        </a:p>
      </dsp:txBody>
      <dsp:txXfrm>
        <a:off x="1748064" y="2342799"/>
        <a:ext cx="3342605" cy="2005563"/>
      </dsp:txXfrm>
    </dsp:sp>
    <dsp:sp modelId="{72F70A4C-DF47-40D7-8332-5AE2C3BBF8A6}">
      <dsp:nvSpPr>
        <dsp:cNvPr id="0" name=""/>
        <dsp:cNvSpPr/>
      </dsp:nvSpPr>
      <dsp:spPr>
        <a:xfrm>
          <a:off x="5424930" y="2342799"/>
          <a:ext cx="3342605" cy="2005563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•Low confidence in physical ability</a:t>
          </a:r>
        </a:p>
      </dsp:txBody>
      <dsp:txXfrm>
        <a:off x="5424930" y="2342799"/>
        <a:ext cx="3342605" cy="200556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7D98C8-46C9-48B3-8529-7C7376909A43}">
      <dsp:nvSpPr>
        <dsp:cNvPr id="0" name=""/>
        <dsp:cNvSpPr/>
      </dsp:nvSpPr>
      <dsp:spPr>
        <a:xfrm>
          <a:off x="0" y="40290"/>
          <a:ext cx="3286125" cy="19716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“I feel more confident in normal lessons but in PE you feel like people notice your body more.” (Participant 23)</a:t>
          </a:r>
        </a:p>
      </dsp:txBody>
      <dsp:txXfrm>
        <a:off x="0" y="40290"/>
        <a:ext cx="3286125" cy="1971675"/>
      </dsp:txXfrm>
    </dsp:sp>
    <dsp:sp modelId="{91651F85-EC50-498A-86D0-D7100EEDF74D}">
      <dsp:nvSpPr>
        <dsp:cNvPr id="0" name=""/>
        <dsp:cNvSpPr/>
      </dsp:nvSpPr>
      <dsp:spPr>
        <a:xfrm>
          <a:off x="3614737" y="40290"/>
          <a:ext cx="3286125" cy="19716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“I feel more pressure in PE because it’s more public when you make mistakes.” (Participant 25)</a:t>
          </a:r>
        </a:p>
      </dsp:txBody>
      <dsp:txXfrm>
        <a:off x="3614737" y="40290"/>
        <a:ext cx="3286125" cy="1971675"/>
      </dsp:txXfrm>
    </dsp:sp>
    <dsp:sp modelId="{84E0D44A-A456-428F-B2A1-83FBD2C8D6D9}">
      <dsp:nvSpPr>
        <dsp:cNvPr id="0" name=""/>
        <dsp:cNvSpPr/>
      </dsp:nvSpPr>
      <dsp:spPr>
        <a:xfrm>
          <a:off x="7229475" y="40290"/>
          <a:ext cx="3286125" cy="19716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“I would probably feel more engaged in my pe lessons if I understood the value of what we were doing, and if the teachers allowed us to have a say in what activities we want to learn” (participant  4)  </a:t>
          </a:r>
        </a:p>
      </dsp:txBody>
      <dsp:txXfrm>
        <a:off x="7229475" y="40290"/>
        <a:ext cx="3286125" cy="1971675"/>
      </dsp:txXfrm>
    </dsp:sp>
    <dsp:sp modelId="{034CD8EB-C72D-4014-9A09-4626AC3C78CE}">
      <dsp:nvSpPr>
        <dsp:cNvPr id="0" name=""/>
        <dsp:cNvSpPr/>
      </dsp:nvSpPr>
      <dsp:spPr>
        <a:xfrm>
          <a:off x="1807368" y="2340578"/>
          <a:ext cx="3286125" cy="19716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“If I’m not good at a sport, it’s scary trying new complex sports when I can’t do the basics.” (Participant 26)</a:t>
          </a:r>
        </a:p>
      </dsp:txBody>
      <dsp:txXfrm>
        <a:off x="1807368" y="2340578"/>
        <a:ext cx="3286125" cy="1971675"/>
      </dsp:txXfrm>
    </dsp:sp>
    <dsp:sp modelId="{26D60C87-B2B9-4BFF-80D8-6E69848740D9}">
      <dsp:nvSpPr>
        <dsp:cNvPr id="0" name=""/>
        <dsp:cNvSpPr/>
      </dsp:nvSpPr>
      <dsp:spPr>
        <a:xfrm>
          <a:off x="5422106" y="2340578"/>
          <a:ext cx="3286125" cy="19716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“Mixed PE lessons can be uncomfortable because boys sometimes make comments.” (Participant 20)</a:t>
          </a:r>
        </a:p>
      </dsp:txBody>
      <dsp:txXfrm>
        <a:off x="5422106" y="2340578"/>
        <a:ext cx="3286125" cy="197167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4C588E-122B-4038-A9E4-552887114D76}">
      <dsp:nvSpPr>
        <dsp:cNvPr id="0" name=""/>
        <dsp:cNvSpPr/>
      </dsp:nvSpPr>
      <dsp:spPr>
        <a:xfrm>
          <a:off x="0" y="0"/>
          <a:ext cx="8412480" cy="9572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•Findings linked to competence, relatedness, and autonomy</a:t>
          </a:r>
        </a:p>
      </dsp:txBody>
      <dsp:txXfrm>
        <a:off x="28038" y="28038"/>
        <a:ext cx="7298593" cy="901218"/>
      </dsp:txXfrm>
    </dsp:sp>
    <dsp:sp modelId="{F51B6DB5-61B4-495A-8CD4-85A636E16D9C}">
      <dsp:nvSpPr>
        <dsp:cNvPr id="0" name=""/>
        <dsp:cNvSpPr/>
      </dsp:nvSpPr>
      <dsp:spPr>
        <a:xfrm>
          <a:off x="704545" y="1131347"/>
          <a:ext cx="8412480" cy="95729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•Need for more inclusive PE environments</a:t>
          </a:r>
        </a:p>
      </dsp:txBody>
      <dsp:txXfrm>
        <a:off x="732583" y="1159385"/>
        <a:ext cx="7029617" cy="901218"/>
      </dsp:txXfrm>
    </dsp:sp>
    <dsp:sp modelId="{274E166E-0672-43D5-AE35-672FAE1C96B6}">
      <dsp:nvSpPr>
        <dsp:cNvPr id="0" name=""/>
        <dsp:cNvSpPr/>
      </dsp:nvSpPr>
      <dsp:spPr>
        <a:xfrm>
          <a:off x="1398574" y="2262695"/>
          <a:ext cx="8412480" cy="95729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•Greater activity choice may improve engagement</a:t>
          </a:r>
        </a:p>
      </dsp:txBody>
      <dsp:txXfrm>
        <a:off x="1426612" y="2290733"/>
        <a:ext cx="7040133" cy="901218"/>
      </dsp:txXfrm>
    </dsp:sp>
    <dsp:sp modelId="{3BA6C167-5246-4122-843E-A291A4055017}">
      <dsp:nvSpPr>
        <dsp:cNvPr id="0" name=""/>
        <dsp:cNvSpPr/>
      </dsp:nvSpPr>
      <dsp:spPr>
        <a:xfrm>
          <a:off x="2103119" y="3394043"/>
          <a:ext cx="8412480" cy="95729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•Supportive teaching approaches can increase confidence and participation</a:t>
          </a:r>
        </a:p>
      </dsp:txBody>
      <dsp:txXfrm>
        <a:off x="2131157" y="3422081"/>
        <a:ext cx="7029617" cy="901218"/>
      </dsp:txXfrm>
    </dsp:sp>
    <dsp:sp modelId="{3EF8D271-0F3B-47EF-A64A-19E4A2D2802F}">
      <dsp:nvSpPr>
        <dsp:cNvPr id="0" name=""/>
        <dsp:cNvSpPr/>
      </dsp:nvSpPr>
      <dsp:spPr>
        <a:xfrm>
          <a:off x="7790238" y="733200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7930242" y="733200"/>
        <a:ext cx="342233" cy="468236"/>
      </dsp:txXfrm>
    </dsp:sp>
    <dsp:sp modelId="{0E347F61-0E77-42F8-807D-6924C13DDA64}">
      <dsp:nvSpPr>
        <dsp:cNvPr id="0" name=""/>
        <dsp:cNvSpPr/>
      </dsp:nvSpPr>
      <dsp:spPr>
        <a:xfrm>
          <a:off x="8494783" y="1864548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634787" y="1864548"/>
        <a:ext cx="342233" cy="468236"/>
      </dsp:txXfrm>
    </dsp:sp>
    <dsp:sp modelId="{1E00EDE3-2B79-4828-B84A-4183803D0804}">
      <dsp:nvSpPr>
        <dsp:cNvPr id="0" name=""/>
        <dsp:cNvSpPr/>
      </dsp:nvSpPr>
      <dsp:spPr>
        <a:xfrm>
          <a:off x="9188813" y="2995896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328817" y="2995896"/>
        <a:ext cx="342233" cy="46823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7BB6F9-0726-4167-865F-A4301741F9B2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8FC19D-953C-462A-9D2B-07BB4DED6383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E6867F-5034-41C4-9803-E54B0E3359CA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•Importance of organisation and time management</a:t>
          </a:r>
        </a:p>
      </dsp:txBody>
      <dsp:txXfrm>
        <a:off x="1435590" y="531"/>
        <a:ext cx="9080009" cy="1242935"/>
      </dsp:txXfrm>
    </dsp:sp>
    <dsp:sp modelId="{E85B3A4B-C904-42DC-AB42-5B9F28E3B650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1A2CC0-7239-4335-A4B1-BF03510D81B3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F1F482-E00F-487E-B752-563657F08A27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•Qualitative research provided valuable personal insight</a:t>
          </a:r>
        </a:p>
      </dsp:txBody>
      <dsp:txXfrm>
        <a:off x="1435590" y="1554201"/>
        <a:ext cx="9080009" cy="1242935"/>
      </dsp:txXfrm>
    </dsp:sp>
    <dsp:sp modelId="{636B8D2B-B15A-4D95-B3D0-246DBF204C3A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69A52A-0C07-4379-A03B-08781989969B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F9AA71-3104-447E-B279-4A0596B5A86A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•Advice: start early, stay organised, choose a topic you enjoy</a:t>
          </a:r>
        </a:p>
      </dsp:txBody>
      <dsp:txXfrm>
        <a:off x="1435590" y="3107870"/>
        <a:ext cx="9080009" cy="1242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36/bjsports-2016-097330" TargetMode="External"/><Relationship Id="rId7" Type="http://schemas.openxmlformats.org/officeDocument/2006/relationships/hyperlink" Target="https://doi.org/10.1016/S0140-6736(16)00579-1" TargetMode="External"/><Relationship Id="rId2" Type="http://schemas.openxmlformats.org/officeDocument/2006/relationships/hyperlink" Target="https://doi.org/10.1111/j.1746-1561.2006.00132.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13573322.2013.802686" TargetMode="External"/><Relationship Id="rId5" Type="http://schemas.openxmlformats.org/officeDocument/2006/relationships/hyperlink" Target="https://doi.org/10.1080/13573322.2018.1484724" TargetMode="External"/><Relationship Id="rId4" Type="http://schemas.openxmlformats.org/officeDocument/2006/relationships/hyperlink" Target="https://doi.org/10.3390/ijerph1810518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amen, Die Einen Kreis Bilden · Kostenloses Stock Foto">
            <a:extLst>
              <a:ext uri="{FF2B5EF4-FFF2-40B4-BE49-F238E27FC236}">
                <a16:creationId xmlns:a16="http://schemas.microsoft.com/office/drawing/2014/main" id="{3A08D50E-9213-1A7F-9D53-C3413D234C5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b="15730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 sz="56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Motivations and Barriers to Adolescent Girls’ Participation in Physical Education Lessons</a:t>
            </a:r>
            <a:endParaRPr lang="en-US" sz="56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519478" cy="177204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Nia Hill</a:t>
            </a:r>
            <a:endParaRPr lang="en-US" sz="2000">
              <a:solidFill>
                <a:srgbClr val="FFFFFF"/>
              </a:solidFill>
            </a:endParaRPr>
          </a:p>
          <a:p>
            <a:r>
              <a:rPr lang="en-US" sz="20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Physical Education (BA)</a:t>
            </a:r>
            <a:endParaRPr lang="en-US" sz="2000">
              <a:solidFill>
                <a:srgbClr val="FFFFFF"/>
              </a:solidFill>
            </a:endParaRPr>
          </a:p>
          <a:p>
            <a:r>
              <a:rPr lang="en-US" sz="20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University of Wales Trinity Saint David</a:t>
            </a:r>
            <a:endParaRPr lang="en-US" sz="2000">
              <a:solidFill>
                <a:srgbClr val="FFFFFF"/>
              </a:solidFill>
            </a:endParaRPr>
          </a:p>
          <a:p>
            <a:endParaRPr lang="en-US" sz="1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A14C10-7F98-4E04-39F8-A67990772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Introduction / Background Research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575E39-C500-3EDE-639B-35A9BB6643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651562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77924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37CDB-DE05-0B8B-5CF3-56831B8D8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US" sz="4000">
                <a:latin typeface="Calibri"/>
                <a:ea typeface="Calibri"/>
                <a:cs typeface="Calibri"/>
              </a:rPr>
              <a:t>Aim of the Study</a:t>
            </a:r>
            <a:endParaRPr lang="en-US" sz="400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3" name="Picture 32" descr="Clipart - target with arrow">
            <a:extLst>
              <a:ext uri="{FF2B5EF4-FFF2-40B4-BE49-F238E27FC236}">
                <a16:creationId xmlns:a16="http://schemas.microsoft.com/office/drawing/2014/main" id="{0417D1EA-1D1C-4621-97C7-8740BD0A67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5967" y="1500436"/>
            <a:ext cx="4170530" cy="388902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EB7F78-CC0C-AC5D-57C8-6714C1755D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0696896"/>
              </p:ext>
            </p:extLst>
          </p:nvPr>
        </p:nvGraphicFramePr>
        <p:xfrm>
          <a:off x="1144923" y="2405894"/>
          <a:ext cx="5315189" cy="35350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243480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8203B90-DD92-ACFF-343F-9D192CB389D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7180" r="-2" b="842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B928D5-E59E-3BA9-0953-8833B23DB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Methodology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4BB322-58C5-BF89-AFA5-5F4FF38057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034705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397685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9855515-0E66-83C7-62E1-58CE10E329A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177" r="-2" b="1442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83EA50-5B9A-76D4-0DD4-EE741EAE5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Key Findings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D249FB-8CF2-38C4-5FC4-3DFC08F095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747293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026215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9787E7-79BD-A794-F1CD-E255325E4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US" sz="5200"/>
              <a:t>Quotes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266090-6A3C-298E-3C48-43EE4DBC63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8148676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02136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8BF9CFF-F800-ABB7-8999-C531471843C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353" r="48" b="1148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146EBC-1337-1210-A690-23349E770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Discussion and Practical Implications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42F280-6B52-D9EC-E00C-CBECDB47E3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695113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595690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40D77-F61A-41BF-024E-2F52C4F9CD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Calibri"/>
                <a:ea typeface="Calibri"/>
                <a:cs typeface="Calibri"/>
              </a:rPr>
              <a:t>Reflection</a:t>
            </a:r>
            <a:endParaRPr lang="en-US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0E93A31F-8A59-F035-55D1-E3555019310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279883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6659A3-B946-BA50-F6E5-4CE024197D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286" y="443140"/>
            <a:ext cx="10809514" cy="573382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Reference list </a:t>
            </a:r>
          </a:p>
          <a:p>
            <a:pPr marL="0" indent="0">
              <a:buNone/>
            </a:pPr>
            <a:r>
              <a:rPr lang="en-US" sz="1200">
                <a:highlight>
                  <a:srgbClr val="FFFFFF"/>
                </a:highlight>
              </a:rPr>
              <a:t>Bailey, R. (2006) “Physical Education and Sport in Schools: A Review of Benefits and Outcomes,” The Journal of school health, 76(8), pp. 397–401. Available at: </a:t>
            </a:r>
            <a:r>
              <a:rPr lang="en-US" sz="1200" dirty="0">
                <a:highlight>
                  <a:srgbClr val="FFFFFF"/>
                </a:highlight>
                <a:hlinkClick r:id="rId2"/>
              </a:rPr>
              <a:t>https://doi.org/10.1111/j.1746-1561.2006.00132.x</a:t>
            </a:r>
            <a:r>
              <a:rPr lang="en-US" sz="1200">
                <a:highlight>
                  <a:srgbClr val="FFFFFF"/>
                </a:highlight>
              </a:rPr>
              <a:t>. </a:t>
            </a:r>
            <a:r>
              <a:rPr lang="en-GB" sz="12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 </a:t>
            </a:r>
            <a:endParaRPr lang="en-US" sz="1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200">
                <a:highlight>
                  <a:srgbClr val="FFFFFF"/>
                </a:highlight>
              </a:rPr>
              <a:t>Corder, K. et al. (2019) “Change in physical activity from adolescence to early adulthood: a systematic review and meta-analysis of longitudinal cohort studies,” British journal of sports medicine, 53(8), pp. 496–503. Available at: </a:t>
            </a:r>
            <a:r>
              <a:rPr lang="en-US" sz="1200" dirty="0">
                <a:highlight>
                  <a:srgbClr val="FFFFFF"/>
                </a:highlight>
                <a:hlinkClick r:id="rId3"/>
              </a:rPr>
              <a:t>https://doi.org/10.1136/bjsports-2016-097330</a:t>
            </a:r>
            <a:r>
              <a:rPr lang="en-US" sz="1200">
                <a:highlight>
                  <a:srgbClr val="FFFFFF"/>
                </a:highlight>
              </a:rPr>
              <a:t>. </a:t>
            </a:r>
            <a:r>
              <a:rPr lang="en-GB" sz="12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  </a:t>
            </a:r>
            <a:endParaRPr lang="en-US" dirty="0"/>
          </a:p>
          <a:p>
            <a:pPr marL="0" indent="0">
              <a:buNone/>
            </a:pPr>
            <a:r>
              <a:rPr lang="en-US" sz="1200">
                <a:highlight>
                  <a:srgbClr val="FFFFFF"/>
                </a:highlight>
              </a:rPr>
              <a:t>Lamb, C.A. et al. (2021) “Pupils’ Motivational and Emotional Responses to Pedagogies of Affect in Physical Education in Scottish Secondary Schools,” International Journal of Environmental Research and Public Health, 18(10), p. 5183. Available at: </a:t>
            </a:r>
            <a:r>
              <a:rPr lang="en-US" sz="1200" u="sng" dirty="0">
                <a:highlight>
                  <a:srgbClr val="FFFFFF"/>
                </a:highlight>
                <a:hlinkClick r:id="rId4"/>
              </a:rPr>
              <a:t>https://doi.org/10.3390/ijerph18105183</a:t>
            </a:r>
            <a:r>
              <a:rPr lang="en-US" sz="1200">
                <a:highlight>
                  <a:srgbClr val="FFFFFF"/>
                </a:highlight>
              </a:rPr>
              <a:t>.  </a:t>
            </a:r>
          </a:p>
          <a:p>
            <a:pPr marL="0" indent="0">
              <a:buNone/>
            </a:pPr>
            <a:r>
              <a:rPr lang="en-US" sz="1200" dirty="0">
                <a:highlight>
                  <a:srgbClr val="FFFFFF"/>
                </a:highlight>
              </a:rPr>
              <a:t>Lamb, C.A., Oliver, K.L. and Kirk, D. (2018) “‘Go for it Girl’ adolescent girls’ responses to the implementation of an activist approach in a core physical education </a:t>
            </a:r>
            <a:r>
              <a:rPr lang="en-US" sz="1200" dirty="0" err="1">
                <a:highlight>
                  <a:srgbClr val="FFFFFF"/>
                </a:highlight>
              </a:rPr>
              <a:t>programme</a:t>
            </a:r>
            <a:r>
              <a:rPr lang="en-US" sz="1200" dirty="0">
                <a:highlight>
                  <a:srgbClr val="FFFFFF"/>
                </a:highlight>
              </a:rPr>
              <a:t>,” Sport, education and society, 23(8), pp. 799–811. Available at: </a:t>
            </a:r>
            <a:r>
              <a:rPr lang="en-US" sz="1200" u="sng" dirty="0">
                <a:highlight>
                  <a:srgbClr val="FFFFFF"/>
                </a:highlight>
                <a:hlinkClick r:id="rId5"/>
              </a:rPr>
              <a:t>https://doi.org/10.1080/13573322.2018.1484724</a:t>
            </a:r>
            <a:r>
              <a:rPr lang="en-US" sz="1200" dirty="0">
                <a:highlight>
                  <a:srgbClr val="FFFFFF"/>
                </a:highlight>
              </a:rPr>
              <a:t>.  </a:t>
            </a:r>
            <a:endParaRPr lang="en-US"/>
          </a:p>
          <a:p>
            <a:pPr marL="0" indent="0">
              <a:buNone/>
            </a:pPr>
            <a:r>
              <a:rPr lang="en-US" sz="1200" dirty="0">
                <a:highlight>
                  <a:srgbClr val="FFFFFF"/>
                </a:highlight>
              </a:rPr>
              <a:t>O’Sullivan, M. and Penney, D. (2014) “Education: a space to survive and thrive?,” Sport, education and society, 19(3), pp. 343–351. Available at: </a:t>
            </a:r>
            <a:r>
              <a:rPr lang="en-US" sz="1200" u="sng" dirty="0">
                <a:highlight>
                  <a:srgbClr val="FFFFFF"/>
                </a:highlight>
                <a:hlinkClick r:id="rId6"/>
              </a:rPr>
              <a:t>https://doi.org/10.1080/13573322.2013.802686</a:t>
            </a:r>
            <a:r>
              <a:rPr lang="en-US" sz="1200" dirty="0">
                <a:highlight>
                  <a:srgbClr val="FFFFFF"/>
                </a:highlight>
              </a:rPr>
              <a:t>  </a:t>
            </a:r>
          </a:p>
          <a:p>
            <a:pPr marL="0" indent="0">
              <a:buNone/>
            </a:pPr>
            <a:r>
              <a:rPr lang="en-US" sz="1200">
                <a:highlight>
                  <a:srgbClr val="FFFFFF"/>
                </a:highlight>
              </a:rPr>
              <a:t>Patton, G.C. et al. (2016) “Our future: a Lancet commission on adolescent health and wellbeing,” The Lancet (British edition), 387(10036), pp. 2423–2478. Available at: </a:t>
            </a:r>
            <a:r>
              <a:rPr lang="en-US" sz="1200" u="sng" dirty="0">
                <a:highlight>
                  <a:srgbClr val="FFFFFF"/>
                </a:highlight>
                <a:hlinkClick r:id="rId7"/>
              </a:rPr>
              <a:t>https://doi.org/10.1016/S0140-6736(16)00579-1</a:t>
            </a:r>
            <a:r>
              <a:rPr lang="en-US" sz="1200">
                <a:highlight>
                  <a:srgbClr val="FFFFFF"/>
                </a:highlight>
              </a:rPr>
              <a:t>. 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6090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Motivations and Barriers to Adolescent Girls’ Participation in Physical Education Lessons</vt:lpstr>
      <vt:lpstr>Introduction / Background Research</vt:lpstr>
      <vt:lpstr>Aim of the Study</vt:lpstr>
      <vt:lpstr>Methodology</vt:lpstr>
      <vt:lpstr>Key Findings</vt:lpstr>
      <vt:lpstr>Quotes </vt:lpstr>
      <vt:lpstr>Discussion and Practical Implications</vt:lpstr>
      <vt:lpstr>Reflection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119</cp:revision>
  <dcterms:created xsi:type="dcterms:W3CDTF">2026-05-07T21:25:24Z</dcterms:created>
  <dcterms:modified xsi:type="dcterms:W3CDTF">2026-05-08T11:44:29Z</dcterms:modified>
</cp:coreProperties>
</file>