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5.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6.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7.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8.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9.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43.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47.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48.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49.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50.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notesSlides/notesSlide53.xml" ContentType="application/vnd.openxmlformats-officedocument.presentationml.notesSlide+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notesSlides/notesSlide54.xml" ContentType="application/vnd.openxmlformats-officedocument.presentationml.notesSlide+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notesSlides/notesSlide55.xml" ContentType="application/vnd.openxmlformats-officedocument.presentationml.notesSlide+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notesSlides/notesSlide56.xml" ContentType="application/vnd.openxmlformats-officedocument.presentationml.notesSlide+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notesSlides/notesSlide57.xml" ContentType="application/vnd.openxmlformats-officedocument.presentationml.notesSlide+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notesSlides/notesSlide58.xml" ContentType="application/vnd.openxmlformats-officedocument.presentationml.notesSlide+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notesSlides/notesSlide59.xml" ContentType="application/vnd.openxmlformats-officedocument.presentationml.notesSlide+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notesSlides/notesSlide60.xml" ContentType="application/vnd.openxmlformats-officedocument.presentationml.notesSlide+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notesSlides/notesSlide61.xml" ContentType="application/vnd.openxmlformats-officedocument.presentationml.notesSlide+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ppt/notesSlides/notesSlide62.xml" ContentType="application/vnd.openxmlformats-officedocument.presentationml.notesSlide+xml"/>
  <Override PartName="/ppt/diagrams/data38.xml" ContentType="application/vnd.openxmlformats-officedocument.drawingml.diagramData+xml"/>
  <Override PartName="/ppt/diagrams/layout38.xml" ContentType="application/vnd.openxmlformats-officedocument.drawingml.diagramLayout+xml"/>
  <Override PartName="/ppt/diagrams/quickStyle38.xml" ContentType="application/vnd.openxmlformats-officedocument.drawingml.diagramStyle+xml"/>
  <Override PartName="/ppt/diagrams/colors38.xml" ContentType="application/vnd.openxmlformats-officedocument.drawingml.diagramColors+xml"/>
  <Override PartName="/ppt/diagrams/drawing38.xml" ContentType="application/vnd.ms-office.drawingml.diagramDrawing+xml"/>
  <Override PartName="/ppt/notesSlides/notesSlide63.xml" ContentType="application/vnd.openxmlformats-officedocument.presentationml.notesSlide+xml"/>
  <Override PartName="/ppt/diagrams/data39.xml" ContentType="application/vnd.openxmlformats-officedocument.drawingml.diagramData+xml"/>
  <Override PartName="/ppt/diagrams/layout39.xml" ContentType="application/vnd.openxmlformats-officedocument.drawingml.diagramLayout+xml"/>
  <Override PartName="/ppt/diagrams/quickStyle39.xml" ContentType="application/vnd.openxmlformats-officedocument.drawingml.diagramStyle+xml"/>
  <Override PartName="/ppt/diagrams/colors39.xml" ContentType="application/vnd.openxmlformats-officedocument.drawingml.diagramColors+xml"/>
  <Override PartName="/ppt/diagrams/drawing39.xml" ContentType="application/vnd.ms-office.drawingml.diagramDrawing+xml"/>
  <Override PartName="/ppt/notesSlides/notesSlide64.xml" ContentType="application/vnd.openxmlformats-officedocument.presentationml.notesSlide+xml"/>
  <Override PartName="/ppt/diagrams/data40.xml" ContentType="application/vnd.openxmlformats-officedocument.drawingml.diagramData+xml"/>
  <Override PartName="/ppt/diagrams/layout40.xml" ContentType="application/vnd.openxmlformats-officedocument.drawingml.diagramLayout+xml"/>
  <Override PartName="/ppt/diagrams/quickStyle40.xml" ContentType="application/vnd.openxmlformats-officedocument.drawingml.diagramStyle+xml"/>
  <Override PartName="/ppt/diagrams/colors40.xml" ContentType="application/vnd.openxmlformats-officedocument.drawingml.diagramColors+xml"/>
  <Override PartName="/ppt/diagrams/drawing40.xml" ContentType="application/vnd.ms-office.drawingml.diagramDrawing+xml"/>
  <Override PartName="/ppt/notesSlides/notesSlide65.xml" ContentType="application/vnd.openxmlformats-officedocument.presentationml.notesSlide+xml"/>
  <Override PartName="/ppt/diagrams/data41.xml" ContentType="application/vnd.openxmlformats-officedocument.drawingml.diagramData+xml"/>
  <Override PartName="/ppt/diagrams/layout41.xml" ContentType="application/vnd.openxmlformats-officedocument.drawingml.diagramLayout+xml"/>
  <Override PartName="/ppt/diagrams/quickStyle41.xml" ContentType="application/vnd.openxmlformats-officedocument.drawingml.diagramStyle+xml"/>
  <Override PartName="/ppt/diagrams/colors41.xml" ContentType="application/vnd.openxmlformats-officedocument.drawingml.diagramColors+xml"/>
  <Override PartName="/ppt/diagrams/drawing41.xml" ContentType="application/vnd.ms-office.drawingml.diagramDrawing+xml"/>
  <Override PartName="/ppt/notesSlides/notesSlide66.xml" ContentType="application/vnd.openxmlformats-officedocument.presentationml.notesSlide+xml"/>
  <Override PartName="/ppt/diagrams/data42.xml" ContentType="application/vnd.openxmlformats-officedocument.drawingml.diagramData+xml"/>
  <Override PartName="/ppt/diagrams/layout42.xml" ContentType="application/vnd.openxmlformats-officedocument.drawingml.diagramLayout+xml"/>
  <Override PartName="/ppt/diagrams/quickStyle42.xml" ContentType="application/vnd.openxmlformats-officedocument.drawingml.diagramStyle+xml"/>
  <Override PartName="/ppt/diagrams/colors42.xml" ContentType="application/vnd.openxmlformats-officedocument.drawingml.diagramColors+xml"/>
  <Override PartName="/ppt/diagrams/drawing42.xml" ContentType="application/vnd.ms-office.drawingml.diagramDrawing+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diagrams/data43.xml" ContentType="application/vnd.openxmlformats-officedocument.drawingml.diagramData+xml"/>
  <Override PartName="/ppt/diagrams/layout43.xml" ContentType="application/vnd.openxmlformats-officedocument.drawingml.diagramLayout+xml"/>
  <Override PartName="/ppt/diagrams/quickStyle43.xml" ContentType="application/vnd.openxmlformats-officedocument.drawingml.diagramStyle+xml"/>
  <Override PartName="/ppt/diagrams/colors43.xml" ContentType="application/vnd.openxmlformats-officedocument.drawingml.diagramColors+xml"/>
  <Override PartName="/ppt/diagrams/drawing43.xml" ContentType="application/vnd.ms-office.drawingml.diagramDrawing+xml"/>
  <Override PartName="/ppt/notesSlides/notesSlide72.xml" ContentType="application/vnd.openxmlformats-officedocument.presentationml.notesSlide+xml"/>
  <Override PartName="/ppt/diagrams/data44.xml" ContentType="application/vnd.openxmlformats-officedocument.drawingml.diagramData+xml"/>
  <Override PartName="/ppt/diagrams/layout44.xml" ContentType="application/vnd.openxmlformats-officedocument.drawingml.diagramLayout+xml"/>
  <Override PartName="/ppt/diagrams/quickStyle44.xml" ContentType="application/vnd.openxmlformats-officedocument.drawingml.diagramStyle+xml"/>
  <Override PartName="/ppt/diagrams/colors44.xml" ContentType="application/vnd.openxmlformats-officedocument.drawingml.diagramColors+xml"/>
  <Override PartName="/ppt/diagrams/drawing44.xml" ContentType="application/vnd.ms-office.drawingml.diagramDrawing+xml"/>
  <Override PartName="/ppt/notesSlides/notesSlide73.xml" ContentType="application/vnd.openxmlformats-officedocument.presentationml.notesSlide+xml"/>
  <Override PartName="/ppt/diagrams/data45.xml" ContentType="application/vnd.openxmlformats-officedocument.drawingml.diagramData+xml"/>
  <Override PartName="/ppt/diagrams/layout45.xml" ContentType="application/vnd.openxmlformats-officedocument.drawingml.diagramLayout+xml"/>
  <Override PartName="/ppt/diagrams/quickStyle45.xml" ContentType="application/vnd.openxmlformats-officedocument.drawingml.diagramStyle+xml"/>
  <Override PartName="/ppt/diagrams/colors45.xml" ContentType="application/vnd.openxmlformats-officedocument.drawingml.diagramColors+xml"/>
  <Override PartName="/ppt/diagrams/drawing45.xml" ContentType="application/vnd.ms-office.drawingml.diagramDrawing+xml"/>
  <Override PartName="/ppt/notesSlides/notesSlide74.xml" ContentType="application/vnd.openxmlformats-officedocument.presentationml.notesSlide+xml"/>
  <Override PartName="/ppt/diagrams/data46.xml" ContentType="application/vnd.openxmlformats-officedocument.drawingml.diagramData+xml"/>
  <Override PartName="/ppt/diagrams/layout46.xml" ContentType="application/vnd.openxmlformats-officedocument.drawingml.diagramLayout+xml"/>
  <Override PartName="/ppt/diagrams/quickStyle46.xml" ContentType="application/vnd.openxmlformats-officedocument.drawingml.diagramStyle+xml"/>
  <Override PartName="/ppt/diagrams/colors46.xml" ContentType="application/vnd.openxmlformats-officedocument.drawingml.diagramColors+xml"/>
  <Override PartName="/ppt/diagrams/drawing46.xml" ContentType="application/vnd.ms-office.drawingml.diagramDrawing+xml"/>
  <Override PartName="/ppt/notesSlides/notesSlide75.xml" ContentType="application/vnd.openxmlformats-officedocument.presentationml.notesSlide+xml"/>
  <Override PartName="/ppt/diagrams/data47.xml" ContentType="application/vnd.openxmlformats-officedocument.drawingml.diagramData+xml"/>
  <Override PartName="/ppt/diagrams/layout47.xml" ContentType="application/vnd.openxmlformats-officedocument.drawingml.diagramLayout+xml"/>
  <Override PartName="/ppt/diagrams/quickStyle47.xml" ContentType="application/vnd.openxmlformats-officedocument.drawingml.diagramStyle+xml"/>
  <Override PartName="/ppt/diagrams/colors47.xml" ContentType="application/vnd.openxmlformats-officedocument.drawingml.diagramColors+xml"/>
  <Override PartName="/ppt/diagrams/drawing47.xml" ContentType="application/vnd.ms-office.drawingml.diagramDrawing+xml"/>
  <Override PartName="/ppt/notesSlides/notesSlide76.xml" ContentType="application/vnd.openxmlformats-officedocument.presentationml.notesSlide+xml"/>
  <Override PartName="/ppt/diagrams/data48.xml" ContentType="application/vnd.openxmlformats-officedocument.drawingml.diagramData+xml"/>
  <Override PartName="/ppt/diagrams/layout48.xml" ContentType="application/vnd.openxmlformats-officedocument.drawingml.diagramLayout+xml"/>
  <Override PartName="/ppt/diagrams/quickStyle48.xml" ContentType="application/vnd.openxmlformats-officedocument.drawingml.diagramStyle+xml"/>
  <Override PartName="/ppt/diagrams/colors48.xml" ContentType="application/vnd.openxmlformats-officedocument.drawingml.diagramColors+xml"/>
  <Override PartName="/ppt/diagrams/drawing48.xml" ContentType="application/vnd.ms-office.drawingml.diagramDrawing+xml"/>
  <Override PartName="/ppt/notesSlides/notesSlide77.xml" ContentType="application/vnd.openxmlformats-officedocument.presentationml.notesSlide+xml"/>
  <Override PartName="/ppt/diagrams/data49.xml" ContentType="application/vnd.openxmlformats-officedocument.drawingml.diagramData+xml"/>
  <Override PartName="/ppt/diagrams/layout49.xml" ContentType="application/vnd.openxmlformats-officedocument.drawingml.diagramLayout+xml"/>
  <Override PartName="/ppt/diagrams/quickStyle49.xml" ContentType="application/vnd.openxmlformats-officedocument.drawingml.diagramStyle+xml"/>
  <Override PartName="/ppt/diagrams/colors49.xml" ContentType="application/vnd.openxmlformats-officedocument.drawingml.diagramColors+xml"/>
  <Override PartName="/ppt/diagrams/drawing49.xml" ContentType="application/vnd.ms-office.drawingml.diagramDrawing+xml"/>
  <Override PartName="/ppt/notesSlides/notesSlide78.xml" ContentType="application/vnd.openxmlformats-officedocument.presentationml.notesSlide+xml"/>
  <Override PartName="/ppt/diagrams/data50.xml" ContentType="application/vnd.openxmlformats-officedocument.drawingml.diagramData+xml"/>
  <Override PartName="/ppt/diagrams/layout50.xml" ContentType="application/vnd.openxmlformats-officedocument.drawingml.diagramLayout+xml"/>
  <Override PartName="/ppt/diagrams/quickStyle50.xml" ContentType="application/vnd.openxmlformats-officedocument.drawingml.diagramStyle+xml"/>
  <Override PartName="/ppt/diagrams/colors50.xml" ContentType="application/vnd.openxmlformats-officedocument.drawingml.diagramColors+xml"/>
  <Override PartName="/ppt/diagrams/drawing50.xml" ContentType="application/vnd.ms-office.drawingml.diagramDrawing+xml"/>
  <Override PartName="/ppt/notesSlides/notesSlide79.xml" ContentType="application/vnd.openxmlformats-officedocument.presentationml.notesSlide+xml"/>
  <Override PartName="/ppt/diagrams/data51.xml" ContentType="application/vnd.openxmlformats-officedocument.drawingml.diagramData+xml"/>
  <Override PartName="/ppt/diagrams/layout51.xml" ContentType="application/vnd.openxmlformats-officedocument.drawingml.diagramLayout+xml"/>
  <Override PartName="/ppt/diagrams/quickStyle51.xml" ContentType="application/vnd.openxmlformats-officedocument.drawingml.diagramStyle+xml"/>
  <Override PartName="/ppt/diagrams/colors51.xml" ContentType="application/vnd.openxmlformats-officedocument.drawingml.diagramColors+xml"/>
  <Override PartName="/ppt/diagrams/drawing51.xml" ContentType="application/vnd.ms-office.drawingml.diagramDrawing+xml"/>
  <Override PartName="/ppt/notesSlides/notesSlide80.xml" ContentType="application/vnd.openxmlformats-officedocument.presentationml.notesSlide+xml"/>
  <Override PartName="/ppt/diagrams/data52.xml" ContentType="application/vnd.openxmlformats-officedocument.drawingml.diagramData+xml"/>
  <Override PartName="/ppt/diagrams/layout52.xml" ContentType="application/vnd.openxmlformats-officedocument.drawingml.diagramLayout+xml"/>
  <Override PartName="/ppt/diagrams/quickStyle52.xml" ContentType="application/vnd.openxmlformats-officedocument.drawingml.diagramStyle+xml"/>
  <Override PartName="/ppt/diagrams/colors52.xml" ContentType="application/vnd.openxmlformats-officedocument.drawingml.diagramColors+xml"/>
  <Override PartName="/ppt/diagrams/drawing52.xml" ContentType="application/vnd.ms-office.drawingml.diagramDrawing+xml"/>
  <Override PartName="/ppt/notesSlides/notesSlide81.xml" ContentType="application/vnd.openxmlformats-officedocument.presentationml.notesSlide+xml"/>
  <Override PartName="/ppt/diagrams/data53.xml" ContentType="application/vnd.openxmlformats-officedocument.drawingml.diagramData+xml"/>
  <Override PartName="/ppt/diagrams/layout53.xml" ContentType="application/vnd.openxmlformats-officedocument.drawingml.diagramLayout+xml"/>
  <Override PartName="/ppt/diagrams/quickStyle53.xml" ContentType="application/vnd.openxmlformats-officedocument.drawingml.diagramStyle+xml"/>
  <Override PartName="/ppt/diagrams/colors53.xml" ContentType="application/vnd.openxmlformats-officedocument.drawingml.diagramColors+xml"/>
  <Override PartName="/ppt/diagrams/drawing53.xml" ContentType="application/vnd.ms-office.drawingml.diagramDrawing+xml"/>
  <Override PartName="/ppt/notesSlides/notesSlide82.xml" ContentType="application/vnd.openxmlformats-officedocument.presentationml.notesSlide+xml"/>
  <Override PartName="/ppt/diagrams/data54.xml" ContentType="application/vnd.openxmlformats-officedocument.drawingml.diagramData+xml"/>
  <Override PartName="/ppt/diagrams/layout54.xml" ContentType="application/vnd.openxmlformats-officedocument.drawingml.diagramLayout+xml"/>
  <Override PartName="/ppt/diagrams/quickStyle54.xml" ContentType="application/vnd.openxmlformats-officedocument.drawingml.diagramStyle+xml"/>
  <Override PartName="/ppt/diagrams/colors54.xml" ContentType="application/vnd.openxmlformats-officedocument.drawingml.diagramColors+xml"/>
  <Override PartName="/ppt/diagrams/drawing54.xml" ContentType="application/vnd.ms-office.drawingml.diagramDrawing+xml"/>
  <Override PartName="/ppt/notesSlides/notesSlide83.xml" ContentType="application/vnd.openxmlformats-officedocument.presentationml.notesSlide+xml"/>
  <Override PartName="/ppt/diagrams/data55.xml" ContentType="application/vnd.openxmlformats-officedocument.drawingml.diagramData+xml"/>
  <Override PartName="/ppt/diagrams/layout55.xml" ContentType="application/vnd.openxmlformats-officedocument.drawingml.diagramLayout+xml"/>
  <Override PartName="/ppt/diagrams/quickStyle55.xml" ContentType="application/vnd.openxmlformats-officedocument.drawingml.diagramStyle+xml"/>
  <Override PartName="/ppt/diagrams/colors55.xml" ContentType="application/vnd.openxmlformats-officedocument.drawingml.diagramColors+xml"/>
  <Override PartName="/ppt/diagrams/drawing55.xml" ContentType="application/vnd.ms-office.drawingml.diagramDrawing+xml"/>
  <Override PartName="/ppt/notesSlides/notesSlide84.xml" ContentType="application/vnd.openxmlformats-officedocument.presentationml.notesSlide+xml"/>
  <Override PartName="/ppt/diagrams/data56.xml" ContentType="application/vnd.openxmlformats-officedocument.drawingml.diagramData+xml"/>
  <Override PartName="/ppt/diagrams/layout56.xml" ContentType="application/vnd.openxmlformats-officedocument.drawingml.diagramLayout+xml"/>
  <Override PartName="/ppt/diagrams/quickStyle56.xml" ContentType="application/vnd.openxmlformats-officedocument.drawingml.diagramStyle+xml"/>
  <Override PartName="/ppt/diagrams/colors56.xml" ContentType="application/vnd.openxmlformats-officedocument.drawingml.diagramColors+xml"/>
  <Override PartName="/ppt/diagrams/drawing56.xml" ContentType="application/vnd.ms-office.drawingml.diagramDrawing+xml"/>
  <Override PartName="/ppt/notesSlides/notesSlide85.xml" ContentType="application/vnd.openxmlformats-officedocument.presentationml.notesSlide+xml"/>
  <Override PartName="/ppt/notesSlides/notesSlide86.xml" ContentType="application/vnd.openxmlformats-officedocument.presentationml.notesSlide+xml"/>
  <Override PartName="/ppt/notesSlides/notesSlide87.xml" ContentType="application/vnd.openxmlformats-officedocument.presentationml.notesSlide+xml"/>
  <Override PartName="/ppt/diagrams/data57.xml" ContentType="application/vnd.openxmlformats-officedocument.drawingml.diagramData+xml"/>
  <Override PartName="/ppt/diagrams/layout57.xml" ContentType="application/vnd.openxmlformats-officedocument.drawingml.diagramLayout+xml"/>
  <Override PartName="/ppt/diagrams/quickStyle57.xml" ContentType="application/vnd.openxmlformats-officedocument.drawingml.diagramStyle+xml"/>
  <Override PartName="/ppt/diagrams/colors57.xml" ContentType="application/vnd.openxmlformats-officedocument.drawingml.diagramColors+xml"/>
  <Override PartName="/ppt/diagrams/drawing57.xml" ContentType="application/vnd.ms-office.drawingml.diagramDrawing+xml"/>
  <Override PartName="/ppt/notesSlides/notesSlide88.xml" ContentType="application/vnd.openxmlformats-officedocument.presentationml.notesSlide+xml"/>
  <Override PartName="/ppt/diagrams/data58.xml" ContentType="application/vnd.openxmlformats-officedocument.drawingml.diagramData+xml"/>
  <Override PartName="/ppt/diagrams/layout58.xml" ContentType="application/vnd.openxmlformats-officedocument.drawingml.diagramLayout+xml"/>
  <Override PartName="/ppt/diagrams/quickStyle58.xml" ContentType="application/vnd.openxmlformats-officedocument.drawingml.diagramStyle+xml"/>
  <Override PartName="/ppt/diagrams/colors58.xml" ContentType="application/vnd.openxmlformats-officedocument.drawingml.diagramColors+xml"/>
  <Override PartName="/ppt/diagrams/drawing5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93"/>
  </p:notesMasterIdLst>
  <p:sldIdLst>
    <p:sldId id="444" r:id="rId2"/>
    <p:sldId id="443" r:id="rId3"/>
    <p:sldId id="552" r:id="rId4"/>
    <p:sldId id="554" r:id="rId5"/>
    <p:sldId id="557" r:id="rId6"/>
    <p:sldId id="558" r:id="rId7"/>
    <p:sldId id="560" r:id="rId8"/>
    <p:sldId id="562" r:id="rId9"/>
    <p:sldId id="564" r:id="rId10"/>
    <p:sldId id="256" r:id="rId11"/>
    <p:sldId id="266" r:id="rId12"/>
    <p:sldId id="267" r:id="rId13"/>
    <p:sldId id="323" r:id="rId14"/>
    <p:sldId id="271" r:id="rId15"/>
    <p:sldId id="268" r:id="rId16"/>
    <p:sldId id="275" r:id="rId17"/>
    <p:sldId id="276" r:id="rId18"/>
    <p:sldId id="324" r:id="rId19"/>
    <p:sldId id="277" r:id="rId20"/>
    <p:sldId id="325" r:id="rId21"/>
    <p:sldId id="281" r:id="rId22"/>
    <p:sldId id="284" r:id="rId23"/>
    <p:sldId id="283" r:id="rId24"/>
    <p:sldId id="286" r:id="rId25"/>
    <p:sldId id="339" r:id="rId26"/>
    <p:sldId id="327" r:id="rId27"/>
    <p:sldId id="340" r:id="rId28"/>
    <p:sldId id="341" r:id="rId29"/>
    <p:sldId id="346" r:id="rId30"/>
    <p:sldId id="342" r:id="rId31"/>
    <p:sldId id="343" r:id="rId32"/>
    <p:sldId id="344" r:id="rId33"/>
    <p:sldId id="329" r:id="rId34"/>
    <p:sldId id="328" r:id="rId35"/>
    <p:sldId id="332" r:id="rId36"/>
    <p:sldId id="330" r:id="rId37"/>
    <p:sldId id="331" r:id="rId38"/>
    <p:sldId id="335" r:id="rId39"/>
    <p:sldId id="333" r:id="rId40"/>
    <p:sldId id="338" r:id="rId41"/>
    <p:sldId id="334" r:id="rId42"/>
    <p:sldId id="336" r:id="rId43"/>
    <p:sldId id="347" r:id="rId44"/>
    <p:sldId id="293" r:id="rId45"/>
    <p:sldId id="302" r:id="rId46"/>
    <p:sldId id="374" r:id="rId47"/>
    <p:sldId id="434" r:id="rId48"/>
    <p:sldId id="424" r:id="rId49"/>
    <p:sldId id="422" r:id="rId50"/>
    <p:sldId id="428" r:id="rId51"/>
    <p:sldId id="423" r:id="rId52"/>
    <p:sldId id="426" r:id="rId53"/>
    <p:sldId id="427" r:id="rId54"/>
    <p:sldId id="265" r:id="rId55"/>
    <p:sldId id="430" r:id="rId56"/>
    <p:sldId id="431" r:id="rId57"/>
    <p:sldId id="312" r:id="rId58"/>
    <p:sldId id="300" r:id="rId59"/>
    <p:sldId id="435" r:id="rId60"/>
    <p:sldId id="436" r:id="rId61"/>
    <p:sldId id="405" r:id="rId62"/>
    <p:sldId id="326" r:id="rId63"/>
    <p:sldId id="437" r:id="rId64"/>
    <p:sldId id="438" r:id="rId65"/>
    <p:sldId id="440" r:id="rId66"/>
    <p:sldId id="439" r:id="rId67"/>
    <p:sldId id="305" r:id="rId68"/>
    <p:sldId id="441" r:id="rId69"/>
    <p:sldId id="290" r:id="rId70"/>
    <p:sldId id="420" r:id="rId71"/>
    <p:sldId id="291" r:id="rId72"/>
    <p:sldId id="418" r:id="rId73"/>
    <p:sldId id="419" r:id="rId74"/>
    <p:sldId id="429" r:id="rId75"/>
    <p:sldId id="299" r:id="rId76"/>
    <p:sldId id="294" r:id="rId77"/>
    <p:sldId id="390" r:id="rId78"/>
    <p:sldId id="391" r:id="rId79"/>
    <p:sldId id="392" r:id="rId80"/>
    <p:sldId id="393" r:id="rId81"/>
    <p:sldId id="394" r:id="rId82"/>
    <p:sldId id="395" r:id="rId83"/>
    <p:sldId id="396" r:id="rId84"/>
    <p:sldId id="397" r:id="rId85"/>
    <p:sldId id="398" r:id="rId86"/>
    <p:sldId id="442" r:id="rId87"/>
    <p:sldId id="399" r:id="rId88"/>
    <p:sldId id="400" r:id="rId89"/>
    <p:sldId id="401" r:id="rId90"/>
    <p:sldId id="403" r:id="rId91"/>
    <p:sldId id="421" r:id="rId9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qNQFgxXV5PrEKhmfBg7pfA==" hashData="kF6yLwxxsjAclCFkUZPxadwCa+9hrFhLGw8a/Te2H2/Rq7WNNvkYQKf+r7f6sweLP/u9OFuNzyVCT/+BU/ELGA=="/>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1348"/>
    <p:restoredTop sz="45578"/>
  </p:normalViewPr>
  <p:slideViewPr>
    <p:cSldViewPr snapToGrid="0" snapToObjects="1">
      <p:cViewPr varScale="1">
        <p:scale>
          <a:sx n="54" d="100"/>
          <a:sy n="54" d="100"/>
        </p:scale>
        <p:origin x="2352"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viewProps" Target="viewProps.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notesMaster" Target="notesMasters/notesMaster1.xml"/></Relationships>
</file>

<file path=ppt/diagrams/_rels/data1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image" Target="../media/image33.png"/><Relationship Id="rId4" Type="http://schemas.openxmlformats.org/officeDocument/2006/relationships/image" Target="../media/image36.png"/></Relationships>
</file>

<file path=ppt/diagrams/_rels/data24.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image" Target="../media/image52.png"/><Relationship Id="rId6" Type="http://schemas.openxmlformats.org/officeDocument/2006/relationships/image" Target="../media/image57.png"/><Relationship Id="rId5" Type="http://schemas.openxmlformats.org/officeDocument/2006/relationships/image" Target="../media/image56.png"/><Relationship Id="rId4" Type="http://schemas.openxmlformats.org/officeDocument/2006/relationships/image" Target="../media/image55.png"/></Relationships>
</file>

<file path=ppt/diagrams/_rels/data26.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image" Target="../media/image58.png"/></Relationships>
</file>

<file path=ppt/diagrams/_rels/data27.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png"/><Relationship Id="rId1" Type="http://schemas.openxmlformats.org/officeDocument/2006/relationships/image" Target="../media/image61.png"/></Relationships>
</file>

<file path=ppt/diagrams/_rels/data28.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image" Target="../media/image65.png"/><Relationship Id="rId4" Type="http://schemas.openxmlformats.org/officeDocument/2006/relationships/image" Target="../media/image68.png"/></Relationships>
</file>

<file path=ppt/diagrams/_rels/data29.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png"/><Relationship Id="rId1" Type="http://schemas.openxmlformats.org/officeDocument/2006/relationships/image" Target="../media/image69.png"/></Relationships>
</file>

<file path=ppt/diagrams/_rels/data31.xml.rels><?xml version="1.0" encoding="UTF-8" standalone="yes"?>
<Relationships xmlns="http://schemas.openxmlformats.org/package/2006/relationships"><Relationship Id="rId1" Type="http://schemas.openxmlformats.org/officeDocument/2006/relationships/image" Target="../media/image72.png"/></Relationships>
</file>

<file path=ppt/diagrams/_rels/data32.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image" Target="../media/image74.png"/><Relationship Id="rId1" Type="http://schemas.openxmlformats.org/officeDocument/2006/relationships/image" Target="../media/image73.png"/><Relationship Id="rId5" Type="http://schemas.openxmlformats.org/officeDocument/2006/relationships/image" Target="../media/image77.png"/><Relationship Id="rId4" Type="http://schemas.openxmlformats.org/officeDocument/2006/relationships/image" Target="../media/image76.png"/></Relationships>
</file>

<file path=ppt/diagrams/_rels/drawing1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image" Target="../media/image33.png"/><Relationship Id="rId4" Type="http://schemas.openxmlformats.org/officeDocument/2006/relationships/image" Target="../media/image36.png"/></Relationships>
</file>

<file path=ppt/diagrams/_rels/drawing24.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image" Target="../media/image52.png"/><Relationship Id="rId6" Type="http://schemas.openxmlformats.org/officeDocument/2006/relationships/image" Target="../media/image57.png"/><Relationship Id="rId5" Type="http://schemas.openxmlformats.org/officeDocument/2006/relationships/image" Target="../media/image56.png"/><Relationship Id="rId4" Type="http://schemas.openxmlformats.org/officeDocument/2006/relationships/image" Target="../media/image55.png"/></Relationships>
</file>

<file path=ppt/diagrams/_rels/drawing26.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image" Target="../media/image58.png"/></Relationships>
</file>

<file path=ppt/diagrams/_rels/drawing27.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png"/><Relationship Id="rId1" Type="http://schemas.openxmlformats.org/officeDocument/2006/relationships/image" Target="../media/image61.png"/></Relationships>
</file>

<file path=ppt/diagrams/_rels/drawing28.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image" Target="../media/image65.png"/><Relationship Id="rId4" Type="http://schemas.openxmlformats.org/officeDocument/2006/relationships/image" Target="../media/image68.png"/></Relationships>
</file>

<file path=ppt/diagrams/_rels/drawing29.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png"/><Relationship Id="rId1" Type="http://schemas.openxmlformats.org/officeDocument/2006/relationships/image" Target="../media/image69.png"/></Relationships>
</file>

<file path=ppt/diagrams/_rels/drawing31.xml.rels><?xml version="1.0" encoding="UTF-8" standalone="yes"?>
<Relationships xmlns="http://schemas.openxmlformats.org/package/2006/relationships"><Relationship Id="rId1" Type="http://schemas.openxmlformats.org/officeDocument/2006/relationships/image" Target="../media/image72.png"/></Relationships>
</file>

<file path=ppt/diagrams/_rels/drawing32.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image" Target="../media/image74.png"/><Relationship Id="rId1" Type="http://schemas.openxmlformats.org/officeDocument/2006/relationships/image" Target="../media/image73.png"/><Relationship Id="rId5" Type="http://schemas.openxmlformats.org/officeDocument/2006/relationships/image" Target="../media/image77.png"/><Relationship Id="rId4" Type="http://schemas.openxmlformats.org/officeDocument/2006/relationships/image" Target="../media/image76.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32C1A2-1CAC-44F0-BB8B-AB784136605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220ED48-BDCE-4621-8118-68D533B9EAAD}">
      <dgm:prSet/>
      <dgm:spPr/>
      <dgm:t>
        <a:bodyPr/>
        <a:lstStyle/>
        <a:p>
          <a:r>
            <a:rPr lang="en-US"/>
            <a:t>To understand what ASB is </a:t>
          </a:r>
        </a:p>
      </dgm:t>
    </dgm:pt>
    <dgm:pt modelId="{B9A068DB-D99B-479C-BD27-0AE7BD95429B}" type="parTrans" cxnId="{2C28F7DC-F393-4F79-97F1-768AAAC58F86}">
      <dgm:prSet/>
      <dgm:spPr/>
      <dgm:t>
        <a:bodyPr/>
        <a:lstStyle/>
        <a:p>
          <a:endParaRPr lang="en-US"/>
        </a:p>
      </dgm:t>
    </dgm:pt>
    <dgm:pt modelId="{07EDEF42-46FC-49A2-8877-86562BE588A8}" type="sibTrans" cxnId="{2C28F7DC-F393-4F79-97F1-768AAAC58F86}">
      <dgm:prSet/>
      <dgm:spPr/>
      <dgm:t>
        <a:bodyPr/>
        <a:lstStyle/>
        <a:p>
          <a:endParaRPr lang="en-US"/>
        </a:p>
      </dgm:t>
    </dgm:pt>
    <dgm:pt modelId="{72A31003-C6DB-4327-BA38-63877FE4DFCC}">
      <dgm:prSet/>
      <dgm:spPr/>
      <dgm:t>
        <a:bodyPr/>
        <a:lstStyle/>
        <a:p>
          <a:r>
            <a:rPr lang="en-US"/>
            <a:t>To understand the basics of witness interviewing </a:t>
          </a:r>
        </a:p>
      </dgm:t>
    </dgm:pt>
    <dgm:pt modelId="{362C2FE4-C9E9-4498-A3B6-C895EA9D2A14}" type="parTrans" cxnId="{CE2F8A2F-D110-4C8C-94DB-AF7DC14B8A74}">
      <dgm:prSet/>
      <dgm:spPr/>
      <dgm:t>
        <a:bodyPr/>
        <a:lstStyle/>
        <a:p>
          <a:endParaRPr lang="en-US"/>
        </a:p>
      </dgm:t>
    </dgm:pt>
    <dgm:pt modelId="{7E1AF70A-C283-4E0E-AD79-7B3DBEC9321B}" type="sibTrans" cxnId="{CE2F8A2F-D110-4C8C-94DB-AF7DC14B8A74}">
      <dgm:prSet/>
      <dgm:spPr/>
      <dgm:t>
        <a:bodyPr/>
        <a:lstStyle/>
        <a:p>
          <a:endParaRPr lang="en-US"/>
        </a:p>
      </dgm:t>
    </dgm:pt>
    <dgm:pt modelId="{B5840E4C-AF5F-E845-83F7-EB8DB04FFF87}" type="pres">
      <dgm:prSet presAssocID="{6832C1A2-1CAC-44F0-BB8B-AB784136605C}" presName="linear" presStyleCnt="0">
        <dgm:presLayoutVars>
          <dgm:animLvl val="lvl"/>
          <dgm:resizeHandles val="exact"/>
        </dgm:presLayoutVars>
      </dgm:prSet>
      <dgm:spPr/>
    </dgm:pt>
    <dgm:pt modelId="{FBC842FA-4739-B14F-BF31-602311C9D07D}" type="pres">
      <dgm:prSet presAssocID="{0220ED48-BDCE-4621-8118-68D533B9EAAD}" presName="parentText" presStyleLbl="node1" presStyleIdx="0" presStyleCnt="2">
        <dgm:presLayoutVars>
          <dgm:chMax val="0"/>
          <dgm:bulletEnabled val="1"/>
        </dgm:presLayoutVars>
      </dgm:prSet>
      <dgm:spPr/>
    </dgm:pt>
    <dgm:pt modelId="{D24BFC08-64E5-C244-ADC3-0B0D542D56B9}" type="pres">
      <dgm:prSet presAssocID="{07EDEF42-46FC-49A2-8877-86562BE588A8}" presName="spacer" presStyleCnt="0"/>
      <dgm:spPr/>
    </dgm:pt>
    <dgm:pt modelId="{7EF4D27A-3831-BE4A-9F81-F9A5C4CE9FC1}" type="pres">
      <dgm:prSet presAssocID="{72A31003-C6DB-4327-BA38-63877FE4DFCC}" presName="parentText" presStyleLbl="node1" presStyleIdx="1" presStyleCnt="2">
        <dgm:presLayoutVars>
          <dgm:chMax val="0"/>
          <dgm:bulletEnabled val="1"/>
        </dgm:presLayoutVars>
      </dgm:prSet>
      <dgm:spPr/>
    </dgm:pt>
  </dgm:ptLst>
  <dgm:cxnLst>
    <dgm:cxn modelId="{CE2F8A2F-D110-4C8C-94DB-AF7DC14B8A74}" srcId="{6832C1A2-1CAC-44F0-BB8B-AB784136605C}" destId="{72A31003-C6DB-4327-BA38-63877FE4DFCC}" srcOrd="1" destOrd="0" parTransId="{362C2FE4-C9E9-4498-A3B6-C895EA9D2A14}" sibTransId="{7E1AF70A-C283-4E0E-AD79-7B3DBEC9321B}"/>
    <dgm:cxn modelId="{56FC4830-CD4C-AE4F-A90A-41F7A09383D2}" type="presOf" srcId="{0220ED48-BDCE-4621-8118-68D533B9EAAD}" destId="{FBC842FA-4739-B14F-BF31-602311C9D07D}" srcOrd="0" destOrd="0" presId="urn:microsoft.com/office/officeart/2005/8/layout/vList2"/>
    <dgm:cxn modelId="{298789BC-DD5B-EB48-93F0-BF763117DC93}" type="presOf" srcId="{6832C1A2-1CAC-44F0-BB8B-AB784136605C}" destId="{B5840E4C-AF5F-E845-83F7-EB8DB04FFF87}" srcOrd="0" destOrd="0" presId="urn:microsoft.com/office/officeart/2005/8/layout/vList2"/>
    <dgm:cxn modelId="{94879BD1-EE83-A644-A661-1FE9F6C7AF19}" type="presOf" srcId="{72A31003-C6DB-4327-BA38-63877FE4DFCC}" destId="{7EF4D27A-3831-BE4A-9F81-F9A5C4CE9FC1}" srcOrd="0" destOrd="0" presId="urn:microsoft.com/office/officeart/2005/8/layout/vList2"/>
    <dgm:cxn modelId="{2C28F7DC-F393-4F79-97F1-768AAAC58F86}" srcId="{6832C1A2-1CAC-44F0-BB8B-AB784136605C}" destId="{0220ED48-BDCE-4621-8118-68D533B9EAAD}" srcOrd="0" destOrd="0" parTransId="{B9A068DB-D99B-479C-BD27-0AE7BD95429B}" sibTransId="{07EDEF42-46FC-49A2-8877-86562BE588A8}"/>
    <dgm:cxn modelId="{15ECDE58-DEE5-B64A-8149-A3C4D03D9839}" type="presParOf" srcId="{B5840E4C-AF5F-E845-83F7-EB8DB04FFF87}" destId="{FBC842FA-4739-B14F-BF31-602311C9D07D}" srcOrd="0" destOrd="0" presId="urn:microsoft.com/office/officeart/2005/8/layout/vList2"/>
    <dgm:cxn modelId="{E428E166-DE7A-1041-95E7-D39DF01B8D46}" type="presParOf" srcId="{B5840E4C-AF5F-E845-83F7-EB8DB04FFF87}" destId="{D24BFC08-64E5-C244-ADC3-0B0D542D56B9}" srcOrd="1" destOrd="0" presId="urn:microsoft.com/office/officeart/2005/8/layout/vList2"/>
    <dgm:cxn modelId="{87574A79-4EEB-424F-BEDD-02D1420BDE6E}" type="presParOf" srcId="{B5840E4C-AF5F-E845-83F7-EB8DB04FFF87}" destId="{7EF4D27A-3831-BE4A-9F81-F9A5C4CE9FC1}"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C87FB09-D3B1-4E5C-BB49-C06A783E5DE4}" type="doc">
      <dgm:prSet loTypeId="urn:microsoft.com/office/officeart/2005/8/layout/process2" loCatId="process" qsTypeId="urn:microsoft.com/office/officeart/2005/8/quickstyle/simple1" qsCatId="simple" csTypeId="urn:microsoft.com/office/officeart/2005/8/colors/colorful5" csCatId="colorful" phldr="1"/>
      <dgm:spPr/>
    </dgm:pt>
    <dgm:pt modelId="{76C56C5C-BE60-4288-8721-D0AC8692804C}">
      <dgm:prSet phldrT="[Text]" custT="1"/>
      <dgm:spPr/>
      <dgm:t>
        <a:bodyPr/>
        <a:lstStyle/>
        <a:p>
          <a:r>
            <a:rPr lang="en-US" sz="2400"/>
            <a:t>The interviewing of victims, witnesses &amp; suspects is central to the success of any investigation. Why?</a:t>
          </a:r>
          <a:endParaRPr lang="en-US" sz="2400" dirty="0"/>
        </a:p>
      </dgm:t>
    </dgm:pt>
    <dgm:pt modelId="{08AB7B6E-0FA1-4079-BED7-482A9A2AB327}" type="parTrans" cxnId="{6E2A8AB4-8351-4AF6-8B06-8E78880A789E}">
      <dgm:prSet/>
      <dgm:spPr/>
      <dgm:t>
        <a:bodyPr/>
        <a:lstStyle/>
        <a:p>
          <a:endParaRPr lang="en-US"/>
        </a:p>
      </dgm:t>
    </dgm:pt>
    <dgm:pt modelId="{3B6368ED-9E50-4395-95BE-2D2F025566EE}" type="sibTrans" cxnId="{6E2A8AB4-8351-4AF6-8B06-8E78880A789E}">
      <dgm:prSet/>
      <dgm:spPr/>
      <dgm:t>
        <a:bodyPr/>
        <a:lstStyle/>
        <a:p>
          <a:endParaRPr lang="en-US"/>
        </a:p>
      </dgm:t>
    </dgm:pt>
    <dgm:pt modelId="{0C3543D7-1CF2-4C60-A0B5-81566FB63CE5}">
      <dgm:prSet phldrT="[Text]" custT="1"/>
      <dgm:spPr/>
      <dgm:t>
        <a:bodyPr/>
        <a:lstStyle/>
        <a:p>
          <a:r>
            <a:rPr lang="en-US" sz="2400"/>
            <a:t>Because without the accounts of those who played a central role in the crime, or those who have witnesses an important aspect of the crime, other sources of material such as CCTV, forensic material, although extremely important, may have little value</a:t>
          </a:r>
          <a:endParaRPr lang="en-US" sz="2400" dirty="0"/>
        </a:p>
      </dgm:t>
    </dgm:pt>
    <dgm:pt modelId="{A69D914E-B707-42B4-BD4C-6CE46508EED5}" type="parTrans" cxnId="{C725E7F1-2098-4D3F-8F84-31F706E73C4A}">
      <dgm:prSet/>
      <dgm:spPr/>
      <dgm:t>
        <a:bodyPr/>
        <a:lstStyle/>
        <a:p>
          <a:endParaRPr lang="en-US"/>
        </a:p>
      </dgm:t>
    </dgm:pt>
    <dgm:pt modelId="{94A5C815-D7A0-444C-B930-FBC57B62381E}" type="sibTrans" cxnId="{C725E7F1-2098-4D3F-8F84-31F706E73C4A}">
      <dgm:prSet/>
      <dgm:spPr/>
      <dgm:t>
        <a:bodyPr/>
        <a:lstStyle/>
        <a:p>
          <a:endParaRPr lang="en-US"/>
        </a:p>
      </dgm:t>
    </dgm:pt>
    <dgm:pt modelId="{FEAA3286-876B-4958-AB01-9EE0E23B77AB}" type="pres">
      <dgm:prSet presAssocID="{4C87FB09-D3B1-4E5C-BB49-C06A783E5DE4}" presName="linearFlow" presStyleCnt="0">
        <dgm:presLayoutVars>
          <dgm:resizeHandles val="exact"/>
        </dgm:presLayoutVars>
      </dgm:prSet>
      <dgm:spPr/>
    </dgm:pt>
    <dgm:pt modelId="{87D22D6C-C87A-4E2F-87CD-EE4214F3675C}" type="pres">
      <dgm:prSet presAssocID="{76C56C5C-BE60-4288-8721-D0AC8692804C}" presName="node" presStyleLbl="node1" presStyleIdx="0" presStyleCnt="2" custScaleX="132089">
        <dgm:presLayoutVars>
          <dgm:bulletEnabled val="1"/>
        </dgm:presLayoutVars>
      </dgm:prSet>
      <dgm:spPr/>
    </dgm:pt>
    <dgm:pt modelId="{64A241A6-5EFB-45D2-8FAE-B705C44FE746}" type="pres">
      <dgm:prSet presAssocID="{3B6368ED-9E50-4395-95BE-2D2F025566EE}" presName="sibTrans" presStyleLbl="sibTrans2D1" presStyleIdx="0" presStyleCnt="1" custScaleX="108595" custLinFactNeighborX="3069" custLinFactNeighborY="-28659"/>
      <dgm:spPr/>
    </dgm:pt>
    <dgm:pt modelId="{0AB6BF9E-6F94-47B5-B329-360D0EEF1238}" type="pres">
      <dgm:prSet presAssocID="{3B6368ED-9E50-4395-95BE-2D2F025566EE}" presName="connectorText" presStyleLbl="sibTrans2D1" presStyleIdx="0" presStyleCnt="1"/>
      <dgm:spPr/>
    </dgm:pt>
    <dgm:pt modelId="{F564125B-6F7B-46EF-AE25-7F0D12B1C1B1}" type="pres">
      <dgm:prSet presAssocID="{0C3543D7-1CF2-4C60-A0B5-81566FB63CE5}" presName="node" presStyleLbl="node1" presStyleIdx="1" presStyleCnt="2" custScaleX="143597" custScaleY="155452">
        <dgm:presLayoutVars>
          <dgm:bulletEnabled val="1"/>
        </dgm:presLayoutVars>
      </dgm:prSet>
      <dgm:spPr/>
    </dgm:pt>
  </dgm:ptLst>
  <dgm:cxnLst>
    <dgm:cxn modelId="{4C7EAF00-6056-4550-BBE1-10838615BF54}" type="presOf" srcId="{76C56C5C-BE60-4288-8721-D0AC8692804C}" destId="{87D22D6C-C87A-4E2F-87CD-EE4214F3675C}" srcOrd="0" destOrd="0" presId="urn:microsoft.com/office/officeart/2005/8/layout/process2"/>
    <dgm:cxn modelId="{0724BF12-622E-44CB-A14B-3737332BDB2E}" type="presOf" srcId="{3B6368ED-9E50-4395-95BE-2D2F025566EE}" destId="{0AB6BF9E-6F94-47B5-B329-360D0EEF1238}" srcOrd="1" destOrd="0" presId="urn:microsoft.com/office/officeart/2005/8/layout/process2"/>
    <dgm:cxn modelId="{9B63ED36-A675-4F1B-80F1-12A094A8DC12}" type="presOf" srcId="{0C3543D7-1CF2-4C60-A0B5-81566FB63CE5}" destId="{F564125B-6F7B-46EF-AE25-7F0D12B1C1B1}" srcOrd="0" destOrd="0" presId="urn:microsoft.com/office/officeart/2005/8/layout/process2"/>
    <dgm:cxn modelId="{6E2A8AB4-8351-4AF6-8B06-8E78880A789E}" srcId="{4C87FB09-D3B1-4E5C-BB49-C06A783E5DE4}" destId="{76C56C5C-BE60-4288-8721-D0AC8692804C}" srcOrd="0" destOrd="0" parTransId="{08AB7B6E-0FA1-4079-BED7-482A9A2AB327}" sibTransId="{3B6368ED-9E50-4395-95BE-2D2F025566EE}"/>
    <dgm:cxn modelId="{C725E7F1-2098-4D3F-8F84-31F706E73C4A}" srcId="{4C87FB09-D3B1-4E5C-BB49-C06A783E5DE4}" destId="{0C3543D7-1CF2-4C60-A0B5-81566FB63CE5}" srcOrd="1" destOrd="0" parTransId="{A69D914E-B707-42B4-BD4C-6CE46508EED5}" sibTransId="{94A5C815-D7A0-444C-B930-FBC57B62381E}"/>
    <dgm:cxn modelId="{63F4F7F5-6C4F-4C68-963C-6625E8472D2A}" type="presOf" srcId="{3B6368ED-9E50-4395-95BE-2D2F025566EE}" destId="{64A241A6-5EFB-45D2-8FAE-B705C44FE746}" srcOrd="0" destOrd="0" presId="urn:microsoft.com/office/officeart/2005/8/layout/process2"/>
    <dgm:cxn modelId="{E148EDF7-629F-4055-8E97-032CD864E3E1}" type="presOf" srcId="{4C87FB09-D3B1-4E5C-BB49-C06A783E5DE4}" destId="{FEAA3286-876B-4958-AB01-9EE0E23B77AB}" srcOrd="0" destOrd="0" presId="urn:microsoft.com/office/officeart/2005/8/layout/process2"/>
    <dgm:cxn modelId="{410BB6D0-0545-46BC-8940-0FB4CD660DE6}" type="presParOf" srcId="{FEAA3286-876B-4958-AB01-9EE0E23B77AB}" destId="{87D22D6C-C87A-4E2F-87CD-EE4214F3675C}" srcOrd="0" destOrd="0" presId="urn:microsoft.com/office/officeart/2005/8/layout/process2"/>
    <dgm:cxn modelId="{BC819C64-84B2-4F1C-9411-58679BCE8343}" type="presParOf" srcId="{FEAA3286-876B-4958-AB01-9EE0E23B77AB}" destId="{64A241A6-5EFB-45D2-8FAE-B705C44FE746}" srcOrd="1" destOrd="0" presId="urn:microsoft.com/office/officeart/2005/8/layout/process2"/>
    <dgm:cxn modelId="{592C32D0-EBCE-4E09-90CB-2FA8FDD339F9}" type="presParOf" srcId="{64A241A6-5EFB-45D2-8FAE-B705C44FE746}" destId="{0AB6BF9E-6F94-47B5-B329-360D0EEF1238}" srcOrd="0" destOrd="0" presId="urn:microsoft.com/office/officeart/2005/8/layout/process2"/>
    <dgm:cxn modelId="{1E4155E1-A733-4A33-B477-19C88EFD5319}" type="presParOf" srcId="{FEAA3286-876B-4958-AB01-9EE0E23B77AB}" destId="{F564125B-6F7B-46EF-AE25-7F0D12B1C1B1}"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4C13184-CB65-4090-B457-A97A392A076D}" type="doc">
      <dgm:prSet loTypeId="urn:microsoft.com/office/officeart/2005/8/layout/lProcess1" loCatId="process" qsTypeId="urn:microsoft.com/office/officeart/2005/8/quickstyle/simple1" qsCatId="simple" csTypeId="urn:microsoft.com/office/officeart/2005/8/colors/accent6_3" csCatId="accent6" phldr="1"/>
      <dgm:spPr/>
      <dgm:t>
        <a:bodyPr/>
        <a:lstStyle/>
        <a:p>
          <a:endParaRPr lang="en-US"/>
        </a:p>
      </dgm:t>
    </dgm:pt>
    <dgm:pt modelId="{643CA2FD-7F26-422D-A990-669D4EBE690A}">
      <dgm:prSet phldrT="[Text]" custT="1"/>
      <dgm:spPr/>
      <dgm:t>
        <a:bodyPr/>
        <a:lstStyle/>
        <a:p>
          <a:r>
            <a:rPr lang="en-US" sz="2400"/>
            <a:t>Home Office decision that the Police Service should have a national single model of investigative interviewing that:</a:t>
          </a:r>
          <a:endParaRPr lang="en-US" sz="2400" dirty="0"/>
        </a:p>
      </dgm:t>
    </dgm:pt>
    <dgm:pt modelId="{D43C56C2-C453-4193-8B09-DA3755A192BC}" type="parTrans" cxnId="{44874417-F188-4DB3-A425-2B42A655C78F}">
      <dgm:prSet/>
      <dgm:spPr/>
      <dgm:t>
        <a:bodyPr/>
        <a:lstStyle/>
        <a:p>
          <a:endParaRPr lang="en-US"/>
        </a:p>
      </dgm:t>
    </dgm:pt>
    <dgm:pt modelId="{DE4CBF90-62E2-4DFA-A9BA-29A831F83CAA}" type="sibTrans" cxnId="{44874417-F188-4DB3-A425-2B42A655C78F}">
      <dgm:prSet/>
      <dgm:spPr/>
      <dgm:t>
        <a:bodyPr/>
        <a:lstStyle/>
        <a:p>
          <a:endParaRPr lang="en-US"/>
        </a:p>
      </dgm:t>
    </dgm:pt>
    <dgm:pt modelId="{92D1A362-C646-4195-BA59-0D800592785C}">
      <dgm:prSet phldrT="[Text]" custT="1"/>
      <dgm:spPr/>
      <dgm:t>
        <a:bodyPr/>
        <a:lstStyle/>
        <a:p>
          <a:r>
            <a:rPr lang="en-US" sz="2400" dirty="0"/>
            <a:t>Was not focused on obtaining confessions from suspects</a:t>
          </a:r>
        </a:p>
      </dgm:t>
    </dgm:pt>
    <dgm:pt modelId="{BC3B6DE2-8C1E-4A1F-BC6F-52BA3D4C3FDD}" type="parTrans" cxnId="{CE0FA947-2821-443E-9CA6-BF8F87316896}">
      <dgm:prSet/>
      <dgm:spPr/>
      <dgm:t>
        <a:bodyPr/>
        <a:lstStyle/>
        <a:p>
          <a:endParaRPr lang="en-US"/>
        </a:p>
      </dgm:t>
    </dgm:pt>
    <dgm:pt modelId="{2175FF09-B744-4DAD-BD1B-6CD127E8C7DF}" type="sibTrans" cxnId="{CE0FA947-2821-443E-9CA6-BF8F87316896}">
      <dgm:prSet/>
      <dgm:spPr/>
      <dgm:t>
        <a:bodyPr/>
        <a:lstStyle/>
        <a:p>
          <a:endParaRPr lang="en-US"/>
        </a:p>
      </dgm:t>
    </dgm:pt>
    <dgm:pt modelId="{4A0EA22F-4D3D-402B-BD40-4AEB678205D6}">
      <dgm:prSet phldrT="[Text]" custT="1"/>
      <dgm:spPr/>
      <dgm:t>
        <a:bodyPr/>
        <a:lstStyle/>
        <a:p>
          <a:r>
            <a:rPr lang="en-US" sz="2400" dirty="0"/>
            <a:t>Increased the potential of witness interviewing</a:t>
          </a:r>
        </a:p>
      </dgm:t>
    </dgm:pt>
    <dgm:pt modelId="{1C084721-0D5A-4CEA-B231-BBED21E9E640}" type="parTrans" cxnId="{C91890E0-6842-4A59-BA8B-0F4A61576A3F}">
      <dgm:prSet/>
      <dgm:spPr/>
      <dgm:t>
        <a:bodyPr/>
        <a:lstStyle/>
        <a:p>
          <a:endParaRPr lang="en-US"/>
        </a:p>
      </dgm:t>
    </dgm:pt>
    <dgm:pt modelId="{6917BEA9-1142-4D0A-9683-FEA3998EC402}" type="sibTrans" cxnId="{C91890E0-6842-4A59-BA8B-0F4A61576A3F}">
      <dgm:prSet/>
      <dgm:spPr/>
      <dgm:t>
        <a:bodyPr/>
        <a:lstStyle/>
        <a:p>
          <a:endParaRPr lang="en-US"/>
        </a:p>
      </dgm:t>
    </dgm:pt>
    <dgm:pt modelId="{9E47FFDF-A1A5-4A82-AE96-C34E0C80EB89}" type="pres">
      <dgm:prSet presAssocID="{54C13184-CB65-4090-B457-A97A392A076D}" presName="Name0" presStyleCnt="0">
        <dgm:presLayoutVars>
          <dgm:dir/>
          <dgm:animLvl val="lvl"/>
          <dgm:resizeHandles val="exact"/>
        </dgm:presLayoutVars>
      </dgm:prSet>
      <dgm:spPr/>
    </dgm:pt>
    <dgm:pt modelId="{2D876F42-301A-468F-9567-A8CE2E14AB3D}" type="pres">
      <dgm:prSet presAssocID="{643CA2FD-7F26-422D-A990-669D4EBE690A}" presName="vertFlow" presStyleCnt="0"/>
      <dgm:spPr/>
    </dgm:pt>
    <dgm:pt modelId="{BB38128A-4594-465E-AE4A-21166C217978}" type="pres">
      <dgm:prSet presAssocID="{643CA2FD-7F26-422D-A990-669D4EBE690A}" presName="header" presStyleLbl="node1" presStyleIdx="0" presStyleCnt="1" custScaleX="170074"/>
      <dgm:spPr/>
    </dgm:pt>
    <dgm:pt modelId="{45690359-F3D0-4BCB-A219-D523A9C0A249}" type="pres">
      <dgm:prSet presAssocID="{BC3B6DE2-8C1E-4A1F-BC6F-52BA3D4C3FDD}" presName="parTrans" presStyleLbl="sibTrans2D1" presStyleIdx="0" presStyleCnt="2"/>
      <dgm:spPr/>
    </dgm:pt>
    <dgm:pt modelId="{6B51226A-C443-4DA6-ABAC-5A0A6EF3C854}" type="pres">
      <dgm:prSet presAssocID="{92D1A362-C646-4195-BA59-0D800592785C}" presName="child" presStyleLbl="alignAccFollowNode1" presStyleIdx="0" presStyleCnt="2" custScaleX="159769">
        <dgm:presLayoutVars>
          <dgm:chMax val="0"/>
          <dgm:bulletEnabled val="1"/>
        </dgm:presLayoutVars>
      </dgm:prSet>
      <dgm:spPr/>
    </dgm:pt>
    <dgm:pt modelId="{4AA0D6CF-928D-4725-9D3F-D881CC5299CF}" type="pres">
      <dgm:prSet presAssocID="{2175FF09-B744-4DAD-BD1B-6CD127E8C7DF}" presName="sibTrans" presStyleLbl="sibTrans2D1" presStyleIdx="1" presStyleCnt="2"/>
      <dgm:spPr/>
    </dgm:pt>
    <dgm:pt modelId="{3E394AAD-D663-46BC-8A9B-056FA99E4BE3}" type="pres">
      <dgm:prSet presAssocID="{4A0EA22F-4D3D-402B-BD40-4AEB678205D6}" presName="child" presStyleLbl="alignAccFollowNode1" presStyleIdx="1" presStyleCnt="2" custScaleX="138316" custLinFactNeighborX="741" custLinFactNeighborY="48372">
        <dgm:presLayoutVars>
          <dgm:chMax val="0"/>
          <dgm:bulletEnabled val="1"/>
        </dgm:presLayoutVars>
      </dgm:prSet>
      <dgm:spPr/>
    </dgm:pt>
  </dgm:ptLst>
  <dgm:cxnLst>
    <dgm:cxn modelId="{C3BFD80D-BA2B-44E7-96F2-14BCF5BFDE9D}" type="presOf" srcId="{54C13184-CB65-4090-B457-A97A392A076D}" destId="{9E47FFDF-A1A5-4A82-AE96-C34E0C80EB89}" srcOrd="0" destOrd="0" presId="urn:microsoft.com/office/officeart/2005/8/layout/lProcess1"/>
    <dgm:cxn modelId="{44874417-F188-4DB3-A425-2B42A655C78F}" srcId="{54C13184-CB65-4090-B457-A97A392A076D}" destId="{643CA2FD-7F26-422D-A990-669D4EBE690A}" srcOrd="0" destOrd="0" parTransId="{D43C56C2-C453-4193-8B09-DA3755A192BC}" sibTransId="{DE4CBF90-62E2-4DFA-A9BA-29A831F83CAA}"/>
    <dgm:cxn modelId="{C8511D38-4337-40AE-9535-62D6EE66A4B0}" type="presOf" srcId="{BC3B6DE2-8C1E-4A1F-BC6F-52BA3D4C3FDD}" destId="{45690359-F3D0-4BCB-A219-D523A9C0A249}" srcOrd="0" destOrd="0" presId="urn:microsoft.com/office/officeart/2005/8/layout/lProcess1"/>
    <dgm:cxn modelId="{CE0FA947-2821-443E-9CA6-BF8F87316896}" srcId="{643CA2FD-7F26-422D-A990-669D4EBE690A}" destId="{92D1A362-C646-4195-BA59-0D800592785C}" srcOrd="0" destOrd="0" parTransId="{BC3B6DE2-8C1E-4A1F-BC6F-52BA3D4C3FDD}" sibTransId="{2175FF09-B744-4DAD-BD1B-6CD127E8C7DF}"/>
    <dgm:cxn modelId="{4175134B-60C4-4EB5-95F5-AFA1F75F0093}" type="presOf" srcId="{92D1A362-C646-4195-BA59-0D800592785C}" destId="{6B51226A-C443-4DA6-ABAC-5A0A6EF3C854}" srcOrd="0" destOrd="0" presId="urn:microsoft.com/office/officeart/2005/8/layout/lProcess1"/>
    <dgm:cxn modelId="{32123A56-C049-4527-8D73-59FEB2ACDF08}" type="presOf" srcId="{2175FF09-B744-4DAD-BD1B-6CD127E8C7DF}" destId="{4AA0D6CF-928D-4725-9D3F-D881CC5299CF}" srcOrd="0" destOrd="0" presId="urn:microsoft.com/office/officeart/2005/8/layout/lProcess1"/>
    <dgm:cxn modelId="{E622FF66-69B8-45BC-B691-1B41837E25BF}" type="presOf" srcId="{643CA2FD-7F26-422D-A990-669D4EBE690A}" destId="{BB38128A-4594-465E-AE4A-21166C217978}" srcOrd="0" destOrd="0" presId="urn:microsoft.com/office/officeart/2005/8/layout/lProcess1"/>
    <dgm:cxn modelId="{E1F535DC-AD7B-4AC7-82B7-BEAD9AA74C59}" type="presOf" srcId="{4A0EA22F-4D3D-402B-BD40-4AEB678205D6}" destId="{3E394AAD-D663-46BC-8A9B-056FA99E4BE3}" srcOrd="0" destOrd="0" presId="urn:microsoft.com/office/officeart/2005/8/layout/lProcess1"/>
    <dgm:cxn modelId="{C91890E0-6842-4A59-BA8B-0F4A61576A3F}" srcId="{643CA2FD-7F26-422D-A990-669D4EBE690A}" destId="{4A0EA22F-4D3D-402B-BD40-4AEB678205D6}" srcOrd="1" destOrd="0" parTransId="{1C084721-0D5A-4CEA-B231-BBED21E9E640}" sibTransId="{6917BEA9-1142-4D0A-9683-FEA3998EC402}"/>
    <dgm:cxn modelId="{23BCC207-E821-4F0B-BE59-52F2BF1DBA9F}" type="presParOf" srcId="{9E47FFDF-A1A5-4A82-AE96-C34E0C80EB89}" destId="{2D876F42-301A-468F-9567-A8CE2E14AB3D}" srcOrd="0" destOrd="0" presId="urn:microsoft.com/office/officeart/2005/8/layout/lProcess1"/>
    <dgm:cxn modelId="{3E9DA7D7-96F5-4368-B5D6-7BA193E7D71A}" type="presParOf" srcId="{2D876F42-301A-468F-9567-A8CE2E14AB3D}" destId="{BB38128A-4594-465E-AE4A-21166C217978}" srcOrd="0" destOrd="0" presId="urn:microsoft.com/office/officeart/2005/8/layout/lProcess1"/>
    <dgm:cxn modelId="{EAC34E33-8E12-4C32-BF5F-812BDCC49255}" type="presParOf" srcId="{2D876F42-301A-468F-9567-A8CE2E14AB3D}" destId="{45690359-F3D0-4BCB-A219-D523A9C0A249}" srcOrd="1" destOrd="0" presId="urn:microsoft.com/office/officeart/2005/8/layout/lProcess1"/>
    <dgm:cxn modelId="{EC58F1FC-C4C0-4468-A388-E6040E7C51BD}" type="presParOf" srcId="{2D876F42-301A-468F-9567-A8CE2E14AB3D}" destId="{6B51226A-C443-4DA6-ABAC-5A0A6EF3C854}" srcOrd="2" destOrd="0" presId="urn:microsoft.com/office/officeart/2005/8/layout/lProcess1"/>
    <dgm:cxn modelId="{EE4BADDA-4EBF-481C-9957-9A58D7C431C1}" type="presParOf" srcId="{2D876F42-301A-468F-9567-A8CE2E14AB3D}" destId="{4AA0D6CF-928D-4725-9D3F-D881CC5299CF}" srcOrd="3" destOrd="0" presId="urn:microsoft.com/office/officeart/2005/8/layout/lProcess1"/>
    <dgm:cxn modelId="{4143C544-0416-43BD-8271-823EB42AFCE7}" type="presParOf" srcId="{2D876F42-301A-468F-9567-A8CE2E14AB3D}" destId="{3E394AAD-D663-46BC-8A9B-056FA99E4BE3}" srcOrd="4" destOrd="0" presId="urn:microsoft.com/office/officeart/2005/8/layout/l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5626EAA-A10B-4EE4-8C4F-847F316A7C05}" type="doc">
      <dgm:prSet loTypeId="urn:microsoft.com/office/officeart/2005/8/layout/process2" loCatId="process" qsTypeId="urn:microsoft.com/office/officeart/2005/8/quickstyle/simple1" qsCatId="simple" csTypeId="urn:microsoft.com/office/officeart/2005/8/colors/accent1_2" csCatId="accent1" phldr="1"/>
      <dgm:spPr/>
    </dgm:pt>
    <dgm:pt modelId="{9E9F14DD-EE88-455B-BA5A-9B641EC149BC}">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During this stage you are planning &amp; preparing for meeting your witness for the first time</a:t>
          </a:r>
        </a:p>
      </dgm:t>
    </dgm:pt>
    <dgm:pt modelId="{58E0DEEF-BDF9-4406-85DA-71CB91366B78}" type="parTrans" cxnId="{81DEA9CB-909B-4723-8A57-1F1460FEDDE3}">
      <dgm:prSet/>
      <dgm:spPr/>
      <dgm:t>
        <a:bodyPr/>
        <a:lstStyle/>
        <a:p>
          <a:endParaRPr lang="en-US"/>
        </a:p>
      </dgm:t>
    </dgm:pt>
    <dgm:pt modelId="{DF383A49-E215-4640-ADD6-D03B572161B7}" type="sibTrans" cxnId="{81DEA9CB-909B-4723-8A57-1F1460FEDDE3}">
      <dgm:prSet/>
      <dgm:spPr>
        <a:solidFill>
          <a:schemeClr val="accent2">
            <a:lumMod val="75000"/>
          </a:schemeClr>
        </a:solidFill>
        <a:ln>
          <a:solidFill>
            <a:schemeClr val="tx1"/>
          </a:solidFill>
        </a:ln>
      </dgm:spPr>
      <dgm:t>
        <a:bodyPr/>
        <a:lstStyle/>
        <a:p>
          <a:endParaRPr lang="en-US"/>
        </a:p>
      </dgm:t>
    </dgm:pt>
    <dgm:pt modelId="{9DF2934C-C70B-435A-8BD8-CFA2E2305ED9}">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This is one of the most important phases in effective interviewing. The success of the interview and consequently, the investigation could depend on it</a:t>
          </a:r>
        </a:p>
      </dgm:t>
    </dgm:pt>
    <dgm:pt modelId="{9AD0EE4E-126A-4692-996E-E22C6D78738A}" type="parTrans" cxnId="{CFD12427-F48E-4009-979E-865DF99E7E2D}">
      <dgm:prSet/>
      <dgm:spPr/>
      <dgm:t>
        <a:bodyPr/>
        <a:lstStyle/>
        <a:p>
          <a:endParaRPr lang="en-US"/>
        </a:p>
      </dgm:t>
    </dgm:pt>
    <dgm:pt modelId="{2EA73F60-4A09-471F-8459-46F72CCA4268}" type="sibTrans" cxnId="{CFD12427-F48E-4009-979E-865DF99E7E2D}">
      <dgm:prSet/>
      <dgm:spPr/>
      <dgm:t>
        <a:bodyPr/>
        <a:lstStyle/>
        <a:p>
          <a:endParaRPr lang="en-US"/>
        </a:p>
      </dgm:t>
    </dgm:pt>
    <dgm:pt modelId="{69569227-832B-4D4A-9E98-2B020FEA2237}" type="pres">
      <dgm:prSet presAssocID="{95626EAA-A10B-4EE4-8C4F-847F316A7C05}" presName="linearFlow" presStyleCnt="0">
        <dgm:presLayoutVars>
          <dgm:resizeHandles val="exact"/>
        </dgm:presLayoutVars>
      </dgm:prSet>
      <dgm:spPr/>
    </dgm:pt>
    <dgm:pt modelId="{26448C2A-7E57-4AAC-9672-DBA865C1C3E3}" type="pres">
      <dgm:prSet presAssocID="{9E9F14DD-EE88-455B-BA5A-9B641EC149BC}" presName="node" presStyleLbl="node1" presStyleIdx="0" presStyleCnt="2" custScaleX="132745">
        <dgm:presLayoutVars>
          <dgm:bulletEnabled val="1"/>
        </dgm:presLayoutVars>
      </dgm:prSet>
      <dgm:spPr/>
    </dgm:pt>
    <dgm:pt modelId="{BCB0EA1C-46EE-4BA3-A91C-06ED8E633F4B}" type="pres">
      <dgm:prSet presAssocID="{DF383A49-E215-4640-ADD6-D03B572161B7}" presName="sibTrans" presStyleLbl="sibTrans2D1" presStyleIdx="0" presStyleCnt="1"/>
      <dgm:spPr/>
    </dgm:pt>
    <dgm:pt modelId="{AEA12B2D-FA4B-44E7-8AEF-AD1052FA6D5E}" type="pres">
      <dgm:prSet presAssocID="{DF383A49-E215-4640-ADD6-D03B572161B7}" presName="connectorText" presStyleLbl="sibTrans2D1" presStyleIdx="0" presStyleCnt="1"/>
      <dgm:spPr/>
    </dgm:pt>
    <dgm:pt modelId="{12BED7CD-FF65-4FB0-98BA-58CA9EACC801}" type="pres">
      <dgm:prSet presAssocID="{9DF2934C-C70B-435A-8BD8-CFA2E2305ED9}" presName="node" presStyleLbl="node1" presStyleIdx="1" presStyleCnt="2" custScaleX="135989" custScaleY="54093">
        <dgm:presLayoutVars>
          <dgm:bulletEnabled val="1"/>
        </dgm:presLayoutVars>
      </dgm:prSet>
      <dgm:spPr/>
    </dgm:pt>
  </dgm:ptLst>
  <dgm:cxnLst>
    <dgm:cxn modelId="{3591F018-E71D-4094-A3C8-BF5C8BB78B02}" type="presOf" srcId="{9DF2934C-C70B-435A-8BD8-CFA2E2305ED9}" destId="{12BED7CD-FF65-4FB0-98BA-58CA9EACC801}" srcOrd="0" destOrd="0" presId="urn:microsoft.com/office/officeart/2005/8/layout/process2"/>
    <dgm:cxn modelId="{CFD12427-F48E-4009-979E-865DF99E7E2D}" srcId="{95626EAA-A10B-4EE4-8C4F-847F316A7C05}" destId="{9DF2934C-C70B-435A-8BD8-CFA2E2305ED9}" srcOrd="1" destOrd="0" parTransId="{9AD0EE4E-126A-4692-996E-E22C6D78738A}" sibTransId="{2EA73F60-4A09-471F-8459-46F72CCA4268}"/>
    <dgm:cxn modelId="{9F9FAD2D-963C-424A-A257-1C9597672C70}" type="presOf" srcId="{9E9F14DD-EE88-455B-BA5A-9B641EC149BC}" destId="{26448C2A-7E57-4AAC-9672-DBA865C1C3E3}" srcOrd="0" destOrd="0" presId="urn:microsoft.com/office/officeart/2005/8/layout/process2"/>
    <dgm:cxn modelId="{9DE3206A-7046-46CD-822C-878DCEE8E4DA}" type="presOf" srcId="{95626EAA-A10B-4EE4-8C4F-847F316A7C05}" destId="{69569227-832B-4D4A-9E98-2B020FEA2237}" srcOrd="0" destOrd="0" presId="urn:microsoft.com/office/officeart/2005/8/layout/process2"/>
    <dgm:cxn modelId="{D289789F-5F80-48BE-BFD5-E6A82498AF24}" type="presOf" srcId="{DF383A49-E215-4640-ADD6-D03B572161B7}" destId="{BCB0EA1C-46EE-4BA3-A91C-06ED8E633F4B}" srcOrd="0" destOrd="0" presId="urn:microsoft.com/office/officeart/2005/8/layout/process2"/>
    <dgm:cxn modelId="{22C194AB-8518-45AD-99E9-C02001939944}" type="presOf" srcId="{DF383A49-E215-4640-ADD6-D03B572161B7}" destId="{AEA12B2D-FA4B-44E7-8AEF-AD1052FA6D5E}" srcOrd="1" destOrd="0" presId="urn:microsoft.com/office/officeart/2005/8/layout/process2"/>
    <dgm:cxn modelId="{81DEA9CB-909B-4723-8A57-1F1460FEDDE3}" srcId="{95626EAA-A10B-4EE4-8C4F-847F316A7C05}" destId="{9E9F14DD-EE88-455B-BA5A-9B641EC149BC}" srcOrd="0" destOrd="0" parTransId="{58E0DEEF-BDF9-4406-85DA-71CB91366B78}" sibTransId="{DF383A49-E215-4640-ADD6-D03B572161B7}"/>
    <dgm:cxn modelId="{3BE83EC8-0E81-4B16-89A2-6FF31AD349ED}" type="presParOf" srcId="{69569227-832B-4D4A-9E98-2B020FEA2237}" destId="{26448C2A-7E57-4AAC-9672-DBA865C1C3E3}" srcOrd="0" destOrd="0" presId="urn:microsoft.com/office/officeart/2005/8/layout/process2"/>
    <dgm:cxn modelId="{62D9C797-2385-40D7-88E9-B92020213AD8}" type="presParOf" srcId="{69569227-832B-4D4A-9E98-2B020FEA2237}" destId="{BCB0EA1C-46EE-4BA3-A91C-06ED8E633F4B}" srcOrd="1" destOrd="0" presId="urn:microsoft.com/office/officeart/2005/8/layout/process2"/>
    <dgm:cxn modelId="{9795A923-1355-48AC-A981-13DFD1A6F206}" type="presParOf" srcId="{BCB0EA1C-46EE-4BA3-A91C-06ED8E633F4B}" destId="{AEA12B2D-FA4B-44E7-8AEF-AD1052FA6D5E}" srcOrd="0" destOrd="0" presId="urn:microsoft.com/office/officeart/2005/8/layout/process2"/>
    <dgm:cxn modelId="{6FBAE250-3CBF-4C8A-8012-6C878A8DF9C3}" type="presParOf" srcId="{69569227-832B-4D4A-9E98-2B020FEA2237}" destId="{12BED7CD-FF65-4FB0-98BA-58CA9EACC801}" srcOrd="2" destOrd="0" presId="urn:microsoft.com/office/officeart/2005/8/layout/process2"/>
  </dgm:cxnLst>
  <dgm:bg>
    <a:noFill/>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9FB4175-80FE-4F05-81AB-9E9921E0F580}" type="doc">
      <dgm:prSet loTypeId="urn:microsoft.com/office/officeart/2005/8/layout/process5" loCatId="process" qsTypeId="urn:microsoft.com/office/officeart/2005/8/quickstyle/simple1" qsCatId="simple" csTypeId="urn:microsoft.com/office/officeart/2005/8/colors/accent6_4" csCatId="accent6" phldr="1"/>
      <dgm:spPr/>
      <dgm:t>
        <a:bodyPr/>
        <a:lstStyle/>
        <a:p>
          <a:endParaRPr lang="en-US"/>
        </a:p>
      </dgm:t>
    </dgm:pt>
    <dgm:pt modelId="{1AAA2F8E-9F9D-4C39-BC6E-7B9488C8CA12}">
      <dgm:prSet phldrT="[Text]" custT="1"/>
      <dgm:spPr/>
      <dgm:t>
        <a:bodyPr/>
        <a:lstStyle/>
        <a:p>
          <a:r>
            <a:rPr lang="en-US" sz="2400"/>
            <a:t>Age</a:t>
          </a:r>
          <a:endParaRPr lang="en-US" sz="2400" dirty="0"/>
        </a:p>
      </dgm:t>
    </dgm:pt>
    <dgm:pt modelId="{D9F3FEE5-B7D1-4ECB-9934-754C55D70FBF}" type="parTrans" cxnId="{1E0B3D95-7C67-41AE-8D3A-125F8B4C3A0F}">
      <dgm:prSet/>
      <dgm:spPr/>
      <dgm:t>
        <a:bodyPr/>
        <a:lstStyle/>
        <a:p>
          <a:endParaRPr lang="en-US"/>
        </a:p>
      </dgm:t>
    </dgm:pt>
    <dgm:pt modelId="{39A14A26-A302-4938-9FFB-A0B77DD469E3}" type="sibTrans" cxnId="{1E0B3D95-7C67-41AE-8D3A-125F8B4C3A0F}">
      <dgm:prSet/>
      <dgm:spPr/>
      <dgm:t>
        <a:bodyPr/>
        <a:lstStyle/>
        <a:p>
          <a:endParaRPr lang="en-US"/>
        </a:p>
      </dgm:t>
    </dgm:pt>
    <dgm:pt modelId="{AD207731-8FE9-4318-BC7C-8F7E6F347184}">
      <dgm:prSet phldrT="[Text]" custT="1"/>
      <dgm:spPr/>
      <dgm:t>
        <a:bodyPr/>
        <a:lstStyle/>
        <a:p>
          <a:r>
            <a:rPr lang="en-US" sz="2400"/>
            <a:t>Cultural background</a:t>
          </a:r>
          <a:endParaRPr lang="en-US" sz="2400" dirty="0"/>
        </a:p>
      </dgm:t>
    </dgm:pt>
    <dgm:pt modelId="{20E67521-38EE-4827-9320-F90C4BD79BB7}" type="parTrans" cxnId="{7A9E16C0-1413-42C1-B6A2-2C51CE976805}">
      <dgm:prSet/>
      <dgm:spPr/>
      <dgm:t>
        <a:bodyPr/>
        <a:lstStyle/>
        <a:p>
          <a:endParaRPr lang="en-US"/>
        </a:p>
      </dgm:t>
    </dgm:pt>
    <dgm:pt modelId="{760ACFB3-07AE-47FF-B1D4-D6C8342CB349}" type="sibTrans" cxnId="{7A9E16C0-1413-42C1-B6A2-2C51CE976805}">
      <dgm:prSet/>
      <dgm:spPr/>
      <dgm:t>
        <a:bodyPr/>
        <a:lstStyle/>
        <a:p>
          <a:endParaRPr lang="en-US"/>
        </a:p>
      </dgm:t>
    </dgm:pt>
    <dgm:pt modelId="{07F19946-1895-475C-934C-F3B06CEE2B1C}">
      <dgm:prSet phldrT="[Text]" custT="1"/>
      <dgm:spPr/>
      <dgm:t>
        <a:bodyPr/>
        <a:lstStyle/>
        <a:p>
          <a:r>
            <a:rPr lang="en-US" sz="2400"/>
            <a:t>Religion or belief</a:t>
          </a:r>
          <a:endParaRPr lang="en-US" sz="2400" dirty="0"/>
        </a:p>
      </dgm:t>
    </dgm:pt>
    <dgm:pt modelId="{9EA80780-3431-4A4B-88F0-4544EA192C56}" type="parTrans" cxnId="{2E7D65F2-1FF9-42E5-911D-77DE397B634A}">
      <dgm:prSet/>
      <dgm:spPr/>
      <dgm:t>
        <a:bodyPr/>
        <a:lstStyle/>
        <a:p>
          <a:endParaRPr lang="en-US"/>
        </a:p>
      </dgm:t>
    </dgm:pt>
    <dgm:pt modelId="{B5B89CAB-C73B-49CB-9EEB-284A6C2C04FA}" type="sibTrans" cxnId="{2E7D65F2-1FF9-42E5-911D-77DE397B634A}">
      <dgm:prSet/>
      <dgm:spPr/>
      <dgm:t>
        <a:bodyPr/>
        <a:lstStyle/>
        <a:p>
          <a:endParaRPr lang="en-US"/>
        </a:p>
      </dgm:t>
    </dgm:pt>
    <dgm:pt modelId="{1BF8A122-BC71-495A-B842-E78DD2D55614}">
      <dgm:prSet phldrT="[Text]" custT="1"/>
      <dgm:spPr/>
      <dgm:t>
        <a:bodyPr/>
        <a:lstStyle/>
        <a:p>
          <a:r>
            <a:rPr lang="en-US" sz="2400"/>
            <a:t>Domestic circumstances</a:t>
          </a:r>
          <a:endParaRPr lang="en-US" sz="2400" dirty="0"/>
        </a:p>
      </dgm:t>
    </dgm:pt>
    <dgm:pt modelId="{2C65B6BF-5042-4A9D-B5DE-8F114C05D78E}" type="parTrans" cxnId="{97539963-BF0E-4031-9A61-4FC8F34BFE99}">
      <dgm:prSet/>
      <dgm:spPr/>
      <dgm:t>
        <a:bodyPr/>
        <a:lstStyle/>
        <a:p>
          <a:endParaRPr lang="en-US"/>
        </a:p>
      </dgm:t>
    </dgm:pt>
    <dgm:pt modelId="{4295512B-F1BE-45B1-9380-314BD4FED7F7}" type="sibTrans" cxnId="{97539963-BF0E-4031-9A61-4FC8F34BFE99}">
      <dgm:prSet/>
      <dgm:spPr/>
      <dgm:t>
        <a:bodyPr/>
        <a:lstStyle/>
        <a:p>
          <a:endParaRPr lang="en-US"/>
        </a:p>
      </dgm:t>
    </dgm:pt>
    <dgm:pt modelId="{15536AF6-22C9-4B2D-87F0-55372345F5A7}">
      <dgm:prSet phldrT="[Text]" custT="1"/>
      <dgm:spPr/>
      <dgm:t>
        <a:bodyPr/>
        <a:lstStyle/>
        <a:p>
          <a:r>
            <a:rPr lang="en-US" sz="2400"/>
            <a:t>Physical &amp; mental health</a:t>
          </a:r>
          <a:endParaRPr lang="en-US" sz="2400" dirty="0"/>
        </a:p>
      </dgm:t>
    </dgm:pt>
    <dgm:pt modelId="{C4EAA901-A219-42AC-A9CB-78685416F163}" type="parTrans" cxnId="{BB82753A-2B5B-4AE9-98EF-BF2DC3D937AB}">
      <dgm:prSet/>
      <dgm:spPr/>
      <dgm:t>
        <a:bodyPr/>
        <a:lstStyle/>
        <a:p>
          <a:endParaRPr lang="en-US"/>
        </a:p>
      </dgm:t>
    </dgm:pt>
    <dgm:pt modelId="{CEE7DC88-34FD-48CF-8442-CE619CFF9546}" type="sibTrans" cxnId="{BB82753A-2B5B-4AE9-98EF-BF2DC3D937AB}">
      <dgm:prSet/>
      <dgm:spPr/>
      <dgm:t>
        <a:bodyPr/>
        <a:lstStyle/>
        <a:p>
          <a:endParaRPr lang="en-US"/>
        </a:p>
      </dgm:t>
    </dgm:pt>
    <dgm:pt modelId="{F281E20F-6086-4EDF-90E8-F3D7B0229B94}">
      <dgm:prSet phldrT="[Text]" custT="1"/>
      <dgm:spPr/>
      <dgm:t>
        <a:bodyPr/>
        <a:lstStyle/>
        <a:p>
          <a:r>
            <a:rPr lang="en-US" sz="2400"/>
            <a:t>Disability</a:t>
          </a:r>
          <a:endParaRPr lang="en-US" sz="2400" dirty="0"/>
        </a:p>
      </dgm:t>
    </dgm:pt>
    <dgm:pt modelId="{F13A92C3-FD5B-4D16-9DDC-669CCC4253A8}" type="parTrans" cxnId="{62BD6620-3E49-4727-ABB7-B6369228D7EB}">
      <dgm:prSet/>
      <dgm:spPr/>
      <dgm:t>
        <a:bodyPr/>
        <a:lstStyle/>
        <a:p>
          <a:endParaRPr lang="en-US"/>
        </a:p>
      </dgm:t>
    </dgm:pt>
    <dgm:pt modelId="{67379F7A-8454-4910-A6CA-49349635C15F}" type="sibTrans" cxnId="{62BD6620-3E49-4727-ABB7-B6369228D7EB}">
      <dgm:prSet/>
      <dgm:spPr/>
      <dgm:t>
        <a:bodyPr/>
        <a:lstStyle/>
        <a:p>
          <a:endParaRPr lang="en-US" dirty="0"/>
        </a:p>
      </dgm:t>
    </dgm:pt>
    <dgm:pt modelId="{AD257648-2CF9-4CA2-9FB9-1D5702345ADF}">
      <dgm:prSet phldrT="[Text]" custT="1"/>
      <dgm:spPr/>
      <dgm:t>
        <a:bodyPr/>
        <a:lstStyle/>
        <a:p>
          <a:r>
            <a:rPr lang="en-US" sz="2400"/>
            <a:t>Previous contact with the Police</a:t>
          </a:r>
          <a:endParaRPr lang="en-US" sz="2400" dirty="0"/>
        </a:p>
      </dgm:t>
    </dgm:pt>
    <dgm:pt modelId="{1F3BE700-29E1-4702-A21C-DC2556984FD1}" type="parTrans" cxnId="{5308F2E1-230F-4E41-B315-57E26329C36D}">
      <dgm:prSet/>
      <dgm:spPr/>
      <dgm:t>
        <a:bodyPr/>
        <a:lstStyle/>
        <a:p>
          <a:endParaRPr lang="en-US"/>
        </a:p>
      </dgm:t>
    </dgm:pt>
    <dgm:pt modelId="{4CECFBC2-B8C3-4C13-8376-8DDFFAFA22F1}" type="sibTrans" cxnId="{5308F2E1-230F-4E41-B315-57E26329C36D}">
      <dgm:prSet/>
      <dgm:spPr/>
      <dgm:t>
        <a:bodyPr/>
        <a:lstStyle/>
        <a:p>
          <a:endParaRPr lang="en-US"/>
        </a:p>
      </dgm:t>
    </dgm:pt>
    <dgm:pt modelId="{FB731F5B-D585-4EBE-B386-2D9637BD5F99}">
      <dgm:prSet phldrT="[Text]" custT="1"/>
      <dgm:spPr/>
      <dgm:t>
        <a:bodyPr/>
        <a:lstStyle/>
        <a:p>
          <a:r>
            <a:rPr lang="en-US" sz="2400"/>
            <a:t>Gender</a:t>
          </a:r>
          <a:endParaRPr lang="en-US" sz="2400" dirty="0"/>
        </a:p>
      </dgm:t>
    </dgm:pt>
    <dgm:pt modelId="{FE7B14A0-978A-4C63-94F3-32D059013ABB}" type="parTrans" cxnId="{8961CF22-B205-4A27-B547-79660F2A3860}">
      <dgm:prSet/>
      <dgm:spPr/>
      <dgm:t>
        <a:bodyPr/>
        <a:lstStyle/>
        <a:p>
          <a:endParaRPr lang="en-US"/>
        </a:p>
      </dgm:t>
    </dgm:pt>
    <dgm:pt modelId="{EC5D17EE-0709-4A9A-B920-F8C8EC5CBED5}" type="sibTrans" cxnId="{8961CF22-B205-4A27-B547-79660F2A3860}">
      <dgm:prSet/>
      <dgm:spPr/>
      <dgm:t>
        <a:bodyPr/>
        <a:lstStyle/>
        <a:p>
          <a:endParaRPr lang="en-US"/>
        </a:p>
      </dgm:t>
    </dgm:pt>
    <dgm:pt modelId="{8AB5AA41-1730-44A3-B24C-6EA14B5DAFD1}" type="pres">
      <dgm:prSet presAssocID="{B9FB4175-80FE-4F05-81AB-9E9921E0F580}" presName="diagram" presStyleCnt="0">
        <dgm:presLayoutVars>
          <dgm:dir/>
          <dgm:resizeHandles val="exact"/>
        </dgm:presLayoutVars>
      </dgm:prSet>
      <dgm:spPr/>
    </dgm:pt>
    <dgm:pt modelId="{B0A7F051-0BE7-46BB-99E1-34FC2A8DE1CC}" type="pres">
      <dgm:prSet presAssocID="{1AAA2F8E-9F9D-4C39-BC6E-7B9488C8CA12}" presName="node" presStyleLbl="node1" presStyleIdx="0" presStyleCnt="8">
        <dgm:presLayoutVars>
          <dgm:bulletEnabled val="1"/>
        </dgm:presLayoutVars>
      </dgm:prSet>
      <dgm:spPr/>
    </dgm:pt>
    <dgm:pt modelId="{1DDC7AB0-6504-4DE4-9E17-595608556644}" type="pres">
      <dgm:prSet presAssocID="{39A14A26-A302-4938-9FFB-A0B77DD469E3}" presName="sibTrans" presStyleLbl="sibTrans2D1" presStyleIdx="0" presStyleCnt="7"/>
      <dgm:spPr/>
    </dgm:pt>
    <dgm:pt modelId="{ACF1A378-FFF7-4E2A-90C8-9CDE86FDFDEC}" type="pres">
      <dgm:prSet presAssocID="{39A14A26-A302-4938-9FFB-A0B77DD469E3}" presName="connectorText" presStyleLbl="sibTrans2D1" presStyleIdx="0" presStyleCnt="7"/>
      <dgm:spPr/>
    </dgm:pt>
    <dgm:pt modelId="{3A8F808F-18F0-43F3-9C93-3267C657B9DF}" type="pres">
      <dgm:prSet presAssocID="{AD207731-8FE9-4318-BC7C-8F7E6F347184}" presName="node" presStyleLbl="node1" presStyleIdx="1" presStyleCnt="8">
        <dgm:presLayoutVars>
          <dgm:bulletEnabled val="1"/>
        </dgm:presLayoutVars>
      </dgm:prSet>
      <dgm:spPr/>
    </dgm:pt>
    <dgm:pt modelId="{5B8DA895-7E5C-47C1-B1B7-63A452973430}" type="pres">
      <dgm:prSet presAssocID="{760ACFB3-07AE-47FF-B1D4-D6C8342CB349}" presName="sibTrans" presStyleLbl="sibTrans2D1" presStyleIdx="1" presStyleCnt="7"/>
      <dgm:spPr/>
    </dgm:pt>
    <dgm:pt modelId="{0AAA5DCA-7717-4621-8033-E2BD0E671D9D}" type="pres">
      <dgm:prSet presAssocID="{760ACFB3-07AE-47FF-B1D4-D6C8342CB349}" presName="connectorText" presStyleLbl="sibTrans2D1" presStyleIdx="1" presStyleCnt="7"/>
      <dgm:spPr/>
    </dgm:pt>
    <dgm:pt modelId="{C0445F91-1E29-456F-AB8B-40511D4A2FCC}" type="pres">
      <dgm:prSet presAssocID="{07F19946-1895-475C-934C-F3B06CEE2B1C}" presName="node" presStyleLbl="node1" presStyleIdx="2" presStyleCnt="8">
        <dgm:presLayoutVars>
          <dgm:bulletEnabled val="1"/>
        </dgm:presLayoutVars>
      </dgm:prSet>
      <dgm:spPr/>
    </dgm:pt>
    <dgm:pt modelId="{FF4C64A3-EFCC-4D0D-86EE-234F1687F5DE}" type="pres">
      <dgm:prSet presAssocID="{B5B89CAB-C73B-49CB-9EEB-284A6C2C04FA}" presName="sibTrans" presStyleLbl="sibTrans2D1" presStyleIdx="2" presStyleCnt="7"/>
      <dgm:spPr/>
    </dgm:pt>
    <dgm:pt modelId="{68245F77-66A6-42E2-BEDD-0C7F1EBC524B}" type="pres">
      <dgm:prSet presAssocID="{B5B89CAB-C73B-49CB-9EEB-284A6C2C04FA}" presName="connectorText" presStyleLbl="sibTrans2D1" presStyleIdx="2" presStyleCnt="7"/>
      <dgm:spPr/>
    </dgm:pt>
    <dgm:pt modelId="{7F471391-626C-4BA8-B51F-632656629E7B}" type="pres">
      <dgm:prSet presAssocID="{1BF8A122-BC71-495A-B842-E78DD2D55614}" presName="node" presStyleLbl="node1" presStyleIdx="3" presStyleCnt="8">
        <dgm:presLayoutVars>
          <dgm:bulletEnabled val="1"/>
        </dgm:presLayoutVars>
      </dgm:prSet>
      <dgm:spPr/>
    </dgm:pt>
    <dgm:pt modelId="{0B2B6927-EC96-4C94-B3B4-EEA5BEF8F10F}" type="pres">
      <dgm:prSet presAssocID="{4295512B-F1BE-45B1-9380-314BD4FED7F7}" presName="sibTrans" presStyleLbl="sibTrans2D1" presStyleIdx="3" presStyleCnt="7"/>
      <dgm:spPr/>
    </dgm:pt>
    <dgm:pt modelId="{463B07FF-0CCD-4F69-9C27-A5E2CC5F592D}" type="pres">
      <dgm:prSet presAssocID="{4295512B-F1BE-45B1-9380-314BD4FED7F7}" presName="connectorText" presStyleLbl="sibTrans2D1" presStyleIdx="3" presStyleCnt="7"/>
      <dgm:spPr/>
    </dgm:pt>
    <dgm:pt modelId="{D6401DA1-FABB-40C7-AF25-9831C3123CDD}" type="pres">
      <dgm:prSet presAssocID="{15536AF6-22C9-4B2D-87F0-55372345F5A7}" presName="node" presStyleLbl="node1" presStyleIdx="4" presStyleCnt="8">
        <dgm:presLayoutVars>
          <dgm:bulletEnabled val="1"/>
        </dgm:presLayoutVars>
      </dgm:prSet>
      <dgm:spPr/>
    </dgm:pt>
    <dgm:pt modelId="{2DF42D98-C553-4A6C-B3D7-F0AC1245547A}" type="pres">
      <dgm:prSet presAssocID="{CEE7DC88-34FD-48CF-8442-CE619CFF9546}" presName="sibTrans" presStyleLbl="sibTrans2D1" presStyleIdx="4" presStyleCnt="7"/>
      <dgm:spPr/>
    </dgm:pt>
    <dgm:pt modelId="{B4133EEB-DB86-45AB-88B2-63255E2F10FD}" type="pres">
      <dgm:prSet presAssocID="{CEE7DC88-34FD-48CF-8442-CE619CFF9546}" presName="connectorText" presStyleLbl="sibTrans2D1" presStyleIdx="4" presStyleCnt="7"/>
      <dgm:spPr/>
    </dgm:pt>
    <dgm:pt modelId="{CB644A3E-A30B-4AA4-8BF0-3BC17D99889C}" type="pres">
      <dgm:prSet presAssocID="{F281E20F-6086-4EDF-90E8-F3D7B0229B94}" presName="node" presStyleLbl="node1" presStyleIdx="5" presStyleCnt="8">
        <dgm:presLayoutVars>
          <dgm:bulletEnabled val="1"/>
        </dgm:presLayoutVars>
      </dgm:prSet>
      <dgm:spPr/>
    </dgm:pt>
    <dgm:pt modelId="{C10F7918-B65E-419D-8992-B8CE0EEF5872}" type="pres">
      <dgm:prSet presAssocID="{67379F7A-8454-4910-A6CA-49349635C15F}" presName="sibTrans" presStyleLbl="sibTrans2D1" presStyleIdx="5" presStyleCnt="7"/>
      <dgm:spPr/>
    </dgm:pt>
    <dgm:pt modelId="{AA2FE787-B034-4F74-A768-E5A1C3E1048D}" type="pres">
      <dgm:prSet presAssocID="{67379F7A-8454-4910-A6CA-49349635C15F}" presName="connectorText" presStyleLbl="sibTrans2D1" presStyleIdx="5" presStyleCnt="7"/>
      <dgm:spPr/>
    </dgm:pt>
    <dgm:pt modelId="{2D9B3495-3FBD-4547-B060-AF234BC75CB7}" type="pres">
      <dgm:prSet presAssocID="{AD257648-2CF9-4CA2-9FB9-1D5702345ADF}" presName="node" presStyleLbl="node1" presStyleIdx="6" presStyleCnt="8">
        <dgm:presLayoutVars>
          <dgm:bulletEnabled val="1"/>
        </dgm:presLayoutVars>
      </dgm:prSet>
      <dgm:spPr/>
    </dgm:pt>
    <dgm:pt modelId="{887A5072-1CC3-4CD3-908F-1E85B1BAAB4A}" type="pres">
      <dgm:prSet presAssocID="{4CECFBC2-B8C3-4C13-8376-8DDFFAFA22F1}" presName="sibTrans" presStyleLbl="sibTrans2D1" presStyleIdx="6" presStyleCnt="7"/>
      <dgm:spPr/>
    </dgm:pt>
    <dgm:pt modelId="{A4C94FD9-29C7-45D3-88C8-EB586E877FB3}" type="pres">
      <dgm:prSet presAssocID="{4CECFBC2-B8C3-4C13-8376-8DDFFAFA22F1}" presName="connectorText" presStyleLbl="sibTrans2D1" presStyleIdx="6" presStyleCnt="7"/>
      <dgm:spPr/>
    </dgm:pt>
    <dgm:pt modelId="{DFB3C666-B1EA-4D55-82A9-2DA4C09238A8}" type="pres">
      <dgm:prSet presAssocID="{FB731F5B-D585-4EBE-B386-2D9637BD5F99}" presName="node" presStyleLbl="node1" presStyleIdx="7" presStyleCnt="8">
        <dgm:presLayoutVars>
          <dgm:bulletEnabled val="1"/>
        </dgm:presLayoutVars>
      </dgm:prSet>
      <dgm:spPr/>
    </dgm:pt>
  </dgm:ptLst>
  <dgm:cxnLst>
    <dgm:cxn modelId="{F38C460C-9F61-4F54-A9B6-85EA601494D1}" type="presOf" srcId="{67379F7A-8454-4910-A6CA-49349635C15F}" destId="{AA2FE787-B034-4F74-A768-E5A1C3E1048D}" srcOrd="1" destOrd="0" presId="urn:microsoft.com/office/officeart/2005/8/layout/process5"/>
    <dgm:cxn modelId="{A131950F-48D0-4690-829F-4CFF970F9E2D}" type="presOf" srcId="{B5B89CAB-C73B-49CB-9EEB-284A6C2C04FA}" destId="{68245F77-66A6-42E2-BEDD-0C7F1EBC524B}" srcOrd="1" destOrd="0" presId="urn:microsoft.com/office/officeart/2005/8/layout/process5"/>
    <dgm:cxn modelId="{62BD6620-3E49-4727-ABB7-B6369228D7EB}" srcId="{B9FB4175-80FE-4F05-81AB-9E9921E0F580}" destId="{F281E20F-6086-4EDF-90E8-F3D7B0229B94}" srcOrd="5" destOrd="0" parTransId="{F13A92C3-FD5B-4D16-9DDC-669CCC4253A8}" sibTransId="{67379F7A-8454-4910-A6CA-49349635C15F}"/>
    <dgm:cxn modelId="{DAD60921-7409-4C3E-AEFC-0AA5D50E9CC4}" type="presOf" srcId="{67379F7A-8454-4910-A6CA-49349635C15F}" destId="{C10F7918-B65E-419D-8992-B8CE0EEF5872}" srcOrd="0" destOrd="0" presId="urn:microsoft.com/office/officeart/2005/8/layout/process5"/>
    <dgm:cxn modelId="{8961CF22-B205-4A27-B547-79660F2A3860}" srcId="{B9FB4175-80FE-4F05-81AB-9E9921E0F580}" destId="{FB731F5B-D585-4EBE-B386-2D9637BD5F99}" srcOrd="7" destOrd="0" parTransId="{FE7B14A0-978A-4C63-94F3-32D059013ABB}" sibTransId="{EC5D17EE-0709-4A9A-B920-F8C8EC5CBED5}"/>
    <dgm:cxn modelId="{6CD7D522-82AD-49ED-930D-5E32705777F5}" type="presOf" srcId="{B9FB4175-80FE-4F05-81AB-9E9921E0F580}" destId="{8AB5AA41-1730-44A3-B24C-6EA14B5DAFD1}" srcOrd="0" destOrd="0" presId="urn:microsoft.com/office/officeart/2005/8/layout/process5"/>
    <dgm:cxn modelId="{D0616E23-195B-4139-B8C0-51179FF85408}" type="presOf" srcId="{B5B89CAB-C73B-49CB-9EEB-284A6C2C04FA}" destId="{FF4C64A3-EFCC-4D0D-86EE-234F1687F5DE}" srcOrd="0" destOrd="0" presId="urn:microsoft.com/office/officeart/2005/8/layout/process5"/>
    <dgm:cxn modelId="{2862A42E-28D3-4E31-B285-BF8BC68BC793}" type="presOf" srcId="{4CECFBC2-B8C3-4C13-8376-8DDFFAFA22F1}" destId="{887A5072-1CC3-4CD3-908F-1E85B1BAAB4A}" srcOrd="0" destOrd="0" presId="urn:microsoft.com/office/officeart/2005/8/layout/process5"/>
    <dgm:cxn modelId="{BB82753A-2B5B-4AE9-98EF-BF2DC3D937AB}" srcId="{B9FB4175-80FE-4F05-81AB-9E9921E0F580}" destId="{15536AF6-22C9-4B2D-87F0-55372345F5A7}" srcOrd="4" destOrd="0" parTransId="{C4EAA901-A219-42AC-A9CB-78685416F163}" sibTransId="{CEE7DC88-34FD-48CF-8442-CE619CFF9546}"/>
    <dgm:cxn modelId="{048DEB4B-CD9F-4325-8FCE-6CCFD0E164E4}" type="presOf" srcId="{4295512B-F1BE-45B1-9380-314BD4FED7F7}" destId="{463B07FF-0CCD-4F69-9C27-A5E2CC5F592D}" srcOrd="1" destOrd="0" presId="urn:microsoft.com/office/officeart/2005/8/layout/process5"/>
    <dgm:cxn modelId="{9779D14F-4095-4A46-ABDA-C913A0A74502}" type="presOf" srcId="{760ACFB3-07AE-47FF-B1D4-D6C8342CB349}" destId="{0AAA5DCA-7717-4621-8033-E2BD0E671D9D}" srcOrd="1" destOrd="0" presId="urn:microsoft.com/office/officeart/2005/8/layout/process5"/>
    <dgm:cxn modelId="{97539963-BF0E-4031-9A61-4FC8F34BFE99}" srcId="{B9FB4175-80FE-4F05-81AB-9E9921E0F580}" destId="{1BF8A122-BC71-495A-B842-E78DD2D55614}" srcOrd="3" destOrd="0" parTransId="{2C65B6BF-5042-4A9D-B5DE-8F114C05D78E}" sibTransId="{4295512B-F1BE-45B1-9380-314BD4FED7F7}"/>
    <dgm:cxn modelId="{F40A5A6F-0F21-4C66-ABD3-247477B76333}" type="presOf" srcId="{39A14A26-A302-4938-9FFB-A0B77DD469E3}" destId="{ACF1A378-FFF7-4E2A-90C8-9CDE86FDFDEC}" srcOrd="1" destOrd="0" presId="urn:microsoft.com/office/officeart/2005/8/layout/process5"/>
    <dgm:cxn modelId="{D9A71894-69A5-4313-B812-208226A9A25B}" type="presOf" srcId="{4CECFBC2-B8C3-4C13-8376-8DDFFAFA22F1}" destId="{A4C94FD9-29C7-45D3-88C8-EB586E877FB3}" srcOrd="1" destOrd="0" presId="urn:microsoft.com/office/officeart/2005/8/layout/process5"/>
    <dgm:cxn modelId="{1E0B3D95-7C67-41AE-8D3A-125F8B4C3A0F}" srcId="{B9FB4175-80FE-4F05-81AB-9E9921E0F580}" destId="{1AAA2F8E-9F9D-4C39-BC6E-7B9488C8CA12}" srcOrd="0" destOrd="0" parTransId="{D9F3FEE5-B7D1-4ECB-9934-754C55D70FBF}" sibTransId="{39A14A26-A302-4938-9FFB-A0B77DD469E3}"/>
    <dgm:cxn modelId="{8E73A5A1-8837-4FE5-84E6-B327E72B32E9}" type="presOf" srcId="{4295512B-F1BE-45B1-9380-314BD4FED7F7}" destId="{0B2B6927-EC96-4C94-B3B4-EEA5BEF8F10F}" srcOrd="0" destOrd="0" presId="urn:microsoft.com/office/officeart/2005/8/layout/process5"/>
    <dgm:cxn modelId="{8D40DEA2-EA8D-4C4B-B615-84D4202A53F4}" type="presOf" srcId="{1AAA2F8E-9F9D-4C39-BC6E-7B9488C8CA12}" destId="{B0A7F051-0BE7-46BB-99E1-34FC2A8DE1CC}" srcOrd="0" destOrd="0" presId="urn:microsoft.com/office/officeart/2005/8/layout/process5"/>
    <dgm:cxn modelId="{CDEFAFA7-BAB8-4AF6-BA43-592D36EC1BA8}" type="presOf" srcId="{AD257648-2CF9-4CA2-9FB9-1D5702345ADF}" destId="{2D9B3495-3FBD-4547-B060-AF234BC75CB7}" srcOrd="0" destOrd="0" presId="urn:microsoft.com/office/officeart/2005/8/layout/process5"/>
    <dgm:cxn modelId="{71DF97B9-7690-435D-95DD-C5CDE741B657}" type="presOf" srcId="{F281E20F-6086-4EDF-90E8-F3D7B0229B94}" destId="{CB644A3E-A30B-4AA4-8BF0-3BC17D99889C}" srcOrd="0" destOrd="0" presId="urn:microsoft.com/office/officeart/2005/8/layout/process5"/>
    <dgm:cxn modelId="{A28DB7BA-C276-403F-A71A-D58E0E91C1E3}" type="presOf" srcId="{CEE7DC88-34FD-48CF-8442-CE619CFF9546}" destId="{B4133EEB-DB86-45AB-88B2-63255E2F10FD}" srcOrd="1" destOrd="0" presId="urn:microsoft.com/office/officeart/2005/8/layout/process5"/>
    <dgm:cxn modelId="{7A9E16C0-1413-42C1-B6A2-2C51CE976805}" srcId="{B9FB4175-80FE-4F05-81AB-9E9921E0F580}" destId="{AD207731-8FE9-4318-BC7C-8F7E6F347184}" srcOrd="1" destOrd="0" parTransId="{20E67521-38EE-4827-9320-F90C4BD79BB7}" sibTransId="{760ACFB3-07AE-47FF-B1D4-D6C8342CB349}"/>
    <dgm:cxn modelId="{D61448CA-BCAC-4017-B00B-24810F7BCEFA}" type="presOf" srcId="{07F19946-1895-475C-934C-F3B06CEE2B1C}" destId="{C0445F91-1E29-456F-AB8B-40511D4A2FCC}" srcOrd="0" destOrd="0" presId="urn:microsoft.com/office/officeart/2005/8/layout/process5"/>
    <dgm:cxn modelId="{F845F4D1-327B-462F-9749-55759DE6EC06}" type="presOf" srcId="{1BF8A122-BC71-495A-B842-E78DD2D55614}" destId="{7F471391-626C-4BA8-B51F-632656629E7B}" srcOrd="0" destOrd="0" presId="urn:microsoft.com/office/officeart/2005/8/layout/process5"/>
    <dgm:cxn modelId="{E15E53D2-317D-4847-9518-99870A6FCEEA}" type="presOf" srcId="{39A14A26-A302-4938-9FFB-A0B77DD469E3}" destId="{1DDC7AB0-6504-4DE4-9E17-595608556644}" srcOrd="0" destOrd="0" presId="urn:microsoft.com/office/officeart/2005/8/layout/process5"/>
    <dgm:cxn modelId="{9219C2D6-78A5-433E-8669-6346C481C374}" type="presOf" srcId="{AD207731-8FE9-4318-BC7C-8F7E6F347184}" destId="{3A8F808F-18F0-43F3-9C93-3267C657B9DF}" srcOrd="0" destOrd="0" presId="urn:microsoft.com/office/officeart/2005/8/layout/process5"/>
    <dgm:cxn modelId="{5EBD79DD-7911-4995-97A8-4671F5E28A10}" type="presOf" srcId="{15536AF6-22C9-4B2D-87F0-55372345F5A7}" destId="{D6401DA1-FABB-40C7-AF25-9831C3123CDD}" srcOrd="0" destOrd="0" presId="urn:microsoft.com/office/officeart/2005/8/layout/process5"/>
    <dgm:cxn modelId="{9F129DE1-25B3-4767-9CE1-40F2280C4F86}" type="presOf" srcId="{FB731F5B-D585-4EBE-B386-2D9637BD5F99}" destId="{DFB3C666-B1EA-4D55-82A9-2DA4C09238A8}" srcOrd="0" destOrd="0" presId="urn:microsoft.com/office/officeart/2005/8/layout/process5"/>
    <dgm:cxn modelId="{D177DAE1-0A73-40EC-9956-4BCE86E486C3}" type="presOf" srcId="{CEE7DC88-34FD-48CF-8442-CE619CFF9546}" destId="{2DF42D98-C553-4A6C-B3D7-F0AC1245547A}" srcOrd="0" destOrd="0" presId="urn:microsoft.com/office/officeart/2005/8/layout/process5"/>
    <dgm:cxn modelId="{5308F2E1-230F-4E41-B315-57E26329C36D}" srcId="{B9FB4175-80FE-4F05-81AB-9E9921E0F580}" destId="{AD257648-2CF9-4CA2-9FB9-1D5702345ADF}" srcOrd="6" destOrd="0" parTransId="{1F3BE700-29E1-4702-A21C-DC2556984FD1}" sibTransId="{4CECFBC2-B8C3-4C13-8376-8DDFFAFA22F1}"/>
    <dgm:cxn modelId="{2E7D65F2-1FF9-42E5-911D-77DE397B634A}" srcId="{B9FB4175-80FE-4F05-81AB-9E9921E0F580}" destId="{07F19946-1895-475C-934C-F3B06CEE2B1C}" srcOrd="2" destOrd="0" parTransId="{9EA80780-3431-4A4B-88F0-4544EA192C56}" sibTransId="{B5B89CAB-C73B-49CB-9EEB-284A6C2C04FA}"/>
    <dgm:cxn modelId="{6FB7FDFA-8DD7-440C-97D6-B8DC2E34C202}" type="presOf" srcId="{760ACFB3-07AE-47FF-B1D4-D6C8342CB349}" destId="{5B8DA895-7E5C-47C1-B1B7-63A452973430}" srcOrd="0" destOrd="0" presId="urn:microsoft.com/office/officeart/2005/8/layout/process5"/>
    <dgm:cxn modelId="{F249BC32-149E-4EDD-AE8D-36073C4EAC1C}" type="presParOf" srcId="{8AB5AA41-1730-44A3-B24C-6EA14B5DAFD1}" destId="{B0A7F051-0BE7-46BB-99E1-34FC2A8DE1CC}" srcOrd="0" destOrd="0" presId="urn:microsoft.com/office/officeart/2005/8/layout/process5"/>
    <dgm:cxn modelId="{81AF87B1-3E22-44DC-9C80-AC97C6113EB5}" type="presParOf" srcId="{8AB5AA41-1730-44A3-B24C-6EA14B5DAFD1}" destId="{1DDC7AB0-6504-4DE4-9E17-595608556644}" srcOrd="1" destOrd="0" presId="urn:microsoft.com/office/officeart/2005/8/layout/process5"/>
    <dgm:cxn modelId="{5C7FCCAE-29B7-4518-8619-EBAC3F8C041D}" type="presParOf" srcId="{1DDC7AB0-6504-4DE4-9E17-595608556644}" destId="{ACF1A378-FFF7-4E2A-90C8-9CDE86FDFDEC}" srcOrd="0" destOrd="0" presId="urn:microsoft.com/office/officeart/2005/8/layout/process5"/>
    <dgm:cxn modelId="{DEA8B05C-7A04-4248-994D-0244A7A4D19C}" type="presParOf" srcId="{8AB5AA41-1730-44A3-B24C-6EA14B5DAFD1}" destId="{3A8F808F-18F0-43F3-9C93-3267C657B9DF}" srcOrd="2" destOrd="0" presId="urn:microsoft.com/office/officeart/2005/8/layout/process5"/>
    <dgm:cxn modelId="{2A2607B3-0124-4650-AEF7-E766FC833B1B}" type="presParOf" srcId="{8AB5AA41-1730-44A3-B24C-6EA14B5DAFD1}" destId="{5B8DA895-7E5C-47C1-B1B7-63A452973430}" srcOrd="3" destOrd="0" presId="urn:microsoft.com/office/officeart/2005/8/layout/process5"/>
    <dgm:cxn modelId="{C3701F93-6CD3-495B-AE07-D641194F6E56}" type="presParOf" srcId="{5B8DA895-7E5C-47C1-B1B7-63A452973430}" destId="{0AAA5DCA-7717-4621-8033-E2BD0E671D9D}" srcOrd="0" destOrd="0" presId="urn:microsoft.com/office/officeart/2005/8/layout/process5"/>
    <dgm:cxn modelId="{772E49D4-1CA3-49FA-BE9F-C66470D048FD}" type="presParOf" srcId="{8AB5AA41-1730-44A3-B24C-6EA14B5DAFD1}" destId="{C0445F91-1E29-456F-AB8B-40511D4A2FCC}" srcOrd="4" destOrd="0" presId="urn:microsoft.com/office/officeart/2005/8/layout/process5"/>
    <dgm:cxn modelId="{21F399F7-D871-4031-A75F-346B7A87A70C}" type="presParOf" srcId="{8AB5AA41-1730-44A3-B24C-6EA14B5DAFD1}" destId="{FF4C64A3-EFCC-4D0D-86EE-234F1687F5DE}" srcOrd="5" destOrd="0" presId="urn:microsoft.com/office/officeart/2005/8/layout/process5"/>
    <dgm:cxn modelId="{8FD97DA4-9656-4B15-A139-6C3AC52906E1}" type="presParOf" srcId="{FF4C64A3-EFCC-4D0D-86EE-234F1687F5DE}" destId="{68245F77-66A6-42E2-BEDD-0C7F1EBC524B}" srcOrd="0" destOrd="0" presId="urn:microsoft.com/office/officeart/2005/8/layout/process5"/>
    <dgm:cxn modelId="{39B1F95E-F065-4443-899A-7DEA7D5B71F6}" type="presParOf" srcId="{8AB5AA41-1730-44A3-B24C-6EA14B5DAFD1}" destId="{7F471391-626C-4BA8-B51F-632656629E7B}" srcOrd="6" destOrd="0" presId="urn:microsoft.com/office/officeart/2005/8/layout/process5"/>
    <dgm:cxn modelId="{F865B054-B858-482E-A580-E332CFAE0F6E}" type="presParOf" srcId="{8AB5AA41-1730-44A3-B24C-6EA14B5DAFD1}" destId="{0B2B6927-EC96-4C94-B3B4-EEA5BEF8F10F}" srcOrd="7" destOrd="0" presId="urn:microsoft.com/office/officeart/2005/8/layout/process5"/>
    <dgm:cxn modelId="{63D17FF2-AA38-4853-AB71-2BF0BA1F5D3A}" type="presParOf" srcId="{0B2B6927-EC96-4C94-B3B4-EEA5BEF8F10F}" destId="{463B07FF-0CCD-4F69-9C27-A5E2CC5F592D}" srcOrd="0" destOrd="0" presId="urn:microsoft.com/office/officeart/2005/8/layout/process5"/>
    <dgm:cxn modelId="{6BF29DF7-B6FE-48B5-BDB3-790E467347CD}" type="presParOf" srcId="{8AB5AA41-1730-44A3-B24C-6EA14B5DAFD1}" destId="{D6401DA1-FABB-40C7-AF25-9831C3123CDD}" srcOrd="8" destOrd="0" presId="urn:microsoft.com/office/officeart/2005/8/layout/process5"/>
    <dgm:cxn modelId="{A60B6540-746B-4FA1-99C7-E856DAB8D055}" type="presParOf" srcId="{8AB5AA41-1730-44A3-B24C-6EA14B5DAFD1}" destId="{2DF42D98-C553-4A6C-B3D7-F0AC1245547A}" srcOrd="9" destOrd="0" presId="urn:microsoft.com/office/officeart/2005/8/layout/process5"/>
    <dgm:cxn modelId="{D919B1E1-3FD7-4AB0-AC89-2963B5C89204}" type="presParOf" srcId="{2DF42D98-C553-4A6C-B3D7-F0AC1245547A}" destId="{B4133EEB-DB86-45AB-88B2-63255E2F10FD}" srcOrd="0" destOrd="0" presId="urn:microsoft.com/office/officeart/2005/8/layout/process5"/>
    <dgm:cxn modelId="{034C6453-47F0-44DA-A4A0-7DEC1D89539A}" type="presParOf" srcId="{8AB5AA41-1730-44A3-B24C-6EA14B5DAFD1}" destId="{CB644A3E-A30B-4AA4-8BF0-3BC17D99889C}" srcOrd="10" destOrd="0" presId="urn:microsoft.com/office/officeart/2005/8/layout/process5"/>
    <dgm:cxn modelId="{8D5B4EA7-DF11-4898-96EE-B41944FF11DA}" type="presParOf" srcId="{8AB5AA41-1730-44A3-B24C-6EA14B5DAFD1}" destId="{C10F7918-B65E-419D-8992-B8CE0EEF5872}" srcOrd="11" destOrd="0" presId="urn:microsoft.com/office/officeart/2005/8/layout/process5"/>
    <dgm:cxn modelId="{D95D9A4E-59E7-47A6-AA94-7357B5AB6143}" type="presParOf" srcId="{C10F7918-B65E-419D-8992-B8CE0EEF5872}" destId="{AA2FE787-B034-4F74-A768-E5A1C3E1048D}" srcOrd="0" destOrd="0" presId="urn:microsoft.com/office/officeart/2005/8/layout/process5"/>
    <dgm:cxn modelId="{C3963C2C-C29B-4BFE-B463-897BA612A629}" type="presParOf" srcId="{8AB5AA41-1730-44A3-B24C-6EA14B5DAFD1}" destId="{2D9B3495-3FBD-4547-B060-AF234BC75CB7}" srcOrd="12" destOrd="0" presId="urn:microsoft.com/office/officeart/2005/8/layout/process5"/>
    <dgm:cxn modelId="{0B7E502F-950D-416A-8FF8-2F1E22EEAF6B}" type="presParOf" srcId="{8AB5AA41-1730-44A3-B24C-6EA14B5DAFD1}" destId="{887A5072-1CC3-4CD3-908F-1E85B1BAAB4A}" srcOrd="13" destOrd="0" presId="urn:microsoft.com/office/officeart/2005/8/layout/process5"/>
    <dgm:cxn modelId="{D4B38CF8-6EAC-4E47-96C3-0297F99702E5}" type="presParOf" srcId="{887A5072-1CC3-4CD3-908F-1E85B1BAAB4A}" destId="{A4C94FD9-29C7-45D3-88C8-EB586E877FB3}" srcOrd="0" destOrd="0" presId="urn:microsoft.com/office/officeart/2005/8/layout/process5"/>
    <dgm:cxn modelId="{7164EE8C-AD1A-4611-83CD-E05F4DFB6585}" type="presParOf" srcId="{8AB5AA41-1730-44A3-B24C-6EA14B5DAFD1}" destId="{DFB3C666-B1EA-4D55-82A9-2DA4C09238A8}" srcOrd="14"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07743C5-C765-424C-9BEF-6A727052CCC4}" type="doc">
      <dgm:prSet loTypeId="urn:microsoft.com/office/officeart/2005/8/layout/process2" loCatId="process" qsTypeId="urn:microsoft.com/office/officeart/2005/8/quickstyle/simple1" qsCatId="simple" csTypeId="urn:microsoft.com/office/officeart/2005/8/colors/colorful5" csCatId="colorful" phldr="1"/>
      <dgm:spPr/>
    </dgm:pt>
    <dgm:pt modelId="{02E8AB3E-A8FC-4805-B86C-0AC3013DF1E6}">
      <dgm:prSet phldrT="[Text]" custT="1"/>
      <dgm:spPr/>
      <dgm:t>
        <a:bodyPr/>
        <a:lstStyle/>
        <a:p>
          <a:r>
            <a:rPr lang="en-US" sz="2400"/>
            <a:t>This is one of the most important phases in effective interviewing. The success of the interview &amp; consequently the investigation could depend on it</a:t>
          </a:r>
          <a:endParaRPr lang="en-US" sz="2400" dirty="0"/>
        </a:p>
      </dgm:t>
    </dgm:pt>
    <dgm:pt modelId="{B19A0260-55B8-4DF6-8A26-F88192E9971F}" type="parTrans" cxnId="{3EB6553E-50E7-4631-98E5-2B8D1948BD96}">
      <dgm:prSet/>
      <dgm:spPr/>
      <dgm:t>
        <a:bodyPr/>
        <a:lstStyle/>
        <a:p>
          <a:endParaRPr lang="en-US"/>
        </a:p>
      </dgm:t>
    </dgm:pt>
    <dgm:pt modelId="{6E93692B-9BC3-42A2-8600-1617F6C4C46F}" type="sibTrans" cxnId="{3EB6553E-50E7-4631-98E5-2B8D1948BD96}">
      <dgm:prSet/>
      <dgm:spPr/>
      <dgm:t>
        <a:bodyPr/>
        <a:lstStyle/>
        <a:p>
          <a:endParaRPr lang="en-US"/>
        </a:p>
      </dgm:t>
    </dgm:pt>
    <dgm:pt modelId="{A618EDA7-689C-4D9F-8810-B815610EA6A2}">
      <dgm:prSet phldrT="[Text]" custT="1"/>
      <dgm:spPr/>
      <dgm:t>
        <a:bodyPr/>
        <a:lstStyle/>
        <a:p>
          <a:r>
            <a:rPr lang="en-US" sz="2400"/>
            <a:t>A planning session takes account of all the available information &amp; identifies key issues &amp; objectives required, even where it is essential an early interview takes place</a:t>
          </a:r>
          <a:endParaRPr lang="en-US" sz="2400" dirty="0"/>
        </a:p>
      </dgm:t>
    </dgm:pt>
    <dgm:pt modelId="{84841E05-139F-43F0-8D55-C6F9E62548C5}" type="parTrans" cxnId="{F0649ECB-B467-4AFD-8260-6053C31E9570}">
      <dgm:prSet/>
      <dgm:spPr/>
      <dgm:t>
        <a:bodyPr/>
        <a:lstStyle/>
        <a:p>
          <a:endParaRPr lang="en-US"/>
        </a:p>
      </dgm:t>
    </dgm:pt>
    <dgm:pt modelId="{7C6298DF-71DE-49F9-9BB2-73739CF824CB}" type="sibTrans" cxnId="{F0649ECB-B467-4AFD-8260-6053C31E9570}">
      <dgm:prSet/>
      <dgm:spPr/>
      <dgm:t>
        <a:bodyPr/>
        <a:lstStyle/>
        <a:p>
          <a:endParaRPr lang="en-US"/>
        </a:p>
      </dgm:t>
    </dgm:pt>
    <dgm:pt modelId="{6D41BAFB-BCBC-4375-8536-B0D1F6CFEEE5}">
      <dgm:prSet phldrT="[Text]" custT="1"/>
      <dgm:spPr/>
      <dgm:t>
        <a:bodyPr/>
        <a:lstStyle/>
        <a:p>
          <a:r>
            <a:rPr lang="en-US" sz="2400"/>
            <a:t>Interviewers should consider the following:</a:t>
          </a:r>
          <a:endParaRPr lang="en-US" sz="2400" dirty="0"/>
        </a:p>
      </dgm:t>
    </dgm:pt>
    <dgm:pt modelId="{EFD35D4C-3A4B-497B-97E2-BFDBACCA7B1D}" type="parTrans" cxnId="{C6ED7A9A-EFDB-4E40-BD64-71D2E7E581C4}">
      <dgm:prSet/>
      <dgm:spPr/>
      <dgm:t>
        <a:bodyPr/>
        <a:lstStyle/>
        <a:p>
          <a:endParaRPr lang="en-US"/>
        </a:p>
      </dgm:t>
    </dgm:pt>
    <dgm:pt modelId="{BF99C65F-ED6E-463D-8633-A1AA9F5225F2}" type="sibTrans" cxnId="{C6ED7A9A-EFDB-4E40-BD64-71D2E7E581C4}">
      <dgm:prSet/>
      <dgm:spPr/>
      <dgm:t>
        <a:bodyPr/>
        <a:lstStyle/>
        <a:p>
          <a:endParaRPr lang="en-US"/>
        </a:p>
      </dgm:t>
    </dgm:pt>
    <dgm:pt modelId="{BAC4028D-9014-4F9A-ADE6-C2FDB3805CAF}" type="pres">
      <dgm:prSet presAssocID="{D07743C5-C765-424C-9BEF-6A727052CCC4}" presName="linearFlow" presStyleCnt="0">
        <dgm:presLayoutVars>
          <dgm:resizeHandles val="exact"/>
        </dgm:presLayoutVars>
      </dgm:prSet>
      <dgm:spPr/>
    </dgm:pt>
    <dgm:pt modelId="{57F122E2-F0D8-4347-9E8A-F5710CDA7A6A}" type="pres">
      <dgm:prSet presAssocID="{02E8AB3E-A8FC-4805-B86C-0AC3013DF1E6}" presName="node" presStyleLbl="node1" presStyleIdx="0" presStyleCnt="3" custScaleX="713585">
        <dgm:presLayoutVars>
          <dgm:bulletEnabled val="1"/>
        </dgm:presLayoutVars>
      </dgm:prSet>
      <dgm:spPr/>
    </dgm:pt>
    <dgm:pt modelId="{FF3C0D55-3765-4218-929E-C9B3994CF343}" type="pres">
      <dgm:prSet presAssocID="{6E93692B-9BC3-42A2-8600-1617F6C4C46F}" presName="sibTrans" presStyleLbl="sibTrans2D1" presStyleIdx="0" presStyleCnt="2"/>
      <dgm:spPr/>
    </dgm:pt>
    <dgm:pt modelId="{21721A0D-6391-4AFF-8520-A41044392A6B}" type="pres">
      <dgm:prSet presAssocID="{6E93692B-9BC3-42A2-8600-1617F6C4C46F}" presName="connectorText" presStyleLbl="sibTrans2D1" presStyleIdx="0" presStyleCnt="2"/>
      <dgm:spPr/>
    </dgm:pt>
    <dgm:pt modelId="{4B3EEC1F-490A-4982-BFCC-F37DDBDB65A1}" type="pres">
      <dgm:prSet presAssocID="{A618EDA7-689C-4D9F-8810-B815610EA6A2}" presName="node" presStyleLbl="node1" presStyleIdx="1" presStyleCnt="3" custScaleX="713585">
        <dgm:presLayoutVars>
          <dgm:bulletEnabled val="1"/>
        </dgm:presLayoutVars>
      </dgm:prSet>
      <dgm:spPr/>
    </dgm:pt>
    <dgm:pt modelId="{A7ABDB6D-6E57-49C5-AFEA-E5FB73B21847}" type="pres">
      <dgm:prSet presAssocID="{7C6298DF-71DE-49F9-9BB2-73739CF824CB}" presName="sibTrans" presStyleLbl="sibTrans2D1" presStyleIdx="1" presStyleCnt="2"/>
      <dgm:spPr/>
    </dgm:pt>
    <dgm:pt modelId="{44AA57BF-18E2-4BE4-A191-391955FB9ACB}" type="pres">
      <dgm:prSet presAssocID="{7C6298DF-71DE-49F9-9BB2-73739CF824CB}" presName="connectorText" presStyleLbl="sibTrans2D1" presStyleIdx="1" presStyleCnt="2"/>
      <dgm:spPr/>
    </dgm:pt>
    <dgm:pt modelId="{AA067447-E72C-4670-AFF2-45832AFA177D}" type="pres">
      <dgm:prSet presAssocID="{6D41BAFB-BCBC-4375-8536-B0D1F6CFEEE5}" presName="node" presStyleLbl="node1" presStyleIdx="2" presStyleCnt="3" custScaleX="717811">
        <dgm:presLayoutVars>
          <dgm:bulletEnabled val="1"/>
        </dgm:presLayoutVars>
      </dgm:prSet>
      <dgm:spPr/>
    </dgm:pt>
  </dgm:ptLst>
  <dgm:cxnLst>
    <dgm:cxn modelId="{16FC0811-3555-460C-A6F4-CC898CC632A3}" type="presOf" srcId="{7C6298DF-71DE-49F9-9BB2-73739CF824CB}" destId="{44AA57BF-18E2-4BE4-A191-391955FB9ACB}" srcOrd="1" destOrd="0" presId="urn:microsoft.com/office/officeart/2005/8/layout/process2"/>
    <dgm:cxn modelId="{F4FAB920-0275-4FA2-8909-7077727F6562}" type="presOf" srcId="{A618EDA7-689C-4D9F-8810-B815610EA6A2}" destId="{4B3EEC1F-490A-4982-BFCC-F37DDBDB65A1}" srcOrd="0" destOrd="0" presId="urn:microsoft.com/office/officeart/2005/8/layout/process2"/>
    <dgm:cxn modelId="{3504F92D-E434-4F8E-AFD5-841E7EF21888}" type="presOf" srcId="{7C6298DF-71DE-49F9-9BB2-73739CF824CB}" destId="{A7ABDB6D-6E57-49C5-AFEA-E5FB73B21847}" srcOrd="0" destOrd="0" presId="urn:microsoft.com/office/officeart/2005/8/layout/process2"/>
    <dgm:cxn modelId="{A5A51D33-3E16-4A71-B971-49D6BD43BBF1}" type="presOf" srcId="{6D41BAFB-BCBC-4375-8536-B0D1F6CFEEE5}" destId="{AA067447-E72C-4670-AFF2-45832AFA177D}" srcOrd="0" destOrd="0" presId="urn:microsoft.com/office/officeart/2005/8/layout/process2"/>
    <dgm:cxn modelId="{3EB6553E-50E7-4631-98E5-2B8D1948BD96}" srcId="{D07743C5-C765-424C-9BEF-6A727052CCC4}" destId="{02E8AB3E-A8FC-4805-B86C-0AC3013DF1E6}" srcOrd="0" destOrd="0" parTransId="{B19A0260-55B8-4DF6-8A26-F88192E9971F}" sibTransId="{6E93692B-9BC3-42A2-8600-1617F6C4C46F}"/>
    <dgm:cxn modelId="{2AD78169-88CE-487D-A4B8-A438A35B4A03}" type="presOf" srcId="{6E93692B-9BC3-42A2-8600-1617F6C4C46F}" destId="{FF3C0D55-3765-4218-929E-C9B3994CF343}" srcOrd="0" destOrd="0" presId="urn:microsoft.com/office/officeart/2005/8/layout/process2"/>
    <dgm:cxn modelId="{46FA516B-A1B2-40E4-BB9E-8AD9AABCD70A}" type="presOf" srcId="{6E93692B-9BC3-42A2-8600-1617F6C4C46F}" destId="{21721A0D-6391-4AFF-8520-A41044392A6B}" srcOrd="1" destOrd="0" presId="urn:microsoft.com/office/officeart/2005/8/layout/process2"/>
    <dgm:cxn modelId="{C6ED7A9A-EFDB-4E40-BD64-71D2E7E581C4}" srcId="{D07743C5-C765-424C-9BEF-6A727052CCC4}" destId="{6D41BAFB-BCBC-4375-8536-B0D1F6CFEEE5}" srcOrd="2" destOrd="0" parTransId="{EFD35D4C-3A4B-497B-97E2-BFDBACCA7B1D}" sibTransId="{BF99C65F-ED6E-463D-8633-A1AA9F5225F2}"/>
    <dgm:cxn modelId="{13CD5FB1-C453-458B-B237-225C4897BCD5}" type="presOf" srcId="{D07743C5-C765-424C-9BEF-6A727052CCC4}" destId="{BAC4028D-9014-4F9A-ADE6-C2FDB3805CAF}" srcOrd="0" destOrd="0" presId="urn:microsoft.com/office/officeart/2005/8/layout/process2"/>
    <dgm:cxn modelId="{0F567CC0-99CE-4A03-8170-69A632F229CF}" type="presOf" srcId="{02E8AB3E-A8FC-4805-B86C-0AC3013DF1E6}" destId="{57F122E2-F0D8-4347-9E8A-F5710CDA7A6A}" srcOrd="0" destOrd="0" presId="urn:microsoft.com/office/officeart/2005/8/layout/process2"/>
    <dgm:cxn modelId="{F0649ECB-B467-4AFD-8260-6053C31E9570}" srcId="{D07743C5-C765-424C-9BEF-6A727052CCC4}" destId="{A618EDA7-689C-4D9F-8810-B815610EA6A2}" srcOrd="1" destOrd="0" parTransId="{84841E05-139F-43F0-8D55-C6F9E62548C5}" sibTransId="{7C6298DF-71DE-49F9-9BB2-73739CF824CB}"/>
    <dgm:cxn modelId="{4FDA8D7F-3EA5-42A7-98E1-D3CFDA9689A2}" type="presParOf" srcId="{BAC4028D-9014-4F9A-ADE6-C2FDB3805CAF}" destId="{57F122E2-F0D8-4347-9E8A-F5710CDA7A6A}" srcOrd="0" destOrd="0" presId="urn:microsoft.com/office/officeart/2005/8/layout/process2"/>
    <dgm:cxn modelId="{E9F08C81-6B18-4BE1-9F94-5011421CD944}" type="presParOf" srcId="{BAC4028D-9014-4F9A-ADE6-C2FDB3805CAF}" destId="{FF3C0D55-3765-4218-929E-C9B3994CF343}" srcOrd="1" destOrd="0" presId="urn:microsoft.com/office/officeart/2005/8/layout/process2"/>
    <dgm:cxn modelId="{154F3476-8810-4594-B82D-24F319DB164A}" type="presParOf" srcId="{FF3C0D55-3765-4218-929E-C9B3994CF343}" destId="{21721A0D-6391-4AFF-8520-A41044392A6B}" srcOrd="0" destOrd="0" presId="urn:microsoft.com/office/officeart/2005/8/layout/process2"/>
    <dgm:cxn modelId="{504D1EC7-83D6-4748-BB71-7EDF7B2E49CE}" type="presParOf" srcId="{BAC4028D-9014-4F9A-ADE6-C2FDB3805CAF}" destId="{4B3EEC1F-490A-4982-BFCC-F37DDBDB65A1}" srcOrd="2" destOrd="0" presId="urn:microsoft.com/office/officeart/2005/8/layout/process2"/>
    <dgm:cxn modelId="{282E0C6A-F595-4889-ACEB-4A969C21B087}" type="presParOf" srcId="{BAC4028D-9014-4F9A-ADE6-C2FDB3805CAF}" destId="{A7ABDB6D-6E57-49C5-AFEA-E5FB73B21847}" srcOrd="3" destOrd="0" presId="urn:microsoft.com/office/officeart/2005/8/layout/process2"/>
    <dgm:cxn modelId="{DF964567-9363-48CA-B9ED-9004B8303EF6}" type="presParOf" srcId="{A7ABDB6D-6E57-49C5-AFEA-E5FB73B21847}" destId="{44AA57BF-18E2-4BE4-A191-391955FB9ACB}" srcOrd="0" destOrd="0" presId="urn:microsoft.com/office/officeart/2005/8/layout/process2"/>
    <dgm:cxn modelId="{AB5ABA07-120F-46AA-8247-6C4A069BA7ED}" type="presParOf" srcId="{BAC4028D-9014-4F9A-ADE6-C2FDB3805CAF}" destId="{AA067447-E72C-4670-AFF2-45832AFA177D}"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EC7AD1F-E1BF-4201-AB4D-6919FC63A3D5}" type="doc">
      <dgm:prSet loTypeId="urn:microsoft.com/office/officeart/2005/8/layout/process1" loCatId="process" qsTypeId="urn:microsoft.com/office/officeart/2005/8/quickstyle/simple1" qsCatId="simple" csTypeId="urn:microsoft.com/office/officeart/2005/8/colors/colorful4" csCatId="colorful" phldr="1"/>
      <dgm:spPr/>
      <dgm:t>
        <a:bodyPr/>
        <a:lstStyle/>
        <a:p>
          <a:endParaRPr lang="en-US"/>
        </a:p>
      </dgm:t>
    </dgm:pt>
    <dgm:pt modelId="{EA12CCC5-FD70-4D31-BF5C-62726C41349A}">
      <dgm:prSet phldrT="[Text]" custT="1"/>
      <dgm:spPr/>
      <dgm:t>
        <a:bodyPr/>
        <a:lstStyle/>
        <a:p>
          <a:r>
            <a:rPr lang="en-US" sz="2000"/>
            <a:t>Create &amp; record the interview plan</a:t>
          </a:r>
          <a:endParaRPr lang="en-US" sz="2000" dirty="0"/>
        </a:p>
      </dgm:t>
    </dgm:pt>
    <dgm:pt modelId="{02BA4B51-2AE9-4B23-B616-A2AEEBEE6000}" type="parTrans" cxnId="{1488322A-8FFD-47CF-BB1F-38EAA8EEAFD1}">
      <dgm:prSet/>
      <dgm:spPr/>
      <dgm:t>
        <a:bodyPr/>
        <a:lstStyle/>
        <a:p>
          <a:endParaRPr lang="en-US"/>
        </a:p>
      </dgm:t>
    </dgm:pt>
    <dgm:pt modelId="{DE6155DE-21AE-4E61-A48B-664636BA21EB}" type="sibTrans" cxnId="{1488322A-8FFD-47CF-BB1F-38EAA8EEAFD1}">
      <dgm:prSet/>
      <dgm:spPr/>
      <dgm:t>
        <a:bodyPr/>
        <a:lstStyle/>
        <a:p>
          <a:endParaRPr lang="en-US"/>
        </a:p>
      </dgm:t>
    </dgm:pt>
    <dgm:pt modelId="{E87CD2B1-FAA9-4313-8889-536CDE09E858}">
      <dgm:prSet phldrT="[Text]" custT="1"/>
      <dgm:spPr/>
      <dgm:t>
        <a:bodyPr/>
        <a:lstStyle/>
        <a:p>
          <a:r>
            <a:rPr lang="en-US" sz="2000"/>
            <a:t>Characteristics of the interviewee</a:t>
          </a:r>
          <a:endParaRPr lang="en-US" sz="2000" dirty="0"/>
        </a:p>
      </dgm:t>
    </dgm:pt>
    <dgm:pt modelId="{0A1D13E9-035D-4770-B1A6-4AD35C44C943}" type="parTrans" cxnId="{7F7A8F29-B143-4793-ABAD-9BEB13FC8976}">
      <dgm:prSet/>
      <dgm:spPr/>
      <dgm:t>
        <a:bodyPr/>
        <a:lstStyle/>
        <a:p>
          <a:endParaRPr lang="en-US"/>
        </a:p>
      </dgm:t>
    </dgm:pt>
    <dgm:pt modelId="{B559E0B5-91CA-41DE-93BA-9F72EC112081}" type="sibTrans" cxnId="{7F7A8F29-B143-4793-ABAD-9BEB13FC8976}">
      <dgm:prSet/>
      <dgm:spPr/>
      <dgm:t>
        <a:bodyPr/>
        <a:lstStyle/>
        <a:p>
          <a:endParaRPr lang="en-US"/>
        </a:p>
      </dgm:t>
    </dgm:pt>
    <dgm:pt modelId="{AAAEFAE3-9E80-435C-93D7-25798E004C48}">
      <dgm:prSet phldrT="[Text]" custT="1"/>
      <dgm:spPr/>
      <dgm:t>
        <a:bodyPr/>
        <a:lstStyle/>
        <a:p>
          <a:r>
            <a:rPr lang="en-US" sz="2000"/>
            <a:t>Practical arrangements</a:t>
          </a:r>
          <a:endParaRPr lang="en-US" sz="2000" dirty="0"/>
        </a:p>
      </dgm:t>
    </dgm:pt>
    <dgm:pt modelId="{D9512A75-D7F4-4213-9B6E-37647BCAD349}" type="parTrans" cxnId="{A3B3D681-F15C-4ECA-964B-2709D899AEB8}">
      <dgm:prSet/>
      <dgm:spPr/>
      <dgm:t>
        <a:bodyPr/>
        <a:lstStyle/>
        <a:p>
          <a:endParaRPr lang="en-US"/>
        </a:p>
      </dgm:t>
    </dgm:pt>
    <dgm:pt modelId="{8D9500EC-BCC1-4909-9DF1-85C4362CDDC5}" type="sibTrans" cxnId="{A3B3D681-F15C-4ECA-964B-2709D899AEB8}">
      <dgm:prSet/>
      <dgm:spPr/>
      <dgm:t>
        <a:bodyPr/>
        <a:lstStyle/>
        <a:p>
          <a:endParaRPr lang="en-US"/>
        </a:p>
      </dgm:t>
    </dgm:pt>
    <dgm:pt modelId="{5A26D48C-5D92-458F-8B5E-7BB4A3CB6D26}">
      <dgm:prSet custT="1"/>
      <dgm:spPr/>
      <dgm:t>
        <a:bodyPr/>
        <a:lstStyle/>
        <a:p>
          <a:r>
            <a:rPr lang="en-US" sz="2000"/>
            <a:t>Making a written plan</a:t>
          </a:r>
          <a:endParaRPr lang="en-US" sz="2000" dirty="0"/>
        </a:p>
      </dgm:t>
    </dgm:pt>
    <dgm:pt modelId="{E0E033C2-01B0-4604-9953-DDAFD51ECC97}" type="parTrans" cxnId="{3B1EE576-DC07-45C6-AE62-AEC9EAEFF584}">
      <dgm:prSet/>
      <dgm:spPr/>
      <dgm:t>
        <a:bodyPr/>
        <a:lstStyle/>
        <a:p>
          <a:endParaRPr lang="en-US"/>
        </a:p>
      </dgm:t>
    </dgm:pt>
    <dgm:pt modelId="{3D8EB5A0-7C56-4B39-BD1C-50A05F7325F4}" type="sibTrans" cxnId="{3B1EE576-DC07-45C6-AE62-AEC9EAEFF584}">
      <dgm:prSet/>
      <dgm:spPr/>
      <dgm:t>
        <a:bodyPr/>
        <a:lstStyle/>
        <a:p>
          <a:endParaRPr lang="en-US"/>
        </a:p>
      </dgm:t>
    </dgm:pt>
    <dgm:pt modelId="{74FE242D-6EFE-48C6-8ABA-3D1F21794BCD}" type="pres">
      <dgm:prSet presAssocID="{6EC7AD1F-E1BF-4201-AB4D-6919FC63A3D5}" presName="Name0" presStyleCnt="0">
        <dgm:presLayoutVars>
          <dgm:dir/>
          <dgm:resizeHandles val="exact"/>
        </dgm:presLayoutVars>
      </dgm:prSet>
      <dgm:spPr/>
    </dgm:pt>
    <dgm:pt modelId="{0B1D08A5-BACC-41D9-8510-2437D345DE25}" type="pres">
      <dgm:prSet presAssocID="{EA12CCC5-FD70-4D31-BF5C-62726C41349A}" presName="node" presStyleLbl="node1" presStyleIdx="0" presStyleCnt="4">
        <dgm:presLayoutVars>
          <dgm:bulletEnabled val="1"/>
        </dgm:presLayoutVars>
      </dgm:prSet>
      <dgm:spPr/>
    </dgm:pt>
    <dgm:pt modelId="{D0CFFD7C-3A6D-4039-B1BF-B2FEB44AEA91}" type="pres">
      <dgm:prSet presAssocID="{DE6155DE-21AE-4E61-A48B-664636BA21EB}" presName="sibTrans" presStyleLbl="sibTrans2D1" presStyleIdx="0" presStyleCnt="3"/>
      <dgm:spPr/>
    </dgm:pt>
    <dgm:pt modelId="{E3F748EA-C4F4-40E6-BBED-8DABED46ADE6}" type="pres">
      <dgm:prSet presAssocID="{DE6155DE-21AE-4E61-A48B-664636BA21EB}" presName="connectorText" presStyleLbl="sibTrans2D1" presStyleIdx="0" presStyleCnt="3"/>
      <dgm:spPr/>
    </dgm:pt>
    <dgm:pt modelId="{15BD28FF-5B0B-498A-BB63-BE27154BD9C2}" type="pres">
      <dgm:prSet presAssocID="{E87CD2B1-FAA9-4313-8889-536CDE09E858}" presName="node" presStyleLbl="node1" presStyleIdx="1" presStyleCnt="4">
        <dgm:presLayoutVars>
          <dgm:bulletEnabled val="1"/>
        </dgm:presLayoutVars>
      </dgm:prSet>
      <dgm:spPr/>
    </dgm:pt>
    <dgm:pt modelId="{9B7299FF-743E-445E-A216-BE0015BFCA1B}" type="pres">
      <dgm:prSet presAssocID="{B559E0B5-91CA-41DE-93BA-9F72EC112081}" presName="sibTrans" presStyleLbl="sibTrans2D1" presStyleIdx="1" presStyleCnt="3"/>
      <dgm:spPr/>
    </dgm:pt>
    <dgm:pt modelId="{8046EB56-4554-4BFA-9B32-708007C87BAA}" type="pres">
      <dgm:prSet presAssocID="{B559E0B5-91CA-41DE-93BA-9F72EC112081}" presName="connectorText" presStyleLbl="sibTrans2D1" presStyleIdx="1" presStyleCnt="3"/>
      <dgm:spPr/>
    </dgm:pt>
    <dgm:pt modelId="{0FE6B238-9E45-42DA-AA8D-CE125FB9EFC5}" type="pres">
      <dgm:prSet presAssocID="{AAAEFAE3-9E80-435C-93D7-25798E004C48}" presName="node" presStyleLbl="node1" presStyleIdx="2" presStyleCnt="4">
        <dgm:presLayoutVars>
          <dgm:bulletEnabled val="1"/>
        </dgm:presLayoutVars>
      </dgm:prSet>
      <dgm:spPr/>
    </dgm:pt>
    <dgm:pt modelId="{BF4F656D-5671-4A86-85C3-41AF78E0F5C6}" type="pres">
      <dgm:prSet presAssocID="{8D9500EC-BCC1-4909-9DF1-85C4362CDDC5}" presName="sibTrans" presStyleLbl="sibTrans2D1" presStyleIdx="2" presStyleCnt="3"/>
      <dgm:spPr/>
    </dgm:pt>
    <dgm:pt modelId="{892729CD-F7FA-4813-8C0A-63B45F33AD9A}" type="pres">
      <dgm:prSet presAssocID="{8D9500EC-BCC1-4909-9DF1-85C4362CDDC5}" presName="connectorText" presStyleLbl="sibTrans2D1" presStyleIdx="2" presStyleCnt="3"/>
      <dgm:spPr/>
    </dgm:pt>
    <dgm:pt modelId="{F3724149-6CC2-489B-972F-8F5CB15EBEDA}" type="pres">
      <dgm:prSet presAssocID="{5A26D48C-5D92-458F-8B5E-7BB4A3CB6D26}" presName="node" presStyleLbl="node1" presStyleIdx="3" presStyleCnt="4">
        <dgm:presLayoutVars>
          <dgm:bulletEnabled val="1"/>
        </dgm:presLayoutVars>
      </dgm:prSet>
      <dgm:spPr/>
    </dgm:pt>
  </dgm:ptLst>
  <dgm:cxnLst>
    <dgm:cxn modelId="{9AD5BD13-5E3C-48DD-8354-D5A094BA32A3}" type="presOf" srcId="{DE6155DE-21AE-4E61-A48B-664636BA21EB}" destId="{E3F748EA-C4F4-40E6-BBED-8DABED46ADE6}" srcOrd="1" destOrd="0" presId="urn:microsoft.com/office/officeart/2005/8/layout/process1"/>
    <dgm:cxn modelId="{79F9D121-81C7-4E16-AC59-3A5B1DB7B103}" type="presOf" srcId="{8D9500EC-BCC1-4909-9DF1-85C4362CDDC5}" destId="{BF4F656D-5671-4A86-85C3-41AF78E0F5C6}" srcOrd="0" destOrd="0" presId="urn:microsoft.com/office/officeart/2005/8/layout/process1"/>
    <dgm:cxn modelId="{311F6822-B5B4-469D-9D11-01C8764888B2}" type="presOf" srcId="{E87CD2B1-FAA9-4313-8889-536CDE09E858}" destId="{15BD28FF-5B0B-498A-BB63-BE27154BD9C2}" srcOrd="0" destOrd="0" presId="urn:microsoft.com/office/officeart/2005/8/layout/process1"/>
    <dgm:cxn modelId="{7441D026-C2FD-48E4-B12B-7D75C021424D}" type="presOf" srcId="{AAAEFAE3-9E80-435C-93D7-25798E004C48}" destId="{0FE6B238-9E45-42DA-AA8D-CE125FB9EFC5}" srcOrd="0" destOrd="0" presId="urn:microsoft.com/office/officeart/2005/8/layout/process1"/>
    <dgm:cxn modelId="{7F7A8F29-B143-4793-ABAD-9BEB13FC8976}" srcId="{6EC7AD1F-E1BF-4201-AB4D-6919FC63A3D5}" destId="{E87CD2B1-FAA9-4313-8889-536CDE09E858}" srcOrd="1" destOrd="0" parTransId="{0A1D13E9-035D-4770-B1A6-4AD35C44C943}" sibTransId="{B559E0B5-91CA-41DE-93BA-9F72EC112081}"/>
    <dgm:cxn modelId="{1488322A-8FFD-47CF-BB1F-38EAA8EEAFD1}" srcId="{6EC7AD1F-E1BF-4201-AB4D-6919FC63A3D5}" destId="{EA12CCC5-FD70-4D31-BF5C-62726C41349A}" srcOrd="0" destOrd="0" parTransId="{02BA4B51-2AE9-4B23-B616-A2AEEBEE6000}" sibTransId="{DE6155DE-21AE-4E61-A48B-664636BA21EB}"/>
    <dgm:cxn modelId="{3A184B38-0F2D-47BD-B680-7DD0495C76BC}" type="presOf" srcId="{8D9500EC-BCC1-4909-9DF1-85C4362CDDC5}" destId="{892729CD-F7FA-4813-8C0A-63B45F33AD9A}" srcOrd="1" destOrd="0" presId="urn:microsoft.com/office/officeart/2005/8/layout/process1"/>
    <dgm:cxn modelId="{718BBA63-8721-4DE1-AAFD-98C17825574A}" type="presOf" srcId="{B559E0B5-91CA-41DE-93BA-9F72EC112081}" destId="{9B7299FF-743E-445E-A216-BE0015BFCA1B}" srcOrd="0" destOrd="0" presId="urn:microsoft.com/office/officeart/2005/8/layout/process1"/>
    <dgm:cxn modelId="{D0EFA368-6DE3-4CB8-A628-F49D298733DC}" type="presOf" srcId="{EA12CCC5-FD70-4D31-BF5C-62726C41349A}" destId="{0B1D08A5-BACC-41D9-8510-2437D345DE25}" srcOrd="0" destOrd="0" presId="urn:microsoft.com/office/officeart/2005/8/layout/process1"/>
    <dgm:cxn modelId="{3B1EE576-DC07-45C6-AE62-AEC9EAEFF584}" srcId="{6EC7AD1F-E1BF-4201-AB4D-6919FC63A3D5}" destId="{5A26D48C-5D92-458F-8B5E-7BB4A3CB6D26}" srcOrd="3" destOrd="0" parTransId="{E0E033C2-01B0-4604-9953-DDAFD51ECC97}" sibTransId="{3D8EB5A0-7C56-4B39-BD1C-50A05F7325F4}"/>
    <dgm:cxn modelId="{2AC0B27A-0AA2-4DB6-88D8-4D1EA13CB586}" type="presOf" srcId="{B559E0B5-91CA-41DE-93BA-9F72EC112081}" destId="{8046EB56-4554-4BFA-9B32-708007C87BAA}" srcOrd="1" destOrd="0" presId="urn:microsoft.com/office/officeart/2005/8/layout/process1"/>
    <dgm:cxn modelId="{A3B3D681-F15C-4ECA-964B-2709D899AEB8}" srcId="{6EC7AD1F-E1BF-4201-AB4D-6919FC63A3D5}" destId="{AAAEFAE3-9E80-435C-93D7-25798E004C48}" srcOrd="2" destOrd="0" parTransId="{D9512A75-D7F4-4213-9B6E-37647BCAD349}" sibTransId="{8D9500EC-BCC1-4909-9DF1-85C4362CDDC5}"/>
    <dgm:cxn modelId="{12A434AF-1A82-459B-BDFA-67B16FD310D8}" type="presOf" srcId="{6EC7AD1F-E1BF-4201-AB4D-6919FC63A3D5}" destId="{74FE242D-6EFE-48C6-8ABA-3D1F21794BCD}" srcOrd="0" destOrd="0" presId="urn:microsoft.com/office/officeart/2005/8/layout/process1"/>
    <dgm:cxn modelId="{DB2CA2D6-FE88-4263-9B34-FF5A195BC82C}" type="presOf" srcId="{DE6155DE-21AE-4E61-A48B-664636BA21EB}" destId="{D0CFFD7C-3A6D-4039-B1BF-B2FEB44AEA91}" srcOrd="0" destOrd="0" presId="urn:microsoft.com/office/officeart/2005/8/layout/process1"/>
    <dgm:cxn modelId="{1EDE3CF6-6616-412A-87F6-B67E0069522C}" type="presOf" srcId="{5A26D48C-5D92-458F-8B5E-7BB4A3CB6D26}" destId="{F3724149-6CC2-489B-972F-8F5CB15EBEDA}" srcOrd="0" destOrd="0" presId="urn:microsoft.com/office/officeart/2005/8/layout/process1"/>
    <dgm:cxn modelId="{1B5D23A1-8671-4DC8-BFBD-11B5AED0F71B}" type="presParOf" srcId="{74FE242D-6EFE-48C6-8ABA-3D1F21794BCD}" destId="{0B1D08A5-BACC-41D9-8510-2437D345DE25}" srcOrd="0" destOrd="0" presId="urn:microsoft.com/office/officeart/2005/8/layout/process1"/>
    <dgm:cxn modelId="{311A6BF0-5C57-4F44-B9EF-E6E2B00D2B44}" type="presParOf" srcId="{74FE242D-6EFE-48C6-8ABA-3D1F21794BCD}" destId="{D0CFFD7C-3A6D-4039-B1BF-B2FEB44AEA91}" srcOrd="1" destOrd="0" presId="urn:microsoft.com/office/officeart/2005/8/layout/process1"/>
    <dgm:cxn modelId="{F268EA02-5919-4E0F-A910-50CB50F919B8}" type="presParOf" srcId="{D0CFFD7C-3A6D-4039-B1BF-B2FEB44AEA91}" destId="{E3F748EA-C4F4-40E6-BBED-8DABED46ADE6}" srcOrd="0" destOrd="0" presId="urn:microsoft.com/office/officeart/2005/8/layout/process1"/>
    <dgm:cxn modelId="{95F2C29E-0C34-4E15-A189-7AE77CC1534F}" type="presParOf" srcId="{74FE242D-6EFE-48C6-8ABA-3D1F21794BCD}" destId="{15BD28FF-5B0B-498A-BB63-BE27154BD9C2}" srcOrd="2" destOrd="0" presId="urn:microsoft.com/office/officeart/2005/8/layout/process1"/>
    <dgm:cxn modelId="{6AF5E1BB-7431-429D-84D0-EEE517509C86}" type="presParOf" srcId="{74FE242D-6EFE-48C6-8ABA-3D1F21794BCD}" destId="{9B7299FF-743E-445E-A216-BE0015BFCA1B}" srcOrd="3" destOrd="0" presId="urn:microsoft.com/office/officeart/2005/8/layout/process1"/>
    <dgm:cxn modelId="{6205DBE5-DD7F-45B4-9730-92E7DAE41D26}" type="presParOf" srcId="{9B7299FF-743E-445E-A216-BE0015BFCA1B}" destId="{8046EB56-4554-4BFA-9B32-708007C87BAA}" srcOrd="0" destOrd="0" presId="urn:microsoft.com/office/officeart/2005/8/layout/process1"/>
    <dgm:cxn modelId="{0B59E3E8-A591-40EC-A745-E04D26550635}" type="presParOf" srcId="{74FE242D-6EFE-48C6-8ABA-3D1F21794BCD}" destId="{0FE6B238-9E45-42DA-AA8D-CE125FB9EFC5}" srcOrd="4" destOrd="0" presId="urn:microsoft.com/office/officeart/2005/8/layout/process1"/>
    <dgm:cxn modelId="{BA16593D-A1FE-41EC-8509-B2643226BBA2}" type="presParOf" srcId="{74FE242D-6EFE-48C6-8ABA-3D1F21794BCD}" destId="{BF4F656D-5671-4A86-85C3-41AF78E0F5C6}" srcOrd="5" destOrd="0" presId="urn:microsoft.com/office/officeart/2005/8/layout/process1"/>
    <dgm:cxn modelId="{DDF0CE6B-CC4B-40E1-9A21-0B983D81093C}" type="presParOf" srcId="{BF4F656D-5671-4A86-85C3-41AF78E0F5C6}" destId="{892729CD-F7FA-4813-8C0A-63B45F33AD9A}" srcOrd="0" destOrd="0" presId="urn:microsoft.com/office/officeart/2005/8/layout/process1"/>
    <dgm:cxn modelId="{BBA11225-EB52-477D-BDE7-0637F8F194C8}" type="presParOf" srcId="{74FE242D-6EFE-48C6-8ABA-3D1F21794BCD}" destId="{F3724149-6CC2-489B-972F-8F5CB15EBEDA}" srcOrd="6" destOrd="0" presId="urn:microsoft.com/office/officeart/2005/8/layout/process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D7CAA2D-BE32-460E-AE26-3EB00BDEB0CD}" type="doc">
      <dgm:prSet loTypeId="urn:microsoft.com/office/officeart/2005/8/layout/process5" loCatId="process" qsTypeId="urn:microsoft.com/office/officeart/2005/8/quickstyle/simple1" qsCatId="simple" csTypeId="urn:microsoft.com/office/officeart/2005/8/colors/colorful5" csCatId="colorful" phldr="1"/>
      <dgm:spPr/>
      <dgm:t>
        <a:bodyPr/>
        <a:lstStyle/>
        <a:p>
          <a:endParaRPr lang="en-US"/>
        </a:p>
      </dgm:t>
    </dgm:pt>
    <dgm:pt modelId="{A7B55F81-8F19-46D5-9DEE-D2D50846DD9C}">
      <dgm:prSet phldrT="[Text]" custT="1"/>
      <dgm:spPr/>
      <dgm:t>
        <a:bodyPr/>
        <a:lstStyle/>
        <a:p>
          <a:r>
            <a:rPr lang="en-US" sz="2000"/>
            <a:t>Category of witness</a:t>
          </a:r>
          <a:endParaRPr lang="en-US" sz="2000" dirty="0"/>
        </a:p>
      </dgm:t>
    </dgm:pt>
    <dgm:pt modelId="{DBEFD1A8-8718-41CA-863E-23F2AE6F7B01}" type="parTrans" cxnId="{EC70CE08-44E7-4DEC-A2C5-264A25FDC328}">
      <dgm:prSet/>
      <dgm:spPr/>
      <dgm:t>
        <a:bodyPr/>
        <a:lstStyle/>
        <a:p>
          <a:endParaRPr lang="en-US"/>
        </a:p>
      </dgm:t>
    </dgm:pt>
    <dgm:pt modelId="{61C52D22-0C86-4050-B144-9528FB4B0FD2}" type="sibTrans" cxnId="{EC70CE08-44E7-4DEC-A2C5-264A25FDC328}">
      <dgm:prSet/>
      <dgm:spPr/>
      <dgm:t>
        <a:bodyPr/>
        <a:lstStyle/>
        <a:p>
          <a:endParaRPr lang="en-US"/>
        </a:p>
      </dgm:t>
    </dgm:pt>
    <dgm:pt modelId="{7E33A367-C008-4135-A70F-2D0964410323}">
      <dgm:prSet phldrT="[Text]" custT="1"/>
      <dgm:spPr/>
      <dgm:t>
        <a:bodyPr/>
        <a:lstStyle/>
        <a:p>
          <a:r>
            <a:rPr lang="en-US" sz="2000"/>
            <a:t>Range of topics to be covered around identified time parameters</a:t>
          </a:r>
          <a:endParaRPr lang="en-US" sz="2000" dirty="0"/>
        </a:p>
      </dgm:t>
    </dgm:pt>
    <dgm:pt modelId="{885DD80D-9793-4626-9D0C-5845B6ACBEB0}" type="parTrans" cxnId="{8BDDB90C-EEBF-466C-A58B-10F9ED5A0416}">
      <dgm:prSet/>
      <dgm:spPr/>
      <dgm:t>
        <a:bodyPr/>
        <a:lstStyle/>
        <a:p>
          <a:endParaRPr lang="en-US"/>
        </a:p>
      </dgm:t>
    </dgm:pt>
    <dgm:pt modelId="{DF74E5F2-9D9F-4CCD-BCD3-C99B8E683673}" type="sibTrans" cxnId="{8BDDB90C-EEBF-466C-A58B-10F9ED5A0416}">
      <dgm:prSet/>
      <dgm:spPr/>
      <dgm:t>
        <a:bodyPr/>
        <a:lstStyle/>
        <a:p>
          <a:endParaRPr lang="en-US"/>
        </a:p>
      </dgm:t>
    </dgm:pt>
    <dgm:pt modelId="{98E4F7E6-453B-4F79-906D-2E1C12D156B9}">
      <dgm:prSet phldrT="[Text]" custT="1"/>
      <dgm:spPr/>
      <dgm:t>
        <a:bodyPr/>
        <a:lstStyle/>
        <a:p>
          <a:r>
            <a:rPr lang="en-US" sz="2000" dirty="0"/>
            <a:t>Points necessary to prove the potential offence(s) under investigation</a:t>
          </a:r>
        </a:p>
      </dgm:t>
    </dgm:pt>
    <dgm:pt modelId="{378048BE-2190-4A3C-8DAE-DEFB3979A128}" type="parTrans" cxnId="{1FFC7592-D3F1-45AE-B32D-34D8AD73CD78}">
      <dgm:prSet/>
      <dgm:spPr/>
      <dgm:t>
        <a:bodyPr/>
        <a:lstStyle/>
        <a:p>
          <a:endParaRPr lang="en-US"/>
        </a:p>
      </dgm:t>
    </dgm:pt>
    <dgm:pt modelId="{E2A6B0DA-0BE4-4C58-BA73-8BD4BC12C975}" type="sibTrans" cxnId="{1FFC7592-D3F1-45AE-B32D-34D8AD73CD78}">
      <dgm:prSet/>
      <dgm:spPr/>
      <dgm:t>
        <a:bodyPr/>
        <a:lstStyle/>
        <a:p>
          <a:endParaRPr lang="en-US"/>
        </a:p>
      </dgm:t>
    </dgm:pt>
    <dgm:pt modelId="{F2D434DF-2BE8-43E6-8667-0A5A0396A485}">
      <dgm:prSet phldrT="[Text]" custT="1"/>
      <dgm:spPr/>
      <dgm:t>
        <a:bodyPr/>
        <a:lstStyle/>
        <a:p>
          <a:r>
            <a:rPr lang="en-US" sz="2000"/>
            <a:t>Points which may be a defence for committing the offence(s) under investigation</a:t>
          </a:r>
          <a:endParaRPr lang="en-US" sz="2000" dirty="0"/>
        </a:p>
      </dgm:t>
    </dgm:pt>
    <dgm:pt modelId="{FBFC3EA4-3070-4515-BFE3-B725A6551ECC}" type="parTrans" cxnId="{53356F77-7E64-457E-8631-8EFA1CAC7E00}">
      <dgm:prSet/>
      <dgm:spPr/>
      <dgm:t>
        <a:bodyPr/>
        <a:lstStyle/>
        <a:p>
          <a:endParaRPr lang="en-US"/>
        </a:p>
      </dgm:t>
    </dgm:pt>
    <dgm:pt modelId="{244CB68E-2AA9-4814-9F25-BDF97C7CC52E}" type="sibTrans" cxnId="{53356F77-7E64-457E-8631-8EFA1CAC7E00}">
      <dgm:prSet/>
      <dgm:spPr/>
      <dgm:t>
        <a:bodyPr/>
        <a:lstStyle/>
        <a:p>
          <a:endParaRPr lang="en-US"/>
        </a:p>
      </dgm:t>
    </dgm:pt>
    <dgm:pt modelId="{4032CF07-082A-408F-A5E2-022288240859}">
      <dgm:prSet phldrT="[Text]" custT="1"/>
      <dgm:spPr/>
      <dgm:t>
        <a:bodyPr/>
        <a:lstStyle/>
        <a:p>
          <a:r>
            <a:rPr lang="en-US" sz="2000"/>
            <a:t>ADVOKATE</a:t>
          </a:r>
          <a:endParaRPr lang="en-US" sz="2000" dirty="0"/>
        </a:p>
      </dgm:t>
    </dgm:pt>
    <dgm:pt modelId="{D620D06F-31BF-4B74-9EC5-EEF14B8755EA}" type="parTrans" cxnId="{9EE5D45D-66F0-42FE-ABD0-1F60E1516B34}">
      <dgm:prSet/>
      <dgm:spPr/>
      <dgm:t>
        <a:bodyPr/>
        <a:lstStyle/>
        <a:p>
          <a:endParaRPr lang="en-US"/>
        </a:p>
      </dgm:t>
    </dgm:pt>
    <dgm:pt modelId="{1C664BC2-403F-435F-A011-6BD2A7A2C002}" type="sibTrans" cxnId="{9EE5D45D-66F0-42FE-ABD0-1F60E1516B34}">
      <dgm:prSet/>
      <dgm:spPr/>
      <dgm:t>
        <a:bodyPr/>
        <a:lstStyle/>
        <a:p>
          <a:endParaRPr lang="en-US"/>
        </a:p>
      </dgm:t>
    </dgm:pt>
    <dgm:pt modelId="{A23994CA-390D-4059-B1B2-5371984BCDDB}" type="pres">
      <dgm:prSet presAssocID="{FD7CAA2D-BE32-460E-AE26-3EB00BDEB0CD}" presName="diagram" presStyleCnt="0">
        <dgm:presLayoutVars>
          <dgm:dir/>
          <dgm:resizeHandles val="exact"/>
        </dgm:presLayoutVars>
      </dgm:prSet>
      <dgm:spPr/>
    </dgm:pt>
    <dgm:pt modelId="{BAEA0A7C-2C54-43AF-BA61-D4599A7AACE5}" type="pres">
      <dgm:prSet presAssocID="{A7B55F81-8F19-46D5-9DEE-D2D50846DD9C}" presName="node" presStyleLbl="node1" presStyleIdx="0" presStyleCnt="5">
        <dgm:presLayoutVars>
          <dgm:bulletEnabled val="1"/>
        </dgm:presLayoutVars>
      </dgm:prSet>
      <dgm:spPr/>
    </dgm:pt>
    <dgm:pt modelId="{C06AC40B-EADB-4844-8E39-379EA67A6721}" type="pres">
      <dgm:prSet presAssocID="{61C52D22-0C86-4050-B144-9528FB4B0FD2}" presName="sibTrans" presStyleLbl="sibTrans2D1" presStyleIdx="0" presStyleCnt="4"/>
      <dgm:spPr/>
    </dgm:pt>
    <dgm:pt modelId="{439738B6-0A90-4EE5-8EC9-930FFEF06EAC}" type="pres">
      <dgm:prSet presAssocID="{61C52D22-0C86-4050-B144-9528FB4B0FD2}" presName="connectorText" presStyleLbl="sibTrans2D1" presStyleIdx="0" presStyleCnt="4"/>
      <dgm:spPr/>
    </dgm:pt>
    <dgm:pt modelId="{127A535E-F71B-423B-99A9-FFDD78344F70}" type="pres">
      <dgm:prSet presAssocID="{7E33A367-C008-4135-A70F-2D0964410323}" presName="node" presStyleLbl="node1" presStyleIdx="1" presStyleCnt="5">
        <dgm:presLayoutVars>
          <dgm:bulletEnabled val="1"/>
        </dgm:presLayoutVars>
      </dgm:prSet>
      <dgm:spPr/>
    </dgm:pt>
    <dgm:pt modelId="{2C0D8FF1-2356-43D0-B9A2-4F80BE5CFDAA}" type="pres">
      <dgm:prSet presAssocID="{DF74E5F2-9D9F-4CCD-BCD3-C99B8E683673}" presName="sibTrans" presStyleLbl="sibTrans2D1" presStyleIdx="1" presStyleCnt="4"/>
      <dgm:spPr/>
    </dgm:pt>
    <dgm:pt modelId="{3AC1022F-230D-406D-B858-ACAD186D1CF9}" type="pres">
      <dgm:prSet presAssocID="{DF74E5F2-9D9F-4CCD-BCD3-C99B8E683673}" presName="connectorText" presStyleLbl="sibTrans2D1" presStyleIdx="1" presStyleCnt="4"/>
      <dgm:spPr/>
    </dgm:pt>
    <dgm:pt modelId="{10C3F780-5075-4C64-BC3D-48B5EFAED1BE}" type="pres">
      <dgm:prSet presAssocID="{98E4F7E6-453B-4F79-906D-2E1C12D156B9}" presName="node" presStyleLbl="node1" presStyleIdx="2" presStyleCnt="5">
        <dgm:presLayoutVars>
          <dgm:bulletEnabled val="1"/>
        </dgm:presLayoutVars>
      </dgm:prSet>
      <dgm:spPr/>
    </dgm:pt>
    <dgm:pt modelId="{C2969D94-AB1E-4EBE-8334-207E0045DF68}" type="pres">
      <dgm:prSet presAssocID="{E2A6B0DA-0BE4-4C58-BA73-8BD4BC12C975}" presName="sibTrans" presStyleLbl="sibTrans2D1" presStyleIdx="2" presStyleCnt="4" custScaleX="78592" custScaleY="120692"/>
      <dgm:spPr/>
    </dgm:pt>
    <dgm:pt modelId="{D300182F-DC91-48EA-8C34-AFACAE08124F}" type="pres">
      <dgm:prSet presAssocID="{E2A6B0DA-0BE4-4C58-BA73-8BD4BC12C975}" presName="connectorText" presStyleLbl="sibTrans2D1" presStyleIdx="2" presStyleCnt="4"/>
      <dgm:spPr/>
    </dgm:pt>
    <dgm:pt modelId="{73C85D39-0094-4534-B6AB-A5C90165C1C3}" type="pres">
      <dgm:prSet presAssocID="{F2D434DF-2BE8-43E6-8667-0A5A0396A485}" presName="node" presStyleLbl="node1" presStyleIdx="3" presStyleCnt="5">
        <dgm:presLayoutVars>
          <dgm:bulletEnabled val="1"/>
        </dgm:presLayoutVars>
      </dgm:prSet>
      <dgm:spPr/>
    </dgm:pt>
    <dgm:pt modelId="{369CFD10-0986-4A14-8C34-4DE0572059CB}" type="pres">
      <dgm:prSet presAssocID="{244CB68E-2AA9-4814-9F25-BDF97C7CC52E}" presName="sibTrans" presStyleLbl="sibTrans2D1" presStyleIdx="3" presStyleCnt="4"/>
      <dgm:spPr/>
    </dgm:pt>
    <dgm:pt modelId="{2BF80E1F-A3AB-4A66-95FA-3D9F2E7CFC06}" type="pres">
      <dgm:prSet presAssocID="{244CB68E-2AA9-4814-9F25-BDF97C7CC52E}" presName="connectorText" presStyleLbl="sibTrans2D1" presStyleIdx="3" presStyleCnt="4"/>
      <dgm:spPr/>
    </dgm:pt>
    <dgm:pt modelId="{00EA674A-9150-4279-BC9F-5D7140A8E3FF}" type="pres">
      <dgm:prSet presAssocID="{4032CF07-082A-408F-A5E2-022288240859}" presName="node" presStyleLbl="node1" presStyleIdx="4" presStyleCnt="5">
        <dgm:presLayoutVars>
          <dgm:bulletEnabled val="1"/>
        </dgm:presLayoutVars>
      </dgm:prSet>
      <dgm:spPr/>
    </dgm:pt>
  </dgm:ptLst>
  <dgm:cxnLst>
    <dgm:cxn modelId="{EC70CE08-44E7-4DEC-A2C5-264A25FDC328}" srcId="{FD7CAA2D-BE32-460E-AE26-3EB00BDEB0CD}" destId="{A7B55F81-8F19-46D5-9DEE-D2D50846DD9C}" srcOrd="0" destOrd="0" parTransId="{DBEFD1A8-8718-41CA-863E-23F2AE6F7B01}" sibTransId="{61C52D22-0C86-4050-B144-9528FB4B0FD2}"/>
    <dgm:cxn modelId="{23AED70A-A3E7-4BBF-905C-8B48567ACDFC}" type="presOf" srcId="{DF74E5F2-9D9F-4CCD-BCD3-C99B8E683673}" destId="{3AC1022F-230D-406D-B858-ACAD186D1CF9}" srcOrd="1" destOrd="0" presId="urn:microsoft.com/office/officeart/2005/8/layout/process5"/>
    <dgm:cxn modelId="{8BDDB90C-EEBF-466C-A58B-10F9ED5A0416}" srcId="{FD7CAA2D-BE32-460E-AE26-3EB00BDEB0CD}" destId="{7E33A367-C008-4135-A70F-2D0964410323}" srcOrd="1" destOrd="0" parTransId="{885DD80D-9793-4626-9D0C-5845B6ACBEB0}" sibTransId="{DF74E5F2-9D9F-4CCD-BCD3-C99B8E683673}"/>
    <dgm:cxn modelId="{6469BE18-CF6C-411F-A76A-456642B5E22F}" type="presOf" srcId="{4032CF07-082A-408F-A5E2-022288240859}" destId="{00EA674A-9150-4279-BC9F-5D7140A8E3FF}" srcOrd="0" destOrd="0" presId="urn:microsoft.com/office/officeart/2005/8/layout/process5"/>
    <dgm:cxn modelId="{52A29B46-FF08-407C-94B2-9DB885445296}" type="presOf" srcId="{E2A6B0DA-0BE4-4C58-BA73-8BD4BC12C975}" destId="{D300182F-DC91-48EA-8C34-AFACAE08124F}" srcOrd="1" destOrd="0" presId="urn:microsoft.com/office/officeart/2005/8/layout/process5"/>
    <dgm:cxn modelId="{C36A5653-2A2E-45A6-A004-F3BB4BEB7173}" type="presOf" srcId="{FD7CAA2D-BE32-460E-AE26-3EB00BDEB0CD}" destId="{A23994CA-390D-4059-B1B2-5371984BCDDB}" srcOrd="0" destOrd="0" presId="urn:microsoft.com/office/officeart/2005/8/layout/process5"/>
    <dgm:cxn modelId="{9EE5D45D-66F0-42FE-ABD0-1F60E1516B34}" srcId="{FD7CAA2D-BE32-460E-AE26-3EB00BDEB0CD}" destId="{4032CF07-082A-408F-A5E2-022288240859}" srcOrd="4" destOrd="0" parTransId="{D620D06F-31BF-4B74-9EC5-EEF14B8755EA}" sibTransId="{1C664BC2-403F-435F-A011-6BD2A7A2C002}"/>
    <dgm:cxn modelId="{53356F77-7E64-457E-8631-8EFA1CAC7E00}" srcId="{FD7CAA2D-BE32-460E-AE26-3EB00BDEB0CD}" destId="{F2D434DF-2BE8-43E6-8667-0A5A0396A485}" srcOrd="3" destOrd="0" parTransId="{FBFC3EA4-3070-4515-BFE3-B725A6551ECC}" sibTransId="{244CB68E-2AA9-4814-9F25-BDF97C7CC52E}"/>
    <dgm:cxn modelId="{FF7F957E-337E-4E4F-9416-BCE5951D4C3A}" type="presOf" srcId="{7E33A367-C008-4135-A70F-2D0964410323}" destId="{127A535E-F71B-423B-99A9-FFDD78344F70}" srcOrd="0" destOrd="0" presId="urn:microsoft.com/office/officeart/2005/8/layout/process5"/>
    <dgm:cxn modelId="{4CFB5180-AC59-4FA7-B836-E217DF123B0B}" type="presOf" srcId="{61C52D22-0C86-4050-B144-9528FB4B0FD2}" destId="{439738B6-0A90-4EE5-8EC9-930FFEF06EAC}" srcOrd="1" destOrd="0" presId="urn:microsoft.com/office/officeart/2005/8/layout/process5"/>
    <dgm:cxn modelId="{1FFC7592-D3F1-45AE-B32D-34D8AD73CD78}" srcId="{FD7CAA2D-BE32-460E-AE26-3EB00BDEB0CD}" destId="{98E4F7E6-453B-4F79-906D-2E1C12D156B9}" srcOrd="2" destOrd="0" parTransId="{378048BE-2190-4A3C-8DAE-DEFB3979A128}" sibTransId="{E2A6B0DA-0BE4-4C58-BA73-8BD4BC12C975}"/>
    <dgm:cxn modelId="{663C0496-89A9-43FD-8B38-2592E4A9C98B}" type="presOf" srcId="{F2D434DF-2BE8-43E6-8667-0A5A0396A485}" destId="{73C85D39-0094-4534-B6AB-A5C90165C1C3}" srcOrd="0" destOrd="0" presId="urn:microsoft.com/office/officeart/2005/8/layout/process5"/>
    <dgm:cxn modelId="{3731E696-E065-455E-83D1-3A8157A5178F}" type="presOf" srcId="{DF74E5F2-9D9F-4CCD-BCD3-C99B8E683673}" destId="{2C0D8FF1-2356-43D0-B9A2-4F80BE5CFDAA}" srcOrd="0" destOrd="0" presId="urn:microsoft.com/office/officeart/2005/8/layout/process5"/>
    <dgm:cxn modelId="{0547AC99-E3AC-4D1C-BDF7-61532A7D8122}" type="presOf" srcId="{61C52D22-0C86-4050-B144-9528FB4B0FD2}" destId="{C06AC40B-EADB-4844-8E39-379EA67A6721}" srcOrd="0" destOrd="0" presId="urn:microsoft.com/office/officeart/2005/8/layout/process5"/>
    <dgm:cxn modelId="{57D9E6A4-2861-4284-BB4D-A123CBAE3367}" type="presOf" srcId="{E2A6B0DA-0BE4-4C58-BA73-8BD4BC12C975}" destId="{C2969D94-AB1E-4EBE-8334-207E0045DF68}" srcOrd="0" destOrd="0" presId="urn:microsoft.com/office/officeart/2005/8/layout/process5"/>
    <dgm:cxn modelId="{CE05B8B3-A391-461C-A985-58AEA438CB07}" type="presOf" srcId="{A7B55F81-8F19-46D5-9DEE-D2D50846DD9C}" destId="{BAEA0A7C-2C54-43AF-BA61-D4599A7AACE5}" srcOrd="0" destOrd="0" presId="urn:microsoft.com/office/officeart/2005/8/layout/process5"/>
    <dgm:cxn modelId="{8FDD56D2-570A-4E0A-A42F-9A53DF804143}" type="presOf" srcId="{98E4F7E6-453B-4F79-906D-2E1C12D156B9}" destId="{10C3F780-5075-4C64-BC3D-48B5EFAED1BE}" srcOrd="0" destOrd="0" presId="urn:microsoft.com/office/officeart/2005/8/layout/process5"/>
    <dgm:cxn modelId="{6958B9EB-3D19-405F-B77C-9C9782057A56}" type="presOf" srcId="{244CB68E-2AA9-4814-9F25-BDF97C7CC52E}" destId="{369CFD10-0986-4A14-8C34-4DE0572059CB}" srcOrd="0" destOrd="0" presId="urn:microsoft.com/office/officeart/2005/8/layout/process5"/>
    <dgm:cxn modelId="{7B6CF9F6-DE0F-4A7D-BF7B-81BDDDD782E8}" type="presOf" srcId="{244CB68E-2AA9-4814-9F25-BDF97C7CC52E}" destId="{2BF80E1F-A3AB-4A66-95FA-3D9F2E7CFC06}" srcOrd="1" destOrd="0" presId="urn:microsoft.com/office/officeart/2005/8/layout/process5"/>
    <dgm:cxn modelId="{AC5CFE3C-1F25-496B-B8A8-85CC4DB32F82}" type="presParOf" srcId="{A23994CA-390D-4059-B1B2-5371984BCDDB}" destId="{BAEA0A7C-2C54-43AF-BA61-D4599A7AACE5}" srcOrd="0" destOrd="0" presId="urn:microsoft.com/office/officeart/2005/8/layout/process5"/>
    <dgm:cxn modelId="{36A9BD68-CAFB-42A7-AB15-C68307B29249}" type="presParOf" srcId="{A23994CA-390D-4059-B1B2-5371984BCDDB}" destId="{C06AC40B-EADB-4844-8E39-379EA67A6721}" srcOrd="1" destOrd="0" presId="urn:microsoft.com/office/officeart/2005/8/layout/process5"/>
    <dgm:cxn modelId="{F6A3BF0B-146D-463D-8D80-B214F71986F8}" type="presParOf" srcId="{C06AC40B-EADB-4844-8E39-379EA67A6721}" destId="{439738B6-0A90-4EE5-8EC9-930FFEF06EAC}" srcOrd="0" destOrd="0" presId="urn:microsoft.com/office/officeart/2005/8/layout/process5"/>
    <dgm:cxn modelId="{52DDC412-B8E4-4BB4-B46B-E470AF0A258C}" type="presParOf" srcId="{A23994CA-390D-4059-B1B2-5371984BCDDB}" destId="{127A535E-F71B-423B-99A9-FFDD78344F70}" srcOrd="2" destOrd="0" presId="urn:microsoft.com/office/officeart/2005/8/layout/process5"/>
    <dgm:cxn modelId="{2BFF5499-7579-45F3-AFCB-1BE95A695601}" type="presParOf" srcId="{A23994CA-390D-4059-B1B2-5371984BCDDB}" destId="{2C0D8FF1-2356-43D0-B9A2-4F80BE5CFDAA}" srcOrd="3" destOrd="0" presId="urn:microsoft.com/office/officeart/2005/8/layout/process5"/>
    <dgm:cxn modelId="{DF2D7EC3-72E1-49AC-A430-FAA07D092AF8}" type="presParOf" srcId="{2C0D8FF1-2356-43D0-B9A2-4F80BE5CFDAA}" destId="{3AC1022F-230D-406D-B858-ACAD186D1CF9}" srcOrd="0" destOrd="0" presId="urn:microsoft.com/office/officeart/2005/8/layout/process5"/>
    <dgm:cxn modelId="{DB1A36D5-B5D1-4FB3-9DC9-9C876D9FE24C}" type="presParOf" srcId="{A23994CA-390D-4059-B1B2-5371984BCDDB}" destId="{10C3F780-5075-4C64-BC3D-48B5EFAED1BE}" srcOrd="4" destOrd="0" presId="urn:microsoft.com/office/officeart/2005/8/layout/process5"/>
    <dgm:cxn modelId="{43B5EC4E-BEE1-4023-BD6A-5242D2E0D153}" type="presParOf" srcId="{A23994CA-390D-4059-B1B2-5371984BCDDB}" destId="{C2969D94-AB1E-4EBE-8334-207E0045DF68}" srcOrd="5" destOrd="0" presId="urn:microsoft.com/office/officeart/2005/8/layout/process5"/>
    <dgm:cxn modelId="{818C86BB-0450-4E6A-96DA-1A5A666F26DE}" type="presParOf" srcId="{C2969D94-AB1E-4EBE-8334-207E0045DF68}" destId="{D300182F-DC91-48EA-8C34-AFACAE08124F}" srcOrd="0" destOrd="0" presId="urn:microsoft.com/office/officeart/2005/8/layout/process5"/>
    <dgm:cxn modelId="{FBD5D048-2479-4FAE-8A2A-621BB07DBD0A}" type="presParOf" srcId="{A23994CA-390D-4059-B1B2-5371984BCDDB}" destId="{73C85D39-0094-4534-B6AB-A5C90165C1C3}" srcOrd="6" destOrd="0" presId="urn:microsoft.com/office/officeart/2005/8/layout/process5"/>
    <dgm:cxn modelId="{F9788237-CFB4-4912-A173-BDF8F45FA781}" type="presParOf" srcId="{A23994CA-390D-4059-B1B2-5371984BCDDB}" destId="{369CFD10-0986-4A14-8C34-4DE0572059CB}" srcOrd="7" destOrd="0" presId="urn:microsoft.com/office/officeart/2005/8/layout/process5"/>
    <dgm:cxn modelId="{5BA3857B-A934-4CA8-BEEB-7114E3E08BC9}" type="presParOf" srcId="{369CFD10-0986-4A14-8C34-4DE0572059CB}" destId="{2BF80E1F-A3AB-4A66-95FA-3D9F2E7CFC06}" srcOrd="0" destOrd="0" presId="urn:microsoft.com/office/officeart/2005/8/layout/process5"/>
    <dgm:cxn modelId="{6C84FA22-5E75-49A5-A791-5F69F4AD0E2F}" type="presParOf" srcId="{A23994CA-390D-4059-B1B2-5371984BCDDB}" destId="{00EA674A-9150-4279-BC9F-5D7140A8E3FF}"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F2D3B1F-2416-4C76-8632-B67EB44A84B2}" type="doc">
      <dgm:prSet loTypeId="urn:microsoft.com/office/officeart/2005/8/layout/vList6" loCatId="process" qsTypeId="urn:microsoft.com/office/officeart/2005/8/quickstyle/simple1" qsCatId="simple" csTypeId="urn:microsoft.com/office/officeart/2005/8/colors/accent1_5" csCatId="accent1" phldr="1"/>
      <dgm:spPr/>
      <dgm:t>
        <a:bodyPr/>
        <a:lstStyle/>
        <a:p>
          <a:endParaRPr lang="en-US"/>
        </a:p>
      </dgm:t>
    </dgm:pt>
    <dgm:pt modelId="{B2104D19-0C04-4B26-9438-6938E1C5001A}">
      <dgm:prSet phldrT="[Text]" custT="1"/>
      <dgm:spPr/>
      <dgm:t>
        <a:bodyPr/>
        <a:lstStyle/>
        <a:p>
          <a:r>
            <a:rPr lang="en-US" sz="3600"/>
            <a:t>G</a:t>
          </a:r>
          <a:r>
            <a:rPr lang="en-US" sz="2800"/>
            <a:t> </a:t>
          </a:r>
          <a:r>
            <a:rPr lang="en-US" sz="3200"/>
            <a:t>- Greetings</a:t>
          </a:r>
          <a:endParaRPr lang="en-US" sz="3200" dirty="0"/>
        </a:p>
      </dgm:t>
    </dgm:pt>
    <dgm:pt modelId="{6FD5CFD7-EB70-4862-9DC6-ECD11ECC8967}" type="parTrans" cxnId="{639B97B1-8651-41BB-9A7B-15480F5D9A60}">
      <dgm:prSet/>
      <dgm:spPr/>
      <dgm:t>
        <a:bodyPr/>
        <a:lstStyle/>
        <a:p>
          <a:endParaRPr lang="en-US"/>
        </a:p>
      </dgm:t>
    </dgm:pt>
    <dgm:pt modelId="{8E50728F-89ED-4CBB-8E24-4F2A61D00B48}" type="sibTrans" cxnId="{639B97B1-8651-41BB-9A7B-15480F5D9A60}">
      <dgm:prSet/>
      <dgm:spPr/>
      <dgm:t>
        <a:bodyPr/>
        <a:lstStyle/>
        <a:p>
          <a:endParaRPr lang="en-US"/>
        </a:p>
      </dgm:t>
    </dgm:pt>
    <dgm:pt modelId="{393798F1-1A09-47EB-93A4-9B3C7AAA0399}">
      <dgm:prSet phldrT="[Text]" custT="1"/>
      <dgm:spPr/>
      <dgm:t>
        <a:bodyPr/>
        <a:lstStyle/>
        <a:p>
          <a:r>
            <a:rPr lang="en-US" sz="2400" dirty="0"/>
            <a:t>How would you like to be treated?</a:t>
          </a:r>
        </a:p>
      </dgm:t>
    </dgm:pt>
    <dgm:pt modelId="{500678D9-4B1F-4383-B6C3-DBBDB3C70511}" type="parTrans" cxnId="{9393D5EF-3214-4B01-80B4-FD62D7024ADE}">
      <dgm:prSet/>
      <dgm:spPr/>
      <dgm:t>
        <a:bodyPr/>
        <a:lstStyle/>
        <a:p>
          <a:endParaRPr lang="en-US"/>
        </a:p>
      </dgm:t>
    </dgm:pt>
    <dgm:pt modelId="{1C141F31-7CBC-4242-8A2E-8FC840DFB3E8}" type="sibTrans" cxnId="{9393D5EF-3214-4B01-80B4-FD62D7024ADE}">
      <dgm:prSet/>
      <dgm:spPr/>
      <dgm:t>
        <a:bodyPr/>
        <a:lstStyle/>
        <a:p>
          <a:endParaRPr lang="en-US"/>
        </a:p>
      </dgm:t>
    </dgm:pt>
    <dgm:pt modelId="{43947340-2268-451A-8A7E-9C5FE8C9F132}">
      <dgm:prSet phldrT="[Text]" custT="1"/>
      <dgm:spPr/>
      <dgm:t>
        <a:bodyPr/>
        <a:lstStyle/>
        <a:p>
          <a:r>
            <a:rPr lang="en-US" sz="3600"/>
            <a:t>R </a:t>
          </a:r>
          <a:r>
            <a:rPr lang="en-US" sz="3200"/>
            <a:t>- Reasons</a:t>
          </a:r>
          <a:endParaRPr lang="en-US" sz="3600" dirty="0"/>
        </a:p>
      </dgm:t>
    </dgm:pt>
    <dgm:pt modelId="{B0AB9C5A-99F2-4A93-B7AA-B59D26C51FC5}" type="parTrans" cxnId="{FB099892-246A-45FF-85DA-D07DF95AC755}">
      <dgm:prSet/>
      <dgm:spPr/>
      <dgm:t>
        <a:bodyPr/>
        <a:lstStyle/>
        <a:p>
          <a:endParaRPr lang="en-US"/>
        </a:p>
      </dgm:t>
    </dgm:pt>
    <dgm:pt modelId="{871A40CF-97AB-4BCB-9F2D-942586F83966}" type="sibTrans" cxnId="{FB099892-246A-45FF-85DA-D07DF95AC755}">
      <dgm:prSet/>
      <dgm:spPr/>
      <dgm:t>
        <a:bodyPr/>
        <a:lstStyle/>
        <a:p>
          <a:endParaRPr lang="en-US"/>
        </a:p>
      </dgm:t>
    </dgm:pt>
    <dgm:pt modelId="{F36CD6E0-0511-4C14-BEEB-461E0CA5AF15}">
      <dgm:prSet phldrT="[Text]" custT="1"/>
      <dgm:spPr/>
      <dgm:t>
        <a:bodyPr/>
        <a:lstStyle/>
        <a:p>
          <a:r>
            <a:rPr lang="en-US" sz="2400" dirty="0"/>
            <a:t>Why the interview is taking place</a:t>
          </a:r>
        </a:p>
      </dgm:t>
    </dgm:pt>
    <dgm:pt modelId="{7203A857-FA54-485F-BDC1-B69E17DDF146}" type="parTrans" cxnId="{E5559740-0646-4EDE-86E7-1D005CF89DFF}">
      <dgm:prSet/>
      <dgm:spPr/>
      <dgm:t>
        <a:bodyPr/>
        <a:lstStyle/>
        <a:p>
          <a:endParaRPr lang="en-US"/>
        </a:p>
      </dgm:t>
    </dgm:pt>
    <dgm:pt modelId="{68155162-14EA-4E35-9F1E-06A2474210A6}" type="sibTrans" cxnId="{E5559740-0646-4EDE-86E7-1D005CF89DFF}">
      <dgm:prSet/>
      <dgm:spPr/>
      <dgm:t>
        <a:bodyPr/>
        <a:lstStyle/>
        <a:p>
          <a:endParaRPr lang="en-US"/>
        </a:p>
      </dgm:t>
    </dgm:pt>
    <dgm:pt modelId="{A1A57626-CCB8-4D2A-AC56-B376E18236E1}" type="pres">
      <dgm:prSet presAssocID="{DF2D3B1F-2416-4C76-8632-B67EB44A84B2}" presName="Name0" presStyleCnt="0">
        <dgm:presLayoutVars>
          <dgm:dir/>
          <dgm:animLvl val="lvl"/>
          <dgm:resizeHandles/>
        </dgm:presLayoutVars>
      </dgm:prSet>
      <dgm:spPr/>
    </dgm:pt>
    <dgm:pt modelId="{67B0C6B3-7BAD-4182-BE48-55570F782AED}" type="pres">
      <dgm:prSet presAssocID="{B2104D19-0C04-4B26-9438-6938E1C5001A}" presName="linNode" presStyleCnt="0"/>
      <dgm:spPr/>
    </dgm:pt>
    <dgm:pt modelId="{BB0DBA4D-A1A0-4792-B0AB-40ACF7C3189A}" type="pres">
      <dgm:prSet presAssocID="{B2104D19-0C04-4B26-9438-6938E1C5001A}" presName="parentShp" presStyleLbl="node1" presStyleIdx="0" presStyleCnt="2">
        <dgm:presLayoutVars>
          <dgm:bulletEnabled val="1"/>
        </dgm:presLayoutVars>
      </dgm:prSet>
      <dgm:spPr/>
    </dgm:pt>
    <dgm:pt modelId="{67FC85E0-213B-41A1-95D6-B312575E6897}" type="pres">
      <dgm:prSet presAssocID="{B2104D19-0C04-4B26-9438-6938E1C5001A}" presName="childShp" presStyleLbl="bgAccFollowNode1" presStyleIdx="0" presStyleCnt="2">
        <dgm:presLayoutVars>
          <dgm:bulletEnabled val="1"/>
        </dgm:presLayoutVars>
      </dgm:prSet>
      <dgm:spPr/>
    </dgm:pt>
    <dgm:pt modelId="{5DAC2176-8BFC-4E5B-BF6E-B82E03399779}" type="pres">
      <dgm:prSet presAssocID="{8E50728F-89ED-4CBB-8E24-4F2A61D00B48}" presName="spacing" presStyleCnt="0"/>
      <dgm:spPr/>
    </dgm:pt>
    <dgm:pt modelId="{4466F04C-B62D-4CAE-86B5-7FE699E67EF7}" type="pres">
      <dgm:prSet presAssocID="{43947340-2268-451A-8A7E-9C5FE8C9F132}" presName="linNode" presStyleCnt="0"/>
      <dgm:spPr/>
    </dgm:pt>
    <dgm:pt modelId="{45ED461E-F0E8-4EA6-B921-C8B9B3B31362}" type="pres">
      <dgm:prSet presAssocID="{43947340-2268-451A-8A7E-9C5FE8C9F132}" presName="parentShp" presStyleLbl="node1" presStyleIdx="1" presStyleCnt="2">
        <dgm:presLayoutVars>
          <dgm:bulletEnabled val="1"/>
        </dgm:presLayoutVars>
      </dgm:prSet>
      <dgm:spPr/>
    </dgm:pt>
    <dgm:pt modelId="{26C9A5CA-453B-4D48-83D3-7251263327A1}" type="pres">
      <dgm:prSet presAssocID="{43947340-2268-451A-8A7E-9C5FE8C9F132}" presName="childShp" presStyleLbl="bgAccFollowNode1" presStyleIdx="1" presStyleCnt="2">
        <dgm:presLayoutVars>
          <dgm:bulletEnabled val="1"/>
        </dgm:presLayoutVars>
      </dgm:prSet>
      <dgm:spPr/>
    </dgm:pt>
  </dgm:ptLst>
  <dgm:cxnLst>
    <dgm:cxn modelId="{E5559740-0646-4EDE-86E7-1D005CF89DFF}" srcId="{43947340-2268-451A-8A7E-9C5FE8C9F132}" destId="{F36CD6E0-0511-4C14-BEEB-461E0CA5AF15}" srcOrd="0" destOrd="0" parTransId="{7203A857-FA54-485F-BDC1-B69E17DDF146}" sibTransId="{68155162-14EA-4E35-9F1E-06A2474210A6}"/>
    <dgm:cxn modelId="{4840DD4D-6320-4B98-9C32-F7777AF15CF2}" type="presOf" srcId="{B2104D19-0C04-4B26-9438-6938E1C5001A}" destId="{BB0DBA4D-A1A0-4792-B0AB-40ACF7C3189A}" srcOrd="0" destOrd="0" presId="urn:microsoft.com/office/officeart/2005/8/layout/vList6"/>
    <dgm:cxn modelId="{706F047E-5503-44FF-89AA-5387EA516734}" type="presOf" srcId="{393798F1-1A09-47EB-93A4-9B3C7AAA0399}" destId="{67FC85E0-213B-41A1-95D6-B312575E6897}" srcOrd="0" destOrd="0" presId="urn:microsoft.com/office/officeart/2005/8/layout/vList6"/>
    <dgm:cxn modelId="{DFA8E87F-E9FF-4087-89EF-D39C28F074EA}" type="presOf" srcId="{DF2D3B1F-2416-4C76-8632-B67EB44A84B2}" destId="{A1A57626-CCB8-4D2A-AC56-B376E18236E1}" srcOrd="0" destOrd="0" presId="urn:microsoft.com/office/officeart/2005/8/layout/vList6"/>
    <dgm:cxn modelId="{FB099892-246A-45FF-85DA-D07DF95AC755}" srcId="{DF2D3B1F-2416-4C76-8632-B67EB44A84B2}" destId="{43947340-2268-451A-8A7E-9C5FE8C9F132}" srcOrd="1" destOrd="0" parTransId="{B0AB9C5A-99F2-4A93-B7AA-B59D26C51FC5}" sibTransId="{871A40CF-97AB-4BCB-9F2D-942586F83966}"/>
    <dgm:cxn modelId="{63F8D6A2-FF62-455F-968D-6A5F60DDAC32}" type="presOf" srcId="{43947340-2268-451A-8A7E-9C5FE8C9F132}" destId="{45ED461E-F0E8-4EA6-B921-C8B9B3B31362}" srcOrd="0" destOrd="0" presId="urn:microsoft.com/office/officeart/2005/8/layout/vList6"/>
    <dgm:cxn modelId="{639B97B1-8651-41BB-9A7B-15480F5D9A60}" srcId="{DF2D3B1F-2416-4C76-8632-B67EB44A84B2}" destId="{B2104D19-0C04-4B26-9438-6938E1C5001A}" srcOrd="0" destOrd="0" parTransId="{6FD5CFD7-EB70-4862-9DC6-ECD11ECC8967}" sibTransId="{8E50728F-89ED-4CBB-8E24-4F2A61D00B48}"/>
    <dgm:cxn modelId="{53236AE6-F435-444E-B051-1FA02BCDEACA}" type="presOf" srcId="{F36CD6E0-0511-4C14-BEEB-461E0CA5AF15}" destId="{26C9A5CA-453B-4D48-83D3-7251263327A1}" srcOrd="0" destOrd="0" presId="urn:microsoft.com/office/officeart/2005/8/layout/vList6"/>
    <dgm:cxn modelId="{9393D5EF-3214-4B01-80B4-FD62D7024ADE}" srcId="{B2104D19-0C04-4B26-9438-6938E1C5001A}" destId="{393798F1-1A09-47EB-93A4-9B3C7AAA0399}" srcOrd="0" destOrd="0" parTransId="{500678D9-4B1F-4383-B6C3-DBBDB3C70511}" sibTransId="{1C141F31-7CBC-4242-8A2E-8FC840DFB3E8}"/>
    <dgm:cxn modelId="{38F79E65-9EF0-4889-8EA0-A4BD15CF596F}" type="presParOf" srcId="{A1A57626-CCB8-4D2A-AC56-B376E18236E1}" destId="{67B0C6B3-7BAD-4182-BE48-55570F782AED}" srcOrd="0" destOrd="0" presId="urn:microsoft.com/office/officeart/2005/8/layout/vList6"/>
    <dgm:cxn modelId="{08AA5132-0212-48FE-8B2E-D8FD3F6D829D}" type="presParOf" srcId="{67B0C6B3-7BAD-4182-BE48-55570F782AED}" destId="{BB0DBA4D-A1A0-4792-B0AB-40ACF7C3189A}" srcOrd="0" destOrd="0" presId="urn:microsoft.com/office/officeart/2005/8/layout/vList6"/>
    <dgm:cxn modelId="{6AF80D8C-6715-436C-9A14-FA190C8DC555}" type="presParOf" srcId="{67B0C6B3-7BAD-4182-BE48-55570F782AED}" destId="{67FC85E0-213B-41A1-95D6-B312575E6897}" srcOrd="1" destOrd="0" presId="urn:microsoft.com/office/officeart/2005/8/layout/vList6"/>
    <dgm:cxn modelId="{6567A29E-3BDB-49BE-A634-8C17255D9800}" type="presParOf" srcId="{A1A57626-CCB8-4D2A-AC56-B376E18236E1}" destId="{5DAC2176-8BFC-4E5B-BF6E-B82E03399779}" srcOrd="1" destOrd="0" presId="urn:microsoft.com/office/officeart/2005/8/layout/vList6"/>
    <dgm:cxn modelId="{976B1F37-7A73-47DD-A4E3-12D41C874EDF}" type="presParOf" srcId="{A1A57626-CCB8-4D2A-AC56-B376E18236E1}" destId="{4466F04C-B62D-4CAE-86B5-7FE699E67EF7}" srcOrd="2" destOrd="0" presId="urn:microsoft.com/office/officeart/2005/8/layout/vList6"/>
    <dgm:cxn modelId="{4DBAD39F-5821-48F2-8845-37BD4E11990E}" type="presParOf" srcId="{4466F04C-B62D-4CAE-86B5-7FE699E67EF7}" destId="{45ED461E-F0E8-4EA6-B921-C8B9B3B31362}" srcOrd="0" destOrd="0" presId="urn:microsoft.com/office/officeart/2005/8/layout/vList6"/>
    <dgm:cxn modelId="{50FECF18-6654-4507-8EE7-34518B9EAD2F}" type="presParOf" srcId="{4466F04C-B62D-4CAE-86B5-7FE699E67EF7}" destId="{26C9A5CA-453B-4D48-83D3-7251263327A1}"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F2D3B1F-2416-4C76-8632-B67EB44A84B2}" type="doc">
      <dgm:prSet loTypeId="urn:microsoft.com/office/officeart/2005/8/layout/vList6" loCatId="process" qsTypeId="urn:microsoft.com/office/officeart/2005/8/quickstyle/simple1" qsCatId="simple" csTypeId="urn:microsoft.com/office/officeart/2005/8/colors/accent1_2" csCatId="accent1" phldr="1"/>
      <dgm:spPr/>
      <dgm:t>
        <a:bodyPr/>
        <a:lstStyle/>
        <a:p>
          <a:endParaRPr lang="en-US"/>
        </a:p>
      </dgm:t>
    </dgm:pt>
    <dgm:pt modelId="{B2104D19-0C04-4B26-9438-6938E1C5001A}">
      <dgm:prSet phldrT="[Text]" custT="1"/>
      <dgm:spPr/>
      <dgm:t>
        <a:bodyPr/>
        <a:lstStyle/>
        <a:p>
          <a:r>
            <a:rPr lang="en-US" sz="3600"/>
            <a:t>R -</a:t>
          </a:r>
          <a:r>
            <a:rPr lang="en-US" sz="3200"/>
            <a:t> Routine </a:t>
          </a:r>
          <a:endParaRPr lang="en-US" sz="3600" dirty="0"/>
        </a:p>
      </dgm:t>
    </dgm:pt>
    <dgm:pt modelId="{6FD5CFD7-EB70-4862-9DC6-ECD11ECC8967}" type="parTrans" cxnId="{639B97B1-8651-41BB-9A7B-15480F5D9A60}">
      <dgm:prSet/>
      <dgm:spPr/>
      <dgm:t>
        <a:bodyPr/>
        <a:lstStyle/>
        <a:p>
          <a:endParaRPr lang="en-US"/>
        </a:p>
      </dgm:t>
    </dgm:pt>
    <dgm:pt modelId="{8E50728F-89ED-4CBB-8E24-4F2A61D00B48}" type="sibTrans" cxnId="{639B97B1-8651-41BB-9A7B-15480F5D9A60}">
      <dgm:prSet/>
      <dgm:spPr/>
      <dgm:t>
        <a:bodyPr/>
        <a:lstStyle/>
        <a:p>
          <a:endParaRPr lang="en-US"/>
        </a:p>
      </dgm:t>
    </dgm:pt>
    <dgm:pt modelId="{393798F1-1A09-47EB-93A4-9B3C7AAA0399}">
      <dgm:prSet phldrT="[Text]" custT="1"/>
      <dgm:spPr/>
      <dgm:t>
        <a:bodyPr/>
        <a:lstStyle/>
        <a:p>
          <a:r>
            <a:rPr lang="en-US" sz="2400" dirty="0"/>
            <a:t>Routine of the interview</a:t>
          </a:r>
        </a:p>
      </dgm:t>
    </dgm:pt>
    <dgm:pt modelId="{500678D9-4B1F-4383-B6C3-DBBDB3C70511}" type="parTrans" cxnId="{9393D5EF-3214-4B01-80B4-FD62D7024ADE}">
      <dgm:prSet/>
      <dgm:spPr/>
      <dgm:t>
        <a:bodyPr/>
        <a:lstStyle/>
        <a:p>
          <a:endParaRPr lang="en-US"/>
        </a:p>
      </dgm:t>
    </dgm:pt>
    <dgm:pt modelId="{1C141F31-7CBC-4242-8A2E-8FC840DFB3E8}" type="sibTrans" cxnId="{9393D5EF-3214-4B01-80B4-FD62D7024ADE}">
      <dgm:prSet/>
      <dgm:spPr/>
      <dgm:t>
        <a:bodyPr/>
        <a:lstStyle/>
        <a:p>
          <a:endParaRPr lang="en-US"/>
        </a:p>
      </dgm:t>
    </dgm:pt>
    <dgm:pt modelId="{43947340-2268-451A-8A7E-9C5FE8C9F132}">
      <dgm:prSet phldrT="[Text]" custT="1"/>
      <dgm:spPr/>
      <dgm:t>
        <a:bodyPr/>
        <a:lstStyle/>
        <a:p>
          <a:r>
            <a:rPr lang="en-US" sz="3600"/>
            <a:t>R </a:t>
          </a:r>
          <a:r>
            <a:rPr lang="en-US" sz="3200"/>
            <a:t>– Route Map</a:t>
          </a:r>
          <a:r>
            <a:rPr lang="en-US" sz="3600"/>
            <a:t> </a:t>
          </a:r>
          <a:endParaRPr lang="en-US" sz="3600" dirty="0"/>
        </a:p>
      </dgm:t>
    </dgm:pt>
    <dgm:pt modelId="{B0AB9C5A-99F2-4A93-B7AA-B59D26C51FC5}" type="parTrans" cxnId="{FB099892-246A-45FF-85DA-D07DF95AC755}">
      <dgm:prSet/>
      <dgm:spPr/>
      <dgm:t>
        <a:bodyPr/>
        <a:lstStyle/>
        <a:p>
          <a:endParaRPr lang="en-US"/>
        </a:p>
      </dgm:t>
    </dgm:pt>
    <dgm:pt modelId="{871A40CF-97AB-4BCB-9F2D-942586F83966}" type="sibTrans" cxnId="{FB099892-246A-45FF-85DA-D07DF95AC755}">
      <dgm:prSet/>
      <dgm:spPr/>
      <dgm:t>
        <a:bodyPr/>
        <a:lstStyle/>
        <a:p>
          <a:endParaRPr lang="en-US"/>
        </a:p>
      </dgm:t>
    </dgm:pt>
    <dgm:pt modelId="{F36CD6E0-0511-4C14-BEEB-461E0CA5AF15}">
      <dgm:prSet phldrT="[Text]" custT="1"/>
      <dgm:spPr/>
      <dgm:t>
        <a:bodyPr/>
        <a:lstStyle/>
        <a:p>
          <a:r>
            <a:rPr lang="en-US" sz="2400" dirty="0"/>
            <a:t>Process of the interview</a:t>
          </a:r>
        </a:p>
      </dgm:t>
    </dgm:pt>
    <dgm:pt modelId="{7203A857-FA54-485F-BDC1-B69E17DDF146}" type="parTrans" cxnId="{E5559740-0646-4EDE-86E7-1D005CF89DFF}">
      <dgm:prSet/>
      <dgm:spPr/>
      <dgm:t>
        <a:bodyPr/>
        <a:lstStyle/>
        <a:p>
          <a:endParaRPr lang="en-US"/>
        </a:p>
      </dgm:t>
    </dgm:pt>
    <dgm:pt modelId="{68155162-14EA-4E35-9F1E-06A2474210A6}" type="sibTrans" cxnId="{E5559740-0646-4EDE-86E7-1D005CF89DFF}">
      <dgm:prSet/>
      <dgm:spPr/>
      <dgm:t>
        <a:bodyPr/>
        <a:lstStyle/>
        <a:p>
          <a:endParaRPr lang="en-US"/>
        </a:p>
      </dgm:t>
    </dgm:pt>
    <dgm:pt modelId="{A1A57626-CCB8-4D2A-AC56-B376E18236E1}" type="pres">
      <dgm:prSet presAssocID="{DF2D3B1F-2416-4C76-8632-B67EB44A84B2}" presName="Name0" presStyleCnt="0">
        <dgm:presLayoutVars>
          <dgm:dir/>
          <dgm:animLvl val="lvl"/>
          <dgm:resizeHandles/>
        </dgm:presLayoutVars>
      </dgm:prSet>
      <dgm:spPr/>
    </dgm:pt>
    <dgm:pt modelId="{67B0C6B3-7BAD-4182-BE48-55570F782AED}" type="pres">
      <dgm:prSet presAssocID="{B2104D19-0C04-4B26-9438-6938E1C5001A}" presName="linNode" presStyleCnt="0"/>
      <dgm:spPr/>
    </dgm:pt>
    <dgm:pt modelId="{BB0DBA4D-A1A0-4792-B0AB-40ACF7C3189A}" type="pres">
      <dgm:prSet presAssocID="{B2104D19-0C04-4B26-9438-6938E1C5001A}" presName="parentShp" presStyleLbl="node1" presStyleIdx="0" presStyleCnt="2">
        <dgm:presLayoutVars>
          <dgm:bulletEnabled val="1"/>
        </dgm:presLayoutVars>
      </dgm:prSet>
      <dgm:spPr/>
    </dgm:pt>
    <dgm:pt modelId="{67FC85E0-213B-41A1-95D6-B312575E6897}" type="pres">
      <dgm:prSet presAssocID="{B2104D19-0C04-4B26-9438-6938E1C5001A}" presName="childShp" presStyleLbl="bgAccFollowNode1" presStyleIdx="0" presStyleCnt="2">
        <dgm:presLayoutVars>
          <dgm:bulletEnabled val="1"/>
        </dgm:presLayoutVars>
      </dgm:prSet>
      <dgm:spPr/>
    </dgm:pt>
    <dgm:pt modelId="{5DAC2176-8BFC-4E5B-BF6E-B82E03399779}" type="pres">
      <dgm:prSet presAssocID="{8E50728F-89ED-4CBB-8E24-4F2A61D00B48}" presName="spacing" presStyleCnt="0"/>
      <dgm:spPr/>
    </dgm:pt>
    <dgm:pt modelId="{4466F04C-B62D-4CAE-86B5-7FE699E67EF7}" type="pres">
      <dgm:prSet presAssocID="{43947340-2268-451A-8A7E-9C5FE8C9F132}" presName="linNode" presStyleCnt="0"/>
      <dgm:spPr/>
    </dgm:pt>
    <dgm:pt modelId="{45ED461E-F0E8-4EA6-B921-C8B9B3B31362}" type="pres">
      <dgm:prSet presAssocID="{43947340-2268-451A-8A7E-9C5FE8C9F132}" presName="parentShp" presStyleLbl="node1" presStyleIdx="1" presStyleCnt="2" custLinFactNeighborY="3818">
        <dgm:presLayoutVars>
          <dgm:bulletEnabled val="1"/>
        </dgm:presLayoutVars>
      </dgm:prSet>
      <dgm:spPr/>
    </dgm:pt>
    <dgm:pt modelId="{26C9A5CA-453B-4D48-83D3-7251263327A1}" type="pres">
      <dgm:prSet presAssocID="{43947340-2268-451A-8A7E-9C5FE8C9F132}" presName="childShp" presStyleLbl="bgAccFollowNode1" presStyleIdx="1" presStyleCnt="2">
        <dgm:presLayoutVars>
          <dgm:bulletEnabled val="1"/>
        </dgm:presLayoutVars>
      </dgm:prSet>
      <dgm:spPr/>
    </dgm:pt>
  </dgm:ptLst>
  <dgm:cxnLst>
    <dgm:cxn modelId="{E5559740-0646-4EDE-86E7-1D005CF89DFF}" srcId="{43947340-2268-451A-8A7E-9C5FE8C9F132}" destId="{F36CD6E0-0511-4C14-BEEB-461E0CA5AF15}" srcOrd="0" destOrd="0" parTransId="{7203A857-FA54-485F-BDC1-B69E17DDF146}" sibTransId="{68155162-14EA-4E35-9F1E-06A2474210A6}"/>
    <dgm:cxn modelId="{4840DD4D-6320-4B98-9C32-F7777AF15CF2}" type="presOf" srcId="{B2104D19-0C04-4B26-9438-6938E1C5001A}" destId="{BB0DBA4D-A1A0-4792-B0AB-40ACF7C3189A}" srcOrd="0" destOrd="0" presId="urn:microsoft.com/office/officeart/2005/8/layout/vList6"/>
    <dgm:cxn modelId="{706F047E-5503-44FF-89AA-5387EA516734}" type="presOf" srcId="{393798F1-1A09-47EB-93A4-9B3C7AAA0399}" destId="{67FC85E0-213B-41A1-95D6-B312575E6897}" srcOrd="0" destOrd="0" presId="urn:microsoft.com/office/officeart/2005/8/layout/vList6"/>
    <dgm:cxn modelId="{DFA8E87F-E9FF-4087-89EF-D39C28F074EA}" type="presOf" srcId="{DF2D3B1F-2416-4C76-8632-B67EB44A84B2}" destId="{A1A57626-CCB8-4D2A-AC56-B376E18236E1}" srcOrd="0" destOrd="0" presId="urn:microsoft.com/office/officeart/2005/8/layout/vList6"/>
    <dgm:cxn modelId="{FB099892-246A-45FF-85DA-D07DF95AC755}" srcId="{DF2D3B1F-2416-4C76-8632-B67EB44A84B2}" destId="{43947340-2268-451A-8A7E-9C5FE8C9F132}" srcOrd="1" destOrd="0" parTransId="{B0AB9C5A-99F2-4A93-B7AA-B59D26C51FC5}" sibTransId="{871A40CF-97AB-4BCB-9F2D-942586F83966}"/>
    <dgm:cxn modelId="{63F8D6A2-FF62-455F-968D-6A5F60DDAC32}" type="presOf" srcId="{43947340-2268-451A-8A7E-9C5FE8C9F132}" destId="{45ED461E-F0E8-4EA6-B921-C8B9B3B31362}" srcOrd="0" destOrd="0" presId="urn:microsoft.com/office/officeart/2005/8/layout/vList6"/>
    <dgm:cxn modelId="{639B97B1-8651-41BB-9A7B-15480F5D9A60}" srcId="{DF2D3B1F-2416-4C76-8632-B67EB44A84B2}" destId="{B2104D19-0C04-4B26-9438-6938E1C5001A}" srcOrd="0" destOrd="0" parTransId="{6FD5CFD7-EB70-4862-9DC6-ECD11ECC8967}" sibTransId="{8E50728F-89ED-4CBB-8E24-4F2A61D00B48}"/>
    <dgm:cxn modelId="{53236AE6-F435-444E-B051-1FA02BCDEACA}" type="presOf" srcId="{F36CD6E0-0511-4C14-BEEB-461E0CA5AF15}" destId="{26C9A5CA-453B-4D48-83D3-7251263327A1}" srcOrd="0" destOrd="0" presId="urn:microsoft.com/office/officeart/2005/8/layout/vList6"/>
    <dgm:cxn modelId="{9393D5EF-3214-4B01-80B4-FD62D7024ADE}" srcId="{B2104D19-0C04-4B26-9438-6938E1C5001A}" destId="{393798F1-1A09-47EB-93A4-9B3C7AAA0399}" srcOrd="0" destOrd="0" parTransId="{500678D9-4B1F-4383-B6C3-DBBDB3C70511}" sibTransId="{1C141F31-7CBC-4242-8A2E-8FC840DFB3E8}"/>
    <dgm:cxn modelId="{38F79E65-9EF0-4889-8EA0-A4BD15CF596F}" type="presParOf" srcId="{A1A57626-CCB8-4D2A-AC56-B376E18236E1}" destId="{67B0C6B3-7BAD-4182-BE48-55570F782AED}" srcOrd="0" destOrd="0" presId="urn:microsoft.com/office/officeart/2005/8/layout/vList6"/>
    <dgm:cxn modelId="{08AA5132-0212-48FE-8B2E-D8FD3F6D829D}" type="presParOf" srcId="{67B0C6B3-7BAD-4182-BE48-55570F782AED}" destId="{BB0DBA4D-A1A0-4792-B0AB-40ACF7C3189A}" srcOrd="0" destOrd="0" presId="urn:microsoft.com/office/officeart/2005/8/layout/vList6"/>
    <dgm:cxn modelId="{6AF80D8C-6715-436C-9A14-FA190C8DC555}" type="presParOf" srcId="{67B0C6B3-7BAD-4182-BE48-55570F782AED}" destId="{67FC85E0-213B-41A1-95D6-B312575E6897}" srcOrd="1" destOrd="0" presId="urn:microsoft.com/office/officeart/2005/8/layout/vList6"/>
    <dgm:cxn modelId="{6567A29E-3BDB-49BE-A634-8C17255D9800}" type="presParOf" srcId="{A1A57626-CCB8-4D2A-AC56-B376E18236E1}" destId="{5DAC2176-8BFC-4E5B-BF6E-B82E03399779}" srcOrd="1" destOrd="0" presId="urn:microsoft.com/office/officeart/2005/8/layout/vList6"/>
    <dgm:cxn modelId="{976B1F37-7A73-47DD-A4E3-12D41C874EDF}" type="presParOf" srcId="{A1A57626-CCB8-4D2A-AC56-B376E18236E1}" destId="{4466F04C-B62D-4CAE-86B5-7FE699E67EF7}" srcOrd="2" destOrd="0" presId="urn:microsoft.com/office/officeart/2005/8/layout/vList6"/>
    <dgm:cxn modelId="{4DBAD39F-5821-48F2-8845-37BD4E11990E}" type="presParOf" srcId="{4466F04C-B62D-4CAE-86B5-7FE699E67EF7}" destId="{45ED461E-F0E8-4EA6-B921-C8B9B3B31362}" srcOrd="0" destOrd="0" presId="urn:microsoft.com/office/officeart/2005/8/layout/vList6"/>
    <dgm:cxn modelId="{50FECF18-6654-4507-8EE7-34518B9EAD2F}" type="presParOf" srcId="{4466F04C-B62D-4CAE-86B5-7FE699E67EF7}" destId="{26C9A5CA-453B-4D48-83D3-7251263327A1}" srcOrd="1" destOrd="0" presId="urn:microsoft.com/office/officeart/2005/8/layout/vList6"/>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492CAE5-B0EF-4813-80DD-B9584CB95B8B}" type="doc">
      <dgm:prSet loTypeId="urn:microsoft.com/office/officeart/2009/layout/ReverseList" loCatId="relationship" qsTypeId="urn:microsoft.com/office/officeart/2005/8/quickstyle/simple1" qsCatId="simple" csTypeId="urn:microsoft.com/office/officeart/2005/8/colors/colorful3" csCatId="colorful" phldr="1"/>
      <dgm:spPr/>
      <dgm:t>
        <a:bodyPr/>
        <a:lstStyle/>
        <a:p>
          <a:endParaRPr lang="en-US"/>
        </a:p>
      </dgm:t>
    </dgm:pt>
    <dgm:pt modelId="{CE5B0BEC-AAC6-4824-B478-256675162186}">
      <dgm:prSet phldrT="[Text]" custT="1"/>
      <dgm:spPr/>
      <dgm:t>
        <a:bodyPr/>
        <a:lstStyle/>
        <a:p>
          <a:r>
            <a:rPr lang="en-US" sz="3200" dirty="0"/>
            <a:t>Active Listening</a:t>
          </a:r>
        </a:p>
      </dgm:t>
    </dgm:pt>
    <dgm:pt modelId="{86ADBBF4-F730-4FA8-AAE6-2B2DFD3B3573}" type="parTrans" cxnId="{D42F4F9C-B194-48D9-BB2B-9BA2B17840C6}">
      <dgm:prSet/>
      <dgm:spPr/>
      <dgm:t>
        <a:bodyPr/>
        <a:lstStyle/>
        <a:p>
          <a:endParaRPr lang="en-US"/>
        </a:p>
      </dgm:t>
    </dgm:pt>
    <dgm:pt modelId="{FC57717F-7A90-42B9-9F29-4DAAB0A90662}" type="sibTrans" cxnId="{D42F4F9C-B194-48D9-BB2B-9BA2B17840C6}">
      <dgm:prSet/>
      <dgm:spPr/>
      <dgm:t>
        <a:bodyPr/>
        <a:lstStyle/>
        <a:p>
          <a:endParaRPr lang="en-US"/>
        </a:p>
      </dgm:t>
    </dgm:pt>
    <dgm:pt modelId="{E9C43D68-DC59-4C6E-BCFF-DEB8DBA04586}">
      <dgm:prSet phldrT="[Text]" custT="1"/>
      <dgm:spPr/>
      <dgm:t>
        <a:bodyPr/>
        <a:lstStyle/>
        <a:p>
          <a:r>
            <a:rPr lang="en-US" sz="3200" dirty="0"/>
            <a:t>Questioning</a:t>
          </a:r>
        </a:p>
      </dgm:t>
    </dgm:pt>
    <dgm:pt modelId="{7E60781D-CAF3-4492-8FF9-0B7405DA5687}" type="parTrans" cxnId="{49F4FB18-3B83-43D3-A728-86CF643D2D6F}">
      <dgm:prSet/>
      <dgm:spPr/>
      <dgm:t>
        <a:bodyPr/>
        <a:lstStyle/>
        <a:p>
          <a:endParaRPr lang="en-US"/>
        </a:p>
      </dgm:t>
    </dgm:pt>
    <dgm:pt modelId="{93E6B15B-CB52-4167-8171-1EA32D0E5D63}" type="sibTrans" cxnId="{49F4FB18-3B83-43D3-A728-86CF643D2D6F}">
      <dgm:prSet/>
      <dgm:spPr/>
      <dgm:t>
        <a:bodyPr/>
        <a:lstStyle/>
        <a:p>
          <a:endParaRPr lang="en-US"/>
        </a:p>
      </dgm:t>
    </dgm:pt>
    <dgm:pt modelId="{B1A6327C-78F4-42FA-84E2-F639285E2154}" type="pres">
      <dgm:prSet presAssocID="{7492CAE5-B0EF-4813-80DD-B9584CB95B8B}" presName="Name0" presStyleCnt="0">
        <dgm:presLayoutVars>
          <dgm:chMax val="2"/>
          <dgm:chPref val="2"/>
          <dgm:animLvl val="lvl"/>
        </dgm:presLayoutVars>
      </dgm:prSet>
      <dgm:spPr/>
    </dgm:pt>
    <dgm:pt modelId="{90F06E3A-8051-433E-B881-519774E27FEF}" type="pres">
      <dgm:prSet presAssocID="{7492CAE5-B0EF-4813-80DD-B9584CB95B8B}" presName="LeftText" presStyleLbl="revTx" presStyleIdx="0" presStyleCnt="0">
        <dgm:presLayoutVars>
          <dgm:bulletEnabled val="1"/>
        </dgm:presLayoutVars>
      </dgm:prSet>
      <dgm:spPr/>
    </dgm:pt>
    <dgm:pt modelId="{847420ED-9ECF-4E75-BDDF-5B5199C99F11}" type="pres">
      <dgm:prSet presAssocID="{7492CAE5-B0EF-4813-80DD-B9584CB95B8B}" presName="LeftNode" presStyleLbl="bgImgPlace1" presStyleIdx="0" presStyleCnt="2" custScaleX="151964" custScaleY="54934" custLinFactNeighborX="-29034" custLinFactNeighborY="-16821">
        <dgm:presLayoutVars>
          <dgm:chMax val="2"/>
          <dgm:chPref val="2"/>
        </dgm:presLayoutVars>
      </dgm:prSet>
      <dgm:spPr/>
    </dgm:pt>
    <dgm:pt modelId="{BF16CE2A-1486-40A2-8AC0-C2A44DB21010}" type="pres">
      <dgm:prSet presAssocID="{7492CAE5-B0EF-4813-80DD-B9584CB95B8B}" presName="RightText" presStyleLbl="revTx" presStyleIdx="0" presStyleCnt="0">
        <dgm:presLayoutVars>
          <dgm:bulletEnabled val="1"/>
        </dgm:presLayoutVars>
      </dgm:prSet>
      <dgm:spPr/>
    </dgm:pt>
    <dgm:pt modelId="{AEF4BE60-336C-4463-B29C-79FC4A58372F}" type="pres">
      <dgm:prSet presAssocID="{7492CAE5-B0EF-4813-80DD-B9584CB95B8B}" presName="RightNode" presStyleLbl="bgImgPlace1" presStyleIdx="1" presStyleCnt="2" custScaleX="154286" custScaleY="55765" custLinFactNeighborX="29738" custLinFactNeighborY="-16405">
        <dgm:presLayoutVars>
          <dgm:chMax val="0"/>
          <dgm:chPref val="0"/>
        </dgm:presLayoutVars>
      </dgm:prSet>
      <dgm:spPr/>
    </dgm:pt>
    <dgm:pt modelId="{6B99C856-F445-40F0-A53E-4AB164171564}" type="pres">
      <dgm:prSet presAssocID="{7492CAE5-B0EF-4813-80DD-B9584CB95B8B}" presName="TopArrow" presStyleLbl="node1" presStyleIdx="0" presStyleCnt="2"/>
      <dgm:spPr/>
    </dgm:pt>
    <dgm:pt modelId="{71622348-C362-439D-91EA-62FD4863F79C}" type="pres">
      <dgm:prSet presAssocID="{7492CAE5-B0EF-4813-80DD-B9584CB95B8B}" presName="BottomArrow" presStyleLbl="node1" presStyleIdx="1" presStyleCnt="2" custLinFactNeighborX="-1422" custLinFactNeighborY="-41390"/>
      <dgm:spPr/>
    </dgm:pt>
  </dgm:ptLst>
  <dgm:cxnLst>
    <dgm:cxn modelId="{49F4FB18-3B83-43D3-A728-86CF643D2D6F}" srcId="{7492CAE5-B0EF-4813-80DD-B9584CB95B8B}" destId="{E9C43D68-DC59-4C6E-BCFF-DEB8DBA04586}" srcOrd="1" destOrd="0" parTransId="{7E60781D-CAF3-4492-8FF9-0B7405DA5687}" sibTransId="{93E6B15B-CB52-4167-8171-1EA32D0E5D63}"/>
    <dgm:cxn modelId="{7D64DB43-36DE-4757-A1F6-B8649D1EE25D}" type="presOf" srcId="{CE5B0BEC-AAC6-4824-B478-256675162186}" destId="{847420ED-9ECF-4E75-BDDF-5B5199C99F11}" srcOrd="1" destOrd="0" presId="urn:microsoft.com/office/officeart/2009/layout/ReverseList"/>
    <dgm:cxn modelId="{6D416890-27B9-45FA-96CF-A4412B477633}" type="presOf" srcId="{E9C43D68-DC59-4C6E-BCFF-DEB8DBA04586}" destId="{BF16CE2A-1486-40A2-8AC0-C2A44DB21010}" srcOrd="0" destOrd="0" presId="urn:microsoft.com/office/officeart/2009/layout/ReverseList"/>
    <dgm:cxn modelId="{D42F4F9C-B194-48D9-BB2B-9BA2B17840C6}" srcId="{7492CAE5-B0EF-4813-80DD-B9584CB95B8B}" destId="{CE5B0BEC-AAC6-4824-B478-256675162186}" srcOrd="0" destOrd="0" parTransId="{86ADBBF4-F730-4FA8-AAE6-2B2DFD3B3573}" sibTransId="{FC57717F-7A90-42B9-9F29-4DAAB0A90662}"/>
    <dgm:cxn modelId="{CB74E69D-8076-46B4-9392-5392BD876155}" type="presOf" srcId="{7492CAE5-B0EF-4813-80DD-B9584CB95B8B}" destId="{B1A6327C-78F4-42FA-84E2-F639285E2154}" srcOrd="0" destOrd="0" presId="urn:microsoft.com/office/officeart/2009/layout/ReverseList"/>
    <dgm:cxn modelId="{E8B27FA5-5B01-457B-97F8-D5671CCCFF38}" type="presOf" srcId="{E9C43D68-DC59-4C6E-BCFF-DEB8DBA04586}" destId="{AEF4BE60-336C-4463-B29C-79FC4A58372F}" srcOrd="1" destOrd="0" presId="urn:microsoft.com/office/officeart/2009/layout/ReverseList"/>
    <dgm:cxn modelId="{675E34CC-38F6-437B-88ED-DBA22F64168C}" type="presOf" srcId="{CE5B0BEC-AAC6-4824-B478-256675162186}" destId="{90F06E3A-8051-433E-B881-519774E27FEF}" srcOrd="0" destOrd="0" presId="urn:microsoft.com/office/officeart/2009/layout/ReverseList"/>
    <dgm:cxn modelId="{BADF532A-0EAD-4FE7-820D-A0414B92F303}" type="presParOf" srcId="{B1A6327C-78F4-42FA-84E2-F639285E2154}" destId="{90F06E3A-8051-433E-B881-519774E27FEF}" srcOrd="0" destOrd="0" presId="urn:microsoft.com/office/officeart/2009/layout/ReverseList"/>
    <dgm:cxn modelId="{AA8AA7FA-7B9E-4090-9DD3-C3027F915C26}" type="presParOf" srcId="{B1A6327C-78F4-42FA-84E2-F639285E2154}" destId="{847420ED-9ECF-4E75-BDDF-5B5199C99F11}" srcOrd="1" destOrd="0" presId="urn:microsoft.com/office/officeart/2009/layout/ReverseList"/>
    <dgm:cxn modelId="{1FBC5EFF-316E-4145-AA47-9AC2BE0A42A9}" type="presParOf" srcId="{B1A6327C-78F4-42FA-84E2-F639285E2154}" destId="{BF16CE2A-1486-40A2-8AC0-C2A44DB21010}" srcOrd="2" destOrd="0" presId="urn:microsoft.com/office/officeart/2009/layout/ReverseList"/>
    <dgm:cxn modelId="{34E9F2E4-9237-4854-B14F-108790E98E74}" type="presParOf" srcId="{B1A6327C-78F4-42FA-84E2-F639285E2154}" destId="{AEF4BE60-336C-4463-B29C-79FC4A58372F}" srcOrd="3" destOrd="0" presId="urn:microsoft.com/office/officeart/2009/layout/ReverseList"/>
    <dgm:cxn modelId="{10E92E44-D0D5-434E-B72F-A0230E7FB684}" type="presParOf" srcId="{B1A6327C-78F4-42FA-84E2-F639285E2154}" destId="{6B99C856-F445-40F0-A53E-4AB164171564}" srcOrd="4" destOrd="0" presId="urn:microsoft.com/office/officeart/2009/layout/ReverseList"/>
    <dgm:cxn modelId="{82538A06-5167-4DE4-978E-6D0BBC3DA737}" type="presParOf" srcId="{B1A6327C-78F4-42FA-84E2-F639285E2154}" destId="{71622348-C362-439D-91EA-62FD4863F79C}" srcOrd="5" destOrd="0" presId="urn:microsoft.com/office/officeart/2009/layout/Reverse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9CC1079-CD54-4891-9B58-9E0220BDCC30}"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0282CC42-2E9C-4C15-B6B7-2C0FFB283098}">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Obtaining complete, accurate &amp; reliable information</a:t>
          </a:r>
        </a:p>
      </dgm:t>
    </dgm:pt>
    <dgm:pt modelId="{7832EDE8-6B1A-47ED-AD5B-6CE6769F3DDA}" type="parTrans" cxnId="{55701D11-67EE-4C41-BFA3-EA2F0FD99A59}">
      <dgm:prSet/>
      <dgm:spPr/>
      <dgm:t>
        <a:bodyPr/>
        <a:lstStyle/>
        <a:p>
          <a:endParaRPr lang="en-US"/>
        </a:p>
      </dgm:t>
    </dgm:pt>
    <dgm:pt modelId="{3A0BAAC6-E847-4D87-B771-EB0AA7C170C8}" type="sibTrans" cxnId="{55701D11-67EE-4C41-BFA3-EA2F0FD99A59}">
      <dgm:prSet/>
      <dgm:spPr/>
      <dgm:t>
        <a:bodyPr/>
        <a:lstStyle/>
        <a:p>
          <a:endParaRPr lang="en-US"/>
        </a:p>
      </dgm:t>
    </dgm:pt>
    <dgm:pt modelId="{A783B876-7B5F-46F4-908D-FFF479659933}">
      <dgm:prSet phldrT="[Text]" custT="1"/>
      <dgm:spPr>
        <a:solidFill>
          <a:schemeClr val="accent2">
            <a:lumMod val="60000"/>
            <a:lumOff val="40000"/>
          </a:schemeClr>
        </a:solidFill>
        <a:ln>
          <a:solidFill>
            <a:schemeClr val="tx1"/>
          </a:solidFill>
        </a:ln>
      </dgm:spPr>
      <dgm:t>
        <a:bodyPr/>
        <a:lstStyle/>
        <a:p>
          <a:r>
            <a:rPr lang="en-US" sz="2400" dirty="0" err="1">
              <a:solidFill>
                <a:schemeClr val="tx1"/>
              </a:solidFill>
            </a:rPr>
            <a:t>Maximising</a:t>
          </a:r>
          <a:r>
            <a:rPr lang="en-US" sz="2400" dirty="0">
              <a:solidFill>
                <a:schemeClr val="tx1"/>
              </a:solidFill>
            </a:rPr>
            <a:t> the amount of relevant reliable information</a:t>
          </a:r>
        </a:p>
      </dgm:t>
    </dgm:pt>
    <dgm:pt modelId="{FCE8A3B3-0506-4E5C-A6D3-B6DD3FC130BB}" type="parTrans" cxnId="{AE93AD3A-9B70-4A32-98AF-F5B880554E6B}">
      <dgm:prSet/>
      <dgm:spPr/>
      <dgm:t>
        <a:bodyPr/>
        <a:lstStyle/>
        <a:p>
          <a:endParaRPr lang="en-US"/>
        </a:p>
      </dgm:t>
    </dgm:pt>
    <dgm:pt modelId="{68BC32CD-FD77-452A-B138-FC0BCCC6E158}" type="sibTrans" cxnId="{AE93AD3A-9B70-4A32-98AF-F5B880554E6B}">
      <dgm:prSet/>
      <dgm:spPr/>
      <dgm:t>
        <a:bodyPr/>
        <a:lstStyle/>
        <a:p>
          <a:endParaRPr lang="en-US"/>
        </a:p>
      </dgm:t>
    </dgm:pt>
    <dgm:pt modelId="{ABD512CE-9CA5-4EE3-BD6D-8B271C0DE150}">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Ensuring the information gained is </a:t>
          </a:r>
          <a:r>
            <a:rPr lang="en-US" sz="2400" dirty="0" err="1">
              <a:solidFill>
                <a:schemeClr val="tx1"/>
              </a:solidFill>
            </a:rPr>
            <a:t>admissable</a:t>
          </a:r>
          <a:endParaRPr lang="en-US" sz="2400" dirty="0">
            <a:solidFill>
              <a:schemeClr val="tx1"/>
            </a:solidFill>
          </a:endParaRPr>
        </a:p>
      </dgm:t>
    </dgm:pt>
    <dgm:pt modelId="{8DCEE9C1-BCFF-4438-B0F2-8C1F4A32AFAC}" type="parTrans" cxnId="{5081F649-46F5-469C-AC32-717CF32BE787}">
      <dgm:prSet/>
      <dgm:spPr/>
      <dgm:t>
        <a:bodyPr/>
        <a:lstStyle/>
        <a:p>
          <a:endParaRPr lang="en-US"/>
        </a:p>
      </dgm:t>
    </dgm:pt>
    <dgm:pt modelId="{B2B624E6-B8DA-46F6-984B-97A92CE5A916}" type="sibTrans" cxnId="{5081F649-46F5-469C-AC32-717CF32BE787}">
      <dgm:prSet/>
      <dgm:spPr/>
      <dgm:t>
        <a:bodyPr/>
        <a:lstStyle/>
        <a:p>
          <a:endParaRPr lang="en-US"/>
        </a:p>
      </dgm:t>
    </dgm:pt>
    <dgm:pt modelId="{CEF03A97-0C33-4630-AE52-1B42443A0426}">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Maintaining the trust &amp; confidence of the public</a:t>
          </a:r>
        </a:p>
      </dgm:t>
    </dgm:pt>
    <dgm:pt modelId="{5365AC5D-661A-4321-B7FC-E99D47FFF1CD}" type="parTrans" cxnId="{48D880AC-D60E-4D20-A912-AFC2DA1F750B}">
      <dgm:prSet/>
      <dgm:spPr/>
      <dgm:t>
        <a:bodyPr/>
        <a:lstStyle/>
        <a:p>
          <a:endParaRPr lang="en-US"/>
        </a:p>
      </dgm:t>
    </dgm:pt>
    <dgm:pt modelId="{E6C39765-3B46-4F50-84E9-450A605E7F1A}" type="sibTrans" cxnId="{48D880AC-D60E-4D20-A912-AFC2DA1F750B}">
      <dgm:prSet/>
      <dgm:spPr/>
      <dgm:t>
        <a:bodyPr/>
        <a:lstStyle/>
        <a:p>
          <a:endParaRPr lang="en-US"/>
        </a:p>
      </dgm:t>
    </dgm:pt>
    <dgm:pt modelId="{CF14A28E-F0F3-4232-AC17-1404161BBB45}" type="pres">
      <dgm:prSet presAssocID="{19CC1079-CD54-4891-9B58-9E0220BDCC30}" presName="diagram" presStyleCnt="0">
        <dgm:presLayoutVars>
          <dgm:dir/>
          <dgm:resizeHandles val="exact"/>
        </dgm:presLayoutVars>
      </dgm:prSet>
      <dgm:spPr/>
    </dgm:pt>
    <dgm:pt modelId="{E5BE27B4-6260-4D96-BA9E-F24195262893}" type="pres">
      <dgm:prSet presAssocID="{0282CC42-2E9C-4C15-B6B7-2C0FFB283098}" presName="node" presStyleLbl="node1" presStyleIdx="0" presStyleCnt="4">
        <dgm:presLayoutVars>
          <dgm:bulletEnabled val="1"/>
        </dgm:presLayoutVars>
      </dgm:prSet>
      <dgm:spPr/>
    </dgm:pt>
    <dgm:pt modelId="{BBC68DDB-65C0-47DD-9B29-DD851D8EEF3F}" type="pres">
      <dgm:prSet presAssocID="{3A0BAAC6-E847-4D87-B771-EB0AA7C170C8}" presName="sibTrans" presStyleCnt="0"/>
      <dgm:spPr/>
    </dgm:pt>
    <dgm:pt modelId="{A4A4BCD0-B6F2-493B-B679-ADD8E4087716}" type="pres">
      <dgm:prSet presAssocID="{A783B876-7B5F-46F4-908D-FFF479659933}" presName="node" presStyleLbl="node1" presStyleIdx="1" presStyleCnt="4">
        <dgm:presLayoutVars>
          <dgm:bulletEnabled val="1"/>
        </dgm:presLayoutVars>
      </dgm:prSet>
      <dgm:spPr/>
    </dgm:pt>
    <dgm:pt modelId="{B398E9FA-2EF9-4485-AC34-AD663F1B8108}" type="pres">
      <dgm:prSet presAssocID="{68BC32CD-FD77-452A-B138-FC0BCCC6E158}" presName="sibTrans" presStyleCnt="0"/>
      <dgm:spPr/>
    </dgm:pt>
    <dgm:pt modelId="{B2BE5F88-02AF-406E-A430-B70AA8A9FC88}" type="pres">
      <dgm:prSet presAssocID="{ABD512CE-9CA5-4EE3-BD6D-8B271C0DE150}" presName="node" presStyleLbl="node1" presStyleIdx="2" presStyleCnt="4">
        <dgm:presLayoutVars>
          <dgm:bulletEnabled val="1"/>
        </dgm:presLayoutVars>
      </dgm:prSet>
      <dgm:spPr/>
    </dgm:pt>
    <dgm:pt modelId="{E16088C0-4D7D-4F43-92AC-4AF9A94B7391}" type="pres">
      <dgm:prSet presAssocID="{B2B624E6-B8DA-46F6-984B-97A92CE5A916}" presName="sibTrans" presStyleCnt="0"/>
      <dgm:spPr/>
    </dgm:pt>
    <dgm:pt modelId="{81DDBD94-B3B1-447D-8F98-0DBE0CB808EB}" type="pres">
      <dgm:prSet presAssocID="{CEF03A97-0C33-4630-AE52-1B42443A0426}" presName="node" presStyleLbl="node1" presStyleIdx="3" presStyleCnt="4">
        <dgm:presLayoutVars>
          <dgm:bulletEnabled val="1"/>
        </dgm:presLayoutVars>
      </dgm:prSet>
      <dgm:spPr/>
    </dgm:pt>
  </dgm:ptLst>
  <dgm:cxnLst>
    <dgm:cxn modelId="{55701D11-67EE-4C41-BFA3-EA2F0FD99A59}" srcId="{19CC1079-CD54-4891-9B58-9E0220BDCC30}" destId="{0282CC42-2E9C-4C15-B6B7-2C0FFB283098}" srcOrd="0" destOrd="0" parTransId="{7832EDE8-6B1A-47ED-AD5B-6CE6769F3DDA}" sibTransId="{3A0BAAC6-E847-4D87-B771-EB0AA7C170C8}"/>
    <dgm:cxn modelId="{AE93AD3A-9B70-4A32-98AF-F5B880554E6B}" srcId="{19CC1079-CD54-4891-9B58-9E0220BDCC30}" destId="{A783B876-7B5F-46F4-908D-FFF479659933}" srcOrd="1" destOrd="0" parTransId="{FCE8A3B3-0506-4E5C-A6D3-B6DD3FC130BB}" sibTransId="{68BC32CD-FD77-452A-B138-FC0BCCC6E158}"/>
    <dgm:cxn modelId="{5081F649-46F5-469C-AC32-717CF32BE787}" srcId="{19CC1079-CD54-4891-9B58-9E0220BDCC30}" destId="{ABD512CE-9CA5-4EE3-BD6D-8B271C0DE150}" srcOrd="2" destOrd="0" parTransId="{8DCEE9C1-BCFF-4438-B0F2-8C1F4A32AFAC}" sibTransId="{B2B624E6-B8DA-46F6-984B-97A92CE5A916}"/>
    <dgm:cxn modelId="{CD5E1E91-E221-4294-B52E-70E2E0734177}" type="presOf" srcId="{ABD512CE-9CA5-4EE3-BD6D-8B271C0DE150}" destId="{B2BE5F88-02AF-406E-A430-B70AA8A9FC88}" srcOrd="0" destOrd="0" presId="urn:microsoft.com/office/officeart/2005/8/layout/default"/>
    <dgm:cxn modelId="{A24710A2-1E30-42F7-ACF2-0216A89B1AA5}" type="presOf" srcId="{0282CC42-2E9C-4C15-B6B7-2C0FFB283098}" destId="{E5BE27B4-6260-4D96-BA9E-F24195262893}" srcOrd="0" destOrd="0" presId="urn:microsoft.com/office/officeart/2005/8/layout/default"/>
    <dgm:cxn modelId="{AE4B03A5-196C-4F81-93ED-0B7214ACA380}" type="presOf" srcId="{A783B876-7B5F-46F4-908D-FFF479659933}" destId="{A4A4BCD0-B6F2-493B-B679-ADD8E4087716}" srcOrd="0" destOrd="0" presId="urn:microsoft.com/office/officeart/2005/8/layout/default"/>
    <dgm:cxn modelId="{48D880AC-D60E-4D20-A912-AFC2DA1F750B}" srcId="{19CC1079-CD54-4891-9B58-9E0220BDCC30}" destId="{CEF03A97-0C33-4630-AE52-1B42443A0426}" srcOrd="3" destOrd="0" parTransId="{5365AC5D-661A-4321-B7FC-E99D47FFF1CD}" sibTransId="{E6C39765-3B46-4F50-84E9-450A605E7F1A}"/>
    <dgm:cxn modelId="{39DBA7E8-F7EA-40C3-A2BC-0438466C16F2}" type="presOf" srcId="{CEF03A97-0C33-4630-AE52-1B42443A0426}" destId="{81DDBD94-B3B1-447D-8F98-0DBE0CB808EB}" srcOrd="0" destOrd="0" presId="urn:microsoft.com/office/officeart/2005/8/layout/default"/>
    <dgm:cxn modelId="{D16FEFFD-3C66-4056-852B-C7A7CFE86FCE}" type="presOf" srcId="{19CC1079-CD54-4891-9B58-9E0220BDCC30}" destId="{CF14A28E-F0F3-4232-AC17-1404161BBB45}" srcOrd="0" destOrd="0" presId="urn:microsoft.com/office/officeart/2005/8/layout/default"/>
    <dgm:cxn modelId="{3465557A-DF50-46DA-94B6-8527AB8C5592}" type="presParOf" srcId="{CF14A28E-F0F3-4232-AC17-1404161BBB45}" destId="{E5BE27B4-6260-4D96-BA9E-F24195262893}" srcOrd="0" destOrd="0" presId="urn:microsoft.com/office/officeart/2005/8/layout/default"/>
    <dgm:cxn modelId="{6F2F58B1-E854-41D9-9199-2A1858A54150}" type="presParOf" srcId="{CF14A28E-F0F3-4232-AC17-1404161BBB45}" destId="{BBC68DDB-65C0-47DD-9B29-DD851D8EEF3F}" srcOrd="1" destOrd="0" presId="urn:microsoft.com/office/officeart/2005/8/layout/default"/>
    <dgm:cxn modelId="{62CD2A80-FA11-4303-826F-3E68B2B03DFC}" type="presParOf" srcId="{CF14A28E-F0F3-4232-AC17-1404161BBB45}" destId="{A4A4BCD0-B6F2-493B-B679-ADD8E4087716}" srcOrd="2" destOrd="0" presId="urn:microsoft.com/office/officeart/2005/8/layout/default"/>
    <dgm:cxn modelId="{2F573552-5D0E-4893-B2C4-7D75BAC14E1E}" type="presParOf" srcId="{CF14A28E-F0F3-4232-AC17-1404161BBB45}" destId="{B398E9FA-2EF9-4485-AC34-AD663F1B8108}" srcOrd="3" destOrd="0" presId="urn:microsoft.com/office/officeart/2005/8/layout/default"/>
    <dgm:cxn modelId="{094E49CC-EC23-42D0-99AF-2695796C974D}" type="presParOf" srcId="{CF14A28E-F0F3-4232-AC17-1404161BBB45}" destId="{B2BE5F88-02AF-406E-A430-B70AA8A9FC88}" srcOrd="4" destOrd="0" presId="urn:microsoft.com/office/officeart/2005/8/layout/default"/>
    <dgm:cxn modelId="{06C299E4-EB48-4EEF-B2B2-3E4288048AEA}" type="presParOf" srcId="{CF14A28E-F0F3-4232-AC17-1404161BBB45}" destId="{E16088C0-4D7D-4F43-92AC-4AF9A94B7391}" srcOrd="5" destOrd="0" presId="urn:microsoft.com/office/officeart/2005/8/layout/default"/>
    <dgm:cxn modelId="{8F9A22DB-6D82-4E5E-B31D-8ED173E3143D}" type="presParOf" srcId="{CF14A28E-F0F3-4232-AC17-1404161BBB45}" destId="{81DDBD94-B3B1-447D-8F98-0DBE0CB808EB}" srcOrd="6" destOrd="0" presId="urn:microsoft.com/office/officeart/2005/8/layout/default"/>
  </dgm:cxnLst>
  <dgm:bg>
    <a:solidFill>
      <a:schemeClr val="accent4">
        <a:lumMod val="40000"/>
        <a:lumOff val="60000"/>
      </a:schemeClr>
    </a:solidFill>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1CE990A-9B15-4A53-BF2E-8EC3E2A8D505}" type="doc">
      <dgm:prSet loTypeId="urn:microsoft.com/office/officeart/2005/8/layout/hProcess7" loCatId="list" qsTypeId="urn:microsoft.com/office/officeart/2005/8/quickstyle/3d2" qsCatId="3D" csTypeId="urn:microsoft.com/office/officeart/2005/8/colors/colorful1" csCatId="colorful" phldr="1"/>
      <dgm:spPr/>
      <dgm:t>
        <a:bodyPr/>
        <a:lstStyle/>
        <a:p>
          <a:endParaRPr lang="en-US"/>
        </a:p>
      </dgm:t>
    </dgm:pt>
    <dgm:pt modelId="{1DAE610D-D905-42D5-8516-381B5CE79061}">
      <dgm:prSet phldrT="[Text]"/>
      <dgm:spPr/>
      <dgm:t>
        <a:bodyPr/>
        <a:lstStyle/>
        <a:p>
          <a:r>
            <a:rPr lang="en-US" b="1"/>
            <a:t>Relevant</a:t>
          </a:r>
          <a:endParaRPr lang="en-US" b="1" dirty="0"/>
        </a:p>
      </dgm:t>
    </dgm:pt>
    <dgm:pt modelId="{F8A1DA09-B08F-4B34-9CBC-2FF66A5FD0DF}" type="parTrans" cxnId="{B8A7D315-4973-4B28-94BA-60FF869710B3}">
      <dgm:prSet/>
      <dgm:spPr/>
      <dgm:t>
        <a:bodyPr/>
        <a:lstStyle/>
        <a:p>
          <a:endParaRPr lang="en-US"/>
        </a:p>
      </dgm:t>
    </dgm:pt>
    <dgm:pt modelId="{4F9A0FBC-C50B-4D1C-B567-28589E468DA7}" type="sibTrans" cxnId="{B8A7D315-4973-4B28-94BA-60FF869710B3}">
      <dgm:prSet/>
      <dgm:spPr/>
      <dgm:t>
        <a:bodyPr/>
        <a:lstStyle/>
        <a:p>
          <a:endParaRPr lang="en-US"/>
        </a:p>
      </dgm:t>
    </dgm:pt>
    <dgm:pt modelId="{B31548F6-DD8F-410D-8AB6-52505D8DDB0E}">
      <dgm:prSet phldrT="[Text]" custT="1"/>
      <dgm:spPr/>
      <dgm:t>
        <a:bodyPr/>
        <a:lstStyle/>
        <a:p>
          <a:r>
            <a:rPr lang="en-US" sz="2800"/>
            <a:t>Bearing upon the investigation &amp; the individuals ability to contribute to this</a:t>
          </a:r>
          <a:endParaRPr lang="en-US" sz="2800" dirty="0"/>
        </a:p>
      </dgm:t>
    </dgm:pt>
    <dgm:pt modelId="{951DEFEA-2225-4817-95BC-B1F31A043D39}" type="parTrans" cxnId="{8D8E266F-25C3-4DFC-B367-E9E12A6C5472}">
      <dgm:prSet/>
      <dgm:spPr/>
      <dgm:t>
        <a:bodyPr/>
        <a:lstStyle/>
        <a:p>
          <a:endParaRPr lang="en-US"/>
        </a:p>
      </dgm:t>
    </dgm:pt>
    <dgm:pt modelId="{4345F0F8-6565-4992-A415-26B3DA2842D2}" type="sibTrans" cxnId="{8D8E266F-25C3-4DFC-B367-E9E12A6C5472}">
      <dgm:prSet/>
      <dgm:spPr/>
      <dgm:t>
        <a:bodyPr/>
        <a:lstStyle/>
        <a:p>
          <a:endParaRPr lang="en-US"/>
        </a:p>
      </dgm:t>
    </dgm:pt>
    <dgm:pt modelId="{48FA7048-45B8-48B8-BB87-2C27B431D542}">
      <dgm:prSet phldrT="[Text]"/>
      <dgm:spPr/>
      <dgm:t>
        <a:bodyPr/>
        <a:lstStyle/>
        <a:p>
          <a:r>
            <a:rPr lang="en-US" b="1"/>
            <a:t>Respectful</a:t>
          </a:r>
          <a:endParaRPr lang="en-US" b="1" dirty="0"/>
        </a:p>
      </dgm:t>
    </dgm:pt>
    <dgm:pt modelId="{AC977ABC-45E5-4009-956C-9AA383628915}" type="parTrans" cxnId="{77E828F4-4F96-45EE-A3E4-3C3C93F8F503}">
      <dgm:prSet/>
      <dgm:spPr/>
      <dgm:t>
        <a:bodyPr/>
        <a:lstStyle/>
        <a:p>
          <a:endParaRPr lang="en-US"/>
        </a:p>
      </dgm:t>
    </dgm:pt>
    <dgm:pt modelId="{E00C7572-2661-4CB2-8093-8CDED6496508}" type="sibTrans" cxnId="{77E828F4-4F96-45EE-A3E4-3C3C93F8F503}">
      <dgm:prSet/>
      <dgm:spPr/>
      <dgm:t>
        <a:bodyPr/>
        <a:lstStyle/>
        <a:p>
          <a:endParaRPr lang="en-US"/>
        </a:p>
      </dgm:t>
    </dgm:pt>
    <dgm:pt modelId="{36F3EFD1-C05F-40BD-9DED-553EA987276B}">
      <dgm:prSet phldrT="[Text]" custT="1"/>
      <dgm:spPr/>
      <dgm:t>
        <a:bodyPr/>
        <a:lstStyle/>
        <a:p>
          <a:r>
            <a:rPr lang="en-US" sz="2800"/>
            <a:t>Not oppressive, pressuring or embarrassing</a:t>
          </a:r>
          <a:endParaRPr lang="en-US" sz="2800" dirty="0"/>
        </a:p>
      </dgm:t>
    </dgm:pt>
    <dgm:pt modelId="{9D0603E7-489F-4CE8-9C53-2E3DB2532E2F}" type="parTrans" cxnId="{166FB9F8-5A98-450E-9411-8FD86E44636B}">
      <dgm:prSet/>
      <dgm:spPr/>
      <dgm:t>
        <a:bodyPr/>
        <a:lstStyle/>
        <a:p>
          <a:endParaRPr lang="en-US"/>
        </a:p>
      </dgm:t>
    </dgm:pt>
    <dgm:pt modelId="{F1D2F930-AA49-4AF2-8F76-F6116BA3ECEE}" type="sibTrans" cxnId="{166FB9F8-5A98-450E-9411-8FD86E44636B}">
      <dgm:prSet/>
      <dgm:spPr/>
      <dgm:t>
        <a:bodyPr/>
        <a:lstStyle/>
        <a:p>
          <a:endParaRPr lang="en-US"/>
        </a:p>
      </dgm:t>
    </dgm:pt>
    <dgm:pt modelId="{9A89F09F-D13A-4D88-8A97-E600FE422364}">
      <dgm:prSet phldrT="[Text]"/>
      <dgm:spPr>
        <a:gradFill rotWithShape="0">
          <a:gsLst>
            <a:gs pos="0">
              <a:schemeClr val="accent4">
                <a:hueOff val="0"/>
                <a:satOff val="0"/>
                <a:lumOff val="0"/>
                <a:alphaOff val="0"/>
                <a:satMod val="103000"/>
                <a:lumMod val="102000"/>
                <a:tint val="94000"/>
              </a:schemeClr>
            </a:gs>
            <a:gs pos="5000">
              <a:schemeClr val="accent4">
                <a:hueOff val="0"/>
                <a:satOff val="0"/>
                <a:alphaOff val="0"/>
                <a:satMod val="110000"/>
                <a:shade val="100000"/>
                <a:lumMod val="2336"/>
              </a:schemeClr>
            </a:gs>
            <a:gs pos="100000">
              <a:schemeClr val="accent4">
                <a:hueOff val="0"/>
                <a:satOff val="0"/>
                <a:lumOff val="0"/>
                <a:alphaOff val="0"/>
                <a:lumMod val="99000"/>
                <a:satMod val="120000"/>
                <a:shade val="78000"/>
              </a:schemeClr>
            </a:gs>
          </a:gsLst>
        </a:gradFill>
      </dgm:spPr>
      <dgm:t>
        <a:bodyPr/>
        <a:lstStyle/>
        <a:p>
          <a:r>
            <a:rPr lang="en-US" b="1"/>
            <a:t>Sensible</a:t>
          </a:r>
          <a:endParaRPr lang="en-US" b="1" dirty="0"/>
        </a:p>
      </dgm:t>
    </dgm:pt>
    <dgm:pt modelId="{76CBAB0A-24B9-481F-9FA1-D18DE7E1663B}" type="parTrans" cxnId="{CDE85917-E4BC-485C-88A5-971A5842D04E}">
      <dgm:prSet/>
      <dgm:spPr/>
      <dgm:t>
        <a:bodyPr/>
        <a:lstStyle/>
        <a:p>
          <a:endParaRPr lang="en-US"/>
        </a:p>
      </dgm:t>
    </dgm:pt>
    <dgm:pt modelId="{2F471174-1D3A-42D3-A4E7-16B68919DFDC}" type="sibTrans" cxnId="{CDE85917-E4BC-485C-88A5-971A5842D04E}">
      <dgm:prSet/>
      <dgm:spPr/>
      <dgm:t>
        <a:bodyPr/>
        <a:lstStyle/>
        <a:p>
          <a:endParaRPr lang="en-US"/>
        </a:p>
      </dgm:t>
    </dgm:pt>
    <dgm:pt modelId="{DF2A35B0-0088-41CF-9C1F-E5FD3228752F}">
      <dgm:prSet phldrT="[Text]" custT="1"/>
      <dgm:spPr/>
      <dgm:t>
        <a:bodyPr/>
        <a:lstStyle/>
        <a:p>
          <a:r>
            <a:rPr lang="en-US" sz="2800"/>
            <a:t>Seeking new information, testing earlier or other information. Checking on the  individual’s comprehension and how they are coping</a:t>
          </a:r>
          <a:endParaRPr lang="en-US" sz="2800" dirty="0"/>
        </a:p>
      </dgm:t>
    </dgm:pt>
    <dgm:pt modelId="{F7077EC5-5FDF-4EF9-A1C7-7E2E0F2019A1}" type="parTrans" cxnId="{92A86C38-DEF3-40D8-9798-D3B9D4E3C105}">
      <dgm:prSet/>
      <dgm:spPr/>
      <dgm:t>
        <a:bodyPr/>
        <a:lstStyle/>
        <a:p>
          <a:endParaRPr lang="en-US"/>
        </a:p>
      </dgm:t>
    </dgm:pt>
    <dgm:pt modelId="{1784F008-2A22-473B-93C3-068C4017223A}" type="sibTrans" cxnId="{92A86C38-DEF3-40D8-9798-D3B9D4E3C105}">
      <dgm:prSet/>
      <dgm:spPr/>
      <dgm:t>
        <a:bodyPr/>
        <a:lstStyle/>
        <a:p>
          <a:endParaRPr lang="en-US"/>
        </a:p>
      </dgm:t>
    </dgm:pt>
    <dgm:pt modelId="{B59DB168-B82F-4FAB-9C12-ADD6CD3591DF}" type="pres">
      <dgm:prSet presAssocID="{11CE990A-9B15-4A53-BF2E-8EC3E2A8D505}" presName="Name0" presStyleCnt="0">
        <dgm:presLayoutVars>
          <dgm:dir/>
          <dgm:animLvl val="lvl"/>
          <dgm:resizeHandles val="exact"/>
        </dgm:presLayoutVars>
      </dgm:prSet>
      <dgm:spPr/>
    </dgm:pt>
    <dgm:pt modelId="{236B7567-F340-4E4E-9FBF-6D69EDDFC447}" type="pres">
      <dgm:prSet presAssocID="{1DAE610D-D905-42D5-8516-381B5CE79061}" presName="compositeNode" presStyleCnt="0">
        <dgm:presLayoutVars>
          <dgm:bulletEnabled val="1"/>
        </dgm:presLayoutVars>
      </dgm:prSet>
      <dgm:spPr/>
    </dgm:pt>
    <dgm:pt modelId="{7853B05B-881A-4A71-B28C-C29051F28D4B}" type="pres">
      <dgm:prSet presAssocID="{1DAE610D-D905-42D5-8516-381B5CE79061}" presName="bgRect" presStyleLbl="node1" presStyleIdx="0" presStyleCnt="3"/>
      <dgm:spPr/>
    </dgm:pt>
    <dgm:pt modelId="{B8BB946D-4231-4410-9986-A9474402BCC2}" type="pres">
      <dgm:prSet presAssocID="{1DAE610D-D905-42D5-8516-381B5CE79061}" presName="parentNode" presStyleLbl="node1" presStyleIdx="0" presStyleCnt="3">
        <dgm:presLayoutVars>
          <dgm:chMax val="0"/>
          <dgm:bulletEnabled val="1"/>
        </dgm:presLayoutVars>
      </dgm:prSet>
      <dgm:spPr/>
    </dgm:pt>
    <dgm:pt modelId="{9E54360E-67D1-4FE4-94F5-3B3853B5164C}" type="pres">
      <dgm:prSet presAssocID="{1DAE610D-D905-42D5-8516-381B5CE79061}" presName="childNode" presStyleLbl="node1" presStyleIdx="0" presStyleCnt="3">
        <dgm:presLayoutVars>
          <dgm:bulletEnabled val="1"/>
        </dgm:presLayoutVars>
      </dgm:prSet>
      <dgm:spPr/>
    </dgm:pt>
    <dgm:pt modelId="{EF77BCC3-D238-4B39-A092-34F7F5F7184D}" type="pres">
      <dgm:prSet presAssocID="{4F9A0FBC-C50B-4D1C-B567-28589E468DA7}" presName="hSp" presStyleCnt="0"/>
      <dgm:spPr/>
    </dgm:pt>
    <dgm:pt modelId="{960DAE08-5E8D-41B7-912F-2433C4BBF29F}" type="pres">
      <dgm:prSet presAssocID="{4F9A0FBC-C50B-4D1C-B567-28589E468DA7}" presName="vProcSp" presStyleCnt="0"/>
      <dgm:spPr/>
    </dgm:pt>
    <dgm:pt modelId="{8C965FB6-FC2F-4DCF-AB59-744D71B653C5}" type="pres">
      <dgm:prSet presAssocID="{4F9A0FBC-C50B-4D1C-B567-28589E468DA7}" presName="vSp1" presStyleCnt="0"/>
      <dgm:spPr/>
    </dgm:pt>
    <dgm:pt modelId="{A5EB3454-A2A8-446A-9D2E-83FB9C114FDB}" type="pres">
      <dgm:prSet presAssocID="{4F9A0FBC-C50B-4D1C-B567-28589E468DA7}" presName="simulatedConn" presStyleLbl="solidFgAcc1" presStyleIdx="0" presStyleCnt="2" custLinFactNeighborY="41844"/>
      <dgm:spPr/>
    </dgm:pt>
    <dgm:pt modelId="{46553D06-8624-400F-911B-DF90FEC1624B}" type="pres">
      <dgm:prSet presAssocID="{4F9A0FBC-C50B-4D1C-B567-28589E468DA7}" presName="vSp2" presStyleCnt="0"/>
      <dgm:spPr/>
    </dgm:pt>
    <dgm:pt modelId="{0B40E269-0626-42F8-ABE2-EDFE799029B7}" type="pres">
      <dgm:prSet presAssocID="{4F9A0FBC-C50B-4D1C-B567-28589E468DA7}" presName="sibTrans" presStyleCnt="0"/>
      <dgm:spPr/>
    </dgm:pt>
    <dgm:pt modelId="{7BD1C004-2964-4A4A-949E-665EE773439B}" type="pres">
      <dgm:prSet presAssocID="{48FA7048-45B8-48B8-BB87-2C27B431D542}" presName="compositeNode" presStyleCnt="0">
        <dgm:presLayoutVars>
          <dgm:bulletEnabled val="1"/>
        </dgm:presLayoutVars>
      </dgm:prSet>
      <dgm:spPr/>
    </dgm:pt>
    <dgm:pt modelId="{F6F346D6-B81F-4234-A3AA-693533DD5B0D}" type="pres">
      <dgm:prSet presAssocID="{48FA7048-45B8-48B8-BB87-2C27B431D542}" presName="bgRect" presStyleLbl="node1" presStyleIdx="1" presStyleCnt="3"/>
      <dgm:spPr/>
    </dgm:pt>
    <dgm:pt modelId="{B41EB032-E434-4AAB-BF65-689FF3F0ABCB}" type="pres">
      <dgm:prSet presAssocID="{48FA7048-45B8-48B8-BB87-2C27B431D542}" presName="parentNode" presStyleLbl="node1" presStyleIdx="1" presStyleCnt="3">
        <dgm:presLayoutVars>
          <dgm:chMax val="0"/>
          <dgm:bulletEnabled val="1"/>
        </dgm:presLayoutVars>
      </dgm:prSet>
      <dgm:spPr/>
    </dgm:pt>
    <dgm:pt modelId="{4DAB6A77-D505-4A60-886B-9A68698FA241}" type="pres">
      <dgm:prSet presAssocID="{48FA7048-45B8-48B8-BB87-2C27B431D542}" presName="childNode" presStyleLbl="node1" presStyleIdx="1" presStyleCnt="3">
        <dgm:presLayoutVars>
          <dgm:bulletEnabled val="1"/>
        </dgm:presLayoutVars>
      </dgm:prSet>
      <dgm:spPr/>
    </dgm:pt>
    <dgm:pt modelId="{6C0A5670-D59C-48B4-9D97-C980769AF36E}" type="pres">
      <dgm:prSet presAssocID="{E00C7572-2661-4CB2-8093-8CDED6496508}" presName="hSp" presStyleCnt="0"/>
      <dgm:spPr/>
    </dgm:pt>
    <dgm:pt modelId="{03E0B396-2D6E-487B-9DA8-F328795726D0}" type="pres">
      <dgm:prSet presAssocID="{E00C7572-2661-4CB2-8093-8CDED6496508}" presName="vProcSp" presStyleCnt="0"/>
      <dgm:spPr/>
    </dgm:pt>
    <dgm:pt modelId="{051BAA9A-645C-4F93-A552-1D76CA9FF2E1}" type="pres">
      <dgm:prSet presAssocID="{E00C7572-2661-4CB2-8093-8CDED6496508}" presName="vSp1" presStyleCnt="0"/>
      <dgm:spPr/>
    </dgm:pt>
    <dgm:pt modelId="{B1D22367-0FB1-44CB-9E3E-D5D59C2D250E}" type="pres">
      <dgm:prSet presAssocID="{E00C7572-2661-4CB2-8093-8CDED6496508}" presName="simulatedConn" presStyleLbl="solidFgAcc1" presStyleIdx="1" presStyleCnt="2"/>
      <dgm:spPr/>
    </dgm:pt>
    <dgm:pt modelId="{08709DA2-7E93-4A6D-8A09-90C73F2D4E3E}" type="pres">
      <dgm:prSet presAssocID="{E00C7572-2661-4CB2-8093-8CDED6496508}" presName="vSp2" presStyleCnt="0"/>
      <dgm:spPr/>
    </dgm:pt>
    <dgm:pt modelId="{07E19A52-1B9D-41CA-A6C6-B56607309B00}" type="pres">
      <dgm:prSet presAssocID="{E00C7572-2661-4CB2-8093-8CDED6496508}" presName="sibTrans" presStyleCnt="0"/>
      <dgm:spPr/>
    </dgm:pt>
    <dgm:pt modelId="{05848D6F-C08F-4D64-B658-F32D57686977}" type="pres">
      <dgm:prSet presAssocID="{9A89F09F-D13A-4D88-8A97-E600FE422364}" presName="compositeNode" presStyleCnt="0">
        <dgm:presLayoutVars>
          <dgm:bulletEnabled val="1"/>
        </dgm:presLayoutVars>
      </dgm:prSet>
      <dgm:spPr/>
    </dgm:pt>
    <dgm:pt modelId="{9D7434C9-782B-4FC5-9E78-CEB7D90E20E8}" type="pres">
      <dgm:prSet presAssocID="{9A89F09F-D13A-4D88-8A97-E600FE422364}" presName="bgRect" presStyleLbl="node1" presStyleIdx="2" presStyleCnt="3"/>
      <dgm:spPr/>
    </dgm:pt>
    <dgm:pt modelId="{9CAAB13F-5E71-4969-9764-B31BBD96E14C}" type="pres">
      <dgm:prSet presAssocID="{9A89F09F-D13A-4D88-8A97-E600FE422364}" presName="parentNode" presStyleLbl="node1" presStyleIdx="2" presStyleCnt="3">
        <dgm:presLayoutVars>
          <dgm:chMax val="0"/>
          <dgm:bulletEnabled val="1"/>
        </dgm:presLayoutVars>
      </dgm:prSet>
      <dgm:spPr/>
    </dgm:pt>
    <dgm:pt modelId="{6725DFEB-FAAF-42F4-A27F-1215D5B5872B}" type="pres">
      <dgm:prSet presAssocID="{9A89F09F-D13A-4D88-8A97-E600FE422364}" presName="childNode" presStyleLbl="node1" presStyleIdx="2" presStyleCnt="3">
        <dgm:presLayoutVars>
          <dgm:bulletEnabled val="1"/>
        </dgm:presLayoutVars>
      </dgm:prSet>
      <dgm:spPr/>
    </dgm:pt>
  </dgm:ptLst>
  <dgm:cxnLst>
    <dgm:cxn modelId="{B8A7D315-4973-4B28-94BA-60FF869710B3}" srcId="{11CE990A-9B15-4A53-BF2E-8EC3E2A8D505}" destId="{1DAE610D-D905-42D5-8516-381B5CE79061}" srcOrd="0" destOrd="0" parTransId="{F8A1DA09-B08F-4B34-9CBC-2FF66A5FD0DF}" sibTransId="{4F9A0FBC-C50B-4D1C-B567-28589E468DA7}"/>
    <dgm:cxn modelId="{CDE85917-E4BC-485C-88A5-971A5842D04E}" srcId="{11CE990A-9B15-4A53-BF2E-8EC3E2A8D505}" destId="{9A89F09F-D13A-4D88-8A97-E600FE422364}" srcOrd="2" destOrd="0" parTransId="{76CBAB0A-24B9-481F-9FA1-D18DE7E1663B}" sibTransId="{2F471174-1D3A-42D3-A4E7-16B68919DFDC}"/>
    <dgm:cxn modelId="{92A86C38-DEF3-40D8-9798-D3B9D4E3C105}" srcId="{9A89F09F-D13A-4D88-8A97-E600FE422364}" destId="{DF2A35B0-0088-41CF-9C1F-E5FD3228752F}" srcOrd="0" destOrd="0" parTransId="{F7077EC5-5FDF-4EF9-A1C7-7E2E0F2019A1}" sibTransId="{1784F008-2A22-473B-93C3-068C4017223A}"/>
    <dgm:cxn modelId="{3F80F73A-138A-4B24-8763-267886935133}" type="presOf" srcId="{1DAE610D-D905-42D5-8516-381B5CE79061}" destId="{B8BB946D-4231-4410-9986-A9474402BCC2}" srcOrd="1" destOrd="0" presId="urn:microsoft.com/office/officeart/2005/8/layout/hProcess7"/>
    <dgm:cxn modelId="{1F71EE41-9CAD-4C45-8351-3EDA91819321}" type="presOf" srcId="{DF2A35B0-0088-41CF-9C1F-E5FD3228752F}" destId="{6725DFEB-FAAF-42F4-A27F-1215D5B5872B}" srcOrd="0" destOrd="0" presId="urn:microsoft.com/office/officeart/2005/8/layout/hProcess7"/>
    <dgm:cxn modelId="{B1FB124D-39B7-4AD5-9789-18AD4CE6A026}" type="presOf" srcId="{11CE990A-9B15-4A53-BF2E-8EC3E2A8D505}" destId="{B59DB168-B82F-4FAB-9C12-ADD6CD3591DF}" srcOrd="0" destOrd="0" presId="urn:microsoft.com/office/officeart/2005/8/layout/hProcess7"/>
    <dgm:cxn modelId="{8D8E266F-25C3-4DFC-B367-E9E12A6C5472}" srcId="{1DAE610D-D905-42D5-8516-381B5CE79061}" destId="{B31548F6-DD8F-410D-8AB6-52505D8DDB0E}" srcOrd="0" destOrd="0" parTransId="{951DEFEA-2225-4817-95BC-B1F31A043D39}" sibTransId="{4345F0F8-6565-4992-A415-26B3DA2842D2}"/>
    <dgm:cxn modelId="{8E628A78-00ED-4594-B474-AB13D5219726}" type="presOf" srcId="{36F3EFD1-C05F-40BD-9DED-553EA987276B}" destId="{4DAB6A77-D505-4A60-886B-9A68698FA241}" srcOrd="0" destOrd="0" presId="urn:microsoft.com/office/officeart/2005/8/layout/hProcess7"/>
    <dgm:cxn modelId="{3B80A080-C338-4838-92F8-96D2DACE3005}" type="presOf" srcId="{1DAE610D-D905-42D5-8516-381B5CE79061}" destId="{7853B05B-881A-4A71-B28C-C29051F28D4B}" srcOrd="0" destOrd="0" presId="urn:microsoft.com/office/officeart/2005/8/layout/hProcess7"/>
    <dgm:cxn modelId="{0EE2EC8A-85B3-43F9-B561-DD02E617AB03}" type="presOf" srcId="{48FA7048-45B8-48B8-BB87-2C27B431D542}" destId="{B41EB032-E434-4AAB-BF65-689FF3F0ABCB}" srcOrd="1" destOrd="0" presId="urn:microsoft.com/office/officeart/2005/8/layout/hProcess7"/>
    <dgm:cxn modelId="{86FB44AF-AF14-4C79-889A-A7CA6E0E77D4}" type="presOf" srcId="{B31548F6-DD8F-410D-8AB6-52505D8DDB0E}" destId="{9E54360E-67D1-4FE4-94F5-3B3853B5164C}" srcOrd="0" destOrd="0" presId="urn:microsoft.com/office/officeart/2005/8/layout/hProcess7"/>
    <dgm:cxn modelId="{7D9858D4-0105-4672-9583-E5BD5FC2956F}" type="presOf" srcId="{48FA7048-45B8-48B8-BB87-2C27B431D542}" destId="{F6F346D6-B81F-4234-A3AA-693533DD5B0D}" srcOrd="0" destOrd="0" presId="urn:microsoft.com/office/officeart/2005/8/layout/hProcess7"/>
    <dgm:cxn modelId="{EA51BAD6-F170-467A-BC06-2485172A7681}" type="presOf" srcId="{9A89F09F-D13A-4D88-8A97-E600FE422364}" destId="{9CAAB13F-5E71-4969-9764-B31BBD96E14C}" srcOrd="1" destOrd="0" presId="urn:microsoft.com/office/officeart/2005/8/layout/hProcess7"/>
    <dgm:cxn modelId="{CE4183EF-8001-40AA-858C-D35D7DD36DF6}" type="presOf" srcId="{9A89F09F-D13A-4D88-8A97-E600FE422364}" destId="{9D7434C9-782B-4FC5-9E78-CEB7D90E20E8}" srcOrd="0" destOrd="0" presId="urn:microsoft.com/office/officeart/2005/8/layout/hProcess7"/>
    <dgm:cxn modelId="{77E828F4-4F96-45EE-A3E4-3C3C93F8F503}" srcId="{11CE990A-9B15-4A53-BF2E-8EC3E2A8D505}" destId="{48FA7048-45B8-48B8-BB87-2C27B431D542}" srcOrd="1" destOrd="0" parTransId="{AC977ABC-45E5-4009-956C-9AA383628915}" sibTransId="{E00C7572-2661-4CB2-8093-8CDED6496508}"/>
    <dgm:cxn modelId="{166FB9F8-5A98-450E-9411-8FD86E44636B}" srcId="{48FA7048-45B8-48B8-BB87-2C27B431D542}" destId="{36F3EFD1-C05F-40BD-9DED-553EA987276B}" srcOrd="0" destOrd="0" parTransId="{9D0603E7-489F-4CE8-9C53-2E3DB2532E2F}" sibTransId="{F1D2F930-AA49-4AF2-8F76-F6116BA3ECEE}"/>
    <dgm:cxn modelId="{47FC672B-3626-4950-B967-C474B2AA9E50}" type="presParOf" srcId="{B59DB168-B82F-4FAB-9C12-ADD6CD3591DF}" destId="{236B7567-F340-4E4E-9FBF-6D69EDDFC447}" srcOrd="0" destOrd="0" presId="urn:microsoft.com/office/officeart/2005/8/layout/hProcess7"/>
    <dgm:cxn modelId="{CD23BAD0-94DE-4F98-A266-B337A28202E9}" type="presParOf" srcId="{236B7567-F340-4E4E-9FBF-6D69EDDFC447}" destId="{7853B05B-881A-4A71-B28C-C29051F28D4B}" srcOrd="0" destOrd="0" presId="urn:microsoft.com/office/officeart/2005/8/layout/hProcess7"/>
    <dgm:cxn modelId="{C2683F9A-D039-4F3C-97FA-BC607CAFFA73}" type="presParOf" srcId="{236B7567-F340-4E4E-9FBF-6D69EDDFC447}" destId="{B8BB946D-4231-4410-9986-A9474402BCC2}" srcOrd="1" destOrd="0" presId="urn:microsoft.com/office/officeart/2005/8/layout/hProcess7"/>
    <dgm:cxn modelId="{60E1A5FC-52E4-4C31-8D7D-95E672FBB37F}" type="presParOf" srcId="{236B7567-F340-4E4E-9FBF-6D69EDDFC447}" destId="{9E54360E-67D1-4FE4-94F5-3B3853B5164C}" srcOrd="2" destOrd="0" presId="urn:microsoft.com/office/officeart/2005/8/layout/hProcess7"/>
    <dgm:cxn modelId="{67291B01-75CD-4325-9E1C-51A33F6FFC3A}" type="presParOf" srcId="{B59DB168-B82F-4FAB-9C12-ADD6CD3591DF}" destId="{EF77BCC3-D238-4B39-A092-34F7F5F7184D}" srcOrd="1" destOrd="0" presId="urn:microsoft.com/office/officeart/2005/8/layout/hProcess7"/>
    <dgm:cxn modelId="{4C49E496-29EA-4F3A-B568-CDC592B7ACBB}" type="presParOf" srcId="{B59DB168-B82F-4FAB-9C12-ADD6CD3591DF}" destId="{960DAE08-5E8D-41B7-912F-2433C4BBF29F}" srcOrd="2" destOrd="0" presId="urn:microsoft.com/office/officeart/2005/8/layout/hProcess7"/>
    <dgm:cxn modelId="{D6EE6E21-7148-4ABF-AEFC-735DD377CB6C}" type="presParOf" srcId="{960DAE08-5E8D-41B7-912F-2433C4BBF29F}" destId="{8C965FB6-FC2F-4DCF-AB59-744D71B653C5}" srcOrd="0" destOrd="0" presId="urn:microsoft.com/office/officeart/2005/8/layout/hProcess7"/>
    <dgm:cxn modelId="{48232ABE-64AB-4BC8-955D-CC693207F56A}" type="presParOf" srcId="{960DAE08-5E8D-41B7-912F-2433C4BBF29F}" destId="{A5EB3454-A2A8-446A-9D2E-83FB9C114FDB}" srcOrd="1" destOrd="0" presId="urn:microsoft.com/office/officeart/2005/8/layout/hProcess7"/>
    <dgm:cxn modelId="{F6374129-2B6E-42C4-B2BE-87B429617909}" type="presParOf" srcId="{960DAE08-5E8D-41B7-912F-2433C4BBF29F}" destId="{46553D06-8624-400F-911B-DF90FEC1624B}" srcOrd="2" destOrd="0" presId="urn:microsoft.com/office/officeart/2005/8/layout/hProcess7"/>
    <dgm:cxn modelId="{FDF3690F-95E7-441E-B0A4-5104CD83CFF7}" type="presParOf" srcId="{B59DB168-B82F-4FAB-9C12-ADD6CD3591DF}" destId="{0B40E269-0626-42F8-ABE2-EDFE799029B7}" srcOrd="3" destOrd="0" presId="urn:microsoft.com/office/officeart/2005/8/layout/hProcess7"/>
    <dgm:cxn modelId="{B61903EF-AE37-4347-AA03-F9AF0790E66D}" type="presParOf" srcId="{B59DB168-B82F-4FAB-9C12-ADD6CD3591DF}" destId="{7BD1C004-2964-4A4A-949E-665EE773439B}" srcOrd="4" destOrd="0" presId="urn:microsoft.com/office/officeart/2005/8/layout/hProcess7"/>
    <dgm:cxn modelId="{0CFA5D9C-B95E-4D27-AB30-E6DD890C1E5A}" type="presParOf" srcId="{7BD1C004-2964-4A4A-949E-665EE773439B}" destId="{F6F346D6-B81F-4234-A3AA-693533DD5B0D}" srcOrd="0" destOrd="0" presId="urn:microsoft.com/office/officeart/2005/8/layout/hProcess7"/>
    <dgm:cxn modelId="{4DC2C2BC-3EA8-4634-9ECC-F460CE95AFD2}" type="presParOf" srcId="{7BD1C004-2964-4A4A-949E-665EE773439B}" destId="{B41EB032-E434-4AAB-BF65-689FF3F0ABCB}" srcOrd="1" destOrd="0" presId="urn:microsoft.com/office/officeart/2005/8/layout/hProcess7"/>
    <dgm:cxn modelId="{DF19EF12-AADB-4B5A-AB2E-4FC09BA800D1}" type="presParOf" srcId="{7BD1C004-2964-4A4A-949E-665EE773439B}" destId="{4DAB6A77-D505-4A60-886B-9A68698FA241}" srcOrd="2" destOrd="0" presId="urn:microsoft.com/office/officeart/2005/8/layout/hProcess7"/>
    <dgm:cxn modelId="{1A8025EE-701C-4E62-96C5-E8C3641ED72D}" type="presParOf" srcId="{B59DB168-B82F-4FAB-9C12-ADD6CD3591DF}" destId="{6C0A5670-D59C-48B4-9D97-C980769AF36E}" srcOrd="5" destOrd="0" presId="urn:microsoft.com/office/officeart/2005/8/layout/hProcess7"/>
    <dgm:cxn modelId="{985EAFAE-46F2-42BB-8A43-34C0E66DE04E}" type="presParOf" srcId="{B59DB168-B82F-4FAB-9C12-ADD6CD3591DF}" destId="{03E0B396-2D6E-487B-9DA8-F328795726D0}" srcOrd="6" destOrd="0" presId="urn:microsoft.com/office/officeart/2005/8/layout/hProcess7"/>
    <dgm:cxn modelId="{580FF9FB-97F6-4D02-80BB-5BD97B276A71}" type="presParOf" srcId="{03E0B396-2D6E-487B-9DA8-F328795726D0}" destId="{051BAA9A-645C-4F93-A552-1D76CA9FF2E1}" srcOrd="0" destOrd="0" presId="urn:microsoft.com/office/officeart/2005/8/layout/hProcess7"/>
    <dgm:cxn modelId="{06A751A3-A1B5-4C50-ADBD-0DFD398AE877}" type="presParOf" srcId="{03E0B396-2D6E-487B-9DA8-F328795726D0}" destId="{B1D22367-0FB1-44CB-9E3E-D5D59C2D250E}" srcOrd="1" destOrd="0" presId="urn:microsoft.com/office/officeart/2005/8/layout/hProcess7"/>
    <dgm:cxn modelId="{69B16D2C-CC45-4394-9E98-7ACE35A58CD5}" type="presParOf" srcId="{03E0B396-2D6E-487B-9DA8-F328795726D0}" destId="{08709DA2-7E93-4A6D-8A09-90C73F2D4E3E}" srcOrd="2" destOrd="0" presId="urn:microsoft.com/office/officeart/2005/8/layout/hProcess7"/>
    <dgm:cxn modelId="{77C0094F-9016-4CBA-834E-8DE7381DC110}" type="presParOf" srcId="{B59DB168-B82F-4FAB-9C12-ADD6CD3591DF}" destId="{07E19A52-1B9D-41CA-A6C6-B56607309B00}" srcOrd="7" destOrd="0" presId="urn:microsoft.com/office/officeart/2005/8/layout/hProcess7"/>
    <dgm:cxn modelId="{AFD16950-21F4-497A-9BCB-3E40A3EF4C14}" type="presParOf" srcId="{B59DB168-B82F-4FAB-9C12-ADD6CD3591DF}" destId="{05848D6F-C08F-4D64-B658-F32D57686977}" srcOrd="8" destOrd="0" presId="urn:microsoft.com/office/officeart/2005/8/layout/hProcess7"/>
    <dgm:cxn modelId="{4DF2B949-CD9F-44FF-A63C-7889A8E5BE68}" type="presParOf" srcId="{05848D6F-C08F-4D64-B658-F32D57686977}" destId="{9D7434C9-782B-4FC5-9E78-CEB7D90E20E8}" srcOrd="0" destOrd="0" presId="urn:microsoft.com/office/officeart/2005/8/layout/hProcess7"/>
    <dgm:cxn modelId="{91FB99A1-845E-4AF6-AE86-C712EAF5CF52}" type="presParOf" srcId="{05848D6F-C08F-4D64-B658-F32D57686977}" destId="{9CAAB13F-5E71-4969-9764-B31BBD96E14C}" srcOrd="1" destOrd="0" presId="urn:microsoft.com/office/officeart/2005/8/layout/hProcess7"/>
    <dgm:cxn modelId="{5343FE13-81C6-447F-94BA-C89302F5A27B}" type="presParOf" srcId="{05848D6F-C08F-4D64-B658-F32D57686977}" destId="{6725DFEB-FAAF-42F4-A27F-1215D5B5872B}"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F2DEA83E-5D74-4C4E-B708-584083E974D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D80CE1A4-6AEA-4AC5-BCC3-4ACF80510545}">
      <dgm:prSet phldrT="[Text]" custT="1"/>
      <dgm:spPr>
        <a:solidFill>
          <a:schemeClr val="accent4"/>
        </a:solidFill>
        <a:ln>
          <a:solidFill>
            <a:schemeClr val="tx1"/>
          </a:solidFill>
        </a:ln>
      </dgm:spPr>
      <dgm:t>
        <a:bodyPr/>
        <a:lstStyle/>
        <a:p>
          <a:r>
            <a:rPr lang="en-US" sz="2800" b="1" i="1" u="sng" dirty="0">
              <a:solidFill>
                <a:schemeClr val="tx1"/>
              </a:solidFill>
            </a:rPr>
            <a:t>Sensitive: </a:t>
          </a:r>
        </a:p>
        <a:p>
          <a:r>
            <a:rPr lang="en-US" sz="2400" dirty="0">
              <a:solidFill>
                <a:schemeClr val="tx1"/>
              </a:solidFill>
            </a:rPr>
            <a:t>Using words &amp; constructing sentences mindful of the individual’s ability to comprehend &amp; communicate given:</a:t>
          </a:r>
        </a:p>
        <a:p>
          <a:r>
            <a:rPr lang="en-US" sz="2400" dirty="0">
              <a:solidFill>
                <a:schemeClr val="tx1"/>
              </a:solidFill>
            </a:rPr>
            <a:t>His/her current mental, emotional &amp; physical state, their psychological make up, literacy, level of intellectual functioning, stage of development, any psychological problem/disorder, disposition towards acquiescence, compliance &amp; suggestibility</a:t>
          </a:r>
        </a:p>
      </dgm:t>
    </dgm:pt>
    <dgm:pt modelId="{F1F2E662-332E-4E40-A4A3-5C4C99CF6DDE}" type="parTrans" cxnId="{060C133F-93D1-4CD1-9226-FD9465E57789}">
      <dgm:prSet/>
      <dgm:spPr/>
      <dgm:t>
        <a:bodyPr/>
        <a:lstStyle/>
        <a:p>
          <a:endParaRPr lang="en-US"/>
        </a:p>
      </dgm:t>
    </dgm:pt>
    <dgm:pt modelId="{00204CA7-38F9-4421-BB1B-0ED52D7E598A}" type="sibTrans" cxnId="{060C133F-93D1-4CD1-9226-FD9465E57789}">
      <dgm:prSet/>
      <dgm:spPr/>
      <dgm:t>
        <a:bodyPr/>
        <a:lstStyle/>
        <a:p>
          <a:endParaRPr lang="en-US"/>
        </a:p>
      </dgm:t>
    </dgm:pt>
    <dgm:pt modelId="{9371B779-A374-40D1-BF2A-AD27DE1C2E2B}">
      <dgm:prSet phldrT="[Text]" custT="1"/>
      <dgm:spPr>
        <a:solidFill>
          <a:schemeClr val="accent4"/>
        </a:solidFill>
        <a:ln>
          <a:solidFill>
            <a:schemeClr val="tx1"/>
          </a:solidFill>
        </a:ln>
      </dgm:spPr>
      <dgm:t>
        <a:bodyPr/>
        <a:lstStyle/>
        <a:p>
          <a:r>
            <a:rPr lang="en-US" sz="2800" b="1" i="1" u="sng" dirty="0">
              <a:solidFill>
                <a:schemeClr val="tx1"/>
              </a:solidFill>
            </a:rPr>
            <a:t>Short:</a:t>
          </a:r>
        </a:p>
        <a:p>
          <a:r>
            <a:rPr lang="en-US" sz="2400" dirty="0">
              <a:solidFill>
                <a:schemeClr val="tx1"/>
              </a:solidFill>
            </a:rPr>
            <a:t>As concise as possible</a:t>
          </a:r>
        </a:p>
      </dgm:t>
    </dgm:pt>
    <dgm:pt modelId="{65FE3E37-FF0D-4785-AD1B-5046E1C15246}" type="parTrans" cxnId="{90D6D00B-C04F-4D0E-894E-A5429E241E01}">
      <dgm:prSet/>
      <dgm:spPr/>
      <dgm:t>
        <a:bodyPr/>
        <a:lstStyle/>
        <a:p>
          <a:endParaRPr lang="en-US"/>
        </a:p>
      </dgm:t>
    </dgm:pt>
    <dgm:pt modelId="{272EF301-69B6-462D-9991-FC312F94CA68}" type="sibTrans" cxnId="{90D6D00B-C04F-4D0E-894E-A5429E241E01}">
      <dgm:prSet/>
      <dgm:spPr/>
      <dgm:t>
        <a:bodyPr/>
        <a:lstStyle/>
        <a:p>
          <a:endParaRPr lang="en-US"/>
        </a:p>
      </dgm:t>
    </dgm:pt>
    <dgm:pt modelId="{509D591F-CD42-4D90-A458-9968203BF105}" type="pres">
      <dgm:prSet presAssocID="{F2DEA83E-5D74-4C4E-B708-584083E974DE}" presName="diagram" presStyleCnt="0">
        <dgm:presLayoutVars>
          <dgm:dir/>
          <dgm:resizeHandles val="exact"/>
        </dgm:presLayoutVars>
      </dgm:prSet>
      <dgm:spPr/>
    </dgm:pt>
    <dgm:pt modelId="{C0A264E9-AF83-49C9-AEFF-26849E095492}" type="pres">
      <dgm:prSet presAssocID="{D80CE1A4-6AEA-4AC5-BCC3-4ACF80510545}" presName="node" presStyleLbl="node1" presStyleIdx="0" presStyleCnt="2" custScaleX="189952" custLinFactNeighborX="-14246" custLinFactNeighborY="-16329">
        <dgm:presLayoutVars>
          <dgm:bulletEnabled val="1"/>
        </dgm:presLayoutVars>
      </dgm:prSet>
      <dgm:spPr/>
    </dgm:pt>
    <dgm:pt modelId="{C13824A7-7019-4AEB-A01B-52BE58D97DB3}" type="pres">
      <dgm:prSet presAssocID="{00204CA7-38F9-4421-BB1B-0ED52D7E598A}" presName="sibTrans" presStyleCnt="0"/>
      <dgm:spPr/>
    </dgm:pt>
    <dgm:pt modelId="{46F095DC-A7BA-4E25-886E-933C29199457}" type="pres">
      <dgm:prSet presAssocID="{9371B779-A374-40D1-BF2A-AD27DE1C2E2B}" presName="node" presStyleLbl="node1" presStyleIdx="1" presStyleCnt="2" custScaleX="103357" custScaleY="37313">
        <dgm:presLayoutVars>
          <dgm:bulletEnabled val="1"/>
        </dgm:presLayoutVars>
      </dgm:prSet>
      <dgm:spPr/>
    </dgm:pt>
  </dgm:ptLst>
  <dgm:cxnLst>
    <dgm:cxn modelId="{90D6D00B-C04F-4D0E-894E-A5429E241E01}" srcId="{F2DEA83E-5D74-4C4E-B708-584083E974DE}" destId="{9371B779-A374-40D1-BF2A-AD27DE1C2E2B}" srcOrd="1" destOrd="0" parTransId="{65FE3E37-FF0D-4785-AD1B-5046E1C15246}" sibTransId="{272EF301-69B6-462D-9991-FC312F94CA68}"/>
    <dgm:cxn modelId="{060C133F-93D1-4CD1-9226-FD9465E57789}" srcId="{F2DEA83E-5D74-4C4E-B708-584083E974DE}" destId="{D80CE1A4-6AEA-4AC5-BCC3-4ACF80510545}" srcOrd="0" destOrd="0" parTransId="{F1F2E662-332E-4E40-A4A3-5C4C99CF6DDE}" sibTransId="{00204CA7-38F9-4421-BB1B-0ED52D7E598A}"/>
    <dgm:cxn modelId="{EAC59982-0B3B-4D3C-A236-0ECB57619725}" type="presOf" srcId="{D80CE1A4-6AEA-4AC5-BCC3-4ACF80510545}" destId="{C0A264E9-AF83-49C9-AEFF-26849E095492}" srcOrd="0" destOrd="0" presId="urn:microsoft.com/office/officeart/2005/8/layout/default"/>
    <dgm:cxn modelId="{EA577BD9-606E-475E-9783-4E2D71ACA5F3}" type="presOf" srcId="{9371B779-A374-40D1-BF2A-AD27DE1C2E2B}" destId="{46F095DC-A7BA-4E25-886E-933C29199457}" srcOrd="0" destOrd="0" presId="urn:microsoft.com/office/officeart/2005/8/layout/default"/>
    <dgm:cxn modelId="{3E3498DD-DFFC-459D-ACB3-1081EDE10DF3}" type="presOf" srcId="{F2DEA83E-5D74-4C4E-B708-584083E974DE}" destId="{509D591F-CD42-4D90-A458-9968203BF105}" srcOrd="0" destOrd="0" presId="urn:microsoft.com/office/officeart/2005/8/layout/default"/>
    <dgm:cxn modelId="{A6FF1D99-718C-4C3E-BE55-563FA3AFBA2E}" type="presParOf" srcId="{509D591F-CD42-4D90-A458-9968203BF105}" destId="{C0A264E9-AF83-49C9-AEFF-26849E095492}" srcOrd="0" destOrd="0" presId="urn:microsoft.com/office/officeart/2005/8/layout/default"/>
    <dgm:cxn modelId="{22ACFBAE-65C1-4AE9-BD94-B3AE092B3551}" type="presParOf" srcId="{509D591F-CD42-4D90-A458-9968203BF105}" destId="{C13824A7-7019-4AEB-A01B-52BE58D97DB3}" srcOrd="1" destOrd="0" presId="urn:microsoft.com/office/officeart/2005/8/layout/default"/>
    <dgm:cxn modelId="{8847131E-D2C6-4A39-99B7-D33217FD7E97}" type="presParOf" srcId="{509D591F-CD42-4D90-A458-9968203BF105}" destId="{46F095DC-A7BA-4E25-886E-933C29199457}" srcOrd="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34C72941-5CB6-435F-8B52-7AC243CD8A01}" type="doc">
      <dgm:prSet loTypeId="urn:microsoft.com/office/officeart/2005/8/layout/process2" loCatId="process" qsTypeId="urn:microsoft.com/office/officeart/2005/8/quickstyle/simple1" qsCatId="simple" csTypeId="urn:microsoft.com/office/officeart/2005/8/colors/colorful5" csCatId="colorful" phldr="1"/>
      <dgm:spPr/>
    </dgm:pt>
    <dgm:pt modelId="{F82106DC-29E7-48E0-A413-213DC67C71A0}">
      <dgm:prSet phldrT="[Text]" custT="1"/>
      <dgm:spPr/>
      <dgm:t>
        <a:bodyPr/>
        <a:lstStyle/>
        <a:p>
          <a:r>
            <a:rPr lang="en-US" sz="2800" b="1" i="1" u="sng" dirty="0"/>
            <a:t>Single</a:t>
          </a:r>
        </a:p>
        <a:p>
          <a:r>
            <a:rPr lang="en-US" sz="2400" dirty="0"/>
            <a:t>Straightforward, to the point, not rambling or ‘all over the place,’ unambiguous </a:t>
          </a:r>
        </a:p>
      </dgm:t>
    </dgm:pt>
    <dgm:pt modelId="{3DA8994A-67FA-437A-82D9-45AA0655A3A2}" type="parTrans" cxnId="{5B94D1A5-77AF-4BEC-9AD9-E62C0A178A0A}">
      <dgm:prSet/>
      <dgm:spPr/>
      <dgm:t>
        <a:bodyPr/>
        <a:lstStyle/>
        <a:p>
          <a:endParaRPr lang="en-US"/>
        </a:p>
      </dgm:t>
    </dgm:pt>
    <dgm:pt modelId="{A1B4E9A8-7E15-4792-8986-0DCE810D583D}" type="sibTrans" cxnId="{5B94D1A5-77AF-4BEC-9AD9-E62C0A178A0A}">
      <dgm:prSet/>
      <dgm:spPr/>
      <dgm:t>
        <a:bodyPr/>
        <a:lstStyle/>
        <a:p>
          <a:endParaRPr lang="en-US"/>
        </a:p>
      </dgm:t>
    </dgm:pt>
    <dgm:pt modelId="{253F05E7-D327-4D1E-8D2A-490C2A1C8397}">
      <dgm:prSet phldrT="[Text]" custT="1"/>
      <dgm:spPr/>
      <dgm:t>
        <a:bodyPr/>
        <a:lstStyle/>
        <a:p>
          <a:r>
            <a:rPr lang="en-US" sz="2800" b="1" i="1" u="sng"/>
            <a:t>Simple:</a:t>
          </a:r>
        </a:p>
        <a:p>
          <a:r>
            <a:rPr lang="en-US" sz="2400"/>
            <a:t>Free from pretense or deceit, not misleading</a:t>
          </a:r>
          <a:endParaRPr lang="en-US" sz="2400" dirty="0"/>
        </a:p>
      </dgm:t>
    </dgm:pt>
    <dgm:pt modelId="{4C53AD10-3195-460B-8FA4-0169A5C94A48}" type="parTrans" cxnId="{84CA8314-0571-48EF-8CA0-EC640E2C100D}">
      <dgm:prSet/>
      <dgm:spPr/>
      <dgm:t>
        <a:bodyPr/>
        <a:lstStyle/>
        <a:p>
          <a:endParaRPr lang="en-US"/>
        </a:p>
      </dgm:t>
    </dgm:pt>
    <dgm:pt modelId="{606EF135-EC0C-4E0A-A90A-69EBF5CEF600}" type="sibTrans" cxnId="{84CA8314-0571-48EF-8CA0-EC640E2C100D}">
      <dgm:prSet/>
      <dgm:spPr/>
      <dgm:t>
        <a:bodyPr/>
        <a:lstStyle/>
        <a:p>
          <a:endParaRPr lang="en-US"/>
        </a:p>
      </dgm:t>
    </dgm:pt>
    <dgm:pt modelId="{D352DF55-6087-4A84-82B2-4CA860C49C75}">
      <dgm:prSet phldrT="[Text]" custT="1"/>
      <dgm:spPr/>
      <dgm:t>
        <a:bodyPr/>
        <a:lstStyle/>
        <a:p>
          <a:r>
            <a:rPr lang="en-US" sz="2800" b="1" i="1" u="sng"/>
            <a:t>Sincere</a:t>
          </a:r>
          <a:endParaRPr lang="en-US" sz="2800" b="1" i="1" u="sng" dirty="0"/>
        </a:p>
      </dgm:t>
    </dgm:pt>
    <dgm:pt modelId="{1B5E8604-0D85-44F0-A057-527C450CA510}" type="parTrans" cxnId="{E1AA1680-B55D-4B7E-9F67-AA378B51D977}">
      <dgm:prSet/>
      <dgm:spPr/>
      <dgm:t>
        <a:bodyPr/>
        <a:lstStyle/>
        <a:p>
          <a:endParaRPr lang="en-US"/>
        </a:p>
      </dgm:t>
    </dgm:pt>
    <dgm:pt modelId="{AF82A613-E2C0-4B7E-B09F-41EFE765F48E}" type="sibTrans" cxnId="{E1AA1680-B55D-4B7E-9F67-AA378B51D977}">
      <dgm:prSet/>
      <dgm:spPr/>
      <dgm:t>
        <a:bodyPr/>
        <a:lstStyle/>
        <a:p>
          <a:endParaRPr lang="en-US"/>
        </a:p>
      </dgm:t>
    </dgm:pt>
    <dgm:pt modelId="{63930DAE-C19E-4ADB-BD85-4AFD8E9B4EEB}" type="pres">
      <dgm:prSet presAssocID="{34C72941-5CB6-435F-8B52-7AC243CD8A01}" presName="linearFlow" presStyleCnt="0">
        <dgm:presLayoutVars>
          <dgm:resizeHandles val="exact"/>
        </dgm:presLayoutVars>
      </dgm:prSet>
      <dgm:spPr/>
    </dgm:pt>
    <dgm:pt modelId="{8EB06F02-8205-45B7-B931-76E850F0406A}" type="pres">
      <dgm:prSet presAssocID="{F82106DC-29E7-48E0-A413-213DC67C71A0}" presName="node" presStyleLbl="node1" presStyleIdx="0" presStyleCnt="3" custScaleX="256342">
        <dgm:presLayoutVars>
          <dgm:bulletEnabled val="1"/>
        </dgm:presLayoutVars>
      </dgm:prSet>
      <dgm:spPr/>
    </dgm:pt>
    <dgm:pt modelId="{A6D833B8-5B52-43AB-94DB-3838E75CA762}" type="pres">
      <dgm:prSet presAssocID="{A1B4E9A8-7E15-4792-8986-0DCE810D583D}" presName="sibTrans" presStyleLbl="sibTrans2D1" presStyleIdx="0" presStyleCnt="2"/>
      <dgm:spPr/>
    </dgm:pt>
    <dgm:pt modelId="{2C6BA8FA-7A1E-450F-B568-C5652EFA47FF}" type="pres">
      <dgm:prSet presAssocID="{A1B4E9A8-7E15-4792-8986-0DCE810D583D}" presName="connectorText" presStyleLbl="sibTrans2D1" presStyleIdx="0" presStyleCnt="2"/>
      <dgm:spPr/>
    </dgm:pt>
    <dgm:pt modelId="{23650D98-879F-4765-A33D-BE552E68976A}" type="pres">
      <dgm:prSet presAssocID="{253F05E7-D327-4D1E-8D2A-490C2A1C8397}" presName="node" presStyleLbl="node1" presStyleIdx="1" presStyleCnt="3" custScaleX="206382">
        <dgm:presLayoutVars>
          <dgm:bulletEnabled val="1"/>
        </dgm:presLayoutVars>
      </dgm:prSet>
      <dgm:spPr/>
    </dgm:pt>
    <dgm:pt modelId="{7ADE3C86-1F6F-4D64-930E-6248304A7CB6}" type="pres">
      <dgm:prSet presAssocID="{606EF135-EC0C-4E0A-A90A-69EBF5CEF600}" presName="sibTrans" presStyleLbl="sibTrans2D1" presStyleIdx="1" presStyleCnt="2"/>
      <dgm:spPr/>
    </dgm:pt>
    <dgm:pt modelId="{1571A4FE-655F-4BB0-AB17-970850665ABB}" type="pres">
      <dgm:prSet presAssocID="{606EF135-EC0C-4E0A-A90A-69EBF5CEF600}" presName="connectorText" presStyleLbl="sibTrans2D1" presStyleIdx="1" presStyleCnt="2"/>
      <dgm:spPr/>
    </dgm:pt>
    <dgm:pt modelId="{0E14FE09-7D5B-433C-9581-E3DF807686DC}" type="pres">
      <dgm:prSet presAssocID="{D352DF55-6087-4A84-82B2-4CA860C49C75}" presName="node" presStyleLbl="node1" presStyleIdx="2" presStyleCnt="3">
        <dgm:presLayoutVars>
          <dgm:bulletEnabled val="1"/>
        </dgm:presLayoutVars>
      </dgm:prSet>
      <dgm:spPr/>
    </dgm:pt>
  </dgm:ptLst>
  <dgm:cxnLst>
    <dgm:cxn modelId="{84CA8314-0571-48EF-8CA0-EC640E2C100D}" srcId="{34C72941-5CB6-435F-8B52-7AC243CD8A01}" destId="{253F05E7-D327-4D1E-8D2A-490C2A1C8397}" srcOrd="1" destOrd="0" parTransId="{4C53AD10-3195-460B-8FA4-0169A5C94A48}" sibTransId="{606EF135-EC0C-4E0A-A90A-69EBF5CEF600}"/>
    <dgm:cxn modelId="{6632E21B-6B01-4D48-82A8-99467E024613}" type="presOf" srcId="{34C72941-5CB6-435F-8B52-7AC243CD8A01}" destId="{63930DAE-C19E-4ADB-BD85-4AFD8E9B4EEB}" srcOrd="0" destOrd="0" presId="urn:microsoft.com/office/officeart/2005/8/layout/process2"/>
    <dgm:cxn modelId="{A082451E-F133-47AC-B9DF-0297F93F891F}" type="presOf" srcId="{D352DF55-6087-4A84-82B2-4CA860C49C75}" destId="{0E14FE09-7D5B-433C-9581-E3DF807686DC}" srcOrd="0" destOrd="0" presId="urn:microsoft.com/office/officeart/2005/8/layout/process2"/>
    <dgm:cxn modelId="{7D397728-983E-4AAB-8A34-6E2C044D0FA9}" type="presOf" srcId="{F82106DC-29E7-48E0-A413-213DC67C71A0}" destId="{8EB06F02-8205-45B7-B931-76E850F0406A}" srcOrd="0" destOrd="0" presId="urn:microsoft.com/office/officeart/2005/8/layout/process2"/>
    <dgm:cxn modelId="{5BD0E82E-7669-4EEC-9648-F466625820D2}" type="presOf" srcId="{A1B4E9A8-7E15-4792-8986-0DCE810D583D}" destId="{A6D833B8-5B52-43AB-94DB-3838E75CA762}" srcOrd="0" destOrd="0" presId="urn:microsoft.com/office/officeart/2005/8/layout/process2"/>
    <dgm:cxn modelId="{8BE4AC35-6199-4D36-AABC-90E8FB2FCB65}" type="presOf" srcId="{606EF135-EC0C-4E0A-A90A-69EBF5CEF600}" destId="{7ADE3C86-1F6F-4D64-930E-6248304A7CB6}" srcOrd="0" destOrd="0" presId="urn:microsoft.com/office/officeart/2005/8/layout/process2"/>
    <dgm:cxn modelId="{406DC85B-E5A5-4AA8-8861-0A0A0EEA7A74}" type="presOf" srcId="{A1B4E9A8-7E15-4792-8986-0DCE810D583D}" destId="{2C6BA8FA-7A1E-450F-B568-C5652EFA47FF}" srcOrd="1" destOrd="0" presId="urn:microsoft.com/office/officeart/2005/8/layout/process2"/>
    <dgm:cxn modelId="{E1AA1680-B55D-4B7E-9F67-AA378B51D977}" srcId="{34C72941-5CB6-435F-8B52-7AC243CD8A01}" destId="{D352DF55-6087-4A84-82B2-4CA860C49C75}" srcOrd="2" destOrd="0" parTransId="{1B5E8604-0D85-44F0-A057-527C450CA510}" sibTransId="{AF82A613-E2C0-4B7E-B09F-41EFE765F48E}"/>
    <dgm:cxn modelId="{5B94D1A5-77AF-4BEC-9AD9-E62C0A178A0A}" srcId="{34C72941-5CB6-435F-8B52-7AC243CD8A01}" destId="{F82106DC-29E7-48E0-A413-213DC67C71A0}" srcOrd="0" destOrd="0" parTransId="{3DA8994A-67FA-437A-82D9-45AA0655A3A2}" sibTransId="{A1B4E9A8-7E15-4792-8986-0DCE810D583D}"/>
    <dgm:cxn modelId="{A2D176DF-23EA-4FC8-B0F1-EF70F002FFED}" type="presOf" srcId="{606EF135-EC0C-4E0A-A90A-69EBF5CEF600}" destId="{1571A4FE-655F-4BB0-AB17-970850665ABB}" srcOrd="1" destOrd="0" presId="urn:microsoft.com/office/officeart/2005/8/layout/process2"/>
    <dgm:cxn modelId="{F618A2FF-880C-43DF-8728-A658D1182441}" type="presOf" srcId="{253F05E7-D327-4D1E-8D2A-490C2A1C8397}" destId="{23650D98-879F-4765-A33D-BE552E68976A}" srcOrd="0" destOrd="0" presId="urn:microsoft.com/office/officeart/2005/8/layout/process2"/>
    <dgm:cxn modelId="{C3477C25-2452-45C7-BE8E-5131A2A4FB35}" type="presParOf" srcId="{63930DAE-C19E-4ADB-BD85-4AFD8E9B4EEB}" destId="{8EB06F02-8205-45B7-B931-76E850F0406A}" srcOrd="0" destOrd="0" presId="urn:microsoft.com/office/officeart/2005/8/layout/process2"/>
    <dgm:cxn modelId="{CDADAA56-8B5F-410C-A846-AAC5165A766D}" type="presParOf" srcId="{63930DAE-C19E-4ADB-BD85-4AFD8E9B4EEB}" destId="{A6D833B8-5B52-43AB-94DB-3838E75CA762}" srcOrd="1" destOrd="0" presId="urn:microsoft.com/office/officeart/2005/8/layout/process2"/>
    <dgm:cxn modelId="{3A91AF97-2B2A-4E9D-8ED1-B47464CE88A6}" type="presParOf" srcId="{A6D833B8-5B52-43AB-94DB-3838E75CA762}" destId="{2C6BA8FA-7A1E-450F-B568-C5652EFA47FF}" srcOrd="0" destOrd="0" presId="urn:microsoft.com/office/officeart/2005/8/layout/process2"/>
    <dgm:cxn modelId="{59DE1B31-EB46-4C5A-9399-225798790914}" type="presParOf" srcId="{63930DAE-C19E-4ADB-BD85-4AFD8E9B4EEB}" destId="{23650D98-879F-4765-A33D-BE552E68976A}" srcOrd="2" destOrd="0" presId="urn:microsoft.com/office/officeart/2005/8/layout/process2"/>
    <dgm:cxn modelId="{61E4683C-E991-41F7-AD54-27E82EA9B658}" type="presParOf" srcId="{63930DAE-C19E-4ADB-BD85-4AFD8E9B4EEB}" destId="{7ADE3C86-1F6F-4D64-930E-6248304A7CB6}" srcOrd="3" destOrd="0" presId="urn:microsoft.com/office/officeart/2005/8/layout/process2"/>
    <dgm:cxn modelId="{7CB396AC-8A6D-49E3-B1C3-926C71FA4FD4}" type="presParOf" srcId="{7ADE3C86-1F6F-4D64-930E-6248304A7CB6}" destId="{1571A4FE-655F-4BB0-AB17-970850665ABB}" srcOrd="0" destOrd="0" presId="urn:microsoft.com/office/officeart/2005/8/layout/process2"/>
    <dgm:cxn modelId="{97A4461E-B9CC-4435-97E4-464E7249DDBF}" type="presParOf" srcId="{63930DAE-C19E-4ADB-BD85-4AFD8E9B4EEB}" destId="{0E14FE09-7D5B-433C-9581-E3DF807686DC}"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3457AE6A-67D7-4BD7-8200-371158DE99C8}" type="doc">
      <dgm:prSet loTypeId="urn:microsoft.com/office/officeart/2005/8/layout/bProcess4" loCatId="process" qsTypeId="urn:microsoft.com/office/officeart/2005/8/quickstyle/simple1" qsCatId="simple" csTypeId="urn:microsoft.com/office/officeart/2005/8/colors/colorful5" csCatId="colorful" phldr="1"/>
      <dgm:spPr/>
      <dgm:t>
        <a:bodyPr/>
        <a:lstStyle/>
        <a:p>
          <a:endParaRPr lang="en-US"/>
        </a:p>
      </dgm:t>
    </dgm:pt>
    <dgm:pt modelId="{B18F374E-9F3A-4F9A-995E-DEA276E21054}">
      <dgm:prSet phldrT="[Text]" custT="1"/>
      <dgm:spPr/>
      <dgm:t>
        <a:bodyPr/>
        <a:lstStyle/>
        <a:p>
          <a:r>
            <a:rPr lang="en-US" sz="2800"/>
            <a:t>Guggling</a:t>
          </a:r>
          <a:endParaRPr lang="en-US" sz="2800" dirty="0"/>
        </a:p>
      </dgm:t>
    </dgm:pt>
    <dgm:pt modelId="{A1A1D2F8-9815-4AAD-A668-5AEEB5810A54}" type="parTrans" cxnId="{4465C21D-E5B1-46DD-B6FD-C128600F71B7}">
      <dgm:prSet/>
      <dgm:spPr/>
      <dgm:t>
        <a:bodyPr/>
        <a:lstStyle/>
        <a:p>
          <a:endParaRPr lang="en-US"/>
        </a:p>
      </dgm:t>
    </dgm:pt>
    <dgm:pt modelId="{B0A2303A-FCD1-4C0E-B825-192377A85F0F}" type="sibTrans" cxnId="{4465C21D-E5B1-46DD-B6FD-C128600F71B7}">
      <dgm:prSet/>
      <dgm:spPr/>
      <dgm:t>
        <a:bodyPr/>
        <a:lstStyle/>
        <a:p>
          <a:endParaRPr lang="en-US"/>
        </a:p>
      </dgm:t>
    </dgm:pt>
    <dgm:pt modelId="{47E23BBC-D914-4BCA-B76D-C0B937D6595D}">
      <dgm:prSet phldrT="[Text]" custT="1"/>
      <dgm:spPr/>
      <dgm:t>
        <a:bodyPr/>
        <a:lstStyle/>
        <a:p>
          <a:r>
            <a:rPr lang="en-US" sz="2800"/>
            <a:t>Nodding</a:t>
          </a:r>
          <a:endParaRPr lang="en-US" sz="2800" dirty="0"/>
        </a:p>
      </dgm:t>
    </dgm:pt>
    <dgm:pt modelId="{4E46ED82-9FF2-4F1B-A616-2C1419A7CCBE}" type="parTrans" cxnId="{6CC4429A-2CC9-4EAF-ACF9-0C814AF96D03}">
      <dgm:prSet/>
      <dgm:spPr/>
      <dgm:t>
        <a:bodyPr/>
        <a:lstStyle/>
        <a:p>
          <a:endParaRPr lang="en-US"/>
        </a:p>
      </dgm:t>
    </dgm:pt>
    <dgm:pt modelId="{471D2BE6-0E44-4A9F-95B1-3E49571A02DC}" type="sibTrans" cxnId="{6CC4429A-2CC9-4EAF-ACF9-0C814AF96D03}">
      <dgm:prSet/>
      <dgm:spPr/>
      <dgm:t>
        <a:bodyPr/>
        <a:lstStyle/>
        <a:p>
          <a:endParaRPr lang="en-US"/>
        </a:p>
      </dgm:t>
    </dgm:pt>
    <dgm:pt modelId="{CF3799A6-FF9B-4921-90A9-E7454A844727}">
      <dgm:prSet phldrT="[Text]" custT="1"/>
      <dgm:spPr/>
      <dgm:t>
        <a:bodyPr/>
        <a:lstStyle/>
        <a:p>
          <a:r>
            <a:rPr lang="en-US" sz="2800"/>
            <a:t>‘Yes’</a:t>
          </a:r>
          <a:endParaRPr lang="en-US" sz="2800" dirty="0"/>
        </a:p>
      </dgm:t>
    </dgm:pt>
    <dgm:pt modelId="{8FF9AF3E-5013-4DA5-AD29-B53639ACAF6E}" type="parTrans" cxnId="{A5C24CE5-56B8-471B-ACC6-D2C520F44C69}">
      <dgm:prSet/>
      <dgm:spPr/>
      <dgm:t>
        <a:bodyPr/>
        <a:lstStyle/>
        <a:p>
          <a:endParaRPr lang="en-US"/>
        </a:p>
      </dgm:t>
    </dgm:pt>
    <dgm:pt modelId="{1419AC22-1DB9-4470-A298-EB7A74A63D74}" type="sibTrans" cxnId="{A5C24CE5-56B8-471B-ACC6-D2C520F44C69}">
      <dgm:prSet/>
      <dgm:spPr/>
      <dgm:t>
        <a:bodyPr/>
        <a:lstStyle/>
        <a:p>
          <a:endParaRPr lang="en-US"/>
        </a:p>
      </dgm:t>
    </dgm:pt>
    <dgm:pt modelId="{7D1F1309-650E-472B-A9F7-FDBCD0080B25}">
      <dgm:prSet phldrT="[Text]" custT="1"/>
      <dgm:spPr/>
      <dgm:t>
        <a:bodyPr/>
        <a:lstStyle/>
        <a:p>
          <a:r>
            <a:rPr lang="en-US" sz="2800"/>
            <a:t>‘Go on’</a:t>
          </a:r>
          <a:endParaRPr lang="en-US" sz="2800" dirty="0"/>
        </a:p>
      </dgm:t>
    </dgm:pt>
    <dgm:pt modelId="{31411BD6-4219-4D99-B9CA-FAB10ED68439}" type="parTrans" cxnId="{C785EC62-3BC9-45FB-BB0C-4191383F2A00}">
      <dgm:prSet/>
      <dgm:spPr/>
      <dgm:t>
        <a:bodyPr/>
        <a:lstStyle/>
        <a:p>
          <a:endParaRPr lang="en-US"/>
        </a:p>
      </dgm:t>
    </dgm:pt>
    <dgm:pt modelId="{D7E2A822-5D6C-4866-AE5F-E4F3F6CCB8CB}" type="sibTrans" cxnId="{C785EC62-3BC9-45FB-BB0C-4191383F2A00}">
      <dgm:prSet/>
      <dgm:spPr/>
      <dgm:t>
        <a:bodyPr/>
        <a:lstStyle/>
        <a:p>
          <a:endParaRPr lang="en-US"/>
        </a:p>
      </dgm:t>
    </dgm:pt>
    <dgm:pt modelId="{6C8AB1FC-CEA6-4611-8757-9D3DC1B1B83B}">
      <dgm:prSet phldrT="[Text]" custT="1"/>
      <dgm:spPr/>
      <dgm:t>
        <a:bodyPr/>
        <a:lstStyle/>
        <a:p>
          <a:r>
            <a:rPr lang="en-US" sz="2800"/>
            <a:t>‘Mmm’</a:t>
          </a:r>
          <a:endParaRPr lang="en-US" sz="2800" dirty="0"/>
        </a:p>
      </dgm:t>
    </dgm:pt>
    <dgm:pt modelId="{C6C543F5-B27E-4B22-BD50-F4140E11A651}" type="parTrans" cxnId="{487FB53D-2740-4DE3-8089-0EA1D021745B}">
      <dgm:prSet/>
      <dgm:spPr/>
      <dgm:t>
        <a:bodyPr/>
        <a:lstStyle/>
        <a:p>
          <a:endParaRPr lang="en-US"/>
        </a:p>
      </dgm:t>
    </dgm:pt>
    <dgm:pt modelId="{D3D32BA5-63C8-4F4C-8582-B72BEA8DDD5A}" type="sibTrans" cxnId="{487FB53D-2740-4DE3-8089-0EA1D021745B}">
      <dgm:prSet/>
      <dgm:spPr/>
      <dgm:t>
        <a:bodyPr/>
        <a:lstStyle/>
        <a:p>
          <a:endParaRPr lang="en-US"/>
        </a:p>
      </dgm:t>
    </dgm:pt>
    <dgm:pt modelId="{594E6539-E8F7-4726-B52B-0A294C19DC1E}">
      <dgm:prSet phldrT="[Text]" custT="1"/>
      <dgm:spPr/>
      <dgm:t>
        <a:bodyPr/>
        <a:lstStyle/>
        <a:p>
          <a:r>
            <a:rPr lang="en-US" sz="2800"/>
            <a:t>‘Ah ha’</a:t>
          </a:r>
          <a:endParaRPr lang="en-US" sz="2800" dirty="0"/>
        </a:p>
      </dgm:t>
    </dgm:pt>
    <dgm:pt modelId="{A7B28ED6-9716-497C-B094-D0352CA83895}" type="parTrans" cxnId="{454C9C19-29FF-4952-964A-CF35C274C2F7}">
      <dgm:prSet/>
      <dgm:spPr/>
      <dgm:t>
        <a:bodyPr/>
        <a:lstStyle/>
        <a:p>
          <a:endParaRPr lang="en-US"/>
        </a:p>
      </dgm:t>
    </dgm:pt>
    <dgm:pt modelId="{1122A15F-3E8F-4369-8F68-6248BCE208C0}" type="sibTrans" cxnId="{454C9C19-29FF-4952-964A-CF35C274C2F7}">
      <dgm:prSet/>
      <dgm:spPr/>
      <dgm:t>
        <a:bodyPr/>
        <a:lstStyle/>
        <a:p>
          <a:endParaRPr lang="en-US"/>
        </a:p>
      </dgm:t>
    </dgm:pt>
    <dgm:pt modelId="{EFA93809-553B-403F-8E41-2E84C325A364}" type="pres">
      <dgm:prSet presAssocID="{3457AE6A-67D7-4BD7-8200-371158DE99C8}" presName="Name0" presStyleCnt="0">
        <dgm:presLayoutVars>
          <dgm:dir/>
          <dgm:resizeHandles/>
        </dgm:presLayoutVars>
      </dgm:prSet>
      <dgm:spPr/>
    </dgm:pt>
    <dgm:pt modelId="{E7F34B52-ADDF-4512-B172-2B74A4D443E0}" type="pres">
      <dgm:prSet presAssocID="{B18F374E-9F3A-4F9A-995E-DEA276E21054}" presName="compNode" presStyleCnt="0"/>
      <dgm:spPr/>
    </dgm:pt>
    <dgm:pt modelId="{CAEC80E2-7D82-447F-B91E-A3CBF65B24AF}" type="pres">
      <dgm:prSet presAssocID="{B18F374E-9F3A-4F9A-995E-DEA276E21054}" presName="dummyConnPt" presStyleCnt="0"/>
      <dgm:spPr/>
    </dgm:pt>
    <dgm:pt modelId="{30BE903D-FD22-4FDA-AE11-A02408ED0087}" type="pres">
      <dgm:prSet presAssocID="{B18F374E-9F3A-4F9A-995E-DEA276E21054}" presName="node" presStyleLbl="node1" presStyleIdx="0" presStyleCnt="6">
        <dgm:presLayoutVars>
          <dgm:bulletEnabled val="1"/>
        </dgm:presLayoutVars>
      </dgm:prSet>
      <dgm:spPr/>
    </dgm:pt>
    <dgm:pt modelId="{CA7B689F-1673-45CE-8684-767C17CA50DB}" type="pres">
      <dgm:prSet presAssocID="{B0A2303A-FCD1-4C0E-B825-192377A85F0F}" presName="sibTrans" presStyleLbl="bgSibTrans2D1" presStyleIdx="0" presStyleCnt="5"/>
      <dgm:spPr/>
    </dgm:pt>
    <dgm:pt modelId="{27074E51-56BB-4A1E-A860-CBC4A2DF2F6B}" type="pres">
      <dgm:prSet presAssocID="{47E23BBC-D914-4BCA-B76D-C0B937D6595D}" presName="compNode" presStyleCnt="0"/>
      <dgm:spPr/>
    </dgm:pt>
    <dgm:pt modelId="{CE9C9136-717A-4EAF-B4F3-4F295448080B}" type="pres">
      <dgm:prSet presAssocID="{47E23BBC-D914-4BCA-B76D-C0B937D6595D}" presName="dummyConnPt" presStyleCnt="0"/>
      <dgm:spPr/>
    </dgm:pt>
    <dgm:pt modelId="{6989FA6F-08AC-4AA9-9179-80F2540037E7}" type="pres">
      <dgm:prSet presAssocID="{47E23BBC-D914-4BCA-B76D-C0B937D6595D}" presName="node" presStyleLbl="node1" presStyleIdx="1" presStyleCnt="6">
        <dgm:presLayoutVars>
          <dgm:bulletEnabled val="1"/>
        </dgm:presLayoutVars>
      </dgm:prSet>
      <dgm:spPr/>
    </dgm:pt>
    <dgm:pt modelId="{2C537FE3-FD7E-40D7-AF93-CB65584B3D4E}" type="pres">
      <dgm:prSet presAssocID="{471D2BE6-0E44-4A9F-95B1-3E49571A02DC}" presName="sibTrans" presStyleLbl="bgSibTrans2D1" presStyleIdx="1" presStyleCnt="5"/>
      <dgm:spPr/>
    </dgm:pt>
    <dgm:pt modelId="{3B66F295-15BF-430F-B991-022440A4C6A1}" type="pres">
      <dgm:prSet presAssocID="{CF3799A6-FF9B-4921-90A9-E7454A844727}" presName="compNode" presStyleCnt="0"/>
      <dgm:spPr/>
    </dgm:pt>
    <dgm:pt modelId="{F4D800FF-4F67-4308-860C-9783ABE29693}" type="pres">
      <dgm:prSet presAssocID="{CF3799A6-FF9B-4921-90A9-E7454A844727}" presName="dummyConnPt" presStyleCnt="0"/>
      <dgm:spPr/>
    </dgm:pt>
    <dgm:pt modelId="{35F2BA36-00B2-41D9-BBB2-45F756151F3A}" type="pres">
      <dgm:prSet presAssocID="{CF3799A6-FF9B-4921-90A9-E7454A844727}" presName="node" presStyleLbl="node1" presStyleIdx="2" presStyleCnt="6">
        <dgm:presLayoutVars>
          <dgm:bulletEnabled val="1"/>
        </dgm:presLayoutVars>
      </dgm:prSet>
      <dgm:spPr/>
    </dgm:pt>
    <dgm:pt modelId="{9ABEDA98-E75E-4699-99A4-2E8271104F06}" type="pres">
      <dgm:prSet presAssocID="{1419AC22-1DB9-4470-A298-EB7A74A63D74}" presName="sibTrans" presStyleLbl="bgSibTrans2D1" presStyleIdx="2" presStyleCnt="5"/>
      <dgm:spPr/>
    </dgm:pt>
    <dgm:pt modelId="{68946B13-F28C-4837-9501-8099E331B97D}" type="pres">
      <dgm:prSet presAssocID="{7D1F1309-650E-472B-A9F7-FDBCD0080B25}" presName="compNode" presStyleCnt="0"/>
      <dgm:spPr/>
    </dgm:pt>
    <dgm:pt modelId="{F198C6FE-7428-49C0-8572-FA610F8611BC}" type="pres">
      <dgm:prSet presAssocID="{7D1F1309-650E-472B-A9F7-FDBCD0080B25}" presName="dummyConnPt" presStyleCnt="0"/>
      <dgm:spPr/>
    </dgm:pt>
    <dgm:pt modelId="{CBA5F169-DE55-405A-A248-FAFEC5C55F8C}" type="pres">
      <dgm:prSet presAssocID="{7D1F1309-650E-472B-A9F7-FDBCD0080B25}" presName="node" presStyleLbl="node1" presStyleIdx="3" presStyleCnt="6">
        <dgm:presLayoutVars>
          <dgm:bulletEnabled val="1"/>
        </dgm:presLayoutVars>
      </dgm:prSet>
      <dgm:spPr/>
    </dgm:pt>
    <dgm:pt modelId="{75E48670-BB2E-46BC-B533-F2822D1B675A}" type="pres">
      <dgm:prSet presAssocID="{D7E2A822-5D6C-4866-AE5F-E4F3F6CCB8CB}" presName="sibTrans" presStyleLbl="bgSibTrans2D1" presStyleIdx="3" presStyleCnt="5"/>
      <dgm:spPr/>
    </dgm:pt>
    <dgm:pt modelId="{5B643368-BC06-4BA0-ABF4-D80E2C7A0B06}" type="pres">
      <dgm:prSet presAssocID="{6C8AB1FC-CEA6-4611-8757-9D3DC1B1B83B}" presName="compNode" presStyleCnt="0"/>
      <dgm:spPr/>
    </dgm:pt>
    <dgm:pt modelId="{C9DF5A49-5D48-4078-BEB7-8BD61810EE2C}" type="pres">
      <dgm:prSet presAssocID="{6C8AB1FC-CEA6-4611-8757-9D3DC1B1B83B}" presName="dummyConnPt" presStyleCnt="0"/>
      <dgm:spPr/>
    </dgm:pt>
    <dgm:pt modelId="{43EF28E2-9042-46E9-96B7-522DA84B56F2}" type="pres">
      <dgm:prSet presAssocID="{6C8AB1FC-CEA6-4611-8757-9D3DC1B1B83B}" presName="node" presStyleLbl="node1" presStyleIdx="4" presStyleCnt="6">
        <dgm:presLayoutVars>
          <dgm:bulletEnabled val="1"/>
        </dgm:presLayoutVars>
      </dgm:prSet>
      <dgm:spPr/>
    </dgm:pt>
    <dgm:pt modelId="{DA8D44FD-9E52-44FD-A7E5-95C937A37DA9}" type="pres">
      <dgm:prSet presAssocID="{D3D32BA5-63C8-4F4C-8582-B72BEA8DDD5A}" presName="sibTrans" presStyleLbl="bgSibTrans2D1" presStyleIdx="4" presStyleCnt="5"/>
      <dgm:spPr/>
    </dgm:pt>
    <dgm:pt modelId="{1D14B45C-0127-4003-B16A-DAE673121B8C}" type="pres">
      <dgm:prSet presAssocID="{594E6539-E8F7-4726-B52B-0A294C19DC1E}" presName="compNode" presStyleCnt="0"/>
      <dgm:spPr/>
    </dgm:pt>
    <dgm:pt modelId="{EBA373FC-08F5-476A-8B02-F269371666BA}" type="pres">
      <dgm:prSet presAssocID="{594E6539-E8F7-4726-B52B-0A294C19DC1E}" presName="dummyConnPt" presStyleCnt="0"/>
      <dgm:spPr/>
    </dgm:pt>
    <dgm:pt modelId="{0C42197D-7147-423B-B28A-A3BEDD4B1DA0}" type="pres">
      <dgm:prSet presAssocID="{594E6539-E8F7-4726-B52B-0A294C19DC1E}" presName="node" presStyleLbl="node1" presStyleIdx="5" presStyleCnt="6">
        <dgm:presLayoutVars>
          <dgm:bulletEnabled val="1"/>
        </dgm:presLayoutVars>
      </dgm:prSet>
      <dgm:spPr/>
    </dgm:pt>
  </dgm:ptLst>
  <dgm:cxnLst>
    <dgm:cxn modelId="{92C8A510-D78C-422B-91C6-AD6C70A8D5A6}" type="presOf" srcId="{CF3799A6-FF9B-4921-90A9-E7454A844727}" destId="{35F2BA36-00B2-41D9-BBB2-45F756151F3A}" srcOrd="0" destOrd="0" presId="urn:microsoft.com/office/officeart/2005/8/layout/bProcess4"/>
    <dgm:cxn modelId="{D3C06413-B754-40BF-8C95-95C45F01C6BF}" type="presOf" srcId="{594E6539-E8F7-4726-B52B-0A294C19DC1E}" destId="{0C42197D-7147-423B-B28A-A3BEDD4B1DA0}" srcOrd="0" destOrd="0" presId="urn:microsoft.com/office/officeart/2005/8/layout/bProcess4"/>
    <dgm:cxn modelId="{205F3414-2B9D-4BEB-8AA5-039558129069}" type="presOf" srcId="{1419AC22-1DB9-4470-A298-EB7A74A63D74}" destId="{9ABEDA98-E75E-4699-99A4-2E8271104F06}" srcOrd="0" destOrd="0" presId="urn:microsoft.com/office/officeart/2005/8/layout/bProcess4"/>
    <dgm:cxn modelId="{454C9C19-29FF-4952-964A-CF35C274C2F7}" srcId="{3457AE6A-67D7-4BD7-8200-371158DE99C8}" destId="{594E6539-E8F7-4726-B52B-0A294C19DC1E}" srcOrd="5" destOrd="0" parTransId="{A7B28ED6-9716-497C-B094-D0352CA83895}" sibTransId="{1122A15F-3E8F-4369-8F68-6248BCE208C0}"/>
    <dgm:cxn modelId="{4465C21D-E5B1-46DD-B6FD-C128600F71B7}" srcId="{3457AE6A-67D7-4BD7-8200-371158DE99C8}" destId="{B18F374E-9F3A-4F9A-995E-DEA276E21054}" srcOrd="0" destOrd="0" parTransId="{A1A1D2F8-9815-4AAD-A668-5AEEB5810A54}" sibTransId="{B0A2303A-FCD1-4C0E-B825-192377A85F0F}"/>
    <dgm:cxn modelId="{3FFE3F29-0E2A-470D-B25E-B65F280E7E07}" type="presOf" srcId="{D7E2A822-5D6C-4866-AE5F-E4F3F6CCB8CB}" destId="{75E48670-BB2E-46BC-B533-F2822D1B675A}" srcOrd="0" destOrd="0" presId="urn:microsoft.com/office/officeart/2005/8/layout/bProcess4"/>
    <dgm:cxn modelId="{2F93DB30-D1E5-43CD-8E30-5220D2718032}" type="presOf" srcId="{6C8AB1FC-CEA6-4611-8757-9D3DC1B1B83B}" destId="{43EF28E2-9042-46E9-96B7-522DA84B56F2}" srcOrd="0" destOrd="0" presId="urn:microsoft.com/office/officeart/2005/8/layout/bProcess4"/>
    <dgm:cxn modelId="{487FB53D-2740-4DE3-8089-0EA1D021745B}" srcId="{3457AE6A-67D7-4BD7-8200-371158DE99C8}" destId="{6C8AB1FC-CEA6-4611-8757-9D3DC1B1B83B}" srcOrd="4" destOrd="0" parTransId="{C6C543F5-B27E-4B22-BD50-F4140E11A651}" sibTransId="{D3D32BA5-63C8-4F4C-8582-B72BEA8DDD5A}"/>
    <dgm:cxn modelId="{74C16D4C-2B5F-4A5F-AB23-DA984A204A49}" type="presOf" srcId="{D3D32BA5-63C8-4F4C-8582-B72BEA8DDD5A}" destId="{DA8D44FD-9E52-44FD-A7E5-95C937A37DA9}" srcOrd="0" destOrd="0" presId="urn:microsoft.com/office/officeart/2005/8/layout/bProcess4"/>
    <dgm:cxn modelId="{F70ABF52-05FE-45D9-8F39-184C1A112C3C}" type="presOf" srcId="{7D1F1309-650E-472B-A9F7-FDBCD0080B25}" destId="{CBA5F169-DE55-405A-A248-FAFEC5C55F8C}" srcOrd="0" destOrd="0" presId="urn:microsoft.com/office/officeart/2005/8/layout/bProcess4"/>
    <dgm:cxn modelId="{F5A9A55E-0544-439B-9684-18C1ABFB3063}" type="presOf" srcId="{47E23BBC-D914-4BCA-B76D-C0B937D6595D}" destId="{6989FA6F-08AC-4AA9-9179-80F2540037E7}" srcOrd="0" destOrd="0" presId="urn:microsoft.com/office/officeart/2005/8/layout/bProcess4"/>
    <dgm:cxn modelId="{C785EC62-3BC9-45FB-BB0C-4191383F2A00}" srcId="{3457AE6A-67D7-4BD7-8200-371158DE99C8}" destId="{7D1F1309-650E-472B-A9F7-FDBCD0080B25}" srcOrd="3" destOrd="0" parTransId="{31411BD6-4219-4D99-B9CA-FAB10ED68439}" sibTransId="{D7E2A822-5D6C-4866-AE5F-E4F3F6CCB8CB}"/>
    <dgm:cxn modelId="{6CC4429A-2CC9-4EAF-ACF9-0C814AF96D03}" srcId="{3457AE6A-67D7-4BD7-8200-371158DE99C8}" destId="{47E23BBC-D914-4BCA-B76D-C0B937D6595D}" srcOrd="1" destOrd="0" parTransId="{4E46ED82-9FF2-4F1B-A616-2C1419A7CCBE}" sibTransId="{471D2BE6-0E44-4A9F-95B1-3E49571A02DC}"/>
    <dgm:cxn modelId="{42996B9F-1102-4820-91BF-25EB73E1B671}" type="presOf" srcId="{471D2BE6-0E44-4A9F-95B1-3E49571A02DC}" destId="{2C537FE3-FD7E-40D7-AF93-CB65584B3D4E}" srcOrd="0" destOrd="0" presId="urn:microsoft.com/office/officeart/2005/8/layout/bProcess4"/>
    <dgm:cxn modelId="{4B3338D3-D0BB-4309-87E3-6580EB5457A1}" type="presOf" srcId="{B0A2303A-FCD1-4C0E-B825-192377A85F0F}" destId="{CA7B689F-1673-45CE-8684-767C17CA50DB}" srcOrd="0" destOrd="0" presId="urn:microsoft.com/office/officeart/2005/8/layout/bProcess4"/>
    <dgm:cxn modelId="{A5C24CE5-56B8-471B-ACC6-D2C520F44C69}" srcId="{3457AE6A-67D7-4BD7-8200-371158DE99C8}" destId="{CF3799A6-FF9B-4921-90A9-E7454A844727}" srcOrd="2" destOrd="0" parTransId="{8FF9AF3E-5013-4DA5-AD29-B53639ACAF6E}" sibTransId="{1419AC22-1DB9-4470-A298-EB7A74A63D74}"/>
    <dgm:cxn modelId="{C0D1FCE9-12AD-4C06-B1A4-64465575163F}" type="presOf" srcId="{3457AE6A-67D7-4BD7-8200-371158DE99C8}" destId="{EFA93809-553B-403F-8E41-2E84C325A364}" srcOrd="0" destOrd="0" presId="urn:microsoft.com/office/officeart/2005/8/layout/bProcess4"/>
    <dgm:cxn modelId="{64240CF6-EED7-4769-B29A-365B19193490}" type="presOf" srcId="{B18F374E-9F3A-4F9A-995E-DEA276E21054}" destId="{30BE903D-FD22-4FDA-AE11-A02408ED0087}" srcOrd="0" destOrd="0" presId="urn:microsoft.com/office/officeart/2005/8/layout/bProcess4"/>
    <dgm:cxn modelId="{3850B33B-C246-43E9-BAB4-CCC8C028C5AA}" type="presParOf" srcId="{EFA93809-553B-403F-8E41-2E84C325A364}" destId="{E7F34B52-ADDF-4512-B172-2B74A4D443E0}" srcOrd="0" destOrd="0" presId="urn:microsoft.com/office/officeart/2005/8/layout/bProcess4"/>
    <dgm:cxn modelId="{418F4329-905B-4CDE-B851-94A4DCDBEC08}" type="presParOf" srcId="{E7F34B52-ADDF-4512-B172-2B74A4D443E0}" destId="{CAEC80E2-7D82-447F-B91E-A3CBF65B24AF}" srcOrd="0" destOrd="0" presId="urn:microsoft.com/office/officeart/2005/8/layout/bProcess4"/>
    <dgm:cxn modelId="{8A1D0259-7174-4FBE-8846-6CCFBF076447}" type="presParOf" srcId="{E7F34B52-ADDF-4512-B172-2B74A4D443E0}" destId="{30BE903D-FD22-4FDA-AE11-A02408ED0087}" srcOrd="1" destOrd="0" presId="urn:microsoft.com/office/officeart/2005/8/layout/bProcess4"/>
    <dgm:cxn modelId="{F821ED42-A4B8-4F41-BE60-4124ADF6BCCB}" type="presParOf" srcId="{EFA93809-553B-403F-8E41-2E84C325A364}" destId="{CA7B689F-1673-45CE-8684-767C17CA50DB}" srcOrd="1" destOrd="0" presId="urn:microsoft.com/office/officeart/2005/8/layout/bProcess4"/>
    <dgm:cxn modelId="{C6589F2F-3A92-4316-BE89-1EF6123E4A36}" type="presParOf" srcId="{EFA93809-553B-403F-8E41-2E84C325A364}" destId="{27074E51-56BB-4A1E-A860-CBC4A2DF2F6B}" srcOrd="2" destOrd="0" presId="urn:microsoft.com/office/officeart/2005/8/layout/bProcess4"/>
    <dgm:cxn modelId="{A8C50D76-261A-421E-B4C1-FD9EEB2D54FB}" type="presParOf" srcId="{27074E51-56BB-4A1E-A860-CBC4A2DF2F6B}" destId="{CE9C9136-717A-4EAF-B4F3-4F295448080B}" srcOrd="0" destOrd="0" presId="urn:microsoft.com/office/officeart/2005/8/layout/bProcess4"/>
    <dgm:cxn modelId="{4BC3C929-07ED-4720-8D2E-28BCA6480541}" type="presParOf" srcId="{27074E51-56BB-4A1E-A860-CBC4A2DF2F6B}" destId="{6989FA6F-08AC-4AA9-9179-80F2540037E7}" srcOrd="1" destOrd="0" presId="urn:microsoft.com/office/officeart/2005/8/layout/bProcess4"/>
    <dgm:cxn modelId="{D8EE4621-3CAD-4310-A4F5-6C74781F32EC}" type="presParOf" srcId="{EFA93809-553B-403F-8E41-2E84C325A364}" destId="{2C537FE3-FD7E-40D7-AF93-CB65584B3D4E}" srcOrd="3" destOrd="0" presId="urn:microsoft.com/office/officeart/2005/8/layout/bProcess4"/>
    <dgm:cxn modelId="{1332C42D-162A-4149-B821-C44813D96620}" type="presParOf" srcId="{EFA93809-553B-403F-8E41-2E84C325A364}" destId="{3B66F295-15BF-430F-B991-022440A4C6A1}" srcOrd="4" destOrd="0" presId="urn:microsoft.com/office/officeart/2005/8/layout/bProcess4"/>
    <dgm:cxn modelId="{9809D7C8-0E8B-4C3F-8439-2C01DF8545EA}" type="presParOf" srcId="{3B66F295-15BF-430F-B991-022440A4C6A1}" destId="{F4D800FF-4F67-4308-860C-9783ABE29693}" srcOrd="0" destOrd="0" presId="urn:microsoft.com/office/officeart/2005/8/layout/bProcess4"/>
    <dgm:cxn modelId="{FDA68B81-5C32-48DE-84B8-9F00434CC4C5}" type="presParOf" srcId="{3B66F295-15BF-430F-B991-022440A4C6A1}" destId="{35F2BA36-00B2-41D9-BBB2-45F756151F3A}" srcOrd="1" destOrd="0" presId="urn:microsoft.com/office/officeart/2005/8/layout/bProcess4"/>
    <dgm:cxn modelId="{BFC17AC7-8B97-4B8F-A0E4-4AA7BF73230D}" type="presParOf" srcId="{EFA93809-553B-403F-8E41-2E84C325A364}" destId="{9ABEDA98-E75E-4699-99A4-2E8271104F06}" srcOrd="5" destOrd="0" presId="urn:microsoft.com/office/officeart/2005/8/layout/bProcess4"/>
    <dgm:cxn modelId="{6A89728F-A6B7-4910-AB1B-A2F2D493EAC0}" type="presParOf" srcId="{EFA93809-553B-403F-8E41-2E84C325A364}" destId="{68946B13-F28C-4837-9501-8099E331B97D}" srcOrd="6" destOrd="0" presId="urn:microsoft.com/office/officeart/2005/8/layout/bProcess4"/>
    <dgm:cxn modelId="{08021847-17D7-4D04-86DB-08F86F850968}" type="presParOf" srcId="{68946B13-F28C-4837-9501-8099E331B97D}" destId="{F198C6FE-7428-49C0-8572-FA610F8611BC}" srcOrd="0" destOrd="0" presId="urn:microsoft.com/office/officeart/2005/8/layout/bProcess4"/>
    <dgm:cxn modelId="{EB3995E0-D750-4447-B2B4-F481B6D1E2F1}" type="presParOf" srcId="{68946B13-F28C-4837-9501-8099E331B97D}" destId="{CBA5F169-DE55-405A-A248-FAFEC5C55F8C}" srcOrd="1" destOrd="0" presId="urn:microsoft.com/office/officeart/2005/8/layout/bProcess4"/>
    <dgm:cxn modelId="{C1A14BA6-1FED-4BD8-BF06-6CF3121002F8}" type="presParOf" srcId="{EFA93809-553B-403F-8E41-2E84C325A364}" destId="{75E48670-BB2E-46BC-B533-F2822D1B675A}" srcOrd="7" destOrd="0" presId="urn:microsoft.com/office/officeart/2005/8/layout/bProcess4"/>
    <dgm:cxn modelId="{823D1300-C665-4AC0-B3B5-D45AED702E09}" type="presParOf" srcId="{EFA93809-553B-403F-8E41-2E84C325A364}" destId="{5B643368-BC06-4BA0-ABF4-D80E2C7A0B06}" srcOrd="8" destOrd="0" presId="urn:microsoft.com/office/officeart/2005/8/layout/bProcess4"/>
    <dgm:cxn modelId="{30CD0A29-A7B2-4DC5-9A37-CF37168CA59B}" type="presParOf" srcId="{5B643368-BC06-4BA0-ABF4-D80E2C7A0B06}" destId="{C9DF5A49-5D48-4078-BEB7-8BD61810EE2C}" srcOrd="0" destOrd="0" presId="urn:microsoft.com/office/officeart/2005/8/layout/bProcess4"/>
    <dgm:cxn modelId="{9AD43854-2348-4DC6-8E42-E3088EFE7D8D}" type="presParOf" srcId="{5B643368-BC06-4BA0-ABF4-D80E2C7A0B06}" destId="{43EF28E2-9042-46E9-96B7-522DA84B56F2}" srcOrd="1" destOrd="0" presId="urn:microsoft.com/office/officeart/2005/8/layout/bProcess4"/>
    <dgm:cxn modelId="{A5B3EB15-8B77-4B3D-AF3C-A989EAD57CAD}" type="presParOf" srcId="{EFA93809-553B-403F-8E41-2E84C325A364}" destId="{DA8D44FD-9E52-44FD-A7E5-95C937A37DA9}" srcOrd="9" destOrd="0" presId="urn:microsoft.com/office/officeart/2005/8/layout/bProcess4"/>
    <dgm:cxn modelId="{8DC9B896-4388-4818-9D61-D9DC45BEB3E2}" type="presParOf" srcId="{EFA93809-553B-403F-8E41-2E84C325A364}" destId="{1D14B45C-0127-4003-B16A-DAE673121B8C}" srcOrd="10" destOrd="0" presId="urn:microsoft.com/office/officeart/2005/8/layout/bProcess4"/>
    <dgm:cxn modelId="{6608D78C-FCFF-4921-BE98-892EC7751120}" type="presParOf" srcId="{1D14B45C-0127-4003-B16A-DAE673121B8C}" destId="{EBA373FC-08F5-476A-8B02-F269371666BA}" srcOrd="0" destOrd="0" presId="urn:microsoft.com/office/officeart/2005/8/layout/bProcess4"/>
    <dgm:cxn modelId="{A7D9E512-DDC7-4FD1-A5AB-650A482F93E0}" type="presParOf" srcId="{1D14B45C-0127-4003-B16A-DAE673121B8C}" destId="{0C42197D-7147-423B-B28A-A3BEDD4B1DA0}" srcOrd="1" destOrd="0" presId="urn:microsoft.com/office/officeart/2005/8/layout/b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6D4E6CBF-2C80-4EB8-9F21-B4F390C1F809}" type="doc">
      <dgm:prSet loTypeId="urn:microsoft.com/office/officeart/2005/8/layout/default" loCatId="list" qsTypeId="urn:microsoft.com/office/officeart/2005/8/quickstyle/simple1" qsCatId="simple" csTypeId="urn:microsoft.com/office/officeart/2005/8/colors/colorful3" csCatId="colorful" phldr="1"/>
      <dgm:spPr/>
      <dgm:t>
        <a:bodyPr/>
        <a:lstStyle/>
        <a:p>
          <a:endParaRPr lang="en-US"/>
        </a:p>
      </dgm:t>
    </dgm:pt>
    <dgm:pt modelId="{87CC9929-7D8B-49F8-8A03-87BBF613B2B6}">
      <dgm:prSet phldrT="[Text]" custT="1"/>
      <dgm:spPr/>
      <dgm:t>
        <a:bodyPr/>
        <a:lstStyle/>
        <a:p>
          <a:r>
            <a:rPr lang="en-US" sz="2800" b="1" i="1" u="sng"/>
            <a:t>Forced Choice</a:t>
          </a:r>
          <a:r>
            <a:rPr lang="en-US" sz="2400"/>
            <a:t>:</a:t>
          </a:r>
        </a:p>
        <a:p>
          <a:r>
            <a:rPr lang="en-US" sz="2400"/>
            <a:t>Do you want tea or coffee?</a:t>
          </a:r>
          <a:endParaRPr lang="en-US" sz="2400" dirty="0"/>
        </a:p>
      </dgm:t>
    </dgm:pt>
    <dgm:pt modelId="{B7D4E2B4-FEA9-4D4E-AEF5-DBEC465077C8}" type="parTrans" cxnId="{53F06DC1-18B2-4F8B-BCA1-DA901DB810D3}">
      <dgm:prSet/>
      <dgm:spPr/>
      <dgm:t>
        <a:bodyPr/>
        <a:lstStyle/>
        <a:p>
          <a:endParaRPr lang="en-US"/>
        </a:p>
      </dgm:t>
    </dgm:pt>
    <dgm:pt modelId="{0741D2D6-ECD5-4567-9CA3-D38EBF097357}" type="sibTrans" cxnId="{53F06DC1-18B2-4F8B-BCA1-DA901DB810D3}">
      <dgm:prSet/>
      <dgm:spPr/>
      <dgm:t>
        <a:bodyPr/>
        <a:lstStyle/>
        <a:p>
          <a:endParaRPr lang="en-US"/>
        </a:p>
      </dgm:t>
    </dgm:pt>
    <dgm:pt modelId="{D2C01A3F-B80E-4FB4-A0BC-04794E4E1B35}">
      <dgm:prSet phldrT="[Text]" custT="1"/>
      <dgm:spPr/>
      <dgm:t>
        <a:bodyPr/>
        <a:lstStyle/>
        <a:p>
          <a:r>
            <a:rPr lang="en-US" sz="2800" b="1" i="1" u="sng"/>
            <a:t>Multiple:</a:t>
          </a:r>
        </a:p>
        <a:p>
          <a:r>
            <a:rPr lang="en-US" sz="2400"/>
            <a:t>Was there another vehicle &amp; which way did it go?</a:t>
          </a:r>
          <a:endParaRPr lang="en-US" sz="2400" dirty="0"/>
        </a:p>
      </dgm:t>
    </dgm:pt>
    <dgm:pt modelId="{AA22D9FA-A874-4E24-B6D1-9B48F8E32D93}" type="parTrans" cxnId="{8AAC3AF9-54DC-4557-851B-F2C75064B5DB}">
      <dgm:prSet/>
      <dgm:spPr/>
      <dgm:t>
        <a:bodyPr/>
        <a:lstStyle/>
        <a:p>
          <a:endParaRPr lang="en-US"/>
        </a:p>
      </dgm:t>
    </dgm:pt>
    <dgm:pt modelId="{989FA8CF-E3C3-49D9-85EE-A672DF47709E}" type="sibTrans" cxnId="{8AAC3AF9-54DC-4557-851B-F2C75064B5DB}">
      <dgm:prSet/>
      <dgm:spPr/>
      <dgm:t>
        <a:bodyPr/>
        <a:lstStyle/>
        <a:p>
          <a:endParaRPr lang="en-US"/>
        </a:p>
      </dgm:t>
    </dgm:pt>
    <dgm:pt modelId="{0B489846-1184-4E1C-9A5A-F3DF28E74B84}">
      <dgm:prSet phldrT="[Text]" custT="1"/>
      <dgm:spPr/>
      <dgm:t>
        <a:bodyPr/>
        <a:lstStyle/>
        <a:p>
          <a:r>
            <a:rPr lang="en-US" sz="2800" b="1" i="1" u="sng"/>
            <a:t>Misleading:</a:t>
          </a:r>
        </a:p>
        <a:p>
          <a:r>
            <a:rPr lang="en-US" sz="2400"/>
            <a:t>The distinction between  leading &amp; misleading questions  concerns the nature of the implied response. The first leads to a correct response, the second leads to an incorrect response</a:t>
          </a:r>
          <a:endParaRPr lang="en-US" sz="2400" dirty="0"/>
        </a:p>
      </dgm:t>
    </dgm:pt>
    <dgm:pt modelId="{48E4D393-011F-4A84-AC85-688E390683A6}" type="parTrans" cxnId="{CEACBD64-0AD6-425A-83A6-801A2283BF0D}">
      <dgm:prSet/>
      <dgm:spPr/>
      <dgm:t>
        <a:bodyPr/>
        <a:lstStyle/>
        <a:p>
          <a:endParaRPr lang="en-US"/>
        </a:p>
      </dgm:t>
    </dgm:pt>
    <dgm:pt modelId="{774F6952-8DE8-4347-AACE-3339A4FF9B13}" type="sibTrans" cxnId="{CEACBD64-0AD6-425A-83A6-801A2283BF0D}">
      <dgm:prSet/>
      <dgm:spPr/>
      <dgm:t>
        <a:bodyPr/>
        <a:lstStyle/>
        <a:p>
          <a:endParaRPr lang="en-US"/>
        </a:p>
      </dgm:t>
    </dgm:pt>
    <dgm:pt modelId="{A619370C-A1AC-441C-AC02-AB8E01E65D5F}">
      <dgm:prSet phldrT="[Text]" custT="1"/>
      <dgm:spPr/>
      <dgm:t>
        <a:bodyPr/>
        <a:lstStyle/>
        <a:p>
          <a:r>
            <a:rPr lang="en-US" sz="2800" b="1" i="1" u="sng"/>
            <a:t>Complex:</a:t>
          </a:r>
        </a:p>
        <a:p>
          <a:r>
            <a:rPr lang="en-US" sz="2400"/>
            <a:t>“You said that you’ve never been there before but I think that you did go there, &amp; that you said you’ve never been there because you know place was unsafe. Isn’t that so?</a:t>
          </a:r>
          <a:endParaRPr lang="en-US" sz="2400" dirty="0"/>
        </a:p>
      </dgm:t>
    </dgm:pt>
    <dgm:pt modelId="{50088060-864A-413D-B4E3-51A5C7AF9D1B}" type="parTrans" cxnId="{3E63B38D-F802-41DE-AA62-97C3F5B0ED3F}">
      <dgm:prSet/>
      <dgm:spPr/>
      <dgm:t>
        <a:bodyPr/>
        <a:lstStyle/>
        <a:p>
          <a:endParaRPr lang="en-US"/>
        </a:p>
      </dgm:t>
    </dgm:pt>
    <dgm:pt modelId="{D91E0BB2-8934-4FD8-BAFB-152E1C19FFDE}" type="sibTrans" cxnId="{3E63B38D-F802-41DE-AA62-97C3F5B0ED3F}">
      <dgm:prSet/>
      <dgm:spPr/>
      <dgm:t>
        <a:bodyPr/>
        <a:lstStyle/>
        <a:p>
          <a:endParaRPr lang="en-US"/>
        </a:p>
      </dgm:t>
    </dgm:pt>
    <dgm:pt modelId="{33DB160F-8BC4-43BB-8B66-5323D1F95B04}" type="pres">
      <dgm:prSet presAssocID="{6D4E6CBF-2C80-4EB8-9F21-B4F390C1F809}" presName="diagram" presStyleCnt="0">
        <dgm:presLayoutVars>
          <dgm:dir/>
          <dgm:resizeHandles val="exact"/>
        </dgm:presLayoutVars>
      </dgm:prSet>
      <dgm:spPr/>
    </dgm:pt>
    <dgm:pt modelId="{908EE511-1DDD-42E6-9489-C63136DE8952}" type="pres">
      <dgm:prSet presAssocID="{87CC9929-7D8B-49F8-8A03-87BBF613B2B6}" presName="node" presStyleLbl="node1" presStyleIdx="0" presStyleCnt="4" custScaleX="153894" custScaleY="77310" custLinFactNeighborX="-26580" custLinFactNeighborY="-26441">
        <dgm:presLayoutVars>
          <dgm:bulletEnabled val="1"/>
        </dgm:presLayoutVars>
      </dgm:prSet>
      <dgm:spPr/>
    </dgm:pt>
    <dgm:pt modelId="{C1B8086E-1F66-450A-A528-879C4128B188}" type="pres">
      <dgm:prSet presAssocID="{0741D2D6-ECD5-4567-9CA3-D38EBF097357}" presName="sibTrans" presStyleCnt="0"/>
      <dgm:spPr/>
    </dgm:pt>
    <dgm:pt modelId="{E102F28A-2E4D-4489-8F60-109809F2E9AE}" type="pres">
      <dgm:prSet presAssocID="{D2C01A3F-B80E-4FB4-A0BC-04794E4E1B35}" presName="node" presStyleLbl="node1" presStyleIdx="1" presStyleCnt="4" custScaleX="165298" custScaleY="78843" custLinFactNeighborX="13059" custLinFactNeighborY="-25393">
        <dgm:presLayoutVars>
          <dgm:bulletEnabled val="1"/>
        </dgm:presLayoutVars>
      </dgm:prSet>
      <dgm:spPr/>
    </dgm:pt>
    <dgm:pt modelId="{3CFBBA63-820A-4395-ABE8-1EEE23B68DDE}" type="pres">
      <dgm:prSet presAssocID="{989FA8CF-E3C3-49D9-85EE-A672DF47709E}" presName="sibTrans" presStyleCnt="0"/>
      <dgm:spPr/>
    </dgm:pt>
    <dgm:pt modelId="{75ED6664-175D-43A9-9700-1A86B0A4AC8A}" type="pres">
      <dgm:prSet presAssocID="{0B489846-1184-4E1C-9A5A-F3DF28E74B84}" presName="node" presStyleLbl="node1" presStyleIdx="2" presStyleCnt="4" custScaleX="228207" custScaleY="149491">
        <dgm:presLayoutVars>
          <dgm:bulletEnabled val="1"/>
        </dgm:presLayoutVars>
      </dgm:prSet>
      <dgm:spPr/>
    </dgm:pt>
    <dgm:pt modelId="{9DCF5038-73FC-475B-9E40-E1823019A4E8}" type="pres">
      <dgm:prSet presAssocID="{774F6952-8DE8-4347-AACE-3339A4FF9B13}" presName="sibTrans" presStyleCnt="0"/>
      <dgm:spPr/>
    </dgm:pt>
    <dgm:pt modelId="{1D37740D-503C-44D0-9C39-8CECD2FC85F3}" type="pres">
      <dgm:prSet presAssocID="{A619370C-A1AC-441C-AC02-AB8E01E65D5F}" presName="node" presStyleLbl="node1" presStyleIdx="3" presStyleCnt="4" custScaleX="209277" custScaleY="161059">
        <dgm:presLayoutVars>
          <dgm:bulletEnabled val="1"/>
        </dgm:presLayoutVars>
      </dgm:prSet>
      <dgm:spPr/>
    </dgm:pt>
  </dgm:ptLst>
  <dgm:cxnLst>
    <dgm:cxn modelId="{CEACBD64-0AD6-425A-83A6-801A2283BF0D}" srcId="{6D4E6CBF-2C80-4EB8-9F21-B4F390C1F809}" destId="{0B489846-1184-4E1C-9A5A-F3DF28E74B84}" srcOrd="2" destOrd="0" parTransId="{48E4D393-011F-4A84-AC85-688E390683A6}" sibTransId="{774F6952-8DE8-4347-AACE-3339A4FF9B13}"/>
    <dgm:cxn modelId="{3E63B38D-F802-41DE-AA62-97C3F5B0ED3F}" srcId="{6D4E6CBF-2C80-4EB8-9F21-B4F390C1F809}" destId="{A619370C-A1AC-441C-AC02-AB8E01E65D5F}" srcOrd="3" destOrd="0" parTransId="{50088060-864A-413D-B4E3-51A5C7AF9D1B}" sibTransId="{D91E0BB2-8934-4FD8-BAFB-152E1C19FFDE}"/>
    <dgm:cxn modelId="{8868768E-FEDD-49E1-A540-0152D9708C08}" type="presOf" srcId="{0B489846-1184-4E1C-9A5A-F3DF28E74B84}" destId="{75ED6664-175D-43A9-9700-1A86B0A4AC8A}" srcOrd="0" destOrd="0" presId="urn:microsoft.com/office/officeart/2005/8/layout/default"/>
    <dgm:cxn modelId="{C3941D9B-A6DB-4E78-9EB7-04D9855E7688}" type="presOf" srcId="{6D4E6CBF-2C80-4EB8-9F21-B4F390C1F809}" destId="{33DB160F-8BC4-43BB-8B66-5323D1F95B04}" srcOrd="0" destOrd="0" presId="urn:microsoft.com/office/officeart/2005/8/layout/default"/>
    <dgm:cxn modelId="{856A4FB2-0759-4CF8-897D-5E12633BA7A7}" type="presOf" srcId="{A619370C-A1AC-441C-AC02-AB8E01E65D5F}" destId="{1D37740D-503C-44D0-9C39-8CECD2FC85F3}" srcOrd="0" destOrd="0" presId="urn:microsoft.com/office/officeart/2005/8/layout/default"/>
    <dgm:cxn modelId="{53F06DC1-18B2-4F8B-BCA1-DA901DB810D3}" srcId="{6D4E6CBF-2C80-4EB8-9F21-B4F390C1F809}" destId="{87CC9929-7D8B-49F8-8A03-87BBF613B2B6}" srcOrd="0" destOrd="0" parTransId="{B7D4E2B4-FEA9-4D4E-AEF5-DBEC465077C8}" sibTransId="{0741D2D6-ECD5-4567-9CA3-D38EBF097357}"/>
    <dgm:cxn modelId="{4EA077C8-8BD2-4C05-B67B-BF4FC470E98D}" type="presOf" srcId="{D2C01A3F-B80E-4FB4-A0BC-04794E4E1B35}" destId="{E102F28A-2E4D-4489-8F60-109809F2E9AE}" srcOrd="0" destOrd="0" presId="urn:microsoft.com/office/officeart/2005/8/layout/default"/>
    <dgm:cxn modelId="{023B33E8-482B-42EA-BEF9-75E32CBB0668}" type="presOf" srcId="{87CC9929-7D8B-49F8-8A03-87BBF613B2B6}" destId="{908EE511-1DDD-42E6-9489-C63136DE8952}" srcOrd="0" destOrd="0" presId="urn:microsoft.com/office/officeart/2005/8/layout/default"/>
    <dgm:cxn modelId="{8AAC3AF9-54DC-4557-851B-F2C75064B5DB}" srcId="{6D4E6CBF-2C80-4EB8-9F21-B4F390C1F809}" destId="{D2C01A3F-B80E-4FB4-A0BC-04794E4E1B35}" srcOrd="1" destOrd="0" parTransId="{AA22D9FA-A874-4E24-B6D1-9B48F8E32D93}" sibTransId="{989FA8CF-E3C3-49D9-85EE-A672DF47709E}"/>
    <dgm:cxn modelId="{989CC0D9-986C-480A-A090-D0F39AE41998}" type="presParOf" srcId="{33DB160F-8BC4-43BB-8B66-5323D1F95B04}" destId="{908EE511-1DDD-42E6-9489-C63136DE8952}" srcOrd="0" destOrd="0" presId="urn:microsoft.com/office/officeart/2005/8/layout/default"/>
    <dgm:cxn modelId="{AD766FCB-4F28-42B8-A9D9-F32B372C7043}" type="presParOf" srcId="{33DB160F-8BC4-43BB-8B66-5323D1F95B04}" destId="{C1B8086E-1F66-450A-A528-879C4128B188}" srcOrd="1" destOrd="0" presId="urn:microsoft.com/office/officeart/2005/8/layout/default"/>
    <dgm:cxn modelId="{D881BADF-854D-4707-B646-8CF444ED4A9D}" type="presParOf" srcId="{33DB160F-8BC4-43BB-8B66-5323D1F95B04}" destId="{E102F28A-2E4D-4489-8F60-109809F2E9AE}" srcOrd="2" destOrd="0" presId="urn:microsoft.com/office/officeart/2005/8/layout/default"/>
    <dgm:cxn modelId="{13C568A6-3713-4477-96CE-1EF197230E88}" type="presParOf" srcId="{33DB160F-8BC4-43BB-8B66-5323D1F95B04}" destId="{3CFBBA63-820A-4395-ABE8-1EEE23B68DDE}" srcOrd="3" destOrd="0" presId="urn:microsoft.com/office/officeart/2005/8/layout/default"/>
    <dgm:cxn modelId="{754C4985-60FC-4D08-8A2E-20A473577AC5}" type="presParOf" srcId="{33DB160F-8BC4-43BB-8B66-5323D1F95B04}" destId="{75ED6664-175D-43A9-9700-1A86B0A4AC8A}" srcOrd="4" destOrd="0" presId="urn:microsoft.com/office/officeart/2005/8/layout/default"/>
    <dgm:cxn modelId="{71B2DD64-4283-4B89-A941-299237320C5B}" type="presParOf" srcId="{33DB160F-8BC4-43BB-8B66-5323D1F95B04}" destId="{9DCF5038-73FC-475B-9E40-E1823019A4E8}" srcOrd="5" destOrd="0" presId="urn:microsoft.com/office/officeart/2005/8/layout/default"/>
    <dgm:cxn modelId="{D0FA10CF-29F7-405F-8A8D-F82B7AE12034}" type="presParOf" srcId="{33DB160F-8BC4-43BB-8B66-5323D1F95B04}" destId="{1D37740D-503C-44D0-9C39-8CECD2FC85F3}"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6E1DCB79-383A-4386-B00A-D078B05FFE63}" type="doc">
      <dgm:prSet loTypeId="urn:microsoft.com/office/officeart/2005/8/layout/process2" loCatId="process" qsTypeId="urn:microsoft.com/office/officeart/2005/8/quickstyle/simple1" qsCatId="simple" csTypeId="urn:microsoft.com/office/officeart/2005/8/colors/colorful3" csCatId="colorful" phldr="1"/>
      <dgm:spPr/>
    </dgm:pt>
    <dgm:pt modelId="{8E2DE2FD-EC0B-4444-9FEE-A7CCCC23E3AB}">
      <dgm:prSet phldrT="[Text]" custT="1"/>
      <dgm:spPr/>
      <dgm:t>
        <a:bodyPr/>
        <a:lstStyle/>
        <a:p>
          <a:r>
            <a:rPr lang="en-US" sz="2400"/>
            <a:t>Hypothetical questions are suggestive questions about things that may not have actually happened. I.e. the ‘what if’ factor</a:t>
          </a:r>
          <a:endParaRPr lang="en-US" sz="2400" dirty="0"/>
        </a:p>
      </dgm:t>
    </dgm:pt>
    <dgm:pt modelId="{A6684A2A-FDB4-4598-8853-2272E2A199BB}" type="parTrans" cxnId="{F054F3DD-28FD-4E23-AD61-E52DBB2088F3}">
      <dgm:prSet/>
      <dgm:spPr/>
      <dgm:t>
        <a:bodyPr/>
        <a:lstStyle/>
        <a:p>
          <a:endParaRPr lang="en-US"/>
        </a:p>
      </dgm:t>
    </dgm:pt>
    <dgm:pt modelId="{994A4661-3D89-4D1D-8776-2D2590CEEC15}" type="sibTrans" cxnId="{F054F3DD-28FD-4E23-AD61-E52DBB2088F3}">
      <dgm:prSet/>
      <dgm:spPr/>
      <dgm:t>
        <a:bodyPr/>
        <a:lstStyle/>
        <a:p>
          <a:endParaRPr lang="en-US"/>
        </a:p>
      </dgm:t>
    </dgm:pt>
    <dgm:pt modelId="{0009F074-0C36-40B4-9285-88DFBA8D5732}">
      <dgm:prSet phldrT="[Text]" custT="1"/>
      <dgm:spPr/>
      <dgm:t>
        <a:bodyPr/>
        <a:lstStyle/>
        <a:p>
          <a:r>
            <a:rPr lang="en-US" sz="2400"/>
            <a:t>You say you didn’t hit them, but if you did hit them, would you have injured them?</a:t>
          </a:r>
          <a:endParaRPr lang="en-US" sz="2400" dirty="0"/>
        </a:p>
      </dgm:t>
    </dgm:pt>
    <dgm:pt modelId="{3B3228E9-E095-48D4-8621-F56BB004E171}" type="parTrans" cxnId="{770D7F5A-D3E3-4D0E-B69F-C4F33BF2139A}">
      <dgm:prSet/>
      <dgm:spPr/>
      <dgm:t>
        <a:bodyPr/>
        <a:lstStyle/>
        <a:p>
          <a:endParaRPr lang="en-US"/>
        </a:p>
      </dgm:t>
    </dgm:pt>
    <dgm:pt modelId="{A8D4CE8C-8EF7-41AB-AFFF-7DCDF5474184}" type="sibTrans" cxnId="{770D7F5A-D3E3-4D0E-B69F-C4F33BF2139A}">
      <dgm:prSet/>
      <dgm:spPr/>
      <dgm:t>
        <a:bodyPr/>
        <a:lstStyle/>
        <a:p>
          <a:endParaRPr lang="en-US"/>
        </a:p>
      </dgm:t>
    </dgm:pt>
    <dgm:pt modelId="{68C9777A-8203-4E10-A4DB-BDF6A611A1EB}">
      <dgm:prSet phldrT="[Text]" custT="1"/>
      <dgm:spPr/>
      <dgm:t>
        <a:bodyPr/>
        <a:lstStyle/>
        <a:p>
          <a:r>
            <a:rPr lang="en-US" sz="2400"/>
            <a:t>If you were the driver where do you think you would have gone?</a:t>
          </a:r>
          <a:endParaRPr lang="en-US" sz="2400" dirty="0"/>
        </a:p>
      </dgm:t>
    </dgm:pt>
    <dgm:pt modelId="{18652A45-C39F-4CB8-AAEE-34DEF8F2CC56}" type="parTrans" cxnId="{D1EEF5D8-1A71-42B6-9C8C-8DCD9F086342}">
      <dgm:prSet/>
      <dgm:spPr/>
      <dgm:t>
        <a:bodyPr/>
        <a:lstStyle/>
        <a:p>
          <a:endParaRPr lang="en-US"/>
        </a:p>
      </dgm:t>
    </dgm:pt>
    <dgm:pt modelId="{4CD8197D-8A1D-465E-86C7-CEE6501DD0A0}" type="sibTrans" cxnId="{D1EEF5D8-1A71-42B6-9C8C-8DCD9F086342}">
      <dgm:prSet/>
      <dgm:spPr/>
      <dgm:t>
        <a:bodyPr/>
        <a:lstStyle/>
        <a:p>
          <a:endParaRPr lang="en-US"/>
        </a:p>
      </dgm:t>
    </dgm:pt>
    <dgm:pt modelId="{61A5E2EB-5D86-413F-BC5B-A4E696B7D998}" type="pres">
      <dgm:prSet presAssocID="{6E1DCB79-383A-4386-B00A-D078B05FFE63}" presName="linearFlow" presStyleCnt="0">
        <dgm:presLayoutVars>
          <dgm:resizeHandles val="exact"/>
        </dgm:presLayoutVars>
      </dgm:prSet>
      <dgm:spPr/>
    </dgm:pt>
    <dgm:pt modelId="{2D6FBFF3-7CDD-430B-8FE0-641DFBA4D471}" type="pres">
      <dgm:prSet presAssocID="{8E2DE2FD-EC0B-4444-9FEE-A7CCCC23E3AB}" presName="node" presStyleLbl="node1" presStyleIdx="0" presStyleCnt="3" custScaleX="238157" custScaleY="204603">
        <dgm:presLayoutVars>
          <dgm:bulletEnabled val="1"/>
        </dgm:presLayoutVars>
      </dgm:prSet>
      <dgm:spPr/>
    </dgm:pt>
    <dgm:pt modelId="{A660FCD7-B9AE-48D4-9963-F969C3BCC03E}" type="pres">
      <dgm:prSet presAssocID="{994A4661-3D89-4D1D-8776-2D2590CEEC15}" presName="sibTrans" presStyleLbl="sibTrans2D1" presStyleIdx="0" presStyleCnt="2"/>
      <dgm:spPr/>
    </dgm:pt>
    <dgm:pt modelId="{9D449D9E-584C-4AB2-8E54-C172DF520182}" type="pres">
      <dgm:prSet presAssocID="{994A4661-3D89-4D1D-8776-2D2590CEEC15}" presName="connectorText" presStyleLbl="sibTrans2D1" presStyleIdx="0" presStyleCnt="2"/>
      <dgm:spPr/>
    </dgm:pt>
    <dgm:pt modelId="{56B28C11-CD34-40B6-ABF7-14C2C9DA63D7}" type="pres">
      <dgm:prSet presAssocID="{0009F074-0C36-40B4-9285-88DFBA8D5732}" presName="node" presStyleLbl="node1" presStyleIdx="1" presStyleCnt="3" custScaleX="185994">
        <dgm:presLayoutVars>
          <dgm:bulletEnabled val="1"/>
        </dgm:presLayoutVars>
      </dgm:prSet>
      <dgm:spPr/>
    </dgm:pt>
    <dgm:pt modelId="{C1C1337C-8FC0-4B35-AB05-B40BD09BF303}" type="pres">
      <dgm:prSet presAssocID="{A8D4CE8C-8EF7-41AB-AFFF-7DCDF5474184}" presName="sibTrans" presStyleLbl="sibTrans2D1" presStyleIdx="1" presStyleCnt="2"/>
      <dgm:spPr/>
    </dgm:pt>
    <dgm:pt modelId="{F7DA4776-5E8B-4E7E-8CFD-D45FA8F99FDB}" type="pres">
      <dgm:prSet presAssocID="{A8D4CE8C-8EF7-41AB-AFFF-7DCDF5474184}" presName="connectorText" presStyleLbl="sibTrans2D1" presStyleIdx="1" presStyleCnt="2"/>
      <dgm:spPr/>
    </dgm:pt>
    <dgm:pt modelId="{09A19A23-7586-4B82-8008-9B4587DBCE64}" type="pres">
      <dgm:prSet presAssocID="{68C9777A-8203-4E10-A4DB-BDF6A611A1EB}" presName="node" presStyleLbl="node1" presStyleIdx="2" presStyleCnt="3" custScaleX="159630" custScaleY="81316">
        <dgm:presLayoutVars>
          <dgm:bulletEnabled val="1"/>
        </dgm:presLayoutVars>
      </dgm:prSet>
      <dgm:spPr/>
    </dgm:pt>
  </dgm:ptLst>
  <dgm:cxnLst>
    <dgm:cxn modelId="{5346A443-ED8E-4637-9D9B-C8F42CDDF4E4}" type="presOf" srcId="{994A4661-3D89-4D1D-8776-2D2590CEEC15}" destId="{A660FCD7-B9AE-48D4-9963-F969C3BCC03E}" srcOrd="0" destOrd="0" presId="urn:microsoft.com/office/officeart/2005/8/layout/process2"/>
    <dgm:cxn modelId="{52130358-601D-4A7F-A354-DCD73AB09E94}" type="presOf" srcId="{A8D4CE8C-8EF7-41AB-AFFF-7DCDF5474184}" destId="{F7DA4776-5E8B-4E7E-8CFD-D45FA8F99FDB}" srcOrd="1" destOrd="0" presId="urn:microsoft.com/office/officeart/2005/8/layout/process2"/>
    <dgm:cxn modelId="{770D7F5A-D3E3-4D0E-B69F-C4F33BF2139A}" srcId="{6E1DCB79-383A-4386-B00A-D078B05FFE63}" destId="{0009F074-0C36-40B4-9285-88DFBA8D5732}" srcOrd="1" destOrd="0" parTransId="{3B3228E9-E095-48D4-8621-F56BB004E171}" sibTransId="{A8D4CE8C-8EF7-41AB-AFFF-7DCDF5474184}"/>
    <dgm:cxn modelId="{7C1C98BF-E82E-4376-8956-B8F0051EBE4C}" type="presOf" srcId="{8E2DE2FD-EC0B-4444-9FEE-A7CCCC23E3AB}" destId="{2D6FBFF3-7CDD-430B-8FE0-641DFBA4D471}" srcOrd="0" destOrd="0" presId="urn:microsoft.com/office/officeart/2005/8/layout/process2"/>
    <dgm:cxn modelId="{F81975C4-4806-4748-8F20-BA054A10F1EA}" type="presOf" srcId="{68C9777A-8203-4E10-A4DB-BDF6A611A1EB}" destId="{09A19A23-7586-4B82-8008-9B4587DBCE64}" srcOrd="0" destOrd="0" presId="urn:microsoft.com/office/officeart/2005/8/layout/process2"/>
    <dgm:cxn modelId="{83DEE3C6-39B6-46BD-BAAC-6C05E83266A6}" type="presOf" srcId="{6E1DCB79-383A-4386-B00A-D078B05FFE63}" destId="{61A5E2EB-5D86-413F-BC5B-A4E696B7D998}" srcOrd="0" destOrd="0" presId="urn:microsoft.com/office/officeart/2005/8/layout/process2"/>
    <dgm:cxn modelId="{D1EEF5D8-1A71-42B6-9C8C-8DCD9F086342}" srcId="{6E1DCB79-383A-4386-B00A-D078B05FFE63}" destId="{68C9777A-8203-4E10-A4DB-BDF6A611A1EB}" srcOrd="2" destOrd="0" parTransId="{18652A45-C39F-4CB8-AAEE-34DEF8F2CC56}" sibTransId="{4CD8197D-8A1D-465E-86C7-CEE6501DD0A0}"/>
    <dgm:cxn modelId="{F054F3DD-28FD-4E23-AD61-E52DBB2088F3}" srcId="{6E1DCB79-383A-4386-B00A-D078B05FFE63}" destId="{8E2DE2FD-EC0B-4444-9FEE-A7CCCC23E3AB}" srcOrd="0" destOrd="0" parTransId="{A6684A2A-FDB4-4598-8853-2272E2A199BB}" sibTransId="{994A4661-3D89-4D1D-8776-2D2590CEEC15}"/>
    <dgm:cxn modelId="{2497B8E4-4709-4CE7-8A3F-C8F06EE0CBDA}" type="presOf" srcId="{0009F074-0C36-40B4-9285-88DFBA8D5732}" destId="{56B28C11-CD34-40B6-ABF7-14C2C9DA63D7}" srcOrd="0" destOrd="0" presId="urn:microsoft.com/office/officeart/2005/8/layout/process2"/>
    <dgm:cxn modelId="{FD8E4AE5-9980-4110-A054-A3744F5EBB5E}" type="presOf" srcId="{A8D4CE8C-8EF7-41AB-AFFF-7DCDF5474184}" destId="{C1C1337C-8FC0-4B35-AB05-B40BD09BF303}" srcOrd="0" destOrd="0" presId="urn:microsoft.com/office/officeart/2005/8/layout/process2"/>
    <dgm:cxn modelId="{97254CFB-9647-4BAB-A20E-3C33EA3ADE43}" type="presOf" srcId="{994A4661-3D89-4D1D-8776-2D2590CEEC15}" destId="{9D449D9E-584C-4AB2-8E54-C172DF520182}" srcOrd="1" destOrd="0" presId="urn:microsoft.com/office/officeart/2005/8/layout/process2"/>
    <dgm:cxn modelId="{FD7E0EDE-0CE3-4AF5-B04D-AB1BC3EF26BF}" type="presParOf" srcId="{61A5E2EB-5D86-413F-BC5B-A4E696B7D998}" destId="{2D6FBFF3-7CDD-430B-8FE0-641DFBA4D471}" srcOrd="0" destOrd="0" presId="urn:microsoft.com/office/officeart/2005/8/layout/process2"/>
    <dgm:cxn modelId="{7D7E5460-417A-40FB-AAB1-941BCE9ACAAF}" type="presParOf" srcId="{61A5E2EB-5D86-413F-BC5B-A4E696B7D998}" destId="{A660FCD7-B9AE-48D4-9963-F969C3BCC03E}" srcOrd="1" destOrd="0" presId="urn:microsoft.com/office/officeart/2005/8/layout/process2"/>
    <dgm:cxn modelId="{6167DA1D-961C-4220-A005-2F207425660E}" type="presParOf" srcId="{A660FCD7-B9AE-48D4-9963-F969C3BCC03E}" destId="{9D449D9E-584C-4AB2-8E54-C172DF520182}" srcOrd="0" destOrd="0" presId="urn:microsoft.com/office/officeart/2005/8/layout/process2"/>
    <dgm:cxn modelId="{B53F7939-A960-4865-BE52-C5DE20533053}" type="presParOf" srcId="{61A5E2EB-5D86-413F-BC5B-A4E696B7D998}" destId="{56B28C11-CD34-40B6-ABF7-14C2C9DA63D7}" srcOrd="2" destOrd="0" presId="urn:microsoft.com/office/officeart/2005/8/layout/process2"/>
    <dgm:cxn modelId="{BB1F7717-DF62-4DDE-9CB3-442A282186BE}" type="presParOf" srcId="{61A5E2EB-5D86-413F-BC5B-A4E696B7D998}" destId="{C1C1337C-8FC0-4B35-AB05-B40BD09BF303}" srcOrd="3" destOrd="0" presId="urn:microsoft.com/office/officeart/2005/8/layout/process2"/>
    <dgm:cxn modelId="{412FDA18-1D78-404B-8E63-0111B8A10C5C}" type="presParOf" srcId="{C1C1337C-8FC0-4B35-AB05-B40BD09BF303}" destId="{F7DA4776-5E8B-4E7E-8CFD-D45FA8F99FDB}" srcOrd="0" destOrd="0" presId="urn:microsoft.com/office/officeart/2005/8/layout/process2"/>
    <dgm:cxn modelId="{779F7A02-13C8-48FE-AE50-7974E7EB6A6D}" type="presParOf" srcId="{61A5E2EB-5D86-413F-BC5B-A4E696B7D998}" destId="{09A19A23-7586-4B82-8008-9B4587DBCE64}"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0B435E97-8604-4D34-821D-774A1852D4EE}" type="doc">
      <dgm:prSet loTypeId="urn:microsoft.com/office/officeart/2005/8/layout/vList4" loCatId="list" qsTypeId="urn:microsoft.com/office/officeart/2005/8/quickstyle/simple1" qsCatId="simple" csTypeId="urn:microsoft.com/office/officeart/2005/8/colors/colorful5" csCatId="colorful" phldr="1"/>
      <dgm:spPr/>
      <dgm:t>
        <a:bodyPr/>
        <a:lstStyle/>
        <a:p>
          <a:endParaRPr lang="en-US"/>
        </a:p>
      </dgm:t>
    </dgm:pt>
    <dgm:pt modelId="{26108442-0F8C-44AE-B796-63C7FBF750D7}">
      <dgm:prSet phldrT="[Text]" custT="1"/>
      <dgm:spPr/>
      <dgm:t>
        <a:bodyPr/>
        <a:lstStyle/>
        <a:p>
          <a:r>
            <a:rPr lang="en-US" sz="4800" b="1" i="1" u="sng"/>
            <a:t>P</a:t>
          </a:r>
          <a:r>
            <a:rPr lang="en-US" sz="3600"/>
            <a:t>eople</a:t>
          </a:r>
          <a:endParaRPr lang="en-US" sz="3600" dirty="0"/>
        </a:p>
      </dgm:t>
    </dgm:pt>
    <dgm:pt modelId="{A89B4C02-6927-4AA4-874F-C3EA848CD3FE}" type="parTrans" cxnId="{80581953-17B2-418A-A8DC-987ECD955E1B}">
      <dgm:prSet/>
      <dgm:spPr/>
      <dgm:t>
        <a:bodyPr/>
        <a:lstStyle/>
        <a:p>
          <a:endParaRPr lang="en-US"/>
        </a:p>
      </dgm:t>
    </dgm:pt>
    <dgm:pt modelId="{B8EE8885-09F3-45C6-B7FA-9BA6E36E6616}" type="sibTrans" cxnId="{80581953-17B2-418A-A8DC-987ECD955E1B}">
      <dgm:prSet/>
      <dgm:spPr/>
      <dgm:t>
        <a:bodyPr/>
        <a:lstStyle/>
        <a:p>
          <a:endParaRPr lang="en-US"/>
        </a:p>
      </dgm:t>
    </dgm:pt>
    <dgm:pt modelId="{09F090D6-62CF-4C79-BA5F-29206E42B2B4}">
      <dgm:prSet phldrT="[Text]" custT="1"/>
      <dgm:spPr/>
      <dgm:t>
        <a:bodyPr/>
        <a:lstStyle/>
        <a:p>
          <a:r>
            <a:rPr lang="en-US" sz="4800" b="1" i="1" u="sng"/>
            <a:t>L</a:t>
          </a:r>
          <a:r>
            <a:rPr lang="en-US" sz="3600"/>
            <a:t>ocation</a:t>
          </a:r>
          <a:endParaRPr lang="en-US" sz="3600" dirty="0"/>
        </a:p>
      </dgm:t>
    </dgm:pt>
    <dgm:pt modelId="{118A9E83-141E-4A2F-AD1F-7CA470AE480E}" type="parTrans" cxnId="{65970FB2-B1F5-430A-8E54-4A0638DBBC05}">
      <dgm:prSet/>
      <dgm:spPr/>
      <dgm:t>
        <a:bodyPr/>
        <a:lstStyle/>
        <a:p>
          <a:endParaRPr lang="en-US"/>
        </a:p>
      </dgm:t>
    </dgm:pt>
    <dgm:pt modelId="{A7AAF33C-C56F-45FB-9CF4-C5CC08F59B82}" type="sibTrans" cxnId="{65970FB2-B1F5-430A-8E54-4A0638DBBC05}">
      <dgm:prSet/>
      <dgm:spPr/>
      <dgm:t>
        <a:bodyPr/>
        <a:lstStyle/>
        <a:p>
          <a:endParaRPr lang="en-US"/>
        </a:p>
      </dgm:t>
    </dgm:pt>
    <dgm:pt modelId="{FB288992-871B-492C-B619-8CB84579A231}">
      <dgm:prSet phldrT="[Text]" custT="1"/>
      <dgm:spPr/>
      <dgm:t>
        <a:bodyPr/>
        <a:lstStyle/>
        <a:p>
          <a:r>
            <a:rPr lang="en-US" sz="4800" b="1" i="1" u="sng"/>
            <a:t>A</a:t>
          </a:r>
          <a:r>
            <a:rPr lang="en-US" sz="3600" b="0" i="0" u="none"/>
            <a:t>ction</a:t>
          </a:r>
          <a:endParaRPr lang="en-US" sz="3600" b="0" i="0" u="none" dirty="0"/>
        </a:p>
      </dgm:t>
    </dgm:pt>
    <dgm:pt modelId="{AD2E27C0-3A7D-45DD-BE92-511B8182863A}" type="parTrans" cxnId="{BADE538C-75AA-4043-8EED-200C74499189}">
      <dgm:prSet/>
      <dgm:spPr/>
      <dgm:t>
        <a:bodyPr/>
        <a:lstStyle/>
        <a:p>
          <a:endParaRPr lang="en-US"/>
        </a:p>
      </dgm:t>
    </dgm:pt>
    <dgm:pt modelId="{7844801B-4FCD-4EB0-82C3-72F5D59A92E9}" type="sibTrans" cxnId="{BADE538C-75AA-4043-8EED-200C74499189}">
      <dgm:prSet/>
      <dgm:spPr/>
      <dgm:t>
        <a:bodyPr/>
        <a:lstStyle/>
        <a:p>
          <a:endParaRPr lang="en-US"/>
        </a:p>
      </dgm:t>
    </dgm:pt>
    <dgm:pt modelId="{78F5A111-0B49-460C-9FF4-B3C7293B5FEF}">
      <dgm:prSet phldrT="[Text]" custT="1"/>
      <dgm:spPr/>
      <dgm:t>
        <a:bodyPr/>
        <a:lstStyle/>
        <a:p>
          <a:r>
            <a:rPr lang="en-US" sz="3600" b="1" i="1" u="sng"/>
            <a:t>T</a:t>
          </a:r>
          <a:r>
            <a:rPr lang="en-US" sz="3600"/>
            <a:t>ime</a:t>
          </a:r>
          <a:endParaRPr lang="en-US" sz="3600" dirty="0"/>
        </a:p>
      </dgm:t>
    </dgm:pt>
    <dgm:pt modelId="{405AD892-5F9B-499C-8493-732A0781A946}" type="parTrans" cxnId="{6AC0AE2A-73AE-4BDC-AEF4-5DFF4E6FCEFF}">
      <dgm:prSet/>
      <dgm:spPr/>
      <dgm:t>
        <a:bodyPr/>
        <a:lstStyle/>
        <a:p>
          <a:endParaRPr lang="en-US"/>
        </a:p>
      </dgm:t>
    </dgm:pt>
    <dgm:pt modelId="{575016FA-0962-4B66-AA84-516EC6180342}" type="sibTrans" cxnId="{6AC0AE2A-73AE-4BDC-AEF4-5DFF4E6FCEFF}">
      <dgm:prSet/>
      <dgm:spPr/>
      <dgm:t>
        <a:bodyPr/>
        <a:lstStyle/>
        <a:p>
          <a:endParaRPr lang="en-US"/>
        </a:p>
      </dgm:t>
    </dgm:pt>
    <dgm:pt modelId="{8101126A-D822-485F-9020-94829BD841AF}" type="pres">
      <dgm:prSet presAssocID="{0B435E97-8604-4D34-821D-774A1852D4EE}" presName="linear" presStyleCnt="0">
        <dgm:presLayoutVars>
          <dgm:dir/>
          <dgm:resizeHandles val="exact"/>
        </dgm:presLayoutVars>
      </dgm:prSet>
      <dgm:spPr/>
    </dgm:pt>
    <dgm:pt modelId="{5AFEBD99-4FA1-45E0-9DE1-9E2AE0056A0B}" type="pres">
      <dgm:prSet presAssocID="{26108442-0F8C-44AE-B796-63C7FBF750D7}" presName="comp" presStyleCnt="0"/>
      <dgm:spPr/>
    </dgm:pt>
    <dgm:pt modelId="{918D88B0-1893-4EB6-92A3-E2EF2BF84E22}" type="pres">
      <dgm:prSet presAssocID="{26108442-0F8C-44AE-B796-63C7FBF750D7}" presName="box" presStyleLbl="node1" presStyleIdx="0" presStyleCnt="4"/>
      <dgm:spPr/>
    </dgm:pt>
    <dgm:pt modelId="{FFC2D60E-5E8B-4CB8-B1EA-076DBBA2D3B3}" type="pres">
      <dgm:prSet presAssocID="{26108442-0F8C-44AE-B796-63C7FBF750D7}" presName="img" presStyleLbl="fgImgPlace1" presStyleIdx="0" presStyleCnt="4"/>
      <dgm:spPr>
        <a:blipFill rotWithShape="1">
          <a:blip xmlns:r="http://schemas.openxmlformats.org/officeDocument/2006/relationships" r:embed="rId1"/>
          <a:stretch>
            <a:fillRect/>
          </a:stretch>
        </a:blipFill>
      </dgm:spPr>
    </dgm:pt>
    <dgm:pt modelId="{8ACB5C53-28C9-45AE-922C-7B7CB8D9A4FD}" type="pres">
      <dgm:prSet presAssocID="{26108442-0F8C-44AE-B796-63C7FBF750D7}" presName="text" presStyleLbl="node1" presStyleIdx="0" presStyleCnt="4">
        <dgm:presLayoutVars>
          <dgm:bulletEnabled val="1"/>
        </dgm:presLayoutVars>
      </dgm:prSet>
      <dgm:spPr/>
    </dgm:pt>
    <dgm:pt modelId="{E3CD7C88-75CB-4178-AB12-BFCDD16DDA6E}" type="pres">
      <dgm:prSet presAssocID="{B8EE8885-09F3-45C6-B7FA-9BA6E36E6616}" presName="spacer" presStyleCnt="0"/>
      <dgm:spPr/>
    </dgm:pt>
    <dgm:pt modelId="{61E9D44F-B5B9-43EF-ABD5-42CD17D65319}" type="pres">
      <dgm:prSet presAssocID="{09F090D6-62CF-4C79-BA5F-29206E42B2B4}" presName="comp" presStyleCnt="0"/>
      <dgm:spPr/>
    </dgm:pt>
    <dgm:pt modelId="{4D51A655-2AB6-4743-B2CC-9CE68871A29D}" type="pres">
      <dgm:prSet presAssocID="{09F090D6-62CF-4C79-BA5F-29206E42B2B4}" presName="box" presStyleLbl="node1" presStyleIdx="1" presStyleCnt="4"/>
      <dgm:spPr/>
    </dgm:pt>
    <dgm:pt modelId="{40F322C2-D5D8-4110-8A36-7A3B011780DB}" type="pres">
      <dgm:prSet presAssocID="{09F090D6-62CF-4C79-BA5F-29206E42B2B4}" presName="img" presStyleLbl="fgImgPlace1" presStyleIdx="1" presStyleCnt="4"/>
      <dgm:spPr>
        <a:blipFill rotWithShape="1">
          <a:blip xmlns:r="http://schemas.openxmlformats.org/officeDocument/2006/relationships" r:embed="rId2"/>
          <a:stretch>
            <a:fillRect/>
          </a:stretch>
        </a:blipFill>
      </dgm:spPr>
    </dgm:pt>
    <dgm:pt modelId="{536058A4-086A-4C53-BD72-ECB2C830DE07}" type="pres">
      <dgm:prSet presAssocID="{09F090D6-62CF-4C79-BA5F-29206E42B2B4}" presName="text" presStyleLbl="node1" presStyleIdx="1" presStyleCnt="4">
        <dgm:presLayoutVars>
          <dgm:bulletEnabled val="1"/>
        </dgm:presLayoutVars>
      </dgm:prSet>
      <dgm:spPr/>
    </dgm:pt>
    <dgm:pt modelId="{85A06B3E-3CF0-418D-B92E-82FD72C3546A}" type="pres">
      <dgm:prSet presAssocID="{A7AAF33C-C56F-45FB-9CF4-C5CC08F59B82}" presName="spacer" presStyleCnt="0"/>
      <dgm:spPr/>
    </dgm:pt>
    <dgm:pt modelId="{E13FDC23-8A7D-47F9-9B6A-35C23D56FE0C}" type="pres">
      <dgm:prSet presAssocID="{FB288992-871B-492C-B619-8CB84579A231}" presName="comp" presStyleCnt="0"/>
      <dgm:spPr/>
    </dgm:pt>
    <dgm:pt modelId="{81BDC5B5-E275-4EF9-8C7C-8702861DFB1F}" type="pres">
      <dgm:prSet presAssocID="{FB288992-871B-492C-B619-8CB84579A231}" presName="box" presStyleLbl="node1" presStyleIdx="2" presStyleCnt="4"/>
      <dgm:spPr/>
    </dgm:pt>
    <dgm:pt modelId="{DD79FA0B-09C3-40F1-9078-0EF99C665DE5}" type="pres">
      <dgm:prSet presAssocID="{FB288992-871B-492C-B619-8CB84579A231}" presName="img" presStyleLbl="fgImgPlace1" presStyleIdx="2" presStyleCnt="4"/>
      <dgm:spPr>
        <a:blipFill rotWithShape="1">
          <a:blip xmlns:r="http://schemas.openxmlformats.org/officeDocument/2006/relationships" r:embed="rId3"/>
          <a:stretch>
            <a:fillRect/>
          </a:stretch>
        </a:blipFill>
      </dgm:spPr>
    </dgm:pt>
    <dgm:pt modelId="{172BECE7-F01B-4AC0-B1EB-6AD06AB02285}" type="pres">
      <dgm:prSet presAssocID="{FB288992-871B-492C-B619-8CB84579A231}" presName="text" presStyleLbl="node1" presStyleIdx="2" presStyleCnt="4">
        <dgm:presLayoutVars>
          <dgm:bulletEnabled val="1"/>
        </dgm:presLayoutVars>
      </dgm:prSet>
      <dgm:spPr/>
    </dgm:pt>
    <dgm:pt modelId="{2F810E96-4581-49CE-8828-67B8D33503F6}" type="pres">
      <dgm:prSet presAssocID="{7844801B-4FCD-4EB0-82C3-72F5D59A92E9}" presName="spacer" presStyleCnt="0"/>
      <dgm:spPr/>
    </dgm:pt>
    <dgm:pt modelId="{6228B071-E62B-49F9-AE84-A1D353472008}" type="pres">
      <dgm:prSet presAssocID="{78F5A111-0B49-460C-9FF4-B3C7293B5FEF}" presName="comp" presStyleCnt="0"/>
      <dgm:spPr/>
    </dgm:pt>
    <dgm:pt modelId="{C8CEC8A1-A92A-416B-9ED7-154E06DA05F4}" type="pres">
      <dgm:prSet presAssocID="{78F5A111-0B49-460C-9FF4-B3C7293B5FEF}" presName="box" presStyleLbl="node1" presStyleIdx="3" presStyleCnt="4"/>
      <dgm:spPr/>
    </dgm:pt>
    <dgm:pt modelId="{291C27BF-D6D0-4D4A-A4AA-1FABF92445B1}" type="pres">
      <dgm:prSet presAssocID="{78F5A111-0B49-460C-9FF4-B3C7293B5FEF}" presName="img" presStyleLbl="fgImgPlace1" presStyleIdx="3" presStyleCnt="4"/>
      <dgm:spPr>
        <a:blipFill rotWithShape="1">
          <a:blip xmlns:r="http://schemas.openxmlformats.org/officeDocument/2006/relationships" r:embed="rId4"/>
          <a:stretch>
            <a:fillRect/>
          </a:stretch>
        </a:blipFill>
      </dgm:spPr>
    </dgm:pt>
    <dgm:pt modelId="{87F5650C-86EA-4628-A80A-CF59345F37D9}" type="pres">
      <dgm:prSet presAssocID="{78F5A111-0B49-460C-9FF4-B3C7293B5FEF}" presName="text" presStyleLbl="node1" presStyleIdx="3" presStyleCnt="4">
        <dgm:presLayoutVars>
          <dgm:bulletEnabled val="1"/>
        </dgm:presLayoutVars>
      </dgm:prSet>
      <dgm:spPr/>
    </dgm:pt>
  </dgm:ptLst>
  <dgm:cxnLst>
    <dgm:cxn modelId="{08B4C20B-16FD-4E7D-A31C-7E3EF5F1A92A}" type="presOf" srcId="{26108442-0F8C-44AE-B796-63C7FBF750D7}" destId="{8ACB5C53-28C9-45AE-922C-7B7CB8D9A4FD}" srcOrd="1" destOrd="0" presId="urn:microsoft.com/office/officeart/2005/8/layout/vList4"/>
    <dgm:cxn modelId="{4AAB9A1A-2017-48F5-A215-84BB828F606F}" type="presOf" srcId="{09F090D6-62CF-4C79-BA5F-29206E42B2B4}" destId="{4D51A655-2AB6-4743-B2CC-9CE68871A29D}" srcOrd="0" destOrd="0" presId="urn:microsoft.com/office/officeart/2005/8/layout/vList4"/>
    <dgm:cxn modelId="{48AD351B-F752-40EE-B814-48E433A00D12}" type="presOf" srcId="{FB288992-871B-492C-B619-8CB84579A231}" destId="{81BDC5B5-E275-4EF9-8C7C-8702861DFB1F}" srcOrd="0" destOrd="0" presId="urn:microsoft.com/office/officeart/2005/8/layout/vList4"/>
    <dgm:cxn modelId="{6AC0AE2A-73AE-4BDC-AEF4-5DFF4E6FCEFF}" srcId="{0B435E97-8604-4D34-821D-774A1852D4EE}" destId="{78F5A111-0B49-460C-9FF4-B3C7293B5FEF}" srcOrd="3" destOrd="0" parTransId="{405AD892-5F9B-499C-8493-732A0781A946}" sibTransId="{575016FA-0962-4B66-AA84-516EC6180342}"/>
    <dgm:cxn modelId="{3B7A992B-F6A5-4D9C-828D-04E8CB046EF3}" type="presOf" srcId="{0B435E97-8604-4D34-821D-774A1852D4EE}" destId="{8101126A-D822-485F-9020-94829BD841AF}" srcOrd="0" destOrd="0" presId="urn:microsoft.com/office/officeart/2005/8/layout/vList4"/>
    <dgm:cxn modelId="{80581953-17B2-418A-A8DC-987ECD955E1B}" srcId="{0B435E97-8604-4D34-821D-774A1852D4EE}" destId="{26108442-0F8C-44AE-B796-63C7FBF750D7}" srcOrd="0" destOrd="0" parTransId="{A89B4C02-6927-4AA4-874F-C3EA848CD3FE}" sibTransId="{B8EE8885-09F3-45C6-B7FA-9BA6E36E6616}"/>
    <dgm:cxn modelId="{AE3DA278-CBF0-4674-9685-82B82C3D0534}" type="presOf" srcId="{26108442-0F8C-44AE-B796-63C7FBF750D7}" destId="{918D88B0-1893-4EB6-92A3-E2EF2BF84E22}" srcOrd="0" destOrd="0" presId="urn:microsoft.com/office/officeart/2005/8/layout/vList4"/>
    <dgm:cxn modelId="{BADE538C-75AA-4043-8EED-200C74499189}" srcId="{0B435E97-8604-4D34-821D-774A1852D4EE}" destId="{FB288992-871B-492C-B619-8CB84579A231}" srcOrd="2" destOrd="0" parTransId="{AD2E27C0-3A7D-45DD-BE92-511B8182863A}" sibTransId="{7844801B-4FCD-4EB0-82C3-72F5D59A92E9}"/>
    <dgm:cxn modelId="{100A54B1-D071-403F-93D7-1EFD89B58B0A}" type="presOf" srcId="{09F090D6-62CF-4C79-BA5F-29206E42B2B4}" destId="{536058A4-086A-4C53-BD72-ECB2C830DE07}" srcOrd="1" destOrd="0" presId="urn:microsoft.com/office/officeart/2005/8/layout/vList4"/>
    <dgm:cxn modelId="{65970FB2-B1F5-430A-8E54-4A0638DBBC05}" srcId="{0B435E97-8604-4D34-821D-774A1852D4EE}" destId="{09F090D6-62CF-4C79-BA5F-29206E42B2B4}" srcOrd="1" destOrd="0" parTransId="{118A9E83-141E-4A2F-AD1F-7CA470AE480E}" sibTransId="{A7AAF33C-C56F-45FB-9CF4-C5CC08F59B82}"/>
    <dgm:cxn modelId="{E35426C5-CEF2-42FB-8B5A-5EDDA88BDE78}" type="presOf" srcId="{78F5A111-0B49-460C-9FF4-B3C7293B5FEF}" destId="{C8CEC8A1-A92A-416B-9ED7-154E06DA05F4}" srcOrd="0" destOrd="0" presId="urn:microsoft.com/office/officeart/2005/8/layout/vList4"/>
    <dgm:cxn modelId="{5527D0C7-9A59-46A7-BBB9-819AF24D1F0A}" type="presOf" srcId="{FB288992-871B-492C-B619-8CB84579A231}" destId="{172BECE7-F01B-4AC0-B1EB-6AD06AB02285}" srcOrd="1" destOrd="0" presId="urn:microsoft.com/office/officeart/2005/8/layout/vList4"/>
    <dgm:cxn modelId="{A7367CE2-F1BA-40BF-802B-DA14521B7D75}" type="presOf" srcId="{78F5A111-0B49-460C-9FF4-B3C7293B5FEF}" destId="{87F5650C-86EA-4628-A80A-CF59345F37D9}" srcOrd="1" destOrd="0" presId="urn:microsoft.com/office/officeart/2005/8/layout/vList4"/>
    <dgm:cxn modelId="{98BE16A8-D788-43D9-A395-1BDE42467DEC}" type="presParOf" srcId="{8101126A-D822-485F-9020-94829BD841AF}" destId="{5AFEBD99-4FA1-45E0-9DE1-9E2AE0056A0B}" srcOrd="0" destOrd="0" presId="urn:microsoft.com/office/officeart/2005/8/layout/vList4"/>
    <dgm:cxn modelId="{B3D8DA80-AE48-4109-8D87-EC4E07F71296}" type="presParOf" srcId="{5AFEBD99-4FA1-45E0-9DE1-9E2AE0056A0B}" destId="{918D88B0-1893-4EB6-92A3-E2EF2BF84E22}" srcOrd="0" destOrd="0" presId="urn:microsoft.com/office/officeart/2005/8/layout/vList4"/>
    <dgm:cxn modelId="{FC84BF0B-DB25-41FF-99E1-859404292479}" type="presParOf" srcId="{5AFEBD99-4FA1-45E0-9DE1-9E2AE0056A0B}" destId="{FFC2D60E-5E8B-4CB8-B1EA-076DBBA2D3B3}" srcOrd="1" destOrd="0" presId="urn:microsoft.com/office/officeart/2005/8/layout/vList4"/>
    <dgm:cxn modelId="{31EF678F-82B8-499A-B25E-BE65010C42A3}" type="presParOf" srcId="{5AFEBD99-4FA1-45E0-9DE1-9E2AE0056A0B}" destId="{8ACB5C53-28C9-45AE-922C-7B7CB8D9A4FD}" srcOrd="2" destOrd="0" presId="urn:microsoft.com/office/officeart/2005/8/layout/vList4"/>
    <dgm:cxn modelId="{19C4F05B-240D-4949-80C7-1C3C5AF1D648}" type="presParOf" srcId="{8101126A-D822-485F-9020-94829BD841AF}" destId="{E3CD7C88-75CB-4178-AB12-BFCDD16DDA6E}" srcOrd="1" destOrd="0" presId="urn:microsoft.com/office/officeart/2005/8/layout/vList4"/>
    <dgm:cxn modelId="{41272AE3-6521-4BA0-A261-11F0A65396D5}" type="presParOf" srcId="{8101126A-D822-485F-9020-94829BD841AF}" destId="{61E9D44F-B5B9-43EF-ABD5-42CD17D65319}" srcOrd="2" destOrd="0" presId="urn:microsoft.com/office/officeart/2005/8/layout/vList4"/>
    <dgm:cxn modelId="{EAEE8F96-F175-497A-842B-4D9240EBF53E}" type="presParOf" srcId="{61E9D44F-B5B9-43EF-ABD5-42CD17D65319}" destId="{4D51A655-2AB6-4743-B2CC-9CE68871A29D}" srcOrd="0" destOrd="0" presId="urn:microsoft.com/office/officeart/2005/8/layout/vList4"/>
    <dgm:cxn modelId="{88A527EE-3CC9-48E2-A3A6-18D08106D79E}" type="presParOf" srcId="{61E9D44F-B5B9-43EF-ABD5-42CD17D65319}" destId="{40F322C2-D5D8-4110-8A36-7A3B011780DB}" srcOrd="1" destOrd="0" presId="urn:microsoft.com/office/officeart/2005/8/layout/vList4"/>
    <dgm:cxn modelId="{00D2F144-1F64-428D-B8F7-0B53F60B9D16}" type="presParOf" srcId="{61E9D44F-B5B9-43EF-ABD5-42CD17D65319}" destId="{536058A4-086A-4C53-BD72-ECB2C830DE07}" srcOrd="2" destOrd="0" presId="urn:microsoft.com/office/officeart/2005/8/layout/vList4"/>
    <dgm:cxn modelId="{A86D9E7E-56E8-4DAD-A4DF-627EB5038F7F}" type="presParOf" srcId="{8101126A-D822-485F-9020-94829BD841AF}" destId="{85A06B3E-3CF0-418D-B92E-82FD72C3546A}" srcOrd="3" destOrd="0" presId="urn:microsoft.com/office/officeart/2005/8/layout/vList4"/>
    <dgm:cxn modelId="{AD9E9DC8-3D9C-43B4-B5D1-C81F9EDBE17C}" type="presParOf" srcId="{8101126A-D822-485F-9020-94829BD841AF}" destId="{E13FDC23-8A7D-47F9-9B6A-35C23D56FE0C}" srcOrd="4" destOrd="0" presId="urn:microsoft.com/office/officeart/2005/8/layout/vList4"/>
    <dgm:cxn modelId="{A7F592C1-5C29-400E-898D-4D1AB7F6C243}" type="presParOf" srcId="{E13FDC23-8A7D-47F9-9B6A-35C23D56FE0C}" destId="{81BDC5B5-E275-4EF9-8C7C-8702861DFB1F}" srcOrd="0" destOrd="0" presId="urn:microsoft.com/office/officeart/2005/8/layout/vList4"/>
    <dgm:cxn modelId="{061A2B54-48FE-4BEB-84E9-2237F917350C}" type="presParOf" srcId="{E13FDC23-8A7D-47F9-9B6A-35C23D56FE0C}" destId="{DD79FA0B-09C3-40F1-9078-0EF99C665DE5}" srcOrd="1" destOrd="0" presId="urn:microsoft.com/office/officeart/2005/8/layout/vList4"/>
    <dgm:cxn modelId="{315832B0-A132-4C12-8519-E2EF2201854C}" type="presParOf" srcId="{E13FDC23-8A7D-47F9-9B6A-35C23D56FE0C}" destId="{172BECE7-F01B-4AC0-B1EB-6AD06AB02285}" srcOrd="2" destOrd="0" presId="urn:microsoft.com/office/officeart/2005/8/layout/vList4"/>
    <dgm:cxn modelId="{8BD4C86B-8D81-4D83-A39F-DF76D1825FCF}" type="presParOf" srcId="{8101126A-D822-485F-9020-94829BD841AF}" destId="{2F810E96-4581-49CE-8828-67B8D33503F6}" srcOrd="5" destOrd="0" presId="urn:microsoft.com/office/officeart/2005/8/layout/vList4"/>
    <dgm:cxn modelId="{56B3661A-A21B-40F3-B8AF-1711373ADBC0}" type="presParOf" srcId="{8101126A-D822-485F-9020-94829BD841AF}" destId="{6228B071-E62B-49F9-AE84-A1D353472008}" srcOrd="6" destOrd="0" presId="urn:microsoft.com/office/officeart/2005/8/layout/vList4"/>
    <dgm:cxn modelId="{1E1C30DC-A6E7-404D-9CF9-06EF2028B1F5}" type="presParOf" srcId="{6228B071-E62B-49F9-AE84-A1D353472008}" destId="{C8CEC8A1-A92A-416B-9ED7-154E06DA05F4}" srcOrd="0" destOrd="0" presId="urn:microsoft.com/office/officeart/2005/8/layout/vList4"/>
    <dgm:cxn modelId="{8EBDA9EE-7193-462D-9A32-CD9B30751803}" type="presParOf" srcId="{6228B071-E62B-49F9-AE84-A1D353472008}" destId="{291C27BF-D6D0-4D4A-A4AA-1FABF92445B1}" srcOrd="1" destOrd="0" presId="urn:microsoft.com/office/officeart/2005/8/layout/vList4"/>
    <dgm:cxn modelId="{6417F2A5-08B1-4CBB-BE00-CD7BA3A31A55}" type="presParOf" srcId="{6228B071-E62B-49F9-AE84-A1D353472008}" destId="{87F5650C-86EA-4628-A80A-CF59345F37D9}" srcOrd="2" destOrd="0" presId="urn:microsoft.com/office/officeart/2005/8/layout/vList4"/>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353B36E9-B264-4A0E-88F7-12F7F0E59B79}" type="doc">
      <dgm:prSet loTypeId="urn:microsoft.com/office/officeart/2005/8/layout/hProcess9" loCatId="process" qsTypeId="urn:microsoft.com/office/officeart/2005/8/quickstyle/simple1" qsCatId="simple" csTypeId="urn:microsoft.com/office/officeart/2005/8/colors/colorful1" csCatId="colorful" phldr="1"/>
      <dgm:spPr/>
    </dgm:pt>
    <dgm:pt modelId="{538084EA-F8A5-450F-8856-EB077D9BDAA8}">
      <dgm:prSet phldrT="[Text]"/>
      <dgm:spPr/>
      <dgm:t>
        <a:bodyPr/>
        <a:lstStyle/>
        <a:p>
          <a:r>
            <a:rPr lang="en-US"/>
            <a:t>Personal Details</a:t>
          </a:r>
          <a:endParaRPr lang="en-US" dirty="0"/>
        </a:p>
      </dgm:t>
    </dgm:pt>
    <dgm:pt modelId="{C788446C-1A0D-49EC-817C-EB46D7FF2EEA}" type="parTrans" cxnId="{F50EE0A6-2C67-4DE9-8B37-F27F394AA825}">
      <dgm:prSet/>
      <dgm:spPr/>
      <dgm:t>
        <a:bodyPr/>
        <a:lstStyle/>
        <a:p>
          <a:endParaRPr lang="en-US"/>
        </a:p>
      </dgm:t>
    </dgm:pt>
    <dgm:pt modelId="{EE73D3DB-A5E3-46F2-B459-5126056AB02A}" type="sibTrans" cxnId="{F50EE0A6-2C67-4DE9-8B37-F27F394AA825}">
      <dgm:prSet/>
      <dgm:spPr/>
      <dgm:t>
        <a:bodyPr/>
        <a:lstStyle/>
        <a:p>
          <a:endParaRPr lang="en-US"/>
        </a:p>
      </dgm:t>
    </dgm:pt>
    <dgm:pt modelId="{A1037548-F054-4074-B9D6-AE18CD3F005E}">
      <dgm:prSet phldrT="[Text]"/>
      <dgm:spPr/>
      <dgm:t>
        <a:bodyPr/>
        <a:lstStyle/>
        <a:p>
          <a:r>
            <a:rPr lang="en-US"/>
            <a:t>Addresses</a:t>
          </a:r>
          <a:endParaRPr lang="en-US" dirty="0"/>
        </a:p>
      </dgm:t>
    </dgm:pt>
    <dgm:pt modelId="{39B2DA5C-41FE-4591-A9B3-77687357FF41}" type="parTrans" cxnId="{A271A025-209F-4ADD-9A45-11A688BEE87C}">
      <dgm:prSet/>
      <dgm:spPr/>
      <dgm:t>
        <a:bodyPr/>
        <a:lstStyle/>
        <a:p>
          <a:endParaRPr lang="en-US"/>
        </a:p>
      </dgm:t>
    </dgm:pt>
    <dgm:pt modelId="{D0F4BF3C-2D64-4F40-824C-B19908B40D8D}" type="sibTrans" cxnId="{A271A025-209F-4ADD-9A45-11A688BEE87C}">
      <dgm:prSet/>
      <dgm:spPr/>
      <dgm:t>
        <a:bodyPr/>
        <a:lstStyle/>
        <a:p>
          <a:endParaRPr lang="en-US"/>
        </a:p>
      </dgm:t>
    </dgm:pt>
    <dgm:pt modelId="{6B6BC0C4-D70A-4066-B291-80DCB48B2C6D}">
      <dgm:prSet phldrT="[Text]"/>
      <dgm:spPr/>
      <dgm:t>
        <a:bodyPr/>
        <a:lstStyle/>
        <a:p>
          <a:r>
            <a:rPr lang="en-US"/>
            <a:t>Other information</a:t>
          </a:r>
          <a:endParaRPr lang="en-US" dirty="0"/>
        </a:p>
      </dgm:t>
    </dgm:pt>
    <dgm:pt modelId="{2EC7CB8A-E7DE-4917-876A-3427314382C4}" type="parTrans" cxnId="{D9135BA9-B185-475F-9326-2E24CE68155C}">
      <dgm:prSet/>
      <dgm:spPr/>
      <dgm:t>
        <a:bodyPr/>
        <a:lstStyle/>
        <a:p>
          <a:endParaRPr lang="en-US"/>
        </a:p>
      </dgm:t>
    </dgm:pt>
    <dgm:pt modelId="{FBA1137A-2589-48E4-B28B-2CF55A07B698}" type="sibTrans" cxnId="{D9135BA9-B185-475F-9326-2E24CE68155C}">
      <dgm:prSet/>
      <dgm:spPr/>
      <dgm:t>
        <a:bodyPr/>
        <a:lstStyle/>
        <a:p>
          <a:endParaRPr lang="en-US"/>
        </a:p>
      </dgm:t>
    </dgm:pt>
    <dgm:pt modelId="{109439C6-8CCE-430E-BAE4-A00073C8065D}" type="pres">
      <dgm:prSet presAssocID="{353B36E9-B264-4A0E-88F7-12F7F0E59B79}" presName="CompostProcess" presStyleCnt="0">
        <dgm:presLayoutVars>
          <dgm:dir/>
          <dgm:resizeHandles val="exact"/>
        </dgm:presLayoutVars>
      </dgm:prSet>
      <dgm:spPr/>
    </dgm:pt>
    <dgm:pt modelId="{ECC8AD49-F1D8-452A-B49F-B645D8115088}" type="pres">
      <dgm:prSet presAssocID="{353B36E9-B264-4A0E-88F7-12F7F0E59B79}" presName="arrow" presStyleLbl="bgShp" presStyleIdx="0" presStyleCnt="1"/>
      <dgm:spPr/>
    </dgm:pt>
    <dgm:pt modelId="{926F7E54-9C45-490F-AA80-61A3C745FA76}" type="pres">
      <dgm:prSet presAssocID="{353B36E9-B264-4A0E-88F7-12F7F0E59B79}" presName="linearProcess" presStyleCnt="0"/>
      <dgm:spPr/>
    </dgm:pt>
    <dgm:pt modelId="{A7504C97-D0A5-4F5F-84AA-43A0D8A06A87}" type="pres">
      <dgm:prSet presAssocID="{538084EA-F8A5-450F-8856-EB077D9BDAA8}" presName="textNode" presStyleLbl="node1" presStyleIdx="0" presStyleCnt="3">
        <dgm:presLayoutVars>
          <dgm:bulletEnabled val="1"/>
        </dgm:presLayoutVars>
      </dgm:prSet>
      <dgm:spPr/>
    </dgm:pt>
    <dgm:pt modelId="{E821E04C-8CEA-46D6-98CD-60535A4A2B7B}" type="pres">
      <dgm:prSet presAssocID="{EE73D3DB-A5E3-46F2-B459-5126056AB02A}" presName="sibTrans" presStyleCnt="0"/>
      <dgm:spPr/>
    </dgm:pt>
    <dgm:pt modelId="{A5F01BF0-3A7D-4C29-9E9C-6B916A5A77DA}" type="pres">
      <dgm:prSet presAssocID="{A1037548-F054-4074-B9D6-AE18CD3F005E}" presName="textNode" presStyleLbl="node1" presStyleIdx="1" presStyleCnt="3">
        <dgm:presLayoutVars>
          <dgm:bulletEnabled val="1"/>
        </dgm:presLayoutVars>
      </dgm:prSet>
      <dgm:spPr/>
    </dgm:pt>
    <dgm:pt modelId="{59EC77CF-BF0E-45D2-B597-478F4DA59D07}" type="pres">
      <dgm:prSet presAssocID="{D0F4BF3C-2D64-4F40-824C-B19908B40D8D}" presName="sibTrans" presStyleCnt="0"/>
      <dgm:spPr/>
    </dgm:pt>
    <dgm:pt modelId="{837CBF4A-B020-40B9-B9CE-9AA64F721ADE}" type="pres">
      <dgm:prSet presAssocID="{6B6BC0C4-D70A-4066-B291-80DCB48B2C6D}" presName="textNode" presStyleLbl="node1" presStyleIdx="2" presStyleCnt="3">
        <dgm:presLayoutVars>
          <dgm:bulletEnabled val="1"/>
        </dgm:presLayoutVars>
      </dgm:prSet>
      <dgm:spPr/>
    </dgm:pt>
  </dgm:ptLst>
  <dgm:cxnLst>
    <dgm:cxn modelId="{A271A025-209F-4ADD-9A45-11A688BEE87C}" srcId="{353B36E9-B264-4A0E-88F7-12F7F0E59B79}" destId="{A1037548-F054-4074-B9D6-AE18CD3F005E}" srcOrd="1" destOrd="0" parTransId="{39B2DA5C-41FE-4591-A9B3-77687357FF41}" sibTransId="{D0F4BF3C-2D64-4F40-824C-B19908B40D8D}"/>
    <dgm:cxn modelId="{D4AE2E57-B8B4-439F-AD34-B18C1D83E314}" type="presOf" srcId="{6B6BC0C4-D70A-4066-B291-80DCB48B2C6D}" destId="{837CBF4A-B020-40B9-B9CE-9AA64F721ADE}" srcOrd="0" destOrd="0" presId="urn:microsoft.com/office/officeart/2005/8/layout/hProcess9"/>
    <dgm:cxn modelId="{B939AF5B-813C-47C5-9397-98B79D0D19ED}" type="presOf" srcId="{A1037548-F054-4074-B9D6-AE18CD3F005E}" destId="{A5F01BF0-3A7D-4C29-9E9C-6B916A5A77DA}" srcOrd="0" destOrd="0" presId="urn:microsoft.com/office/officeart/2005/8/layout/hProcess9"/>
    <dgm:cxn modelId="{51271777-9D90-4F4A-88F4-9850E48F0B85}" type="presOf" srcId="{538084EA-F8A5-450F-8856-EB077D9BDAA8}" destId="{A7504C97-D0A5-4F5F-84AA-43A0D8A06A87}" srcOrd="0" destOrd="0" presId="urn:microsoft.com/office/officeart/2005/8/layout/hProcess9"/>
    <dgm:cxn modelId="{4FD41D8B-8CDD-4F13-9CD7-157B772D4A7A}" type="presOf" srcId="{353B36E9-B264-4A0E-88F7-12F7F0E59B79}" destId="{109439C6-8CCE-430E-BAE4-A00073C8065D}" srcOrd="0" destOrd="0" presId="urn:microsoft.com/office/officeart/2005/8/layout/hProcess9"/>
    <dgm:cxn modelId="{F50EE0A6-2C67-4DE9-8B37-F27F394AA825}" srcId="{353B36E9-B264-4A0E-88F7-12F7F0E59B79}" destId="{538084EA-F8A5-450F-8856-EB077D9BDAA8}" srcOrd="0" destOrd="0" parTransId="{C788446C-1A0D-49EC-817C-EB46D7FF2EEA}" sibTransId="{EE73D3DB-A5E3-46F2-B459-5126056AB02A}"/>
    <dgm:cxn modelId="{D9135BA9-B185-475F-9326-2E24CE68155C}" srcId="{353B36E9-B264-4A0E-88F7-12F7F0E59B79}" destId="{6B6BC0C4-D70A-4066-B291-80DCB48B2C6D}" srcOrd="2" destOrd="0" parTransId="{2EC7CB8A-E7DE-4917-876A-3427314382C4}" sibTransId="{FBA1137A-2589-48E4-B28B-2CF55A07B698}"/>
    <dgm:cxn modelId="{8F05DFCA-1F73-4FD5-9EFA-DF46735CCAE2}" type="presParOf" srcId="{109439C6-8CCE-430E-BAE4-A00073C8065D}" destId="{ECC8AD49-F1D8-452A-B49F-B645D8115088}" srcOrd="0" destOrd="0" presId="urn:microsoft.com/office/officeart/2005/8/layout/hProcess9"/>
    <dgm:cxn modelId="{1D456BB7-4F5F-4974-B943-F17C33C594CA}" type="presParOf" srcId="{109439C6-8CCE-430E-BAE4-A00073C8065D}" destId="{926F7E54-9C45-490F-AA80-61A3C745FA76}" srcOrd="1" destOrd="0" presId="urn:microsoft.com/office/officeart/2005/8/layout/hProcess9"/>
    <dgm:cxn modelId="{7E562221-35CA-436F-BDBC-95CCA2DAF9D2}" type="presParOf" srcId="{926F7E54-9C45-490F-AA80-61A3C745FA76}" destId="{A7504C97-D0A5-4F5F-84AA-43A0D8A06A87}" srcOrd="0" destOrd="0" presId="urn:microsoft.com/office/officeart/2005/8/layout/hProcess9"/>
    <dgm:cxn modelId="{B07D9A7C-0414-4D3A-B8FC-AD5D898B53CF}" type="presParOf" srcId="{926F7E54-9C45-490F-AA80-61A3C745FA76}" destId="{E821E04C-8CEA-46D6-98CD-60535A4A2B7B}" srcOrd="1" destOrd="0" presId="urn:microsoft.com/office/officeart/2005/8/layout/hProcess9"/>
    <dgm:cxn modelId="{C4F1B61B-C797-4CB3-BA8C-DA6DD17DDCC6}" type="presParOf" srcId="{926F7E54-9C45-490F-AA80-61A3C745FA76}" destId="{A5F01BF0-3A7D-4C29-9E9C-6B916A5A77DA}" srcOrd="2" destOrd="0" presId="urn:microsoft.com/office/officeart/2005/8/layout/hProcess9"/>
    <dgm:cxn modelId="{79776852-ED0A-4BA5-916B-1341A6FCC9A5}" type="presParOf" srcId="{926F7E54-9C45-490F-AA80-61A3C745FA76}" destId="{59EC77CF-BF0E-45D2-B597-478F4DA59D07}" srcOrd="3" destOrd="0" presId="urn:microsoft.com/office/officeart/2005/8/layout/hProcess9"/>
    <dgm:cxn modelId="{09FDCC21-CDA5-40CB-A81F-09E73F5CBA93}" type="presParOf" srcId="{926F7E54-9C45-490F-AA80-61A3C745FA76}" destId="{837CBF4A-B020-40B9-B9CE-9AA64F721ADE}"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C91A119B-3FCC-4058-A3A8-9271768A2309}" type="doc">
      <dgm:prSet loTypeId="urn:microsoft.com/office/officeart/2005/8/layout/process1" loCatId="process" qsTypeId="urn:microsoft.com/office/officeart/2005/8/quickstyle/simple1" qsCatId="simple" csTypeId="urn:microsoft.com/office/officeart/2005/8/colors/colorful4" csCatId="colorful" phldr="1"/>
      <dgm:spPr/>
    </dgm:pt>
    <dgm:pt modelId="{113B02C3-8CBE-4235-A18F-41C03BC6B1EE}">
      <dgm:prSet phldrT="[Text]" custT="1"/>
      <dgm:spPr/>
      <dgm:t>
        <a:bodyPr/>
        <a:lstStyle/>
        <a:p>
          <a:r>
            <a:rPr lang="en-US" sz="2400"/>
            <a:t>Determining whether any further action is necessary</a:t>
          </a:r>
          <a:endParaRPr lang="en-US" sz="2400" dirty="0"/>
        </a:p>
      </dgm:t>
    </dgm:pt>
    <dgm:pt modelId="{39348C02-EE92-4956-B761-EAB7C530CFB3}" type="parTrans" cxnId="{B3875DC5-6809-4BB7-BFFF-C9E592C31772}">
      <dgm:prSet/>
      <dgm:spPr/>
      <dgm:t>
        <a:bodyPr/>
        <a:lstStyle/>
        <a:p>
          <a:endParaRPr lang="en-US"/>
        </a:p>
      </dgm:t>
    </dgm:pt>
    <dgm:pt modelId="{1E368BCC-F6AE-4E25-8248-F47DD67D791A}" type="sibTrans" cxnId="{B3875DC5-6809-4BB7-BFFF-C9E592C31772}">
      <dgm:prSet/>
      <dgm:spPr/>
      <dgm:t>
        <a:bodyPr/>
        <a:lstStyle/>
        <a:p>
          <a:endParaRPr lang="en-US"/>
        </a:p>
      </dgm:t>
    </dgm:pt>
    <dgm:pt modelId="{AC3E1C38-A475-414E-97B4-46A654016EB4}">
      <dgm:prSet phldrT="[Text]" custT="1"/>
      <dgm:spPr/>
      <dgm:t>
        <a:bodyPr/>
        <a:lstStyle/>
        <a:p>
          <a:r>
            <a:rPr lang="en-US" sz="2400"/>
            <a:t>Determining how the interviewee’s account fits in with the rest of the investigation</a:t>
          </a:r>
          <a:endParaRPr lang="en-US" sz="2400" dirty="0"/>
        </a:p>
      </dgm:t>
    </dgm:pt>
    <dgm:pt modelId="{14828E23-D70C-4615-A581-BE747A4940D6}" type="parTrans" cxnId="{671E876F-BC65-485F-A380-B511DA390C77}">
      <dgm:prSet/>
      <dgm:spPr/>
      <dgm:t>
        <a:bodyPr/>
        <a:lstStyle/>
        <a:p>
          <a:endParaRPr lang="en-US"/>
        </a:p>
      </dgm:t>
    </dgm:pt>
    <dgm:pt modelId="{12E0824C-0E69-4E37-BADB-5E27AEA0647C}" type="sibTrans" cxnId="{671E876F-BC65-485F-A380-B511DA390C77}">
      <dgm:prSet/>
      <dgm:spPr/>
      <dgm:t>
        <a:bodyPr/>
        <a:lstStyle/>
        <a:p>
          <a:endParaRPr lang="en-US"/>
        </a:p>
      </dgm:t>
    </dgm:pt>
    <dgm:pt modelId="{B321B212-5D15-4D67-973D-5949864D4CC4}">
      <dgm:prSet phldrT="[Text]" custT="1"/>
      <dgm:spPr/>
      <dgm:t>
        <a:bodyPr/>
        <a:lstStyle/>
        <a:p>
          <a:r>
            <a:rPr lang="en-US" sz="2400"/>
            <a:t>Reflecting on the interviewer’s performance</a:t>
          </a:r>
          <a:endParaRPr lang="en-US" sz="2400" dirty="0"/>
        </a:p>
      </dgm:t>
    </dgm:pt>
    <dgm:pt modelId="{C1ABB881-2721-4A8C-909E-DFE5F4826BED}" type="parTrans" cxnId="{57B77916-11B8-40D0-BEC6-CF759F5356B8}">
      <dgm:prSet/>
      <dgm:spPr/>
      <dgm:t>
        <a:bodyPr/>
        <a:lstStyle/>
        <a:p>
          <a:endParaRPr lang="en-US"/>
        </a:p>
      </dgm:t>
    </dgm:pt>
    <dgm:pt modelId="{151B2061-8C5D-4159-ACF6-FC958086CBCD}" type="sibTrans" cxnId="{57B77916-11B8-40D0-BEC6-CF759F5356B8}">
      <dgm:prSet/>
      <dgm:spPr/>
      <dgm:t>
        <a:bodyPr/>
        <a:lstStyle/>
        <a:p>
          <a:endParaRPr lang="en-US"/>
        </a:p>
      </dgm:t>
    </dgm:pt>
    <dgm:pt modelId="{4632E877-82A0-47EB-B926-F5FF122F9F38}" type="pres">
      <dgm:prSet presAssocID="{C91A119B-3FCC-4058-A3A8-9271768A2309}" presName="Name0" presStyleCnt="0">
        <dgm:presLayoutVars>
          <dgm:dir/>
          <dgm:resizeHandles val="exact"/>
        </dgm:presLayoutVars>
      </dgm:prSet>
      <dgm:spPr/>
    </dgm:pt>
    <dgm:pt modelId="{1BDD80E5-CBD7-4EA3-B6AF-907506428863}" type="pres">
      <dgm:prSet presAssocID="{113B02C3-8CBE-4235-A18F-41C03BC6B1EE}" presName="node" presStyleLbl="node1" presStyleIdx="0" presStyleCnt="3">
        <dgm:presLayoutVars>
          <dgm:bulletEnabled val="1"/>
        </dgm:presLayoutVars>
      </dgm:prSet>
      <dgm:spPr/>
    </dgm:pt>
    <dgm:pt modelId="{CAC6E8E7-B39C-490E-B6C0-E6260B8043B3}" type="pres">
      <dgm:prSet presAssocID="{1E368BCC-F6AE-4E25-8248-F47DD67D791A}" presName="sibTrans" presStyleLbl="sibTrans2D1" presStyleIdx="0" presStyleCnt="2"/>
      <dgm:spPr/>
    </dgm:pt>
    <dgm:pt modelId="{7E6BCCE7-4C96-42A9-B05C-D0F34AD31532}" type="pres">
      <dgm:prSet presAssocID="{1E368BCC-F6AE-4E25-8248-F47DD67D791A}" presName="connectorText" presStyleLbl="sibTrans2D1" presStyleIdx="0" presStyleCnt="2"/>
      <dgm:spPr/>
    </dgm:pt>
    <dgm:pt modelId="{ECCD2375-60B5-4939-B9A5-6B6993BA9F54}" type="pres">
      <dgm:prSet presAssocID="{AC3E1C38-A475-414E-97B4-46A654016EB4}" presName="node" presStyleLbl="node1" presStyleIdx="1" presStyleCnt="3">
        <dgm:presLayoutVars>
          <dgm:bulletEnabled val="1"/>
        </dgm:presLayoutVars>
      </dgm:prSet>
      <dgm:spPr/>
    </dgm:pt>
    <dgm:pt modelId="{83B34F74-76C5-4A1B-AB89-039C52EA1503}" type="pres">
      <dgm:prSet presAssocID="{12E0824C-0E69-4E37-BADB-5E27AEA0647C}" presName="sibTrans" presStyleLbl="sibTrans2D1" presStyleIdx="1" presStyleCnt="2"/>
      <dgm:spPr/>
    </dgm:pt>
    <dgm:pt modelId="{9AD03F3C-6405-44EE-BFF3-D6DD3A017C72}" type="pres">
      <dgm:prSet presAssocID="{12E0824C-0E69-4E37-BADB-5E27AEA0647C}" presName="connectorText" presStyleLbl="sibTrans2D1" presStyleIdx="1" presStyleCnt="2"/>
      <dgm:spPr/>
    </dgm:pt>
    <dgm:pt modelId="{1EC9356F-DD41-45FB-84E7-EBE09DFE056A}" type="pres">
      <dgm:prSet presAssocID="{B321B212-5D15-4D67-973D-5949864D4CC4}" presName="node" presStyleLbl="node1" presStyleIdx="2" presStyleCnt="3">
        <dgm:presLayoutVars>
          <dgm:bulletEnabled val="1"/>
        </dgm:presLayoutVars>
      </dgm:prSet>
      <dgm:spPr/>
    </dgm:pt>
  </dgm:ptLst>
  <dgm:cxnLst>
    <dgm:cxn modelId="{A4829E0A-9836-4E84-A409-DB7364E62862}" type="presOf" srcId="{113B02C3-8CBE-4235-A18F-41C03BC6B1EE}" destId="{1BDD80E5-CBD7-4EA3-B6AF-907506428863}" srcOrd="0" destOrd="0" presId="urn:microsoft.com/office/officeart/2005/8/layout/process1"/>
    <dgm:cxn modelId="{57B77916-11B8-40D0-BEC6-CF759F5356B8}" srcId="{C91A119B-3FCC-4058-A3A8-9271768A2309}" destId="{B321B212-5D15-4D67-973D-5949864D4CC4}" srcOrd="2" destOrd="0" parTransId="{C1ABB881-2721-4A8C-909E-DFE5F4826BED}" sibTransId="{151B2061-8C5D-4159-ACF6-FC958086CBCD}"/>
    <dgm:cxn modelId="{AF4F071B-F501-484B-9D50-578AB499B330}" type="presOf" srcId="{AC3E1C38-A475-414E-97B4-46A654016EB4}" destId="{ECCD2375-60B5-4939-B9A5-6B6993BA9F54}" srcOrd="0" destOrd="0" presId="urn:microsoft.com/office/officeart/2005/8/layout/process1"/>
    <dgm:cxn modelId="{2313CB32-3087-4637-B6AB-C9BE6237A732}" type="presOf" srcId="{B321B212-5D15-4D67-973D-5949864D4CC4}" destId="{1EC9356F-DD41-45FB-84E7-EBE09DFE056A}" srcOrd="0" destOrd="0" presId="urn:microsoft.com/office/officeart/2005/8/layout/process1"/>
    <dgm:cxn modelId="{E14E054E-56E1-474F-9D9B-C10840475C88}" type="presOf" srcId="{1E368BCC-F6AE-4E25-8248-F47DD67D791A}" destId="{CAC6E8E7-B39C-490E-B6C0-E6260B8043B3}" srcOrd="0" destOrd="0" presId="urn:microsoft.com/office/officeart/2005/8/layout/process1"/>
    <dgm:cxn modelId="{D07E7C5F-0EF4-4B95-AE95-DE49A12153A0}" type="presOf" srcId="{1E368BCC-F6AE-4E25-8248-F47DD67D791A}" destId="{7E6BCCE7-4C96-42A9-B05C-D0F34AD31532}" srcOrd="1" destOrd="0" presId="urn:microsoft.com/office/officeart/2005/8/layout/process1"/>
    <dgm:cxn modelId="{671E876F-BC65-485F-A380-B511DA390C77}" srcId="{C91A119B-3FCC-4058-A3A8-9271768A2309}" destId="{AC3E1C38-A475-414E-97B4-46A654016EB4}" srcOrd="1" destOrd="0" parTransId="{14828E23-D70C-4615-A581-BE747A4940D6}" sibTransId="{12E0824C-0E69-4E37-BADB-5E27AEA0647C}"/>
    <dgm:cxn modelId="{6089A570-03CB-4375-9011-309BCA62CACA}" type="presOf" srcId="{12E0824C-0E69-4E37-BADB-5E27AEA0647C}" destId="{9AD03F3C-6405-44EE-BFF3-D6DD3A017C72}" srcOrd="1" destOrd="0" presId="urn:microsoft.com/office/officeart/2005/8/layout/process1"/>
    <dgm:cxn modelId="{2B527071-4AFF-4018-AA35-868E87B5E78E}" type="presOf" srcId="{12E0824C-0E69-4E37-BADB-5E27AEA0647C}" destId="{83B34F74-76C5-4A1B-AB89-039C52EA1503}" srcOrd="0" destOrd="0" presId="urn:microsoft.com/office/officeart/2005/8/layout/process1"/>
    <dgm:cxn modelId="{B3875DC5-6809-4BB7-BFFF-C9E592C31772}" srcId="{C91A119B-3FCC-4058-A3A8-9271768A2309}" destId="{113B02C3-8CBE-4235-A18F-41C03BC6B1EE}" srcOrd="0" destOrd="0" parTransId="{39348C02-EE92-4956-B761-EAB7C530CFB3}" sibTransId="{1E368BCC-F6AE-4E25-8248-F47DD67D791A}"/>
    <dgm:cxn modelId="{D07DB8D4-98B8-41F5-8558-6DCE0DE21A18}" type="presOf" srcId="{C91A119B-3FCC-4058-A3A8-9271768A2309}" destId="{4632E877-82A0-47EB-B926-F5FF122F9F38}" srcOrd="0" destOrd="0" presId="urn:microsoft.com/office/officeart/2005/8/layout/process1"/>
    <dgm:cxn modelId="{DEA0304B-E24F-44AA-A415-55F3878FD2CA}" type="presParOf" srcId="{4632E877-82A0-47EB-B926-F5FF122F9F38}" destId="{1BDD80E5-CBD7-4EA3-B6AF-907506428863}" srcOrd="0" destOrd="0" presId="urn:microsoft.com/office/officeart/2005/8/layout/process1"/>
    <dgm:cxn modelId="{D40E509D-4FAF-44A0-A33F-BA0833CB3254}" type="presParOf" srcId="{4632E877-82A0-47EB-B926-F5FF122F9F38}" destId="{CAC6E8E7-B39C-490E-B6C0-E6260B8043B3}" srcOrd="1" destOrd="0" presId="urn:microsoft.com/office/officeart/2005/8/layout/process1"/>
    <dgm:cxn modelId="{192C31C1-8BC7-4E47-B84B-F696C9B8F825}" type="presParOf" srcId="{CAC6E8E7-B39C-490E-B6C0-E6260B8043B3}" destId="{7E6BCCE7-4C96-42A9-B05C-D0F34AD31532}" srcOrd="0" destOrd="0" presId="urn:microsoft.com/office/officeart/2005/8/layout/process1"/>
    <dgm:cxn modelId="{61454C88-E429-4CB5-B83B-0805671DB9BC}" type="presParOf" srcId="{4632E877-82A0-47EB-B926-F5FF122F9F38}" destId="{ECCD2375-60B5-4939-B9A5-6B6993BA9F54}" srcOrd="2" destOrd="0" presId="urn:microsoft.com/office/officeart/2005/8/layout/process1"/>
    <dgm:cxn modelId="{A1E49C7C-BE9E-4018-A138-98482C88D275}" type="presParOf" srcId="{4632E877-82A0-47EB-B926-F5FF122F9F38}" destId="{83B34F74-76C5-4A1B-AB89-039C52EA1503}" srcOrd="3" destOrd="0" presId="urn:microsoft.com/office/officeart/2005/8/layout/process1"/>
    <dgm:cxn modelId="{EE1D89C3-9A89-460B-9988-3A6B800654CB}" type="presParOf" srcId="{83B34F74-76C5-4A1B-AB89-039C52EA1503}" destId="{9AD03F3C-6405-44EE-BFF3-D6DD3A017C72}" srcOrd="0" destOrd="0" presId="urn:microsoft.com/office/officeart/2005/8/layout/process1"/>
    <dgm:cxn modelId="{CCCCB665-25F3-4D7F-89B8-99C0C9F9EF9B}" type="presParOf" srcId="{4632E877-82A0-47EB-B926-F5FF122F9F38}" destId="{1EC9356F-DD41-45FB-84E7-EBE09DFE056A}" srcOrd="4" destOrd="0" presId="urn:microsoft.com/office/officeart/2005/8/layout/process1"/>
  </dgm:cxnLst>
  <dgm:bg>
    <a:noFill/>
  </dgm:bg>
  <dgm:whole/>
  <dgm:extLst>
    <a:ext uri="http://schemas.microsoft.com/office/drawing/2008/diagram">
      <dsp:dataModelExt xmlns:dsp="http://schemas.microsoft.com/office/drawing/2008/diagram" relId="rId8"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016458BD-9AE7-49A2-8D6B-D9432132D933}" type="doc">
      <dgm:prSet loTypeId="urn:microsoft.com/office/officeart/2005/8/layout/process2" loCatId="process" qsTypeId="urn:microsoft.com/office/officeart/2005/8/quickstyle/simple1" qsCatId="simple" csTypeId="urn:microsoft.com/office/officeart/2005/8/colors/colorful5" csCatId="colorful" phldr="1"/>
      <dgm:spPr/>
    </dgm:pt>
    <dgm:pt modelId="{89740E36-C86A-4FF6-9510-75C4E896B74B}">
      <dgm:prSet phldrT="[Text]" custT="1"/>
      <dgm:spPr/>
      <dgm:t>
        <a:bodyPr/>
        <a:lstStyle/>
        <a:p>
          <a:r>
            <a:rPr lang="en-US" sz="2400"/>
            <a:t>To understand memory is fragile</a:t>
          </a:r>
          <a:endParaRPr lang="en-US" sz="2400" dirty="0"/>
        </a:p>
      </dgm:t>
    </dgm:pt>
    <dgm:pt modelId="{2F224B2F-9D1D-4185-9096-06ABCEEA45BD}" type="parTrans" cxnId="{D3E64A69-07A6-4B5D-BD8B-7E43EB9FFEA3}">
      <dgm:prSet/>
      <dgm:spPr/>
      <dgm:t>
        <a:bodyPr/>
        <a:lstStyle/>
        <a:p>
          <a:endParaRPr lang="en-US"/>
        </a:p>
      </dgm:t>
    </dgm:pt>
    <dgm:pt modelId="{B11F48FD-57CD-4489-A175-3EF88513635A}" type="sibTrans" cxnId="{D3E64A69-07A6-4B5D-BD8B-7E43EB9FFEA3}">
      <dgm:prSet/>
      <dgm:spPr/>
      <dgm:t>
        <a:bodyPr/>
        <a:lstStyle/>
        <a:p>
          <a:endParaRPr lang="en-US"/>
        </a:p>
      </dgm:t>
    </dgm:pt>
    <dgm:pt modelId="{C6342101-C9CD-4F52-86B1-EADE33D70CDF}">
      <dgm:prSet phldrT="[Text]" custT="1"/>
      <dgm:spPr/>
      <dgm:t>
        <a:bodyPr/>
        <a:lstStyle/>
        <a:p>
          <a:r>
            <a:rPr lang="en-US" sz="2400"/>
            <a:t>Memory can be influenced by the interviewer</a:t>
          </a:r>
          <a:endParaRPr lang="en-US" sz="2400" dirty="0"/>
        </a:p>
      </dgm:t>
    </dgm:pt>
    <dgm:pt modelId="{AE6B36D3-CF77-4359-8022-50DA9D7C3047}" type="parTrans" cxnId="{C2279931-F92C-4B7B-A32A-0006142A1520}">
      <dgm:prSet/>
      <dgm:spPr/>
      <dgm:t>
        <a:bodyPr/>
        <a:lstStyle/>
        <a:p>
          <a:endParaRPr lang="en-US"/>
        </a:p>
      </dgm:t>
    </dgm:pt>
    <dgm:pt modelId="{9C02049A-0279-4D31-8397-BABD9F9F2E11}" type="sibTrans" cxnId="{C2279931-F92C-4B7B-A32A-0006142A1520}">
      <dgm:prSet/>
      <dgm:spPr/>
      <dgm:t>
        <a:bodyPr/>
        <a:lstStyle/>
        <a:p>
          <a:endParaRPr lang="en-US"/>
        </a:p>
      </dgm:t>
    </dgm:pt>
    <dgm:pt modelId="{702065AF-329B-4E87-88F6-D0DE6D4E83FB}">
      <dgm:prSet phldrT="[Text]" custT="1"/>
      <dgm:spPr/>
      <dgm:t>
        <a:bodyPr/>
        <a:lstStyle/>
        <a:p>
          <a:r>
            <a:rPr lang="en-US" sz="2400"/>
            <a:t>Interviewee’s can be assisted to remember</a:t>
          </a:r>
          <a:endParaRPr lang="en-US" sz="2400" dirty="0"/>
        </a:p>
      </dgm:t>
    </dgm:pt>
    <dgm:pt modelId="{5B93CFF7-D466-4AA3-95F6-085BAE3AEB44}" type="parTrans" cxnId="{127F32F5-F7C2-4932-A655-BA712F5E5661}">
      <dgm:prSet/>
      <dgm:spPr/>
      <dgm:t>
        <a:bodyPr/>
        <a:lstStyle/>
        <a:p>
          <a:endParaRPr lang="en-US"/>
        </a:p>
      </dgm:t>
    </dgm:pt>
    <dgm:pt modelId="{C77AF186-0231-44B1-AB98-3FB690019847}" type="sibTrans" cxnId="{127F32F5-F7C2-4932-A655-BA712F5E5661}">
      <dgm:prSet/>
      <dgm:spPr/>
      <dgm:t>
        <a:bodyPr/>
        <a:lstStyle/>
        <a:p>
          <a:endParaRPr lang="en-US"/>
        </a:p>
      </dgm:t>
    </dgm:pt>
    <dgm:pt modelId="{7E25330E-EF0F-4560-8B70-09741D228808}" type="pres">
      <dgm:prSet presAssocID="{016458BD-9AE7-49A2-8D6B-D9432132D933}" presName="linearFlow" presStyleCnt="0">
        <dgm:presLayoutVars>
          <dgm:resizeHandles val="exact"/>
        </dgm:presLayoutVars>
      </dgm:prSet>
      <dgm:spPr/>
    </dgm:pt>
    <dgm:pt modelId="{D71F5593-8544-4822-9FE0-6BA19E3EA664}" type="pres">
      <dgm:prSet presAssocID="{89740E36-C86A-4FF6-9510-75C4E896B74B}" presName="node" presStyleLbl="node1" presStyleIdx="0" presStyleCnt="3" custScaleX="166861">
        <dgm:presLayoutVars>
          <dgm:bulletEnabled val="1"/>
        </dgm:presLayoutVars>
      </dgm:prSet>
      <dgm:spPr/>
    </dgm:pt>
    <dgm:pt modelId="{5401DE38-2342-49B7-9BFE-BC9BBB29F167}" type="pres">
      <dgm:prSet presAssocID="{B11F48FD-57CD-4489-A175-3EF88513635A}" presName="sibTrans" presStyleLbl="sibTrans2D1" presStyleIdx="0" presStyleCnt="2"/>
      <dgm:spPr/>
    </dgm:pt>
    <dgm:pt modelId="{A8577290-48BE-4675-AE2F-579028E99E40}" type="pres">
      <dgm:prSet presAssocID="{B11F48FD-57CD-4489-A175-3EF88513635A}" presName="connectorText" presStyleLbl="sibTrans2D1" presStyleIdx="0" presStyleCnt="2"/>
      <dgm:spPr/>
    </dgm:pt>
    <dgm:pt modelId="{B146BAD2-1F3E-4E9C-978E-BE9CF03A3F5C}" type="pres">
      <dgm:prSet presAssocID="{C6342101-C9CD-4F52-86B1-EADE33D70CDF}" presName="node" presStyleLbl="node1" presStyleIdx="1" presStyleCnt="3" custScaleX="164400">
        <dgm:presLayoutVars>
          <dgm:bulletEnabled val="1"/>
        </dgm:presLayoutVars>
      </dgm:prSet>
      <dgm:spPr/>
    </dgm:pt>
    <dgm:pt modelId="{C70C2716-A727-4C55-B8B2-4F63E8F9C7A2}" type="pres">
      <dgm:prSet presAssocID="{9C02049A-0279-4D31-8397-BABD9F9F2E11}" presName="sibTrans" presStyleLbl="sibTrans2D1" presStyleIdx="1" presStyleCnt="2"/>
      <dgm:spPr/>
    </dgm:pt>
    <dgm:pt modelId="{B9ABF411-29EA-4BDF-825C-8314AB8DBCB5}" type="pres">
      <dgm:prSet presAssocID="{9C02049A-0279-4D31-8397-BABD9F9F2E11}" presName="connectorText" presStyleLbl="sibTrans2D1" presStyleIdx="1" presStyleCnt="2"/>
      <dgm:spPr/>
    </dgm:pt>
    <dgm:pt modelId="{7B92DFFD-7A33-428D-88F9-4BC8EF209B8A}" type="pres">
      <dgm:prSet presAssocID="{702065AF-329B-4E87-88F6-D0DE6D4E83FB}" presName="node" presStyleLbl="node1" presStyleIdx="2" presStyleCnt="3" custScaleX="161938">
        <dgm:presLayoutVars>
          <dgm:bulletEnabled val="1"/>
        </dgm:presLayoutVars>
      </dgm:prSet>
      <dgm:spPr/>
    </dgm:pt>
  </dgm:ptLst>
  <dgm:cxnLst>
    <dgm:cxn modelId="{CB525304-605E-48D7-8AAB-8E3F4D9B0308}" type="presOf" srcId="{C6342101-C9CD-4F52-86B1-EADE33D70CDF}" destId="{B146BAD2-1F3E-4E9C-978E-BE9CF03A3F5C}" srcOrd="0" destOrd="0" presId="urn:microsoft.com/office/officeart/2005/8/layout/process2"/>
    <dgm:cxn modelId="{AA44B518-5002-4FE0-817D-1F8AF1D2B356}" type="presOf" srcId="{9C02049A-0279-4D31-8397-BABD9F9F2E11}" destId="{C70C2716-A727-4C55-B8B2-4F63E8F9C7A2}" srcOrd="0" destOrd="0" presId="urn:microsoft.com/office/officeart/2005/8/layout/process2"/>
    <dgm:cxn modelId="{C27B0B25-3924-46C0-B502-B2CDECC47424}" type="presOf" srcId="{B11F48FD-57CD-4489-A175-3EF88513635A}" destId="{5401DE38-2342-49B7-9BFE-BC9BBB29F167}" srcOrd="0" destOrd="0" presId="urn:microsoft.com/office/officeart/2005/8/layout/process2"/>
    <dgm:cxn modelId="{F2B00230-81C5-45AE-BDE2-D8907AD5AC77}" type="presOf" srcId="{702065AF-329B-4E87-88F6-D0DE6D4E83FB}" destId="{7B92DFFD-7A33-428D-88F9-4BC8EF209B8A}" srcOrd="0" destOrd="0" presId="urn:microsoft.com/office/officeart/2005/8/layout/process2"/>
    <dgm:cxn modelId="{C2279931-F92C-4B7B-A32A-0006142A1520}" srcId="{016458BD-9AE7-49A2-8D6B-D9432132D933}" destId="{C6342101-C9CD-4F52-86B1-EADE33D70CDF}" srcOrd="1" destOrd="0" parTransId="{AE6B36D3-CF77-4359-8022-50DA9D7C3047}" sibTransId="{9C02049A-0279-4D31-8397-BABD9F9F2E11}"/>
    <dgm:cxn modelId="{1F0AD749-8EF2-4AF5-AFAB-6D92B9E998FA}" type="presOf" srcId="{9C02049A-0279-4D31-8397-BABD9F9F2E11}" destId="{B9ABF411-29EA-4BDF-825C-8314AB8DBCB5}" srcOrd="1" destOrd="0" presId="urn:microsoft.com/office/officeart/2005/8/layout/process2"/>
    <dgm:cxn modelId="{D3E64A69-07A6-4B5D-BD8B-7E43EB9FFEA3}" srcId="{016458BD-9AE7-49A2-8D6B-D9432132D933}" destId="{89740E36-C86A-4FF6-9510-75C4E896B74B}" srcOrd="0" destOrd="0" parTransId="{2F224B2F-9D1D-4185-9096-06ABCEEA45BD}" sibTransId="{B11F48FD-57CD-4489-A175-3EF88513635A}"/>
    <dgm:cxn modelId="{9B4A14B7-4E0B-4654-BCDB-0FFDF3C1402D}" type="presOf" srcId="{B11F48FD-57CD-4489-A175-3EF88513635A}" destId="{A8577290-48BE-4675-AE2F-579028E99E40}" srcOrd="1" destOrd="0" presId="urn:microsoft.com/office/officeart/2005/8/layout/process2"/>
    <dgm:cxn modelId="{B051E7BA-A3C2-4618-88E6-7DC88E2FF828}" type="presOf" srcId="{016458BD-9AE7-49A2-8D6B-D9432132D933}" destId="{7E25330E-EF0F-4560-8B70-09741D228808}" srcOrd="0" destOrd="0" presId="urn:microsoft.com/office/officeart/2005/8/layout/process2"/>
    <dgm:cxn modelId="{5CAD73ED-90BB-4277-9E7F-0EB65C6F1A75}" type="presOf" srcId="{89740E36-C86A-4FF6-9510-75C4E896B74B}" destId="{D71F5593-8544-4822-9FE0-6BA19E3EA664}" srcOrd="0" destOrd="0" presId="urn:microsoft.com/office/officeart/2005/8/layout/process2"/>
    <dgm:cxn modelId="{127F32F5-F7C2-4932-A655-BA712F5E5661}" srcId="{016458BD-9AE7-49A2-8D6B-D9432132D933}" destId="{702065AF-329B-4E87-88F6-D0DE6D4E83FB}" srcOrd="2" destOrd="0" parTransId="{5B93CFF7-D466-4AA3-95F6-085BAE3AEB44}" sibTransId="{C77AF186-0231-44B1-AB98-3FB690019847}"/>
    <dgm:cxn modelId="{D3B887B2-3BCA-4916-9730-3305C050FE10}" type="presParOf" srcId="{7E25330E-EF0F-4560-8B70-09741D228808}" destId="{D71F5593-8544-4822-9FE0-6BA19E3EA664}" srcOrd="0" destOrd="0" presId="urn:microsoft.com/office/officeart/2005/8/layout/process2"/>
    <dgm:cxn modelId="{D3AD2D87-C730-43BF-B511-15693FCF8B7C}" type="presParOf" srcId="{7E25330E-EF0F-4560-8B70-09741D228808}" destId="{5401DE38-2342-49B7-9BFE-BC9BBB29F167}" srcOrd="1" destOrd="0" presId="urn:microsoft.com/office/officeart/2005/8/layout/process2"/>
    <dgm:cxn modelId="{84094509-3F3E-4F24-8413-B954B99DEF96}" type="presParOf" srcId="{5401DE38-2342-49B7-9BFE-BC9BBB29F167}" destId="{A8577290-48BE-4675-AE2F-579028E99E40}" srcOrd="0" destOrd="0" presId="urn:microsoft.com/office/officeart/2005/8/layout/process2"/>
    <dgm:cxn modelId="{8262FC2B-241B-4B6B-ACD6-3E84507BB853}" type="presParOf" srcId="{7E25330E-EF0F-4560-8B70-09741D228808}" destId="{B146BAD2-1F3E-4E9C-978E-BE9CF03A3F5C}" srcOrd="2" destOrd="0" presId="urn:microsoft.com/office/officeart/2005/8/layout/process2"/>
    <dgm:cxn modelId="{0A6D6ECC-0480-43B8-B0C4-B06915CD9F0E}" type="presParOf" srcId="{7E25330E-EF0F-4560-8B70-09741D228808}" destId="{C70C2716-A727-4C55-B8B2-4F63E8F9C7A2}" srcOrd="3" destOrd="0" presId="urn:microsoft.com/office/officeart/2005/8/layout/process2"/>
    <dgm:cxn modelId="{5BE0F1D3-B4A4-42FD-A1A9-4761468E8BC2}" type="presParOf" srcId="{C70C2716-A727-4C55-B8B2-4F63E8F9C7A2}" destId="{B9ABF411-29EA-4BDF-825C-8314AB8DBCB5}" srcOrd="0" destOrd="0" presId="urn:microsoft.com/office/officeart/2005/8/layout/process2"/>
    <dgm:cxn modelId="{603A3123-F9B9-4BAE-AB86-806C1E0812B9}" type="presParOf" srcId="{7E25330E-EF0F-4560-8B70-09741D228808}" destId="{7B92DFFD-7A33-428D-88F9-4BC8EF209B8A}"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D3432E05-A1CE-4AE9-A78C-16390F876134}" type="doc">
      <dgm:prSet loTypeId="urn:microsoft.com/office/officeart/2009/3/layout/IncreasingArrowsProcess" loCatId="process" qsTypeId="urn:microsoft.com/office/officeart/2005/8/quickstyle/simple1" qsCatId="simple" csTypeId="urn:microsoft.com/office/officeart/2005/8/colors/colorful5" csCatId="colorful" phldr="1"/>
      <dgm:spPr/>
      <dgm:t>
        <a:bodyPr/>
        <a:lstStyle/>
        <a:p>
          <a:endParaRPr lang="en-US"/>
        </a:p>
      </dgm:t>
    </dgm:pt>
    <dgm:pt modelId="{7F75706F-EFAC-4A14-AE49-4C71FCF1983E}">
      <dgm:prSet phldrT="[Text]" custT="1"/>
      <dgm:spPr/>
      <dgm:t>
        <a:bodyPr/>
        <a:lstStyle/>
        <a:p>
          <a:r>
            <a:rPr lang="en-US" sz="2800"/>
            <a:t>Recognition</a:t>
          </a:r>
          <a:endParaRPr lang="en-US" sz="2800" dirty="0"/>
        </a:p>
      </dgm:t>
    </dgm:pt>
    <dgm:pt modelId="{D9EA4EF8-DE94-4948-9C12-AAD245E95289}" type="parTrans" cxnId="{5FF680B1-10E5-48E7-BAC6-8C57641E6780}">
      <dgm:prSet/>
      <dgm:spPr/>
      <dgm:t>
        <a:bodyPr/>
        <a:lstStyle/>
        <a:p>
          <a:endParaRPr lang="en-US"/>
        </a:p>
      </dgm:t>
    </dgm:pt>
    <dgm:pt modelId="{7F16C593-880F-4002-A4E3-8E9C342A1B01}" type="sibTrans" cxnId="{5FF680B1-10E5-48E7-BAC6-8C57641E6780}">
      <dgm:prSet/>
      <dgm:spPr/>
      <dgm:t>
        <a:bodyPr/>
        <a:lstStyle/>
        <a:p>
          <a:endParaRPr lang="en-US"/>
        </a:p>
      </dgm:t>
    </dgm:pt>
    <dgm:pt modelId="{1AED45DC-64A8-4EE1-B575-38D1CD10AA45}">
      <dgm:prSet phldrT="[Text]" custT="1"/>
      <dgm:spPr/>
      <dgm:t>
        <a:bodyPr/>
        <a:lstStyle/>
        <a:p>
          <a:r>
            <a:rPr lang="en-US" sz="2400" dirty="0"/>
            <a:t>This is the retrieval of information based on a cue</a:t>
          </a:r>
        </a:p>
        <a:p>
          <a:r>
            <a:rPr lang="en-US" sz="2400" dirty="0"/>
            <a:t>E.G We are shown a picture of a person or a place which you </a:t>
          </a:r>
          <a:r>
            <a:rPr lang="en-US" sz="2400" dirty="0" err="1"/>
            <a:t>recognise</a:t>
          </a:r>
          <a:r>
            <a:rPr lang="en-US" sz="2400" dirty="0"/>
            <a:t> from a prior experience </a:t>
          </a:r>
        </a:p>
      </dgm:t>
    </dgm:pt>
    <dgm:pt modelId="{0BCBEF65-B159-427B-A04B-E5AE63629F01}" type="parTrans" cxnId="{5E78688B-64CC-40D8-AEA0-2D7723AE2C37}">
      <dgm:prSet/>
      <dgm:spPr/>
      <dgm:t>
        <a:bodyPr/>
        <a:lstStyle/>
        <a:p>
          <a:endParaRPr lang="en-US"/>
        </a:p>
      </dgm:t>
    </dgm:pt>
    <dgm:pt modelId="{03EAB068-0F26-42D0-A452-2D477FEBD91E}" type="sibTrans" cxnId="{5E78688B-64CC-40D8-AEA0-2D7723AE2C37}">
      <dgm:prSet/>
      <dgm:spPr/>
      <dgm:t>
        <a:bodyPr/>
        <a:lstStyle/>
        <a:p>
          <a:endParaRPr lang="en-US"/>
        </a:p>
      </dgm:t>
    </dgm:pt>
    <dgm:pt modelId="{D9E67BFE-0172-4494-A7C5-08DB009E64BB}">
      <dgm:prSet phldrT="[Text]" custT="1"/>
      <dgm:spPr/>
      <dgm:t>
        <a:bodyPr/>
        <a:lstStyle/>
        <a:p>
          <a:r>
            <a:rPr lang="en-US" sz="2800"/>
            <a:t>Recall</a:t>
          </a:r>
          <a:endParaRPr lang="en-US" sz="2800" dirty="0"/>
        </a:p>
      </dgm:t>
    </dgm:pt>
    <dgm:pt modelId="{E2E6D140-30F8-40BC-9EC5-5B3888109451}" type="parTrans" cxnId="{2AD3730A-36B1-45E7-851B-80655A2D7BF7}">
      <dgm:prSet/>
      <dgm:spPr/>
      <dgm:t>
        <a:bodyPr/>
        <a:lstStyle/>
        <a:p>
          <a:endParaRPr lang="en-US"/>
        </a:p>
      </dgm:t>
    </dgm:pt>
    <dgm:pt modelId="{9411DC9F-BF75-4C70-9880-725265D6A5A3}" type="sibTrans" cxnId="{2AD3730A-36B1-45E7-851B-80655A2D7BF7}">
      <dgm:prSet/>
      <dgm:spPr/>
      <dgm:t>
        <a:bodyPr/>
        <a:lstStyle/>
        <a:p>
          <a:endParaRPr lang="en-US"/>
        </a:p>
      </dgm:t>
    </dgm:pt>
    <dgm:pt modelId="{31AE7DB0-DB0B-4E74-90BC-3A879826F71F}">
      <dgm:prSet phldrT="[Text]" custT="1"/>
      <dgm:spPr/>
      <dgm:t>
        <a:bodyPr/>
        <a:lstStyle/>
        <a:p>
          <a:r>
            <a:rPr lang="en-US" sz="2400" dirty="0"/>
            <a:t>This is the retrieval of information without a cue.</a:t>
          </a:r>
        </a:p>
        <a:p>
          <a:r>
            <a:rPr lang="en-US" sz="2400" dirty="0"/>
            <a:t>E.G We may be asked a question and we have to search our memory for the answers </a:t>
          </a:r>
        </a:p>
      </dgm:t>
    </dgm:pt>
    <dgm:pt modelId="{1D69FA66-A0A5-4568-B3FF-5E0337454E67}" type="parTrans" cxnId="{CF2DC499-3E6A-48BB-B463-200E3750B021}">
      <dgm:prSet/>
      <dgm:spPr/>
      <dgm:t>
        <a:bodyPr/>
        <a:lstStyle/>
        <a:p>
          <a:endParaRPr lang="en-US"/>
        </a:p>
      </dgm:t>
    </dgm:pt>
    <dgm:pt modelId="{8D39020A-352E-4D98-9957-8703FB0192D2}" type="sibTrans" cxnId="{CF2DC499-3E6A-48BB-B463-200E3750B021}">
      <dgm:prSet/>
      <dgm:spPr/>
      <dgm:t>
        <a:bodyPr/>
        <a:lstStyle/>
        <a:p>
          <a:endParaRPr lang="en-US"/>
        </a:p>
      </dgm:t>
    </dgm:pt>
    <dgm:pt modelId="{3DBF1861-0156-428C-A103-0A5E619D5E5C}" type="pres">
      <dgm:prSet presAssocID="{D3432E05-A1CE-4AE9-A78C-16390F876134}" presName="Name0" presStyleCnt="0">
        <dgm:presLayoutVars>
          <dgm:chMax val="5"/>
          <dgm:chPref val="5"/>
          <dgm:dir/>
          <dgm:animLvl val="lvl"/>
        </dgm:presLayoutVars>
      </dgm:prSet>
      <dgm:spPr/>
    </dgm:pt>
    <dgm:pt modelId="{683685AE-4AE2-4E10-AB95-4BA2DE91F09D}" type="pres">
      <dgm:prSet presAssocID="{7F75706F-EFAC-4A14-AE49-4C71FCF1983E}" presName="parentText1" presStyleLbl="node1" presStyleIdx="0" presStyleCnt="2">
        <dgm:presLayoutVars>
          <dgm:chMax/>
          <dgm:chPref val="3"/>
          <dgm:bulletEnabled val="1"/>
        </dgm:presLayoutVars>
      </dgm:prSet>
      <dgm:spPr/>
    </dgm:pt>
    <dgm:pt modelId="{2A7163A2-83D1-48B2-8362-04B79F9DD6C7}" type="pres">
      <dgm:prSet presAssocID="{7F75706F-EFAC-4A14-AE49-4C71FCF1983E}" presName="childText1" presStyleLbl="solidAlignAcc1" presStyleIdx="0" presStyleCnt="2">
        <dgm:presLayoutVars>
          <dgm:chMax val="0"/>
          <dgm:chPref val="0"/>
          <dgm:bulletEnabled val="1"/>
        </dgm:presLayoutVars>
      </dgm:prSet>
      <dgm:spPr/>
    </dgm:pt>
    <dgm:pt modelId="{86B88D92-E6AA-421C-85F2-FC1B394F798B}" type="pres">
      <dgm:prSet presAssocID="{D9E67BFE-0172-4494-A7C5-08DB009E64BB}" presName="parentText2" presStyleLbl="node1" presStyleIdx="1" presStyleCnt="2">
        <dgm:presLayoutVars>
          <dgm:chMax/>
          <dgm:chPref val="3"/>
          <dgm:bulletEnabled val="1"/>
        </dgm:presLayoutVars>
      </dgm:prSet>
      <dgm:spPr/>
    </dgm:pt>
    <dgm:pt modelId="{99DFF960-6DF7-4633-8C98-88AA7FB1BE75}" type="pres">
      <dgm:prSet presAssocID="{D9E67BFE-0172-4494-A7C5-08DB009E64BB}" presName="childText2" presStyleLbl="solidAlignAcc1" presStyleIdx="1" presStyleCnt="2">
        <dgm:presLayoutVars>
          <dgm:chMax val="0"/>
          <dgm:chPref val="0"/>
          <dgm:bulletEnabled val="1"/>
        </dgm:presLayoutVars>
      </dgm:prSet>
      <dgm:spPr/>
    </dgm:pt>
  </dgm:ptLst>
  <dgm:cxnLst>
    <dgm:cxn modelId="{2AD3730A-36B1-45E7-851B-80655A2D7BF7}" srcId="{D3432E05-A1CE-4AE9-A78C-16390F876134}" destId="{D9E67BFE-0172-4494-A7C5-08DB009E64BB}" srcOrd="1" destOrd="0" parTransId="{E2E6D140-30F8-40BC-9EC5-5B3888109451}" sibTransId="{9411DC9F-BF75-4C70-9880-725265D6A5A3}"/>
    <dgm:cxn modelId="{FBEC810C-751C-4258-89EE-19DF37810A2D}" type="presOf" srcId="{D3432E05-A1CE-4AE9-A78C-16390F876134}" destId="{3DBF1861-0156-428C-A103-0A5E619D5E5C}" srcOrd="0" destOrd="0" presId="urn:microsoft.com/office/officeart/2009/3/layout/IncreasingArrowsProcess"/>
    <dgm:cxn modelId="{6017E639-A18C-43CC-9DD3-FFCED122B155}" type="presOf" srcId="{7F75706F-EFAC-4A14-AE49-4C71FCF1983E}" destId="{683685AE-4AE2-4E10-AB95-4BA2DE91F09D}" srcOrd="0" destOrd="0" presId="urn:microsoft.com/office/officeart/2009/3/layout/IncreasingArrowsProcess"/>
    <dgm:cxn modelId="{224BD43A-44E7-4CCB-ABF2-C9890C4D1882}" type="presOf" srcId="{1AED45DC-64A8-4EE1-B575-38D1CD10AA45}" destId="{2A7163A2-83D1-48B2-8362-04B79F9DD6C7}" srcOrd="0" destOrd="0" presId="urn:microsoft.com/office/officeart/2009/3/layout/IncreasingArrowsProcess"/>
    <dgm:cxn modelId="{8CFB6D75-32AA-4D1E-9FBB-F62D03817F2D}" type="presOf" srcId="{D9E67BFE-0172-4494-A7C5-08DB009E64BB}" destId="{86B88D92-E6AA-421C-85F2-FC1B394F798B}" srcOrd="0" destOrd="0" presId="urn:microsoft.com/office/officeart/2009/3/layout/IncreasingArrowsProcess"/>
    <dgm:cxn modelId="{5E78688B-64CC-40D8-AEA0-2D7723AE2C37}" srcId="{7F75706F-EFAC-4A14-AE49-4C71FCF1983E}" destId="{1AED45DC-64A8-4EE1-B575-38D1CD10AA45}" srcOrd="0" destOrd="0" parTransId="{0BCBEF65-B159-427B-A04B-E5AE63629F01}" sibTransId="{03EAB068-0F26-42D0-A452-2D477FEBD91E}"/>
    <dgm:cxn modelId="{CF2DC499-3E6A-48BB-B463-200E3750B021}" srcId="{D9E67BFE-0172-4494-A7C5-08DB009E64BB}" destId="{31AE7DB0-DB0B-4E74-90BC-3A879826F71F}" srcOrd="0" destOrd="0" parTransId="{1D69FA66-A0A5-4568-B3FF-5E0337454E67}" sibTransId="{8D39020A-352E-4D98-9957-8703FB0192D2}"/>
    <dgm:cxn modelId="{5FF680B1-10E5-48E7-BAC6-8C57641E6780}" srcId="{D3432E05-A1CE-4AE9-A78C-16390F876134}" destId="{7F75706F-EFAC-4A14-AE49-4C71FCF1983E}" srcOrd="0" destOrd="0" parTransId="{D9EA4EF8-DE94-4948-9C12-AAD245E95289}" sibTransId="{7F16C593-880F-4002-A4E3-8E9C342A1B01}"/>
    <dgm:cxn modelId="{679AC0D3-E951-4149-8DBF-FE1B7AA8346E}" type="presOf" srcId="{31AE7DB0-DB0B-4E74-90BC-3A879826F71F}" destId="{99DFF960-6DF7-4633-8C98-88AA7FB1BE75}" srcOrd="0" destOrd="0" presId="urn:microsoft.com/office/officeart/2009/3/layout/IncreasingArrowsProcess"/>
    <dgm:cxn modelId="{EFE0D669-368B-47BC-960F-8CEF353016D7}" type="presParOf" srcId="{3DBF1861-0156-428C-A103-0A5E619D5E5C}" destId="{683685AE-4AE2-4E10-AB95-4BA2DE91F09D}" srcOrd="0" destOrd="0" presId="urn:microsoft.com/office/officeart/2009/3/layout/IncreasingArrowsProcess"/>
    <dgm:cxn modelId="{857C8E2C-4676-493D-9D8A-C17CC4356DC4}" type="presParOf" srcId="{3DBF1861-0156-428C-A103-0A5E619D5E5C}" destId="{2A7163A2-83D1-48B2-8362-04B79F9DD6C7}" srcOrd="1" destOrd="0" presId="urn:microsoft.com/office/officeart/2009/3/layout/IncreasingArrowsProcess"/>
    <dgm:cxn modelId="{0AD9B34B-A2CB-42D2-B9C1-DE365382202B}" type="presParOf" srcId="{3DBF1861-0156-428C-A103-0A5E619D5E5C}" destId="{86B88D92-E6AA-421C-85F2-FC1B394F798B}" srcOrd="2" destOrd="0" presId="urn:microsoft.com/office/officeart/2009/3/layout/IncreasingArrowsProcess"/>
    <dgm:cxn modelId="{B71249F6-0B32-48C4-9C99-E8945156C23C}" type="presParOf" srcId="{3DBF1861-0156-428C-A103-0A5E619D5E5C}" destId="{99DFF960-6DF7-4633-8C98-88AA7FB1BE75}" srcOrd="3" destOrd="0" presId="urn:microsoft.com/office/officeart/2009/3/layout/IncreasingArrows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C7043FDE-168E-4CEA-87FF-D0D7DD3448D7}" type="doc">
      <dgm:prSet loTypeId="urn:microsoft.com/office/officeart/2005/8/layout/pList2" loCatId="list" qsTypeId="urn:microsoft.com/office/officeart/2005/8/quickstyle/simple1" qsCatId="simple" csTypeId="urn:microsoft.com/office/officeart/2005/8/colors/colorful4" csCatId="colorful" phldr="1"/>
      <dgm:spPr/>
    </dgm:pt>
    <dgm:pt modelId="{415E8F25-13BF-41A8-9CB6-B787121FAC66}">
      <dgm:prSet phldrT="[Text]" custT="1"/>
      <dgm:spPr/>
      <dgm:t>
        <a:bodyPr/>
        <a:lstStyle/>
        <a:p>
          <a:r>
            <a:rPr lang="en-GB" sz="1800" b="1" i="1" u="sng"/>
            <a:t>Interference</a:t>
          </a:r>
          <a:r>
            <a:rPr lang="en-GB" sz="1600" b="1"/>
            <a:t> </a:t>
          </a:r>
          <a:r>
            <a:rPr lang="en-GB" sz="1600"/>
            <a:t> </a:t>
          </a:r>
          <a:r>
            <a:rPr lang="en-GB" sz="1800"/>
            <a:t>When information gets confused with other information in the long term memory</a:t>
          </a:r>
          <a:endParaRPr lang="en-US" sz="1800" dirty="0"/>
        </a:p>
      </dgm:t>
    </dgm:pt>
    <dgm:pt modelId="{289F0CEA-F3DB-4FE4-90AF-FF9A654EEB21}" type="parTrans" cxnId="{4D5BB4F4-EC11-4E2D-B7A1-CC3AF9B8B245}">
      <dgm:prSet/>
      <dgm:spPr/>
      <dgm:t>
        <a:bodyPr/>
        <a:lstStyle/>
        <a:p>
          <a:endParaRPr lang="en-US"/>
        </a:p>
      </dgm:t>
    </dgm:pt>
    <dgm:pt modelId="{22CF8A3C-F1A1-4BF3-BA22-D9D99559A412}" type="sibTrans" cxnId="{4D5BB4F4-EC11-4E2D-B7A1-CC3AF9B8B245}">
      <dgm:prSet/>
      <dgm:spPr/>
      <dgm:t>
        <a:bodyPr/>
        <a:lstStyle/>
        <a:p>
          <a:endParaRPr lang="en-US"/>
        </a:p>
      </dgm:t>
    </dgm:pt>
    <dgm:pt modelId="{103A127E-BF7B-4B59-A659-D7A89333FDAA}">
      <dgm:prSet phldrT="[Text]" custT="1"/>
      <dgm:spPr/>
      <dgm:t>
        <a:bodyPr/>
        <a:lstStyle/>
        <a:p>
          <a:r>
            <a:rPr lang="en-GB" sz="1800" b="1" i="1" u="sng"/>
            <a:t>Fading </a:t>
          </a:r>
          <a:r>
            <a:rPr lang="en-GB" sz="1800" b="1"/>
            <a:t>     </a:t>
          </a:r>
          <a:r>
            <a:rPr lang="en-GB" sz="1800" b="0" i="0" u="none"/>
            <a:t>New</a:t>
          </a:r>
          <a:r>
            <a:rPr lang="en-GB" sz="1800"/>
            <a:t> memories trace over existing memories and unless used we lose the information</a:t>
          </a:r>
          <a:endParaRPr lang="en-US" sz="1800" dirty="0"/>
        </a:p>
      </dgm:t>
    </dgm:pt>
    <dgm:pt modelId="{576CB4F7-29F2-4518-B976-B5B489CF04C2}" type="parTrans" cxnId="{3F22F3A8-58D1-46B4-8C37-42CBA55A96B4}">
      <dgm:prSet/>
      <dgm:spPr/>
      <dgm:t>
        <a:bodyPr/>
        <a:lstStyle/>
        <a:p>
          <a:endParaRPr lang="en-US"/>
        </a:p>
      </dgm:t>
    </dgm:pt>
    <dgm:pt modelId="{95F41E77-800B-4B28-B578-DD8E4E6F5CAA}" type="sibTrans" cxnId="{3F22F3A8-58D1-46B4-8C37-42CBA55A96B4}">
      <dgm:prSet/>
      <dgm:spPr/>
      <dgm:t>
        <a:bodyPr/>
        <a:lstStyle/>
        <a:p>
          <a:endParaRPr lang="en-US"/>
        </a:p>
      </dgm:t>
    </dgm:pt>
    <dgm:pt modelId="{1DDD4BEE-A98C-4C73-89B1-0A37186718AB}">
      <dgm:prSet custT="1"/>
      <dgm:spPr/>
      <dgm:t>
        <a:bodyPr/>
        <a:lstStyle/>
        <a:p>
          <a:r>
            <a:rPr lang="en-GB" sz="1800" b="1" i="1" u="sng"/>
            <a:t>Motivated Forgetting  </a:t>
          </a:r>
          <a:r>
            <a:rPr lang="en-GB" sz="1800"/>
            <a:t>Traumatic, disturbing experiences we actively forget.</a:t>
          </a:r>
          <a:endParaRPr lang="en-GB" sz="1800" dirty="0"/>
        </a:p>
      </dgm:t>
    </dgm:pt>
    <dgm:pt modelId="{BC1531DE-31E9-4AD0-A3E6-01B841D0A1E1}" type="parTrans" cxnId="{62DC3D46-42A4-4196-AA65-F0989832FE65}">
      <dgm:prSet/>
      <dgm:spPr/>
      <dgm:t>
        <a:bodyPr/>
        <a:lstStyle/>
        <a:p>
          <a:endParaRPr lang="en-US"/>
        </a:p>
      </dgm:t>
    </dgm:pt>
    <dgm:pt modelId="{216086F6-4877-4E98-9168-19677B289437}" type="sibTrans" cxnId="{62DC3D46-42A4-4196-AA65-F0989832FE65}">
      <dgm:prSet/>
      <dgm:spPr/>
      <dgm:t>
        <a:bodyPr/>
        <a:lstStyle/>
        <a:p>
          <a:endParaRPr lang="en-US"/>
        </a:p>
      </dgm:t>
    </dgm:pt>
    <dgm:pt modelId="{2BF63025-E459-4BA5-B76E-4E524666A9E3}">
      <dgm:prSet/>
      <dgm:spPr/>
      <dgm:t>
        <a:bodyPr/>
        <a:lstStyle/>
        <a:p>
          <a:r>
            <a:rPr lang="en-GB" b="1" i="1" u="sng"/>
            <a:t>Organic Causes     </a:t>
          </a:r>
        </a:p>
        <a:p>
          <a:r>
            <a:rPr lang="en-GB"/>
            <a:t>Age causes the central nervous to slow and forgetfulness is a factor of this. </a:t>
          </a:r>
          <a:endParaRPr lang="en-GB" dirty="0"/>
        </a:p>
      </dgm:t>
    </dgm:pt>
    <dgm:pt modelId="{E5CC2EDA-0E0E-4F9A-B54A-1671A69C61AA}" type="parTrans" cxnId="{3C207E00-A1F8-4B8D-BDA5-06590727E68C}">
      <dgm:prSet/>
      <dgm:spPr/>
      <dgm:t>
        <a:bodyPr/>
        <a:lstStyle/>
        <a:p>
          <a:endParaRPr lang="en-US"/>
        </a:p>
      </dgm:t>
    </dgm:pt>
    <dgm:pt modelId="{CBD8ED9E-5E13-418D-A995-A4CFD3580413}" type="sibTrans" cxnId="{3C207E00-A1F8-4B8D-BDA5-06590727E68C}">
      <dgm:prSet/>
      <dgm:spPr/>
      <dgm:t>
        <a:bodyPr/>
        <a:lstStyle/>
        <a:p>
          <a:endParaRPr lang="en-US"/>
        </a:p>
      </dgm:t>
    </dgm:pt>
    <dgm:pt modelId="{33E837C3-0639-4246-B113-B1C8C5B56314}">
      <dgm:prSet custT="1"/>
      <dgm:spPr/>
      <dgm:t>
        <a:bodyPr/>
        <a:lstStyle/>
        <a:p>
          <a:r>
            <a:rPr lang="en-GB" sz="1800" b="1" i="1" u="sng"/>
            <a:t>Physical Injury/</a:t>
          </a:r>
        </a:p>
        <a:p>
          <a:r>
            <a:rPr lang="en-GB" sz="1800" b="1" i="1" u="sng"/>
            <a:t>Trauma</a:t>
          </a:r>
        </a:p>
        <a:p>
          <a:r>
            <a:rPr lang="en-GB" sz="1800" b="1"/>
            <a:t> </a:t>
          </a:r>
          <a:r>
            <a:rPr lang="en-GB" sz="1800"/>
            <a:t> Inability to recall events before/after a traumatic experience.</a:t>
          </a:r>
          <a:endParaRPr lang="en-GB" sz="1800" dirty="0"/>
        </a:p>
      </dgm:t>
    </dgm:pt>
    <dgm:pt modelId="{6BBB7454-B7FE-4D8E-AD59-ECEB6E1B6B20}" type="parTrans" cxnId="{64B97B07-4AC0-4CCC-A01F-E073394D4C69}">
      <dgm:prSet/>
      <dgm:spPr/>
      <dgm:t>
        <a:bodyPr/>
        <a:lstStyle/>
        <a:p>
          <a:endParaRPr lang="en-US"/>
        </a:p>
      </dgm:t>
    </dgm:pt>
    <dgm:pt modelId="{78FBC0BB-C820-4760-91AC-BCA36BADC764}" type="sibTrans" cxnId="{64B97B07-4AC0-4CCC-A01F-E073394D4C69}">
      <dgm:prSet/>
      <dgm:spPr/>
      <dgm:t>
        <a:bodyPr/>
        <a:lstStyle/>
        <a:p>
          <a:endParaRPr lang="en-US"/>
        </a:p>
      </dgm:t>
    </dgm:pt>
    <dgm:pt modelId="{9D97F8C8-D0CF-400C-A669-E9179749F316}">
      <dgm:prSet phldrT="[Text]" custT="1"/>
      <dgm:spPr/>
      <dgm:t>
        <a:bodyPr/>
        <a:lstStyle/>
        <a:p>
          <a:r>
            <a:rPr lang="en-GB" sz="1800" b="1" i="1" u="sng"/>
            <a:t>Ineffective encoding </a:t>
          </a:r>
        </a:p>
        <a:p>
          <a:r>
            <a:rPr lang="en-GB" sz="1800"/>
            <a:t> It was never encoded in the first place</a:t>
          </a:r>
          <a:endParaRPr lang="en-US" sz="1800" dirty="0"/>
        </a:p>
      </dgm:t>
    </dgm:pt>
    <dgm:pt modelId="{49DC7FA9-ED9C-468A-B5F9-C6B05D652F8E}" type="sibTrans" cxnId="{0471C260-86A0-4FD9-9131-B3EFBA316C9B}">
      <dgm:prSet/>
      <dgm:spPr/>
      <dgm:t>
        <a:bodyPr/>
        <a:lstStyle/>
        <a:p>
          <a:endParaRPr lang="en-US"/>
        </a:p>
      </dgm:t>
    </dgm:pt>
    <dgm:pt modelId="{D9508B26-5948-4547-9D5C-1DCE7F99C58D}" type="parTrans" cxnId="{0471C260-86A0-4FD9-9131-B3EFBA316C9B}">
      <dgm:prSet/>
      <dgm:spPr/>
      <dgm:t>
        <a:bodyPr/>
        <a:lstStyle/>
        <a:p>
          <a:endParaRPr lang="en-US"/>
        </a:p>
      </dgm:t>
    </dgm:pt>
    <dgm:pt modelId="{58729E3E-BFE3-452D-9651-893845916EC3}" type="pres">
      <dgm:prSet presAssocID="{C7043FDE-168E-4CEA-87FF-D0D7DD3448D7}" presName="Name0" presStyleCnt="0">
        <dgm:presLayoutVars>
          <dgm:dir/>
          <dgm:resizeHandles val="exact"/>
        </dgm:presLayoutVars>
      </dgm:prSet>
      <dgm:spPr/>
    </dgm:pt>
    <dgm:pt modelId="{AA6A84EF-BEFA-458D-9FE1-637FEE69FC18}" type="pres">
      <dgm:prSet presAssocID="{C7043FDE-168E-4CEA-87FF-D0D7DD3448D7}" presName="bkgdShp" presStyleLbl="alignAccFollowNode1" presStyleIdx="0" presStyleCnt="1"/>
      <dgm:spPr/>
    </dgm:pt>
    <dgm:pt modelId="{91E3C27D-6CF8-4F1E-AC5C-81BE0D1CCF84}" type="pres">
      <dgm:prSet presAssocID="{C7043FDE-168E-4CEA-87FF-D0D7DD3448D7}" presName="linComp" presStyleCnt="0"/>
      <dgm:spPr/>
    </dgm:pt>
    <dgm:pt modelId="{22D10AE9-071F-41CC-A915-B059A351D21C}" type="pres">
      <dgm:prSet presAssocID="{9D97F8C8-D0CF-400C-A669-E9179749F316}" presName="compNode" presStyleCnt="0"/>
      <dgm:spPr/>
    </dgm:pt>
    <dgm:pt modelId="{6297D293-C58A-43A8-85C4-54C287C0A657}" type="pres">
      <dgm:prSet presAssocID="{9D97F8C8-D0CF-400C-A669-E9179749F316}" presName="node" presStyleLbl="node1" presStyleIdx="0" presStyleCnt="6">
        <dgm:presLayoutVars>
          <dgm:bulletEnabled val="1"/>
        </dgm:presLayoutVars>
      </dgm:prSet>
      <dgm:spPr/>
    </dgm:pt>
    <dgm:pt modelId="{4BE0A14F-DD15-410F-83CD-7DA1CAE762A2}" type="pres">
      <dgm:prSet presAssocID="{9D97F8C8-D0CF-400C-A669-E9179749F316}" presName="invisiNode" presStyleLbl="node1" presStyleIdx="0" presStyleCnt="6"/>
      <dgm:spPr/>
    </dgm:pt>
    <dgm:pt modelId="{E8541607-E369-4A8B-816E-B805C2E9E6FE}" type="pres">
      <dgm:prSet presAssocID="{9D97F8C8-D0CF-400C-A669-E9179749F316}" presName="imagNode" presStyleLbl="fgImgPlace1" presStyleIdx="0" presStyleCnt="6"/>
      <dgm:spPr>
        <a:blipFill rotWithShape="1">
          <a:blip xmlns:r="http://schemas.openxmlformats.org/officeDocument/2006/relationships" r:embed="rId1"/>
          <a:stretch>
            <a:fillRect/>
          </a:stretch>
        </a:blipFill>
      </dgm:spPr>
    </dgm:pt>
    <dgm:pt modelId="{ECC9E7D9-8002-4460-9F67-DCAD1BB138DB}" type="pres">
      <dgm:prSet presAssocID="{49DC7FA9-ED9C-468A-B5F9-C6B05D652F8E}" presName="sibTrans" presStyleLbl="sibTrans2D1" presStyleIdx="0" presStyleCnt="0"/>
      <dgm:spPr/>
    </dgm:pt>
    <dgm:pt modelId="{1A413581-6F1D-481E-B4E2-C932A55F11D8}" type="pres">
      <dgm:prSet presAssocID="{415E8F25-13BF-41A8-9CB6-B787121FAC66}" presName="compNode" presStyleCnt="0"/>
      <dgm:spPr/>
    </dgm:pt>
    <dgm:pt modelId="{FD5D7E29-0179-497D-8ABF-94868D3AC67C}" type="pres">
      <dgm:prSet presAssocID="{415E8F25-13BF-41A8-9CB6-B787121FAC66}" presName="node" presStyleLbl="node1" presStyleIdx="1" presStyleCnt="6">
        <dgm:presLayoutVars>
          <dgm:bulletEnabled val="1"/>
        </dgm:presLayoutVars>
      </dgm:prSet>
      <dgm:spPr/>
    </dgm:pt>
    <dgm:pt modelId="{2E329B43-13A3-4247-A238-67699AA0B1F9}" type="pres">
      <dgm:prSet presAssocID="{415E8F25-13BF-41A8-9CB6-B787121FAC66}" presName="invisiNode" presStyleLbl="node1" presStyleIdx="1" presStyleCnt="6"/>
      <dgm:spPr/>
    </dgm:pt>
    <dgm:pt modelId="{77462F66-6CBC-41A2-B94D-9785C9598BD1}" type="pres">
      <dgm:prSet presAssocID="{415E8F25-13BF-41A8-9CB6-B787121FAC66}" presName="imagNode" presStyleLbl="fgImgPlace1" presStyleIdx="1" presStyleCnt="6"/>
      <dgm:spPr>
        <a:blipFill rotWithShape="1">
          <a:blip xmlns:r="http://schemas.openxmlformats.org/officeDocument/2006/relationships" r:embed="rId2"/>
          <a:stretch>
            <a:fillRect/>
          </a:stretch>
        </a:blipFill>
      </dgm:spPr>
    </dgm:pt>
    <dgm:pt modelId="{BFC02E4F-02C9-4027-9068-3EE7690119B6}" type="pres">
      <dgm:prSet presAssocID="{22CF8A3C-F1A1-4BF3-BA22-D9D99559A412}" presName="sibTrans" presStyleLbl="sibTrans2D1" presStyleIdx="0" presStyleCnt="0"/>
      <dgm:spPr/>
    </dgm:pt>
    <dgm:pt modelId="{8AD10C66-8896-4405-9DB7-43EB3FFD7A23}" type="pres">
      <dgm:prSet presAssocID="{103A127E-BF7B-4B59-A659-D7A89333FDAA}" presName="compNode" presStyleCnt="0"/>
      <dgm:spPr/>
    </dgm:pt>
    <dgm:pt modelId="{EDAC4690-DE6E-4433-B188-36F5D73677FE}" type="pres">
      <dgm:prSet presAssocID="{103A127E-BF7B-4B59-A659-D7A89333FDAA}" presName="node" presStyleLbl="node1" presStyleIdx="2" presStyleCnt="6">
        <dgm:presLayoutVars>
          <dgm:bulletEnabled val="1"/>
        </dgm:presLayoutVars>
      </dgm:prSet>
      <dgm:spPr/>
    </dgm:pt>
    <dgm:pt modelId="{6FF09027-DAED-4B48-85F2-9147479DC2E5}" type="pres">
      <dgm:prSet presAssocID="{103A127E-BF7B-4B59-A659-D7A89333FDAA}" presName="invisiNode" presStyleLbl="node1" presStyleIdx="2" presStyleCnt="6"/>
      <dgm:spPr/>
    </dgm:pt>
    <dgm:pt modelId="{2811CADE-4D96-4642-9879-0416EF864CC7}" type="pres">
      <dgm:prSet presAssocID="{103A127E-BF7B-4B59-A659-D7A89333FDAA}" presName="imagNode" presStyleLbl="fgImgPlace1" presStyleIdx="2" presStyleCnt="6"/>
      <dgm:spPr>
        <a:blipFill rotWithShape="1">
          <a:blip xmlns:r="http://schemas.openxmlformats.org/officeDocument/2006/relationships" r:embed="rId3"/>
          <a:stretch>
            <a:fillRect/>
          </a:stretch>
        </a:blipFill>
      </dgm:spPr>
    </dgm:pt>
    <dgm:pt modelId="{A74ECC98-69FF-4E5A-85C8-2EEA7AE2E070}" type="pres">
      <dgm:prSet presAssocID="{95F41E77-800B-4B28-B578-DD8E4E6F5CAA}" presName="sibTrans" presStyleLbl="sibTrans2D1" presStyleIdx="0" presStyleCnt="0"/>
      <dgm:spPr/>
    </dgm:pt>
    <dgm:pt modelId="{0047240A-121B-4CB1-B0BA-97AF4BF320FE}" type="pres">
      <dgm:prSet presAssocID="{1DDD4BEE-A98C-4C73-89B1-0A37186718AB}" presName="compNode" presStyleCnt="0"/>
      <dgm:spPr/>
    </dgm:pt>
    <dgm:pt modelId="{F1E8B87D-DEA4-4A4F-9CAE-839E1F938463}" type="pres">
      <dgm:prSet presAssocID="{1DDD4BEE-A98C-4C73-89B1-0A37186718AB}" presName="node" presStyleLbl="node1" presStyleIdx="3" presStyleCnt="6">
        <dgm:presLayoutVars>
          <dgm:bulletEnabled val="1"/>
        </dgm:presLayoutVars>
      </dgm:prSet>
      <dgm:spPr/>
    </dgm:pt>
    <dgm:pt modelId="{A8C7B487-00DB-4B75-8981-FB4F18D329E4}" type="pres">
      <dgm:prSet presAssocID="{1DDD4BEE-A98C-4C73-89B1-0A37186718AB}" presName="invisiNode" presStyleLbl="node1" presStyleIdx="3" presStyleCnt="6"/>
      <dgm:spPr/>
    </dgm:pt>
    <dgm:pt modelId="{464FB482-6110-4217-8902-07667DABD9C9}" type="pres">
      <dgm:prSet presAssocID="{1DDD4BEE-A98C-4C73-89B1-0A37186718AB}" presName="imagNode" presStyleLbl="fgImgPlace1" presStyleIdx="3" presStyleCnt="6"/>
      <dgm:spPr>
        <a:blipFill rotWithShape="1">
          <a:blip xmlns:r="http://schemas.openxmlformats.org/officeDocument/2006/relationships" r:embed="rId4"/>
          <a:stretch>
            <a:fillRect/>
          </a:stretch>
        </a:blipFill>
      </dgm:spPr>
    </dgm:pt>
    <dgm:pt modelId="{A141280D-E4F5-4DDB-94E9-FF8E035D1DF3}" type="pres">
      <dgm:prSet presAssocID="{216086F6-4877-4E98-9168-19677B289437}" presName="sibTrans" presStyleLbl="sibTrans2D1" presStyleIdx="0" presStyleCnt="0"/>
      <dgm:spPr/>
    </dgm:pt>
    <dgm:pt modelId="{7E6E7642-5801-41D7-8267-8C1E9C387979}" type="pres">
      <dgm:prSet presAssocID="{33E837C3-0639-4246-B113-B1C8C5B56314}" presName="compNode" presStyleCnt="0"/>
      <dgm:spPr/>
    </dgm:pt>
    <dgm:pt modelId="{7EF7DE5D-CA37-40C7-A397-81176757010A}" type="pres">
      <dgm:prSet presAssocID="{33E837C3-0639-4246-B113-B1C8C5B56314}" presName="node" presStyleLbl="node1" presStyleIdx="4" presStyleCnt="6">
        <dgm:presLayoutVars>
          <dgm:bulletEnabled val="1"/>
        </dgm:presLayoutVars>
      </dgm:prSet>
      <dgm:spPr/>
    </dgm:pt>
    <dgm:pt modelId="{9E39D891-AEA8-4AB0-A1EF-B62A7EC55D5F}" type="pres">
      <dgm:prSet presAssocID="{33E837C3-0639-4246-B113-B1C8C5B56314}" presName="invisiNode" presStyleLbl="node1" presStyleIdx="4" presStyleCnt="6"/>
      <dgm:spPr/>
    </dgm:pt>
    <dgm:pt modelId="{7BF24123-8417-4327-8DCD-3224CEB7F466}" type="pres">
      <dgm:prSet presAssocID="{33E837C3-0639-4246-B113-B1C8C5B56314}" presName="imagNode" presStyleLbl="fgImgPlace1" presStyleIdx="4" presStyleCnt="6"/>
      <dgm:spPr>
        <a:blipFill rotWithShape="1">
          <a:blip xmlns:r="http://schemas.openxmlformats.org/officeDocument/2006/relationships" r:embed="rId5"/>
          <a:stretch>
            <a:fillRect/>
          </a:stretch>
        </a:blipFill>
      </dgm:spPr>
    </dgm:pt>
    <dgm:pt modelId="{859310EB-326D-473F-AF58-F2BB420FBF84}" type="pres">
      <dgm:prSet presAssocID="{78FBC0BB-C820-4760-91AC-BCA36BADC764}" presName="sibTrans" presStyleLbl="sibTrans2D1" presStyleIdx="0" presStyleCnt="0"/>
      <dgm:spPr/>
    </dgm:pt>
    <dgm:pt modelId="{ED978FB6-C46F-401E-AC11-E460CB20A5A3}" type="pres">
      <dgm:prSet presAssocID="{2BF63025-E459-4BA5-B76E-4E524666A9E3}" presName="compNode" presStyleCnt="0"/>
      <dgm:spPr/>
    </dgm:pt>
    <dgm:pt modelId="{DB9A4620-5FBF-4F5D-8FDE-733437F22C47}" type="pres">
      <dgm:prSet presAssocID="{2BF63025-E459-4BA5-B76E-4E524666A9E3}" presName="node" presStyleLbl="node1" presStyleIdx="5" presStyleCnt="6">
        <dgm:presLayoutVars>
          <dgm:bulletEnabled val="1"/>
        </dgm:presLayoutVars>
      </dgm:prSet>
      <dgm:spPr/>
    </dgm:pt>
    <dgm:pt modelId="{BBA6A29A-98AA-4AA9-BCCE-638119D75798}" type="pres">
      <dgm:prSet presAssocID="{2BF63025-E459-4BA5-B76E-4E524666A9E3}" presName="invisiNode" presStyleLbl="node1" presStyleIdx="5" presStyleCnt="6"/>
      <dgm:spPr/>
    </dgm:pt>
    <dgm:pt modelId="{607EFAC1-B8B7-4E3D-999B-265C504B44E5}" type="pres">
      <dgm:prSet presAssocID="{2BF63025-E459-4BA5-B76E-4E524666A9E3}" presName="imagNode" presStyleLbl="fgImgPlace1" presStyleIdx="5" presStyleCnt="6" custLinFactNeighborX="2706" custLinFactNeighborY="-4182"/>
      <dgm:spPr>
        <a:blipFill rotWithShape="1">
          <a:blip xmlns:r="http://schemas.openxmlformats.org/officeDocument/2006/relationships" r:embed="rId6"/>
          <a:stretch>
            <a:fillRect/>
          </a:stretch>
        </a:blipFill>
      </dgm:spPr>
    </dgm:pt>
  </dgm:ptLst>
  <dgm:cxnLst>
    <dgm:cxn modelId="{3C207E00-A1F8-4B8D-BDA5-06590727E68C}" srcId="{C7043FDE-168E-4CEA-87FF-D0D7DD3448D7}" destId="{2BF63025-E459-4BA5-B76E-4E524666A9E3}" srcOrd="5" destOrd="0" parTransId="{E5CC2EDA-0E0E-4F9A-B54A-1671A69C61AA}" sibTransId="{CBD8ED9E-5E13-418D-A995-A4CFD3580413}"/>
    <dgm:cxn modelId="{64B97B07-4AC0-4CCC-A01F-E073394D4C69}" srcId="{C7043FDE-168E-4CEA-87FF-D0D7DD3448D7}" destId="{33E837C3-0639-4246-B113-B1C8C5B56314}" srcOrd="4" destOrd="0" parTransId="{6BBB7454-B7FE-4D8E-AD59-ECEB6E1B6B20}" sibTransId="{78FBC0BB-C820-4760-91AC-BCA36BADC764}"/>
    <dgm:cxn modelId="{D5BE4E1A-FAEF-44F3-A3CC-5C5A981665EE}" type="presOf" srcId="{95F41E77-800B-4B28-B578-DD8E4E6F5CAA}" destId="{A74ECC98-69FF-4E5A-85C8-2EEA7AE2E070}" srcOrd="0" destOrd="0" presId="urn:microsoft.com/office/officeart/2005/8/layout/pList2"/>
    <dgm:cxn modelId="{6D7D7820-55E7-48C4-A13B-FFB0A195FE05}" type="presOf" srcId="{49DC7FA9-ED9C-468A-B5F9-C6B05D652F8E}" destId="{ECC9E7D9-8002-4460-9F67-DCAD1BB138DB}" srcOrd="0" destOrd="0" presId="urn:microsoft.com/office/officeart/2005/8/layout/pList2"/>
    <dgm:cxn modelId="{4E250539-5B41-41F4-B938-F2B0260D810F}" type="presOf" srcId="{9D97F8C8-D0CF-400C-A669-E9179749F316}" destId="{6297D293-C58A-43A8-85C4-54C287C0A657}" srcOrd="0" destOrd="0" presId="urn:microsoft.com/office/officeart/2005/8/layout/pList2"/>
    <dgm:cxn modelId="{62DC3D46-42A4-4196-AA65-F0989832FE65}" srcId="{C7043FDE-168E-4CEA-87FF-D0D7DD3448D7}" destId="{1DDD4BEE-A98C-4C73-89B1-0A37186718AB}" srcOrd="3" destOrd="0" parTransId="{BC1531DE-31E9-4AD0-A3E6-01B841D0A1E1}" sibTransId="{216086F6-4877-4E98-9168-19677B289437}"/>
    <dgm:cxn modelId="{43AB1F48-77FF-4F2B-AD88-84FEDB9CC774}" type="presOf" srcId="{1DDD4BEE-A98C-4C73-89B1-0A37186718AB}" destId="{F1E8B87D-DEA4-4A4F-9CAE-839E1F938463}" srcOrd="0" destOrd="0" presId="urn:microsoft.com/office/officeart/2005/8/layout/pList2"/>
    <dgm:cxn modelId="{0471C260-86A0-4FD9-9131-B3EFBA316C9B}" srcId="{C7043FDE-168E-4CEA-87FF-D0D7DD3448D7}" destId="{9D97F8C8-D0CF-400C-A669-E9179749F316}" srcOrd="0" destOrd="0" parTransId="{D9508B26-5948-4547-9D5C-1DCE7F99C58D}" sibTransId="{49DC7FA9-ED9C-468A-B5F9-C6B05D652F8E}"/>
    <dgm:cxn modelId="{3876E66A-CAB8-42AF-8EC7-0C6FBBE9FBBC}" type="presOf" srcId="{216086F6-4877-4E98-9168-19677B289437}" destId="{A141280D-E4F5-4DDB-94E9-FF8E035D1DF3}" srcOrd="0" destOrd="0" presId="urn:microsoft.com/office/officeart/2005/8/layout/pList2"/>
    <dgm:cxn modelId="{DDB4D67F-4824-4A64-92BC-346EEE4F6AE6}" type="presOf" srcId="{33E837C3-0639-4246-B113-B1C8C5B56314}" destId="{7EF7DE5D-CA37-40C7-A397-81176757010A}" srcOrd="0" destOrd="0" presId="urn:microsoft.com/office/officeart/2005/8/layout/pList2"/>
    <dgm:cxn modelId="{6DFE249A-09D2-4E50-BF20-14A05391ED35}" type="presOf" srcId="{103A127E-BF7B-4B59-A659-D7A89333FDAA}" destId="{EDAC4690-DE6E-4433-B188-36F5D73677FE}" srcOrd="0" destOrd="0" presId="urn:microsoft.com/office/officeart/2005/8/layout/pList2"/>
    <dgm:cxn modelId="{302878A6-4C2F-4D7F-91C1-F2754E47A75D}" type="presOf" srcId="{415E8F25-13BF-41A8-9CB6-B787121FAC66}" destId="{FD5D7E29-0179-497D-8ABF-94868D3AC67C}" srcOrd="0" destOrd="0" presId="urn:microsoft.com/office/officeart/2005/8/layout/pList2"/>
    <dgm:cxn modelId="{3F22F3A8-58D1-46B4-8C37-42CBA55A96B4}" srcId="{C7043FDE-168E-4CEA-87FF-D0D7DD3448D7}" destId="{103A127E-BF7B-4B59-A659-D7A89333FDAA}" srcOrd="2" destOrd="0" parTransId="{576CB4F7-29F2-4518-B976-B5B489CF04C2}" sibTransId="{95F41E77-800B-4B28-B578-DD8E4E6F5CAA}"/>
    <dgm:cxn modelId="{B23DB3B0-EEE1-4F84-A7EF-D4272BF2DAC0}" type="presOf" srcId="{22CF8A3C-F1A1-4BF3-BA22-D9D99559A412}" destId="{BFC02E4F-02C9-4027-9068-3EE7690119B6}" srcOrd="0" destOrd="0" presId="urn:microsoft.com/office/officeart/2005/8/layout/pList2"/>
    <dgm:cxn modelId="{6126A5B7-2D39-41B6-82B8-4E31D3D807E4}" type="presOf" srcId="{78FBC0BB-C820-4760-91AC-BCA36BADC764}" destId="{859310EB-326D-473F-AF58-F2BB420FBF84}" srcOrd="0" destOrd="0" presId="urn:microsoft.com/office/officeart/2005/8/layout/pList2"/>
    <dgm:cxn modelId="{EBDA2CCE-1CCF-4A39-BAC3-524A27063F0A}" type="presOf" srcId="{2BF63025-E459-4BA5-B76E-4E524666A9E3}" destId="{DB9A4620-5FBF-4F5D-8FDE-733437F22C47}" srcOrd="0" destOrd="0" presId="urn:microsoft.com/office/officeart/2005/8/layout/pList2"/>
    <dgm:cxn modelId="{D91F21D0-B26D-4EB8-BC00-1FF7C1CA5000}" type="presOf" srcId="{C7043FDE-168E-4CEA-87FF-D0D7DD3448D7}" destId="{58729E3E-BFE3-452D-9651-893845916EC3}" srcOrd="0" destOrd="0" presId="urn:microsoft.com/office/officeart/2005/8/layout/pList2"/>
    <dgm:cxn modelId="{4D5BB4F4-EC11-4E2D-B7A1-CC3AF9B8B245}" srcId="{C7043FDE-168E-4CEA-87FF-D0D7DD3448D7}" destId="{415E8F25-13BF-41A8-9CB6-B787121FAC66}" srcOrd="1" destOrd="0" parTransId="{289F0CEA-F3DB-4FE4-90AF-FF9A654EEB21}" sibTransId="{22CF8A3C-F1A1-4BF3-BA22-D9D99559A412}"/>
    <dgm:cxn modelId="{A22DBC97-2211-483D-8E72-E590613ABDFB}" type="presParOf" srcId="{58729E3E-BFE3-452D-9651-893845916EC3}" destId="{AA6A84EF-BEFA-458D-9FE1-637FEE69FC18}" srcOrd="0" destOrd="0" presId="urn:microsoft.com/office/officeart/2005/8/layout/pList2"/>
    <dgm:cxn modelId="{675FC472-F26B-449D-90EC-331E7E86495D}" type="presParOf" srcId="{58729E3E-BFE3-452D-9651-893845916EC3}" destId="{91E3C27D-6CF8-4F1E-AC5C-81BE0D1CCF84}" srcOrd="1" destOrd="0" presId="urn:microsoft.com/office/officeart/2005/8/layout/pList2"/>
    <dgm:cxn modelId="{D279BA63-61A7-4827-9C45-898AE8755D45}" type="presParOf" srcId="{91E3C27D-6CF8-4F1E-AC5C-81BE0D1CCF84}" destId="{22D10AE9-071F-41CC-A915-B059A351D21C}" srcOrd="0" destOrd="0" presId="urn:microsoft.com/office/officeart/2005/8/layout/pList2"/>
    <dgm:cxn modelId="{8718823F-6D48-402E-AF50-E48F647BD805}" type="presParOf" srcId="{22D10AE9-071F-41CC-A915-B059A351D21C}" destId="{6297D293-C58A-43A8-85C4-54C287C0A657}" srcOrd="0" destOrd="0" presId="urn:microsoft.com/office/officeart/2005/8/layout/pList2"/>
    <dgm:cxn modelId="{790FB9C2-D9CD-4AC7-922D-4DB644B681C7}" type="presParOf" srcId="{22D10AE9-071F-41CC-A915-B059A351D21C}" destId="{4BE0A14F-DD15-410F-83CD-7DA1CAE762A2}" srcOrd="1" destOrd="0" presId="urn:microsoft.com/office/officeart/2005/8/layout/pList2"/>
    <dgm:cxn modelId="{2C6EE9C9-456B-41A9-A796-7A8F7F001A4D}" type="presParOf" srcId="{22D10AE9-071F-41CC-A915-B059A351D21C}" destId="{E8541607-E369-4A8B-816E-B805C2E9E6FE}" srcOrd="2" destOrd="0" presId="urn:microsoft.com/office/officeart/2005/8/layout/pList2"/>
    <dgm:cxn modelId="{2036B0AA-95E7-42D9-A316-7A0E79FF0C8F}" type="presParOf" srcId="{91E3C27D-6CF8-4F1E-AC5C-81BE0D1CCF84}" destId="{ECC9E7D9-8002-4460-9F67-DCAD1BB138DB}" srcOrd="1" destOrd="0" presId="urn:microsoft.com/office/officeart/2005/8/layout/pList2"/>
    <dgm:cxn modelId="{25113802-75E5-4493-8336-0D6408A6482A}" type="presParOf" srcId="{91E3C27D-6CF8-4F1E-AC5C-81BE0D1CCF84}" destId="{1A413581-6F1D-481E-B4E2-C932A55F11D8}" srcOrd="2" destOrd="0" presId="urn:microsoft.com/office/officeart/2005/8/layout/pList2"/>
    <dgm:cxn modelId="{7FC3E0B7-0821-481A-BD7D-095D3C9D4BF5}" type="presParOf" srcId="{1A413581-6F1D-481E-B4E2-C932A55F11D8}" destId="{FD5D7E29-0179-497D-8ABF-94868D3AC67C}" srcOrd="0" destOrd="0" presId="urn:microsoft.com/office/officeart/2005/8/layout/pList2"/>
    <dgm:cxn modelId="{F765EAA3-F26A-414D-BAFD-1717EF4C934E}" type="presParOf" srcId="{1A413581-6F1D-481E-B4E2-C932A55F11D8}" destId="{2E329B43-13A3-4247-A238-67699AA0B1F9}" srcOrd="1" destOrd="0" presId="urn:microsoft.com/office/officeart/2005/8/layout/pList2"/>
    <dgm:cxn modelId="{F72A7F4E-B337-41BE-B754-65E673798708}" type="presParOf" srcId="{1A413581-6F1D-481E-B4E2-C932A55F11D8}" destId="{77462F66-6CBC-41A2-B94D-9785C9598BD1}" srcOrd="2" destOrd="0" presId="urn:microsoft.com/office/officeart/2005/8/layout/pList2"/>
    <dgm:cxn modelId="{C26A8C41-DDD0-4C16-98CC-10CF6E57CDF2}" type="presParOf" srcId="{91E3C27D-6CF8-4F1E-AC5C-81BE0D1CCF84}" destId="{BFC02E4F-02C9-4027-9068-3EE7690119B6}" srcOrd="3" destOrd="0" presId="urn:microsoft.com/office/officeart/2005/8/layout/pList2"/>
    <dgm:cxn modelId="{9D6470E1-4683-4211-B6DA-DC80DB827250}" type="presParOf" srcId="{91E3C27D-6CF8-4F1E-AC5C-81BE0D1CCF84}" destId="{8AD10C66-8896-4405-9DB7-43EB3FFD7A23}" srcOrd="4" destOrd="0" presId="urn:microsoft.com/office/officeart/2005/8/layout/pList2"/>
    <dgm:cxn modelId="{DB3545FB-D9FA-4241-85A4-15BEA916E494}" type="presParOf" srcId="{8AD10C66-8896-4405-9DB7-43EB3FFD7A23}" destId="{EDAC4690-DE6E-4433-B188-36F5D73677FE}" srcOrd="0" destOrd="0" presId="urn:microsoft.com/office/officeart/2005/8/layout/pList2"/>
    <dgm:cxn modelId="{ED087A49-05A8-47B0-A3B6-F10A12B91C51}" type="presParOf" srcId="{8AD10C66-8896-4405-9DB7-43EB3FFD7A23}" destId="{6FF09027-DAED-4B48-85F2-9147479DC2E5}" srcOrd="1" destOrd="0" presId="urn:microsoft.com/office/officeart/2005/8/layout/pList2"/>
    <dgm:cxn modelId="{67FA3BCF-C66E-495A-8841-A8E6D93A1D4B}" type="presParOf" srcId="{8AD10C66-8896-4405-9DB7-43EB3FFD7A23}" destId="{2811CADE-4D96-4642-9879-0416EF864CC7}" srcOrd="2" destOrd="0" presId="urn:microsoft.com/office/officeart/2005/8/layout/pList2"/>
    <dgm:cxn modelId="{EABB81A6-74AC-41E4-A2B9-18DF73F697C0}" type="presParOf" srcId="{91E3C27D-6CF8-4F1E-AC5C-81BE0D1CCF84}" destId="{A74ECC98-69FF-4E5A-85C8-2EEA7AE2E070}" srcOrd="5" destOrd="0" presId="urn:microsoft.com/office/officeart/2005/8/layout/pList2"/>
    <dgm:cxn modelId="{40EFC9D2-237C-4B9F-99EB-D3FD6A615A9B}" type="presParOf" srcId="{91E3C27D-6CF8-4F1E-AC5C-81BE0D1CCF84}" destId="{0047240A-121B-4CB1-B0BA-97AF4BF320FE}" srcOrd="6" destOrd="0" presId="urn:microsoft.com/office/officeart/2005/8/layout/pList2"/>
    <dgm:cxn modelId="{B091144F-38E8-4147-AC67-3501AB68B2B3}" type="presParOf" srcId="{0047240A-121B-4CB1-B0BA-97AF4BF320FE}" destId="{F1E8B87D-DEA4-4A4F-9CAE-839E1F938463}" srcOrd="0" destOrd="0" presId="urn:microsoft.com/office/officeart/2005/8/layout/pList2"/>
    <dgm:cxn modelId="{C9E6F9F8-393F-451A-8344-88DCBA2BD0CD}" type="presParOf" srcId="{0047240A-121B-4CB1-B0BA-97AF4BF320FE}" destId="{A8C7B487-00DB-4B75-8981-FB4F18D329E4}" srcOrd="1" destOrd="0" presId="urn:microsoft.com/office/officeart/2005/8/layout/pList2"/>
    <dgm:cxn modelId="{BAEC4FFB-1BC0-4A12-A14A-D0E0FC5C5A8D}" type="presParOf" srcId="{0047240A-121B-4CB1-B0BA-97AF4BF320FE}" destId="{464FB482-6110-4217-8902-07667DABD9C9}" srcOrd="2" destOrd="0" presId="urn:microsoft.com/office/officeart/2005/8/layout/pList2"/>
    <dgm:cxn modelId="{44C8E572-DF4D-463E-8985-75828C2DA7A4}" type="presParOf" srcId="{91E3C27D-6CF8-4F1E-AC5C-81BE0D1CCF84}" destId="{A141280D-E4F5-4DDB-94E9-FF8E035D1DF3}" srcOrd="7" destOrd="0" presId="urn:microsoft.com/office/officeart/2005/8/layout/pList2"/>
    <dgm:cxn modelId="{A1F94A33-D814-4CD1-82D9-C3775C1268E6}" type="presParOf" srcId="{91E3C27D-6CF8-4F1E-AC5C-81BE0D1CCF84}" destId="{7E6E7642-5801-41D7-8267-8C1E9C387979}" srcOrd="8" destOrd="0" presId="urn:microsoft.com/office/officeart/2005/8/layout/pList2"/>
    <dgm:cxn modelId="{09F67745-01E0-4597-9B3C-29C393E2000F}" type="presParOf" srcId="{7E6E7642-5801-41D7-8267-8C1E9C387979}" destId="{7EF7DE5D-CA37-40C7-A397-81176757010A}" srcOrd="0" destOrd="0" presId="urn:microsoft.com/office/officeart/2005/8/layout/pList2"/>
    <dgm:cxn modelId="{0F3D04A5-814F-4F0D-93ED-7435ED35EC4D}" type="presParOf" srcId="{7E6E7642-5801-41D7-8267-8C1E9C387979}" destId="{9E39D891-AEA8-4AB0-A1EF-B62A7EC55D5F}" srcOrd="1" destOrd="0" presId="urn:microsoft.com/office/officeart/2005/8/layout/pList2"/>
    <dgm:cxn modelId="{311D1E1F-6403-4798-B185-700990B9DCEC}" type="presParOf" srcId="{7E6E7642-5801-41D7-8267-8C1E9C387979}" destId="{7BF24123-8417-4327-8DCD-3224CEB7F466}" srcOrd="2" destOrd="0" presId="urn:microsoft.com/office/officeart/2005/8/layout/pList2"/>
    <dgm:cxn modelId="{C637E5B7-61FC-41AB-A814-DDD25378258D}" type="presParOf" srcId="{91E3C27D-6CF8-4F1E-AC5C-81BE0D1CCF84}" destId="{859310EB-326D-473F-AF58-F2BB420FBF84}" srcOrd="9" destOrd="0" presId="urn:microsoft.com/office/officeart/2005/8/layout/pList2"/>
    <dgm:cxn modelId="{7A66B770-D731-4EB2-B303-9110E56146A2}" type="presParOf" srcId="{91E3C27D-6CF8-4F1E-AC5C-81BE0D1CCF84}" destId="{ED978FB6-C46F-401E-AC11-E460CB20A5A3}" srcOrd="10" destOrd="0" presId="urn:microsoft.com/office/officeart/2005/8/layout/pList2"/>
    <dgm:cxn modelId="{FC6A3514-14A6-431F-A3A0-DF5BE1997262}" type="presParOf" srcId="{ED978FB6-C46F-401E-AC11-E460CB20A5A3}" destId="{DB9A4620-5FBF-4F5D-8FDE-733437F22C47}" srcOrd="0" destOrd="0" presId="urn:microsoft.com/office/officeart/2005/8/layout/pList2"/>
    <dgm:cxn modelId="{CBBC0391-6515-488C-AD70-EA673185AE42}" type="presParOf" srcId="{ED978FB6-C46F-401E-AC11-E460CB20A5A3}" destId="{BBA6A29A-98AA-4AA9-BCCE-638119D75798}" srcOrd="1" destOrd="0" presId="urn:microsoft.com/office/officeart/2005/8/layout/pList2"/>
    <dgm:cxn modelId="{604ED199-E5BB-407A-9F19-F005D00D068A}" type="presParOf" srcId="{ED978FB6-C46F-401E-AC11-E460CB20A5A3}" destId="{607EFAC1-B8B7-4E3D-999B-265C504B44E5}"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0512AD10-74F7-4013-814D-08C96E08A14A}"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AB642457-0583-4AA7-BB39-05EA808E4F19}">
      <dgm:prSet phldrT="[Text]" custT="1"/>
      <dgm:spPr/>
      <dgm:t>
        <a:bodyPr/>
        <a:lstStyle/>
        <a:p>
          <a:r>
            <a:rPr lang="en-US" sz="2400"/>
            <a:t>Cognitive Interviewing models are designed to help people with their recall</a:t>
          </a:r>
          <a:endParaRPr lang="en-US" sz="2400" dirty="0"/>
        </a:p>
      </dgm:t>
    </dgm:pt>
    <dgm:pt modelId="{30E49600-43EB-4300-B480-2993C80DFB9C}" type="parTrans" cxnId="{DE2DCA59-5983-4B96-BFB3-E4DDA4254481}">
      <dgm:prSet/>
      <dgm:spPr/>
      <dgm:t>
        <a:bodyPr/>
        <a:lstStyle/>
        <a:p>
          <a:endParaRPr lang="en-US"/>
        </a:p>
      </dgm:t>
    </dgm:pt>
    <dgm:pt modelId="{47F68FD3-6318-4815-B175-885CFE209A2F}" type="sibTrans" cxnId="{DE2DCA59-5983-4B96-BFB3-E4DDA4254481}">
      <dgm:prSet/>
      <dgm:spPr/>
      <dgm:t>
        <a:bodyPr/>
        <a:lstStyle/>
        <a:p>
          <a:endParaRPr lang="en-US"/>
        </a:p>
      </dgm:t>
    </dgm:pt>
    <dgm:pt modelId="{FEEDD04B-AFF2-4E11-85E4-26B8741C2F51}">
      <dgm:prSet phldrT="[Text]" custT="1"/>
      <dgm:spPr/>
      <dgm:t>
        <a:bodyPr/>
        <a:lstStyle/>
        <a:p>
          <a:r>
            <a:rPr lang="en-US" sz="2400" dirty="0"/>
            <a:t>Mental Reinstatement. Reinstate the victim to the scene</a:t>
          </a:r>
        </a:p>
      </dgm:t>
    </dgm:pt>
    <dgm:pt modelId="{35A6F545-0C49-4220-A469-D3EA0B3ACC7D}" type="parTrans" cxnId="{D2F7A79B-004D-438B-81FB-933C98A31559}">
      <dgm:prSet/>
      <dgm:spPr/>
      <dgm:t>
        <a:bodyPr/>
        <a:lstStyle/>
        <a:p>
          <a:endParaRPr lang="en-US"/>
        </a:p>
      </dgm:t>
    </dgm:pt>
    <dgm:pt modelId="{450511DD-3AC9-4955-8993-7C393CA6E975}" type="sibTrans" cxnId="{D2F7A79B-004D-438B-81FB-933C98A31559}">
      <dgm:prSet/>
      <dgm:spPr/>
      <dgm:t>
        <a:bodyPr/>
        <a:lstStyle/>
        <a:p>
          <a:endParaRPr lang="en-US"/>
        </a:p>
      </dgm:t>
    </dgm:pt>
    <dgm:pt modelId="{A76E0B0B-AB76-4823-9B50-A58874AE8D2D}">
      <dgm:prSet phldrT="[Text]" custT="1"/>
      <dgm:spPr/>
      <dgm:t>
        <a:bodyPr/>
        <a:lstStyle/>
        <a:p>
          <a:r>
            <a:rPr lang="en-US" sz="2400"/>
            <a:t>Get the witness to recall the events in a different narrative order. More recent events will always be recalled first.</a:t>
          </a:r>
          <a:endParaRPr lang="en-US" sz="2400" dirty="0"/>
        </a:p>
      </dgm:t>
    </dgm:pt>
    <dgm:pt modelId="{492F6504-3034-413D-BFFB-FE5280F134B0}" type="parTrans" cxnId="{99D6ECEB-ED2A-4A38-A530-A6DA5B20A117}">
      <dgm:prSet/>
      <dgm:spPr/>
      <dgm:t>
        <a:bodyPr/>
        <a:lstStyle/>
        <a:p>
          <a:endParaRPr lang="en-US"/>
        </a:p>
      </dgm:t>
    </dgm:pt>
    <dgm:pt modelId="{60763CD0-8460-46AC-B5A7-5C8EDB153884}" type="sibTrans" cxnId="{99D6ECEB-ED2A-4A38-A530-A6DA5B20A117}">
      <dgm:prSet/>
      <dgm:spPr/>
      <dgm:t>
        <a:bodyPr/>
        <a:lstStyle/>
        <a:p>
          <a:endParaRPr lang="en-US"/>
        </a:p>
      </dgm:t>
    </dgm:pt>
    <dgm:pt modelId="{BF1413E1-EEED-4855-8EE3-9B895D83F0C4}">
      <dgm:prSet phldrT="[Text]" custT="1"/>
      <dgm:spPr/>
      <dgm:t>
        <a:bodyPr/>
        <a:lstStyle/>
        <a:p>
          <a:r>
            <a:rPr lang="en-US" sz="2400"/>
            <a:t>Reassure the victim not to leave any detail out regardless of how trivial they think it may be. Trivial details can be triggers for further recall</a:t>
          </a:r>
          <a:endParaRPr lang="en-US" sz="2400" dirty="0"/>
        </a:p>
      </dgm:t>
    </dgm:pt>
    <dgm:pt modelId="{A8993403-75A3-44A6-85BA-A9DEF5EE28A0}" type="parTrans" cxnId="{605A300D-1771-48EA-94C7-C27950F5043F}">
      <dgm:prSet/>
      <dgm:spPr/>
      <dgm:t>
        <a:bodyPr/>
        <a:lstStyle/>
        <a:p>
          <a:endParaRPr lang="en-US"/>
        </a:p>
      </dgm:t>
    </dgm:pt>
    <dgm:pt modelId="{49784718-A5DB-4BEC-9BB3-636B481FF4FC}" type="sibTrans" cxnId="{605A300D-1771-48EA-94C7-C27950F5043F}">
      <dgm:prSet/>
      <dgm:spPr/>
      <dgm:t>
        <a:bodyPr/>
        <a:lstStyle/>
        <a:p>
          <a:endParaRPr lang="en-US"/>
        </a:p>
      </dgm:t>
    </dgm:pt>
    <dgm:pt modelId="{CE9F669C-18EB-4797-BB85-FFC71CC037FE}">
      <dgm:prSet phldrT="[Text]" custT="1"/>
      <dgm:spPr/>
      <dgm:t>
        <a:bodyPr/>
        <a:lstStyle/>
        <a:p>
          <a:r>
            <a:rPr lang="en-US" sz="2400"/>
            <a:t>Be patient, use of silence is effective as the process of recall can be hindered by stress or expectation</a:t>
          </a:r>
          <a:endParaRPr lang="en-US" sz="2400" dirty="0"/>
        </a:p>
      </dgm:t>
    </dgm:pt>
    <dgm:pt modelId="{E9859B93-57A5-4E98-B596-92C10F8ED4B7}" type="parTrans" cxnId="{8BD867F3-6EFA-4C76-8CE7-420E2BB0C4BA}">
      <dgm:prSet/>
      <dgm:spPr/>
      <dgm:t>
        <a:bodyPr/>
        <a:lstStyle/>
        <a:p>
          <a:endParaRPr lang="en-US"/>
        </a:p>
      </dgm:t>
    </dgm:pt>
    <dgm:pt modelId="{D5467E1F-EFCB-4042-ADC9-F62635C43836}" type="sibTrans" cxnId="{8BD867F3-6EFA-4C76-8CE7-420E2BB0C4BA}">
      <dgm:prSet/>
      <dgm:spPr/>
      <dgm:t>
        <a:bodyPr/>
        <a:lstStyle/>
        <a:p>
          <a:endParaRPr lang="en-US"/>
        </a:p>
      </dgm:t>
    </dgm:pt>
    <dgm:pt modelId="{5DDE55C0-8ED7-4D86-8014-9C37DC80B7E4}">
      <dgm:prSet phldrT="[Text]" custT="1"/>
      <dgm:spPr/>
      <dgm:t>
        <a:bodyPr/>
        <a:lstStyle/>
        <a:p>
          <a:r>
            <a:rPr lang="en-US" sz="2400"/>
            <a:t>Reassure your witness that it is alright not to know the answer &amp; that you don’t want them to guess.</a:t>
          </a:r>
          <a:endParaRPr lang="en-US" sz="2400" dirty="0"/>
        </a:p>
      </dgm:t>
    </dgm:pt>
    <dgm:pt modelId="{410CB79B-A08C-4B19-BB0F-B60F5376F0CD}" type="parTrans" cxnId="{69E598DD-E674-4F00-A7CD-0600C17D3184}">
      <dgm:prSet/>
      <dgm:spPr/>
      <dgm:t>
        <a:bodyPr/>
        <a:lstStyle/>
        <a:p>
          <a:endParaRPr lang="en-US"/>
        </a:p>
      </dgm:t>
    </dgm:pt>
    <dgm:pt modelId="{6E14A62D-209E-4B49-93AC-07DECE2DE099}" type="sibTrans" cxnId="{69E598DD-E674-4F00-A7CD-0600C17D3184}">
      <dgm:prSet/>
      <dgm:spPr/>
      <dgm:t>
        <a:bodyPr/>
        <a:lstStyle/>
        <a:p>
          <a:endParaRPr lang="en-US"/>
        </a:p>
      </dgm:t>
    </dgm:pt>
    <dgm:pt modelId="{04569382-B3E3-46F1-B864-A3CFD171E992}" type="pres">
      <dgm:prSet presAssocID="{0512AD10-74F7-4013-814D-08C96E08A14A}" presName="diagram" presStyleCnt="0">
        <dgm:presLayoutVars>
          <dgm:dir/>
          <dgm:resizeHandles val="exact"/>
        </dgm:presLayoutVars>
      </dgm:prSet>
      <dgm:spPr/>
    </dgm:pt>
    <dgm:pt modelId="{AD0F3674-41FC-4161-8EA6-BAB5C541329D}" type="pres">
      <dgm:prSet presAssocID="{AB642457-0583-4AA7-BB39-05EA808E4F19}" presName="node" presStyleLbl="node1" presStyleIdx="0" presStyleCnt="6">
        <dgm:presLayoutVars>
          <dgm:bulletEnabled val="1"/>
        </dgm:presLayoutVars>
      </dgm:prSet>
      <dgm:spPr/>
    </dgm:pt>
    <dgm:pt modelId="{F998952F-E76F-4BEF-88F4-B4C5675F112C}" type="pres">
      <dgm:prSet presAssocID="{47F68FD3-6318-4815-B175-885CFE209A2F}" presName="sibTrans" presStyleCnt="0"/>
      <dgm:spPr/>
    </dgm:pt>
    <dgm:pt modelId="{4A11AC0E-D2B5-43D0-953F-49C823FD0310}" type="pres">
      <dgm:prSet presAssocID="{FEEDD04B-AFF2-4E11-85E4-26B8741C2F51}" presName="node" presStyleLbl="node1" presStyleIdx="1" presStyleCnt="6">
        <dgm:presLayoutVars>
          <dgm:bulletEnabled val="1"/>
        </dgm:presLayoutVars>
      </dgm:prSet>
      <dgm:spPr/>
    </dgm:pt>
    <dgm:pt modelId="{2A377DCF-4FF6-4DD1-95A7-FBB704F9BEED}" type="pres">
      <dgm:prSet presAssocID="{450511DD-3AC9-4955-8993-7C393CA6E975}" presName="sibTrans" presStyleCnt="0"/>
      <dgm:spPr/>
    </dgm:pt>
    <dgm:pt modelId="{CA318378-21AC-43B6-8AEA-6EB6FFA3B412}" type="pres">
      <dgm:prSet presAssocID="{A76E0B0B-AB76-4823-9B50-A58874AE8D2D}" presName="node" presStyleLbl="node1" presStyleIdx="2" presStyleCnt="6">
        <dgm:presLayoutVars>
          <dgm:bulletEnabled val="1"/>
        </dgm:presLayoutVars>
      </dgm:prSet>
      <dgm:spPr/>
    </dgm:pt>
    <dgm:pt modelId="{82D16741-A086-4EFF-A0CE-7901AF6E8A7E}" type="pres">
      <dgm:prSet presAssocID="{60763CD0-8460-46AC-B5A7-5C8EDB153884}" presName="sibTrans" presStyleCnt="0"/>
      <dgm:spPr/>
    </dgm:pt>
    <dgm:pt modelId="{89331125-BFF6-42C2-A6D1-F63AF61D017C}" type="pres">
      <dgm:prSet presAssocID="{BF1413E1-EEED-4855-8EE3-9B895D83F0C4}" presName="node" presStyleLbl="node1" presStyleIdx="3" presStyleCnt="6">
        <dgm:presLayoutVars>
          <dgm:bulletEnabled val="1"/>
        </dgm:presLayoutVars>
      </dgm:prSet>
      <dgm:spPr/>
    </dgm:pt>
    <dgm:pt modelId="{40C3496E-1725-434C-902F-77BE14E247D9}" type="pres">
      <dgm:prSet presAssocID="{49784718-A5DB-4BEC-9BB3-636B481FF4FC}" presName="sibTrans" presStyleCnt="0"/>
      <dgm:spPr/>
    </dgm:pt>
    <dgm:pt modelId="{483521AF-C50C-469D-AF98-A47568CE2579}" type="pres">
      <dgm:prSet presAssocID="{CE9F669C-18EB-4797-BB85-FFC71CC037FE}" presName="node" presStyleLbl="node1" presStyleIdx="4" presStyleCnt="6">
        <dgm:presLayoutVars>
          <dgm:bulletEnabled val="1"/>
        </dgm:presLayoutVars>
      </dgm:prSet>
      <dgm:spPr/>
    </dgm:pt>
    <dgm:pt modelId="{3B02F356-F047-4C21-BCCA-4BFDC84D90CE}" type="pres">
      <dgm:prSet presAssocID="{D5467E1F-EFCB-4042-ADC9-F62635C43836}" presName="sibTrans" presStyleCnt="0"/>
      <dgm:spPr/>
    </dgm:pt>
    <dgm:pt modelId="{5680364D-AE09-4EC5-BBDC-6E701FBA6F46}" type="pres">
      <dgm:prSet presAssocID="{5DDE55C0-8ED7-4D86-8014-9C37DC80B7E4}" presName="node" presStyleLbl="node1" presStyleIdx="5" presStyleCnt="6">
        <dgm:presLayoutVars>
          <dgm:bulletEnabled val="1"/>
        </dgm:presLayoutVars>
      </dgm:prSet>
      <dgm:spPr/>
    </dgm:pt>
  </dgm:ptLst>
  <dgm:cxnLst>
    <dgm:cxn modelId="{093E9A0B-3E55-4BB6-B7C5-01565C7D9421}" type="presOf" srcId="{5DDE55C0-8ED7-4D86-8014-9C37DC80B7E4}" destId="{5680364D-AE09-4EC5-BBDC-6E701FBA6F46}" srcOrd="0" destOrd="0" presId="urn:microsoft.com/office/officeart/2005/8/layout/default"/>
    <dgm:cxn modelId="{605A300D-1771-48EA-94C7-C27950F5043F}" srcId="{0512AD10-74F7-4013-814D-08C96E08A14A}" destId="{BF1413E1-EEED-4855-8EE3-9B895D83F0C4}" srcOrd="3" destOrd="0" parTransId="{A8993403-75A3-44A6-85BA-A9DEF5EE28A0}" sibTransId="{49784718-A5DB-4BEC-9BB3-636B481FF4FC}"/>
    <dgm:cxn modelId="{60EEDF20-3D5E-4BAD-A06B-4B14CF08DF44}" type="presOf" srcId="{0512AD10-74F7-4013-814D-08C96E08A14A}" destId="{04569382-B3E3-46F1-B864-A3CFD171E992}" srcOrd="0" destOrd="0" presId="urn:microsoft.com/office/officeart/2005/8/layout/default"/>
    <dgm:cxn modelId="{389D172A-ADF7-449D-9D57-B058C66329C0}" type="presOf" srcId="{AB642457-0583-4AA7-BB39-05EA808E4F19}" destId="{AD0F3674-41FC-4161-8EA6-BAB5C541329D}" srcOrd="0" destOrd="0" presId="urn:microsoft.com/office/officeart/2005/8/layout/default"/>
    <dgm:cxn modelId="{A7B3AD32-0B08-4162-9577-AD315402165D}" type="presOf" srcId="{CE9F669C-18EB-4797-BB85-FFC71CC037FE}" destId="{483521AF-C50C-469D-AF98-A47568CE2579}" srcOrd="0" destOrd="0" presId="urn:microsoft.com/office/officeart/2005/8/layout/default"/>
    <dgm:cxn modelId="{DE2DCA59-5983-4B96-BFB3-E4DDA4254481}" srcId="{0512AD10-74F7-4013-814D-08C96E08A14A}" destId="{AB642457-0583-4AA7-BB39-05EA808E4F19}" srcOrd="0" destOrd="0" parTransId="{30E49600-43EB-4300-B480-2993C80DFB9C}" sibTransId="{47F68FD3-6318-4815-B175-885CFE209A2F}"/>
    <dgm:cxn modelId="{E4ECF096-0DCF-43F1-87F3-A9A395BA5E01}" type="presOf" srcId="{BF1413E1-EEED-4855-8EE3-9B895D83F0C4}" destId="{89331125-BFF6-42C2-A6D1-F63AF61D017C}" srcOrd="0" destOrd="0" presId="urn:microsoft.com/office/officeart/2005/8/layout/default"/>
    <dgm:cxn modelId="{D2F7A79B-004D-438B-81FB-933C98A31559}" srcId="{0512AD10-74F7-4013-814D-08C96E08A14A}" destId="{FEEDD04B-AFF2-4E11-85E4-26B8741C2F51}" srcOrd="1" destOrd="0" parTransId="{35A6F545-0C49-4220-A469-D3EA0B3ACC7D}" sibTransId="{450511DD-3AC9-4955-8993-7C393CA6E975}"/>
    <dgm:cxn modelId="{DD54FD9B-6DCB-460B-B51B-CA072FCFAC84}" type="presOf" srcId="{A76E0B0B-AB76-4823-9B50-A58874AE8D2D}" destId="{CA318378-21AC-43B6-8AEA-6EB6FFA3B412}" srcOrd="0" destOrd="0" presId="urn:microsoft.com/office/officeart/2005/8/layout/default"/>
    <dgm:cxn modelId="{69E598DD-E674-4F00-A7CD-0600C17D3184}" srcId="{0512AD10-74F7-4013-814D-08C96E08A14A}" destId="{5DDE55C0-8ED7-4D86-8014-9C37DC80B7E4}" srcOrd="5" destOrd="0" parTransId="{410CB79B-A08C-4B19-BB0F-B60F5376F0CD}" sibTransId="{6E14A62D-209E-4B49-93AC-07DECE2DE099}"/>
    <dgm:cxn modelId="{CC34CDDE-2EFB-4BCF-9AEF-CDC53E76F2B5}" type="presOf" srcId="{FEEDD04B-AFF2-4E11-85E4-26B8741C2F51}" destId="{4A11AC0E-D2B5-43D0-953F-49C823FD0310}" srcOrd="0" destOrd="0" presId="urn:microsoft.com/office/officeart/2005/8/layout/default"/>
    <dgm:cxn modelId="{99D6ECEB-ED2A-4A38-A530-A6DA5B20A117}" srcId="{0512AD10-74F7-4013-814D-08C96E08A14A}" destId="{A76E0B0B-AB76-4823-9B50-A58874AE8D2D}" srcOrd="2" destOrd="0" parTransId="{492F6504-3034-413D-BFFB-FE5280F134B0}" sibTransId="{60763CD0-8460-46AC-B5A7-5C8EDB153884}"/>
    <dgm:cxn modelId="{8BD867F3-6EFA-4C76-8CE7-420E2BB0C4BA}" srcId="{0512AD10-74F7-4013-814D-08C96E08A14A}" destId="{CE9F669C-18EB-4797-BB85-FFC71CC037FE}" srcOrd="4" destOrd="0" parTransId="{E9859B93-57A5-4E98-B596-92C10F8ED4B7}" sibTransId="{D5467E1F-EFCB-4042-ADC9-F62635C43836}"/>
    <dgm:cxn modelId="{132D8670-67BC-4185-9072-0701E7249EA0}" type="presParOf" srcId="{04569382-B3E3-46F1-B864-A3CFD171E992}" destId="{AD0F3674-41FC-4161-8EA6-BAB5C541329D}" srcOrd="0" destOrd="0" presId="urn:microsoft.com/office/officeart/2005/8/layout/default"/>
    <dgm:cxn modelId="{B087A8CA-385A-41B5-819D-9C5E06ED388A}" type="presParOf" srcId="{04569382-B3E3-46F1-B864-A3CFD171E992}" destId="{F998952F-E76F-4BEF-88F4-B4C5675F112C}" srcOrd="1" destOrd="0" presId="urn:microsoft.com/office/officeart/2005/8/layout/default"/>
    <dgm:cxn modelId="{D40A476D-7AA5-40C6-9C6A-7B30376897D9}" type="presParOf" srcId="{04569382-B3E3-46F1-B864-A3CFD171E992}" destId="{4A11AC0E-D2B5-43D0-953F-49C823FD0310}" srcOrd="2" destOrd="0" presId="urn:microsoft.com/office/officeart/2005/8/layout/default"/>
    <dgm:cxn modelId="{2679BCFB-C1E5-4E77-93E0-50F6C18F41C7}" type="presParOf" srcId="{04569382-B3E3-46F1-B864-A3CFD171E992}" destId="{2A377DCF-4FF6-4DD1-95A7-FBB704F9BEED}" srcOrd="3" destOrd="0" presId="urn:microsoft.com/office/officeart/2005/8/layout/default"/>
    <dgm:cxn modelId="{B2B4C84C-FF63-4964-87C9-4350F660DE83}" type="presParOf" srcId="{04569382-B3E3-46F1-B864-A3CFD171E992}" destId="{CA318378-21AC-43B6-8AEA-6EB6FFA3B412}" srcOrd="4" destOrd="0" presId="urn:microsoft.com/office/officeart/2005/8/layout/default"/>
    <dgm:cxn modelId="{1DB874EC-8071-4365-A316-75A4D4B4A07C}" type="presParOf" srcId="{04569382-B3E3-46F1-B864-A3CFD171E992}" destId="{82D16741-A086-4EFF-A0CE-7901AF6E8A7E}" srcOrd="5" destOrd="0" presId="urn:microsoft.com/office/officeart/2005/8/layout/default"/>
    <dgm:cxn modelId="{B73C0249-C719-4E0F-8A89-9D63FB274DCA}" type="presParOf" srcId="{04569382-B3E3-46F1-B864-A3CFD171E992}" destId="{89331125-BFF6-42C2-A6D1-F63AF61D017C}" srcOrd="6" destOrd="0" presId="urn:microsoft.com/office/officeart/2005/8/layout/default"/>
    <dgm:cxn modelId="{A25BAF01-EDFA-4F6F-8332-07A9763317E7}" type="presParOf" srcId="{04569382-B3E3-46F1-B864-A3CFD171E992}" destId="{40C3496E-1725-434C-902F-77BE14E247D9}" srcOrd="7" destOrd="0" presId="urn:microsoft.com/office/officeart/2005/8/layout/default"/>
    <dgm:cxn modelId="{EF7EFD0E-0722-4F18-87E8-63A9C88C0C13}" type="presParOf" srcId="{04569382-B3E3-46F1-B864-A3CFD171E992}" destId="{483521AF-C50C-469D-AF98-A47568CE2579}" srcOrd="8" destOrd="0" presId="urn:microsoft.com/office/officeart/2005/8/layout/default"/>
    <dgm:cxn modelId="{74C800BD-5EC9-45C1-93E4-3EB4747AE409}" type="presParOf" srcId="{04569382-B3E3-46F1-B864-A3CFD171E992}" destId="{3B02F356-F047-4C21-BCCA-4BFDC84D90CE}" srcOrd="9" destOrd="0" presId="urn:microsoft.com/office/officeart/2005/8/layout/default"/>
    <dgm:cxn modelId="{6D708916-79F3-476C-8431-611E7C9BC4B6}" type="presParOf" srcId="{04569382-B3E3-46F1-B864-A3CFD171E992}" destId="{5680364D-AE09-4EC5-BBDC-6E701FBA6F46}"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C59C1C03-4DDA-47D6-9DF0-D01FC56CBDBA}" type="doc">
      <dgm:prSet loTypeId="urn:microsoft.com/office/officeart/2005/8/layout/pList2" loCatId="list" qsTypeId="urn:microsoft.com/office/officeart/2005/8/quickstyle/simple1" qsCatId="simple" csTypeId="urn:microsoft.com/office/officeart/2005/8/colors/colorful5" csCatId="colorful" phldr="1"/>
      <dgm:spPr/>
    </dgm:pt>
    <dgm:pt modelId="{93F79353-A353-4B86-9CC1-027B74C56BBD}">
      <dgm:prSet phldrT="[Text]"/>
      <dgm:spPr/>
      <dgm:t>
        <a:bodyPr/>
        <a:lstStyle/>
        <a:p>
          <a:r>
            <a:rPr lang="en-GB" altLang="en-US"/>
            <a:t>Post incident anxiety, stress and trauma may momentarily affect recall but long term recall of a stressful/traumatic experience will remain accurate even some months after the event.</a:t>
          </a:r>
          <a:endParaRPr lang="en-US" dirty="0"/>
        </a:p>
      </dgm:t>
    </dgm:pt>
    <dgm:pt modelId="{4E20AAFD-C246-4A5B-ADD7-A72BA46863BF}" type="parTrans" cxnId="{FFAAB12F-3476-46D1-8748-6B5589A3AE3B}">
      <dgm:prSet/>
      <dgm:spPr/>
      <dgm:t>
        <a:bodyPr/>
        <a:lstStyle/>
        <a:p>
          <a:endParaRPr lang="en-US"/>
        </a:p>
      </dgm:t>
    </dgm:pt>
    <dgm:pt modelId="{E9D85D3E-0BC7-492A-A9C1-B644BD2F89C0}" type="sibTrans" cxnId="{FFAAB12F-3476-46D1-8748-6B5589A3AE3B}">
      <dgm:prSet/>
      <dgm:spPr/>
      <dgm:t>
        <a:bodyPr/>
        <a:lstStyle/>
        <a:p>
          <a:endParaRPr lang="en-US"/>
        </a:p>
      </dgm:t>
    </dgm:pt>
    <dgm:pt modelId="{112595D8-F341-4BDC-A3A6-9A69635ADF4B}">
      <dgm:prSet phldrT="[Text]"/>
      <dgm:spPr/>
      <dgm:t>
        <a:bodyPr/>
        <a:lstStyle/>
        <a:p>
          <a:r>
            <a:rPr lang="en-GB" altLang="en-US"/>
            <a:t>Recall can be subject to personal interpretation based on our learnt behavioural morals and values and that’s why two witnesses at the same event will have different perspective recall.</a:t>
          </a:r>
          <a:endParaRPr lang="en-US" dirty="0"/>
        </a:p>
      </dgm:t>
    </dgm:pt>
    <dgm:pt modelId="{98D3CBEA-25FF-4040-81AC-D311E7EE8031}" type="parTrans" cxnId="{16E0DCDC-A901-4068-B39D-476430BAF06E}">
      <dgm:prSet/>
      <dgm:spPr/>
      <dgm:t>
        <a:bodyPr/>
        <a:lstStyle/>
        <a:p>
          <a:endParaRPr lang="en-US"/>
        </a:p>
      </dgm:t>
    </dgm:pt>
    <dgm:pt modelId="{14757F5B-C0C4-438A-B7DD-56BC1B0F0BA7}" type="sibTrans" cxnId="{16E0DCDC-A901-4068-B39D-476430BAF06E}">
      <dgm:prSet/>
      <dgm:spPr/>
      <dgm:t>
        <a:bodyPr/>
        <a:lstStyle/>
        <a:p>
          <a:endParaRPr lang="en-US"/>
        </a:p>
      </dgm:t>
    </dgm:pt>
    <dgm:pt modelId="{6B0AEDF5-BAC2-43C4-BEC3-5CB503E98700}">
      <dgm:prSet/>
      <dgm:spPr/>
      <dgm:t>
        <a:bodyPr/>
        <a:lstStyle/>
        <a:p>
          <a:r>
            <a:rPr lang="en-GB" altLang="en-US"/>
            <a:t>Where weapons have been used the witness is very weapon specific and may have little recall about the person holding the weapon or environment around them.</a:t>
          </a:r>
          <a:endParaRPr lang="en-GB" altLang="en-US" dirty="0"/>
        </a:p>
      </dgm:t>
    </dgm:pt>
    <dgm:pt modelId="{F2893D57-5C34-4515-B169-40607A4957A7}" type="parTrans" cxnId="{CF93BE04-54C6-408F-A115-760B7C1CDC2D}">
      <dgm:prSet/>
      <dgm:spPr/>
      <dgm:t>
        <a:bodyPr/>
        <a:lstStyle/>
        <a:p>
          <a:endParaRPr lang="en-US"/>
        </a:p>
      </dgm:t>
    </dgm:pt>
    <dgm:pt modelId="{443DEEAF-3AEE-4B4F-A4BA-C95B9AFC8CF8}" type="sibTrans" cxnId="{CF93BE04-54C6-408F-A115-760B7C1CDC2D}">
      <dgm:prSet/>
      <dgm:spPr/>
      <dgm:t>
        <a:bodyPr/>
        <a:lstStyle/>
        <a:p>
          <a:endParaRPr lang="en-US"/>
        </a:p>
      </dgm:t>
    </dgm:pt>
    <dgm:pt modelId="{A7842B2F-3C05-40FA-B6D3-E5151C72DE20}" type="pres">
      <dgm:prSet presAssocID="{C59C1C03-4DDA-47D6-9DF0-D01FC56CBDBA}" presName="Name0" presStyleCnt="0">
        <dgm:presLayoutVars>
          <dgm:dir/>
          <dgm:resizeHandles val="exact"/>
        </dgm:presLayoutVars>
      </dgm:prSet>
      <dgm:spPr/>
    </dgm:pt>
    <dgm:pt modelId="{E201720C-9BAA-4A9D-9562-6783EF4C5E69}" type="pres">
      <dgm:prSet presAssocID="{C59C1C03-4DDA-47D6-9DF0-D01FC56CBDBA}" presName="bkgdShp" presStyleLbl="alignAccFollowNode1" presStyleIdx="0" presStyleCnt="1"/>
      <dgm:spPr/>
    </dgm:pt>
    <dgm:pt modelId="{E572B0B8-9A12-4A48-9346-E0C01B6F7A38}" type="pres">
      <dgm:prSet presAssocID="{C59C1C03-4DDA-47D6-9DF0-D01FC56CBDBA}" presName="linComp" presStyleCnt="0"/>
      <dgm:spPr/>
    </dgm:pt>
    <dgm:pt modelId="{C3788263-D9A9-42F7-AB22-19D03DD65504}" type="pres">
      <dgm:prSet presAssocID="{93F79353-A353-4B86-9CC1-027B74C56BBD}" presName="compNode" presStyleCnt="0"/>
      <dgm:spPr/>
    </dgm:pt>
    <dgm:pt modelId="{D8DD4B69-C1BF-4E3C-8822-6DE9DB96D838}" type="pres">
      <dgm:prSet presAssocID="{93F79353-A353-4B86-9CC1-027B74C56BBD}" presName="node" presStyleLbl="node1" presStyleIdx="0" presStyleCnt="3">
        <dgm:presLayoutVars>
          <dgm:bulletEnabled val="1"/>
        </dgm:presLayoutVars>
      </dgm:prSet>
      <dgm:spPr/>
    </dgm:pt>
    <dgm:pt modelId="{B451C2C5-D965-49F7-A983-FEC0F35F732F}" type="pres">
      <dgm:prSet presAssocID="{93F79353-A353-4B86-9CC1-027B74C56BBD}" presName="invisiNode" presStyleLbl="node1" presStyleIdx="0" presStyleCnt="3"/>
      <dgm:spPr/>
    </dgm:pt>
    <dgm:pt modelId="{3CD271E7-70CB-4A2F-A218-73BF7886B430}" type="pres">
      <dgm:prSet presAssocID="{93F79353-A353-4B86-9CC1-027B74C56BBD}" presName="imagNode" presStyleLbl="fgImgPlace1" presStyleIdx="0" presStyleCnt="3"/>
      <dgm:spPr>
        <a:blipFill rotWithShape="1">
          <a:blip xmlns:r="http://schemas.openxmlformats.org/officeDocument/2006/relationships" r:embed="rId1"/>
          <a:stretch>
            <a:fillRect/>
          </a:stretch>
        </a:blipFill>
      </dgm:spPr>
    </dgm:pt>
    <dgm:pt modelId="{E63D991E-21FC-41A8-BACD-8BA45AA88B2A}" type="pres">
      <dgm:prSet presAssocID="{E9D85D3E-0BC7-492A-A9C1-B644BD2F89C0}" presName="sibTrans" presStyleLbl="sibTrans2D1" presStyleIdx="0" presStyleCnt="0"/>
      <dgm:spPr/>
    </dgm:pt>
    <dgm:pt modelId="{7EEFA5ED-B5A1-4886-9FE2-188149DB6FE8}" type="pres">
      <dgm:prSet presAssocID="{6B0AEDF5-BAC2-43C4-BEC3-5CB503E98700}" presName="compNode" presStyleCnt="0"/>
      <dgm:spPr/>
    </dgm:pt>
    <dgm:pt modelId="{CC07EA73-4048-4839-B2AE-FE1409DB5958}" type="pres">
      <dgm:prSet presAssocID="{6B0AEDF5-BAC2-43C4-BEC3-5CB503E98700}" presName="node" presStyleLbl="node1" presStyleIdx="1" presStyleCnt="3">
        <dgm:presLayoutVars>
          <dgm:bulletEnabled val="1"/>
        </dgm:presLayoutVars>
      </dgm:prSet>
      <dgm:spPr/>
    </dgm:pt>
    <dgm:pt modelId="{7D6FA18B-B6B2-443A-8670-9CDCD7CA1DD3}" type="pres">
      <dgm:prSet presAssocID="{6B0AEDF5-BAC2-43C4-BEC3-5CB503E98700}" presName="invisiNode" presStyleLbl="node1" presStyleIdx="1" presStyleCnt="3"/>
      <dgm:spPr/>
    </dgm:pt>
    <dgm:pt modelId="{567E53D0-F198-48AB-82DC-3159E99B9779}" type="pres">
      <dgm:prSet presAssocID="{6B0AEDF5-BAC2-43C4-BEC3-5CB503E98700}" presName="imagNode" presStyleLbl="fgImgPlace1" presStyleIdx="1" presStyleCnt="3"/>
      <dgm:spPr>
        <a:blipFill rotWithShape="1">
          <a:blip xmlns:r="http://schemas.openxmlformats.org/officeDocument/2006/relationships" r:embed="rId2"/>
          <a:stretch>
            <a:fillRect/>
          </a:stretch>
        </a:blipFill>
      </dgm:spPr>
    </dgm:pt>
    <dgm:pt modelId="{30C328BC-9001-44E0-9D53-0FE1C0954C8F}" type="pres">
      <dgm:prSet presAssocID="{443DEEAF-3AEE-4B4F-A4BA-C95B9AFC8CF8}" presName="sibTrans" presStyleLbl="sibTrans2D1" presStyleIdx="0" presStyleCnt="0"/>
      <dgm:spPr/>
    </dgm:pt>
    <dgm:pt modelId="{2CCC3496-4A46-4B01-840D-039DAF90224F}" type="pres">
      <dgm:prSet presAssocID="{112595D8-F341-4BDC-A3A6-9A69635ADF4B}" presName="compNode" presStyleCnt="0"/>
      <dgm:spPr/>
    </dgm:pt>
    <dgm:pt modelId="{4757CDEE-35EF-4578-B262-3304DB2E8B7F}" type="pres">
      <dgm:prSet presAssocID="{112595D8-F341-4BDC-A3A6-9A69635ADF4B}" presName="node" presStyleLbl="node1" presStyleIdx="2" presStyleCnt="3">
        <dgm:presLayoutVars>
          <dgm:bulletEnabled val="1"/>
        </dgm:presLayoutVars>
      </dgm:prSet>
      <dgm:spPr/>
    </dgm:pt>
    <dgm:pt modelId="{927B7718-A685-4445-B811-9FCFBACC447A}" type="pres">
      <dgm:prSet presAssocID="{112595D8-F341-4BDC-A3A6-9A69635ADF4B}" presName="invisiNode" presStyleLbl="node1" presStyleIdx="2" presStyleCnt="3"/>
      <dgm:spPr/>
    </dgm:pt>
    <dgm:pt modelId="{01CC1007-E306-4E26-A749-9391D06AEF24}" type="pres">
      <dgm:prSet presAssocID="{112595D8-F341-4BDC-A3A6-9A69635ADF4B}" presName="imagNode" presStyleLbl="fgImgPlace1" presStyleIdx="2" presStyleCnt="3"/>
      <dgm:spPr>
        <a:blipFill rotWithShape="1">
          <a:blip xmlns:r="http://schemas.openxmlformats.org/officeDocument/2006/relationships" r:embed="rId3"/>
          <a:stretch>
            <a:fillRect/>
          </a:stretch>
        </a:blipFill>
      </dgm:spPr>
    </dgm:pt>
  </dgm:ptLst>
  <dgm:cxnLst>
    <dgm:cxn modelId="{CF93BE04-54C6-408F-A115-760B7C1CDC2D}" srcId="{C59C1C03-4DDA-47D6-9DF0-D01FC56CBDBA}" destId="{6B0AEDF5-BAC2-43C4-BEC3-5CB503E98700}" srcOrd="1" destOrd="0" parTransId="{F2893D57-5C34-4515-B169-40607A4957A7}" sibTransId="{443DEEAF-3AEE-4B4F-A4BA-C95B9AFC8CF8}"/>
    <dgm:cxn modelId="{B053B709-7059-4F26-B863-2237B79007B6}" type="presOf" srcId="{443DEEAF-3AEE-4B4F-A4BA-C95B9AFC8CF8}" destId="{30C328BC-9001-44E0-9D53-0FE1C0954C8F}" srcOrd="0" destOrd="0" presId="urn:microsoft.com/office/officeart/2005/8/layout/pList2"/>
    <dgm:cxn modelId="{FFAAB12F-3476-46D1-8748-6B5589A3AE3B}" srcId="{C59C1C03-4DDA-47D6-9DF0-D01FC56CBDBA}" destId="{93F79353-A353-4B86-9CC1-027B74C56BBD}" srcOrd="0" destOrd="0" parTransId="{4E20AAFD-C246-4A5B-ADD7-A72BA46863BF}" sibTransId="{E9D85D3E-0BC7-492A-A9C1-B644BD2F89C0}"/>
    <dgm:cxn modelId="{196E7130-8A3A-4E38-9757-45AAB737AE52}" type="presOf" srcId="{E9D85D3E-0BC7-492A-A9C1-B644BD2F89C0}" destId="{E63D991E-21FC-41A8-BACD-8BA45AA88B2A}" srcOrd="0" destOrd="0" presId="urn:microsoft.com/office/officeart/2005/8/layout/pList2"/>
    <dgm:cxn modelId="{171D4389-61F0-40F8-857C-84571710FA27}" type="presOf" srcId="{93F79353-A353-4B86-9CC1-027B74C56BBD}" destId="{D8DD4B69-C1BF-4E3C-8822-6DE9DB96D838}" srcOrd="0" destOrd="0" presId="urn:microsoft.com/office/officeart/2005/8/layout/pList2"/>
    <dgm:cxn modelId="{6D68CEBE-21C9-48D1-A9FA-B1089B1DA7FC}" type="presOf" srcId="{C59C1C03-4DDA-47D6-9DF0-D01FC56CBDBA}" destId="{A7842B2F-3C05-40FA-B6D3-E5151C72DE20}" srcOrd="0" destOrd="0" presId="urn:microsoft.com/office/officeart/2005/8/layout/pList2"/>
    <dgm:cxn modelId="{66C98BC8-696F-40C8-89AC-B9F8157B02FC}" type="presOf" srcId="{112595D8-F341-4BDC-A3A6-9A69635ADF4B}" destId="{4757CDEE-35EF-4578-B262-3304DB2E8B7F}" srcOrd="0" destOrd="0" presId="urn:microsoft.com/office/officeart/2005/8/layout/pList2"/>
    <dgm:cxn modelId="{16E0DCDC-A901-4068-B39D-476430BAF06E}" srcId="{C59C1C03-4DDA-47D6-9DF0-D01FC56CBDBA}" destId="{112595D8-F341-4BDC-A3A6-9A69635ADF4B}" srcOrd="2" destOrd="0" parTransId="{98D3CBEA-25FF-4040-81AC-D311E7EE8031}" sibTransId="{14757F5B-C0C4-438A-B7DD-56BC1B0F0BA7}"/>
    <dgm:cxn modelId="{DCDEE0E1-0726-4622-9FAD-9F6F0952D4F6}" type="presOf" srcId="{6B0AEDF5-BAC2-43C4-BEC3-5CB503E98700}" destId="{CC07EA73-4048-4839-B2AE-FE1409DB5958}" srcOrd="0" destOrd="0" presId="urn:microsoft.com/office/officeart/2005/8/layout/pList2"/>
    <dgm:cxn modelId="{FDCAA9EB-BF3F-465B-B7F3-A5CD4B0B92EE}" type="presParOf" srcId="{A7842B2F-3C05-40FA-B6D3-E5151C72DE20}" destId="{E201720C-9BAA-4A9D-9562-6783EF4C5E69}" srcOrd="0" destOrd="0" presId="urn:microsoft.com/office/officeart/2005/8/layout/pList2"/>
    <dgm:cxn modelId="{F7A73821-5237-4B3E-ACAA-5C14B88BB6D3}" type="presParOf" srcId="{A7842B2F-3C05-40FA-B6D3-E5151C72DE20}" destId="{E572B0B8-9A12-4A48-9346-E0C01B6F7A38}" srcOrd="1" destOrd="0" presId="urn:microsoft.com/office/officeart/2005/8/layout/pList2"/>
    <dgm:cxn modelId="{6602E898-70A9-4A87-BC08-1615911DD40F}" type="presParOf" srcId="{E572B0B8-9A12-4A48-9346-E0C01B6F7A38}" destId="{C3788263-D9A9-42F7-AB22-19D03DD65504}" srcOrd="0" destOrd="0" presId="urn:microsoft.com/office/officeart/2005/8/layout/pList2"/>
    <dgm:cxn modelId="{08947054-E0F5-42EA-9E3A-A1E93D1AE055}" type="presParOf" srcId="{C3788263-D9A9-42F7-AB22-19D03DD65504}" destId="{D8DD4B69-C1BF-4E3C-8822-6DE9DB96D838}" srcOrd="0" destOrd="0" presId="urn:microsoft.com/office/officeart/2005/8/layout/pList2"/>
    <dgm:cxn modelId="{3D62BEA2-2468-4FAB-858D-12173CA18036}" type="presParOf" srcId="{C3788263-D9A9-42F7-AB22-19D03DD65504}" destId="{B451C2C5-D965-49F7-A983-FEC0F35F732F}" srcOrd="1" destOrd="0" presId="urn:microsoft.com/office/officeart/2005/8/layout/pList2"/>
    <dgm:cxn modelId="{2E5B60D6-5ADF-4A37-B095-CD814C313D9D}" type="presParOf" srcId="{C3788263-D9A9-42F7-AB22-19D03DD65504}" destId="{3CD271E7-70CB-4A2F-A218-73BF7886B430}" srcOrd="2" destOrd="0" presId="urn:microsoft.com/office/officeart/2005/8/layout/pList2"/>
    <dgm:cxn modelId="{F8B78F05-9047-4F79-96FE-0B91C3BA7BC7}" type="presParOf" srcId="{E572B0B8-9A12-4A48-9346-E0C01B6F7A38}" destId="{E63D991E-21FC-41A8-BACD-8BA45AA88B2A}" srcOrd="1" destOrd="0" presId="urn:microsoft.com/office/officeart/2005/8/layout/pList2"/>
    <dgm:cxn modelId="{B95C3CB9-28A7-4FCF-85E2-4F0BE4DEFD59}" type="presParOf" srcId="{E572B0B8-9A12-4A48-9346-E0C01B6F7A38}" destId="{7EEFA5ED-B5A1-4886-9FE2-188149DB6FE8}" srcOrd="2" destOrd="0" presId="urn:microsoft.com/office/officeart/2005/8/layout/pList2"/>
    <dgm:cxn modelId="{EDCDA821-5FE5-4E8E-AB40-0DB85F7A874E}" type="presParOf" srcId="{7EEFA5ED-B5A1-4886-9FE2-188149DB6FE8}" destId="{CC07EA73-4048-4839-B2AE-FE1409DB5958}" srcOrd="0" destOrd="0" presId="urn:microsoft.com/office/officeart/2005/8/layout/pList2"/>
    <dgm:cxn modelId="{5886611D-6C69-42A4-B153-E7908D72C1CC}" type="presParOf" srcId="{7EEFA5ED-B5A1-4886-9FE2-188149DB6FE8}" destId="{7D6FA18B-B6B2-443A-8670-9CDCD7CA1DD3}" srcOrd="1" destOrd="0" presId="urn:microsoft.com/office/officeart/2005/8/layout/pList2"/>
    <dgm:cxn modelId="{AEF212FD-A62D-42EC-9A44-9ABF92EEBD35}" type="presParOf" srcId="{7EEFA5ED-B5A1-4886-9FE2-188149DB6FE8}" destId="{567E53D0-F198-48AB-82DC-3159E99B9779}" srcOrd="2" destOrd="0" presId="urn:microsoft.com/office/officeart/2005/8/layout/pList2"/>
    <dgm:cxn modelId="{D7B4017B-4AFB-4212-9AFB-42D9CF8392D7}" type="presParOf" srcId="{E572B0B8-9A12-4A48-9346-E0C01B6F7A38}" destId="{30C328BC-9001-44E0-9D53-0FE1C0954C8F}" srcOrd="3" destOrd="0" presId="urn:microsoft.com/office/officeart/2005/8/layout/pList2"/>
    <dgm:cxn modelId="{CD2D37E0-F98E-4AE2-9482-126DF68DBCCD}" type="presParOf" srcId="{E572B0B8-9A12-4A48-9346-E0C01B6F7A38}" destId="{2CCC3496-4A46-4B01-840D-039DAF90224F}" srcOrd="4" destOrd="0" presId="urn:microsoft.com/office/officeart/2005/8/layout/pList2"/>
    <dgm:cxn modelId="{BA7F3793-8D00-4C93-9A46-9D2A82BEAFE1}" type="presParOf" srcId="{2CCC3496-4A46-4B01-840D-039DAF90224F}" destId="{4757CDEE-35EF-4578-B262-3304DB2E8B7F}" srcOrd="0" destOrd="0" presId="urn:microsoft.com/office/officeart/2005/8/layout/pList2"/>
    <dgm:cxn modelId="{5F9BB6C3-114E-4017-9956-8E0A3658E0D7}" type="presParOf" srcId="{2CCC3496-4A46-4B01-840D-039DAF90224F}" destId="{927B7718-A685-4445-B811-9FCFBACC447A}" srcOrd="1" destOrd="0" presId="urn:microsoft.com/office/officeart/2005/8/layout/pList2"/>
    <dgm:cxn modelId="{5B4ADAB5-9819-43D9-AE3E-2BEE1CBBC3E0}" type="presParOf" srcId="{2CCC3496-4A46-4B01-840D-039DAF90224F}" destId="{01CC1007-E306-4E26-A749-9391D06AEF24}"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5BB2B7B8-0B5F-4DE9-AB74-4790A3E92197}" type="doc">
      <dgm:prSet loTypeId="urn:microsoft.com/office/officeart/2005/8/layout/pList1" loCatId="list" qsTypeId="urn:microsoft.com/office/officeart/2005/8/quickstyle/simple4" qsCatId="simple" csTypeId="urn:microsoft.com/office/officeart/2005/8/colors/accent1_2" csCatId="accent1" phldr="1"/>
      <dgm:spPr/>
      <dgm:t>
        <a:bodyPr/>
        <a:lstStyle/>
        <a:p>
          <a:endParaRPr lang="en-US"/>
        </a:p>
      </dgm:t>
    </dgm:pt>
    <dgm:pt modelId="{838709ED-BC8E-4FD4-A859-1C959BAFBC7D}">
      <dgm:prSet phldrT="[Text]" custT="1"/>
      <dgm:spPr/>
      <dgm:t>
        <a:bodyPr/>
        <a:lstStyle/>
        <a:p>
          <a:r>
            <a:rPr lang="en-US" sz="2400" dirty="0"/>
            <a:t>Media/Social Media</a:t>
          </a:r>
        </a:p>
      </dgm:t>
    </dgm:pt>
    <dgm:pt modelId="{CDDF240D-1189-4BCE-90FD-108D251B03FD}" type="parTrans" cxnId="{44B56A67-82F0-4737-8D10-B7E46BBD3A39}">
      <dgm:prSet/>
      <dgm:spPr/>
      <dgm:t>
        <a:bodyPr/>
        <a:lstStyle/>
        <a:p>
          <a:endParaRPr lang="en-US"/>
        </a:p>
      </dgm:t>
    </dgm:pt>
    <dgm:pt modelId="{EEE20D67-78DC-46CF-B1C5-33E1DF76CF35}" type="sibTrans" cxnId="{44B56A67-82F0-4737-8D10-B7E46BBD3A39}">
      <dgm:prSet/>
      <dgm:spPr/>
      <dgm:t>
        <a:bodyPr/>
        <a:lstStyle/>
        <a:p>
          <a:endParaRPr lang="en-US"/>
        </a:p>
      </dgm:t>
    </dgm:pt>
    <dgm:pt modelId="{714469CC-2006-45A2-BA98-D77F219A9443}">
      <dgm:prSet phldrT="[Text]" custT="1"/>
      <dgm:spPr/>
      <dgm:t>
        <a:bodyPr/>
        <a:lstStyle/>
        <a:p>
          <a:r>
            <a:rPr lang="en-US" sz="2400" dirty="0"/>
            <a:t>Discussions with other witnesses</a:t>
          </a:r>
        </a:p>
      </dgm:t>
    </dgm:pt>
    <dgm:pt modelId="{E4D9A596-EC6A-4227-92A6-9505A925FECD}" type="parTrans" cxnId="{AD433C95-E901-437A-9837-98B0A14D5152}">
      <dgm:prSet/>
      <dgm:spPr/>
      <dgm:t>
        <a:bodyPr/>
        <a:lstStyle/>
        <a:p>
          <a:endParaRPr lang="en-US"/>
        </a:p>
      </dgm:t>
    </dgm:pt>
    <dgm:pt modelId="{FB52D069-133A-463B-80AB-1429A060C69A}" type="sibTrans" cxnId="{AD433C95-E901-437A-9837-98B0A14D5152}">
      <dgm:prSet/>
      <dgm:spPr/>
      <dgm:t>
        <a:bodyPr/>
        <a:lstStyle/>
        <a:p>
          <a:endParaRPr lang="en-US"/>
        </a:p>
      </dgm:t>
    </dgm:pt>
    <dgm:pt modelId="{E9DAD8F9-A805-4608-A5FE-8AA9A682CAFB}">
      <dgm:prSet phldrT="[Text]" custT="1"/>
      <dgm:spPr/>
      <dgm:t>
        <a:bodyPr/>
        <a:lstStyle/>
        <a:p>
          <a:r>
            <a:rPr lang="en-US" sz="2400" dirty="0"/>
            <a:t>Parents/</a:t>
          </a:r>
          <a:r>
            <a:rPr lang="en-US" sz="2400" dirty="0" err="1"/>
            <a:t>Carers</a:t>
          </a:r>
          <a:endParaRPr lang="en-US" sz="2400" dirty="0"/>
        </a:p>
      </dgm:t>
    </dgm:pt>
    <dgm:pt modelId="{7E2D7146-B192-4B68-906A-812E164C225A}" type="parTrans" cxnId="{F771B9F1-9229-4689-AFDB-FC8C5C3EA89A}">
      <dgm:prSet/>
      <dgm:spPr/>
      <dgm:t>
        <a:bodyPr/>
        <a:lstStyle/>
        <a:p>
          <a:endParaRPr lang="en-US"/>
        </a:p>
      </dgm:t>
    </dgm:pt>
    <dgm:pt modelId="{C73C0C66-5AE1-4A76-8113-6B0979FE5A8A}" type="sibTrans" cxnId="{F771B9F1-9229-4689-AFDB-FC8C5C3EA89A}">
      <dgm:prSet/>
      <dgm:spPr/>
      <dgm:t>
        <a:bodyPr/>
        <a:lstStyle/>
        <a:p>
          <a:endParaRPr lang="en-US"/>
        </a:p>
      </dgm:t>
    </dgm:pt>
    <dgm:pt modelId="{0B292B64-A6A4-4CC9-AC35-3E53014591AD}" type="pres">
      <dgm:prSet presAssocID="{5BB2B7B8-0B5F-4DE9-AB74-4790A3E92197}" presName="Name0" presStyleCnt="0">
        <dgm:presLayoutVars>
          <dgm:dir/>
          <dgm:resizeHandles val="exact"/>
        </dgm:presLayoutVars>
      </dgm:prSet>
      <dgm:spPr/>
    </dgm:pt>
    <dgm:pt modelId="{33649B7E-EB63-42FE-8A12-68EDFC36A0B3}" type="pres">
      <dgm:prSet presAssocID="{838709ED-BC8E-4FD4-A859-1C959BAFBC7D}" presName="compNode" presStyleCnt="0"/>
      <dgm:spPr/>
    </dgm:pt>
    <dgm:pt modelId="{A196919E-7FAB-4E49-8349-66527AD1ABB3}" type="pres">
      <dgm:prSet presAssocID="{838709ED-BC8E-4FD4-A859-1C959BAFBC7D}" presName="pictRect" presStyleLbl="node1" presStyleIdx="0" presStyleCnt="3"/>
      <dgm:spPr>
        <a:blipFill rotWithShape="1">
          <a:blip xmlns:r="http://schemas.openxmlformats.org/officeDocument/2006/relationships" r:embed="rId1"/>
          <a:stretch>
            <a:fillRect/>
          </a:stretch>
        </a:blipFill>
        <a:ln>
          <a:solidFill>
            <a:schemeClr val="tx1"/>
          </a:solidFill>
        </a:ln>
      </dgm:spPr>
    </dgm:pt>
    <dgm:pt modelId="{DC565EDC-4E00-46D1-BC45-053D2448F400}" type="pres">
      <dgm:prSet presAssocID="{838709ED-BC8E-4FD4-A859-1C959BAFBC7D}" presName="textRect" presStyleLbl="revTx" presStyleIdx="0" presStyleCnt="3">
        <dgm:presLayoutVars>
          <dgm:bulletEnabled val="1"/>
        </dgm:presLayoutVars>
      </dgm:prSet>
      <dgm:spPr/>
    </dgm:pt>
    <dgm:pt modelId="{A10A1D6F-9C95-4801-B40C-A0D4935FA3D6}" type="pres">
      <dgm:prSet presAssocID="{EEE20D67-78DC-46CF-B1C5-33E1DF76CF35}" presName="sibTrans" presStyleLbl="sibTrans2D1" presStyleIdx="0" presStyleCnt="0"/>
      <dgm:spPr/>
    </dgm:pt>
    <dgm:pt modelId="{EEFEBC98-C353-4A92-886E-2524F2BE379B}" type="pres">
      <dgm:prSet presAssocID="{714469CC-2006-45A2-BA98-D77F219A9443}" presName="compNode" presStyleCnt="0"/>
      <dgm:spPr/>
    </dgm:pt>
    <dgm:pt modelId="{D377C87C-6063-4FBA-9425-E1C82B5193EB}" type="pres">
      <dgm:prSet presAssocID="{714469CC-2006-45A2-BA98-D77F219A9443}" presName="pictRect" presStyleLbl="node1" presStyleIdx="1" presStyleCnt="3" custScaleX="100262" custScaleY="101307"/>
      <dgm:spPr>
        <a:blipFill rotWithShape="1">
          <a:blip xmlns:r="http://schemas.openxmlformats.org/officeDocument/2006/relationships" r:embed="rId2"/>
          <a:stretch>
            <a:fillRect/>
          </a:stretch>
        </a:blipFill>
        <a:ln>
          <a:solidFill>
            <a:schemeClr val="tx1"/>
          </a:solidFill>
        </a:ln>
      </dgm:spPr>
    </dgm:pt>
    <dgm:pt modelId="{87616280-51EF-4246-A2B4-FD6D4126CBC9}" type="pres">
      <dgm:prSet presAssocID="{714469CC-2006-45A2-BA98-D77F219A9443}" presName="textRect" presStyleLbl="revTx" presStyleIdx="1" presStyleCnt="3">
        <dgm:presLayoutVars>
          <dgm:bulletEnabled val="1"/>
        </dgm:presLayoutVars>
      </dgm:prSet>
      <dgm:spPr/>
    </dgm:pt>
    <dgm:pt modelId="{19A4375C-B0E0-4A43-BB28-23AD0FF2A3FD}" type="pres">
      <dgm:prSet presAssocID="{FB52D069-133A-463B-80AB-1429A060C69A}" presName="sibTrans" presStyleLbl="sibTrans2D1" presStyleIdx="0" presStyleCnt="0"/>
      <dgm:spPr/>
    </dgm:pt>
    <dgm:pt modelId="{C8EDC7B2-A136-4A5A-BC03-4A8472534DA8}" type="pres">
      <dgm:prSet presAssocID="{E9DAD8F9-A805-4608-A5FE-8AA9A682CAFB}" presName="compNode" presStyleCnt="0"/>
      <dgm:spPr/>
    </dgm:pt>
    <dgm:pt modelId="{1FF9C079-E2D3-4215-A039-32DE70F4606A}" type="pres">
      <dgm:prSet presAssocID="{E9DAD8F9-A805-4608-A5FE-8AA9A682CAFB}" presName="pictRect" presStyleLbl="node1" presStyleIdx="2" presStyleCnt="3"/>
      <dgm:spPr>
        <a:blipFill rotWithShape="1">
          <a:blip xmlns:r="http://schemas.openxmlformats.org/officeDocument/2006/relationships" r:embed="rId3"/>
          <a:stretch>
            <a:fillRect/>
          </a:stretch>
        </a:blipFill>
        <a:ln>
          <a:solidFill>
            <a:schemeClr val="tx1"/>
          </a:solidFill>
        </a:ln>
      </dgm:spPr>
    </dgm:pt>
    <dgm:pt modelId="{E7B04686-9D34-452C-9CAC-C2E800D58961}" type="pres">
      <dgm:prSet presAssocID="{E9DAD8F9-A805-4608-A5FE-8AA9A682CAFB}" presName="textRect" presStyleLbl="revTx" presStyleIdx="2" presStyleCnt="3">
        <dgm:presLayoutVars>
          <dgm:bulletEnabled val="1"/>
        </dgm:presLayoutVars>
      </dgm:prSet>
      <dgm:spPr/>
    </dgm:pt>
  </dgm:ptLst>
  <dgm:cxnLst>
    <dgm:cxn modelId="{1E98A216-B641-480A-A198-AD15255CC710}" type="presOf" srcId="{714469CC-2006-45A2-BA98-D77F219A9443}" destId="{87616280-51EF-4246-A2B4-FD6D4126CBC9}" srcOrd="0" destOrd="0" presId="urn:microsoft.com/office/officeart/2005/8/layout/pList1"/>
    <dgm:cxn modelId="{44B56A67-82F0-4737-8D10-B7E46BBD3A39}" srcId="{5BB2B7B8-0B5F-4DE9-AB74-4790A3E92197}" destId="{838709ED-BC8E-4FD4-A859-1C959BAFBC7D}" srcOrd="0" destOrd="0" parTransId="{CDDF240D-1189-4BCE-90FD-108D251B03FD}" sibTransId="{EEE20D67-78DC-46CF-B1C5-33E1DF76CF35}"/>
    <dgm:cxn modelId="{1B53396B-410F-4F59-8553-A8DE27D6F9BE}" type="presOf" srcId="{FB52D069-133A-463B-80AB-1429A060C69A}" destId="{19A4375C-B0E0-4A43-BB28-23AD0FF2A3FD}" srcOrd="0" destOrd="0" presId="urn:microsoft.com/office/officeart/2005/8/layout/pList1"/>
    <dgm:cxn modelId="{16DB7D7C-E1E0-4BBD-A74F-95FE7E19C802}" type="presOf" srcId="{838709ED-BC8E-4FD4-A859-1C959BAFBC7D}" destId="{DC565EDC-4E00-46D1-BC45-053D2448F400}" srcOrd="0" destOrd="0" presId="urn:microsoft.com/office/officeart/2005/8/layout/pList1"/>
    <dgm:cxn modelId="{AD433C95-E901-437A-9837-98B0A14D5152}" srcId="{5BB2B7B8-0B5F-4DE9-AB74-4790A3E92197}" destId="{714469CC-2006-45A2-BA98-D77F219A9443}" srcOrd="1" destOrd="0" parTransId="{E4D9A596-EC6A-4227-92A6-9505A925FECD}" sibTransId="{FB52D069-133A-463B-80AB-1429A060C69A}"/>
    <dgm:cxn modelId="{9BD6C798-16AC-48D4-BA1C-A760A009EA4E}" type="presOf" srcId="{E9DAD8F9-A805-4608-A5FE-8AA9A682CAFB}" destId="{E7B04686-9D34-452C-9CAC-C2E800D58961}" srcOrd="0" destOrd="0" presId="urn:microsoft.com/office/officeart/2005/8/layout/pList1"/>
    <dgm:cxn modelId="{E19B51EB-115F-461C-83C8-786C1382B4FC}" type="presOf" srcId="{EEE20D67-78DC-46CF-B1C5-33E1DF76CF35}" destId="{A10A1D6F-9C95-4801-B40C-A0D4935FA3D6}" srcOrd="0" destOrd="0" presId="urn:microsoft.com/office/officeart/2005/8/layout/pList1"/>
    <dgm:cxn modelId="{F771B9F1-9229-4689-AFDB-FC8C5C3EA89A}" srcId="{5BB2B7B8-0B5F-4DE9-AB74-4790A3E92197}" destId="{E9DAD8F9-A805-4608-A5FE-8AA9A682CAFB}" srcOrd="2" destOrd="0" parTransId="{7E2D7146-B192-4B68-906A-812E164C225A}" sibTransId="{C73C0C66-5AE1-4A76-8113-6B0979FE5A8A}"/>
    <dgm:cxn modelId="{5DDA25F3-0085-4788-96F6-54D8ED264D0C}" type="presOf" srcId="{5BB2B7B8-0B5F-4DE9-AB74-4790A3E92197}" destId="{0B292B64-A6A4-4CC9-AC35-3E53014591AD}" srcOrd="0" destOrd="0" presId="urn:microsoft.com/office/officeart/2005/8/layout/pList1"/>
    <dgm:cxn modelId="{D7CAACEF-AB6B-47BB-AC5B-7571F5D1009B}" type="presParOf" srcId="{0B292B64-A6A4-4CC9-AC35-3E53014591AD}" destId="{33649B7E-EB63-42FE-8A12-68EDFC36A0B3}" srcOrd="0" destOrd="0" presId="urn:microsoft.com/office/officeart/2005/8/layout/pList1"/>
    <dgm:cxn modelId="{9AB2A071-9320-4E73-91E9-8E354EF40FB9}" type="presParOf" srcId="{33649B7E-EB63-42FE-8A12-68EDFC36A0B3}" destId="{A196919E-7FAB-4E49-8349-66527AD1ABB3}" srcOrd="0" destOrd="0" presId="urn:microsoft.com/office/officeart/2005/8/layout/pList1"/>
    <dgm:cxn modelId="{5B8BA1A0-1581-4D27-8456-DE9FAAB5B215}" type="presParOf" srcId="{33649B7E-EB63-42FE-8A12-68EDFC36A0B3}" destId="{DC565EDC-4E00-46D1-BC45-053D2448F400}" srcOrd="1" destOrd="0" presId="urn:microsoft.com/office/officeart/2005/8/layout/pList1"/>
    <dgm:cxn modelId="{76B15C0B-F134-4160-BC5B-C772C86B34C6}" type="presParOf" srcId="{0B292B64-A6A4-4CC9-AC35-3E53014591AD}" destId="{A10A1D6F-9C95-4801-B40C-A0D4935FA3D6}" srcOrd="1" destOrd="0" presId="urn:microsoft.com/office/officeart/2005/8/layout/pList1"/>
    <dgm:cxn modelId="{2ED1E758-F0F8-4434-B7A9-845BAA06F17B}" type="presParOf" srcId="{0B292B64-A6A4-4CC9-AC35-3E53014591AD}" destId="{EEFEBC98-C353-4A92-886E-2524F2BE379B}" srcOrd="2" destOrd="0" presId="urn:microsoft.com/office/officeart/2005/8/layout/pList1"/>
    <dgm:cxn modelId="{A89300C1-B21C-4D8C-A67D-87A51B24D601}" type="presParOf" srcId="{EEFEBC98-C353-4A92-886E-2524F2BE379B}" destId="{D377C87C-6063-4FBA-9425-E1C82B5193EB}" srcOrd="0" destOrd="0" presId="urn:microsoft.com/office/officeart/2005/8/layout/pList1"/>
    <dgm:cxn modelId="{225970C3-9D9A-42F0-BCC2-E934FE92D8C3}" type="presParOf" srcId="{EEFEBC98-C353-4A92-886E-2524F2BE379B}" destId="{87616280-51EF-4246-A2B4-FD6D4126CBC9}" srcOrd="1" destOrd="0" presId="urn:microsoft.com/office/officeart/2005/8/layout/pList1"/>
    <dgm:cxn modelId="{7DCC435A-75BE-4EE2-BC94-D884188C98C1}" type="presParOf" srcId="{0B292B64-A6A4-4CC9-AC35-3E53014591AD}" destId="{19A4375C-B0E0-4A43-BB28-23AD0FF2A3FD}" srcOrd="3" destOrd="0" presId="urn:microsoft.com/office/officeart/2005/8/layout/pList1"/>
    <dgm:cxn modelId="{19063D8D-9D37-40C8-B565-24D97B432D67}" type="presParOf" srcId="{0B292B64-A6A4-4CC9-AC35-3E53014591AD}" destId="{C8EDC7B2-A136-4A5A-BC03-4A8472534DA8}" srcOrd="4" destOrd="0" presId="urn:microsoft.com/office/officeart/2005/8/layout/pList1"/>
    <dgm:cxn modelId="{5CB5408A-7C0C-43CD-BA39-E565DABFF1F7}" type="presParOf" srcId="{C8EDC7B2-A136-4A5A-BC03-4A8472534DA8}" destId="{1FF9C079-E2D3-4215-A039-32DE70F4606A}" srcOrd="0" destOrd="0" presId="urn:microsoft.com/office/officeart/2005/8/layout/pList1"/>
    <dgm:cxn modelId="{6F87D06C-BB4A-4668-89D7-5834A451305F}" type="presParOf" srcId="{C8EDC7B2-A136-4A5A-BC03-4A8472534DA8}" destId="{E7B04686-9D34-452C-9CAC-C2E800D58961}"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0F0FCF91-6D13-4B52-BFC5-D12463E480BE}" type="doc">
      <dgm:prSet loTypeId="urn:microsoft.com/office/officeart/2005/8/layout/pList2" loCatId="list" qsTypeId="urn:microsoft.com/office/officeart/2005/8/quickstyle/simple1" qsCatId="simple" csTypeId="urn:microsoft.com/office/officeart/2005/8/colors/colorful5" csCatId="colorful" phldr="1"/>
      <dgm:spPr/>
    </dgm:pt>
    <dgm:pt modelId="{2500BCB2-9762-4DC6-B195-2A2B8EEC0049}">
      <dgm:prSet phldrT="[Text]" custT="1"/>
      <dgm:spPr/>
      <dgm:t>
        <a:bodyPr/>
        <a:lstStyle/>
        <a:p>
          <a:r>
            <a:rPr lang="en-GB" sz="1800"/>
            <a:t>Listen to the witness</a:t>
          </a:r>
          <a:r>
            <a:rPr lang="en-GB" sz="2200"/>
            <a:t>.</a:t>
          </a:r>
          <a:endParaRPr lang="en-US" sz="2200" dirty="0"/>
        </a:p>
      </dgm:t>
    </dgm:pt>
    <dgm:pt modelId="{4EB0C7A1-6C92-4966-BF77-4FC7ED906576}" type="parTrans" cxnId="{8B1F57B3-971C-4A9A-A591-BC47A72A2CF4}">
      <dgm:prSet/>
      <dgm:spPr/>
      <dgm:t>
        <a:bodyPr/>
        <a:lstStyle/>
        <a:p>
          <a:endParaRPr lang="en-US"/>
        </a:p>
      </dgm:t>
    </dgm:pt>
    <dgm:pt modelId="{E8930D92-0BD4-43AD-8100-0B115ACFAE11}" type="sibTrans" cxnId="{8B1F57B3-971C-4A9A-A591-BC47A72A2CF4}">
      <dgm:prSet/>
      <dgm:spPr/>
      <dgm:t>
        <a:bodyPr/>
        <a:lstStyle/>
        <a:p>
          <a:endParaRPr lang="en-US"/>
        </a:p>
      </dgm:t>
    </dgm:pt>
    <dgm:pt modelId="{32A9E609-BD84-4C9F-B208-3EF8D60E8928}">
      <dgm:prSet phldrT="[Text]" custT="1"/>
      <dgm:spPr/>
      <dgm:t>
        <a:bodyPr/>
        <a:lstStyle/>
        <a:p>
          <a:r>
            <a:rPr lang="en-GB" sz="1800"/>
            <a:t>Ask no more questions than are necessary in the circumstances to take immediate action</a:t>
          </a:r>
          <a:endParaRPr lang="en-US" sz="1800" dirty="0"/>
        </a:p>
      </dgm:t>
    </dgm:pt>
    <dgm:pt modelId="{F303EA41-29F1-475C-8FBB-57A1493AB674}" type="parTrans" cxnId="{37619189-260A-4C76-B7B7-DC78C4FF8FB9}">
      <dgm:prSet/>
      <dgm:spPr/>
      <dgm:t>
        <a:bodyPr/>
        <a:lstStyle/>
        <a:p>
          <a:endParaRPr lang="en-US"/>
        </a:p>
      </dgm:t>
    </dgm:pt>
    <dgm:pt modelId="{2ACA3260-7807-476D-8D29-ABEF9A48F2D3}" type="sibTrans" cxnId="{37619189-260A-4C76-B7B7-DC78C4FF8FB9}">
      <dgm:prSet/>
      <dgm:spPr/>
      <dgm:t>
        <a:bodyPr/>
        <a:lstStyle/>
        <a:p>
          <a:endParaRPr lang="en-US"/>
        </a:p>
      </dgm:t>
    </dgm:pt>
    <dgm:pt modelId="{BF8BB6F3-1596-41F0-A9D0-28E9DE96C4F5}">
      <dgm:prSet custT="1"/>
      <dgm:spPr/>
      <dgm:t>
        <a:bodyPr/>
        <a:lstStyle/>
        <a:p>
          <a:r>
            <a:rPr lang="en-GB" sz="1800"/>
            <a:t>Do not stop a witness who is freely recalling significant events</a:t>
          </a:r>
          <a:r>
            <a:rPr lang="en-GB" sz="2200"/>
            <a:t>.</a:t>
          </a:r>
          <a:endParaRPr lang="en-GB" sz="2200" dirty="0"/>
        </a:p>
      </dgm:t>
    </dgm:pt>
    <dgm:pt modelId="{0357D182-E537-4770-9C9A-D2C7EACAF264}" type="parTrans" cxnId="{876ED601-0B94-487B-BEFB-0D68CB4015C7}">
      <dgm:prSet/>
      <dgm:spPr/>
      <dgm:t>
        <a:bodyPr/>
        <a:lstStyle/>
        <a:p>
          <a:endParaRPr lang="en-US"/>
        </a:p>
      </dgm:t>
    </dgm:pt>
    <dgm:pt modelId="{A90912AD-4C2C-4F75-AC23-74EA192E830F}" type="sibTrans" cxnId="{876ED601-0B94-487B-BEFB-0D68CB4015C7}">
      <dgm:prSet/>
      <dgm:spPr/>
      <dgm:t>
        <a:bodyPr/>
        <a:lstStyle/>
        <a:p>
          <a:endParaRPr lang="en-US"/>
        </a:p>
      </dgm:t>
    </dgm:pt>
    <dgm:pt modelId="{D08BEFED-6FCD-4EE2-8CC2-5D8AE7B0E1ED}">
      <dgm:prSet custT="1"/>
      <dgm:spPr/>
      <dgm:t>
        <a:bodyPr/>
        <a:lstStyle/>
        <a:p>
          <a:r>
            <a:rPr lang="en-GB" sz="1800"/>
            <a:t>Where it is necessary to ask questions, they should, as far as possible in the circumstances, be open-ended or specific-closed rather than forced-choice, leading or multiple.</a:t>
          </a:r>
          <a:endParaRPr lang="en-US" sz="1800" dirty="0"/>
        </a:p>
      </dgm:t>
    </dgm:pt>
    <dgm:pt modelId="{A6F795CA-C02A-4C66-A442-1E620045E7C0}" type="parTrans" cxnId="{88E65837-A7D3-408D-9617-12468AD2FC38}">
      <dgm:prSet/>
      <dgm:spPr/>
      <dgm:t>
        <a:bodyPr/>
        <a:lstStyle/>
        <a:p>
          <a:endParaRPr lang="en-US"/>
        </a:p>
      </dgm:t>
    </dgm:pt>
    <dgm:pt modelId="{C18DAA06-4D4B-41F7-80E6-1EDF3BEB3BD5}" type="sibTrans" cxnId="{88E65837-A7D3-408D-9617-12468AD2FC38}">
      <dgm:prSet/>
      <dgm:spPr/>
      <dgm:t>
        <a:bodyPr/>
        <a:lstStyle/>
        <a:p>
          <a:endParaRPr lang="en-US"/>
        </a:p>
      </dgm:t>
    </dgm:pt>
    <dgm:pt modelId="{063DFD0E-DB4D-4705-8E83-D2904706AF65}" type="pres">
      <dgm:prSet presAssocID="{0F0FCF91-6D13-4B52-BFC5-D12463E480BE}" presName="Name0" presStyleCnt="0">
        <dgm:presLayoutVars>
          <dgm:dir/>
          <dgm:resizeHandles val="exact"/>
        </dgm:presLayoutVars>
      </dgm:prSet>
      <dgm:spPr/>
    </dgm:pt>
    <dgm:pt modelId="{457FDC4B-5040-458A-B31E-FD810F5A94C0}" type="pres">
      <dgm:prSet presAssocID="{0F0FCF91-6D13-4B52-BFC5-D12463E480BE}" presName="bkgdShp" presStyleLbl="alignAccFollowNode1" presStyleIdx="0" presStyleCnt="1"/>
      <dgm:spPr/>
    </dgm:pt>
    <dgm:pt modelId="{F562B4B5-6C74-4AE0-A498-89010F3DDE0E}" type="pres">
      <dgm:prSet presAssocID="{0F0FCF91-6D13-4B52-BFC5-D12463E480BE}" presName="linComp" presStyleCnt="0"/>
      <dgm:spPr/>
    </dgm:pt>
    <dgm:pt modelId="{6C08260B-CB4A-430C-9573-9C8C8EB108D8}" type="pres">
      <dgm:prSet presAssocID="{2500BCB2-9762-4DC6-B195-2A2B8EEC0049}" presName="compNode" presStyleCnt="0"/>
      <dgm:spPr/>
    </dgm:pt>
    <dgm:pt modelId="{AC1A446D-7DA9-44C4-839C-9C2F38654801}" type="pres">
      <dgm:prSet presAssocID="{2500BCB2-9762-4DC6-B195-2A2B8EEC0049}" presName="node" presStyleLbl="node1" presStyleIdx="0" presStyleCnt="4">
        <dgm:presLayoutVars>
          <dgm:bulletEnabled val="1"/>
        </dgm:presLayoutVars>
      </dgm:prSet>
      <dgm:spPr/>
    </dgm:pt>
    <dgm:pt modelId="{A37B898B-97B1-431E-8D2D-8C6C34764C86}" type="pres">
      <dgm:prSet presAssocID="{2500BCB2-9762-4DC6-B195-2A2B8EEC0049}" presName="invisiNode" presStyleLbl="node1" presStyleIdx="0" presStyleCnt="4"/>
      <dgm:spPr/>
    </dgm:pt>
    <dgm:pt modelId="{00C97C06-9DFE-4FD3-9DB3-728416538FAC}" type="pres">
      <dgm:prSet presAssocID="{2500BCB2-9762-4DC6-B195-2A2B8EEC0049}" presName="imagNode" presStyleLbl="fgImgPlace1" presStyleIdx="0" presStyleCnt="4"/>
      <dgm:spPr>
        <a:blipFill rotWithShape="1">
          <a:blip xmlns:r="http://schemas.openxmlformats.org/officeDocument/2006/relationships" r:embed="rId1"/>
          <a:stretch>
            <a:fillRect/>
          </a:stretch>
        </a:blipFill>
      </dgm:spPr>
    </dgm:pt>
    <dgm:pt modelId="{3AA5CD7D-58C9-44DF-B07D-D263D3E26D61}" type="pres">
      <dgm:prSet presAssocID="{E8930D92-0BD4-43AD-8100-0B115ACFAE11}" presName="sibTrans" presStyleLbl="sibTrans2D1" presStyleIdx="0" presStyleCnt="0"/>
      <dgm:spPr/>
    </dgm:pt>
    <dgm:pt modelId="{9A1D06BF-30B1-4D1E-A5D7-126E7B5A25AE}" type="pres">
      <dgm:prSet presAssocID="{BF8BB6F3-1596-41F0-A9D0-28E9DE96C4F5}" presName="compNode" presStyleCnt="0"/>
      <dgm:spPr/>
    </dgm:pt>
    <dgm:pt modelId="{DF336DDA-04E2-4B2A-ABFC-F26447FF6CF9}" type="pres">
      <dgm:prSet presAssocID="{BF8BB6F3-1596-41F0-A9D0-28E9DE96C4F5}" presName="node" presStyleLbl="node1" presStyleIdx="1" presStyleCnt="4">
        <dgm:presLayoutVars>
          <dgm:bulletEnabled val="1"/>
        </dgm:presLayoutVars>
      </dgm:prSet>
      <dgm:spPr/>
    </dgm:pt>
    <dgm:pt modelId="{FF52016D-8A77-4903-9387-D833B623E1AA}" type="pres">
      <dgm:prSet presAssocID="{BF8BB6F3-1596-41F0-A9D0-28E9DE96C4F5}" presName="invisiNode" presStyleLbl="node1" presStyleIdx="1" presStyleCnt="4"/>
      <dgm:spPr/>
    </dgm:pt>
    <dgm:pt modelId="{AA363CA3-3FF4-4F85-8C39-082C2CE4EE40}" type="pres">
      <dgm:prSet presAssocID="{BF8BB6F3-1596-41F0-A9D0-28E9DE96C4F5}" presName="imagNode" presStyleLbl="fgImgPlace1" presStyleIdx="1" presStyleCnt="4"/>
      <dgm:spPr>
        <a:blipFill rotWithShape="1">
          <a:blip xmlns:r="http://schemas.openxmlformats.org/officeDocument/2006/relationships" r:embed="rId2"/>
          <a:stretch>
            <a:fillRect/>
          </a:stretch>
        </a:blipFill>
      </dgm:spPr>
    </dgm:pt>
    <dgm:pt modelId="{ED4B1D7A-98C4-4A26-9FFE-64A5A1967A08}" type="pres">
      <dgm:prSet presAssocID="{A90912AD-4C2C-4F75-AC23-74EA192E830F}" presName="sibTrans" presStyleLbl="sibTrans2D1" presStyleIdx="0" presStyleCnt="0"/>
      <dgm:spPr/>
    </dgm:pt>
    <dgm:pt modelId="{E04DF819-3775-4E1F-BD8B-07AA63EBC0AD}" type="pres">
      <dgm:prSet presAssocID="{D08BEFED-6FCD-4EE2-8CC2-5D8AE7B0E1ED}" presName="compNode" presStyleCnt="0"/>
      <dgm:spPr/>
    </dgm:pt>
    <dgm:pt modelId="{6D7FB853-459B-4FD5-95AE-ECFC055059F6}" type="pres">
      <dgm:prSet presAssocID="{D08BEFED-6FCD-4EE2-8CC2-5D8AE7B0E1ED}" presName="node" presStyleLbl="node1" presStyleIdx="2" presStyleCnt="4">
        <dgm:presLayoutVars>
          <dgm:bulletEnabled val="1"/>
        </dgm:presLayoutVars>
      </dgm:prSet>
      <dgm:spPr/>
    </dgm:pt>
    <dgm:pt modelId="{6EA414A3-6F9C-4759-95CF-6730664AC02D}" type="pres">
      <dgm:prSet presAssocID="{D08BEFED-6FCD-4EE2-8CC2-5D8AE7B0E1ED}" presName="invisiNode" presStyleLbl="node1" presStyleIdx="2" presStyleCnt="4"/>
      <dgm:spPr/>
    </dgm:pt>
    <dgm:pt modelId="{91983A78-23AB-49E8-B3B0-4B4737F9A725}" type="pres">
      <dgm:prSet presAssocID="{D08BEFED-6FCD-4EE2-8CC2-5D8AE7B0E1ED}" presName="imagNode" presStyleLbl="fgImgPlace1" presStyleIdx="2" presStyleCnt="4"/>
      <dgm:spPr>
        <a:blipFill rotWithShape="1">
          <a:blip xmlns:r="http://schemas.openxmlformats.org/officeDocument/2006/relationships" r:embed="rId3"/>
          <a:stretch>
            <a:fillRect/>
          </a:stretch>
        </a:blipFill>
      </dgm:spPr>
    </dgm:pt>
    <dgm:pt modelId="{2C174A0C-FC76-4BBD-B35E-C7029EEA74F9}" type="pres">
      <dgm:prSet presAssocID="{C18DAA06-4D4B-41F7-80E6-1EDF3BEB3BD5}" presName="sibTrans" presStyleLbl="sibTrans2D1" presStyleIdx="0" presStyleCnt="0"/>
      <dgm:spPr/>
    </dgm:pt>
    <dgm:pt modelId="{E1A54D3D-ADB2-48D9-A5C5-7B8C784818E7}" type="pres">
      <dgm:prSet presAssocID="{32A9E609-BD84-4C9F-B208-3EF8D60E8928}" presName="compNode" presStyleCnt="0"/>
      <dgm:spPr/>
    </dgm:pt>
    <dgm:pt modelId="{312C029B-62A6-4EF8-861C-7F9EB7D17F68}" type="pres">
      <dgm:prSet presAssocID="{32A9E609-BD84-4C9F-B208-3EF8D60E8928}" presName="node" presStyleLbl="node1" presStyleIdx="3" presStyleCnt="4">
        <dgm:presLayoutVars>
          <dgm:bulletEnabled val="1"/>
        </dgm:presLayoutVars>
      </dgm:prSet>
      <dgm:spPr/>
    </dgm:pt>
    <dgm:pt modelId="{28F90DF3-812F-497B-B60A-584F0C7AC1F9}" type="pres">
      <dgm:prSet presAssocID="{32A9E609-BD84-4C9F-B208-3EF8D60E8928}" presName="invisiNode" presStyleLbl="node1" presStyleIdx="3" presStyleCnt="4"/>
      <dgm:spPr/>
    </dgm:pt>
    <dgm:pt modelId="{12888B46-8BBA-4457-B7E5-E73A01F8A737}" type="pres">
      <dgm:prSet presAssocID="{32A9E609-BD84-4C9F-B208-3EF8D60E8928}" presName="imagNode" presStyleLbl="fgImgPlace1" presStyleIdx="3" presStyleCnt="4"/>
      <dgm:spPr>
        <a:blipFill rotWithShape="1">
          <a:blip xmlns:r="http://schemas.openxmlformats.org/officeDocument/2006/relationships" r:embed="rId4"/>
          <a:stretch>
            <a:fillRect/>
          </a:stretch>
        </a:blipFill>
      </dgm:spPr>
    </dgm:pt>
  </dgm:ptLst>
  <dgm:cxnLst>
    <dgm:cxn modelId="{876ED601-0B94-487B-BEFB-0D68CB4015C7}" srcId="{0F0FCF91-6D13-4B52-BFC5-D12463E480BE}" destId="{BF8BB6F3-1596-41F0-A9D0-28E9DE96C4F5}" srcOrd="1" destOrd="0" parTransId="{0357D182-E537-4770-9C9A-D2C7EACAF264}" sibTransId="{A90912AD-4C2C-4F75-AC23-74EA192E830F}"/>
    <dgm:cxn modelId="{FEBF5E06-34C1-4E38-AD2B-FB548049B639}" type="presOf" srcId="{BF8BB6F3-1596-41F0-A9D0-28E9DE96C4F5}" destId="{DF336DDA-04E2-4B2A-ABFC-F26447FF6CF9}" srcOrd="0" destOrd="0" presId="urn:microsoft.com/office/officeart/2005/8/layout/pList2"/>
    <dgm:cxn modelId="{88E65837-A7D3-408D-9617-12468AD2FC38}" srcId="{0F0FCF91-6D13-4B52-BFC5-D12463E480BE}" destId="{D08BEFED-6FCD-4EE2-8CC2-5D8AE7B0E1ED}" srcOrd="2" destOrd="0" parTransId="{A6F795CA-C02A-4C66-A442-1E620045E7C0}" sibTransId="{C18DAA06-4D4B-41F7-80E6-1EDF3BEB3BD5}"/>
    <dgm:cxn modelId="{4A396E48-66A6-481D-ADE5-5E04F82AC2DB}" type="presOf" srcId="{32A9E609-BD84-4C9F-B208-3EF8D60E8928}" destId="{312C029B-62A6-4EF8-861C-7F9EB7D17F68}" srcOrd="0" destOrd="0" presId="urn:microsoft.com/office/officeart/2005/8/layout/pList2"/>
    <dgm:cxn modelId="{A3C99D84-A6EA-4CDE-9733-0F5DE821C9FD}" type="presOf" srcId="{E8930D92-0BD4-43AD-8100-0B115ACFAE11}" destId="{3AA5CD7D-58C9-44DF-B07D-D263D3E26D61}" srcOrd="0" destOrd="0" presId="urn:microsoft.com/office/officeart/2005/8/layout/pList2"/>
    <dgm:cxn modelId="{A3C09F88-6EE8-4B52-9B5C-D65BF59D5088}" type="presOf" srcId="{D08BEFED-6FCD-4EE2-8CC2-5D8AE7B0E1ED}" destId="{6D7FB853-459B-4FD5-95AE-ECFC055059F6}" srcOrd="0" destOrd="0" presId="urn:microsoft.com/office/officeart/2005/8/layout/pList2"/>
    <dgm:cxn modelId="{37619189-260A-4C76-B7B7-DC78C4FF8FB9}" srcId="{0F0FCF91-6D13-4B52-BFC5-D12463E480BE}" destId="{32A9E609-BD84-4C9F-B208-3EF8D60E8928}" srcOrd="3" destOrd="0" parTransId="{F303EA41-29F1-475C-8FBB-57A1493AB674}" sibTransId="{2ACA3260-7807-476D-8D29-ABEF9A48F2D3}"/>
    <dgm:cxn modelId="{8B1F57B3-971C-4A9A-A591-BC47A72A2CF4}" srcId="{0F0FCF91-6D13-4B52-BFC5-D12463E480BE}" destId="{2500BCB2-9762-4DC6-B195-2A2B8EEC0049}" srcOrd="0" destOrd="0" parTransId="{4EB0C7A1-6C92-4966-BF77-4FC7ED906576}" sibTransId="{E8930D92-0BD4-43AD-8100-0B115ACFAE11}"/>
    <dgm:cxn modelId="{BA432BCA-21CD-417B-A518-48E7C6837CEB}" type="presOf" srcId="{2500BCB2-9762-4DC6-B195-2A2B8EEC0049}" destId="{AC1A446D-7DA9-44C4-839C-9C2F38654801}" srcOrd="0" destOrd="0" presId="urn:microsoft.com/office/officeart/2005/8/layout/pList2"/>
    <dgm:cxn modelId="{2672BDD2-4B1D-41E0-A46B-92F3CF4FEFDE}" type="presOf" srcId="{A90912AD-4C2C-4F75-AC23-74EA192E830F}" destId="{ED4B1D7A-98C4-4A26-9FFE-64A5A1967A08}" srcOrd="0" destOrd="0" presId="urn:microsoft.com/office/officeart/2005/8/layout/pList2"/>
    <dgm:cxn modelId="{B5F339E3-52DB-4B05-93D6-8EC10706F999}" type="presOf" srcId="{C18DAA06-4D4B-41F7-80E6-1EDF3BEB3BD5}" destId="{2C174A0C-FC76-4BBD-B35E-C7029EEA74F9}" srcOrd="0" destOrd="0" presId="urn:microsoft.com/office/officeart/2005/8/layout/pList2"/>
    <dgm:cxn modelId="{EBF328F0-EB56-4D8A-AD14-12F293F76632}" type="presOf" srcId="{0F0FCF91-6D13-4B52-BFC5-D12463E480BE}" destId="{063DFD0E-DB4D-4705-8E83-D2904706AF65}" srcOrd="0" destOrd="0" presId="urn:microsoft.com/office/officeart/2005/8/layout/pList2"/>
    <dgm:cxn modelId="{BEC3802D-8590-4AE9-8938-73B4C49BAEEC}" type="presParOf" srcId="{063DFD0E-DB4D-4705-8E83-D2904706AF65}" destId="{457FDC4B-5040-458A-B31E-FD810F5A94C0}" srcOrd="0" destOrd="0" presId="urn:microsoft.com/office/officeart/2005/8/layout/pList2"/>
    <dgm:cxn modelId="{F2D4F874-E528-4964-BBE3-507A646E078C}" type="presParOf" srcId="{063DFD0E-DB4D-4705-8E83-D2904706AF65}" destId="{F562B4B5-6C74-4AE0-A498-89010F3DDE0E}" srcOrd="1" destOrd="0" presId="urn:microsoft.com/office/officeart/2005/8/layout/pList2"/>
    <dgm:cxn modelId="{44185342-CA35-4315-8D5D-FA9C02B013AC}" type="presParOf" srcId="{F562B4B5-6C74-4AE0-A498-89010F3DDE0E}" destId="{6C08260B-CB4A-430C-9573-9C8C8EB108D8}" srcOrd="0" destOrd="0" presId="urn:microsoft.com/office/officeart/2005/8/layout/pList2"/>
    <dgm:cxn modelId="{7D6BF4DC-4F96-416A-92E1-18B3EEB7F146}" type="presParOf" srcId="{6C08260B-CB4A-430C-9573-9C8C8EB108D8}" destId="{AC1A446D-7DA9-44C4-839C-9C2F38654801}" srcOrd="0" destOrd="0" presId="urn:microsoft.com/office/officeart/2005/8/layout/pList2"/>
    <dgm:cxn modelId="{8C639D76-D4BC-40A1-B33C-CC2F1F4B358E}" type="presParOf" srcId="{6C08260B-CB4A-430C-9573-9C8C8EB108D8}" destId="{A37B898B-97B1-431E-8D2D-8C6C34764C86}" srcOrd="1" destOrd="0" presId="urn:microsoft.com/office/officeart/2005/8/layout/pList2"/>
    <dgm:cxn modelId="{44E488F7-10B1-4536-8AC9-BCB0B7073DA8}" type="presParOf" srcId="{6C08260B-CB4A-430C-9573-9C8C8EB108D8}" destId="{00C97C06-9DFE-4FD3-9DB3-728416538FAC}" srcOrd="2" destOrd="0" presId="urn:microsoft.com/office/officeart/2005/8/layout/pList2"/>
    <dgm:cxn modelId="{E384C735-0C48-409B-8E13-F6B203A4107A}" type="presParOf" srcId="{F562B4B5-6C74-4AE0-A498-89010F3DDE0E}" destId="{3AA5CD7D-58C9-44DF-B07D-D263D3E26D61}" srcOrd="1" destOrd="0" presId="urn:microsoft.com/office/officeart/2005/8/layout/pList2"/>
    <dgm:cxn modelId="{0F361767-9326-49D7-B61C-2850FEE148AE}" type="presParOf" srcId="{F562B4B5-6C74-4AE0-A498-89010F3DDE0E}" destId="{9A1D06BF-30B1-4D1E-A5D7-126E7B5A25AE}" srcOrd="2" destOrd="0" presId="urn:microsoft.com/office/officeart/2005/8/layout/pList2"/>
    <dgm:cxn modelId="{C1FE4F2D-3C00-46B2-AA83-B376B7A643BB}" type="presParOf" srcId="{9A1D06BF-30B1-4D1E-A5D7-126E7B5A25AE}" destId="{DF336DDA-04E2-4B2A-ABFC-F26447FF6CF9}" srcOrd="0" destOrd="0" presId="urn:microsoft.com/office/officeart/2005/8/layout/pList2"/>
    <dgm:cxn modelId="{8EA1A3E4-C377-4C9E-B1C5-48FD6C3E15AD}" type="presParOf" srcId="{9A1D06BF-30B1-4D1E-A5D7-126E7B5A25AE}" destId="{FF52016D-8A77-4903-9387-D833B623E1AA}" srcOrd="1" destOrd="0" presId="urn:microsoft.com/office/officeart/2005/8/layout/pList2"/>
    <dgm:cxn modelId="{774A4C75-33CB-4027-B205-7AD701E3D983}" type="presParOf" srcId="{9A1D06BF-30B1-4D1E-A5D7-126E7B5A25AE}" destId="{AA363CA3-3FF4-4F85-8C39-082C2CE4EE40}" srcOrd="2" destOrd="0" presId="urn:microsoft.com/office/officeart/2005/8/layout/pList2"/>
    <dgm:cxn modelId="{19B03F9E-591A-41CA-A4B4-3D10C29B3E21}" type="presParOf" srcId="{F562B4B5-6C74-4AE0-A498-89010F3DDE0E}" destId="{ED4B1D7A-98C4-4A26-9FFE-64A5A1967A08}" srcOrd="3" destOrd="0" presId="urn:microsoft.com/office/officeart/2005/8/layout/pList2"/>
    <dgm:cxn modelId="{6D36A802-46DC-46B7-976F-223DECB61263}" type="presParOf" srcId="{F562B4B5-6C74-4AE0-A498-89010F3DDE0E}" destId="{E04DF819-3775-4E1F-BD8B-07AA63EBC0AD}" srcOrd="4" destOrd="0" presId="urn:microsoft.com/office/officeart/2005/8/layout/pList2"/>
    <dgm:cxn modelId="{52058823-8215-4B99-B7B2-3C51C2772415}" type="presParOf" srcId="{E04DF819-3775-4E1F-BD8B-07AA63EBC0AD}" destId="{6D7FB853-459B-4FD5-95AE-ECFC055059F6}" srcOrd="0" destOrd="0" presId="urn:microsoft.com/office/officeart/2005/8/layout/pList2"/>
    <dgm:cxn modelId="{0431F0B3-DA17-4035-8BCB-5D34B44CE148}" type="presParOf" srcId="{E04DF819-3775-4E1F-BD8B-07AA63EBC0AD}" destId="{6EA414A3-6F9C-4759-95CF-6730664AC02D}" srcOrd="1" destOrd="0" presId="urn:microsoft.com/office/officeart/2005/8/layout/pList2"/>
    <dgm:cxn modelId="{ADC80CEF-528C-4B81-9B43-3D017DAE7BE2}" type="presParOf" srcId="{E04DF819-3775-4E1F-BD8B-07AA63EBC0AD}" destId="{91983A78-23AB-49E8-B3B0-4B4737F9A725}" srcOrd="2" destOrd="0" presId="urn:microsoft.com/office/officeart/2005/8/layout/pList2"/>
    <dgm:cxn modelId="{FCF139C4-1FBD-439C-BBF1-166FFCC1AE0D}" type="presParOf" srcId="{F562B4B5-6C74-4AE0-A498-89010F3DDE0E}" destId="{2C174A0C-FC76-4BBD-B35E-C7029EEA74F9}" srcOrd="5" destOrd="0" presId="urn:microsoft.com/office/officeart/2005/8/layout/pList2"/>
    <dgm:cxn modelId="{C298FDEA-BEBB-4DC0-BFF2-666B9C1D4043}" type="presParOf" srcId="{F562B4B5-6C74-4AE0-A498-89010F3DDE0E}" destId="{E1A54D3D-ADB2-48D9-A5C5-7B8C784818E7}" srcOrd="6" destOrd="0" presId="urn:microsoft.com/office/officeart/2005/8/layout/pList2"/>
    <dgm:cxn modelId="{1D4D1591-381D-4B6A-890D-D03F50BBE8B6}" type="presParOf" srcId="{E1A54D3D-ADB2-48D9-A5C5-7B8C784818E7}" destId="{312C029B-62A6-4EF8-861C-7F9EB7D17F68}" srcOrd="0" destOrd="0" presId="urn:microsoft.com/office/officeart/2005/8/layout/pList2"/>
    <dgm:cxn modelId="{EF50D9A0-EFAD-41AC-B6C2-CAB830D9A965}" type="presParOf" srcId="{E1A54D3D-ADB2-48D9-A5C5-7B8C784818E7}" destId="{28F90DF3-812F-497B-B60A-584F0C7AC1F9}" srcOrd="1" destOrd="0" presId="urn:microsoft.com/office/officeart/2005/8/layout/pList2"/>
    <dgm:cxn modelId="{B0CC162C-E337-4EDD-B0A8-E4EB2901EB17}" type="presParOf" srcId="{E1A54D3D-ADB2-48D9-A5C5-7B8C784818E7}" destId="{12888B46-8BBA-4457-B7E5-E73A01F8A737}"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38EE5692-FF29-4880-B295-123306F5D104}" type="doc">
      <dgm:prSet loTypeId="urn:microsoft.com/office/officeart/2005/8/layout/pList2" loCatId="list" qsTypeId="urn:microsoft.com/office/officeart/2005/8/quickstyle/simple1" qsCatId="simple" csTypeId="urn:microsoft.com/office/officeart/2005/8/colors/colorful5" csCatId="colorful" phldr="1"/>
      <dgm:spPr/>
    </dgm:pt>
    <dgm:pt modelId="{056B21B6-CA62-49EE-A841-A4CE22837487}">
      <dgm:prSet phldrT="[Text]" custT="1"/>
      <dgm:spPr/>
      <dgm:t>
        <a:bodyPr/>
        <a:lstStyle/>
        <a:p>
          <a:r>
            <a:rPr lang="en-GB" sz="1900"/>
            <a:t>Make a comprehensive note of the discussion, taking care to record the timing, setting and people present as well as what was said by the witness and anybody else present (particularly the actual questions asked of the witness).</a:t>
          </a:r>
          <a:endParaRPr lang="en-US" sz="1900" dirty="0"/>
        </a:p>
      </dgm:t>
    </dgm:pt>
    <dgm:pt modelId="{B7420101-0FDA-481B-A498-068C2B72A5D5}" type="parTrans" cxnId="{BF354592-07C5-46C6-A910-45089CD84641}">
      <dgm:prSet/>
      <dgm:spPr/>
      <dgm:t>
        <a:bodyPr/>
        <a:lstStyle/>
        <a:p>
          <a:endParaRPr lang="en-US"/>
        </a:p>
      </dgm:t>
    </dgm:pt>
    <dgm:pt modelId="{9D98A7AA-7210-4E4B-A982-D2AB5F51A7B6}" type="sibTrans" cxnId="{BF354592-07C5-46C6-A910-45089CD84641}">
      <dgm:prSet/>
      <dgm:spPr/>
      <dgm:t>
        <a:bodyPr/>
        <a:lstStyle/>
        <a:p>
          <a:endParaRPr lang="en-US"/>
        </a:p>
      </dgm:t>
    </dgm:pt>
    <dgm:pt modelId="{3862D128-B2DF-4B75-A932-D8F993F0BC49}">
      <dgm:prSet phldrT="[Text]" custT="1"/>
      <dgm:spPr/>
      <dgm:t>
        <a:bodyPr/>
        <a:lstStyle/>
        <a:p>
          <a:r>
            <a:rPr lang="en-GB" sz="1900"/>
            <a:t>Fully record any comments made by the witness or events that might be relevant to the legal process up to the time of the interview.</a:t>
          </a:r>
          <a:endParaRPr lang="en-US" sz="1900" dirty="0"/>
        </a:p>
      </dgm:t>
    </dgm:pt>
    <dgm:pt modelId="{6A8FCA7B-C317-4E5D-9B7B-73130496C621}" type="parTrans" cxnId="{3F1AD8F2-CCBE-4853-91FD-FD0E89BA03C7}">
      <dgm:prSet/>
      <dgm:spPr/>
      <dgm:t>
        <a:bodyPr/>
        <a:lstStyle/>
        <a:p>
          <a:endParaRPr lang="en-US"/>
        </a:p>
      </dgm:t>
    </dgm:pt>
    <dgm:pt modelId="{8B64776D-6805-4070-AC0B-5DDE5C2C0E2E}" type="sibTrans" cxnId="{3F1AD8F2-CCBE-4853-91FD-FD0E89BA03C7}">
      <dgm:prSet/>
      <dgm:spPr/>
      <dgm:t>
        <a:bodyPr/>
        <a:lstStyle/>
        <a:p>
          <a:endParaRPr lang="en-US"/>
        </a:p>
      </dgm:t>
    </dgm:pt>
    <dgm:pt modelId="{59210BBE-27DC-4975-AF40-1AAB5A96962D}">
      <dgm:prSet custT="1"/>
      <dgm:spPr/>
      <dgm:t>
        <a:bodyPr/>
        <a:lstStyle/>
        <a:p>
          <a:r>
            <a:rPr lang="en-GB" sz="1900"/>
            <a:t>Make a note of the demeanour of the witness and anything else that might be relevant to any subsequent formal interview or the wider investigation.</a:t>
          </a:r>
          <a:endParaRPr lang="en-US" sz="1900" dirty="0"/>
        </a:p>
      </dgm:t>
    </dgm:pt>
    <dgm:pt modelId="{E6C606C5-ECE4-4358-984A-BB5328814EA2}" type="sibTrans" cxnId="{4B9C11AB-C22C-478F-B935-9204B8E89376}">
      <dgm:prSet/>
      <dgm:spPr/>
      <dgm:t>
        <a:bodyPr/>
        <a:lstStyle/>
        <a:p>
          <a:endParaRPr lang="en-US"/>
        </a:p>
      </dgm:t>
    </dgm:pt>
    <dgm:pt modelId="{5BFD1B4B-883D-4022-87BB-2EB67D1ECE41}" type="parTrans" cxnId="{4B9C11AB-C22C-478F-B935-9204B8E89376}">
      <dgm:prSet/>
      <dgm:spPr/>
      <dgm:t>
        <a:bodyPr/>
        <a:lstStyle/>
        <a:p>
          <a:endParaRPr lang="en-US"/>
        </a:p>
      </dgm:t>
    </dgm:pt>
    <dgm:pt modelId="{9C2F2913-64F1-4F24-B8E8-D427B78038FF}" type="pres">
      <dgm:prSet presAssocID="{38EE5692-FF29-4880-B295-123306F5D104}" presName="Name0" presStyleCnt="0">
        <dgm:presLayoutVars>
          <dgm:dir/>
          <dgm:resizeHandles val="exact"/>
        </dgm:presLayoutVars>
      </dgm:prSet>
      <dgm:spPr/>
    </dgm:pt>
    <dgm:pt modelId="{3F2AE655-044F-4EC6-AA11-A1A6EFB4D317}" type="pres">
      <dgm:prSet presAssocID="{38EE5692-FF29-4880-B295-123306F5D104}" presName="bkgdShp" presStyleLbl="alignAccFollowNode1" presStyleIdx="0" presStyleCnt="1"/>
      <dgm:spPr/>
    </dgm:pt>
    <dgm:pt modelId="{3CB3F591-FA48-42F3-8BC1-909BC58E8EB3}" type="pres">
      <dgm:prSet presAssocID="{38EE5692-FF29-4880-B295-123306F5D104}" presName="linComp" presStyleCnt="0"/>
      <dgm:spPr/>
    </dgm:pt>
    <dgm:pt modelId="{A699C126-E1AA-4EC3-A586-4EF9CA81C2B4}" type="pres">
      <dgm:prSet presAssocID="{056B21B6-CA62-49EE-A841-A4CE22837487}" presName="compNode" presStyleCnt="0"/>
      <dgm:spPr/>
    </dgm:pt>
    <dgm:pt modelId="{6C0F9341-968D-4C3E-8DC3-9BEB08BA2E4F}" type="pres">
      <dgm:prSet presAssocID="{056B21B6-CA62-49EE-A841-A4CE22837487}" presName="node" presStyleLbl="node1" presStyleIdx="0" presStyleCnt="3">
        <dgm:presLayoutVars>
          <dgm:bulletEnabled val="1"/>
        </dgm:presLayoutVars>
      </dgm:prSet>
      <dgm:spPr/>
    </dgm:pt>
    <dgm:pt modelId="{118B5EEF-33EC-4783-AF34-88BB4B629B1C}" type="pres">
      <dgm:prSet presAssocID="{056B21B6-CA62-49EE-A841-A4CE22837487}" presName="invisiNode" presStyleLbl="node1" presStyleIdx="0" presStyleCnt="3"/>
      <dgm:spPr/>
    </dgm:pt>
    <dgm:pt modelId="{CB370B49-9BEE-4712-8033-867123DC6C17}" type="pres">
      <dgm:prSet presAssocID="{056B21B6-CA62-49EE-A841-A4CE22837487}" presName="imagNode" presStyleLbl="fgImgPlace1" presStyleIdx="0" presStyleCnt="3"/>
      <dgm:spPr>
        <a:blipFill rotWithShape="1">
          <a:blip xmlns:r="http://schemas.openxmlformats.org/officeDocument/2006/relationships" r:embed="rId1"/>
          <a:stretch>
            <a:fillRect/>
          </a:stretch>
        </a:blipFill>
      </dgm:spPr>
    </dgm:pt>
    <dgm:pt modelId="{312C3203-849E-4C2C-A8ED-D4D3C5689F6B}" type="pres">
      <dgm:prSet presAssocID="{9D98A7AA-7210-4E4B-A982-D2AB5F51A7B6}" presName="sibTrans" presStyleLbl="sibTrans2D1" presStyleIdx="0" presStyleCnt="0"/>
      <dgm:spPr/>
    </dgm:pt>
    <dgm:pt modelId="{8BF28A27-DBD3-4972-A591-EEA5AF31F616}" type="pres">
      <dgm:prSet presAssocID="{59210BBE-27DC-4975-AF40-1AAB5A96962D}" presName="compNode" presStyleCnt="0"/>
      <dgm:spPr/>
    </dgm:pt>
    <dgm:pt modelId="{52339581-9EA2-4610-B43A-388CBE0ACB1D}" type="pres">
      <dgm:prSet presAssocID="{59210BBE-27DC-4975-AF40-1AAB5A96962D}" presName="node" presStyleLbl="node1" presStyleIdx="1" presStyleCnt="3">
        <dgm:presLayoutVars>
          <dgm:bulletEnabled val="1"/>
        </dgm:presLayoutVars>
      </dgm:prSet>
      <dgm:spPr/>
    </dgm:pt>
    <dgm:pt modelId="{1246A560-70B4-4279-A1E5-DB12828C614A}" type="pres">
      <dgm:prSet presAssocID="{59210BBE-27DC-4975-AF40-1AAB5A96962D}" presName="invisiNode" presStyleLbl="node1" presStyleIdx="1" presStyleCnt="3"/>
      <dgm:spPr/>
    </dgm:pt>
    <dgm:pt modelId="{36245424-26B0-485C-A76D-5A382AA1B316}" type="pres">
      <dgm:prSet presAssocID="{59210BBE-27DC-4975-AF40-1AAB5A96962D}" presName="imagNode" presStyleLbl="fgImgPlace1" presStyleIdx="1" presStyleCnt="3"/>
      <dgm:spPr>
        <a:blipFill rotWithShape="1">
          <a:blip xmlns:r="http://schemas.openxmlformats.org/officeDocument/2006/relationships" r:embed="rId2"/>
          <a:stretch>
            <a:fillRect/>
          </a:stretch>
        </a:blipFill>
      </dgm:spPr>
    </dgm:pt>
    <dgm:pt modelId="{A85A7DBF-1BC6-405F-95FC-31C79B9467A3}" type="pres">
      <dgm:prSet presAssocID="{E6C606C5-ECE4-4358-984A-BB5328814EA2}" presName="sibTrans" presStyleLbl="sibTrans2D1" presStyleIdx="0" presStyleCnt="0"/>
      <dgm:spPr/>
    </dgm:pt>
    <dgm:pt modelId="{FE1531C7-1237-48A1-97F0-13C7E3790E5E}" type="pres">
      <dgm:prSet presAssocID="{3862D128-B2DF-4B75-A932-D8F993F0BC49}" presName="compNode" presStyleCnt="0"/>
      <dgm:spPr/>
    </dgm:pt>
    <dgm:pt modelId="{E21B7D92-A680-49A4-895E-58A044CE11CA}" type="pres">
      <dgm:prSet presAssocID="{3862D128-B2DF-4B75-A932-D8F993F0BC49}" presName="node" presStyleLbl="node1" presStyleIdx="2" presStyleCnt="3">
        <dgm:presLayoutVars>
          <dgm:bulletEnabled val="1"/>
        </dgm:presLayoutVars>
      </dgm:prSet>
      <dgm:spPr/>
    </dgm:pt>
    <dgm:pt modelId="{60EF4CB2-F6A2-4A21-8A1F-40D3C923B5CA}" type="pres">
      <dgm:prSet presAssocID="{3862D128-B2DF-4B75-A932-D8F993F0BC49}" presName="invisiNode" presStyleLbl="node1" presStyleIdx="2" presStyleCnt="3"/>
      <dgm:spPr/>
    </dgm:pt>
    <dgm:pt modelId="{14C5D2CB-6BFC-496D-8999-5A6C119F778C}" type="pres">
      <dgm:prSet presAssocID="{3862D128-B2DF-4B75-A932-D8F993F0BC49}" presName="imagNode" presStyleLbl="fgImgPlace1" presStyleIdx="2" presStyleCnt="3"/>
      <dgm:spPr>
        <a:blipFill rotWithShape="1">
          <a:blip xmlns:r="http://schemas.openxmlformats.org/officeDocument/2006/relationships" r:embed="rId3"/>
          <a:stretch>
            <a:fillRect/>
          </a:stretch>
        </a:blipFill>
      </dgm:spPr>
    </dgm:pt>
  </dgm:ptLst>
  <dgm:cxnLst>
    <dgm:cxn modelId="{84826E21-345C-47B1-8B18-2EC6D06FD6F8}" type="presOf" srcId="{59210BBE-27DC-4975-AF40-1AAB5A96962D}" destId="{52339581-9EA2-4610-B43A-388CBE0ACB1D}" srcOrd="0" destOrd="0" presId="urn:microsoft.com/office/officeart/2005/8/layout/pList2"/>
    <dgm:cxn modelId="{8ED0E483-0A0A-48EE-9B00-6A8BAA08D70C}" type="presOf" srcId="{3862D128-B2DF-4B75-A932-D8F993F0BC49}" destId="{E21B7D92-A680-49A4-895E-58A044CE11CA}" srcOrd="0" destOrd="0" presId="urn:microsoft.com/office/officeart/2005/8/layout/pList2"/>
    <dgm:cxn modelId="{5D09768B-10DA-4205-86DA-8BC854B73F06}" type="presOf" srcId="{056B21B6-CA62-49EE-A841-A4CE22837487}" destId="{6C0F9341-968D-4C3E-8DC3-9BEB08BA2E4F}" srcOrd="0" destOrd="0" presId="urn:microsoft.com/office/officeart/2005/8/layout/pList2"/>
    <dgm:cxn modelId="{BF354592-07C5-46C6-A910-45089CD84641}" srcId="{38EE5692-FF29-4880-B295-123306F5D104}" destId="{056B21B6-CA62-49EE-A841-A4CE22837487}" srcOrd="0" destOrd="0" parTransId="{B7420101-0FDA-481B-A498-068C2B72A5D5}" sibTransId="{9D98A7AA-7210-4E4B-A982-D2AB5F51A7B6}"/>
    <dgm:cxn modelId="{4B9C11AB-C22C-478F-B935-9204B8E89376}" srcId="{38EE5692-FF29-4880-B295-123306F5D104}" destId="{59210BBE-27DC-4975-AF40-1AAB5A96962D}" srcOrd="1" destOrd="0" parTransId="{5BFD1B4B-883D-4022-87BB-2EB67D1ECE41}" sibTransId="{E6C606C5-ECE4-4358-984A-BB5328814EA2}"/>
    <dgm:cxn modelId="{323983C3-0B2F-4BA9-B26C-FB9EF2B0AC3D}" type="presOf" srcId="{E6C606C5-ECE4-4358-984A-BB5328814EA2}" destId="{A85A7DBF-1BC6-405F-95FC-31C79B9467A3}" srcOrd="0" destOrd="0" presId="urn:microsoft.com/office/officeart/2005/8/layout/pList2"/>
    <dgm:cxn modelId="{5E0598D6-BC64-428F-A976-D4D17F7AE067}" type="presOf" srcId="{38EE5692-FF29-4880-B295-123306F5D104}" destId="{9C2F2913-64F1-4F24-B8E8-D427B78038FF}" srcOrd="0" destOrd="0" presId="urn:microsoft.com/office/officeart/2005/8/layout/pList2"/>
    <dgm:cxn modelId="{3F1AD8F2-CCBE-4853-91FD-FD0E89BA03C7}" srcId="{38EE5692-FF29-4880-B295-123306F5D104}" destId="{3862D128-B2DF-4B75-A932-D8F993F0BC49}" srcOrd="2" destOrd="0" parTransId="{6A8FCA7B-C317-4E5D-9B7B-73130496C621}" sibTransId="{8B64776D-6805-4070-AC0B-5DDE5C2C0E2E}"/>
    <dgm:cxn modelId="{DD398EF4-F3A0-4A29-B436-6BB2ABC89143}" type="presOf" srcId="{9D98A7AA-7210-4E4B-A982-D2AB5F51A7B6}" destId="{312C3203-849E-4C2C-A8ED-D4D3C5689F6B}" srcOrd="0" destOrd="0" presId="urn:microsoft.com/office/officeart/2005/8/layout/pList2"/>
    <dgm:cxn modelId="{E8332398-E905-4A1B-9736-88BF8E650EB8}" type="presParOf" srcId="{9C2F2913-64F1-4F24-B8E8-D427B78038FF}" destId="{3F2AE655-044F-4EC6-AA11-A1A6EFB4D317}" srcOrd="0" destOrd="0" presId="urn:microsoft.com/office/officeart/2005/8/layout/pList2"/>
    <dgm:cxn modelId="{2CD88421-E65F-444F-8A8B-9D26F330973E}" type="presParOf" srcId="{9C2F2913-64F1-4F24-B8E8-D427B78038FF}" destId="{3CB3F591-FA48-42F3-8BC1-909BC58E8EB3}" srcOrd="1" destOrd="0" presId="urn:microsoft.com/office/officeart/2005/8/layout/pList2"/>
    <dgm:cxn modelId="{2690C280-8A6C-4BB2-B2C0-55847699819E}" type="presParOf" srcId="{3CB3F591-FA48-42F3-8BC1-909BC58E8EB3}" destId="{A699C126-E1AA-4EC3-A586-4EF9CA81C2B4}" srcOrd="0" destOrd="0" presId="urn:microsoft.com/office/officeart/2005/8/layout/pList2"/>
    <dgm:cxn modelId="{5798FB84-6B03-4EAA-8004-A77CA57279F8}" type="presParOf" srcId="{A699C126-E1AA-4EC3-A586-4EF9CA81C2B4}" destId="{6C0F9341-968D-4C3E-8DC3-9BEB08BA2E4F}" srcOrd="0" destOrd="0" presId="urn:microsoft.com/office/officeart/2005/8/layout/pList2"/>
    <dgm:cxn modelId="{5BDB9749-85A1-4076-AD6E-52EF95E80EB4}" type="presParOf" srcId="{A699C126-E1AA-4EC3-A586-4EF9CA81C2B4}" destId="{118B5EEF-33EC-4783-AF34-88BB4B629B1C}" srcOrd="1" destOrd="0" presId="urn:microsoft.com/office/officeart/2005/8/layout/pList2"/>
    <dgm:cxn modelId="{9AC019B3-B1E3-4327-A822-B58D8EDA3EAE}" type="presParOf" srcId="{A699C126-E1AA-4EC3-A586-4EF9CA81C2B4}" destId="{CB370B49-9BEE-4712-8033-867123DC6C17}" srcOrd="2" destOrd="0" presId="urn:microsoft.com/office/officeart/2005/8/layout/pList2"/>
    <dgm:cxn modelId="{E4DF193C-B263-4EDC-BBA5-8DA2912063DF}" type="presParOf" srcId="{3CB3F591-FA48-42F3-8BC1-909BC58E8EB3}" destId="{312C3203-849E-4C2C-A8ED-D4D3C5689F6B}" srcOrd="1" destOrd="0" presId="urn:microsoft.com/office/officeart/2005/8/layout/pList2"/>
    <dgm:cxn modelId="{600F37A4-FB9D-4308-8718-428B42D9FB80}" type="presParOf" srcId="{3CB3F591-FA48-42F3-8BC1-909BC58E8EB3}" destId="{8BF28A27-DBD3-4972-A591-EEA5AF31F616}" srcOrd="2" destOrd="0" presId="urn:microsoft.com/office/officeart/2005/8/layout/pList2"/>
    <dgm:cxn modelId="{67EB9413-873A-477B-9913-A2E5AA0C1591}" type="presParOf" srcId="{8BF28A27-DBD3-4972-A591-EEA5AF31F616}" destId="{52339581-9EA2-4610-B43A-388CBE0ACB1D}" srcOrd="0" destOrd="0" presId="urn:microsoft.com/office/officeart/2005/8/layout/pList2"/>
    <dgm:cxn modelId="{82657F4F-810F-4EBD-A011-D0032D1BE76D}" type="presParOf" srcId="{8BF28A27-DBD3-4972-A591-EEA5AF31F616}" destId="{1246A560-70B4-4279-A1E5-DB12828C614A}" srcOrd="1" destOrd="0" presId="urn:microsoft.com/office/officeart/2005/8/layout/pList2"/>
    <dgm:cxn modelId="{5F1DAE8A-EDB8-4436-9B3D-A356B827D171}" type="presParOf" srcId="{8BF28A27-DBD3-4972-A591-EEA5AF31F616}" destId="{36245424-26B0-485C-A76D-5A382AA1B316}" srcOrd="2" destOrd="0" presId="urn:microsoft.com/office/officeart/2005/8/layout/pList2"/>
    <dgm:cxn modelId="{59A8EDCB-6E19-4303-B6F2-72DE285E0BEA}" type="presParOf" srcId="{3CB3F591-FA48-42F3-8BC1-909BC58E8EB3}" destId="{A85A7DBF-1BC6-405F-95FC-31C79B9467A3}" srcOrd="3" destOrd="0" presId="urn:microsoft.com/office/officeart/2005/8/layout/pList2"/>
    <dgm:cxn modelId="{1A260F5B-4F61-45DB-8613-2E46D61D48CE}" type="presParOf" srcId="{3CB3F591-FA48-42F3-8BC1-909BC58E8EB3}" destId="{FE1531C7-1237-48A1-97F0-13C7E3790E5E}" srcOrd="4" destOrd="0" presId="urn:microsoft.com/office/officeart/2005/8/layout/pList2"/>
    <dgm:cxn modelId="{0E0E790D-8C44-4185-AEAD-71273016B73D}" type="presParOf" srcId="{FE1531C7-1237-48A1-97F0-13C7E3790E5E}" destId="{E21B7D92-A680-49A4-895E-58A044CE11CA}" srcOrd="0" destOrd="0" presId="urn:microsoft.com/office/officeart/2005/8/layout/pList2"/>
    <dgm:cxn modelId="{08D9D548-C6FA-40A6-B146-1E1D50846ECC}" type="presParOf" srcId="{FE1531C7-1237-48A1-97F0-13C7E3790E5E}" destId="{60EF4CB2-F6A2-4A21-8A1F-40D3C923B5CA}" srcOrd="1" destOrd="0" presId="urn:microsoft.com/office/officeart/2005/8/layout/pList2"/>
    <dgm:cxn modelId="{0547303C-C862-4964-B6A7-1DDBDEB359CB}" type="presParOf" srcId="{FE1531C7-1237-48A1-97F0-13C7E3790E5E}" destId="{14C5D2CB-6BFC-496D-8999-5A6C119F778C}"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5FC024A2-FF0F-47A0-8B5F-BC6371028A9F}"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AF034A45-25DA-4854-9977-D5BEE6D3F87A}">
      <dgm:prSet phldrT="[Text]" custT="1"/>
      <dgm:spPr/>
      <dgm:t>
        <a:bodyPr/>
        <a:lstStyle/>
        <a:p>
          <a:r>
            <a:rPr lang="en-US" sz="2200"/>
            <a:t>This may arise, for example, where others say that the alleged offender was carrying an object or that the alleged offender’s behavior was unusual or there was something particular about their description or vehicle, but this is not mentioned by the witness</a:t>
          </a:r>
          <a:endParaRPr lang="en-US" sz="2200" dirty="0"/>
        </a:p>
      </dgm:t>
    </dgm:pt>
    <dgm:pt modelId="{AC2504DA-78EE-4692-93E7-7C16CE758129}" type="parTrans" cxnId="{A9B77A5D-AC0C-472D-B3FB-5FDCD1969859}">
      <dgm:prSet/>
      <dgm:spPr/>
      <dgm:t>
        <a:bodyPr/>
        <a:lstStyle/>
        <a:p>
          <a:endParaRPr lang="en-US"/>
        </a:p>
      </dgm:t>
    </dgm:pt>
    <dgm:pt modelId="{AA85727C-0961-4ED5-8CA2-F43FC27B5636}" type="sibTrans" cxnId="{A9B77A5D-AC0C-472D-B3FB-5FDCD1969859}">
      <dgm:prSet/>
      <dgm:spPr/>
      <dgm:t>
        <a:bodyPr/>
        <a:lstStyle/>
        <a:p>
          <a:endParaRPr lang="en-US"/>
        </a:p>
      </dgm:t>
    </dgm:pt>
    <dgm:pt modelId="{454C888B-95EF-448B-B273-D5837D0738FE}">
      <dgm:prSet phldrT="[Text]" custT="1"/>
      <dgm:spPr/>
      <dgm:t>
        <a:bodyPr/>
        <a:lstStyle/>
        <a:p>
          <a:r>
            <a:rPr lang="en-US" sz="2200"/>
            <a:t>Such a question should only be asked after the witness account has been fully explored at the end of the interview </a:t>
          </a:r>
          <a:endParaRPr lang="en-US" sz="2200" dirty="0"/>
        </a:p>
      </dgm:t>
    </dgm:pt>
    <dgm:pt modelId="{BF7804C6-933F-48D0-A54D-9843C1672573}" type="parTrans" cxnId="{6EF9AE1F-1CFC-4BDF-9D03-0488DD10F7D4}">
      <dgm:prSet/>
      <dgm:spPr/>
      <dgm:t>
        <a:bodyPr/>
        <a:lstStyle/>
        <a:p>
          <a:endParaRPr lang="en-US"/>
        </a:p>
      </dgm:t>
    </dgm:pt>
    <dgm:pt modelId="{8B37FFDD-AEFE-43F3-80B9-4E5E9AE59F91}" type="sibTrans" cxnId="{6EF9AE1F-1CFC-4BDF-9D03-0488DD10F7D4}">
      <dgm:prSet/>
      <dgm:spPr/>
      <dgm:t>
        <a:bodyPr/>
        <a:lstStyle/>
        <a:p>
          <a:endParaRPr lang="en-US"/>
        </a:p>
      </dgm:t>
    </dgm:pt>
    <dgm:pt modelId="{4A01C43B-44B4-49CF-8B25-B570344390A5}">
      <dgm:prSet phldrT="[Text]" custT="1"/>
      <dgm:spPr/>
      <dgm:t>
        <a:bodyPr/>
        <a:lstStyle/>
        <a:p>
          <a:r>
            <a:rPr lang="en-US" sz="2200"/>
            <a:t>There are a number of reasons why this type of information can be omitted from an account &amp; situations may arise where it is important to seek an explanation from the witness</a:t>
          </a:r>
          <a:endParaRPr lang="en-US" sz="2200" dirty="0"/>
        </a:p>
      </dgm:t>
    </dgm:pt>
    <dgm:pt modelId="{0069844B-77FE-4810-BD42-B33311496024}" type="parTrans" cxnId="{E6FAB96E-8E6B-47C0-9AAE-45FB0ECF89B7}">
      <dgm:prSet/>
      <dgm:spPr/>
      <dgm:t>
        <a:bodyPr/>
        <a:lstStyle/>
        <a:p>
          <a:endParaRPr lang="en-US"/>
        </a:p>
      </dgm:t>
    </dgm:pt>
    <dgm:pt modelId="{2D431CC8-E55B-4E87-BF72-1E641277F4B4}" type="sibTrans" cxnId="{E6FAB96E-8E6B-47C0-9AAE-45FB0ECF89B7}">
      <dgm:prSet/>
      <dgm:spPr/>
      <dgm:t>
        <a:bodyPr/>
        <a:lstStyle/>
        <a:p>
          <a:endParaRPr lang="en-US"/>
        </a:p>
      </dgm:t>
    </dgm:pt>
    <dgm:pt modelId="{51E4C8DC-A930-42F0-9634-024C36546A12}">
      <dgm:prSet phldrT="[Text]" custT="1"/>
      <dgm:spPr/>
      <dgm:t>
        <a:bodyPr/>
        <a:lstStyle/>
        <a:p>
          <a:r>
            <a:rPr lang="en-US" sz="2200"/>
            <a:t>In these circumstances, it may be necessary to ask a question to establish whether the witness has knowledge of the information</a:t>
          </a:r>
          <a:endParaRPr lang="en-US" sz="2200" dirty="0"/>
        </a:p>
      </dgm:t>
    </dgm:pt>
    <dgm:pt modelId="{453BA992-8F15-44BE-85D4-240247EA2764}" type="parTrans" cxnId="{83F7BA3A-C0B3-47F3-B7D6-87B0C8674593}">
      <dgm:prSet/>
      <dgm:spPr/>
      <dgm:t>
        <a:bodyPr/>
        <a:lstStyle/>
        <a:p>
          <a:endParaRPr lang="en-US"/>
        </a:p>
      </dgm:t>
    </dgm:pt>
    <dgm:pt modelId="{C89B0F00-D183-4265-94C9-1E6AA827AB89}" type="sibTrans" cxnId="{83F7BA3A-C0B3-47F3-B7D6-87B0C8674593}">
      <dgm:prSet/>
      <dgm:spPr/>
      <dgm:t>
        <a:bodyPr/>
        <a:lstStyle/>
        <a:p>
          <a:endParaRPr lang="en-US"/>
        </a:p>
      </dgm:t>
    </dgm:pt>
    <dgm:pt modelId="{C1019DA2-A04E-4E37-8797-3B2E843F6956}" type="pres">
      <dgm:prSet presAssocID="{5FC024A2-FF0F-47A0-8B5F-BC6371028A9F}" presName="diagram" presStyleCnt="0">
        <dgm:presLayoutVars>
          <dgm:dir/>
          <dgm:resizeHandles val="exact"/>
        </dgm:presLayoutVars>
      </dgm:prSet>
      <dgm:spPr/>
    </dgm:pt>
    <dgm:pt modelId="{CC21EAF9-7C04-4AAD-8EDD-3D96019640E6}" type="pres">
      <dgm:prSet presAssocID="{AF034A45-25DA-4854-9977-D5BEE6D3F87A}" presName="node" presStyleLbl="node1" presStyleIdx="0" presStyleCnt="4" custScaleX="205229" custScaleY="51259" custLinFactNeighborX="-15931" custLinFactNeighborY="-3675">
        <dgm:presLayoutVars>
          <dgm:bulletEnabled val="1"/>
        </dgm:presLayoutVars>
      </dgm:prSet>
      <dgm:spPr/>
    </dgm:pt>
    <dgm:pt modelId="{5A0537DD-B8D0-4D14-86B7-2F595457C54A}" type="pres">
      <dgm:prSet presAssocID="{AA85727C-0961-4ED5-8CA2-F43FC27B5636}" presName="sibTrans" presStyleCnt="0"/>
      <dgm:spPr/>
    </dgm:pt>
    <dgm:pt modelId="{3D2ECFDA-0C00-4877-9666-8C3A7D94CC37}" type="pres">
      <dgm:prSet presAssocID="{454C888B-95EF-448B-B273-D5837D0738FE}" presName="node" presStyleLbl="node1" presStyleIdx="1" presStyleCnt="4" custScaleX="76001" custScaleY="78581" custLinFactNeighborX="-13060" custLinFactNeighborY="-11277">
        <dgm:presLayoutVars>
          <dgm:bulletEnabled val="1"/>
        </dgm:presLayoutVars>
      </dgm:prSet>
      <dgm:spPr/>
    </dgm:pt>
    <dgm:pt modelId="{A431C598-0B17-4942-95D1-19AAC1D116DF}" type="pres">
      <dgm:prSet presAssocID="{8B37FFDD-AEFE-43F3-80B9-4E5E9AE59F91}" presName="sibTrans" presStyleCnt="0"/>
      <dgm:spPr/>
    </dgm:pt>
    <dgm:pt modelId="{B865EC33-9C2D-4B4F-ADF7-2451CE8B188D}" type="pres">
      <dgm:prSet presAssocID="{4A01C43B-44B4-49CF-8B25-B570344390A5}" presName="node" presStyleLbl="node1" presStyleIdx="2" presStyleCnt="4" custScaleX="63907" custScaleY="111641" custLinFactNeighborX="-18167" custLinFactNeighborY="-12003">
        <dgm:presLayoutVars>
          <dgm:bulletEnabled val="1"/>
        </dgm:presLayoutVars>
      </dgm:prSet>
      <dgm:spPr/>
    </dgm:pt>
    <dgm:pt modelId="{A787B360-EEBC-4190-B9EE-D0EEE4DEBF28}" type="pres">
      <dgm:prSet presAssocID="{2D431CC8-E55B-4E87-BF72-1E641277F4B4}" presName="sibTrans" presStyleCnt="0"/>
      <dgm:spPr/>
    </dgm:pt>
    <dgm:pt modelId="{3923C35E-8C83-46D5-860F-7A433A033D4C}" type="pres">
      <dgm:prSet presAssocID="{51E4C8DC-A930-42F0-9634-024C36546A12}" presName="node" presStyleLbl="node1" presStyleIdx="3" presStyleCnt="4" custScaleX="78192" custScaleY="79491" custLinFactNeighborX="-25080" custLinFactNeighborY="-11310">
        <dgm:presLayoutVars>
          <dgm:bulletEnabled val="1"/>
        </dgm:presLayoutVars>
      </dgm:prSet>
      <dgm:spPr/>
    </dgm:pt>
  </dgm:ptLst>
  <dgm:cxnLst>
    <dgm:cxn modelId="{F4304B19-D28A-40D2-A53D-141154DE8BAF}" type="presOf" srcId="{4A01C43B-44B4-49CF-8B25-B570344390A5}" destId="{B865EC33-9C2D-4B4F-ADF7-2451CE8B188D}" srcOrd="0" destOrd="0" presId="urn:microsoft.com/office/officeart/2005/8/layout/default"/>
    <dgm:cxn modelId="{6EF9AE1F-1CFC-4BDF-9D03-0488DD10F7D4}" srcId="{5FC024A2-FF0F-47A0-8B5F-BC6371028A9F}" destId="{454C888B-95EF-448B-B273-D5837D0738FE}" srcOrd="1" destOrd="0" parTransId="{BF7804C6-933F-48D0-A54D-9843C1672573}" sibTransId="{8B37FFDD-AEFE-43F3-80B9-4E5E9AE59F91}"/>
    <dgm:cxn modelId="{83F7BA3A-C0B3-47F3-B7D6-87B0C8674593}" srcId="{5FC024A2-FF0F-47A0-8B5F-BC6371028A9F}" destId="{51E4C8DC-A930-42F0-9634-024C36546A12}" srcOrd="3" destOrd="0" parTransId="{453BA992-8F15-44BE-85D4-240247EA2764}" sibTransId="{C89B0F00-D183-4265-94C9-1E6AA827AB89}"/>
    <dgm:cxn modelId="{A9B77A5D-AC0C-472D-B3FB-5FDCD1969859}" srcId="{5FC024A2-FF0F-47A0-8B5F-BC6371028A9F}" destId="{AF034A45-25DA-4854-9977-D5BEE6D3F87A}" srcOrd="0" destOrd="0" parTransId="{AC2504DA-78EE-4692-93E7-7C16CE758129}" sibTransId="{AA85727C-0961-4ED5-8CA2-F43FC27B5636}"/>
    <dgm:cxn modelId="{E6FAB96E-8E6B-47C0-9AAE-45FB0ECF89B7}" srcId="{5FC024A2-FF0F-47A0-8B5F-BC6371028A9F}" destId="{4A01C43B-44B4-49CF-8B25-B570344390A5}" srcOrd="2" destOrd="0" parTransId="{0069844B-77FE-4810-BD42-B33311496024}" sibTransId="{2D431CC8-E55B-4E87-BF72-1E641277F4B4}"/>
    <dgm:cxn modelId="{F0C88D7B-AB16-4FD0-8E80-0CCACF1BBA26}" type="presOf" srcId="{5FC024A2-FF0F-47A0-8B5F-BC6371028A9F}" destId="{C1019DA2-A04E-4E37-8797-3B2E843F6956}" srcOrd="0" destOrd="0" presId="urn:microsoft.com/office/officeart/2005/8/layout/default"/>
    <dgm:cxn modelId="{F3ABB3AD-931D-44F7-894B-97425FED5AA2}" type="presOf" srcId="{51E4C8DC-A930-42F0-9634-024C36546A12}" destId="{3923C35E-8C83-46D5-860F-7A433A033D4C}" srcOrd="0" destOrd="0" presId="urn:microsoft.com/office/officeart/2005/8/layout/default"/>
    <dgm:cxn modelId="{49E73DCE-9333-4445-87E6-DFF7A8CD92B3}" type="presOf" srcId="{AF034A45-25DA-4854-9977-D5BEE6D3F87A}" destId="{CC21EAF9-7C04-4AAD-8EDD-3D96019640E6}" srcOrd="0" destOrd="0" presId="urn:microsoft.com/office/officeart/2005/8/layout/default"/>
    <dgm:cxn modelId="{A8DDBFF7-1D92-43D9-85C8-EC7C4FB586CA}" type="presOf" srcId="{454C888B-95EF-448B-B273-D5837D0738FE}" destId="{3D2ECFDA-0C00-4877-9666-8C3A7D94CC37}" srcOrd="0" destOrd="0" presId="urn:microsoft.com/office/officeart/2005/8/layout/default"/>
    <dgm:cxn modelId="{263A7379-B0EF-4525-865F-A7C50715114D}" type="presParOf" srcId="{C1019DA2-A04E-4E37-8797-3B2E843F6956}" destId="{CC21EAF9-7C04-4AAD-8EDD-3D96019640E6}" srcOrd="0" destOrd="0" presId="urn:microsoft.com/office/officeart/2005/8/layout/default"/>
    <dgm:cxn modelId="{D16FB949-741F-4F35-BBAD-CC1410595A26}" type="presParOf" srcId="{C1019DA2-A04E-4E37-8797-3B2E843F6956}" destId="{5A0537DD-B8D0-4D14-86B7-2F595457C54A}" srcOrd="1" destOrd="0" presId="urn:microsoft.com/office/officeart/2005/8/layout/default"/>
    <dgm:cxn modelId="{4B518810-8D09-4D2F-9EF8-3B2DA953C65D}" type="presParOf" srcId="{C1019DA2-A04E-4E37-8797-3B2E843F6956}" destId="{3D2ECFDA-0C00-4877-9666-8C3A7D94CC37}" srcOrd="2" destOrd="0" presId="urn:microsoft.com/office/officeart/2005/8/layout/default"/>
    <dgm:cxn modelId="{05ACCF7F-A2CC-4494-B2CF-88F4975CD0D2}" type="presParOf" srcId="{C1019DA2-A04E-4E37-8797-3B2E843F6956}" destId="{A431C598-0B17-4942-95D1-19AAC1D116DF}" srcOrd="3" destOrd="0" presId="urn:microsoft.com/office/officeart/2005/8/layout/default"/>
    <dgm:cxn modelId="{2F17FB91-4B9D-4E2A-AE06-3414311BCEC4}" type="presParOf" srcId="{C1019DA2-A04E-4E37-8797-3B2E843F6956}" destId="{B865EC33-9C2D-4B4F-ADF7-2451CE8B188D}" srcOrd="4" destOrd="0" presId="urn:microsoft.com/office/officeart/2005/8/layout/default"/>
    <dgm:cxn modelId="{3D4A3DED-A02B-4FAB-BE3E-17B90BF457BC}" type="presParOf" srcId="{C1019DA2-A04E-4E37-8797-3B2E843F6956}" destId="{A787B360-EEBC-4190-B9EE-D0EEE4DEBF28}" srcOrd="5" destOrd="0" presId="urn:microsoft.com/office/officeart/2005/8/layout/default"/>
    <dgm:cxn modelId="{C4C13199-0054-48F4-9F8D-6A6355101AE3}" type="presParOf" srcId="{C1019DA2-A04E-4E37-8797-3B2E843F6956}" destId="{3923C35E-8C83-46D5-860F-7A433A033D4C}"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9FF68656-0B17-4DC0-9A43-D1C429FD67DA}" type="doc">
      <dgm:prSet loTypeId="urn:microsoft.com/office/officeart/2005/8/layout/balance1" loCatId="relationship" qsTypeId="urn:microsoft.com/office/officeart/2005/8/quickstyle/simple1" qsCatId="simple" csTypeId="urn:microsoft.com/office/officeart/2005/8/colors/accent1_2" csCatId="accent1" phldr="1"/>
      <dgm:spPr/>
      <dgm:t>
        <a:bodyPr/>
        <a:lstStyle/>
        <a:p>
          <a:endParaRPr lang="en-US"/>
        </a:p>
      </dgm:t>
    </dgm:pt>
    <dgm:pt modelId="{E92E275E-E120-4D82-8639-54A418DFC6F6}">
      <dgm:prSet phldrT="[Text]"/>
      <dgm:spPr>
        <a:solidFill>
          <a:schemeClr val="accent2">
            <a:lumMod val="20000"/>
            <a:lumOff val="80000"/>
          </a:schemeClr>
        </a:solidFill>
        <a:ln>
          <a:solidFill>
            <a:schemeClr val="tx1"/>
          </a:solidFill>
        </a:ln>
      </dgm:spPr>
      <dgm:t>
        <a:bodyPr/>
        <a:lstStyle/>
        <a:p>
          <a:r>
            <a:rPr lang="en-US" dirty="0">
              <a:solidFill>
                <a:schemeClr val="tx1"/>
              </a:solidFill>
            </a:rPr>
            <a:t>Injuries sustained by suspect</a:t>
          </a:r>
        </a:p>
      </dgm:t>
    </dgm:pt>
    <dgm:pt modelId="{A9E000F4-91E9-428F-94FE-1863FFCE4200}" type="parTrans" cxnId="{415687B9-3ED9-4FE2-B05E-6EE6A15FB0F5}">
      <dgm:prSet/>
      <dgm:spPr/>
      <dgm:t>
        <a:bodyPr/>
        <a:lstStyle/>
        <a:p>
          <a:endParaRPr lang="en-US"/>
        </a:p>
      </dgm:t>
    </dgm:pt>
    <dgm:pt modelId="{9F4A26AD-605C-4BC0-84B3-E1C7F4020BF4}" type="sibTrans" cxnId="{415687B9-3ED9-4FE2-B05E-6EE6A15FB0F5}">
      <dgm:prSet/>
      <dgm:spPr/>
      <dgm:t>
        <a:bodyPr/>
        <a:lstStyle/>
        <a:p>
          <a:endParaRPr lang="en-US"/>
        </a:p>
      </dgm:t>
    </dgm:pt>
    <dgm:pt modelId="{9441E762-A2C9-41D0-A5FF-AFA8D7981FCC}">
      <dgm:prSet phldrT="[Text]"/>
      <dgm:spPr>
        <a:solidFill>
          <a:schemeClr val="accent2">
            <a:lumMod val="40000"/>
            <a:lumOff val="60000"/>
          </a:schemeClr>
        </a:solidFill>
        <a:ln>
          <a:solidFill>
            <a:schemeClr val="tx1"/>
          </a:solidFill>
        </a:ln>
      </dgm:spPr>
      <dgm:t>
        <a:bodyPr/>
        <a:lstStyle/>
        <a:p>
          <a:r>
            <a:rPr lang="en-US" dirty="0">
              <a:solidFill>
                <a:schemeClr val="tx1"/>
              </a:solidFill>
            </a:rPr>
            <a:t>What was said on a previous occasion</a:t>
          </a:r>
        </a:p>
      </dgm:t>
    </dgm:pt>
    <dgm:pt modelId="{391F3908-15DF-40A5-AF9B-3D1FA877D385}" type="parTrans" cxnId="{5C12E320-A102-4D60-8DEE-3AD84DB9ACDC}">
      <dgm:prSet/>
      <dgm:spPr/>
      <dgm:t>
        <a:bodyPr/>
        <a:lstStyle/>
        <a:p>
          <a:endParaRPr lang="en-US"/>
        </a:p>
      </dgm:t>
    </dgm:pt>
    <dgm:pt modelId="{3322BFC4-71A8-4B6B-8F47-56948C0C4721}" type="sibTrans" cxnId="{5C12E320-A102-4D60-8DEE-3AD84DB9ACDC}">
      <dgm:prSet/>
      <dgm:spPr/>
      <dgm:t>
        <a:bodyPr/>
        <a:lstStyle/>
        <a:p>
          <a:endParaRPr lang="en-US"/>
        </a:p>
      </dgm:t>
    </dgm:pt>
    <dgm:pt modelId="{3A35DFC3-3274-4A74-A35A-1DE8E47F7D9D}">
      <dgm:prSet/>
      <dgm:spPr>
        <a:solidFill>
          <a:schemeClr val="accent2">
            <a:lumMod val="40000"/>
            <a:lumOff val="60000"/>
          </a:schemeClr>
        </a:solidFill>
        <a:ln>
          <a:solidFill>
            <a:schemeClr val="tx1"/>
          </a:solidFill>
        </a:ln>
      </dgm:spPr>
      <dgm:t>
        <a:bodyPr/>
        <a:lstStyle/>
        <a:p>
          <a:r>
            <a:rPr lang="en-US" dirty="0">
              <a:solidFill>
                <a:schemeClr val="tx1"/>
              </a:solidFill>
            </a:rPr>
            <a:t>Account during interview</a:t>
          </a:r>
        </a:p>
      </dgm:t>
    </dgm:pt>
    <dgm:pt modelId="{6941ADCF-600C-4BB8-9523-797349124FA4}" type="sibTrans" cxnId="{1A5A6EFA-D289-4DA3-BFC8-868A7E4C711D}">
      <dgm:prSet/>
      <dgm:spPr/>
      <dgm:t>
        <a:bodyPr/>
        <a:lstStyle/>
        <a:p>
          <a:endParaRPr lang="en-US"/>
        </a:p>
      </dgm:t>
    </dgm:pt>
    <dgm:pt modelId="{B2150C2C-9075-461A-AE76-454F5E9E0464}" type="parTrans" cxnId="{1A5A6EFA-D289-4DA3-BFC8-868A7E4C711D}">
      <dgm:prSet/>
      <dgm:spPr/>
      <dgm:t>
        <a:bodyPr/>
        <a:lstStyle/>
        <a:p>
          <a:endParaRPr lang="en-US"/>
        </a:p>
      </dgm:t>
    </dgm:pt>
    <dgm:pt modelId="{0FFC65B7-C264-4DCF-AAB7-9FC798F28F46}">
      <dgm:prSet phldrT="[Text]"/>
      <dgm:spPr>
        <a:solidFill>
          <a:schemeClr val="accent2">
            <a:lumMod val="40000"/>
            <a:lumOff val="60000"/>
          </a:schemeClr>
        </a:solidFill>
        <a:ln>
          <a:solidFill>
            <a:schemeClr val="tx1"/>
          </a:solidFill>
        </a:ln>
      </dgm:spPr>
      <dgm:t>
        <a:bodyPr/>
        <a:lstStyle/>
        <a:p>
          <a:r>
            <a:rPr lang="en-US" dirty="0">
              <a:solidFill>
                <a:schemeClr val="tx1"/>
              </a:solidFill>
            </a:rPr>
            <a:t>Accounts of other witnesses</a:t>
          </a:r>
        </a:p>
      </dgm:t>
    </dgm:pt>
    <dgm:pt modelId="{332568B4-D445-4875-88CA-7ED9EDABC70E}" type="sibTrans" cxnId="{2B155109-D10D-415A-822A-0A3522CEACF1}">
      <dgm:prSet/>
      <dgm:spPr/>
      <dgm:t>
        <a:bodyPr/>
        <a:lstStyle/>
        <a:p>
          <a:endParaRPr lang="en-US"/>
        </a:p>
      </dgm:t>
    </dgm:pt>
    <dgm:pt modelId="{ACC1AED9-EB8C-43C7-93B0-69B072C5F36B}" type="parTrans" cxnId="{2B155109-D10D-415A-822A-0A3522CEACF1}">
      <dgm:prSet/>
      <dgm:spPr/>
      <dgm:t>
        <a:bodyPr/>
        <a:lstStyle/>
        <a:p>
          <a:endParaRPr lang="en-US"/>
        </a:p>
      </dgm:t>
    </dgm:pt>
    <dgm:pt modelId="{BED57503-C511-46E4-8073-6034BD92C6FF}">
      <dgm:prSet/>
      <dgm:spPr>
        <a:solidFill>
          <a:schemeClr val="accent2">
            <a:lumMod val="20000"/>
            <a:lumOff val="80000"/>
          </a:schemeClr>
        </a:solidFill>
        <a:ln>
          <a:solidFill>
            <a:schemeClr val="tx1"/>
          </a:solidFill>
        </a:ln>
      </dgm:spPr>
      <dgm:t>
        <a:bodyPr/>
        <a:lstStyle/>
        <a:p>
          <a:r>
            <a:rPr lang="en-US" dirty="0">
              <a:solidFill>
                <a:schemeClr val="tx1"/>
              </a:solidFill>
            </a:rPr>
            <a:t>Injuries sustained by victim</a:t>
          </a:r>
        </a:p>
      </dgm:t>
    </dgm:pt>
    <dgm:pt modelId="{6D83B06A-1464-424C-93BB-905006822852}" type="parTrans" cxnId="{A207110C-6ECB-4E45-A7B7-5132252E505C}">
      <dgm:prSet/>
      <dgm:spPr/>
      <dgm:t>
        <a:bodyPr/>
        <a:lstStyle/>
        <a:p>
          <a:endParaRPr lang="en-US"/>
        </a:p>
      </dgm:t>
    </dgm:pt>
    <dgm:pt modelId="{7FCD645F-4B52-4243-9A36-98CCEACB011C}" type="sibTrans" cxnId="{A207110C-6ECB-4E45-A7B7-5132252E505C}">
      <dgm:prSet/>
      <dgm:spPr/>
      <dgm:t>
        <a:bodyPr/>
        <a:lstStyle/>
        <a:p>
          <a:endParaRPr lang="en-US"/>
        </a:p>
      </dgm:t>
    </dgm:pt>
    <dgm:pt modelId="{63A4E589-B865-4ED5-A957-F58B7903CEC5}">
      <dgm:prSet phldrT="[Text]" custT="1"/>
      <dgm:spPr>
        <a:solidFill>
          <a:schemeClr val="accent6">
            <a:lumMod val="60000"/>
            <a:lumOff val="40000"/>
            <a:alpha val="90000"/>
          </a:schemeClr>
        </a:solidFill>
      </dgm:spPr>
      <dgm:t>
        <a:bodyPr/>
        <a:lstStyle/>
        <a:p>
          <a:r>
            <a:rPr lang="en-US" sz="3600" b="1" dirty="0">
              <a:solidFill>
                <a:schemeClr val="bg1"/>
              </a:solidFill>
            </a:rPr>
            <a:t>Inconsistencies</a:t>
          </a:r>
        </a:p>
      </dgm:t>
    </dgm:pt>
    <dgm:pt modelId="{CAFE8709-63FB-4596-8B3F-A7BDC5B3D44B}" type="sibTrans" cxnId="{7BE30666-0ABC-44A4-8689-B5C25C0E9E3C}">
      <dgm:prSet/>
      <dgm:spPr/>
      <dgm:t>
        <a:bodyPr/>
        <a:lstStyle/>
        <a:p>
          <a:endParaRPr lang="en-US"/>
        </a:p>
      </dgm:t>
    </dgm:pt>
    <dgm:pt modelId="{96E884FE-D7BD-4FF2-AF25-32BB592F2740}" type="parTrans" cxnId="{7BE30666-0ABC-44A4-8689-B5C25C0E9E3C}">
      <dgm:prSet/>
      <dgm:spPr/>
      <dgm:t>
        <a:bodyPr/>
        <a:lstStyle/>
        <a:p>
          <a:endParaRPr lang="en-US"/>
        </a:p>
      </dgm:t>
    </dgm:pt>
    <dgm:pt modelId="{8D4B359C-A0C8-4A58-84C7-847A4343B720}">
      <dgm:prSet phldrT="[Text]" phldr="1"/>
      <dgm:spPr>
        <a:blipFill rotWithShape="0">
          <a:blip xmlns:r="http://schemas.openxmlformats.org/officeDocument/2006/relationships" r:embed="rId1"/>
          <a:stretch>
            <a:fillRect/>
          </a:stretch>
        </a:blipFill>
        <a:ln>
          <a:solidFill>
            <a:schemeClr val="bg1">
              <a:alpha val="90000"/>
            </a:schemeClr>
          </a:solidFill>
        </a:ln>
      </dgm:spPr>
      <dgm:t>
        <a:bodyPr/>
        <a:lstStyle/>
        <a:p>
          <a:endParaRPr lang="en-US" dirty="0"/>
        </a:p>
      </dgm:t>
    </dgm:pt>
    <dgm:pt modelId="{857CB79A-A2F3-4B6A-B7A8-1C3648651BAF}" type="sibTrans" cxnId="{B52CD10B-DF8D-452A-8A52-38EDA8CA429F}">
      <dgm:prSet/>
      <dgm:spPr/>
      <dgm:t>
        <a:bodyPr/>
        <a:lstStyle/>
        <a:p>
          <a:endParaRPr lang="en-US"/>
        </a:p>
      </dgm:t>
    </dgm:pt>
    <dgm:pt modelId="{69CEA5B2-4833-4E45-AE08-4A5D02519FE2}" type="parTrans" cxnId="{B52CD10B-DF8D-452A-8A52-38EDA8CA429F}">
      <dgm:prSet/>
      <dgm:spPr/>
      <dgm:t>
        <a:bodyPr/>
        <a:lstStyle/>
        <a:p>
          <a:endParaRPr lang="en-US"/>
        </a:p>
      </dgm:t>
    </dgm:pt>
    <dgm:pt modelId="{17E8E4AC-1A60-4511-9FE8-A37E0C2BB59D}" type="pres">
      <dgm:prSet presAssocID="{9FF68656-0B17-4DC0-9A43-D1C429FD67DA}" presName="outerComposite" presStyleCnt="0">
        <dgm:presLayoutVars>
          <dgm:chMax val="2"/>
          <dgm:animLvl val="lvl"/>
          <dgm:resizeHandles val="exact"/>
        </dgm:presLayoutVars>
      </dgm:prSet>
      <dgm:spPr/>
    </dgm:pt>
    <dgm:pt modelId="{901BCAAD-C339-45A2-AC07-B4D06EE02D74}" type="pres">
      <dgm:prSet presAssocID="{9FF68656-0B17-4DC0-9A43-D1C429FD67DA}" presName="dummyMaxCanvas" presStyleCnt="0"/>
      <dgm:spPr/>
    </dgm:pt>
    <dgm:pt modelId="{767DCAF8-2FB5-4AD5-A0B6-22BC1239DA33}" type="pres">
      <dgm:prSet presAssocID="{9FF68656-0B17-4DC0-9A43-D1C429FD67DA}" presName="parentComposite" presStyleCnt="0"/>
      <dgm:spPr/>
    </dgm:pt>
    <dgm:pt modelId="{67733526-5DCB-4F75-A10C-071D1FD8C1AA}" type="pres">
      <dgm:prSet presAssocID="{9FF68656-0B17-4DC0-9A43-D1C429FD67DA}" presName="parent1" presStyleLbl="alignAccFollowNode1" presStyleIdx="0" presStyleCnt="4" custScaleX="440020" custScaleY="64876" custLinFactNeighborX="23637" custLinFactNeighborY="-60006">
        <dgm:presLayoutVars>
          <dgm:chMax val="4"/>
        </dgm:presLayoutVars>
      </dgm:prSet>
      <dgm:spPr/>
    </dgm:pt>
    <dgm:pt modelId="{6DD4EEC4-E99D-467D-AF78-919547481AEE}" type="pres">
      <dgm:prSet presAssocID="{9FF68656-0B17-4DC0-9A43-D1C429FD67DA}" presName="parent2" presStyleLbl="alignAccFollowNode1" presStyleIdx="1" presStyleCnt="4" custScaleX="136169" custScaleY="252312" custLinFactX="-176161" custLinFactY="100000" custLinFactNeighborX="-200000" custLinFactNeighborY="112143">
        <dgm:presLayoutVars>
          <dgm:chMax val="4"/>
        </dgm:presLayoutVars>
      </dgm:prSet>
      <dgm:spPr/>
    </dgm:pt>
    <dgm:pt modelId="{BA21E3EB-9753-4CD8-83C0-F6C7627288CB}" type="pres">
      <dgm:prSet presAssocID="{9FF68656-0B17-4DC0-9A43-D1C429FD67DA}" presName="childrenComposite" presStyleCnt="0"/>
      <dgm:spPr/>
    </dgm:pt>
    <dgm:pt modelId="{58851A64-E427-4FF9-8ABC-C2E4F4063EB6}" type="pres">
      <dgm:prSet presAssocID="{9FF68656-0B17-4DC0-9A43-D1C429FD67DA}" presName="dummyMaxCanvas_ChildArea" presStyleCnt="0"/>
      <dgm:spPr/>
    </dgm:pt>
    <dgm:pt modelId="{93CD6C3D-AAE7-416A-8426-2A4D9037509A}" type="pres">
      <dgm:prSet presAssocID="{9FF68656-0B17-4DC0-9A43-D1C429FD67DA}" presName="fulcrum" presStyleLbl="alignAccFollowNode1" presStyleIdx="2" presStyleCnt="4" custLinFactNeighborX="19248" custLinFactNeighborY="4277"/>
      <dgm:spPr>
        <a:solidFill>
          <a:schemeClr val="accent2">
            <a:lumMod val="75000"/>
            <a:alpha val="90000"/>
          </a:schemeClr>
        </a:solidFill>
        <a:ln>
          <a:solidFill>
            <a:schemeClr val="tx1">
              <a:alpha val="90000"/>
            </a:schemeClr>
          </a:solidFill>
        </a:ln>
      </dgm:spPr>
    </dgm:pt>
    <dgm:pt modelId="{90817069-4992-477F-89C0-30606F1A62AE}" type="pres">
      <dgm:prSet presAssocID="{9FF68656-0B17-4DC0-9A43-D1C429FD67DA}" presName="balance_23" presStyleLbl="alignAccFollowNode1" presStyleIdx="3" presStyleCnt="4">
        <dgm:presLayoutVars>
          <dgm:bulletEnabled val="1"/>
        </dgm:presLayoutVars>
      </dgm:prSet>
      <dgm:spPr>
        <a:solidFill>
          <a:schemeClr val="accent2">
            <a:lumMod val="75000"/>
            <a:alpha val="90000"/>
          </a:schemeClr>
        </a:solidFill>
        <a:ln>
          <a:solidFill>
            <a:schemeClr val="tx1">
              <a:alpha val="90000"/>
            </a:schemeClr>
          </a:solidFill>
        </a:ln>
      </dgm:spPr>
    </dgm:pt>
    <dgm:pt modelId="{8188678A-0B24-4572-A01E-A0A2446122EB}" type="pres">
      <dgm:prSet presAssocID="{9FF68656-0B17-4DC0-9A43-D1C429FD67DA}" presName="right_23_1" presStyleLbl="node1" presStyleIdx="0" presStyleCnt="5">
        <dgm:presLayoutVars>
          <dgm:bulletEnabled val="1"/>
        </dgm:presLayoutVars>
      </dgm:prSet>
      <dgm:spPr/>
    </dgm:pt>
    <dgm:pt modelId="{57C517CE-4BF0-450F-BFD8-6491C4E52D0C}" type="pres">
      <dgm:prSet presAssocID="{9FF68656-0B17-4DC0-9A43-D1C429FD67DA}" presName="right_23_2" presStyleLbl="node1" presStyleIdx="1" presStyleCnt="5">
        <dgm:presLayoutVars>
          <dgm:bulletEnabled val="1"/>
        </dgm:presLayoutVars>
      </dgm:prSet>
      <dgm:spPr/>
    </dgm:pt>
    <dgm:pt modelId="{D83198A0-F883-4219-B205-9F6EF84733B7}" type="pres">
      <dgm:prSet presAssocID="{9FF68656-0B17-4DC0-9A43-D1C429FD67DA}" presName="right_23_3" presStyleLbl="node1" presStyleIdx="2" presStyleCnt="5">
        <dgm:presLayoutVars>
          <dgm:bulletEnabled val="1"/>
        </dgm:presLayoutVars>
      </dgm:prSet>
      <dgm:spPr/>
    </dgm:pt>
    <dgm:pt modelId="{989F0CD6-9D40-4FB4-ADD5-2D1496222416}" type="pres">
      <dgm:prSet presAssocID="{9FF68656-0B17-4DC0-9A43-D1C429FD67DA}" presName="left_23_1" presStyleLbl="node1" presStyleIdx="3" presStyleCnt="5">
        <dgm:presLayoutVars>
          <dgm:bulletEnabled val="1"/>
        </dgm:presLayoutVars>
      </dgm:prSet>
      <dgm:spPr/>
    </dgm:pt>
    <dgm:pt modelId="{832F806D-2C15-43ED-BB3C-37CF738774E0}" type="pres">
      <dgm:prSet presAssocID="{9FF68656-0B17-4DC0-9A43-D1C429FD67DA}" presName="left_23_2" presStyleLbl="node1" presStyleIdx="4" presStyleCnt="5">
        <dgm:presLayoutVars>
          <dgm:bulletEnabled val="1"/>
        </dgm:presLayoutVars>
      </dgm:prSet>
      <dgm:spPr/>
    </dgm:pt>
  </dgm:ptLst>
  <dgm:cxnLst>
    <dgm:cxn modelId="{2B155109-D10D-415A-822A-0A3522CEACF1}" srcId="{8D4B359C-A0C8-4A58-84C7-847A4343B720}" destId="{0FFC65B7-C264-4DCF-AAB7-9FC798F28F46}" srcOrd="0" destOrd="0" parTransId="{ACC1AED9-EB8C-43C7-93B0-69B072C5F36B}" sibTransId="{332568B4-D445-4875-88CA-7ED9EDABC70E}"/>
    <dgm:cxn modelId="{B52CD10B-DF8D-452A-8A52-38EDA8CA429F}" srcId="{9FF68656-0B17-4DC0-9A43-D1C429FD67DA}" destId="{8D4B359C-A0C8-4A58-84C7-847A4343B720}" srcOrd="1" destOrd="0" parTransId="{69CEA5B2-4833-4E45-AE08-4A5D02519FE2}" sibTransId="{857CB79A-A2F3-4B6A-B7A8-1C3648651BAF}"/>
    <dgm:cxn modelId="{A207110C-6ECB-4E45-A7B7-5132252E505C}" srcId="{63A4E589-B865-4ED5-A957-F58B7903CEC5}" destId="{BED57503-C511-46E4-8073-6034BD92C6FF}" srcOrd="1" destOrd="0" parTransId="{6D83B06A-1464-424C-93BB-905006822852}" sibTransId="{7FCD645F-4B52-4243-9A36-98CCEACB011C}"/>
    <dgm:cxn modelId="{5C12E320-A102-4D60-8DEE-3AD84DB9ACDC}" srcId="{8D4B359C-A0C8-4A58-84C7-847A4343B720}" destId="{9441E762-A2C9-41D0-A5FF-AFA8D7981FCC}" srcOrd="1" destOrd="0" parTransId="{391F3908-15DF-40A5-AF9B-3D1FA877D385}" sibTransId="{3322BFC4-71A8-4B6B-8F47-56948C0C4721}"/>
    <dgm:cxn modelId="{F8D03F2E-AD7F-4408-9658-85FEABB14AEC}" type="presOf" srcId="{0FFC65B7-C264-4DCF-AAB7-9FC798F28F46}" destId="{8188678A-0B24-4572-A01E-A0A2446122EB}" srcOrd="0" destOrd="0" presId="urn:microsoft.com/office/officeart/2005/8/layout/balance1"/>
    <dgm:cxn modelId="{E0B5CF3C-3016-4CCF-AB65-C8994102F6F4}" type="presOf" srcId="{E92E275E-E120-4D82-8639-54A418DFC6F6}" destId="{989F0CD6-9D40-4FB4-ADD5-2D1496222416}" srcOrd="0" destOrd="0" presId="urn:microsoft.com/office/officeart/2005/8/layout/balance1"/>
    <dgm:cxn modelId="{1143FD3F-7311-4F57-ADB5-D2FA6A086ACE}" type="presOf" srcId="{8D4B359C-A0C8-4A58-84C7-847A4343B720}" destId="{6DD4EEC4-E99D-467D-AF78-919547481AEE}" srcOrd="0" destOrd="0" presId="urn:microsoft.com/office/officeart/2005/8/layout/balance1"/>
    <dgm:cxn modelId="{82217248-3B49-4957-8E0E-7D69ADF38AC5}" type="presOf" srcId="{3A35DFC3-3274-4A74-A35A-1DE8E47F7D9D}" destId="{D83198A0-F883-4219-B205-9F6EF84733B7}" srcOrd="0" destOrd="0" presId="urn:microsoft.com/office/officeart/2005/8/layout/balance1"/>
    <dgm:cxn modelId="{7FECE84B-5A4E-4692-BE24-72B99BD328EB}" type="presOf" srcId="{9FF68656-0B17-4DC0-9A43-D1C429FD67DA}" destId="{17E8E4AC-1A60-4511-9FE8-A37E0C2BB59D}" srcOrd="0" destOrd="0" presId="urn:microsoft.com/office/officeart/2005/8/layout/balance1"/>
    <dgm:cxn modelId="{36C63B56-DF7E-4EC7-827A-7EF44DB200A2}" type="presOf" srcId="{63A4E589-B865-4ED5-A957-F58B7903CEC5}" destId="{67733526-5DCB-4F75-A10C-071D1FD8C1AA}" srcOrd="0" destOrd="0" presId="urn:microsoft.com/office/officeart/2005/8/layout/balance1"/>
    <dgm:cxn modelId="{7BE30666-0ABC-44A4-8689-B5C25C0E9E3C}" srcId="{9FF68656-0B17-4DC0-9A43-D1C429FD67DA}" destId="{63A4E589-B865-4ED5-A957-F58B7903CEC5}" srcOrd="0" destOrd="0" parTransId="{96E884FE-D7BD-4FF2-AF25-32BB592F2740}" sibTransId="{CAFE8709-63FB-4596-8B3F-A7BDC5B3D44B}"/>
    <dgm:cxn modelId="{415687B9-3ED9-4FE2-B05E-6EE6A15FB0F5}" srcId="{63A4E589-B865-4ED5-A957-F58B7903CEC5}" destId="{E92E275E-E120-4D82-8639-54A418DFC6F6}" srcOrd="0" destOrd="0" parTransId="{A9E000F4-91E9-428F-94FE-1863FFCE4200}" sibTransId="{9F4A26AD-605C-4BC0-84B3-E1C7F4020BF4}"/>
    <dgm:cxn modelId="{78BA36BD-76EA-40F3-B812-462BC0F41478}" type="presOf" srcId="{BED57503-C511-46E4-8073-6034BD92C6FF}" destId="{832F806D-2C15-43ED-BB3C-37CF738774E0}" srcOrd="0" destOrd="0" presId="urn:microsoft.com/office/officeart/2005/8/layout/balance1"/>
    <dgm:cxn modelId="{95A9E0F4-9EB7-4340-A51B-34A4A5319907}" type="presOf" srcId="{9441E762-A2C9-41D0-A5FF-AFA8D7981FCC}" destId="{57C517CE-4BF0-450F-BFD8-6491C4E52D0C}" srcOrd="0" destOrd="0" presId="urn:microsoft.com/office/officeart/2005/8/layout/balance1"/>
    <dgm:cxn modelId="{1A5A6EFA-D289-4DA3-BFC8-868A7E4C711D}" srcId="{8D4B359C-A0C8-4A58-84C7-847A4343B720}" destId="{3A35DFC3-3274-4A74-A35A-1DE8E47F7D9D}" srcOrd="2" destOrd="0" parTransId="{B2150C2C-9075-461A-AE76-454F5E9E0464}" sibTransId="{6941ADCF-600C-4BB8-9523-797349124FA4}"/>
    <dgm:cxn modelId="{F9F7E8EC-A4AF-489F-93EE-BBF992D14001}" type="presParOf" srcId="{17E8E4AC-1A60-4511-9FE8-A37E0C2BB59D}" destId="{901BCAAD-C339-45A2-AC07-B4D06EE02D74}" srcOrd="0" destOrd="0" presId="urn:microsoft.com/office/officeart/2005/8/layout/balance1"/>
    <dgm:cxn modelId="{B1B5E798-9B05-4983-9060-8BB6BBB9DBB1}" type="presParOf" srcId="{17E8E4AC-1A60-4511-9FE8-A37E0C2BB59D}" destId="{767DCAF8-2FB5-4AD5-A0B6-22BC1239DA33}" srcOrd="1" destOrd="0" presId="urn:microsoft.com/office/officeart/2005/8/layout/balance1"/>
    <dgm:cxn modelId="{C984E2D9-C11A-4958-BD2F-4BDDDFA07C3B}" type="presParOf" srcId="{767DCAF8-2FB5-4AD5-A0B6-22BC1239DA33}" destId="{67733526-5DCB-4F75-A10C-071D1FD8C1AA}" srcOrd="0" destOrd="0" presId="urn:microsoft.com/office/officeart/2005/8/layout/balance1"/>
    <dgm:cxn modelId="{F62435CF-AEA6-4FF4-9272-962F11FFB684}" type="presParOf" srcId="{767DCAF8-2FB5-4AD5-A0B6-22BC1239DA33}" destId="{6DD4EEC4-E99D-467D-AF78-919547481AEE}" srcOrd="1" destOrd="0" presId="urn:microsoft.com/office/officeart/2005/8/layout/balance1"/>
    <dgm:cxn modelId="{1EDF4B4E-349C-46EA-8974-EB3977729FB0}" type="presParOf" srcId="{17E8E4AC-1A60-4511-9FE8-A37E0C2BB59D}" destId="{BA21E3EB-9753-4CD8-83C0-F6C7627288CB}" srcOrd="2" destOrd="0" presId="urn:microsoft.com/office/officeart/2005/8/layout/balance1"/>
    <dgm:cxn modelId="{E2BDFFB8-F889-4083-B865-B292AC2117F1}" type="presParOf" srcId="{BA21E3EB-9753-4CD8-83C0-F6C7627288CB}" destId="{58851A64-E427-4FF9-8ABC-C2E4F4063EB6}" srcOrd="0" destOrd="0" presId="urn:microsoft.com/office/officeart/2005/8/layout/balance1"/>
    <dgm:cxn modelId="{C50ED39D-FF99-4AB9-9007-FD8DCB5DE455}" type="presParOf" srcId="{BA21E3EB-9753-4CD8-83C0-F6C7627288CB}" destId="{93CD6C3D-AAE7-416A-8426-2A4D9037509A}" srcOrd="1" destOrd="0" presId="urn:microsoft.com/office/officeart/2005/8/layout/balance1"/>
    <dgm:cxn modelId="{B7EA96C0-72F1-44D3-9C4F-FE5A509A8DE7}" type="presParOf" srcId="{BA21E3EB-9753-4CD8-83C0-F6C7627288CB}" destId="{90817069-4992-477F-89C0-30606F1A62AE}" srcOrd="2" destOrd="0" presId="urn:microsoft.com/office/officeart/2005/8/layout/balance1"/>
    <dgm:cxn modelId="{F19C1F8B-B029-468E-8485-9358814769E8}" type="presParOf" srcId="{BA21E3EB-9753-4CD8-83C0-F6C7627288CB}" destId="{8188678A-0B24-4572-A01E-A0A2446122EB}" srcOrd="3" destOrd="0" presId="urn:microsoft.com/office/officeart/2005/8/layout/balance1"/>
    <dgm:cxn modelId="{7DF7683C-76B8-4413-A819-FC703A7AC7C4}" type="presParOf" srcId="{BA21E3EB-9753-4CD8-83C0-F6C7627288CB}" destId="{57C517CE-4BF0-450F-BFD8-6491C4E52D0C}" srcOrd="4" destOrd="0" presId="urn:microsoft.com/office/officeart/2005/8/layout/balance1"/>
    <dgm:cxn modelId="{0380783F-EAB6-4FEA-B048-04959252C4AF}" type="presParOf" srcId="{BA21E3EB-9753-4CD8-83C0-F6C7627288CB}" destId="{D83198A0-F883-4219-B205-9F6EF84733B7}" srcOrd="5" destOrd="0" presId="urn:microsoft.com/office/officeart/2005/8/layout/balance1"/>
    <dgm:cxn modelId="{EB09D9E6-CECE-4148-AD3D-190AD254914C}" type="presParOf" srcId="{BA21E3EB-9753-4CD8-83C0-F6C7627288CB}" destId="{989F0CD6-9D40-4FB4-ADD5-2D1496222416}" srcOrd="6" destOrd="0" presId="urn:microsoft.com/office/officeart/2005/8/layout/balance1"/>
    <dgm:cxn modelId="{572AB042-EB2E-4A85-95C1-A024E5C4E8D3}" type="presParOf" srcId="{BA21E3EB-9753-4CD8-83C0-F6C7627288CB}" destId="{832F806D-2C15-43ED-BB3C-37CF738774E0}" srcOrd="7" destOrd="0" presId="urn:microsoft.com/office/officeart/2005/8/layout/balanc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0CC4426E-443A-4EBB-9FF5-79E6756A4AC9}" type="doc">
      <dgm:prSet loTypeId="urn:microsoft.com/office/officeart/2005/8/layout/hList7" loCatId="list" qsTypeId="urn:microsoft.com/office/officeart/2005/8/quickstyle/simple1" qsCatId="simple" csTypeId="urn:microsoft.com/office/officeart/2005/8/colors/colorful5" csCatId="colorful" phldr="1"/>
      <dgm:spPr/>
    </dgm:pt>
    <dgm:pt modelId="{64E13AC7-2A21-4C9A-AB11-2C570A097033}">
      <dgm:prSet phldrT="[Text]"/>
      <dgm:spPr/>
      <dgm:t>
        <a:bodyPr/>
        <a:lstStyle/>
        <a:p>
          <a:r>
            <a:rPr lang="en-US"/>
            <a:t>Timing of the interview</a:t>
          </a:r>
          <a:endParaRPr lang="en-US" dirty="0"/>
        </a:p>
      </dgm:t>
    </dgm:pt>
    <dgm:pt modelId="{A1115DF8-8505-4421-9CE6-D6D61CD5641E}" type="parTrans" cxnId="{08F6D4E8-DD28-4F07-99FA-AFC5906E7C94}">
      <dgm:prSet/>
      <dgm:spPr/>
      <dgm:t>
        <a:bodyPr/>
        <a:lstStyle/>
        <a:p>
          <a:endParaRPr lang="en-US"/>
        </a:p>
      </dgm:t>
    </dgm:pt>
    <dgm:pt modelId="{7927AA18-D076-4B4E-8188-54C945178BEB}" type="sibTrans" cxnId="{08F6D4E8-DD28-4F07-99FA-AFC5906E7C94}">
      <dgm:prSet/>
      <dgm:spPr/>
      <dgm:t>
        <a:bodyPr/>
        <a:lstStyle/>
        <a:p>
          <a:endParaRPr lang="en-US"/>
        </a:p>
      </dgm:t>
    </dgm:pt>
    <dgm:pt modelId="{6410BA8C-8CD9-4E84-8196-4782464F1437}">
      <dgm:prSet phldrT="[Text]"/>
      <dgm:spPr/>
      <dgm:t>
        <a:bodyPr/>
        <a:lstStyle/>
        <a:p>
          <a:r>
            <a:rPr lang="en-US"/>
            <a:t>Duration of the interview</a:t>
          </a:r>
          <a:endParaRPr lang="en-US" dirty="0"/>
        </a:p>
      </dgm:t>
    </dgm:pt>
    <dgm:pt modelId="{2D7B7580-0A04-4D45-920B-02AE219CA112}" type="parTrans" cxnId="{D478A163-998F-4741-8C6C-68DDEBCAA694}">
      <dgm:prSet/>
      <dgm:spPr/>
      <dgm:t>
        <a:bodyPr/>
        <a:lstStyle/>
        <a:p>
          <a:endParaRPr lang="en-US"/>
        </a:p>
      </dgm:t>
    </dgm:pt>
    <dgm:pt modelId="{A52B5D60-7682-48D3-8687-786C36AAA8A3}" type="sibTrans" cxnId="{D478A163-998F-4741-8C6C-68DDEBCAA694}">
      <dgm:prSet/>
      <dgm:spPr/>
      <dgm:t>
        <a:bodyPr/>
        <a:lstStyle/>
        <a:p>
          <a:endParaRPr lang="en-US"/>
        </a:p>
      </dgm:t>
    </dgm:pt>
    <dgm:pt modelId="{8BA9A785-5784-44A3-9663-C3E520C97E6C}">
      <dgm:prSet phldrT="[Text]"/>
      <dgm:spPr/>
      <dgm:t>
        <a:bodyPr/>
        <a:lstStyle/>
        <a:p>
          <a:r>
            <a:rPr lang="en-US"/>
            <a:t>Victim personal statements</a:t>
          </a:r>
          <a:endParaRPr lang="en-US" dirty="0"/>
        </a:p>
      </dgm:t>
    </dgm:pt>
    <dgm:pt modelId="{20B8FB60-4396-4F9A-B225-B1DEC59BB0FD}" type="parTrans" cxnId="{A9716F87-705D-4620-9BC5-91D038CC142F}">
      <dgm:prSet/>
      <dgm:spPr/>
      <dgm:t>
        <a:bodyPr/>
        <a:lstStyle/>
        <a:p>
          <a:endParaRPr lang="en-US"/>
        </a:p>
      </dgm:t>
    </dgm:pt>
    <dgm:pt modelId="{DD1A6472-72B8-4989-B206-0B6034EB514C}" type="sibTrans" cxnId="{A9716F87-705D-4620-9BC5-91D038CC142F}">
      <dgm:prSet/>
      <dgm:spPr/>
      <dgm:t>
        <a:bodyPr/>
        <a:lstStyle/>
        <a:p>
          <a:endParaRPr lang="en-US"/>
        </a:p>
      </dgm:t>
    </dgm:pt>
    <dgm:pt modelId="{B18EF547-5A71-4029-88D7-D095455A99F9}">
      <dgm:prSet/>
      <dgm:spPr/>
      <dgm:t>
        <a:bodyPr/>
        <a:lstStyle/>
        <a:p>
          <a:r>
            <a:rPr lang="en-US"/>
            <a:t>Witness who becomes suspect</a:t>
          </a:r>
          <a:endParaRPr lang="en-US" dirty="0"/>
        </a:p>
      </dgm:t>
    </dgm:pt>
    <dgm:pt modelId="{6819AC4B-A352-4C70-8CDD-4940045FBF41}" type="parTrans" cxnId="{BC77B479-C15B-4972-B9A3-4007D7C3934C}">
      <dgm:prSet/>
      <dgm:spPr/>
      <dgm:t>
        <a:bodyPr/>
        <a:lstStyle/>
        <a:p>
          <a:endParaRPr lang="en-US"/>
        </a:p>
      </dgm:t>
    </dgm:pt>
    <dgm:pt modelId="{1750A509-0E0D-4B2E-9C7A-BF6BE50A0046}" type="sibTrans" cxnId="{BC77B479-C15B-4972-B9A3-4007D7C3934C}">
      <dgm:prSet/>
      <dgm:spPr/>
      <dgm:t>
        <a:bodyPr/>
        <a:lstStyle/>
        <a:p>
          <a:endParaRPr lang="en-US"/>
        </a:p>
      </dgm:t>
    </dgm:pt>
    <dgm:pt modelId="{15EBA371-1B98-497E-B7E2-77ACDBA911B7}">
      <dgm:prSet/>
      <dgm:spPr/>
      <dgm:t>
        <a:bodyPr/>
        <a:lstStyle/>
        <a:p>
          <a:r>
            <a:rPr lang="en-US"/>
            <a:t>Record the planning process</a:t>
          </a:r>
          <a:endParaRPr lang="en-US" dirty="0"/>
        </a:p>
      </dgm:t>
    </dgm:pt>
    <dgm:pt modelId="{EEFBE0DC-CA59-445D-A1D0-8F4C3D814C91}" type="parTrans" cxnId="{B991F212-F1EC-423D-838A-059AE5E53EB5}">
      <dgm:prSet/>
      <dgm:spPr/>
      <dgm:t>
        <a:bodyPr/>
        <a:lstStyle/>
        <a:p>
          <a:endParaRPr lang="en-US"/>
        </a:p>
      </dgm:t>
    </dgm:pt>
    <dgm:pt modelId="{043190A8-B942-46D7-9A77-2AC70558188D}" type="sibTrans" cxnId="{B991F212-F1EC-423D-838A-059AE5E53EB5}">
      <dgm:prSet/>
      <dgm:spPr/>
      <dgm:t>
        <a:bodyPr/>
        <a:lstStyle/>
        <a:p>
          <a:endParaRPr lang="en-US"/>
        </a:p>
      </dgm:t>
    </dgm:pt>
    <dgm:pt modelId="{A631B4CB-3E52-4A91-872C-CCB98FD5E4DC}" type="pres">
      <dgm:prSet presAssocID="{0CC4426E-443A-4EBB-9FF5-79E6756A4AC9}" presName="Name0" presStyleCnt="0">
        <dgm:presLayoutVars>
          <dgm:dir/>
          <dgm:resizeHandles val="exact"/>
        </dgm:presLayoutVars>
      </dgm:prSet>
      <dgm:spPr/>
    </dgm:pt>
    <dgm:pt modelId="{076D72F9-9364-44A5-8096-E189D077A341}" type="pres">
      <dgm:prSet presAssocID="{0CC4426E-443A-4EBB-9FF5-79E6756A4AC9}" presName="fgShape" presStyleLbl="fgShp" presStyleIdx="0" presStyleCnt="1"/>
      <dgm:spPr/>
    </dgm:pt>
    <dgm:pt modelId="{DB312C8B-F7C3-4BF7-829E-E1B123B9B979}" type="pres">
      <dgm:prSet presAssocID="{0CC4426E-443A-4EBB-9FF5-79E6756A4AC9}" presName="linComp" presStyleCnt="0"/>
      <dgm:spPr/>
    </dgm:pt>
    <dgm:pt modelId="{B438DE96-5DA6-4C52-98DF-873CFF12FAF5}" type="pres">
      <dgm:prSet presAssocID="{64E13AC7-2A21-4C9A-AB11-2C570A097033}" presName="compNode" presStyleCnt="0"/>
      <dgm:spPr/>
    </dgm:pt>
    <dgm:pt modelId="{24A2E4BC-830E-4236-8130-B74913322497}" type="pres">
      <dgm:prSet presAssocID="{64E13AC7-2A21-4C9A-AB11-2C570A097033}" presName="bkgdShape" presStyleLbl="node1" presStyleIdx="0" presStyleCnt="5"/>
      <dgm:spPr/>
    </dgm:pt>
    <dgm:pt modelId="{5FA089B9-D957-4CFD-B497-46BE8637C5B5}" type="pres">
      <dgm:prSet presAssocID="{64E13AC7-2A21-4C9A-AB11-2C570A097033}" presName="nodeTx" presStyleLbl="node1" presStyleIdx="0" presStyleCnt="5">
        <dgm:presLayoutVars>
          <dgm:bulletEnabled val="1"/>
        </dgm:presLayoutVars>
      </dgm:prSet>
      <dgm:spPr/>
    </dgm:pt>
    <dgm:pt modelId="{6874ABDD-4166-4DE5-8BF1-E7FD0561ABFD}" type="pres">
      <dgm:prSet presAssocID="{64E13AC7-2A21-4C9A-AB11-2C570A097033}" presName="invisiNode" presStyleLbl="node1" presStyleIdx="0" presStyleCnt="5"/>
      <dgm:spPr/>
    </dgm:pt>
    <dgm:pt modelId="{52635A97-B680-499C-B23B-D8A75F4E9795}" type="pres">
      <dgm:prSet presAssocID="{64E13AC7-2A21-4C9A-AB11-2C570A097033}" presName="imagNode" presStyleLbl="fgImgPlace1" presStyleIdx="0" presStyleCnt="5"/>
      <dgm:spPr>
        <a:blipFill rotWithShape="1">
          <a:blip xmlns:r="http://schemas.openxmlformats.org/officeDocument/2006/relationships" r:embed="rId1"/>
          <a:stretch>
            <a:fillRect/>
          </a:stretch>
        </a:blipFill>
      </dgm:spPr>
    </dgm:pt>
    <dgm:pt modelId="{C4EBF576-E503-4913-881A-C26118BF1B0D}" type="pres">
      <dgm:prSet presAssocID="{7927AA18-D076-4B4E-8188-54C945178BEB}" presName="sibTrans" presStyleLbl="sibTrans2D1" presStyleIdx="0" presStyleCnt="0"/>
      <dgm:spPr/>
    </dgm:pt>
    <dgm:pt modelId="{6F67EBFF-6804-48A6-A3AB-92BF93C992EF}" type="pres">
      <dgm:prSet presAssocID="{6410BA8C-8CD9-4E84-8196-4782464F1437}" presName="compNode" presStyleCnt="0"/>
      <dgm:spPr/>
    </dgm:pt>
    <dgm:pt modelId="{9846994E-4CA3-468D-978E-3E09D2D5FFC8}" type="pres">
      <dgm:prSet presAssocID="{6410BA8C-8CD9-4E84-8196-4782464F1437}" presName="bkgdShape" presStyleLbl="node1" presStyleIdx="1" presStyleCnt="5"/>
      <dgm:spPr/>
    </dgm:pt>
    <dgm:pt modelId="{03819E1D-F9B4-49D9-A948-14D05B664287}" type="pres">
      <dgm:prSet presAssocID="{6410BA8C-8CD9-4E84-8196-4782464F1437}" presName="nodeTx" presStyleLbl="node1" presStyleIdx="1" presStyleCnt="5">
        <dgm:presLayoutVars>
          <dgm:bulletEnabled val="1"/>
        </dgm:presLayoutVars>
      </dgm:prSet>
      <dgm:spPr/>
    </dgm:pt>
    <dgm:pt modelId="{51BF160D-353F-4E96-8F14-1CCA05D5526B}" type="pres">
      <dgm:prSet presAssocID="{6410BA8C-8CD9-4E84-8196-4782464F1437}" presName="invisiNode" presStyleLbl="node1" presStyleIdx="1" presStyleCnt="5"/>
      <dgm:spPr/>
    </dgm:pt>
    <dgm:pt modelId="{D22E2E00-5B1C-4EBB-B512-4A8B1ADA14C2}" type="pres">
      <dgm:prSet presAssocID="{6410BA8C-8CD9-4E84-8196-4782464F1437}" presName="imagNode" presStyleLbl="fgImgPlace1" presStyleIdx="1" presStyleCnt="5"/>
      <dgm:spPr>
        <a:blipFill rotWithShape="1">
          <a:blip xmlns:r="http://schemas.openxmlformats.org/officeDocument/2006/relationships" r:embed="rId2"/>
          <a:stretch>
            <a:fillRect/>
          </a:stretch>
        </a:blipFill>
      </dgm:spPr>
    </dgm:pt>
    <dgm:pt modelId="{102E7869-F392-488D-A1C7-14B9B7A1C1FC}" type="pres">
      <dgm:prSet presAssocID="{A52B5D60-7682-48D3-8687-786C36AAA8A3}" presName="sibTrans" presStyleLbl="sibTrans2D1" presStyleIdx="0" presStyleCnt="0"/>
      <dgm:spPr/>
    </dgm:pt>
    <dgm:pt modelId="{B025D3AB-033F-40AB-95C3-58E686EBD1AD}" type="pres">
      <dgm:prSet presAssocID="{8BA9A785-5784-44A3-9663-C3E520C97E6C}" presName="compNode" presStyleCnt="0"/>
      <dgm:spPr/>
    </dgm:pt>
    <dgm:pt modelId="{8B41E07D-FEAD-4983-A8BF-49AF500C3FCA}" type="pres">
      <dgm:prSet presAssocID="{8BA9A785-5784-44A3-9663-C3E520C97E6C}" presName="bkgdShape" presStyleLbl="node1" presStyleIdx="2" presStyleCnt="5"/>
      <dgm:spPr/>
    </dgm:pt>
    <dgm:pt modelId="{93E00C78-B5EF-4D0B-A6B4-7BBCE3519BB1}" type="pres">
      <dgm:prSet presAssocID="{8BA9A785-5784-44A3-9663-C3E520C97E6C}" presName="nodeTx" presStyleLbl="node1" presStyleIdx="2" presStyleCnt="5">
        <dgm:presLayoutVars>
          <dgm:bulletEnabled val="1"/>
        </dgm:presLayoutVars>
      </dgm:prSet>
      <dgm:spPr/>
    </dgm:pt>
    <dgm:pt modelId="{031AA83A-19BB-4BB4-B541-73FB7201048E}" type="pres">
      <dgm:prSet presAssocID="{8BA9A785-5784-44A3-9663-C3E520C97E6C}" presName="invisiNode" presStyleLbl="node1" presStyleIdx="2" presStyleCnt="5"/>
      <dgm:spPr/>
    </dgm:pt>
    <dgm:pt modelId="{9913D0DF-278C-4CC2-93E6-7D9B78B961D7}" type="pres">
      <dgm:prSet presAssocID="{8BA9A785-5784-44A3-9663-C3E520C97E6C}" presName="imagNode" presStyleLbl="fgImgPlace1" presStyleIdx="2" presStyleCnt="5"/>
      <dgm:spPr>
        <a:blipFill rotWithShape="1">
          <a:blip xmlns:r="http://schemas.openxmlformats.org/officeDocument/2006/relationships" r:embed="rId3"/>
          <a:stretch>
            <a:fillRect/>
          </a:stretch>
        </a:blipFill>
      </dgm:spPr>
    </dgm:pt>
    <dgm:pt modelId="{3275101E-E917-4D6F-86E3-ADE52D68C2D6}" type="pres">
      <dgm:prSet presAssocID="{DD1A6472-72B8-4989-B206-0B6034EB514C}" presName="sibTrans" presStyleLbl="sibTrans2D1" presStyleIdx="0" presStyleCnt="0"/>
      <dgm:spPr/>
    </dgm:pt>
    <dgm:pt modelId="{4D5E7BE3-8D8F-426F-9DF0-7E192D5D627A}" type="pres">
      <dgm:prSet presAssocID="{B18EF547-5A71-4029-88D7-D095455A99F9}" presName="compNode" presStyleCnt="0"/>
      <dgm:spPr/>
    </dgm:pt>
    <dgm:pt modelId="{1F1770F8-4A2A-4BAD-9F1E-52ED909A159E}" type="pres">
      <dgm:prSet presAssocID="{B18EF547-5A71-4029-88D7-D095455A99F9}" presName="bkgdShape" presStyleLbl="node1" presStyleIdx="3" presStyleCnt="5"/>
      <dgm:spPr/>
    </dgm:pt>
    <dgm:pt modelId="{50C4B97F-6B65-44B5-A1F9-951A52E24A7E}" type="pres">
      <dgm:prSet presAssocID="{B18EF547-5A71-4029-88D7-D095455A99F9}" presName="nodeTx" presStyleLbl="node1" presStyleIdx="3" presStyleCnt="5">
        <dgm:presLayoutVars>
          <dgm:bulletEnabled val="1"/>
        </dgm:presLayoutVars>
      </dgm:prSet>
      <dgm:spPr/>
    </dgm:pt>
    <dgm:pt modelId="{BF5A23D6-D5F4-452F-905E-E4AB16ED3D79}" type="pres">
      <dgm:prSet presAssocID="{B18EF547-5A71-4029-88D7-D095455A99F9}" presName="invisiNode" presStyleLbl="node1" presStyleIdx="3" presStyleCnt="5"/>
      <dgm:spPr/>
    </dgm:pt>
    <dgm:pt modelId="{531D1FDD-9E04-40B3-827A-A6DAE4EC4E0E}" type="pres">
      <dgm:prSet presAssocID="{B18EF547-5A71-4029-88D7-D095455A99F9}" presName="imagNode" presStyleLbl="fgImgPlace1" presStyleIdx="3" presStyleCnt="5"/>
      <dgm:spPr>
        <a:blipFill rotWithShape="1">
          <a:blip xmlns:r="http://schemas.openxmlformats.org/officeDocument/2006/relationships" r:embed="rId4"/>
          <a:stretch>
            <a:fillRect/>
          </a:stretch>
        </a:blipFill>
      </dgm:spPr>
    </dgm:pt>
    <dgm:pt modelId="{EA519575-3334-4922-BEFA-101501674F37}" type="pres">
      <dgm:prSet presAssocID="{1750A509-0E0D-4B2E-9C7A-BF6BE50A0046}" presName="sibTrans" presStyleLbl="sibTrans2D1" presStyleIdx="0" presStyleCnt="0"/>
      <dgm:spPr/>
    </dgm:pt>
    <dgm:pt modelId="{CC4AB008-D144-4423-9E86-189CCE901AA6}" type="pres">
      <dgm:prSet presAssocID="{15EBA371-1B98-497E-B7E2-77ACDBA911B7}" presName="compNode" presStyleCnt="0"/>
      <dgm:spPr/>
    </dgm:pt>
    <dgm:pt modelId="{BEA5F0FE-8A21-44A9-BA0D-6782118F696B}" type="pres">
      <dgm:prSet presAssocID="{15EBA371-1B98-497E-B7E2-77ACDBA911B7}" presName="bkgdShape" presStyleLbl="node1" presStyleIdx="4" presStyleCnt="5"/>
      <dgm:spPr/>
    </dgm:pt>
    <dgm:pt modelId="{A4C2476A-D2E9-4A54-B4CB-273EAFEB6037}" type="pres">
      <dgm:prSet presAssocID="{15EBA371-1B98-497E-B7E2-77ACDBA911B7}" presName="nodeTx" presStyleLbl="node1" presStyleIdx="4" presStyleCnt="5">
        <dgm:presLayoutVars>
          <dgm:bulletEnabled val="1"/>
        </dgm:presLayoutVars>
      </dgm:prSet>
      <dgm:spPr/>
    </dgm:pt>
    <dgm:pt modelId="{09050C83-63B7-4D55-9126-D8462128DD9A}" type="pres">
      <dgm:prSet presAssocID="{15EBA371-1B98-497E-B7E2-77ACDBA911B7}" presName="invisiNode" presStyleLbl="node1" presStyleIdx="4" presStyleCnt="5"/>
      <dgm:spPr/>
    </dgm:pt>
    <dgm:pt modelId="{25F49BA0-3811-4864-9C27-EB8A4CE242C4}" type="pres">
      <dgm:prSet presAssocID="{15EBA371-1B98-497E-B7E2-77ACDBA911B7}" presName="imagNode" presStyleLbl="fgImgPlace1" presStyleIdx="4" presStyleCnt="5"/>
      <dgm:spPr>
        <a:blipFill rotWithShape="1">
          <a:blip xmlns:r="http://schemas.openxmlformats.org/officeDocument/2006/relationships" r:embed="rId5"/>
          <a:stretch>
            <a:fillRect/>
          </a:stretch>
        </a:blipFill>
      </dgm:spPr>
    </dgm:pt>
  </dgm:ptLst>
  <dgm:cxnLst>
    <dgm:cxn modelId="{B991F212-F1EC-423D-838A-059AE5E53EB5}" srcId="{0CC4426E-443A-4EBB-9FF5-79E6756A4AC9}" destId="{15EBA371-1B98-497E-B7E2-77ACDBA911B7}" srcOrd="4" destOrd="0" parTransId="{EEFBE0DC-CA59-445D-A1D0-8F4C3D814C91}" sibTransId="{043190A8-B942-46D7-9A77-2AC70558188D}"/>
    <dgm:cxn modelId="{4BD6EB25-C0BE-4538-91F7-83CD3FC11DBA}" type="presOf" srcId="{B18EF547-5A71-4029-88D7-D095455A99F9}" destId="{1F1770F8-4A2A-4BAD-9F1E-52ED909A159E}" srcOrd="0" destOrd="0" presId="urn:microsoft.com/office/officeart/2005/8/layout/hList7"/>
    <dgm:cxn modelId="{A63ED431-CD91-4DE1-885B-465F934571AD}" type="presOf" srcId="{64E13AC7-2A21-4C9A-AB11-2C570A097033}" destId="{24A2E4BC-830E-4236-8130-B74913322497}" srcOrd="0" destOrd="0" presId="urn:microsoft.com/office/officeart/2005/8/layout/hList7"/>
    <dgm:cxn modelId="{3EB39B46-8A08-45C8-9B94-A6A74D6E6C6D}" type="presOf" srcId="{8BA9A785-5784-44A3-9663-C3E520C97E6C}" destId="{8B41E07D-FEAD-4983-A8BF-49AF500C3FCA}" srcOrd="0" destOrd="0" presId="urn:microsoft.com/office/officeart/2005/8/layout/hList7"/>
    <dgm:cxn modelId="{811C0E4C-2F2C-4875-BD29-ABB2CA92E3D2}" type="presOf" srcId="{0CC4426E-443A-4EBB-9FF5-79E6756A4AC9}" destId="{A631B4CB-3E52-4A91-872C-CCB98FD5E4DC}" srcOrd="0" destOrd="0" presId="urn:microsoft.com/office/officeart/2005/8/layout/hList7"/>
    <dgm:cxn modelId="{D478A163-998F-4741-8C6C-68DDEBCAA694}" srcId="{0CC4426E-443A-4EBB-9FF5-79E6756A4AC9}" destId="{6410BA8C-8CD9-4E84-8196-4782464F1437}" srcOrd="1" destOrd="0" parTransId="{2D7B7580-0A04-4D45-920B-02AE219CA112}" sibTransId="{A52B5D60-7682-48D3-8687-786C36AAA8A3}"/>
    <dgm:cxn modelId="{BC77B479-C15B-4972-B9A3-4007D7C3934C}" srcId="{0CC4426E-443A-4EBB-9FF5-79E6756A4AC9}" destId="{B18EF547-5A71-4029-88D7-D095455A99F9}" srcOrd="3" destOrd="0" parTransId="{6819AC4B-A352-4C70-8CDD-4940045FBF41}" sibTransId="{1750A509-0E0D-4B2E-9C7A-BF6BE50A0046}"/>
    <dgm:cxn modelId="{9D8A657D-A27C-4678-8F06-7B66ACCBF062}" type="presOf" srcId="{DD1A6472-72B8-4989-B206-0B6034EB514C}" destId="{3275101E-E917-4D6F-86E3-ADE52D68C2D6}" srcOrd="0" destOrd="0" presId="urn:microsoft.com/office/officeart/2005/8/layout/hList7"/>
    <dgm:cxn modelId="{A9716F87-705D-4620-9BC5-91D038CC142F}" srcId="{0CC4426E-443A-4EBB-9FF5-79E6756A4AC9}" destId="{8BA9A785-5784-44A3-9663-C3E520C97E6C}" srcOrd="2" destOrd="0" parTransId="{20B8FB60-4396-4F9A-B225-B1DEC59BB0FD}" sibTransId="{DD1A6472-72B8-4989-B206-0B6034EB514C}"/>
    <dgm:cxn modelId="{7BE1B08C-6B2E-47CB-A476-9202B13D7C45}" type="presOf" srcId="{B18EF547-5A71-4029-88D7-D095455A99F9}" destId="{50C4B97F-6B65-44B5-A1F9-951A52E24A7E}" srcOrd="1" destOrd="0" presId="urn:microsoft.com/office/officeart/2005/8/layout/hList7"/>
    <dgm:cxn modelId="{1ECE1795-7698-41E1-9277-B97F194F4489}" type="presOf" srcId="{64E13AC7-2A21-4C9A-AB11-2C570A097033}" destId="{5FA089B9-D957-4CFD-B497-46BE8637C5B5}" srcOrd="1" destOrd="0" presId="urn:microsoft.com/office/officeart/2005/8/layout/hList7"/>
    <dgm:cxn modelId="{8D97869F-1D37-4305-9927-7496ECD1E410}" type="presOf" srcId="{15EBA371-1B98-497E-B7E2-77ACDBA911B7}" destId="{BEA5F0FE-8A21-44A9-BA0D-6782118F696B}" srcOrd="0" destOrd="0" presId="urn:microsoft.com/office/officeart/2005/8/layout/hList7"/>
    <dgm:cxn modelId="{A7A5D6B9-C6B3-42C7-B80E-015215606316}" type="presOf" srcId="{15EBA371-1B98-497E-B7E2-77ACDBA911B7}" destId="{A4C2476A-D2E9-4A54-B4CB-273EAFEB6037}" srcOrd="1" destOrd="0" presId="urn:microsoft.com/office/officeart/2005/8/layout/hList7"/>
    <dgm:cxn modelId="{8D9B67BA-9EE1-4A0A-9F42-D62B12A3A001}" type="presOf" srcId="{7927AA18-D076-4B4E-8188-54C945178BEB}" destId="{C4EBF576-E503-4913-881A-C26118BF1B0D}" srcOrd="0" destOrd="0" presId="urn:microsoft.com/office/officeart/2005/8/layout/hList7"/>
    <dgm:cxn modelId="{7BF78DBA-C5C0-4F44-AE15-BD3C28B8DB0C}" type="presOf" srcId="{6410BA8C-8CD9-4E84-8196-4782464F1437}" destId="{9846994E-4CA3-468D-978E-3E09D2D5FFC8}" srcOrd="0" destOrd="0" presId="urn:microsoft.com/office/officeart/2005/8/layout/hList7"/>
    <dgm:cxn modelId="{886DA2C8-3D0D-48C7-82C3-6917CCBDFD7C}" type="presOf" srcId="{8BA9A785-5784-44A3-9663-C3E520C97E6C}" destId="{93E00C78-B5EF-4D0B-A6B4-7BBCE3519BB1}" srcOrd="1" destOrd="0" presId="urn:microsoft.com/office/officeart/2005/8/layout/hList7"/>
    <dgm:cxn modelId="{1F4BF4DD-C1D4-45B7-B6D0-6AA30878A6F3}" type="presOf" srcId="{6410BA8C-8CD9-4E84-8196-4782464F1437}" destId="{03819E1D-F9B4-49D9-A948-14D05B664287}" srcOrd="1" destOrd="0" presId="urn:microsoft.com/office/officeart/2005/8/layout/hList7"/>
    <dgm:cxn modelId="{08F6D4E8-DD28-4F07-99FA-AFC5906E7C94}" srcId="{0CC4426E-443A-4EBB-9FF5-79E6756A4AC9}" destId="{64E13AC7-2A21-4C9A-AB11-2C570A097033}" srcOrd="0" destOrd="0" parTransId="{A1115DF8-8505-4421-9CE6-D6D61CD5641E}" sibTransId="{7927AA18-D076-4B4E-8188-54C945178BEB}"/>
    <dgm:cxn modelId="{D105BBEA-D302-4E20-A526-DCA210A2B86F}" type="presOf" srcId="{1750A509-0E0D-4B2E-9C7A-BF6BE50A0046}" destId="{EA519575-3334-4922-BEFA-101501674F37}" srcOrd="0" destOrd="0" presId="urn:microsoft.com/office/officeart/2005/8/layout/hList7"/>
    <dgm:cxn modelId="{D11284F4-C70A-4ABD-A7D7-98C5270B3B94}" type="presOf" srcId="{A52B5D60-7682-48D3-8687-786C36AAA8A3}" destId="{102E7869-F392-488D-A1C7-14B9B7A1C1FC}" srcOrd="0" destOrd="0" presId="urn:microsoft.com/office/officeart/2005/8/layout/hList7"/>
    <dgm:cxn modelId="{E349A484-06F4-41E9-996C-043C37E90ED6}" type="presParOf" srcId="{A631B4CB-3E52-4A91-872C-CCB98FD5E4DC}" destId="{076D72F9-9364-44A5-8096-E189D077A341}" srcOrd="0" destOrd="0" presId="urn:microsoft.com/office/officeart/2005/8/layout/hList7"/>
    <dgm:cxn modelId="{6766F81A-5547-4C3A-852C-76EFB3369FCF}" type="presParOf" srcId="{A631B4CB-3E52-4A91-872C-CCB98FD5E4DC}" destId="{DB312C8B-F7C3-4BF7-829E-E1B123B9B979}" srcOrd="1" destOrd="0" presId="urn:microsoft.com/office/officeart/2005/8/layout/hList7"/>
    <dgm:cxn modelId="{AC21757A-F876-411A-AAB3-DCB534C9B823}" type="presParOf" srcId="{DB312C8B-F7C3-4BF7-829E-E1B123B9B979}" destId="{B438DE96-5DA6-4C52-98DF-873CFF12FAF5}" srcOrd="0" destOrd="0" presId="urn:microsoft.com/office/officeart/2005/8/layout/hList7"/>
    <dgm:cxn modelId="{8DEB39DC-48B3-4A33-9656-C7673C13A24A}" type="presParOf" srcId="{B438DE96-5DA6-4C52-98DF-873CFF12FAF5}" destId="{24A2E4BC-830E-4236-8130-B74913322497}" srcOrd="0" destOrd="0" presId="urn:microsoft.com/office/officeart/2005/8/layout/hList7"/>
    <dgm:cxn modelId="{770CF859-9B08-4968-A0A1-D8E8D0F339E8}" type="presParOf" srcId="{B438DE96-5DA6-4C52-98DF-873CFF12FAF5}" destId="{5FA089B9-D957-4CFD-B497-46BE8637C5B5}" srcOrd="1" destOrd="0" presId="urn:microsoft.com/office/officeart/2005/8/layout/hList7"/>
    <dgm:cxn modelId="{D4FA25B1-2870-457E-AA87-C40DCE8FE00A}" type="presParOf" srcId="{B438DE96-5DA6-4C52-98DF-873CFF12FAF5}" destId="{6874ABDD-4166-4DE5-8BF1-E7FD0561ABFD}" srcOrd="2" destOrd="0" presId="urn:microsoft.com/office/officeart/2005/8/layout/hList7"/>
    <dgm:cxn modelId="{3ACEC9B3-D54E-497F-B1BE-47B9DB2D721F}" type="presParOf" srcId="{B438DE96-5DA6-4C52-98DF-873CFF12FAF5}" destId="{52635A97-B680-499C-B23B-D8A75F4E9795}" srcOrd="3" destOrd="0" presId="urn:microsoft.com/office/officeart/2005/8/layout/hList7"/>
    <dgm:cxn modelId="{28136C94-8229-4471-BACF-527CE9B620D7}" type="presParOf" srcId="{DB312C8B-F7C3-4BF7-829E-E1B123B9B979}" destId="{C4EBF576-E503-4913-881A-C26118BF1B0D}" srcOrd="1" destOrd="0" presId="urn:microsoft.com/office/officeart/2005/8/layout/hList7"/>
    <dgm:cxn modelId="{0E2D0DCF-87F4-42D0-B996-0FA37C367901}" type="presParOf" srcId="{DB312C8B-F7C3-4BF7-829E-E1B123B9B979}" destId="{6F67EBFF-6804-48A6-A3AB-92BF93C992EF}" srcOrd="2" destOrd="0" presId="urn:microsoft.com/office/officeart/2005/8/layout/hList7"/>
    <dgm:cxn modelId="{E74CEE58-8E55-4F79-9CEA-7BC3746BDADD}" type="presParOf" srcId="{6F67EBFF-6804-48A6-A3AB-92BF93C992EF}" destId="{9846994E-4CA3-468D-978E-3E09D2D5FFC8}" srcOrd="0" destOrd="0" presId="urn:microsoft.com/office/officeart/2005/8/layout/hList7"/>
    <dgm:cxn modelId="{6A9A05ED-72EE-4AC5-A5BD-A3ED1A0E3358}" type="presParOf" srcId="{6F67EBFF-6804-48A6-A3AB-92BF93C992EF}" destId="{03819E1D-F9B4-49D9-A948-14D05B664287}" srcOrd="1" destOrd="0" presId="urn:microsoft.com/office/officeart/2005/8/layout/hList7"/>
    <dgm:cxn modelId="{9EB074A1-AB26-465B-A7DE-74EAE40AEF78}" type="presParOf" srcId="{6F67EBFF-6804-48A6-A3AB-92BF93C992EF}" destId="{51BF160D-353F-4E96-8F14-1CCA05D5526B}" srcOrd="2" destOrd="0" presId="urn:microsoft.com/office/officeart/2005/8/layout/hList7"/>
    <dgm:cxn modelId="{F30B2C81-CA24-4560-9011-6E31F7143D05}" type="presParOf" srcId="{6F67EBFF-6804-48A6-A3AB-92BF93C992EF}" destId="{D22E2E00-5B1C-4EBB-B512-4A8B1ADA14C2}" srcOrd="3" destOrd="0" presId="urn:microsoft.com/office/officeart/2005/8/layout/hList7"/>
    <dgm:cxn modelId="{5F34C7A3-A75D-4AA7-B53A-F0C7A25217EA}" type="presParOf" srcId="{DB312C8B-F7C3-4BF7-829E-E1B123B9B979}" destId="{102E7869-F392-488D-A1C7-14B9B7A1C1FC}" srcOrd="3" destOrd="0" presId="urn:microsoft.com/office/officeart/2005/8/layout/hList7"/>
    <dgm:cxn modelId="{8367338C-09F7-4829-9FBF-3ECE944970EF}" type="presParOf" srcId="{DB312C8B-F7C3-4BF7-829E-E1B123B9B979}" destId="{B025D3AB-033F-40AB-95C3-58E686EBD1AD}" srcOrd="4" destOrd="0" presId="urn:microsoft.com/office/officeart/2005/8/layout/hList7"/>
    <dgm:cxn modelId="{6A0360A6-5ACD-4ABA-8CCC-FDF0ACBF0A15}" type="presParOf" srcId="{B025D3AB-033F-40AB-95C3-58E686EBD1AD}" destId="{8B41E07D-FEAD-4983-A8BF-49AF500C3FCA}" srcOrd="0" destOrd="0" presId="urn:microsoft.com/office/officeart/2005/8/layout/hList7"/>
    <dgm:cxn modelId="{077665CE-7BC3-469E-B7AB-8D8A25446691}" type="presParOf" srcId="{B025D3AB-033F-40AB-95C3-58E686EBD1AD}" destId="{93E00C78-B5EF-4D0B-A6B4-7BBCE3519BB1}" srcOrd="1" destOrd="0" presId="urn:microsoft.com/office/officeart/2005/8/layout/hList7"/>
    <dgm:cxn modelId="{C7EAC29A-C074-4551-84E3-93ECB0D60ADC}" type="presParOf" srcId="{B025D3AB-033F-40AB-95C3-58E686EBD1AD}" destId="{031AA83A-19BB-4BB4-B541-73FB7201048E}" srcOrd="2" destOrd="0" presId="urn:microsoft.com/office/officeart/2005/8/layout/hList7"/>
    <dgm:cxn modelId="{6020D483-3698-4EFC-B002-F48CC6DE8B2A}" type="presParOf" srcId="{B025D3AB-033F-40AB-95C3-58E686EBD1AD}" destId="{9913D0DF-278C-4CC2-93E6-7D9B78B961D7}" srcOrd="3" destOrd="0" presId="urn:microsoft.com/office/officeart/2005/8/layout/hList7"/>
    <dgm:cxn modelId="{1F4323E3-1FD4-469C-A6A8-011125F3ED7D}" type="presParOf" srcId="{DB312C8B-F7C3-4BF7-829E-E1B123B9B979}" destId="{3275101E-E917-4D6F-86E3-ADE52D68C2D6}" srcOrd="5" destOrd="0" presId="urn:microsoft.com/office/officeart/2005/8/layout/hList7"/>
    <dgm:cxn modelId="{AE49FA40-74BA-4B57-88B2-D62DFB2A47A2}" type="presParOf" srcId="{DB312C8B-F7C3-4BF7-829E-E1B123B9B979}" destId="{4D5E7BE3-8D8F-426F-9DF0-7E192D5D627A}" srcOrd="6" destOrd="0" presId="urn:microsoft.com/office/officeart/2005/8/layout/hList7"/>
    <dgm:cxn modelId="{C31F623D-11D1-4A46-8F5E-BB6928AC8CD6}" type="presParOf" srcId="{4D5E7BE3-8D8F-426F-9DF0-7E192D5D627A}" destId="{1F1770F8-4A2A-4BAD-9F1E-52ED909A159E}" srcOrd="0" destOrd="0" presId="urn:microsoft.com/office/officeart/2005/8/layout/hList7"/>
    <dgm:cxn modelId="{0E38E8F4-A18A-4923-95BC-16E697A58B36}" type="presParOf" srcId="{4D5E7BE3-8D8F-426F-9DF0-7E192D5D627A}" destId="{50C4B97F-6B65-44B5-A1F9-951A52E24A7E}" srcOrd="1" destOrd="0" presId="urn:microsoft.com/office/officeart/2005/8/layout/hList7"/>
    <dgm:cxn modelId="{ADC2E730-DD80-4719-80AB-7CBF265C361A}" type="presParOf" srcId="{4D5E7BE3-8D8F-426F-9DF0-7E192D5D627A}" destId="{BF5A23D6-D5F4-452F-905E-E4AB16ED3D79}" srcOrd="2" destOrd="0" presId="urn:microsoft.com/office/officeart/2005/8/layout/hList7"/>
    <dgm:cxn modelId="{A0352E43-5085-4EF0-B8F2-628F30D55BAD}" type="presParOf" srcId="{4D5E7BE3-8D8F-426F-9DF0-7E192D5D627A}" destId="{531D1FDD-9E04-40B3-827A-A6DAE4EC4E0E}" srcOrd="3" destOrd="0" presId="urn:microsoft.com/office/officeart/2005/8/layout/hList7"/>
    <dgm:cxn modelId="{93A03951-1A65-4D02-A73A-7168E81C54FF}" type="presParOf" srcId="{DB312C8B-F7C3-4BF7-829E-E1B123B9B979}" destId="{EA519575-3334-4922-BEFA-101501674F37}" srcOrd="7" destOrd="0" presId="urn:microsoft.com/office/officeart/2005/8/layout/hList7"/>
    <dgm:cxn modelId="{B6000571-5E82-494E-806D-5EBBF964533D}" type="presParOf" srcId="{DB312C8B-F7C3-4BF7-829E-E1B123B9B979}" destId="{CC4AB008-D144-4423-9E86-189CCE901AA6}" srcOrd="8" destOrd="0" presId="urn:microsoft.com/office/officeart/2005/8/layout/hList7"/>
    <dgm:cxn modelId="{09F3DF30-2C9B-4D3F-BFBC-0A429E276F5D}" type="presParOf" srcId="{CC4AB008-D144-4423-9E86-189CCE901AA6}" destId="{BEA5F0FE-8A21-44A9-BA0D-6782118F696B}" srcOrd="0" destOrd="0" presId="urn:microsoft.com/office/officeart/2005/8/layout/hList7"/>
    <dgm:cxn modelId="{4F7E0B4C-FD74-4D8D-AC49-F20BCD2AFE50}" type="presParOf" srcId="{CC4AB008-D144-4423-9E86-189CCE901AA6}" destId="{A4C2476A-D2E9-4A54-B4CB-273EAFEB6037}" srcOrd="1" destOrd="0" presId="urn:microsoft.com/office/officeart/2005/8/layout/hList7"/>
    <dgm:cxn modelId="{9CBD5F3C-22C2-4321-ABB1-D45955C374E9}" type="presParOf" srcId="{CC4AB008-D144-4423-9E86-189CCE901AA6}" destId="{09050C83-63B7-4D55-9126-D8462128DD9A}" srcOrd="2" destOrd="0" presId="urn:microsoft.com/office/officeart/2005/8/layout/hList7"/>
    <dgm:cxn modelId="{D6F43457-7DE1-4407-94E8-234D79B750C6}" type="presParOf" srcId="{CC4AB008-D144-4423-9E86-189CCE901AA6}" destId="{25F49BA0-3811-4864-9C27-EB8A4CE242C4}" srcOrd="3" destOrd="0" presId="urn:microsoft.com/office/officeart/2005/8/layout/hList7"/>
  </dgm:cxnLst>
  <dgm:bg/>
  <dgm:whole>
    <a:ln>
      <a:solidFill>
        <a:schemeClr val="tx1"/>
      </a:solidFill>
    </a:ln>
  </dgm:whole>
  <dgm:extLst>
    <a:ext uri="http://schemas.microsoft.com/office/drawing/2008/diagram">
      <dsp:dataModelExt xmlns:dsp="http://schemas.microsoft.com/office/drawing/2008/diagram" relId="rId7"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A29C9456-7A59-4B6A-B6D8-681D0D45754C}" type="doc">
      <dgm:prSet loTypeId="urn:microsoft.com/office/officeart/2005/8/layout/process2" loCatId="process" qsTypeId="urn:microsoft.com/office/officeart/2005/8/quickstyle/simple1" qsCatId="simple" csTypeId="urn:microsoft.com/office/officeart/2005/8/colors/colorful5" csCatId="colorful" phldr="1"/>
      <dgm:spPr/>
    </dgm:pt>
    <dgm:pt modelId="{A9DF580E-8AB9-4B50-BCD4-6F449DEE1B52}">
      <dgm:prSet phldrT="[Text]" custT="1"/>
      <dgm:spPr/>
      <dgm:t>
        <a:bodyPr/>
        <a:lstStyle/>
        <a:p>
          <a:r>
            <a:rPr lang="en-US" sz="2400"/>
            <a:t>Witnesses should always be interviewed in the language of their choice unless exceptional circumstances prevail (E.G availability of interpreters)</a:t>
          </a:r>
          <a:endParaRPr lang="en-US" sz="2400" dirty="0"/>
        </a:p>
      </dgm:t>
    </dgm:pt>
    <dgm:pt modelId="{CE9BA6CB-85B8-43A1-BC43-D4518A791E64}" type="parTrans" cxnId="{45416CC6-200B-425C-BBDB-068715E87CEF}">
      <dgm:prSet/>
      <dgm:spPr/>
      <dgm:t>
        <a:bodyPr/>
        <a:lstStyle/>
        <a:p>
          <a:endParaRPr lang="en-US"/>
        </a:p>
      </dgm:t>
    </dgm:pt>
    <dgm:pt modelId="{053FDFDC-4EDD-46B1-8AAB-D2348AD58E38}" type="sibTrans" cxnId="{45416CC6-200B-425C-BBDB-068715E87CEF}">
      <dgm:prSet/>
      <dgm:spPr/>
      <dgm:t>
        <a:bodyPr/>
        <a:lstStyle/>
        <a:p>
          <a:endParaRPr lang="en-US"/>
        </a:p>
      </dgm:t>
    </dgm:pt>
    <dgm:pt modelId="{CE264C68-CBD0-4AE2-A798-8586780D9286}">
      <dgm:prSet phldrT="[Text]" custT="1"/>
      <dgm:spPr/>
      <dgm:t>
        <a:bodyPr/>
        <a:lstStyle/>
        <a:p>
          <a:r>
            <a:rPr lang="en-US" sz="2400"/>
            <a:t>This will normally be the witness’s 1st language, unless specific circumstances result in their 2</a:t>
          </a:r>
          <a:r>
            <a:rPr lang="en-US" sz="2400" baseline="30000"/>
            <a:t>nd</a:t>
          </a:r>
          <a:r>
            <a:rPr lang="en-US" sz="2400"/>
            <a:t> language being more appropriate. Interviewers should be aware that some witnesses could be perfectly fluent in English but might use their 1</a:t>
          </a:r>
          <a:r>
            <a:rPr lang="en-US" sz="2400" baseline="30000"/>
            <a:t>st</a:t>
          </a:r>
          <a:r>
            <a:rPr lang="en-US" sz="2400"/>
            <a:t> language to express intimate or more complex concepts</a:t>
          </a:r>
          <a:endParaRPr lang="en-US" sz="2400" dirty="0"/>
        </a:p>
      </dgm:t>
    </dgm:pt>
    <dgm:pt modelId="{E5B72202-1D92-4A15-9976-697D408C4D8D}" type="parTrans" cxnId="{6EBC3107-5547-4ACB-99F4-8CCA2B628F55}">
      <dgm:prSet/>
      <dgm:spPr/>
      <dgm:t>
        <a:bodyPr/>
        <a:lstStyle/>
        <a:p>
          <a:endParaRPr lang="en-US"/>
        </a:p>
      </dgm:t>
    </dgm:pt>
    <dgm:pt modelId="{AA96DDA6-A263-4086-83B1-50D48F288E0E}" type="sibTrans" cxnId="{6EBC3107-5547-4ACB-99F4-8CCA2B628F55}">
      <dgm:prSet/>
      <dgm:spPr/>
      <dgm:t>
        <a:bodyPr/>
        <a:lstStyle/>
        <a:p>
          <a:endParaRPr lang="en-US"/>
        </a:p>
      </dgm:t>
    </dgm:pt>
    <dgm:pt modelId="{47568FD8-0F8D-46F9-88BD-2DBA170236EE}">
      <dgm:prSet phldrT="[Text]" custT="1"/>
      <dgm:spPr/>
      <dgm:t>
        <a:bodyPr/>
        <a:lstStyle/>
        <a:p>
          <a:r>
            <a:rPr lang="en-US" sz="2400"/>
            <a:t>As a result, the possibility of using an interpreter should be considered while planning the interview even where a witness is bilingual. They should be involved in the planning process.</a:t>
          </a:r>
          <a:endParaRPr lang="en-US" sz="2400" dirty="0"/>
        </a:p>
      </dgm:t>
    </dgm:pt>
    <dgm:pt modelId="{E3BB8E02-BE86-4ADC-B471-A9B2A6725DC5}" type="parTrans" cxnId="{553FC74A-BA66-4D33-A9BD-EA312147EA69}">
      <dgm:prSet/>
      <dgm:spPr/>
      <dgm:t>
        <a:bodyPr/>
        <a:lstStyle/>
        <a:p>
          <a:endParaRPr lang="en-US"/>
        </a:p>
      </dgm:t>
    </dgm:pt>
    <dgm:pt modelId="{C7EDCBB3-A2CA-4267-BD13-61294486C4E4}" type="sibTrans" cxnId="{553FC74A-BA66-4D33-A9BD-EA312147EA69}">
      <dgm:prSet/>
      <dgm:spPr/>
      <dgm:t>
        <a:bodyPr/>
        <a:lstStyle/>
        <a:p>
          <a:endParaRPr lang="en-US"/>
        </a:p>
      </dgm:t>
    </dgm:pt>
    <dgm:pt modelId="{4C6827CC-54B0-469E-97D5-1DB2BAC4E108}" type="pres">
      <dgm:prSet presAssocID="{A29C9456-7A59-4B6A-B6D8-681D0D45754C}" presName="linearFlow" presStyleCnt="0">
        <dgm:presLayoutVars>
          <dgm:resizeHandles val="exact"/>
        </dgm:presLayoutVars>
      </dgm:prSet>
      <dgm:spPr/>
    </dgm:pt>
    <dgm:pt modelId="{E38F5D41-75E1-4E13-B859-0B6351EAD457}" type="pres">
      <dgm:prSet presAssocID="{A9DF580E-8AB9-4B50-BCD4-6F449DEE1B52}" presName="node" presStyleLbl="node1" presStyleIdx="0" presStyleCnt="3" custScaleX="202890">
        <dgm:presLayoutVars>
          <dgm:bulletEnabled val="1"/>
        </dgm:presLayoutVars>
      </dgm:prSet>
      <dgm:spPr/>
    </dgm:pt>
    <dgm:pt modelId="{4061BC50-FD17-4846-80F8-EFC9EFE40985}" type="pres">
      <dgm:prSet presAssocID="{053FDFDC-4EDD-46B1-8AAB-D2348AD58E38}" presName="sibTrans" presStyleLbl="sibTrans2D1" presStyleIdx="0" presStyleCnt="2"/>
      <dgm:spPr/>
    </dgm:pt>
    <dgm:pt modelId="{356F521D-EDBC-4BC5-BB23-250585104F17}" type="pres">
      <dgm:prSet presAssocID="{053FDFDC-4EDD-46B1-8AAB-D2348AD58E38}" presName="connectorText" presStyleLbl="sibTrans2D1" presStyleIdx="0" presStyleCnt="2"/>
      <dgm:spPr/>
    </dgm:pt>
    <dgm:pt modelId="{B5213A7D-3502-421C-8B4C-6EA5C2755614}" type="pres">
      <dgm:prSet presAssocID="{CE264C68-CBD0-4AE2-A798-8586780D9286}" presName="node" presStyleLbl="node1" presStyleIdx="1" presStyleCnt="3" custScaleX="232062" custScaleY="133386">
        <dgm:presLayoutVars>
          <dgm:bulletEnabled val="1"/>
        </dgm:presLayoutVars>
      </dgm:prSet>
      <dgm:spPr/>
    </dgm:pt>
    <dgm:pt modelId="{E6E9CA23-90F1-4D19-801D-1971969B86BB}" type="pres">
      <dgm:prSet presAssocID="{AA96DDA6-A263-4086-83B1-50D48F288E0E}" presName="sibTrans" presStyleLbl="sibTrans2D1" presStyleIdx="1" presStyleCnt="2"/>
      <dgm:spPr/>
    </dgm:pt>
    <dgm:pt modelId="{647C61D2-5775-423A-87E1-E88FD7A3B658}" type="pres">
      <dgm:prSet presAssocID="{AA96DDA6-A263-4086-83B1-50D48F288E0E}" presName="connectorText" presStyleLbl="sibTrans2D1" presStyleIdx="1" presStyleCnt="2"/>
      <dgm:spPr/>
    </dgm:pt>
    <dgm:pt modelId="{C2ED49CC-3045-4D7F-BC73-FB75CBFD3A3F}" type="pres">
      <dgm:prSet presAssocID="{47568FD8-0F8D-46F9-88BD-2DBA170236EE}" presName="node" presStyleLbl="node1" presStyleIdx="2" presStyleCnt="3" custScaleX="182042">
        <dgm:presLayoutVars>
          <dgm:bulletEnabled val="1"/>
        </dgm:presLayoutVars>
      </dgm:prSet>
      <dgm:spPr/>
    </dgm:pt>
  </dgm:ptLst>
  <dgm:cxnLst>
    <dgm:cxn modelId="{6EBC3107-5547-4ACB-99F4-8CCA2B628F55}" srcId="{A29C9456-7A59-4B6A-B6D8-681D0D45754C}" destId="{CE264C68-CBD0-4AE2-A798-8586780D9286}" srcOrd="1" destOrd="0" parTransId="{E5B72202-1D92-4A15-9976-697D408C4D8D}" sibTransId="{AA96DDA6-A263-4086-83B1-50D48F288E0E}"/>
    <dgm:cxn modelId="{1F2B4C1C-459B-45E9-8F67-2EB1E7C51C97}" type="presOf" srcId="{A9DF580E-8AB9-4B50-BCD4-6F449DEE1B52}" destId="{E38F5D41-75E1-4E13-B859-0B6351EAD457}" srcOrd="0" destOrd="0" presId="urn:microsoft.com/office/officeart/2005/8/layout/process2"/>
    <dgm:cxn modelId="{F1DCA02D-2D05-4B10-9834-064713DE8C2D}" type="presOf" srcId="{47568FD8-0F8D-46F9-88BD-2DBA170236EE}" destId="{C2ED49CC-3045-4D7F-BC73-FB75CBFD3A3F}" srcOrd="0" destOrd="0" presId="urn:microsoft.com/office/officeart/2005/8/layout/process2"/>
    <dgm:cxn modelId="{C61B3C30-F29D-4390-8136-3B036D8F00D1}" type="presOf" srcId="{AA96DDA6-A263-4086-83B1-50D48F288E0E}" destId="{647C61D2-5775-423A-87E1-E88FD7A3B658}" srcOrd="1" destOrd="0" presId="urn:microsoft.com/office/officeart/2005/8/layout/process2"/>
    <dgm:cxn modelId="{0FE31439-D1AE-40E7-8EA2-D9E6F7644076}" type="presOf" srcId="{AA96DDA6-A263-4086-83B1-50D48F288E0E}" destId="{E6E9CA23-90F1-4D19-801D-1971969B86BB}" srcOrd="0" destOrd="0" presId="urn:microsoft.com/office/officeart/2005/8/layout/process2"/>
    <dgm:cxn modelId="{FEAE0141-D77D-4E5C-B3CA-3A3D7D5E35F7}" type="presOf" srcId="{A29C9456-7A59-4B6A-B6D8-681D0D45754C}" destId="{4C6827CC-54B0-469E-97D5-1DB2BAC4E108}" srcOrd="0" destOrd="0" presId="urn:microsoft.com/office/officeart/2005/8/layout/process2"/>
    <dgm:cxn modelId="{553FC74A-BA66-4D33-A9BD-EA312147EA69}" srcId="{A29C9456-7A59-4B6A-B6D8-681D0D45754C}" destId="{47568FD8-0F8D-46F9-88BD-2DBA170236EE}" srcOrd="2" destOrd="0" parTransId="{E3BB8E02-BE86-4ADC-B471-A9B2A6725DC5}" sibTransId="{C7EDCBB3-A2CA-4267-BD13-61294486C4E4}"/>
    <dgm:cxn modelId="{6D0B5A53-8EF4-4951-833A-D9E57C7AEEFF}" type="presOf" srcId="{053FDFDC-4EDD-46B1-8AAB-D2348AD58E38}" destId="{4061BC50-FD17-4846-80F8-EFC9EFE40985}" srcOrd="0" destOrd="0" presId="urn:microsoft.com/office/officeart/2005/8/layout/process2"/>
    <dgm:cxn modelId="{7F8E8CA4-062A-40D1-A587-4215FF875F88}" type="presOf" srcId="{053FDFDC-4EDD-46B1-8AAB-D2348AD58E38}" destId="{356F521D-EDBC-4BC5-BB23-250585104F17}" srcOrd="1" destOrd="0" presId="urn:microsoft.com/office/officeart/2005/8/layout/process2"/>
    <dgm:cxn modelId="{45416CC6-200B-425C-BBDB-068715E87CEF}" srcId="{A29C9456-7A59-4B6A-B6D8-681D0D45754C}" destId="{A9DF580E-8AB9-4B50-BCD4-6F449DEE1B52}" srcOrd="0" destOrd="0" parTransId="{CE9BA6CB-85B8-43A1-BC43-D4518A791E64}" sibTransId="{053FDFDC-4EDD-46B1-8AAB-D2348AD58E38}"/>
    <dgm:cxn modelId="{BE58CFF9-3B15-427F-9714-546C72968767}" type="presOf" srcId="{CE264C68-CBD0-4AE2-A798-8586780D9286}" destId="{B5213A7D-3502-421C-8B4C-6EA5C2755614}" srcOrd="0" destOrd="0" presId="urn:microsoft.com/office/officeart/2005/8/layout/process2"/>
    <dgm:cxn modelId="{9D386814-424D-4A2E-8454-6B942BEB16F3}" type="presParOf" srcId="{4C6827CC-54B0-469E-97D5-1DB2BAC4E108}" destId="{E38F5D41-75E1-4E13-B859-0B6351EAD457}" srcOrd="0" destOrd="0" presId="urn:microsoft.com/office/officeart/2005/8/layout/process2"/>
    <dgm:cxn modelId="{181F372A-B40E-4D0D-A93C-F0AB7839AD98}" type="presParOf" srcId="{4C6827CC-54B0-469E-97D5-1DB2BAC4E108}" destId="{4061BC50-FD17-4846-80F8-EFC9EFE40985}" srcOrd="1" destOrd="0" presId="urn:microsoft.com/office/officeart/2005/8/layout/process2"/>
    <dgm:cxn modelId="{55FFB032-1F5A-46C2-A539-92123CEEBC67}" type="presParOf" srcId="{4061BC50-FD17-4846-80F8-EFC9EFE40985}" destId="{356F521D-EDBC-4BC5-BB23-250585104F17}" srcOrd="0" destOrd="0" presId="urn:microsoft.com/office/officeart/2005/8/layout/process2"/>
    <dgm:cxn modelId="{9B0C5563-468A-4241-AEC7-AD2B4DD85A90}" type="presParOf" srcId="{4C6827CC-54B0-469E-97D5-1DB2BAC4E108}" destId="{B5213A7D-3502-421C-8B4C-6EA5C2755614}" srcOrd="2" destOrd="0" presId="urn:microsoft.com/office/officeart/2005/8/layout/process2"/>
    <dgm:cxn modelId="{6468AA04-E989-4CB6-823C-5779B83F46B6}" type="presParOf" srcId="{4C6827CC-54B0-469E-97D5-1DB2BAC4E108}" destId="{E6E9CA23-90F1-4D19-801D-1971969B86BB}" srcOrd="3" destOrd="0" presId="urn:microsoft.com/office/officeart/2005/8/layout/process2"/>
    <dgm:cxn modelId="{24F8A740-58DB-44DB-9BCC-5FCD501FDBC7}" type="presParOf" srcId="{E6E9CA23-90F1-4D19-801D-1971969B86BB}" destId="{647C61D2-5775-423A-87E1-E88FD7A3B658}" srcOrd="0" destOrd="0" presId="urn:microsoft.com/office/officeart/2005/8/layout/process2"/>
    <dgm:cxn modelId="{9616E24B-4273-4C1F-95AF-BDCF8843AE78}" type="presParOf" srcId="{4C6827CC-54B0-469E-97D5-1DB2BAC4E108}" destId="{C2ED49CC-3045-4D7F-BC73-FB75CBFD3A3F}"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A5F3F8A9-69BE-4A35-9867-A2224206E34B}" type="doc">
      <dgm:prSet loTypeId="urn:microsoft.com/office/officeart/2005/8/layout/process2" loCatId="process" qsTypeId="urn:microsoft.com/office/officeart/2005/8/quickstyle/simple1" qsCatId="simple" csTypeId="urn:microsoft.com/office/officeart/2005/8/colors/colorful5" csCatId="colorful" phldr="1"/>
      <dgm:spPr/>
    </dgm:pt>
    <dgm:pt modelId="{486E3D6A-2B29-484E-BF63-593B0A3A3513}">
      <dgm:prSet phldrT="[Text]" custT="1"/>
      <dgm:spPr/>
      <dgm:t>
        <a:bodyPr/>
        <a:lstStyle/>
        <a:p>
          <a:r>
            <a:rPr lang="en-US" sz="2400"/>
            <a:t>You may need assistance from an interpreter when you take a witness statement from an individual who does not speak English as their 1</a:t>
          </a:r>
          <a:r>
            <a:rPr lang="en-US" sz="2400" baseline="30000"/>
            <a:t>st</a:t>
          </a:r>
          <a:r>
            <a:rPr lang="en-US" sz="2400"/>
            <a:t> language</a:t>
          </a:r>
          <a:endParaRPr lang="en-US" sz="2400" dirty="0"/>
        </a:p>
      </dgm:t>
    </dgm:pt>
    <dgm:pt modelId="{FBACD8F1-6F4A-433E-95BA-8075B79A3325}" type="parTrans" cxnId="{F6DD0007-1CA7-4E67-BAB6-4D7542BFFDFF}">
      <dgm:prSet/>
      <dgm:spPr/>
      <dgm:t>
        <a:bodyPr/>
        <a:lstStyle/>
        <a:p>
          <a:endParaRPr lang="en-US"/>
        </a:p>
      </dgm:t>
    </dgm:pt>
    <dgm:pt modelId="{BD50B98C-82E0-4742-8950-919084A94004}" type="sibTrans" cxnId="{F6DD0007-1CA7-4E67-BAB6-4D7542BFFDFF}">
      <dgm:prSet/>
      <dgm:spPr/>
      <dgm:t>
        <a:bodyPr/>
        <a:lstStyle/>
        <a:p>
          <a:endParaRPr lang="en-US"/>
        </a:p>
      </dgm:t>
    </dgm:pt>
    <dgm:pt modelId="{5E17A15F-389D-4670-9DCE-181979EFC7DE}">
      <dgm:prSet phldrT="[Text]" custT="1"/>
      <dgm:spPr/>
      <dgm:t>
        <a:bodyPr/>
        <a:lstStyle/>
        <a:p>
          <a:r>
            <a:rPr lang="en-US" sz="2400"/>
            <a:t>In such cases you will need to use local procedure to contact an interpreter</a:t>
          </a:r>
          <a:endParaRPr lang="en-US" sz="2400" dirty="0"/>
        </a:p>
      </dgm:t>
    </dgm:pt>
    <dgm:pt modelId="{03DB6A4F-7723-41C2-8FA3-7C4D4E90EDDE}" type="parTrans" cxnId="{02CEE5A7-6423-4B6F-93F6-9F81CB35ABC3}">
      <dgm:prSet/>
      <dgm:spPr/>
      <dgm:t>
        <a:bodyPr/>
        <a:lstStyle/>
        <a:p>
          <a:endParaRPr lang="en-US"/>
        </a:p>
      </dgm:t>
    </dgm:pt>
    <dgm:pt modelId="{BEAF7EFC-2A1C-4181-BDD5-9155BFDBBE52}" type="sibTrans" cxnId="{02CEE5A7-6423-4B6F-93F6-9F81CB35ABC3}">
      <dgm:prSet/>
      <dgm:spPr/>
      <dgm:t>
        <a:bodyPr/>
        <a:lstStyle/>
        <a:p>
          <a:endParaRPr lang="en-US"/>
        </a:p>
      </dgm:t>
    </dgm:pt>
    <dgm:pt modelId="{6454E493-AEF5-46F6-B959-EA6DAF874A51}">
      <dgm:prSet phldrT="[Text]" custT="1"/>
      <dgm:spPr/>
      <dgm:t>
        <a:bodyPr/>
        <a:lstStyle/>
        <a:p>
          <a:r>
            <a:rPr lang="en-US" sz="2400"/>
            <a:t>When a witness statement is recorded in another language the interpreter must make a translation into the English version onto a separate witness statement form MG11 to formally produce the translation as an exhibit which can be used in court </a:t>
          </a:r>
          <a:endParaRPr lang="en-US" sz="2400" dirty="0"/>
        </a:p>
      </dgm:t>
    </dgm:pt>
    <dgm:pt modelId="{72B100CE-BE3D-4642-BEF6-1F9EED51FFFC}" type="parTrans" cxnId="{87A23C9A-2F43-4E15-8646-80C640782AB6}">
      <dgm:prSet/>
      <dgm:spPr/>
      <dgm:t>
        <a:bodyPr/>
        <a:lstStyle/>
        <a:p>
          <a:endParaRPr lang="en-US"/>
        </a:p>
      </dgm:t>
    </dgm:pt>
    <dgm:pt modelId="{2F797A72-AC7C-4185-8E62-C48A708DA51E}" type="sibTrans" cxnId="{87A23C9A-2F43-4E15-8646-80C640782AB6}">
      <dgm:prSet/>
      <dgm:spPr/>
      <dgm:t>
        <a:bodyPr/>
        <a:lstStyle/>
        <a:p>
          <a:endParaRPr lang="en-US"/>
        </a:p>
      </dgm:t>
    </dgm:pt>
    <dgm:pt modelId="{BDB4445F-A7A1-4223-A767-640E51C5354D}" type="pres">
      <dgm:prSet presAssocID="{A5F3F8A9-69BE-4A35-9867-A2224206E34B}" presName="linearFlow" presStyleCnt="0">
        <dgm:presLayoutVars>
          <dgm:resizeHandles val="exact"/>
        </dgm:presLayoutVars>
      </dgm:prSet>
      <dgm:spPr/>
    </dgm:pt>
    <dgm:pt modelId="{E5518BFF-6112-49BE-ACFE-E9845C578855}" type="pres">
      <dgm:prSet presAssocID="{486E3D6A-2B29-484E-BF63-593B0A3A3513}" presName="node" presStyleLbl="node1" presStyleIdx="0" presStyleCnt="3" custScaleX="207065">
        <dgm:presLayoutVars>
          <dgm:bulletEnabled val="1"/>
        </dgm:presLayoutVars>
      </dgm:prSet>
      <dgm:spPr/>
    </dgm:pt>
    <dgm:pt modelId="{72DADE2C-8196-4FA9-9C77-4A1A4E8E8387}" type="pres">
      <dgm:prSet presAssocID="{BD50B98C-82E0-4742-8950-919084A94004}" presName="sibTrans" presStyleLbl="sibTrans2D1" presStyleIdx="0" presStyleCnt="2"/>
      <dgm:spPr/>
    </dgm:pt>
    <dgm:pt modelId="{6307DA21-FE56-4110-A0AC-9F9D33BB5354}" type="pres">
      <dgm:prSet presAssocID="{BD50B98C-82E0-4742-8950-919084A94004}" presName="connectorText" presStyleLbl="sibTrans2D1" presStyleIdx="0" presStyleCnt="2"/>
      <dgm:spPr/>
    </dgm:pt>
    <dgm:pt modelId="{00B17563-E972-4509-AF04-317BAC0DCE1C}" type="pres">
      <dgm:prSet presAssocID="{5E17A15F-389D-4670-9DCE-181979EFC7DE}" presName="node" presStyleLbl="node1" presStyleIdx="1" presStyleCnt="3" custScaleX="188571" custScaleY="50352">
        <dgm:presLayoutVars>
          <dgm:bulletEnabled val="1"/>
        </dgm:presLayoutVars>
      </dgm:prSet>
      <dgm:spPr/>
    </dgm:pt>
    <dgm:pt modelId="{673DD7B1-0508-4CB4-B784-E8E5C99A5408}" type="pres">
      <dgm:prSet presAssocID="{BEAF7EFC-2A1C-4181-BDD5-9155BFDBBE52}" presName="sibTrans" presStyleLbl="sibTrans2D1" presStyleIdx="1" presStyleCnt="2"/>
      <dgm:spPr/>
    </dgm:pt>
    <dgm:pt modelId="{9DEDB65A-5090-4F98-9186-EEADD14A5284}" type="pres">
      <dgm:prSet presAssocID="{BEAF7EFC-2A1C-4181-BDD5-9155BFDBBE52}" presName="connectorText" presStyleLbl="sibTrans2D1" presStyleIdx="1" presStyleCnt="2"/>
      <dgm:spPr/>
    </dgm:pt>
    <dgm:pt modelId="{C0108D6F-BA9E-4839-B556-FC0EA9FD996D}" type="pres">
      <dgm:prSet presAssocID="{6454E493-AEF5-46F6-B959-EA6DAF874A51}" presName="node" presStyleLbl="node1" presStyleIdx="2" presStyleCnt="3" custScaleX="188571" custScaleY="112630">
        <dgm:presLayoutVars>
          <dgm:bulletEnabled val="1"/>
        </dgm:presLayoutVars>
      </dgm:prSet>
      <dgm:spPr/>
    </dgm:pt>
  </dgm:ptLst>
  <dgm:cxnLst>
    <dgm:cxn modelId="{F6DD0007-1CA7-4E67-BAB6-4D7542BFFDFF}" srcId="{A5F3F8A9-69BE-4A35-9867-A2224206E34B}" destId="{486E3D6A-2B29-484E-BF63-593B0A3A3513}" srcOrd="0" destOrd="0" parTransId="{FBACD8F1-6F4A-433E-95BA-8075B79A3325}" sibTransId="{BD50B98C-82E0-4742-8950-919084A94004}"/>
    <dgm:cxn modelId="{FEB2DD1E-D218-4E47-92D0-CAC2C136F90D}" type="presOf" srcId="{A5F3F8A9-69BE-4A35-9867-A2224206E34B}" destId="{BDB4445F-A7A1-4223-A767-640E51C5354D}" srcOrd="0" destOrd="0" presId="urn:microsoft.com/office/officeart/2005/8/layout/process2"/>
    <dgm:cxn modelId="{AEE2E023-DD9E-4460-A32B-5335B10A204E}" type="presOf" srcId="{BEAF7EFC-2A1C-4181-BDD5-9155BFDBBE52}" destId="{673DD7B1-0508-4CB4-B784-E8E5C99A5408}" srcOrd="0" destOrd="0" presId="urn:microsoft.com/office/officeart/2005/8/layout/process2"/>
    <dgm:cxn modelId="{8DEDE930-1AA2-454E-BD49-F09DD89A04D6}" type="presOf" srcId="{BEAF7EFC-2A1C-4181-BDD5-9155BFDBBE52}" destId="{9DEDB65A-5090-4F98-9186-EEADD14A5284}" srcOrd="1" destOrd="0" presId="urn:microsoft.com/office/officeart/2005/8/layout/process2"/>
    <dgm:cxn modelId="{F4AF2739-88F5-4EA3-9492-DEF8202FB2D8}" type="presOf" srcId="{5E17A15F-389D-4670-9DCE-181979EFC7DE}" destId="{00B17563-E972-4509-AF04-317BAC0DCE1C}" srcOrd="0" destOrd="0" presId="urn:microsoft.com/office/officeart/2005/8/layout/process2"/>
    <dgm:cxn modelId="{EA063D3F-D8C1-4F4F-8D34-6F71CB2F635B}" type="presOf" srcId="{BD50B98C-82E0-4742-8950-919084A94004}" destId="{72DADE2C-8196-4FA9-9C77-4A1A4E8E8387}" srcOrd="0" destOrd="0" presId="urn:microsoft.com/office/officeart/2005/8/layout/process2"/>
    <dgm:cxn modelId="{F8BE503F-4118-4516-A43B-A0AE68F074FD}" type="presOf" srcId="{BD50B98C-82E0-4742-8950-919084A94004}" destId="{6307DA21-FE56-4110-A0AC-9F9D33BB5354}" srcOrd="1" destOrd="0" presId="urn:microsoft.com/office/officeart/2005/8/layout/process2"/>
    <dgm:cxn modelId="{315D5B86-96AE-40D5-8FB4-D7FA9A54CB73}" type="presOf" srcId="{6454E493-AEF5-46F6-B959-EA6DAF874A51}" destId="{C0108D6F-BA9E-4839-B556-FC0EA9FD996D}" srcOrd="0" destOrd="0" presId="urn:microsoft.com/office/officeart/2005/8/layout/process2"/>
    <dgm:cxn modelId="{87A23C9A-2F43-4E15-8646-80C640782AB6}" srcId="{A5F3F8A9-69BE-4A35-9867-A2224206E34B}" destId="{6454E493-AEF5-46F6-B959-EA6DAF874A51}" srcOrd="2" destOrd="0" parTransId="{72B100CE-BE3D-4642-BEF6-1F9EED51FFFC}" sibTransId="{2F797A72-AC7C-4185-8E62-C48A708DA51E}"/>
    <dgm:cxn modelId="{02CEE5A7-6423-4B6F-93F6-9F81CB35ABC3}" srcId="{A5F3F8A9-69BE-4A35-9867-A2224206E34B}" destId="{5E17A15F-389D-4670-9DCE-181979EFC7DE}" srcOrd="1" destOrd="0" parTransId="{03DB6A4F-7723-41C2-8FA3-7C4D4E90EDDE}" sibTransId="{BEAF7EFC-2A1C-4181-BDD5-9155BFDBBE52}"/>
    <dgm:cxn modelId="{91F3DED6-D4A3-4DA5-ABC7-2DB7F869F9C2}" type="presOf" srcId="{486E3D6A-2B29-484E-BF63-593B0A3A3513}" destId="{E5518BFF-6112-49BE-ACFE-E9845C578855}" srcOrd="0" destOrd="0" presId="urn:microsoft.com/office/officeart/2005/8/layout/process2"/>
    <dgm:cxn modelId="{86DF5497-E56C-409E-B64D-42D8CE05EE89}" type="presParOf" srcId="{BDB4445F-A7A1-4223-A767-640E51C5354D}" destId="{E5518BFF-6112-49BE-ACFE-E9845C578855}" srcOrd="0" destOrd="0" presId="urn:microsoft.com/office/officeart/2005/8/layout/process2"/>
    <dgm:cxn modelId="{1F9C07BB-F11C-4F92-B1A4-28AC33CB0DA3}" type="presParOf" srcId="{BDB4445F-A7A1-4223-A767-640E51C5354D}" destId="{72DADE2C-8196-4FA9-9C77-4A1A4E8E8387}" srcOrd="1" destOrd="0" presId="urn:microsoft.com/office/officeart/2005/8/layout/process2"/>
    <dgm:cxn modelId="{7655F464-58FB-40A9-B40F-0AB000F4F776}" type="presParOf" srcId="{72DADE2C-8196-4FA9-9C77-4A1A4E8E8387}" destId="{6307DA21-FE56-4110-A0AC-9F9D33BB5354}" srcOrd="0" destOrd="0" presId="urn:microsoft.com/office/officeart/2005/8/layout/process2"/>
    <dgm:cxn modelId="{63C978E5-1300-462B-9877-752B09FAF74F}" type="presParOf" srcId="{BDB4445F-A7A1-4223-A767-640E51C5354D}" destId="{00B17563-E972-4509-AF04-317BAC0DCE1C}" srcOrd="2" destOrd="0" presId="urn:microsoft.com/office/officeart/2005/8/layout/process2"/>
    <dgm:cxn modelId="{218B3CCC-6D75-4DD0-AFBB-7692B07F9D0D}" type="presParOf" srcId="{BDB4445F-A7A1-4223-A767-640E51C5354D}" destId="{673DD7B1-0508-4CB4-B784-E8E5C99A5408}" srcOrd="3" destOrd="0" presId="urn:microsoft.com/office/officeart/2005/8/layout/process2"/>
    <dgm:cxn modelId="{5FA1ECB3-37BB-4C8B-BFB3-D2B7E8181B89}" type="presParOf" srcId="{673DD7B1-0508-4CB4-B784-E8E5C99A5408}" destId="{9DEDB65A-5090-4F98-9186-EEADD14A5284}" srcOrd="0" destOrd="0" presId="urn:microsoft.com/office/officeart/2005/8/layout/process2"/>
    <dgm:cxn modelId="{D9415838-E64F-45C4-A642-394EE2580F05}" type="presParOf" srcId="{BDB4445F-A7A1-4223-A767-640E51C5354D}" destId="{C0108D6F-BA9E-4839-B556-FC0EA9FD996D}"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D6C8E685-14B0-47F7-B1A7-F451FE312D0B}" type="doc">
      <dgm:prSet loTypeId="urn:microsoft.com/office/officeart/2005/8/layout/process2" loCatId="process" qsTypeId="urn:microsoft.com/office/officeart/2005/8/quickstyle/simple1" qsCatId="simple" csTypeId="urn:microsoft.com/office/officeart/2005/8/colors/colorful5" csCatId="colorful" phldr="1"/>
      <dgm:spPr/>
    </dgm:pt>
    <dgm:pt modelId="{F8F10C42-21F7-4D8A-8913-C13654DB8195}">
      <dgm:prSet phldrT="[Text]" custT="1"/>
      <dgm:spPr/>
      <dgm:t>
        <a:bodyPr/>
        <a:lstStyle/>
        <a:p>
          <a:r>
            <a:rPr lang="en-US" sz="2400"/>
            <a:t>It may be helpful for a support person who is known to the witness to be present during the interview to provide emotional support (the ‘interview supporter’) </a:t>
          </a:r>
          <a:endParaRPr lang="en-US" sz="2400" dirty="0"/>
        </a:p>
      </dgm:t>
    </dgm:pt>
    <dgm:pt modelId="{60E54791-1CD7-4A52-8C23-5EB110C0752B}" type="parTrans" cxnId="{107C8CD7-78D4-447F-8DCE-CD3C132972F9}">
      <dgm:prSet/>
      <dgm:spPr/>
      <dgm:t>
        <a:bodyPr/>
        <a:lstStyle/>
        <a:p>
          <a:endParaRPr lang="en-US"/>
        </a:p>
      </dgm:t>
    </dgm:pt>
    <dgm:pt modelId="{2F47DF75-C1A6-4A3B-9170-9B505B53DC99}" type="sibTrans" cxnId="{107C8CD7-78D4-447F-8DCE-CD3C132972F9}">
      <dgm:prSet/>
      <dgm:spPr/>
      <dgm:t>
        <a:bodyPr/>
        <a:lstStyle/>
        <a:p>
          <a:endParaRPr lang="en-US" dirty="0"/>
        </a:p>
      </dgm:t>
    </dgm:pt>
    <dgm:pt modelId="{7D5BC719-C59B-4C64-A1A9-B7DCBBC56607}">
      <dgm:prSet phldrT="[Text]" custT="1"/>
      <dgm:spPr/>
      <dgm:t>
        <a:bodyPr/>
        <a:lstStyle/>
        <a:p>
          <a:r>
            <a:rPr lang="en-US" sz="2400"/>
            <a:t>Where this is appropriate &amp; practical, the views of the witness should be established prior to the interview as to whether they wish another person to be present &amp; if so, who this should be</a:t>
          </a:r>
          <a:endParaRPr lang="en-US" sz="2400" dirty="0"/>
        </a:p>
      </dgm:t>
    </dgm:pt>
    <dgm:pt modelId="{663989CE-5365-4833-9F19-29FADF445FA4}" type="parTrans" cxnId="{02B1164C-F75D-46E8-99E6-AD7DE97948E7}">
      <dgm:prSet/>
      <dgm:spPr/>
      <dgm:t>
        <a:bodyPr/>
        <a:lstStyle/>
        <a:p>
          <a:endParaRPr lang="en-US"/>
        </a:p>
      </dgm:t>
    </dgm:pt>
    <dgm:pt modelId="{FE9B5940-8E82-494F-8E72-AA90212F8BC3}" type="sibTrans" cxnId="{02B1164C-F75D-46E8-99E6-AD7DE97948E7}">
      <dgm:prSet/>
      <dgm:spPr/>
      <dgm:t>
        <a:bodyPr/>
        <a:lstStyle/>
        <a:p>
          <a:endParaRPr lang="en-US"/>
        </a:p>
      </dgm:t>
    </dgm:pt>
    <dgm:pt modelId="{6D316295-2A37-4CF9-B1C0-239BA3069571}">
      <dgm:prSet phldrT="[Text]" custT="1"/>
      <dgm:spPr/>
      <dgm:t>
        <a:bodyPr/>
        <a:lstStyle/>
        <a:p>
          <a:r>
            <a:rPr lang="en-US" sz="2400"/>
            <a:t>Other witnesses in the case CANNOT act as supporters</a:t>
          </a:r>
          <a:endParaRPr lang="en-US" sz="2400" dirty="0"/>
        </a:p>
      </dgm:t>
    </dgm:pt>
    <dgm:pt modelId="{60E9484C-74DC-4E5B-9238-B82A459575C9}" type="parTrans" cxnId="{E7EBD53B-C201-4997-92D3-B01A9B296502}">
      <dgm:prSet/>
      <dgm:spPr/>
      <dgm:t>
        <a:bodyPr/>
        <a:lstStyle/>
        <a:p>
          <a:endParaRPr lang="en-US"/>
        </a:p>
      </dgm:t>
    </dgm:pt>
    <dgm:pt modelId="{8741C8E3-9714-4271-9E28-EC214D63F45A}" type="sibTrans" cxnId="{E7EBD53B-C201-4997-92D3-B01A9B296502}">
      <dgm:prSet/>
      <dgm:spPr/>
      <dgm:t>
        <a:bodyPr/>
        <a:lstStyle/>
        <a:p>
          <a:endParaRPr lang="en-US"/>
        </a:p>
      </dgm:t>
    </dgm:pt>
    <dgm:pt modelId="{D0B5B2A9-540A-41A5-85B4-76389A923B22}" type="pres">
      <dgm:prSet presAssocID="{D6C8E685-14B0-47F7-B1A7-F451FE312D0B}" presName="linearFlow" presStyleCnt="0">
        <dgm:presLayoutVars>
          <dgm:resizeHandles val="exact"/>
        </dgm:presLayoutVars>
      </dgm:prSet>
      <dgm:spPr/>
    </dgm:pt>
    <dgm:pt modelId="{EB3FE484-D33A-4D12-9F09-2E99019D3851}" type="pres">
      <dgm:prSet presAssocID="{F8F10C42-21F7-4D8A-8913-C13654DB8195}" presName="node" presStyleLbl="node1" presStyleIdx="0" presStyleCnt="3" custScaleX="219825">
        <dgm:presLayoutVars>
          <dgm:bulletEnabled val="1"/>
        </dgm:presLayoutVars>
      </dgm:prSet>
      <dgm:spPr/>
    </dgm:pt>
    <dgm:pt modelId="{DB940533-F528-43D0-A9EC-12F3A7048F7C}" type="pres">
      <dgm:prSet presAssocID="{2F47DF75-C1A6-4A3B-9170-9B505B53DC99}" presName="sibTrans" presStyleLbl="sibTrans2D1" presStyleIdx="0" presStyleCnt="2"/>
      <dgm:spPr/>
    </dgm:pt>
    <dgm:pt modelId="{E3BB03EB-3A19-4B6C-B052-FE5240A592EA}" type="pres">
      <dgm:prSet presAssocID="{2F47DF75-C1A6-4A3B-9170-9B505B53DC99}" presName="connectorText" presStyleLbl="sibTrans2D1" presStyleIdx="0" presStyleCnt="2"/>
      <dgm:spPr/>
    </dgm:pt>
    <dgm:pt modelId="{64E6DD1C-897D-4B51-91FA-2701088460B2}" type="pres">
      <dgm:prSet presAssocID="{7D5BC719-C59B-4C64-A1A9-B7DCBBC56607}" presName="node" presStyleLbl="node1" presStyleIdx="1" presStyleCnt="3" custScaleX="219825">
        <dgm:presLayoutVars>
          <dgm:bulletEnabled val="1"/>
        </dgm:presLayoutVars>
      </dgm:prSet>
      <dgm:spPr/>
    </dgm:pt>
    <dgm:pt modelId="{F52D1E3E-1C2F-4C73-9F09-7106C8698903}" type="pres">
      <dgm:prSet presAssocID="{FE9B5940-8E82-494F-8E72-AA90212F8BC3}" presName="sibTrans" presStyleLbl="sibTrans2D1" presStyleIdx="1" presStyleCnt="2"/>
      <dgm:spPr/>
    </dgm:pt>
    <dgm:pt modelId="{37A30A11-6C8E-4AF0-A32F-E4931BAAFB57}" type="pres">
      <dgm:prSet presAssocID="{FE9B5940-8E82-494F-8E72-AA90212F8BC3}" presName="connectorText" presStyleLbl="sibTrans2D1" presStyleIdx="1" presStyleCnt="2"/>
      <dgm:spPr/>
    </dgm:pt>
    <dgm:pt modelId="{32B163D2-A928-49D5-89C5-B33011F1D628}" type="pres">
      <dgm:prSet presAssocID="{6D316295-2A37-4CF9-B1C0-239BA3069571}" presName="node" presStyleLbl="node1" presStyleIdx="2" presStyleCnt="3">
        <dgm:presLayoutVars>
          <dgm:bulletEnabled val="1"/>
        </dgm:presLayoutVars>
      </dgm:prSet>
      <dgm:spPr/>
    </dgm:pt>
  </dgm:ptLst>
  <dgm:cxnLst>
    <dgm:cxn modelId="{258E9E09-B5C3-4677-9F1F-687BEB8245B5}" type="presOf" srcId="{2F47DF75-C1A6-4A3B-9170-9B505B53DC99}" destId="{E3BB03EB-3A19-4B6C-B052-FE5240A592EA}" srcOrd="1" destOrd="0" presId="urn:microsoft.com/office/officeart/2005/8/layout/process2"/>
    <dgm:cxn modelId="{D9404A16-D808-44C3-AF38-484D6D8BB96E}" type="presOf" srcId="{F8F10C42-21F7-4D8A-8913-C13654DB8195}" destId="{EB3FE484-D33A-4D12-9F09-2E99019D3851}" srcOrd="0" destOrd="0" presId="urn:microsoft.com/office/officeart/2005/8/layout/process2"/>
    <dgm:cxn modelId="{E7EBD53B-C201-4997-92D3-B01A9B296502}" srcId="{D6C8E685-14B0-47F7-B1A7-F451FE312D0B}" destId="{6D316295-2A37-4CF9-B1C0-239BA3069571}" srcOrd="2" destOrd="0" parTransId="{60E9484C-74DC-4E5B-9238-B82A459575C9}" sibTransId="{8741C8E3-9714-4271-9E28-EC214D63F45A}"/>
    <dgm:cxn modelId="{02B1164C-F75D-46E8-99E6-AD7DE97948E7}" srcId="{D6C8E685-14B0-47F7-B1A7-F451FE312D0B}" destId="{7D5BC719-C59B-4C64-A1A9-B7DCBBC56607}" srcOrd="1" destOrd="0" parTransId="{663989CE-5365-4833-9F19-29FADF445FA4}" sibTransId="{FE9B5940-8E82-494F-8E72-AA90212F8BC3}"/>
    <dgm:cxn modelId="{C128105B-92C6-45DC-B0AD-6D8495E86978}" type="presOf" srcId="{FE9B5940-8E82-494F-8E72-AA90212F8BC3}" destId="{F52D1E3E-1C2F-4C73-9F09-7106C8698903}" srcOrd="0" destOrd="0" presId="urn:microsoft.com/office/officeart/2005/8/layout/process2"/>
    <dgm:cxn modelId="{536E455C-88A4-474B-8316-525231BFC303}" type="presOf" srcId="{D6C8E685-14B0-47F7-B1A7-F451FE312D0B}" destId="{D0B5B2A9-540A-41A5-85B4-76389A923B22}" srcOrd="0" destOrd="0" presId="urn:microsoft.com/office/officeart/2005/8/layout/process2"/>
    <dgm:cxn modelId="{E10D7A85-F5B1-4D71-9F6C-64A6EF3F30EF}" type="presOf" srcId="{2F47DF75-C1A6-4A3B-9170-9B505B53DC99}" destId="{DB940533-F528-43D0-A9EC-12F3A7048F7C}" srcOrd="0" destOrd="0" presId="urn:microsoft.com/office/officeart/2005/8/layout/process2"/>
    <dgm:cxn modelId="{EFBC4E99-4D94-4F99-95BC-05B77A34E1A4}" type="presOf" srcId="{7D5BC719-C59B-4C64-A1A9-B7DCBBC56607}" destId="{64E6DD1C-897D-4B51-91FA-2701088460B2}" srcOrd="0" destOrd="0" presId="urn:microsoft.com/office/officeart/2005/8/layout/process2"/>
    <dgm:cxn modelId="{26C16E9C-C654-42A9-AD16-EB27EBF0DD4E}" type="presOf" srcId="{6D316295-2A37-4CF9-B1C0-239BA3069571}" destId="{32B163D2-A928-49D5-89C5-B33011F1D628}" srcOrd="0" destOrd="0" presId="urn:microsoft.com/office/officeart/2005/8/layout/process2"/>
    <dgm:cxn modelId="{5C62F3C8-778F-480C-935F-DB84E96AF93B}" type="presOf" srcId="{FE9B5940-8E82-494F-8E72-AA90212F8BC3}" destId="{37A30A11-6C8E-4AF0-A32F-E4931BAAFB57}" srcOrd="1" destOrd="0" presId="urn:microsoft.com/office/officeart/2005/8/layout/process2"/>
    <dgm:cxn modelId="{107C8CD7-78D4-447F-8DCE-CD3C132972F9}" srcId="{D6C8E685-14B0-47F7-B1A7-F451FE312D0B}" destId="{F8F10C42-21F7-4D8A-8913-C13654DB8195}" srcOrd="0" destOrd="0" parTransId="{60E54791-1CD7-4A52-8C23-5EB110C0752B}" sibTransId="{2F47DF75-C1A6-4A3B-9170-9B505B53DC99}"/>
    <dgm:cxn modelId="{C720C598-ED66-4AEB-9296-7FBA6D912CD4}" type="presParOf" srcId="{D0B5B2A9-540A-41A5-85B4-76389A923B22}" destId="{EB3FE484-D33A-4D12-9F09-2E99019D3851}" srcOrd="0" destOrd="0" presId="urn:microsoft.com/office/officeart/2005/8/layout/process2"/>
    <dgm:cxn modelId="{ECE00480-7E57-403D-8A07-22A18224B8D2}" type="presParOf" srcId="{D0B5B2A9-540A-41A5-85B4-76389A923B22}" destId="{DB940533-F528-43D0-A9EC-12F3A7048F7C}" srcOrd="1" destOrd="0" presId="urn:microsoft.com/office/officeart/2005/8/layout/process2"/>
    <dgm:cxn modelId="{AF7D1708-1C9C-4921-8325-15CDAE5CCE88}" type="presParOf" srcId="{DB940533-F528-43D0-A9EC-12F3A7048F7C}" destId="{E3BB03EB-3A19-4B6C-B052-FE5240A592EA}" srcOrd="0" destOrd="0" presId="urn:microsoft.com/office/officeart/2005/8/layout/process2"/>
    <dgm:cxn modelId="{ADA28F4C-3CE0-4DCD-8CF4-9834D7DA3023}" type="presParOf" srcId="{D0B5B2A9-540A-41A5-85B4-76389A923B22}" destId="{64E6DD1C-897D-4B51-91FA-2701088460B2}" srcOrd="2" destOrd="0" presId="urn:microsoft.com/office/officeart/2005/8/layout/process2"/>
    <dgm:cxn modelId="{7B5A272F-06AB-4354-B570-8299976966A3}" type="presParOf" srcId="{D0B5B2A9-540A-41A5-85B4-76389A923B22}" destId="{F52D1E3E-1C2F-4C73-9F09-7106C8698903}" srcOrd="3" destOrd="0" presId="urn:microsoft.com/office/officeart/2005/8/layout/process2"/>
    <dgm:cxn modelId="{ABF3EFBC-5726-43BA-B210-D97D4B7E4E3F}" type="presParOf" srcId="{F52D1E3E-1C2F-4C73-9F09-7106C8698903}" destId="{37A30A11-6C8E-4AF0-A32F-E4931BAAFB57}" srcOrd="0" destOrd="0" presId="urn:microsoft.com/office/officeart/2005/8/layout/process2"/>
    <dgm:cxn modelId="{D62BD418-230D-42D6-B1C6-5C7598B71B97}" type="presParOf" srcId="{D0B5B2A9-540A-41A5-85B4-76389A923B22}" destId="{32B163D2-A928-49D5-89C5-B33011F1D628}"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3A19A3FE-C20E-4861-86B1-6037B22E2A6C}"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4A7556EC-1D98-40C9-A373-4A69D68CAEEA}">
      <dgm:prSet phldrT="[Text]" custT="1"/>
      <dgm:spPr/>
      <dgm:t>
        <a:bodyPr/>
        <a:lstStyle/>
        <a:p>
          <a:r>
            <a:rPr lang="en-US" sz="2400"/>
            <a:t>1. To be able to understand &amp; be understood</a:t>
          </a:r>
          <a:endParaRPr lang="en-US" sz="2400" dirty="0"/>
        </a:p>
      </dgm:t>
    </dgm:pt>
    <dgm:pt modelId="{98E8F171-6DE2-46EF-BB98-27EA44BE535C}" type="parTrans" cxnId="{1A4467BE-0727-470F-A81E-C0C9B9D5E989}">
      <dgm:prSet/>
      <dgm:spPr/>
      <dgm:t>
        <a:bodyPr/>
        <a:lstStyle/>
        <a:p>
          <a:endParaRPr lang="en-US"/>
        </a:p>
      </dgm:t>
    </dgm:pt>
    <dgm:pt modelId="{F1507758-7B60-43E3-9E26-904D80A97534}" type="sibTrans" cxnId="{1A4467BE-0727-470F-A81E-C0C9B9D5E989}">
      <dgm:prSet/>
      <dgm:spPr/>
      <dgm:t>
        <a:bodyPr/>
        <a:lstStyle/>
        <a:p>
          <a:endParaRPr lang="en-US"/>
        </a:p>
      </dgm:t>
    </dgm:pt>
    <dgm:pt modelId="{A5108F8E-0E00-41C0-8A8E-2488ACF07A6C}">
      <dgm:prSet phldrT="[Text]" custT="1"/>
      <dgm:spPr/>
      <dgm:t>
        <a:bodyPr/>
        <a:lstStyle/>
        <a:p>
          <a:r>
            <a:rPr lang="en-US" sz="2400"/>
            <a:t>2. To have the details of the crime recorded without unjustified delay (including additional support when being interviewed or providing a statement)</a:t>
          </a:r>
          <a:endParaRPr lang="en-US" sz="2400" dirty="0"/>
        </a:p>
      </dgm:t>
    </dgm:pt>
    <dgm:pt modelId="{F1BEF1C6-7822-4AA0-9365-35F9354DCDCF}" type="parTrans" cxnId="{3F8B87F3-BE5F-4326-8520-1A8335902D37}">
      <dgm:prSet/>
      <dgm:spPr/>
      <dgm:t>
        <a:bodyPr/>
        <a:lstStyle/>
        <a:p>
          <a:endParaRPr lang="en-US"/>
        </a:p>
      </dgm:t>
    </dgm:pt>
    <dgm:pt modelId="{695587FF-366A-4F7F-95A5-0E55CD10B72F}" type="sibTrans" cxnId="{3F8B87F3-BE5F-4326-8520-1A8335902D37}">
      <dgm:prSet/>
      <dgm:spPr/>
      <dgm:t>
        <a:bodyPr/>
        <a:lstStyle/>
        <a:p>
          <a:endParaRPr lang="en-US"/>
        </a:p>
      </dgm:t>
    </dgm:pt>
    <dgm:pt modelId="{E71DF738-0465-4812-B5C1-656E65AFC04D}">
      <dgm:prSet phldrT="[Text]" custT="1"/>
      <dgm:spPr/>
      <dgm:t>
        <a:bodyPr/>
        <a:lstStyle/>
        <a:p>
          <a:r>
            <a:rPr lang="en-US" sz="2400"/>
            <a:t>3. To be provided with information when reporting a crime</a:t>
          </a:r>
          <a:endParaRPr lang="en-US" sz="2400" dirty="0"/>
        </a:p>
      </dgm:t>
    </dgm:pt>
    <dgm:pt modelId="{CD29C9DB-82E8-43BA-A6AE-45449298FFA7}" type="parTrans" cxnId="{2F643E79-42F2-4279-9BDA-D0DD5BC3ACF0}">
      <dgm:prSet/>
      <dgm:spPr/>
      <dgm:t>
        <a:bodyPr/>
        <a:lstStyle/>
        <a:p>
          <a:endParaRPr lang="en-US"/>
        </a:p>
      </dgm:t>
    </dgm:pt>
    <dgm:pt modelId="{10DB37E3-BC75-4C8D-B5A9-EC509947069A}" type="sibTrans" cxnId="{2F643E79-42F2-4279-9BDA-D0DD5BC3ACF0}">
      <dgm:prSet/>
      <dgm:spPr/>
      <dgm:t>
        <a:bodyPr/>
        <a:lstStyle/>
        <a:p>
          <a:endParaRPr lang="en-US"/>
        </a:p>
      </dgm:t>
    </dgm:pt>
    <dgm:pt modelId="{924CC09B-592D-4E38-A19B-3D0BABACB057}">
      <dgm:prSet phldrT="[Text]" custT="1"/>
      <dgm:spPr/>
      <dgm:t>
        <a:bodyPr/>
        <a:lstStyle/>
        <a:p>
          <a:r>
            <a:rPr lang="en-US" sz="2400"/>
            <a:t>***4. To be referred to services that support victims &amp; have services &amp; support tailored to your needs e.g Special Measures ***</a:t>
          </a:r>
          <a:endParaRPr lang="en-US" sz="2400" dirty="0"/>
        </a:p>
      </dgm:t>
    </dgm:pt>
    <dgm:pt modelId="{5476E4D5-3244-43C1-B491-D62454550D5B}" type="parTrans" cxnId="{58D3FA66-8A55-4675-B58B-BC4E265DA212}">
      <dgm:prSet/>
      <dgm:spPr/>
      <dgm:t>
        <a:bodyPr/>
        <a:lstStyle/>
        <a:p>
          <a:endParaRPr lang="en-US"/>
        </a:p>
      </dgm:t>
    </dgm:pt>
    <dgm:pt modelId="{872F4420-A4B8-4FC6-AFB1-A0F4CDD06541}" type="sibTrans" cxnId="{58D3FA66-8A55-4675-B58B-BC4E265DA212}">
      <dgm:prSet/>
      <dgm:spPr/>
      <dgm:t>
        <a:bodyPr/>
        <a:lstStyle/>
        <a:p>
          <a:endParaRPr lang="en-US"/>
        </a:p>
      </dgm:t>
    </dgm:pt>
    <dgm:pt modelId="{A0F52B5C-7A49-49CF-9E55-A5EB21B6BCE9}">
      <dgm:prSet phldrT="[Text]" custT="1"/>
      <dgm:spPr/>
      <dgm:t>
        <a:bodyPr/>
        <a:lstStyle/>
        <a:p>
          <a:r>
            <a:rPr lang="en-US" sz="2400"/>
            <a:t>5. To be provided with information about compensation</a:t>
          </a:r>
          <a:endParaRPr lang="en-US" sz="2400" dirty="0"/>
        </a:p>
      </dgm:t>
    </dgm:pt>
    <dgm:pt modelId="{6F15EF6B-D472-4019-89BA-E7DBA6132B93}" type="parTrans" cxnId="{B866E91E-E4FA-4E29-A3A9-63B2703CD6EB}">
      <dgm:prSet/>
      <dgm:spPr/>
      <dgm:t>
        <a:bodyPr/>
        <a:lstStyle/>
        <a:p>
          <a:endParaRPr lang="en-US"/>
        </a:p>
      </dgm:t>
    </dgm:pt>
    <dgm:pt modelId="{88D75425-AB15-4A1A-BDE4-C81847CB1F87}" type="sibTrans" cxnId="{B866E91E-E4FA-4E29-A3A9-63B2703CD6EB}">
      <dgm:prSet/>
      <dgm:spPr/>
      <dgm:t>
        <a:bodyPr/>
        <a:lstStyle/>
        <a:p>
          <a:endParaRPr lang="en-US"/>
        </a:p>
      </dgm:t>
    </dgm:pt>
    <dgm:pt modelId="{EA74E254-F3A5-4BEE-A1ED-59E1A41298AA}">
      <dgm:prSet phldrT="[Text]" custT="1"/>
      <dgm:spPr/>
      <dgm:t>
        <a:bodyPr/>
        <a:lstStyle/>
        <a:p>
          <a:r>
            <a:rPr lang="en-US" sz="2400"/>
            <a:t>6. To be provided with information about  the investigation &amp; prosecution</a:t>
          </a:r>
          <a:endParaRPr lang="en-US" sz="2400" dirty="0"/>
        </a:p>
      </dgm:t>
    </dgm:pt>
    <dgm:pt modelId="{6029E15E-2C39-46E6-8930-8AC00496EDEC}" type="parTrans" cxnId="{70E1858D-3135-45A7-81A3-95AE6C31FC45}">
      <dgm:prSet/>
      <dgm:spPr/>
      <dgm:t>
        <a:bodyPr/>
        <a:lstStyle/>
        <a:p>
          <a:endParaRPr lang="en-US"/>
        </a:p>
      </dgm:t>
    </dgm:pt>
    <dgm:pt modelId="{1A3DE541-FDBA-4AD3-9491-13426A2B008D}" type="sibTrans" cxnId="{70E1858D-3135-45A7-81A3-95AE6C31FC45}">
      <dgm:prSet/>
      <dgm:spPr/>
      <dgm:t>
        <a:bodyPr/>
        <a:lstStyle/>
        <a:p>
          <a:endParaRPr lang="en-US"/>
        </a:p>
      </dgm:t>
    </dgm:pt>
    <dgm:pt modelId="{7DA6DE68-B363-43A6-9175-FACF39570271}" type="pres">
      <dgm:prSet presAssocID="{3A19A3FE-C20E-4861-86B1-6037B22E2A6C}" presName="diagram" presStyleCnt="0">
        <dgm:presLayoutVars>
          <dgm:dir/>
          <dgm:resizeHandles val="exact"/>
        </dgm:presLayoutVars>
      </dgm:prSet>
      <dgm:spPr/>
    </dgm:pt>
    <dgm:pt modelId="{A6ADBD7C-2264-4E67-9741-8D319E2EAFAE}" type="pres">
      <dgm:prSet presAssocID="{4A7556EC-1D98-40C9-A373-4A69D68CAEEA}" presName="node" presStyleLbl="node1" presStyleIdx="0" presStyleCnt="6" custScaleX="87073">
        <dgm:presLayoutVars>
          <dgm:bulletEnabled val="1"/>
        </dgm:presLayoutVars>
      </dgm:prSet>
      <dgm:spPr/>
    </dgm:pt>
    <dgm:pt modelId="{3444CE39-D022-4F2F-8197-4C0B502B7D81}" type="pres">
      <dgm:prSet presAssocID="{F1507758-7B60-43E3-9E26-904D80A97534}" presName="sibTrans" presStyleCnt="0"/>
      <dgm:spPr/>
    </dgm:pt>
    <dgm:pt modelId="{68698327-39DC-4ECD-8E4D-F5841A72B693}" type="pres">
      <dgm:prSet presAssocID="{A5108F8E-0E00-41C0-8A8E-2488ACF07A6C}" presName="node" presStyleLbl="node1" presStyleIdx="1" presStyleCnt="6">
        <dgm:presLayoutVars>
          <dgm:bulletEnabled val="1"/>
        </dgm:presLayoutVars>
      </dgm:prSet>
      <dgm:spPr/>
    </dgm:pt>
    <dgm:pt modelId="{4CB4A4FD-8246-4EDE-A893-164DD74EF727}" type="pres">
      <dgm:prSet presAssocID="{695587FF-366A-4F7F-95A5-0E55CD10B72F}" presName="sibTrans" presStyleCnt="0"/>
      <dgm:spPr/>
    </dgm:pt>
    <dgm:pt modelId="{FCDEDDDC-0D34-4028-AA30-05A8751D6094}" type="pres">
      <dgm:prSet presAssocID="{E71DF738-0465-4812-B5C1-656E65AFC04D}" presName="node" presStyleLbl="node1" presStyleIdx="2" presStyleCnt="6" custScaleX="82411">
        <dgm:presLayoutVars>
          <dgm:bulletEnabled val="1"/>
        </dgm:presLayoutVars>
      </dgm:prSet>
      <dgm:spPr/>
    </dgm:pt>
    <dgm:pt modelId="{7FFA13F1-4DEC-4BE1-9A12-E0062F3EA547}" type="pres">
      <dgm:prSet presAssocID="{10DB37E3-BC75-4C8D-B5A9-EC509947069A}" presName="sibTrans" presStyleCnt="0"/>
      <dgm:spPr/>
    </dgm:pt>
    <dgm:pt modelId="{90D82627-43C7-444C-8202-4D0EEDDF66B8}" type="pres">
      <dgm:prSet presAssocID="{924CC09B-592D-4E38-A19B-3D0BABACB057}" presName="node" presStyleLbl="node1" presStyleIdx="3" presStyleCnt="6">
        <dgm:presLayoutVars>
          <dgm:bulletEnabled val="1"/>
        </dgm:presLayoutVars>
      </dgm:prSet>
      <dgm:spPr/>
    </dgm:pt>
    <dgm:pt modelId="{B19181C2-4809-4E25-968E-0B04F1A1B363}" type="pres">
      <dgm:prSet presAssocID="{872F4420-A4B8-4FC6-AFB1-A0F4CDD06541}" presName="sibTrans" presStyleCnt="0"/>
      <dgm:spPr/>
    </dgm:pt>
    <dgm:pt modelId="{51CCAA29-AA3D-47D9-B939-8ABF87492568}" type="pres">
      <dgm:prSet presAssocID="{A0F52B5C-7A49-49CF-9E55-A5EB21B6BCE9}" presName="node" presStyleLbl="node1" presStyleIdx="4" presStyleCnt="6" custScaleX="69417">
        <dgm:presLayoutVars>
          <dgm:bulletEnabled val="1"/>
        </dgm:presLayoutVars>
      </dgm:prSet>
      <dgm:spPr/>
    </dgm:pt>
    <dgm:pt modelId="{7B549DEB-53AB-4CA3-80A2-014DB22973D9}" type="pres">
      <dgm:prSet presAssocID="{88D75425-AB15-4A1A-BDE4-C81847CB1F87}" presName="sibTrans" presStyleCnt="0"/>
      <dgm:spPr/>
    </dgm:pt>
    <dgm:pt modelId="{3B04A85C-9433-4821-9B63-D1C9C5E21AB5}" type="pres">
      <dgm:prSet presAssocID="{EA74E254-F3A5-4BEE-A1ED-59E1A41298AA}" presName="node" presStyleLbl="node1" presStyleIdx="5" presStyleCnt="6">
        <dgm:presLayoutVars>
          <dgm:bulletEnabled val="1"/>
        </dgm:presLayoutVars>
      </dgm:prSet>
      <dgm:spPr/>
    </dgm:pt>
  </dgm:ptLst>
  <dgm:cxnLst>
    <dgm:cxn modelId="{B866E91E-E4FA-4E29-A3A9-63B2703CD6EB}" srcId="{3A19A3FE-C20E-4861-86B1-6037B22E2A6C}" destId="{A0F52B5C-7A49-49CF-9E55-A5EB21B6BCE9}" srcOrd="4" destOrd="0" parTransId="{6F15EF6B-D472-4019-89BA-E7DBA6132B93}" sibTransId="{88D75425-AB15-4A1A-BDE4-C81847CB1F87}"/>
    <dgm:cxn modelId="{E5932B48-B271-4410-8F63-428FEB87720B}" type="presOf" srcId="{EA74E254-F3A5-4BEE-A1ED-59E1A41298AA}" destId="{3B04A85C-9433-4821-9B63-D1C9C5E21AB5}" srcOrd="0" destOrd="0" presId="urn:microsoft.com/office/officeart/2005/8/layout/default"/>
    <dgm:cxn modelId="{74AEDE52-E233-4EC4-8CBB-B064C8765181}" type="presOf" srcId="{924CC09B-592D-4E38-A19B-3D0BABACB057}" destId="{90D82627-43C7-444C-8202-4D0EEDDF66B8}" srcOrd="0" destOrd="0" presId="urn:microsoft.com/office/officeart/2005/8/layout/default"/>
    <dgm:cxn modelId="{58D3FA66-8A55-4675-B58B-BC4E265DA212}" srcId="{3A19A3FE-C20E-4861-86B1-6037B22E2A6C}" destId="{924CC09B-592D-4E38-A19B-3D0BABACB057}" srcOrd="3" destOrd="0" parTransId="{5476E4D5-3244-43C1-B491-D62454550D5B}" sibTransId="{872F4420-A4B8-4FC6-AFB1-A0F4CDD06541}"/>
    <dgm:cxn modelId="{2F643E79-42F2-4279-9BDA-D0DD5BC3ACF0}" srcId="{3A19A3FE-C20E-4861-86B1-6037B22E2A6C}" destId="{E71DF738-0465-4812-B5C1-656E65AFC04D}" srcOrd="2" destOrd="0" parTransId="{CD29C9DB-82E8-43BA-A6AE-45449298FFA7}" sibTransId="{10DB37E3-BC75-4C8D-B5A9-EC509947069A}"/>
    <dgm:cxn modelId="{75015286-3783-4A72-B753-E97294C7D79E}" type="presOf" srcId="{A5108F8E-0E00-41C0-8A8E-2488ACF07A6C}" destId="{68698327-39DC-4ECD-8E4D-F5841A72B693}" srcOrd="0" destOrd="0" presId="urn:microsoft.com/office/officeart/2005/8/layout/default"/>
    <dgm:cxn modelId="{70E1858D-3135-45A7-81A3-95AE6C31FC45}" srcId="{3A19A3FE-C20E-4861-86B1-6037B22E2A6C}" destId="{EA74E254-F3A5-4BEE-A1ED-59E1A41298AA}" srcOrd="5" destOrd="0" parTransId="{6029E15E-2C39-46E6-8930-8AC00496EDEC}" sibTransId="{1A3DE541-FDBA-4AD3-9491-13426A2B008D}"/>
    <dgm:cxn modelId="{567289AE-4FC4-4D7F-B884-F35A46A7717D}" type="presOf" srcId="{A0F52B5C-7A49-49CF-9E55-A5EB21B6BCE9}" destId="{51CCAA29-AA3D-47D9-B939-8ABF87492568}" srcOrd="0" destOrd="0" presId="urn:microsoft.com/office/officeart/2005/8/layout/default"/>
    <dgm:cxn modelId="{5B0FC0B5-4AE7-411B-A718-EC2D6C5BF2A0}" type="presOf" srcId="{E71DF738-0465-4812-B5C1-656E65AFC04D}" destId="{FCDEDDDC-0D34-4028-AA30-05A8751D6094}" srcOrd="0" destOrd="0" presId="urn:microsoft.com/office/officeart/2005/8/layout/default"/>
    <dgm:cxn modelId="{1A4467BE-0727-470F-A81E-C0C9B9D5E989}" srcId="{3A19A3FE-C20E-4861-86B1-6037B22E2A6C}" destId="{4A7556EC-1D98-40C9-A373-4A69D68CAEEA}" srcOrd="0" destOrd="0" parTransId="{98E8F171-6DE2-46EF-BB98-27EA44BE535C}" sibTransId="{F1507758-7B60-43E3-9E26-904D80A97534}"/>
    <dgm:cxn modelId="{F5F1C6CD-341A-4489-B3BA-BC2F4BC9F13A}" type="presOf" srcId="{3A19A3FE-C20E-4861-86B1-6037B22E2A6C}" destId="{7DA6DE68-B363-43A6-9175-FACF39570271}" srcOrd="0" destOrd="0" presId="urn:microsoft.com/office/officeart/2005/8/layout/default"/>
    <dgm:cxn modelId="{3F8B87F3-BE5F-4326-8520-1A8335902D37}" srcId="{3A19A3FE-C20E-4861-86B1-6037B22E2A6C}" destId="{A5108F8E-0E00-41C0-8A8E-2488ACF07A6C}" srcOrd="1" destOrd="0" parTransId="{F1BEF1C6-7822-4AA0-9365-35F9354DCDCF}" sibTransId="{695587FF-366A-4F7F-95A5-0E55CD10B72F}"/>
    <dgm:cxn modelId="{0440E1F3-4658-4CD8-9B57-AACD9521426B}" type="presOf" srcId="{4A7556EC-1D98-40C9-A373-4A69D68CAEEA}" destId="{A6ADBD7C-2264-4E67-9741-8D319E2EAFAE}" srcOrd="0" destOrd="0" presId="urn:microsoft.com/office/officeart/2005/8/layout/default"/>
    <dgm:cxn modelId="{FBA830F5-48D3-43C7-88B1-28FB1ECF951B}" type="presParOf" srcId="{7DA6DE68-B363-43A6-9175-FACF39570271}" destId="{A6ADBD7C-2264-4E67-9741-8D319E2EAFAE}" srcOrd="0" destOrd="0" presId="urn:microsoft.com/office/officeart/2005/8/layout/default"/>
    <dgm:cxn modelId="{A2196007-4330-4EA0-806B-D11C03516753}" type="presParOf" srcId="{7DA6DE68-B363-43A6-9175-FACF39570271}" destId="{3444CE39-D022-4F2F-8197-4C0B502B7D81}" srcOrd="1" destOrd="0" presId="urn:microsoft.com/office/officeart/2005/8/layout/default"/>
    <dgm:cxn modelId="{C5858584-86AC-420F-A01D-6F7762A54873}" type="presParOf" srcId="{7DA6DE68-B363-43A6-9175-FACF39570271}" destId="{68698327-39DC-4ECD-8E4D-F5841A72B693}" srcOrd="2" destOrd="0" presId="urn:microsoft.com/office/officeart/2005/8/layout/default"/>
    <dgm:cxn modelId="{FEE39021-5072-44AC-8276-252E1C350043}" type="presParOf" srcId="{7DA6DE68-B363-43A6-9175-FACF39570271}" destId="{4CB4A4FD-8246-4EDE-A893-164DD74EF727}" srcOrd="3" destOrd="0" presId="urn:microsoft.com/office/officeart/2005/8/layout/default"/>
    <dgm:cxn modelId="{926A0198-CB8D-4B16-AB70-4463AB63FC77}" type="presParOf" srcId="{7DA6DE68-B363-43A6-9175-FACF39570271}" destId="{FCDEDDDC-0D34-4028-AA30-05A8751D6094}" srcOrd="4" destOrd="0" presId="urn:microsoft.com/office/officeart/2005/8/layout/default"/>
    <dgm:cxn modelId="{6089ABC3-F020-452B-AA7C-153C2B321B2C}" type="presParOf" srcId="{7DA6DE68-B363-43A6-9175-FACF39570271}" destId="{7FFA13F1-4DEC-4BE1-9A12-E0062F3EA547}" srcOrd="5" destOrd="0" presId="urn:microsoft.com/office/officeart/2005/8/layout/default"/>
    <dgm:cxn modelId="{6740729F-A8DE-440B-AD4F-04132AF1C340}" type="presParOf" srcId="{7DA6DE68-B363-43A6-9175-FACF39570271}" destId="{90D82627-43C7-444C-8202-4D0EEDDF66B8}" srcOrd="6" destOrd="0" presId="urn:microsoft.com/office/officeart/2005/8/layout/default"/>
    <dgm:cxn modelId="{3BD21349-73D2-45AF-A916-8B2511478902}" type="presParOf" srcId="{7DA6DE68-B363-43A6-9175-FACF39570271}" destId="{B19181C2-4809-4E25-968E-0B04F1A1B363}" srcOrd="7" destOrd="0" presId="urn:microsoft.com/office/officeart/2005/8/layout/default"/>
    <dgm:cxn modelId="{840CBBDF-CFC6-4E6B-8D04-22D040BFE7B1}" type="presParOf" srcId="{7DA6DE68-B363-43A6-9175-FACF39570271}" destId="{51CCAA29-AA3D-47D9-B939-8ABF87492568}" srcOrd="8" destOrd="0" presId="urn:microsoft.com/office/officeart/2005/8/layout/default"/>
    <dgm:cxn modelId="{47871267-5E0E-4010-8551-4FB426B6690A}" type="presParOf" srcId="{7DA6DE68-B363-43A6-9175-FACF39570271}" destId="{7B549DEB-53AB-4CA3-80A2-014DB22973D9}" srcOrd="9" destOrd="0" presId="urn:microsoft.com/office/officeart/2005/8/layout/default"/>
    <dgm:cxn modelId="{E858A64E-C898-440C-8C9F-FCBDD224CB8B}" type="presParOf" srcId="{7DA6DE68-B363-43A6-9175-FACF39570271}" destId="{3B04A85C-9433-4821-9B63-D1C9C5E21AB5}"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3A19A3FE-C20E-4861-86B1-6037B22E2A6C}"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4A7556EC-1D98-40C9-A373-4A69D68CAEEA}">
      <dgm:prSet phldrT="[Text]" custT="1"/>
      <dgm:spPr/>
      <dgm:t>
        <a:bodyPr/>
        <a:lstStyle/>
        <a:p>
          <a:r>
            <a:rPr lang="en-US" sz="2400"/>
            <a:t>7. To make a Victim Personal Statement</a:t>
          </a:r>
          <a:endParaRPr lang="en-US" sz="2400" dirty="0"/>
        </a:p>
      </dgm:t>
    </dgm:pt>
    <dgm:pt modelId="{98E8F171-6DE2-46EF-BB98-27EA44BE535C}" type="parTrans" cxnId="{1A4467BE-0727-470F-A81E-C0C9B9D5E989}">
      <dgm:prSet/>
      <dgm:spPr/>
      <dgm:t>
        <a:bodyPr/>
        <a:lstStyle/>
        <a:p>
          <a:endParaRPr lang="en-US"/>
        </a:p>
      </dgm:t>
    </dgm:pt>
    <dgm:pt modelId="{F1507758-7B60-43E3-9E26-904D80A97534}" type="sibTrans" cxnId="{1A4467BE-0727-470F-A81E-C0C9B9D5E989}">
      <dgm:prSet/>
      <dgm:spPr/>
      <dgm:t>
        <a:bodyPr/>
        <a:lstStyle/>
        <a:p>
          <a:endParaRPr lang="en-US"/>
        </a:p>
      </dgm:t>
    </dgm:pt>
    <dgm:pt modelId="{A5108F8E-0E00-41C0-8A8E-2488ACF07A6C}">
      <dgm:prSet phldrT="[Text]" custT="1"/>
      <dgm:spPr/>
      <dgm:t>
        <a:bodyPr/>
        <a:lstStyle/>
        <a:p>
          <a:r>
            <a:rPr lang="en-US" sz="2400"/>
            <a:t>8. To be given information about the trial, trial process &amp; your role as a witness</a:t>
          </a:r>
          <a:endParaRPr lang="en-US" sz="2400" dirty="0"/>
        </a:p>
      </dgm:t>
    </dgm:pt>
    <dgm:pt modelId="{F1BEF1C6-7822-4AA0-9365-35F9354DCDCF}" type="parTrans" cxnId="{3F8B87F3-BE5F-4326-8520-1A8335902D37}">
      <dgm:prSet/>
      <dgm:spPr/>
      <dgm:t>
        <a:bodyPr/>
        <a:lstStyle/>
        <a:p>
          <a:endParaRPr lang="en-US"/>
        </a:p>
      </dgm:t>
    </dgm:pt>
    <dgm:pt modelId="{695587FF-366A-4F7F-95A5-0E55CD10B72F}" type="sibTrans" cxnId="{3F8B87F3-BE5F-4326-8520-1A8335902D37}">
      <dgm:prSet/>
      <dgm:spPr/>
      <dgm:t>
        <a:bodyPr/>
        <a:lstStyle/>
        <a:p>
          <a:endParaRPr lang="en-US"/>
        </a:p>
      </dgm:t>
    </dgm:pt>
    <dgm:pt modelId="{E71DF738-0465-4812-B5C1-656E65AFC04D}">
      <dgm:prSet phldrT="[Text]" custT="1"/>
      <dgm:spPr/>
      <dgm:t>
        <a:bodyPr/>
        <a:lstStyle/>
        <a:p>
          <a:r>
            <a:rPr lang="en-US" sz="2400"/>
            <a:t>9. To be given information about the outcome of the case &amp; any appeals </a:t>
          </a:r>
          <a:endParaRPr lang="en-US" sz="2400" dirty="0"/>
        </a:p>
      </dgm:t>
    </dgm:pt>
    <dgm:pt modelId="{CD29C9DB-82E8-43BA-A6AE-45449298FFA7}" type="parTrans" cxnId="{2F643E79-42F2-4279-9BDA-D0DD5BC3ACF0}">
      <dgm:prSet/>
      <dgm:spPr/>
      <dgm:t>
        <a:bodyPr/>
        <a:lstStyle/>
        <a:p>
          <a:endParaRPr lang="en-US"/>
        </a:p>
      </dgm:t>
    </dgm:pt>
    <dgm:pt modelId="{10DB37E3-BC75-4C8D-B5A9-EC509947069A}" type="sibTrans" cxnId="{2F643E79-42F2-4279-9BDA-D0DD5BC3ACF0}">
      <dgm:prSet/>
      <dgm:spPr/>
      <dgm:t>
        <a:bodyPr/>
        <a:lstStyle/>
        <a:p>
          <a:endParaRPr lang="en-US"/>
        </a:p>
      </dgm:t>
    </dgm:pt>
    <dgm:pt modelId="{924CC09B-592D-4E38-A19B-3D0BABACB057}">
      <dgm:prSet phldrT="[Text]" custT="1"/>
      <dgm:spPr/>
      <dgm:t>
        <a:bodyPr/>
        <a:lstStyle/>
        <a:p>
          <a:r>
            <a:rPr lang="en-US" sz="2400"/>
            <a:t>10. To be paid expenses &amp; have property returned</a:t>
          </a:r>
          <a:endParaRPr lang="en-US" sz="2400" dirty="0"/>
        </a:p>
      </dgm:t>
    </dgm:pt>
    <dgm:pt modelId="{5476E4D5-3244-43C1-B491-D62454550D5B}" type="parTrans" cxnId="{58D3FA66-8A55-4675-B58B-BC4E265DA212}">
      <dgm:prSet/>
      <dgm:spPr/>
      <dgm:t>
        <a:bodyPr/>
        <a:lstStyle/>
        <a:p>
          <a:endParaRPr lang="en-US"/>
        </a:p>
      </dgm:t>
    </dgm:pt>
    <dgm:pt modelId="{872F4420-A4B8-4FC6-AFB1-A0F4CDD06541}" type="sibTrans" cxnId="{58D3FA66-8A55-4675-B58B-BC4E265DA212}">
      <dgm:prSet/>
      <dgm:spPr/>
      <dgm:t>
        <a:bodyPr/>
        <a:lstStyle/>
        <a:p>
          <a:endParaRPr lang="en-US"/>
        </a:p>
      </dgm:t>
    </dgm:pt>
    <dgm:pt modelId="{A0F52B5C-7A49-49CF-9E55-A5EB21B6BCE9}">
      <dgm:prSet phldrT="[Text]" custT="1"/>
      <dgm:spPr/>
      <dgm:t>
        <a:bodyPr/>
        <a:lstStyle/>
        <a:p>
          <a:r>
            <a:rPr lang="en-US" sz="2400"/>
            <a:t>11.</a:t>
          </a:r>
          <a:r>
            <a:rPr lang="en-US" sz="2400" baseline="0"/>
            <a:t>  To be given information about the offender following a conviction</a:t>
          </a:r>
          <a:endParaRPr lang="en-US" sz="2400" dirty="0"/>
        </a:p>
      </dgm:t>
    </dgm:pt>
    <dgm:pt modelId="{6F15EF6B-D472-4019-89BA-E7DBA6132B93}" type="parTrans" cxnId="{B866E91E-E4FA-4E29-A3A9-63B2703CD6EB}">
      <dgm:prSet/>
      <dgm:spPr/>
      <dgm:t>
        <a:bodyPr/>
        <a:lstStyle/>
        <a:p>
          <a:endParaRPr lang="en-US"/>
        </a:p>
      </dgm:t>
    </dgm:pt>
    <dgm:pt modelId="{88D75425-AB15-4A1A-BDE4-C81847CB1F87}" type="sibTrans" cxnId="{B866E91E-E4FA-4E29-A3A9-63B2703CD6EB}">
      <dgm:prSet/>
      <dgm:spPr/>
      <dgm:t>
        <a:bodyPr/>
        <a:lstStyle/>
        <a:p>
          <a:endParaRPr lang="en-US"/>
        </a:p>
      </dgm:t>
    </dgm:pt>
    <dgm:pt modelId="{EA74E254-F3A5-4BEE-A1ED-59E1A41298AA}">
      <dgm:prSet phldrT="[Text]" custT="1"/>
      <dgm:spPr/>
      <dgm:t>
        <a:bodyPr/>
        <a:lstStyle/>
        <a:p>
          <a:r>
            <a:rPr lang="en-US" sz="2400"/>
            <a:t>12. To make a complaint about your Rights not being met</a:t>
          </a:r>
          <a:endParaRPr lang="en-US" sz="2400" dirty="0"/>
        </a:p>
      </dgm:t>
    </dgm:pt>
    <dgm:pt modelId="{6029E15E-2C39-46E6-8930-8AC00496EDEC}" type="parTrans" cxnId="{70E1858D-3135-45A7-81A3-95AE6C31FC45}">
      <dgm:prSet/>
      <dgm:spPr/>
      <dgm:t>
        <a:bodyPr/>
        <a:lstStyle/>
        <a:p>
          <a:endParaRPr lang="en-US"/>
        </a:p>
      </dgm:t>
    </dgm:pt>
    <dgm:pt modelId="{1A3DE541-FDBA-4AD3-9491-13426A2B008D}" type="sibTrans" cxnId="{70E1858D-3135-45A7-81A3-95AE6C31FC45}">
      <dgm:prSet/>
      <dgm:spPr/>
      <dgm:t>
        <a:bodyPr/>
        <a:lstStyle/>
        <a:p>
          <a:endParaRPr lang="en-US"/>
        </a:p>
      </dgm:t>
    </dgm:pt>
    <dgm:pt modelId="{7DA6DE68-B363-43A6-9175-FACF39570271}" type="pres">
      <dgm:prSet presAssocID="{3A19A3FE-C20E-4861-86B1-6037B22E2A6C}" presName="diagram" presStyleCnt="0">
        <dgm:presLayoutVars>
          <dgm:dir/>
          <dgm:resizeHandles val="exact"/>
        </dgm:presLayoutVars>
      </dgm:prSet>
      <dgm:spPr/>
    </dgm:pt>
    <dgm:pt modelId="{A6ADBD7C-2264-4E67-9741-8D319E2EAFAE}" type="pres">
      <dgm:prSet presAssocID="{4A7556EC-1D98-40C9-A373-4A69D68CAEEA}" presName="node" presStyleLbl="node1" presStyleIdx="0" presStyleCnt="6" custScaleX="87073">
        <dgm:presLayoutVars>
          <dgm:bulletEnabled val="1"/>
        </dgm:presLayoutVars>
      </dgm:prSet>
      <dgm:spPr/>
    </dgm:pt>
    <dgm:pt modelId="{3444CE39-D022-4F2F-8197-4C0B502B7D81}" type="pres">
      <dgm:prSet presAssocID="{F1507758-7B60-43E3-9E26-904D80A97534}" presName="sibTrans" presStyleCnt="0"/>
      <dgm:spPr/>
    </dgm:pt>
    <dgm:pt modelId="{68698327-39DC-4ECD-8E4D-F5841A72B693}" type="pres">
      <dgm:prSet presAssocID="{A5108F8E-0E00-41C0-8A8E-2488ACF07A6C}" presName="node" presStyleLbl="node1" presStyleIdx="1" presStyleCnt="6">
        <dgm:presLayoutVars>
          <dgm:bulletEnabled val="1"/>
        </dgm:presLayoutVars>
      </dgm:prSet>
      <dgm:spPr/>
    </dgm:pt>
    <dgm:pt modelId="{4CB4A4FD-8246-4EDE-A893-164DD74EF727}" type="pres">
      <dgm:prSet presAssocID="{695587FF-366A-4F7F-95A5-0E55CD10B72F}" presName="sibTrans" presStyleCnt="0"/>
      <dgm:spPr/>
    </dgm:pt>
    <dgm:pt modelId="{FCDEDDDC-0D34-4028-AA30-05A8751D6094}" type="pres">
      <dgm:prSet presAssocID="{E71DF738-0465-4812-B5C1-656E65AFC04D}" presName="node" presStyleLbl="node1" presStyleIdx="2" presStyleCnt="6" custScaleX="82411">
        <dgm:presLayoutVars>
          <dgm:bulletEnabled val="1"/>
        </dgm:presLayoutVars>
      </dgm:prSet>
      <dgm:spPr/>
    </dgm:pt>
    <dgm:pt modelId="{7FFA13F1-4DEC-4BE1-9A12-E0062F3EA547}" type="pres">
      <dgm:prSet presAssocID="{10DB37E3-BC75-4C8D-B5A9-EC509947069A}" presName="sibTrans" presStyleCnt="0"/>
      <dgm:spPr/>
    </dgm:pt>
    <dgm:pt modelId="{90D82627-43C7-444C-8202-4D0EEDDF66B8}" type="pres">
      <dgm:prSet presAssocID="{924CC09B-592D-4E38-A19B-3D0BABACB057}" presName="node" presStyleLbl="node1" presStyleIdx="3" presStyleCnt="6">
        <dgm:presLayoutVars>
          <dgm:bulletEnabled val="1"/>
        </dgm:presLayoutVars>
      </dgm:prSet>
      <dgm:spPr/>
    </dgm:pt>
    <dgm:pt modelId="{B19181C2-4809-4E25-968E-0B04F1A1B363}" type="pres">
      <dgm:prSet presAssocID="{872F4420-A4B8-4FC6-AFB1-A0F4CDD06541}" presName="sibTrans" presStyleCnt="0"/>
      <dgm:spPr/>
    </dgm:pt>
    <dgm:pt modelId="{51CCAA29-AA3D-47D9-B939-8ABF87492568}" type="pres">
      <dgm:prSet presAssocID="{A0F52B5C-7A49-49CF-9E55-A5EB21B6BCE9}" presName="node" presStyleLbl="node1" presStyleIdx="4" presStyleCnt="6" custScaleX="69417">
        <dgm:presLayoutVars>
          <dgm:bulletEnabled val="1"/>
        </dgm:presLayoutVars>
      </dgm:prSet>
      <dgm:spPr/>
    </dgm:pt>
    <dgm:pt modelId="{7B549DEB-53AB-4CA3-80A2-014DB22973D9}" type="pres">
      <dgm:prSet presAssocID="{88D75425-AB15-4A1A-BDE4-C81847CB1F87}" presName="sibTrans" presStyleCnt="0"/>
      <dgm:spPr/>
    </dgm:pt>
    <dgm:pt modelId="{3B04A85C-9433-4821-9B63-D1C9C5E21AB5}" type="pres">
      <dgm:prSet presAssocID="{EA74E254-F3A5-4BEE-A1ED-59E1A41298AA}" presName="node" presStyleLbl="node1" presStyleIdx="5" presStyleCnt="6">
        <dgm:presLayoutVars>
          <dgm:bulletEnabled val="1"/>
        </dgm:presLayoutVars>
      </dgm:prSet>
      <dgm:spPr/>
    </dgm:pt>
  </dgm:ptLst>
  <dgm:cxnLst>
    <dgm:cxn modelId="{B866E91E-E4FA-4E29-A3A9-63B2703CD6EB}" srcId="{3A19A3FE-C20E-4861-86B1-6037B22E2A6C}" destId="{A0F52B5C-7A49-49CF-9E55-A5EB21B6BCE9}" srcOrd="4" destOrd="0" parTransId="{6F15EF6B-D472-4019-89BA-E7DBA6132B93}" sibTransId="{88D75425-AB15-4A1A-BDE4-C81847CB1F87}"/>
    <dgm:cxn modelId="{E5932B48-B271-4410-8F63-428FEB87720B}" type="presOf" srcId="{EA74E254-F3A5-4BEE-A1ED-59E1A41298AA}" destId="{3B04A85C-9433-4821-9B63-D1C9C5E21AB5}" srcOrd="0" destOrd="0" presId="urn:microsoft.com/office/officeart/2005/8/layout/default"/>
    <dgm:cxn modelId="{74AEDE52-E233-4EC4-8CBB-B064C8765181}" type="presOf" srcId="{924CC09B-592D-4E38-A19B-3D0BABACB057}" destId="{90D82627-43C7-444C-8202-4D0EEDDF66B8}" srcOrd="0" destOrd="0" presId="urn:microsoft.com/office/officeart/2005/8/layout/default"/>
    <dgm:cxn modelId="{58D3FA66-8A55-4675-B58B-BC4E265DA212}" srcId="{3A19A3FE-C20E-4861-86B1-6037B22E2A6C}" destId="{924CC09B-592D-4E38-A19B-3D0BABACB057}" srcOrd="3" destOrd="0" parTransId="{5476E4D5-3244-43C1-B491-D62454550D5B}" sibTransId="{872F4420-A4B8-4FC6-AFB1-A0F4CDD06541}"/>
    <dgm:cxn modelId="{2F643E79-42F2-4279-9BDA-D0DD5BC3ACF0}" srcId="{3A19A3FE-C20E-4861-86B1-6037B22E2A6C}" destId="{E71DF738-0465-4812-B5C1-656E65AFC04D}" srcOrd="2" destOrd="0" parTransId="{CD29C9DB-82E8-43BA-A6AE-45449298FFA7}" sibTransId="{10DB37E3-BC75-4C8D-B5A9-EC509947069A}"/>
    <dgm:cxn modelId="{75015286-3783-4A72-B753-E97294C7D79E}" type="presOf" srcId="{A5108F8E-0E00-41C0-8A8E-2488ACF07A6C}" destId="{68698327-39DC-4ECD-8E4D-F5841A72B693}" srcOrd="0" destOrd="0" presId="urn:microsoft.com/office/officeart/2005/8/layout/default"/>
    <dgm:cxn modelId="{70E1858D-3135-45A7-81A3-95AE6C31FC45}" srcId="{3A19A3FE-C20E-4861-86B1-6037B22E2A6C}" destId="{EA74E254-F3A5-4BEE-A1ED-59E1A41298AA}" srcOrd="5" destOrd="0" parTransId="{6029E15E-2C39-46E6-8930-8AC00496EDEC}" sibTransId="{1A3DE541-FDBA-4AD3-9491-13426A2B008D}"/>
    <dgm:cxn modelId="{567289AE-4FC4-4D7F-B884-F35A46A7717D}" type="presOf" srcId="{A0F52B5C-7A49-49CF-9E55-A5EB21B6BCE9}" destId="{51CCAA29-AA3D-47D9-B939-8ABF87492568}" srcOrd="0" destOrd="0" presId="urn:microsoft.com/office/officeart/2005/8/layout/default"/>
    <dgm:cxn modelId="{5B0FC0B5-4AE7-411B-A718-EC2D6C5BF2A0}" type="presOf" srcId="{E71DF738-0465-4812-B5C1-656E65AFC04D}" destId="{FCDEDDDC-0D34-4028-AA30-05A8751D6094}" srcOrd="0" destOrd="0" presId="urn:microsoft.com/office/officeart/2005/8/layout/default"/>
    <dgm:cxn modelId="{1A4467BE-0727-470F-A81E-C0C9B9D5E989}" srcId="{3A19A3FE-C20E-4861-86B1-6037B22E2A6C}" destId="{4A7556EC-1D98-40C9-A373-4A69D68CAEEA}" srcOrd="0" destOrd="0" parTransId="{98E8F171-6DE2-46EF-BB98-27EA44BE535C}" sibTransId="{F1507758-7B60-43E3-9E26-904D80A97534}"/>
    <dgm:cxn modelId="{F5F1C6CD-341A-4489-B3BA-BC2F4BC9F13A}" type="presOf" srcId="{3A19A3FE-C20E-4861-86B1-6037B22E2A6C}" destId="{7DA6DE68-B363-43A6-9175-FACF39570271}" srcOrd="0" destOrd="0" presId="urn:microsoft.com/office/officeart/2005/8/layout/default"/>
    <dgm:cxn modelId="{3F8B87F3-BE5F-4326-8520-1A8335902D37}" srcId="{3A19A3FE-C20E-4861-86B1-6037B22E2A6C}" destId="{A5108F8E-0E00-41C0-8A8E-2488ACF07A6C}" srcOrd="1" destOrd="0" parTransId="{F1BEF1C6-7822-4AA0-9365-35F9354DCDCF}" sibTransId="{695587FF-366A-4F7F-95A5-0E55CD10B72F}"/>
    <dgm:cxn modelId="{0440E1F3-4658-4CD8-9B57-AACD9521426B}" type="presOf" srcId="{4A7556EC-1D98-40C9-A373-4A69D68CAEEA}" destId="{A6ADBD7C-2264-4E67-9741-8D319E2EAFAE}" srcOrd="0" destOrd="0" presId="urn:microsoft.com/office/officeart/2005/8/layout/default"/>
    <dgm:cxn modelId="{FBA830F5-48D3-43C7-88B1-28FB1ECF951B}" type="presParOf" srcId="{7DA6DE68-B363-43A6-9175-FACF39570271}" destId="{A6ADBD7C-2264-4E67-9741-8D319E2EAFAE}" srcOrd="0" destOrd="0" presId="urn:microsoft.com/office/officeart/2005/8/layout/default"/>
    <dgm:cxn modelId="{A2196007-4330-4EA0-806B-D11C03516753}" type="presParOf" srcId="{7DA6DE68-B363-43A6-9175-FACF39570271}" destId="{3444CE39-D022-4F2F-8197-4C0B502B7D81}" srcOrd="1" destOrd="0" presId="urn:microsoft.com/office/officeart/2005/8/layout/default"/>
    <dgm:cxn modelId="{C5858584-86AC-420F-A01D-6F7762A54873}" type="presParOf" srcId="{7DA6DE68-B363-43A6-9175-FACF39570271}" destId="{68698327-39DC-4ECD-8E4D-F5841A72B693}" srcOrd="2" destOrd="0" presId="urn:microsoft.com/office/officeart/2005/8/layout/default"/>
    <dgm:cxn modelId="{FEE39021-5072-44AC-8276-252E1C350043}" type="presParOf" srcId="{7DA6DE68-B363-43A6-9175-FACF39570271}" destId="{4CB4A4FD-8246-4EDE-A893-164DD74EF727}" srcOrd="3" destOrd="0" presId="urn:microsoft.com/office/officeart/2005/8/layout/default"/>
    <dgm:cxn modelId="{926A0198-CB8D-4B16-AB70-4463AB63FC77}" type="presParOf" srcId="{7DA6DE68-B363-43A6-9175-FACF39570271}" destId="{FCDEDDDC-0D34-4028-AA30-05A8751D6094}" srcOrd="4" destOrd="0" presId="urn:microsoft.com/office/officeart/2005/8/layout/default"/>
    <dgm:cxn modelId="{6089ABC3-F020-452B-AA7C-153C2B321B2C}" type="presParOf" srcId="{7DA6DE68-B363-43A6-9175-FACF39570271}" destId="{7FFA13F1-4DEC-4BE1-9A12-E0062F3EA547}" srcOrd="5" destOrd="0" presId="urn:microsoft.com/office/officeart/2005/8/layout/default"/>
    <dgm:cxn modelId="{6740729F-A8DE-440B-AD4F-04132AF1C340}" type="presParOf" srcId="{7DA6DE68-B363-43A6-9175-FACF39570271}" destId="{90D82627-43C7-444C-8202-4D0EEDDF66B8}" srcOrd="6" destOrd="0" presId="urn:microsoft.com/office/officeart/2005/8/layout/default"/>
    <dgm:cxn modelId="{3BD21349-73D2-45AF-A916-8B2511478902}" type="presParOf" srcId="{7DA6DE68-B363-43A6-9175-FACF39570271}" destId="{B19181C2-4809-4E25-968E-0B04F1A1B363}" srcOrd="7" destOrd="0" presId="urn:microsoft.com/office/officeart/2005/8/layout/default"/>
    <dgm:cxn modelId="{840CBBDF-CFC6-4E6B-8D04-22D040BFE7B1}" type="presParOf" srcId="{7DA6DE68-B363-43A6-9175-FACF39570271}" destId="{51CCAA29-AA3D-47D9-B939-8ABF87492568}" srcOrd="8" destOrd="0" presId="urn:microsoft.com/office/officeart/2005/8/layout/default"/>
    <dgm:cxn modelId="{47871267-5E0E-4010-8551-4FB426B6690A}" type="presParOf" srcId="{7DA6DE68-B363-43A6-9175-FACF39570271}" destId="{7B549DEB-53AB-4CA3-80A2-014DB22973D9}" srcOrd="9" destOrd="0" presId="urn:microsoft.com/office/officeart/2005/8/layout/default"/>
    <dgm:cxn modelId="{E858A64E-C898-440C-8C9F-FCBDD224CB8B}" type="presParOf" srcId="{7DA6DE68-B363-43A6-9175-FACF39570271}" destId="{3B04A85C-9433-4821-9B63-D1C9C5E21AB5}"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8.xml><?xml version="1.0" encoding="utf-8"?>
<dgm:dataModel xmlns:dgm="http://schemas.openxmlformats.org/drawingml/2006/diagram" xmlns:a="http://schemas.openxmlformats.org/drawingml/2006/main">
  <dgm:ptLst>
    <dgm:pt modelId="{E1B01DF4-ED44-4DBA-96A3-4F33A675E46D}" type="doc">
      <dgm:prSet loTypeId="urn:microsoft.com/office/officeart/2005/8/layout/process2" loCatId="process" qsTypeId="urn:microsoft.com/office/officeart/2005/8/quickstyle/simple1" qsCatId="simple" csTypeId="urn:microsoft.com/office/officeart/2005/8/colors/colorful5" csCatId="colorful" phldr="1"/>
      <dgm:spPr/>
    </dgm:pt>
    <dgm:pt modelId="{03425DE5-5CDD-4B62-A219-82C741E80309}">
      <dgm:prSet phldrT="[Text]" custT="1"/>
      <dgm:spPr/>
      <dgm:t>
        <a:bodyPr/>
        <a:lstStyle/>
        <a:p>
          <a:r>
            <a:rPr lang="en-US" sz="2800" dirty="0"/>
            <a:t>53(3) A person is not competent to give evidence in criminal proceedings if it appears to the court that he is not a person who is able to:-</a:t>
          </a:r>
        </a:p>
      </dgm:t>
    </dgm:pt>
    <dgm:pt modelId="{44075EF9-C760-4A10-A123-E1F960BF8503}" type="parTrans" cxnId="{7FFD5E29-81AC-4B36-A52A-824C2A3802F7}">
      <dgm:prSet/>
      <dgm:spPr/>
      <dgm:t>
        <a:bodyPr/>
        <a:lstStyle/>
        <a:p>
          <a:endParaRPr lang="en-US"/>
        </a:p>
      </dgm:t>
    </dgm:pt>
    <dgm:pt modelId="{55D2381A-22AD-4B27-AAAD-CB5BDF30B6B8}" type="sibTrans" cxnId="{7FFD5E29-81AC-4B36-A52A-824C2A3802F7}">
      <dgm:prSet/>
      <dgm:spPr/>
      <dgm:t>
        <a:bodyPr/>
        <a:lstStyle/>
        <a:p>
          <a:endParaRPr lang="en-US"/>
        </a:p>
      </dgm:t>
    </dgm:pt>
    <dgm:pt modelId="{50783329-2A65-417F-827A-A9BFC1D14732}">
      <dgm:prSet phldrT="[Text]" custT="1"/>
      <dgm:spPr/>
      <dgm:t>
        <a:bodyPr/>
        <a:lstStyle/>
        <a:p>
          <a:r>
            <a:rPr lang="en-US" sz="2800"/>
            <a:t>(a) understand questions put to him as a witness; and </a:t>
          </a:r>
          <a:endParaRPr lang="en-US" sz="2800" dirty="0"/>
        </a:p>
      </dgm:t>
    </dgm:pt>
    <dgm:pt modelId="{0E83DEAB-306F-4A30-B012-A7542B270CD7}" type="parTrans" cxnId="{91A5B0D7-27CF-4C31-B339-2D209C66E924}">
      <dgm:prSet/>
      <dgm:spPr/>
      <dgm:t>
        <a:bodyPr/>
        <a:lstStyle/>
        <a:p>
          <a:endParaRPr lang="en-US"/>
        </a:p>
      </dgm:t>
    </dgm:pt>
    <dgm:pt modelId="{11848C14-CE7A-4D93-9B81-1E427FE275A9}" type="sibTrans" cxnId="{91A5B0D7-27CF-4C31-B339-2D209C66E924}">
      <dgm:prSet/>
      <dgm:spPr/>
      <dgm:t>
        <a:bodyPr/>
        <a:lstStyle/>
        <a:p>
          <a:endParaRPr lang="en-US"/>
        </a:p>
      </dgm:t>
    </dgm:pt>
    <dgm:pt modelId="{9525DA72-E5F3-4601-AF59-BD05EEB9074D}">
      <dgm:prSet phldrT="[Text]" custT="1"/>
      <dgm:spPr/>
      <dgm:t>
        <a:bodyPr/>
        <a:lstStyle/>
        <a:p>
          <a:r>
            <a:rPr lang="en-US" sz="2800"/>
            <a:t>(b) Give answers to them which can be understood</a:t>
          </a:r>
          <a:endParaRPr lang="en-US" sz="2800" dirty="0"/>
        </a:p>
      </dgm:t>
    </dgm:pt>
    <dgm:pt modelId="{E8844F57-3E0A-4DEC-9CD8-FD69852BB061}" type="parTrans" cxnId="{E1A74E39-8C10-473D-8B46-65DBC4F43803}">
      <dgm:prSet/>
      <dgm:spPr/>
      <dgm:t>
        <a:bodyPr/>
        <a:lstStyle/>
        <a:p>
          <a:endParaRPr lang="en-US"/>
        </a:p>
      </dgm:t>
    </dgm:pt>
    <dgm:pt modelId="{26E2B754-DF6E-41A5-97D8-766DEF1BD394}" type="sibTrans" cxnId="{E1A74E39-8C10-473D-8B46-65DBC4F43803}">
      <dgm:prSet/>
      <dgm:spPr/>
      <dgm:t>
        <a:bodyPr/>
        <a:lstStyle/>
        <a:p>
          <a:endParaRPr lang="en-US"/>
        </a:p>
      </dgm:t>
    </dgm:pt>
    <dgm:pt modelId="{6880F422-1A84-4129-800B-EF2510BDE534}" type="pres">
      <dgm:prSet presAssocID="{E1B01DF4-ED44-4DBA-96A3-4F33A675E46D}" presName="linearFlow" presStyleCnt="0">
        <dgm:presLayoutVars>
          <dgm:resizeHandles val="exact"/>
        </dgm:presLayoutVars>
      </dgm:prSet>
      <dgm:spPr/>
    </dgm:pt>
    <dgm:pt modelId="{89364DD2-D267-4B0B-9ED2-128B7112FE24}" type="pres">
      <dgm:prSet presAssocID="{03425DE5-5CDD-4B62-A219-82C741E80309}" presName="node" presStyleLbl="node1" presStyleIdx="0" presStyleCnt="3" custScaleX="208818">
        <dgm:presLayoutVars>
          <dgm:bulletEnabled val="1"/>
        </dgm:presLayoutVars>
      </dgm:prSet>
      <dgm:spPr/>
    </dgm:pt>
    <dgm:pt modelId="{10DA975C-1A83-4873-8572-9C3BDDF58F5A}" type="pres">
      <dgm:prSet presAssocID="{55D2381A-22AD-4B27-AAAD-CB5BDF30B6B8}" presName="sibTrans" presStyleLbl="sibTrans2D1" presStyleIdx="0" presStyleCnt="2"/>
      <dgm:spPr/>
    </dgm:pt>
    <dgm:pt modelId="{D250AB77-675D-46DD-A213-54DF7C6957FC}" type="pres">
      <dgm:prSet presAssocID="{55D2381A-22AD-4B27-AAAD-CB5BDF30B6B8}" presName="connectorText" presStyleLbl="sibTrans2D1" presStyleIdx="0" presStyleCnt="2"/>
      <dgm:spPr/>
    </dgm:pt>
    <dgm:pt modelId="{8A0F7193-3712-419A-9CDD-4E3E1A940DB3}" type="pres">
      <dgm:prSet presAssocID="{50783329-2A65-417F-827A-A9BFC1D14732}" presName="node" presStyleLbl="node1" presStyleIdx="1" presStyleCnt="3">
        <dgm:presLayoutVars>
          <dgm:bulletEnabled val="1"/>
        </dgm:presLayoutVars>
      </dgm:prSet>
      <dgm:spPr/>
    </dgm:pt>
    <dgm:pt modelId="{2E9B74D4-2FF3-4410-BB53-22451E688203}" type="pres">
      <dgm:prSet presAssocID="{11848C14-CE7A-4D93-9B81-1E427FE275A9}" presName="sibTrans" presStyleLbl="sibTrans2D1" presStyleIdx="1" presStyleCnt="2"/>
      <dgm:spPr/>
    </dgm:pt>
    <dgm:pt modelId="{48D2C0CB-327B-41CD-B500-6F0641398592}" type="pres">
      <dgm:prSet presAssocID="{11848C14-CE7A-4D93-9B81-1E427FE275A9}" presName="connectorText" presStyleLbl="sibTrans2D1" presStyleIdx="1" presStyleCnt="2"/>
      <dgm:spPr/>
    </dgm:pt>
    <dgm:pt modelId="{69FB3028-5F9D-4D98-A05D-FB4B98343E4E}" type="pres">
      <dgm:prSet presAssocID="{9525DA72-E5F3-4601-AF59-BD05EEB9074D}" presName="node" presStyleLbl="node1" presStyleIdx="2" presStyleCnt="3">
        <dgm:presLayoutVars>
          <dgm:bulletEnabled val="1"/>
        </dgm:presLayoutVars>
      </dgm:prSet>
      <dgm:spPr/>
    </dgm:pt>
  </dgm:ptLst>
  <dgm:cxnLst>
    <dgm:cxn modelId="{CC77EB07-DC3F-4DC7-BC8F-7AFF0F1643C3}" type="presOf" srcId="{55D2381A-22AD-4B27-AAAD-CB5BDF30B6B8}" destId="{D250AB77-675D-46DD-A213-54DF7C6957FC}" srcOrd="1" destOrd="0" presId="urn:microsoft.com/office/officeart/2005/8/layout/process2"/>
    <dgm:cxn modelId="{EEA7BD20-F8CB-4088-94FD-674969B7D179}" type="presOf" srcId="{11848C14-CE7A-4D93-9B81-1E427FE275A9}" destId="{2E9B74D4-2FF3-4410-BB53-22451E688203}" srcOrd="0" destOrd="0" presId="urn:microsoft.com/office/officeart/2005/8/layout/process2"/>
    <dgm:cxn modelId="{7FFD5E29-81AC-4B36-A52A-824C2A3802F7}" srcId="{E1B01DF4-ED44-4DBA-96A3-4F33A675E46D}" destId="{03425DE5-5CDD-4B62-A219-82C741E80309}" srcOrd="0" destOrd="0" parTransId="{44075EF9-C760-4A10-A123-E1F960BF8503}" sibTransId="{55D2381A-22AD-4B27-AAAD-CB5BDF30B6B8}"/>
    <dgm:cxn modelId="{E1A74E39-8C10-473D-8B46-65DBC4F43803}" srcId="{E1B01DF4-ED44-4DBA-96A3-4F33A675E46D}" destId="{9525DA72-E5F3-4601-AF59-BD05EEB9074D}" srcOrd="2" destOrd="0" parTransId="{E8844F57-3E0A-4DEC-9CD8-FD69852BB061}" sibTransId="{26E2B754-DF6E-41A5-97D8-766DEF1BD394}"/>
    <dgm:cxn modelId="{202C5E3F-9EC9-44C9-959C-861FAD7054BA}" type="presOf" srcId="{E1B01DF4-ED44-4DBA-96A3-4F33A675E46D}" destId="{6880F422-1A84-4129-800B-EF2510BDE534}" srcOrd="0" destOrd="0" presId="urn:microsoft.com/office/officeart/2005/8/layout/process2"/>
    <dgm:cxn modelId="{99933B42-19B6-41C6-AAD7-6EBF04C64167}" type="presOf" srcId="{11848C14-CE7A-4D93-9B81-1E427FE275A9}" destId="{48D2C0CB-327B-41CD-B500-6F0641398592}" srcOrd="1" destOrd="0" presId="urn:microsoft.com/office/officeart/2005/8/layout/process2"/>
    <dgm:cxn modelId="{AD221264-D855-4765-B413-6DA169AB6498}" type="presOf" srcId="{55D2381A-22AD-4B27-AAAD-CB5BDF30B6B8}" destId="{10DA975C-1A83-4873-8572-9C3BDDF58F5A}" srcOrd="0" destOrd="0" presId="urn:microsoft.com/office/officeart/2005/8/layout/process2"/>
    <dgm:cxn modelId="{147AEF77-F284-498F-BF30-F487F53720CD}" type="presOf" srcId="{50783329-2A65-417F-827A-A9BFC1D14732}" destId="{8A0F7193-3712-419A-9CDD-4E3E1A940DB3}" srcOrd="0" destOrd="0" presId="urn:microsoft.com/office/officeart/2005/8/layout/process2"/>
    <dgm:cxn modelId="{950FF6BF-0942-459A-9830-74C73D1839E2}" type="presOf" srcId="{9525DA72-E5F3-4601-AF59-BD05EEB9074D}" destId="{69FB3028-5F9D-4D98-A05D-FB4B98343E4E}" srcOrd="0" destOrd="0" presId="urn:microsoft.com/office/officeart/2005/8/layout/process2"/>
    <dgm:cxn modelId="{DB13DAC0-D0B7-4809-8463-E24BE29417C9}" type="presOf" srcId="{03425DE5-5CDD-4B62-A219-82C741E80309}" destId="{89364DD2-D267-4B0B-9ED2-128B7112FE24}" srcOrd="0" destOrd="0" presId="urn:microsoft.com/office/officeart/2005/8/layout/process2"/>
    <dgm:cxn modelId="{91A5B0D7-27CF-4C31-B339-2D209C66E924}" srcId="{E1B01DF4-ED44-4DBA-96A3-4F33A675E46D}" destId="{50783329-2A65-417F-827A-A9BFC1D14732}" srcOrd="1" destOrd="0" parTransId="{0E83DEAB-306F-4A30-B012-A7542B270CD7}" sibTransId="{11848C14-CE7A-4D93-9B81-1E427FE275A9}"/>
    <dgm:cxn modelId="{DD8BF106-D3E6-4AD4-B782-3AD6DC98442B}" type="presParOf" srcId="{6880F422-1A84-4129-800B-EF2510BDE534}" destId="{89364DD2-D267-4B0B-9ED2-128B7112FE24}" srcOrd="0" destOrd="0" presId="urn:microsoft.com/office/officeart/2005/8/layout/process2"/>
    <dgm:cxn modelId="{63128FC3-FB6A-4468-8024-ADF1BBDB527C}" type="presParOf" srcId="{6880F422-1A84-4129-800B-EF2510BDE534}" destId="{10DA975C-1A83-4873-8572-9C3BDDF58F5A}" srcOrd="1" destOrd="0" presId="urn:microsoft.com/office/officeart/2005/8/layout/process2"/>
    <dgm:cxn modelId="{867FAFCF-05A9-4878-9244-A7E1BD7B8D19}" type="presParOf" srcId="{10DA975C-1A83-4873-8572-9C3BDDF58F5A}" destId="{D250AB77-675D-46DD-A213-54DF7C6957FC}" srcOrd="0" destOrd="0" presId="urn:microsoft.com/office/officeart/2005/8/layout/process2"/>
    <dgm:cxn modelId="{6122BE8E-DCA2-4065-A66F-D58976E95B8E}" type="presParOf" srcId="{6880F422-1A84-4129-800B-EF2510BDE534}" destId="{8A0F7193-3712-419A-9CDD-4E3E1A940DB3}" srcOrd="2" destOrd="0" presId="urn:microsoft.com/office/officeart/2005/8/layout/process2"/>
    <dgm:cxn modelId="{B87C78FD-9D9A-4FA6-9F0A-222255E2F2ED}" type="presParOf" srcId="{6880F422-1A84-4129-800B-EF2510BDE534}" destId="{2E9B74D4-2FF3-4410-BB53-22451E688203}" srcOrd="3" destOrd="0" presId="urn:microsoft.com/office/officeart/2005/8/layout/process2"/>
    <dgm:cxn modelId="{08080DB6-CDF1-4F16-9103-C3D51E7C71D0}" type="presParOf" srcId="{2E9B74D4-2FF3-4410-BB53-22451E688203}" destId="{48D2C0CB-327B-41CD-B500-6F0641398592}" srcOrd="0" destOrd="0" presId="urn:microsoft.com/office/officeart/2005/8/layout/process2"/>
    <dgm:cxn modelId="{8E34C1A0-B13B-4555-B9C0-E1725380B6A5}" type="presParOf" srcId="{6880F422-1A84-4129-800B-EF2510BDE534}" destId="{69FB3028-5F9D-4D98-A05D-FB4B98343E4E}"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9.xml><?xml version="1.0" encoding="utf-8"?>
<dgm:dataModel xmlns:dgm="http://schemas.openxmlformats.org/drawingml/2006/diagram" xmlns:a="http://schemas.openxmlformats.org/drawingml/2006/main">
  <dgm:ptLst>
    <dgm:pt modelId="{D5005AD1-DD50-4766-9780-6FCF59EB0458}" type="doc">
      <dgm:prSet loTypeId="urn:microsoft.com/office/officeart/2005/8/layout/process2" loCatId="process" qsTypeId="urn:microsoft.com/office/officeart/2005/8/quickstyle/simple1" qsCatId="simple" csTypeId="urn:microsoft.com/office/officeart/2005/8/colors/colorful5" csCatId="colorful" phldr="1"/>
      <dgm:spPr/>
    </dgm:pt>
    <dgm:pt modelId="{FB550101-A4D5-4D67-A9C5-EB8754C2D718}">
      <dgm:prSet phldrT="[Text]" custT="1"/>
      <dgm:spPr/>
      <dgm:t>
        <a:bodyPr/>
        <a:lstStyle/>
        <a:p>
          <a:r>
            <a:rPr lang="en-US" sz="2400" b="1" i="1" u="sng"/>
            <a:t>A witness must be legally competent to testify</a:t>
          </a:r>
          <a:endParaRPr lang="en-US" sz="2400" b="1" i="1" u="sng" dirty="0"/>
        </a:p>
      </dgm:t>
    </dgm:pt>
    <dgm:pt modelId="{F0128D43-DE9B-40FC-B72E-B5B195803B59}" type="parTrans" cxnId="{473A12EC-1EFB-418D-8618-B31B0CF8B2DF}">
      <dgm:prSet/>
      <dgm:spPr/>
      <dgm:t>
        <a:bodyPr/>
        <a:lstStyle/>
        <a:p>
          <a:endParaRPr lang="en-US"/>
        </a:p>
      </dgm:t>
    </dgm:pt>
    <dgm:pt modelId="{4860CC76-91C3-40A2-B936-2D820F906EAB}" type="sibTrans" cxnId="{473A12EC-1EFB-418D-8618-B31B0CF8B2DF}">
      <dgm:prSet/>
      <dgm:spPr/>
      <dgm:t>
        <a:bodyPr/>
        <a:lstStyle/>
        <a:p>
          <a:endParaRPr lang="en-US"/>
        </a:p>
      </dgm:t>
    </dgm:pt>
    <dgm:pt modelId="{1E75D7F4-B386-48CE-8187-BAEBD42EFF8F}">
      <dgm:prSet phldrT="[Text]" custT="1"/>
      <dgm:spPr/>
      <dgm:t>
        <a:bodyPr/>
        <a:lstStyle/>
        <a:p>
          <a:r>
            <a:rPr lang="en-US" sz="2400"/>
            <a:t>Section 53(1) of the YJCEA 1999 which applies to all witnesses provides </a:t>
          </a:r>
          <a:endParaRPr lang="en-US" sz="2400" dirty="0"/>
        </a:p>
      </dgm:t>
    </dgm:pt>
    <dgm:pt modelId="{C57DCD22-F66C-4B32-846F-1A4D97C79A7F}" type="parTrans" cxnId="{0F3A51CD-57D3-4E0C-A200-0BA8045FE65D}">
      <dgm:prSet/>
      <dgm:spPr/>
      <dgm:t>
        <a:bodyPr/>
        <a:lstStyle/>
        <a:p>
          <a:endParaRPr lang="en-US"/>
        </a:p>
      </dgm:t>
    </dgm:pt>
    <dgm:pt modelId="{1473F0E5-6EAA-41DB-9FE0-7B46E2C4D4F2}" type="sibTrans" cxnId="{0F3A51CD-57D3-4E0C-A200-0BA8045FE65D}">
      <dgm:prSet/>
      <dgm:spPr/>
      <dgm:t>
        <a:bodyPr/>
        <a:lstStyle/>
        <a:p>
          <a:endParaRPr lang="en-US" dirty="0"/>
        </a:p>
      </dgm:t>
    </dgm:pt>
    <dgm:pt modelId="{FBE72E59-F2E1-4DE9-8F02-D032D87BF7CE}">
      <dgm:prSet phldrT="[Text]" custT="1"/>
      <dgm:spPr/>
      <dgm:t>
        <a:bodyPr/>
        <a:lstStyle/>
        <a:p>
          <a:r>
            <a:rPr lang="en-US" sz="2400"/>
            <a:t>“At every stage in criminal proceedings all persons are (whatever their age) competent to give evidence”</a:t>
          </a:r>
          <a:endParaRPr lang="en-US" sz="2400" dirty="0"/>
        </a:p>
      </dgm:t>
    </dgm:pt>
    <dgm:pt modelId="{4A71D4CF-9820-472D-96C2-6D953AD387F9}" type="parTrans" cxnId="{45B75C3E-3CFB-4F5A-AE77-2DC5FC6DF2CF}">
      <dgm:prSet/>
      <dgm:spPr/>
      <dgm:t>
        <a:bodyPr/>
        <a:lstStyle/>
        <a:p>
          <a:endParaRPr lang="en-US"/>
        </a:p>
      </dgm:t>
    </dgm:pt>
    <dgm:pt modelId="{4C6AF4D9-A503-43DD-99CD-E5ADCBF0D1CD}" type="sibTrans" cxnId="{45B75C3E-3CFB-4F5A-AE77-2DC5FC6DF2CF}">
      <dgm:prSet/>
      <dgm:spPr/>
      <dgm:t>
        <a:bodyPr/>
        <a:lstStyle/>
        <a:p>
          <a:endParaRPr lang="en-US"/>
        </a:p>
      </dgm:t>
    </dgm:pt>
    <dgm:pt modelId="{70C38732-0F44-4FB4-8D1E-3AA24BC1B3E7}" type="pres">
      <dgm:prSet presAssocID="{D5005AD1-DD50-4766-9780-6FCF59EB0458}" presName="linearFlow" presStyleCnt="0">
        <dgm:presLayoutVars>
          <dgm:resizeHandles val="exact"/>
        </dgm:presLayoutVars>
      </dgm:prSet>
      <dgm:spPr/>
    </dgm:pt>
    <dgm:pt modelId="{85CD8311-7D4E-467D-AF34-4B6421CAC50F}" type="pres">
      <dgm:prSet presAssocID="{FB550101-A4D5-4D67-A9C5-EB8754C2D718}" presName="node" presStyleLbl="node1" presStyleIdx="0" presStyleCnt="3" custScaleX="283934">
        <dgm:presLayoutVars>
          <dgm:bulletEnabled val="1"/>
        </dgm:presLayoutVars>
      </dgm:prSet>
      <dgm:spPr/>
    </dgm:pt>
    <dgm:pt modelId="{A9C56EAB-8353-4A9E-BE50-E0A26386596B}" type="pres">
      <dgm:prSet presAssocID="{4860CC76-91C3-40A2-B936-2D820F906EAB}" presName="sibTrans" presStyleLbl="sibTrans2D1" presStyleIdx="0" presStyleCnt="2"/>
      <dgm:spPr/>
    </dgm:pt>
    <dgm:pt modelId="{851D719C-34BC-4415-A8FF-F451AAED267D}" type="pres">
      <dgm:prSet presAssocID="{4860CC76-91C3-40A2-B936-2D820F906EAB}" presName="connectorText" presStyleLbl="sibTrans2D1" presStyleIdx="0" presStyleCnt="2"/>
      <dgm:spPr/>
    </dgm:pt>
    <dgm:pt modelId="{36B21077-6105-4F5A-B395-F47A5B29833A}" type="pres">
      <dgm:prSet presAssocID="{1E75D7F4-B386-48CE-8187-BAEBD42EFF8F}" presName="node" presStyleLbl="node1" presStyleIdx="1" presStyleCnt="3" custScaleX="309930">
        <dgm:presLayoutVars>
          <dgm:bulletEnabled val="1"/>
        </dgm:presLayoutVars>
      </dgm:prSet>
      <dgm:spPr/>
    </dgm:pt>
    <dgm:pt modelId="{6D823853-AA3B-4EE7-9F7A-4093AE814A36}" type="pres">
      <dgm:prSet presAssocID="{1473F0E5-6EAA-41DB-9FE0-7B46E2C4D4F2}" presName="sibTrans" presStyleLbl="sibTrans2D1" presStyleIdx="1" presStyleCnt="2"/>
      <dgm:spPr/>
    </dgm:pt>
    <dgm:pt modelId="{E2648995-3C6F-43FC-9F04-1B8B0CF79C07}" type="pres">
      <dgm:prSet presAssocID="{1473F0E5-6EAA-41DB-9FE0-7B46E2C4D4F2}" presName="connectorText" presStyleLbl="sibTrans2D1" presStyleIdx="1" presStyleCnt="2"/>
      <dgm:spPr/>
    </dgm:pt>
    <dgm:pt modelId="{FE7ADE90-A753-4697-98B7-08C4E960AB2B}" type="pres">
      <dgm:prSet presAssocID="{FBE72E59-F2E1-4DE9-8F02-D032D87BF7CE}" presName="node" presStyleLbl="node1" presStyleIdx="2" presStyleCnt="3" custScaleX="309930">
        <dgm:presLayoutVars>
          <dgm:bulletEnabled val="1"/>
        </dgm:presLayoutVars>
      </dgm:prSet>
      <dgm:spPr/>
    </dgm:pt>
  </dgm:ptLst>
  <dgm:cxnLst>
    <dgm:cxn modelId="{DDA63124-DE3A-4EFE-9B8A-3E023EAE117D}" type="presOf" srcId="{4860CC76-91C3-40A2-B936-2D820F906EAB}" destId="{851D719C-34BC-4415-A8FF-F451AAED267D}" srcOrd="1" destOrd="0" presId="urn:microsoft.com/office/officeart/2005/8/layout/process2"/>
    <dgm:cxn modelId="{71179530-3FD1-43AD-9647-CE1FD477DE7E}" type="presOf" srcId="{D5005AD1-DD50-4766-9780-6FCF59EB0458}" destId="{70C38732-0F44-4FB4-8D1E-3AA24BC1B3E7}" srcOrd="0" destOrd="0" presId="urn:microsoft.com/office/officeart/2005/8/layout/process2"/>
    <dgm:cxn modelId="{79511D3D-6DFC-43A8-9486-06AA85EE47C4}" type="presOf" srcId="{4860CC76-91C3-40A2-B936-2D820F906EAB}" destId="{A9C56EAB-8353-4A9E-BE50-E0A26386596B}" srcOrd="0" destOrd="0" presId="urn:microsoft.com/office/officeart/2005/8/layout/process2"/>
    <dgm:cxn modelId="{45B75C3E-3CFB-4F5A-AE77-2DC5FC6DF2CF}" srcId="{D5005AD1-DD50-4766-9780-6FCF59EB0458}" destId="{FBE72E59-F2E1-4DE9-8F02-D032D87BF7CE}" srcOrd="2" destOrd="0" parTransId="{4A71D4CF-9820-472D-96C2-6D953AD387F9}" sibTransId="{4C6AF4D9-A503-43DD-99CD-E5ADCBF0D1CD}"/>
    <dgm:cxn modelId="{FC879345-9AD3-4623-A71A-8EAAC6634A4B}" type="presOf" srcId="{FBE72E59-F2E1-4DE9-8F02-D032D87BF7CE}" destId="{FE7ADE90-A753-4697-98B7-08C4E960AB2B}" srcOrd="0" destOrd="0" presId="urn:microsoft.com/office/officeart/2005/8/layout/process2"/>
    <dgm:cxn modelId="{8974E79B-671C-4E26-BF04-39C139FA4FE1}" type="presOf" srcId="{1473F0E5-6EAA-41DB-9FE0-7B46E2C4D4F2}" destId="{6D823853-AA3B-4EE7-9F7A-4093AE814A36}" srcOrd="0" destOrd="0" presId="urn:microsoft.com/office/officeart/2005/8/layout/process2"/>
    <dgm:cxn modelId="{DBD031BD-ABA0-4607-B143-BDC39C4A1234}" type="presOf" srcId="{FB550101-A4D5-4D67-A9C5-EB8754C2D718}" destId="{85CD8311-7D4E-467D-AF34-4B6421CAC50F}" srcOrd="0" destOrd="0" presId="urn:microsoft.com/office/officeart/2005/8/layout/process2"/>
    <dgm:cxn modelId="{0F3A51CD-57D3-4E0C-A200-0BA8045FE65D}" srcId="{D5005AD1-DD50-4766-9780-6FCF59EB0458}" destId="{1E75D7F4-B386-48CE-8187-BAEBD42EFF8F}" srcOrd="1" destOrd="0" parTransId="{C57DCD22-F66C-4B32-846F-1A4D97C79A7F}" sibTransId="{1473F0E5-6EAA-41DB-9FE0-7B46E2C4D4F2}"/>
    <dgm:cxn modelId="{F7BD4EDA-0A5F-49D7-A28E-F2ECAB6E1600}" type="presOf" srcId="{1E75D7F4-B386-48CE-8187-BAEBD42EFF8F}" destId="{36B21077-6105-4F5A-B395-F47A5B29833A}" srcOrd="0" destOrd="0" presId="urn:microsoft.com/office/officeart/2005/8/layout/process2"/>
    <dgm:cxn modelId="{064EC2E8-327D-48A4-A54B-5F8412CF1477}" type="presOf" srcId="{1473F0E5-6EAA-41DB-9FE0-7B46E2C4D4F2}" destId="{E2648995-3C6F-43FC-9F04-1B8B0CF79C07}" srcOrd="1" destOrd="0" presId="urn:microsoft.com/office/officeart/2005/8/layout/process2"/>
    <dgm:cxn modelId="{473A12EC-1EFB-418D-8618-B31B0CF8B2DF}" srcId="{D5005AD1-DD50-4766-9780-6FCF59EB0458}" destId="{FB550101-A4D5-4D67-A9C5-EB8754C2D718}" srcOrd="0" destOrd="0" parTransId="{F0128D43-DE9B-40FC-B72E-B5B195803B59}" sibTransId="{4860CC76-91C3-40A2-B936-2D820F906EAB}"/>
    <dgm:cxn modelId="{114D1BC5-552B-4B8C-89DF-4DFAD5257362}" type="presParOf" srcId="{70C38732-0F44-4FB4-8D1E-3AA24BC1B3E7}" destId="{85CD8311-7D4E-467D-AF34-4B6421CAC50F}" srcOrd="0" destOrd="0" presId="urn:microsoft.com/office/officeart/2005/8/layout/process2"/>
    <dgm:cxn modelId="{4280D36E-A435-4DFA-AD04-9808C5C937A4}" type="presParOf" srcId="{70C38732-0F44-4FB4-8D1E-3AA24BC1B3E7}" destId="{A9C56EAB-8353-4A9E-BE50-E0A26386596B}" srcOrd="1" destOrd="0" presId="urn:microsoft.com/office/officeart/2005/8/layout/process2"/>
    <dgm:cxn modelId="{B1D2EEF6-2080-4F4E-A9C7-26C6B3454FEA}" type="presParOf" srcId="{A9C56EAB-8353-4A9E-BE50-E0A26386596B}" destId="{851D719C-34BC-4415-A8FF-F451AAED267D}" srcOrd="0" destOrd="0" presId="urn:microsoft.com/office/officeart/2005/8/layout/process2"/>
    <dgm:cxn modelId="{39C37F7D-34AA-4349-8F7A-1CC54771098E}" type="presParOf" srcId="{70C38732-0F44-4FB4-8D1E-3AA24BC1B3E7}" destId="{36B21077-6105-4F5A-B395-F47A5B29833A}" srcOrd="2" destOrd="0" presId="urn:microsoft.com/office/officeart/2005/8/layout/process2"/>
    <dgm:cxn modelId="{C11E1543-DDBF-427B-A10D-4E3C3B8DCF08}" type="presParOf" srcId="{70C38732-0F44-4FB4-8D1E-3AA24BC1B3E7}" destId="{6D823853-AA3B-4EE7-9F7A-4093AE814A36}" srcOrd="3" destOrd="0" presId="urn:microsoft.com/office/officeart/2005/8/layout/process2"/>
    <dgm:cxn modelId="{DC775ECD-9A3F-45A2-8200-6A62B2A20F69}" type="presParOf" srcId="{6D823853-AA3B-4EE7-9F7A-4093AE814A36}" destId="{E2648995-3C6F-43FC-9F04-1B8B0CF79C07}" srcOrd="0" destOrd="0" presId="urn:microsoft.com/office/officeart/2005/8/layout/process2"/>
    <dgm:cxn modelId="{01A773EC-72EC-499E-BCB5-563B8C5CCAF9}" type="presParOf" srcId="{70C38732-0F44-4FB4-8D1E-3AA24BC1B3E7}" destId="{FE7ADE90-A753-4697-98B7-08C4E960AB2B}"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0.xml><?xml version="1.0" encoding="utf-8"?>
<dgm:dataModel xmlns:dgm="http://schemas.openxmlformats.org/drawingml/2006/diagram" xmlns:a="http://schemas.openxmlformats.org/drawingml/2006/main">
  <dgm:ptLst>
    <dgm:pt modelId="{9D8DF7E0-2AB4-4863-B9DB-9F731ECBE7F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70A9DCA3-FD3E-4E43-AC4F-E5CA4C4A4723}">
      <dgm:prSet phldrT="[Text]" custT="1"/>
      <dgm:spPr>
        <a:solidFill>
          <a:schemeClr val="accent2">
            <a:lumMod val="40000"/>
            <a:lumOff val="60000"/>
          </a:schemeClr>
        </a:solidFill>
        <a:ln>
          <a:solidFill>
            <a:schemeClr val="tx1"/>
          </a:solidFill>
        </a:ln>
      </dgm:spPr>
      <dgm:t>
        <a:bodyPr/>
        <a:lstStyle/>
        <a:p>
          <a:r>
            <a:rPr lang="en-US" sz="2200" dirty="0">
              <a:solidFill>
                <a:schemeClr val="tx1"/>
              </a:solidFill>
            </a:rPr>
            <a:t>The need for a Registered Intermediary (Special Measure)</a:t>
          </a:r>
        </a:p>
      </dgm:t>
    </dgm:pt>
    <dgm:pt modelId="{03409679-856E-4941-B8DD-78784BFA54B1}" type="parTrans" cxnId="{D06BFB10-7C84-4AFF-B5CC-C9FC95EB42C3}">
      <dgm:prSet/>
      <dgm:spPr/>
      <dgm:t>
        <a:bodyPr/>
        <a:lstStyle/>
        <a:p>
          <a:endParaRPr lang="en-US"/>
        </a:p>
      </dgm:t>
    </dgm:pt>
    <dgm:pt modelId="{C15F3493-2AFE-48FB-8F22-D97AB54CADD6}" type="sibTrans" cxnId="{D06BFB10-7C84-4AFF-B5CC-C9FC95EB42C3}">
      <dgm:prSet/>
      <dgm:spPr/>
      <dgm:t>
        <a:bodyPr/>
        <a:lstStyle/>
        <a:p>
          <a:endParaRPr lang="en-US"/>
        </a:p>
      </dgm:t>
    </dgm:pt>
    <dgm:pt modelId="{04B6051F-5393-4900-A054-87FC540D2172}">
      <dgm:prSet phldrT="[Text]" custT="1"/>
      <dgm:spPr>
        <a:solidFill>
          <a:schemeClr val="accent2">
            <a:lumMod val="40000"/>
            <a:lumOff val="60000"/>
          </a:schemeClr>
        </a:solidFill>
        <a:ln>
          <a:solidFill>
            <a:schemeClr val="tx1"/>
          </a:solidFill>
        </a:ln>
      </dgm:spPr>
      <dgm:t>
        <a:bodyPr/>
        <a:lstStyle/>
        <a:p>
          <a:r>
            <a:rPr lang="en-US" sz="2200" dirty="0">
              <a:solidFill>
                <a:schemeClr val="tx1"/>
              </a:solidFill>
            </a:rPr>
            <a:t>Any disabilities or special needs the victim has (Vulnerability)</a:t>
          </a:r>
        </a:p>
      </dgm:t>
    </dgm:pt>
    <dgm:pt modelId="{7E890874-EE96-4C50-BF9E-35CA9622B916}" type="parTrans" cxnId="{FAFA2B04-789C-48A5-8DF9-92ECEB318FE3}">
      <dgm:prSet/>
      <dgm:spPr/>
      <dgm:t>
        <a:bodyPr/>
        <a:lstStyle/>
        <a:p>
          <a:endParaRPr lang="en-US"/>
        </a:p>
      </dgm:t>
    </dgm:pt>
    <dgm:pt modelId="{D3C722B0-CB71-4352-94A5-6E5F0CE59346}" type="sibTrans" cxnId="{FAFA2B04-789C-48A5-8DF9-92ECEB318FE3}">
      <dgm:prSet/>
      <dgm:spPr/>
      <dgm:t>
        <a:bodyPr/>
        <a:lstStyle/>
        <a:p>
          <a:endParaRPr lang="en-US"/>
        </a:p>
      </dgm:t>
    </dgm:pt>
    <dgm:pt modelId="{4357380A-0B81-4C09-BE11-3024E0261145}">
      <dgm:prSet phldrT="[Text]" custT="1"/>
      <dgm:spPr>
        <a:solidFill>
          <a:schemeClr val="accent2">
            <a:lumMod val="40000"/>
            <a:lumOff val="60000"/>
          </a:schemeClr>
        </a:solidFill>
        <a:ln>
          <a:solidFill>
            <a:schemeClr val="tx1"/>
          </a:solidFill>
        </a:ln>
      </dgm:spPr>
      <dgm:t>
        <a:bodyPr/>
        <a:lstStyle/>
        <a:p>
          <a:r>
            <a:rPr lang="en-US" sz="2200" dirty="0">
              <a:solidFill>
                <a:schemeClr val="tx1"/>
              </a:solidFill>
            </a:rPr>
            <a:t>Timing &amp; location of the interview (Environmental</a:t>
          </a:r>
          <a:r>
            <a:rPr lang="en-US" sz="2400" dirty="0">
              <a:solidFill>
                <a:schemeClr val="tx1"/>
              </a:solidFill>
            </a:rPr>
            <a:t>)</a:t>
          </a:r>
        </a:p>
      </dgm:t>
    </dgm:pt>
    <dgm:pt modelId="{D1224DAB-FC74-4803-BB2A-04D5BAB23E7E}" type="parTrans" cxnId="{366BD50A-F946-489D-BC5E-EB59E9359702}">
      <dgm:prSet/>
      <dgm:spPr/>
      <dgm:t>
        <a:bodyPr/>
        <a:lstStyle/>
        <a:p>
          <a:endParaRPr lang="en-US"/>
        </a:p>
      </dgm:t>
    </dgm:pt>
    <dgm:pt modelId="{BA90BC1F-EBBF-4703-BCDF-830C824A4DEB}" type="sibTrans" cxnId="{366BD50A-F946-489D-BC5E-EB59E9359702}">
      <dgm:prSet/>
      <dgm:spPr/>
      <dgm:t>
        <a:bodyPr/>
        <a:lstStyle/>
        <a:p>
          <a:endParaRPr lang="en-US"/>
        </a:p>
      </dgm:t>
    </dgm:pt>
    <dgm:pt modelId="{1596DA6E-3486-4232-A9ED-B8F4C438E539}">
      <dgm:prSet phldrT="[Text]" custT="1"/>
      <dgm:spPr>
        <a:solidFill>
          <a:schemeClr val="accent2">
            <a:lumMod val="60000"/>
            <a:lumOff val="40000"/>
          </a:schemeClr>
        </a:solidFill>
        <a:ln>
          <a:solidFill>
            <a:schemeClr val="tx1"/>
          </a:solidFill>
        </a:ln>
      </dgm:spPr>
      <dgm:t>
        <a:bodyPr/>
        <a:lstStyle/>
        <a:p>
          <a:r>
            <a:rPr lang="en-US" sz="2200" dirty="0">
              <a:solidFill>
                <a:schemeClr val="tx1"/>
              </a:solidFill>
            </a:rPr>
            <a:t>Gender or race of the interviewer &amp; victim (Human)</a:t>
          </a:r>
        </a:p>
      </dgm:t>
    </dgm:pt>
    <dgm:pt modelId="{719D707C-0136-4C70-988E-75B8BBDEAECA}" type="parTrans" cxnId="{BEBBE325-86A6-47EC-B397-3F87CAA29DEF}">
      <dgm:prSet/>
      <dgm:spPr/>
      <dgm:t>
        <a:bodyPr/>
        <a:lstStyle/>
        <a:p>
          <a:endParaRPr lang="en-US"/>
        </a:p>
      </dgm:t>
    </dgm:pt>
    <dgm:pt modelId="{D6EF7C55-AD68-4ADA-927A-3E37120BD807}" type="sibTrans" cxnId="{BEBBE325-86A6-47EC-B397-3F87CAA29DEF}">
      <dgm:prSet/>
      <dgm:spPr/>
      <dgm:t>
        <a:bodyPr/>
        <a:lstStyle/>
        <a:p>
          <a:endParaRPr lang="en-US"/>
        </a:p>
      </dgm:t>
    </dgm:pt>
    <dgm:pt modelId="{6F9F3425-5CE9-4F17-8CE6-4C5A6B077D27}">
      <dgm:prSet phldrT="[Text]" custT="1"/>
      <dgm:spPr>
        <a:solidFill>
          <a:schemeClr val="accent2">
            <a:lumMod val="60000"/>
            <a:lumOff val="40000"/>
          </a:schemeClr>
        </a:solidFill>
        <a:ln>
          <a:solidFill>
            <a:schemeClr val="tx1"/>
          </a:solidFill>
        </a:ln>
      </dgm:spPr>
      <dgm:t>
        <a:bodyPr/>
        <a:lstStyle/>
        <a:p>
          <a:r>
            <a:rPr lang="en-US" sz="2200" dirty="0">
              <a:solidFill>
                <a:schemeClr val="tx1"/>
              </a:solidFill>
            </a:rPr>
            <a:t>The need for a suitable adult to be present to provide emotional support</a:t>
          </a:r>
        </a:p>
      </dgm:t>
    </dgm:pt>
    <dgm:pt modelId="{CE9A35CB-21BA-469C-9443-4CF6A9CCAC26}" type="parTrans" cxnId="{91516202-7C81-4B29-978D-DD0CCAD6825D}">
      <dgm:prSet/>
      <dgm:spPr/>
      <dgm:t>
        <a:bodyPr/>
        <a:lstStyle/>
        <a:p>
          <a:endParaRPr lang="en-US"/>
        </a:p>
      </dgm:t>
    </dgm:pt>
    <dgm:pt modelId="{4CCB3E4A-B7D5-4D5E-A10C-3FB707121CA3}" type="sibTrans" cxnId="{91516202-7C81-4B29-978D-DD0CCAD6825D}">
      <dgm:prSet/>
      <dgm:spPr/>
      <dgm:t>
        <a:bodyPr/>
        <a:lstStyle/>
        <a:p>
          <a:endParaRPr lang="en-US"/>
        </a:p>
      </dgm:t>
    </dgm:pt>
    <dgm:pt modelId="{9834853D-BC31-4667-ABC3-AE49A9E23D42}" type="pres">
      <dgm:prSet presAssocID="{9D8DF7E0-2AB4-4863-B9DB-9F731ECBE7FA}" presName="diagram" presStyleCnt="0">
        <dgm:presLayoutVars>
          <dgm:dir/>
          <dgm:resizeHandles val="exact"/>
        </dgm:presLayoutVars>
      </dgm:prSet>
      <dgm:spPr/>
    </dgm:pt>
    <dgm:pt modelId="{F38F8206-6905-4D0B-BB17-DA2E4694D19B}" type="pres">
      <dgm:prSet presAssocID="{70A9DCA3-FD3E-4E43-AC4F-E5CA4C4A4723}" presName="node" presStyleLbl="node1" presStyleIdx="0" presStyleCnt="5" custScaleX="73154" custScaleY="61794" custLinFactNeighborX="-15084" custLinFactNeighborY="-11140">
        <dgm:presLayoutVars>
          <dgm:bulletEnabled val="1"/>
        </dgm:presLayoutVars>
      </dgm:prSet>
      <dgm:spPr/>
    </dgm:pt>
    <dgm:pt modelId="{BA2AE3A5-AEED-42EB-BF55-B0614412E4E0}" type="pres">
      <dgm:prSet presAssocID="{C15F3493-2AFE-48FB-8F22-D97AB54CADD6}" presName="sibTrans" presStyleCnt="0"/>
      <dgm:spPr/>
    </dgm:pt>
    <dgm:pt modelId="{62EEF796-C4C5-4C8B-8AA0-4D4480E4AF63}" type="pres">
      <dgm:prSet presAssocID="{04B6051F-5393-4900-A054-87FC540D2172}" presName="node" presStyleLbl="node1" presStyleIdx="1" presStyleCnt="5" custScaleX="93779" custScaleY="56740" custLinFactNeighborX="-1514" custLinFactNeighborY="-3573">
        <dgm:presLayoutVars>
          <dgm:bulletEnabled val="1"/>
        </dgm:presLayoutVars>
      </dgm:prSet>
      <dgm:spPr/>
    </dgm:pt>
    <dgm:pt modelId="{92CCAC9D-BF38-4B52-9855-D3675F78BFC9}" type="pres">
      <dgm:prSet presAssocID="{D3C722B0-CB71-4352-94A5-6E5F0CE59346}" presName="sibTrans" presStyleCnt="0"/>
      <dgm:spPr/>
    </dgm:pt>
    <dgm:pt modelId="{B94376D5-E92A-46BD-A0A7-6EC821B4E7CF}" type="pres">
      <dgm:prSet presAssocID="{4357380A-0B81-4C09-BE11-3024E0261145}" presName="node" presStyleLbl="node1" presStyleIdx="2" presStyleCnt="5" custScaleX="80497" custScaleY="48802" custLinFactNeighborX="15774" custLinFactNeighborY="-8945">
        <dgm:presLayoutVars>
          <dgm:bulletEnabled val="1"/>
        </dgm:presLayoutVars>
      </dgm:prSet>
      <dgm:spPr/>
    </dgm:pt>
    <dgm:pt modelId="{0ACB5888-0934-4F33-9378-5109E7BE4698}" type="pres">
      <dgm:prSet presAssocID="{BA90BC1F-EBBF-4703-BCDF-830C824A4DEB}" presName="sibTrans" presStyleCnt="0"/>
      <dgm:spPr/>
    </dgm:pt>
    <dgm:pt modelId="{0D5E716D-BF87-421E-8770-C5F178934243}" type="pres">
      <dgm:prSet presAssocID="{1596DA6E-3486-4232-A9ED-B8F4C438E539}" presName="node" presStyleLbl="node1" presStyleIdx="3" presStyleCnt="5" custScaleX="94667" custScaleY="39681" custLinFactNeighborX="-7059" custLinFactNeighborY="-11772">
        <dgm:presLayoutVars>
          <dgm:bulletEnabled val="1"/>
        </dgm:presLayoutVars>
      </dgm:prSet>
      <dgm:spPr/>
    </dgm:pt>
    <dgm:pt modelId="{564D9FBA-33B3-4EDF-9192-7E024A7A52CF}" type="pres">
      <dgm:prSet presAssocID="{D6EF7C55-AD68-4ADA-927A-3E37120BD807}" presName="sibTrans" presStyleCnt="0"/>
      <dgm:spPr/>
    </dgm:pt>
    <dgm:pt modelId="{4FAB62AD-F9A1-4EC3-A80A-9D221C571095}" type="pres">
      <dgm:prSet presAssocID="{6F9F3425-5CE9-4F17-8CE6-4C5A6B077D27}" presName="node" presStyleLbl="node1" presStyleIdx="4" presStyleCnt="5" custScaleX="84621" custScaleY="51860" custLinFactNeighborX="22709" custLinFactNeighborY="-16995">
        <dgm:presLayoutVars>
          <dgm:bulletEnabled val="1"/>
        </dgm:presLayoutVars>
      </dgm:prSet>
      <dgm:spPr/>
    </dgm:pt>
  </dgm:ptLst>
  <dgm:cxnLst>
    <dgm:cxn modelId="{91516202-7C81-4B29-978D-DD0CCAD6825D}" srcId="{9D8DF7E0-2AB4-4863-B9DB-9F731ECBE7FA}" destId="{6F9F3425-5CE9-4F17-8CE6-4C5A6B077D27}" srcOrd="4" destOrd="0" parTransId="{CE9A35CB-21BA-469C-9443-4CF6A9CCAC26}" sibTransId="{4CCB3E4A-B7D5-4D5E-A10C-3FB707121CA3}"/>
    <dgm:cxn modelId="{FAFA2B04-789C-48A5-8DF9-92ECEB318FE3}" srcId="{9D8DF7E0-2AB4-4863-B9DB-9F731ECBE7FA}" destId="{04B6051F-5393-4900-A054-87FC540D2172}" srcOrd="1" destOrd="0" parTransId="{7E890874-EE96-4C50-BF9E-35CA9622B916}" sibTransId="{D3C722B0-CB71-4352-94A5-6E5F0CE59346}"/>
    <dgm:cxn modelId="{366BD50A-F946-489D-BC5E-EB59E9359702}" srcId="{9D8DF7E0-2AB4-4863-B9DB-9F731ECBE7FA}" destId="{4357380A-0B81-4C09-BE11-3024E0261145}" srcOrd="2" destOrd="0" parTransId="{D1224DAB-FC74-4803-BB2A-04D5BAB23E7E}" sibTransId="{BA90BC1F-EBBF-4703-BCDF-830C824A4DEB}"/>
    <dgm:cxn modelId="{D06BFB10-7C84-4AFF-B5CC-C9FC95EB42C3}" srcId="{9D8DF7E0-2AB4-4863-B9DB-9F731ECBE7FA}" destId="{70A9DCA3-FD3E-4E43-AC4F-E5CA4C4A4723}" srcOrd="0" destOrd="0" parTransId="{03409679-856E-4941-B8DD-78784BFA54B1}" sibTransId="{C15F3493-2AFE-48FB-8F22-D97AB54CADD6}"/>
    <dgm:cxn modelId="{BEBBE325-86A6-47EC-B397-3F87CAA29DEF}" srcId="{9D8DF7E0-2AB4-4863-B9DB-9F731ECBE7FA}" destId="{1596DA6E-3486-4232-A9ED-B8F4C438E539}" srcOrd="3" destOrd="0" parTransId="{719D707C-0136-4C70-988E-75B8BBDEAECA}" sibTransId="{D6EF7C55-AD68-4ADA-927A-3E37120BD807}"/>
    <dgm:cxn modelId="{7A00592D-CAE7-4F4B-B604-5CB15859AC9B}" type="presOf" srcId="{70A9DCA3-FD3E-4E43-AC4F-E5CA4C4A4723}" destId="{F38F8206-6905-4D0B-BB17-DA2E4694D19B}" srcOrd="0" destOrd="0" presId="urn:microsoft.com/office/officeart/2005/8/layout/default"/>
    <dgm:cxn modelId="{6324D272-70CF-46A6-BC52-4F1894355C97}" type="presOf" srcId="{9D8DF7E0-2AB4-4863-B9DB-9F731ECBE7FA}" destId="{9834853D-BC31-4667-ABC3-AE49A9E23D42}" srcOrd="0" destOrd="0" presId="urn:microsoft.com/office/officeart/2005/8/layout/default"/>
    <dgm:cxn modelId="{F85C6783-C688-468C-9CA4-C117CFFD3B7E}" type="presOf" srcId="{1596DA6E-3486-4232-A9ED-B8F4C438E539}" destId="{0D5E716D-BF87-421E-8770-C5F178934243}" srcOrd="0" destOrd="0" presId="urn:microsoft.com/office/officeart/2005/8/layout/default"/>
    <dgm:cxn modelId="{AE59EA86-309F-47E6-9B94-C0AC359D9BAC}" type="presOf" srcId="{04B6051F-5393-4900-A054-87FC540D2172}" destId="{62EEF796-C4C5-4C8B-8AA0-4D4480E4AF63}" srcOrd="0" destOrd="0" presId="urn:microsoft.com/office/officeart/2005/8/layout/default"/>
    <dgm:cxn modelId="{E5774CA5-2A52-4C4C-886B-DB759E696912}" type="presOf" srcId="{4357380A-0B81-4C09-BE11-3024E0261145}" destId="{B94376D5-E92A-46BD-A0A7-6EC821B4E7CF}" srcOrd="0" destOrd="0" presId="urn:microsoft.com/office/officeart/2005/8/layout/default"/>
    <dgm:cxn modelId="{FF920FD8-970C-4A18-89F2-55523E6101F8}" type="presOf" srcId="{6F9F3425-5CE9-4F17-8CE6-4C5A6B077D27}" destId="{4FAB62AD-F9A1-4EC3-A80A-9D221C571095}" srcOrd="0" destOrd="0" presId="urn:microsoft.com/office/officeart/2005/8/layout/default"/>
    <dgm:cxn modelId="{69DF21CC-D10A-4028-8FA0-1C4DED20B77E}" type="presParOf" srcId="{9834853D-BC31-4667-ABC3-AE49A9E23D42}" destId="{F38F8206-6905-4D0B-BB17-DA2E4694D19B}" srcOrd="0" destOrd="0" presId="urn:microsoft.com/office/officeart/2005/8/layout/default"/>
    <dgm:cxn modelId="{E73E65B2-DA91-4658-9210-11D76A411021}" type="presParOf" srcId="{9834853D-BC31-4667-ABC3-AE49A9E23D42}" destId="{BA2AE3A5-AEED-42EB-BF55-B0614412E4E0}" srcOrd="1" destOrd="0" presId="urn:microsoft.com/office/officeart/2005/8/layout/default"/>
    <dgm:cxn modelId="{9D25DFD9-4061-47E0-B688-19DCE3B7EB4F}" type="presParOf" srcId="{9834853D-BC31-4667-ABC3-AE49A9E23D42}" destId="{62EEF796-C4C5-4C8B-8AA0-4D4480E4AF63}" srcOrd="2" destOrd="0" presId="urn:microsoft.com/office/officeart/2005/8/layout/default"/>
    <dgm:cxn modelId="{A2553162-458D-44AB-8CC9-7F2440E8895D}" type="presParOf" srcId="{9834853D-BC31-4667-ABC3-AE49A9E23D42}" destId="{92CCAC9D-BF38-4B52-9855-D3675F78BFC9}" srcOrd="3" destOrd="0" presId="urn:microsoft.com/office/officeart/2005/8/layout/default"/>
    <dgm:cxn modelId="{793435B4-F56B-4A52-87F1-313CB227313F}" type="presParOf" srcId="{9834853D-BC31-4667-ABC3-AE49A9E23D42}" destId="{B94376D5-E92A-46BD-A0A7-6EC821B4E7CF}" srcOrd="4" destOrd="0" presId="urn:microsoft.com/office/officeart/2005/8/layout/default"/>
    <dgm:cxn modelId="{B15F947A-100B-422A-8EF2-C56D1C6BF5AC}" type="presParOf" srcId="{9834853D-BC31-4667-ABC3-AE49A9E23D42}" destId="{0ACB5888-0934-4F33-9378-5109E7BE4698}" srcOrd="5" destOrd="0" presId="urn:microsoft.com/office/officeart/2005/8/layout/default"/>
    <dgm:cxn modelId="{FCC43FDC-A603-4A78-A1FE-C6A1C76C153C}" type="presParOf" srcId="{9834853D-BC31-4667-ABC3-AE49A9E23D42}" destId="{0D5E716D-BF87-421E-8770-C5F178934243}" srcOrd="6" destOrd="0" presId="urn:microsoft.com/office/officeart/2005/8/layout/default"/>
    <dgm:cxn modelId="{A63F6DB4-BEEA-4A02-8528-73A7B5131298}" type="presParOf" srcId="{9834853D-BC31-4667-ABC3-AE49A9E23D42}" destId="{564D9FBA-33B3-4EDF-9192-7E024A7A52CF}" srcOrd="7" destOrd="0" presId="urn:microsoft.com/office/officeart/2005/8/layout/default"/>
    <dgm:cxn modelId="{1D798FCC-1CD4-41FB-A9DB-F789B3471667}" type="presParOf" srcId="{9834853D-BC31-4667-ABC3-AE49A9E23D42}" destId="{4FAB62AD-F9A1-4EC3-A80A-9D221C571095}"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1.xml><?xml version="1.0" encoding="utf-8"?>
<dgm:dataModel xmlns:dgm="http://schemas.openxmlformats.org/drawingml/2006/diagram" xmlns:a="http://schemas.openxmlformats.org/drawingml/2006/main">
  <dgm:ptLst>
    <dgm:pt modelId="{C833F05C-ADDC-4FDF-918D-1A56C51D7949}"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1E851292-300A-4426-AF00-F86830164EA7}">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Does not have to be a relative</a:t>
          </a:r>
        </a:p>
      </dgm:t>
    </dgm:pt>
    <dgm:pt modelId="{31BAEFC8-ED59-4BA7-AEA8-EA51DBF04DAF}" type="parTrans" cxnId="{7B2746EC-DF35-4983-A8BF-2A7F4BFD454B}">
      <dgm:prSet/>
      <dgm:spPr/>
      <dgm:t>
        <a:bodyPr/>
        <a:lstStyle/>
        <a:p>
          <a:endParaRPr lang="en-US"/>
        </a:p>
      </dgm:t>
    </dgm:pt>
    <dgm:pt modelId="{D85061E8-3434-4962-B494-0A355898DAB2}" type="sibTrans" cxnId="{7B2746EC-DF35-4983-A8BF-2A7F4BFD454B}">
      <dgm:prSet/>
      <dgm:spPr/>
      <dgm:t>
        <a:bodyPr/>
        <a:lstStyle/>
        <a:p>
          <a:endParaRPr lang="en-US"/>
        </a:p>
      </dgm:t>
    </dgm:pt>
    <dgm:pt modelId="{A11BC020-D9A2-4BD9-9B5F-9E0E86F5A782}">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Cannot be associated or linked to the case. I.e. a witness</a:t>
          </a:r>
        </a:p>
      </dgm:t>
    </dgm:pt>
    <dgm:pt modelId="{16FB1F5F-2692-4CC5-A7EB-A726F38118FC}" type="parTrans" cxnId="{BF4BF1CC-A467-42AF-A745-0362ABC6B9C8}">
      <dgm:prSet/>
      <dgm:spPr/>
      <dgm:t>
        <a:bodyPr/>
        <a:lstStyle/>
        <a:p>
          <a:endParaRPr lang="en-US"/>
        </a:p>
      </dgm:t>
    </dgm:pt>
    <dgm:pt modelId="{F82719F2-12F5-424E-A372-172BC9C3B43E}" type="sibTrans" cxnId="{BF4BF1CC-A467-42AF-A745-0362ABC6B9C8}">
      <dgm:prSet/>
      <dgm:spPr/>
      <dgm:t>
        <a:bodyPr/>
        <a:lstStyle/>
        <a:p>
          <a:endParaRPr lang="en-US"/>
        </a:p>
      </dgm:t>
    </dgm:pt>
    <dgm:pt modelId="{0665FC88-FC46-403A-B672-3CA586C30D9F}">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Can be social services</a:t>
          </a:r>
        </a:p>
      </dgm:t>
    </dgm:pt>
    <dgm:pt modelId="{6BFC95AF-0483-4BC9-B359-C7CD392EA07D}" type="parTrans" cxnId="{5CEFC252-3582-4293-B0D9-04B70ADD8671}">
      <dgm:prSet/>
      <dgm:spPr/>
      <dgm:t>
        <a:bodyPr/>
        <a:lstStyle/>
        <a:p>
          <a:endParaRPr lang="en-US"/>
        </a:p>
      </dgm:t>
    </dgm:pt>
    <dgm:pt modelId="{CA5CB731-E36F-4B1F-BBB7-E520219D8D0D}" type="sibTrans" cxnId="{5CEFC252-3582-4293-B0D9-04B70ADD8671}">
      <dgm:prSet/>
      <dgm:spPr/>
      <dgm:t>
        <a:bodyPr/>
        <a:lstStyle/>
        <a:p>
          <a:endParaRPr lang="en-US"/>
        </a:p>
      </dgm:t>
    </dgm:pt>
    <dgm:pt modelId="{334E9AB7-96D3-4561-A14A-3E96022EE100}">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Will assist with communication &amp; understanding however this needs to be monitored by the interviewer as they are not able to answer or speak for the witness</a:t>
          </a:r>
        </a:p>
      </dgm:t>
    </dgm:pt>
    <dgm:pt modelId="{EB2F32E7-EBEF-433F-8FFB-C56F6E6A1A11}" type="parTrans" cxnId="{BF75A4EC-6F28-483B-8CD0-7A61127DABAB}">
      <dgm:prSet/>
      <dgm:spPr/>
      <dgm:t>
        <a:bodyPr/>
        <a:lstStyle/>
        <a:p>
          <a:endParaRPr lang="en-US"/>
        </a:p>
      </dgm:t>
    </dgm:pt>
    <dgm:pt modelId="{7983FFBE-B6A4-4EC2-8490-B2A04CCA22A1}" type="sibTrans" cxnId="{BF75A4EC-6F28-483B-8CD0-7A61127DABAB}">
      <dgm:prSet/>
      <dgm:spPr/>
      <dgm:t>
        <a:bodyPr/>
        <a:lstStyle/>
        <a:p>
          <a:endParaRPr lang="en-US"/>
        </a:p>
      </dgm:t>
    </dgm:pt>
    <dgm:pt modelId="{A9F6A37A-078E-4631-B770-69BC2122E672}">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Appropriate adults will counter sign the statement</a:t>
          </a:r>
        </a:p>
      </dgm:t>
    </dgm:pt>
    <dgm:pt modelId="{8F38F495-E50F-48AD-A344-E8C285868292}" type="parTrans" cxnId="{C9409452-E7B3-4CD5-ADF4-754B72E395BD}">
      <dgm:prSet/>
      <dgm:spPr/>
      <dgm:t>
        <a:bodyPr/>
        <a:lstStyle/>
        <a:p>
          <a:endParaRPr lang="en-US"/>
        </a:p>
      </dgm:t>
    </dgm:pt>
    <dgm:pt modelId="{6861C12A-EFEA-443B-B261-93D424052581}" type="sibTrans" cxnId="{C9409452-E7B3-4CD5-ADF4-754B72E395BD}">
      <dgm:prSet/>
      <dgm:spPr/>
      <dgm:t>
        <a:bodyPr/>
        <a:lstStyle/>
        <a:p>
          <a:endParaRPr lang="en-US"/>
        </a:p>
      </dgm:t>
    </dgm:pt>
    <dgm:pt modelId="{3C71FF5F-C035-4D1F-9E8B-981F575E6BCA}" type="pres">
      <dgm:prSet presAssocID="{C833F05C-ADDC-4FDF-918D-1A56C51D7949}" presName="diagram" presStyleCnt="0">
        <dgm:presLayoutVars>
          <dgm:dir/>
          <dgm:resizeHandles val="exact"/>
        </dgm:presLayoutVars>
      </dgm:prSet>
      <dgm:spPr/>
    </dgm:pt>
    <dgm:pt modelId="{4DFC7438-E021-456C-A2A5-D3A72A4E23A5}" type="pres">
      <dgm:prSet presAssocID="{1E851292-300A-4426-AF00-F86830164EA7}" presName="node" presStyleLbl="node1" presStyleIdx="0" presStyleCnt="5" custScaleY="69845">
        <dgm:presLayoutVars>
          <dgm:bulletEnabled val="1"/>
        </dgm:presLayoutVars>
      </dgm:prSet>
      <dgm:spPr/>
    </dgm:pt>
    <dgm:pt modelId="{4A1CC170-6E57-4E4C-A255-F59B69ADC007}" type="pres">
      <dgm:prSet presAssocID="{D85061E8-3434-4962-B494-0A355898DAB2}" presName="sibTrans" presStyleCnt="0"/>
      <dgm:spPr/>
    </dgm:pt>
    <dgm:pt modelId="{74DDD6BD-EB04-48A7-A786-C31C87AC4498}" type="pres">
      <dgm:prSet presAssocID="{A11BC020-D9A2-4BD9-9B5F-9E0E86F5A782}" presName="node" presStyleLbl="node1" presStyleIdx="1" presStyleCnt="5" custScaleY="67052">
        <dgm:presLayoutVars>
          <dgm:bulletEnabled val="1"/>
        </dgm:presLayoutVars>
      </dgm:prSet>
      <dgm:spPr/>
    </dgm:pt>
    <dgm:pt modelId="{64924B90-DB29-40B9-A0D7-F21FD85F4E37}" type="pres">
      <dgm:prSet presAssocID="{F82719F2-12F5-424E-A372-172BC9C3B43E}" presName="sibTrans" presStyleCnt="0"/>
      <dgm:spPr/>
    </dgm:pt>
    <dgm:pt modelId="{0A45BDBB-B650-4337-9E2B-6850CE6EBDA5}" type="pres">
      <dgm:prSet presAssocID="{0665FC88-FC46-403A-B672-3CA586C30D9F}" presName="node" presStyleLbl="node1" presStyleIdx="2" presStyleCnt="5" custScaleY="64259">
        <dgm:presLayoutVars>
          <dgm:bulletEnabled val="1"/>
        </dgm:presLayoutVars>
      </dgm:prSet>
      <dgm:spPr/>
    </dgm:pt>
    <dgm:pt modelId="{C7BAF229-2F03-4663-8082-C13156B4E267}" type="pres">
      <dgm:prSet presAssocID="{CA5CB731-E36F-4B1F-BBB7-E520219D8D0D}" presName="sibTrans" presStyleCnt="0"/>
      <dgm:spPr/>
    </dgm:pt>
    <dgm:pt modelId="{39452D04-3FA8-4845-94BB-12D12D4CC809}" type="pres">
      <dgm:prSet presAssocID="{334E9AB7-96D3-4561-A14A-3E96022EE100}" presName="node" presStyleLbl="node1" presStyleIdx="3" presStyleCnt="5" custScaleX="129861" custScaleY="127601" custLinFactNeighborX="-9217" custLinFactNeighborY="5587">
        <dgm:presLayoutVars>
          <dgm:bulletEnabled val="1"/>
        </dgm:presLayoutVars>
      </dgm:prSet>
      <dgm:spPr/>
    </dgm:pt>
    <dgm:pt modelId="{2E7DF606-F46C-427F-A241-D07D06C9D366}" type="pres">
      <dgm:prSet presAssocID="{7983FFBE-B6A4-4EC2-8490-B2A04CCA22A1}" presName="sibTrans" presStyleCnt="0"/>
      <dgm:spPr/>
    </dgm:pt>
    <dgm:pt modelId="{805E0200-4B74-4B47-96E6-BEA451FF6B4A}" type="pres">
      <dgm:prSet presAssocID="{A9F6A37A-078E-4631-B770-69BC2122E672}" presName="node" presStyleLbl="node1" presStyleIdx="4" presStyleCnt="5" custScaleX="127912" custScaleY="130395" custLinFactNeighborX="9217" custLinFactNeighborY="5586">
        <dgm:presLayoutVars>
          <dgm:bulletEnabled val="1"/>
        </dgm:presLayoutVars>
      </dgm:prSet>
      <dgm:spPr/>
    </dgm:pt>
  </dgm:ptLst>
  <dgm:cxnLst>
    <dgm:cxn modelId="{B5F1E005-EC44-47DE-9359-42F59C93C9FD}" type="presOf" srcId="{0665FC88-FC46-403A-B672-3CA586C30D9F}" destId="{0A45BDBB-B650-4337-9E2B-6850CE6EBDA5}" srcOrd="0" destOrd="0" presId="urn:microsoft.com/office/officeart/2005/8/layout/default"/>
    <dgm:cxn modelId="{E56F8E19-A461-4ECA-98A5-387C4E6E1D9C}" type="presOf" srcId="{C833F05C-ADDC-4FDF-918D-1A56C51D7949}" destId="{3C71FF5F-C035-4D1F-9E8B-981F575E6BCA}" srcOrd="0" destOrd="0" presId="urn:microsoft.com/office/officeart/2005/8/layout/default"/>
    <dgm:cxn modelId="{C9409452-E7B3-4CD5-ADF4-754B72E395BD}" srcId="{C833F05C-ADDC-4FDF-918D-1A56C51D7949}" destId="{A9F6A37A-078E-4631-B770-69BC2122E672}" srcOrd="4" destOrd="0" parTransId="{8F38F495-E50F-48AD-A344-E8C285868292}" sibTransId="{6861C12A-EFEA-443B-B261-93D424052581}"/>
    <dgm:cxn modelId="{5CEFC252-3582-4293-B0D9-04B70ADD8671}" srcId="{C833F05C-ADDC-4FDF-918D-1A56C51D7949}" destId="{0665FC88-FC46-403A-B672-3CA586C30D9F}" srcOrd="2" destOrd="0" parTransId="{6BFC95AF-0483-4BC9-B359-C7CD392EA07D}" sibTransId="{CA5CB731-E36F-4B1F-BBB7-E520219D8D0D}"/>
    <dgm:cxn modelId="{06FEA083-5E26-4A4A-A46F-92345A130817}" type="presOf" srcId="{A9F6A37A-078E-4631-B770-69BC2122E672}" destId="{805E0200-4B74-4B47-96E6-BEA451FF6B4A}" srcOrd="0" destOrd="0" presId="urn:microsoft.com/office/officeart/2005/8/layout/default"/>
    <dgm:cxn modelId="{BF4BF1CC-A467-42AF-A745-0362ABC6B9C8}" srcId="{C833F05C-ADDC-4FDF-918D-1A56C51D7949}" destId="{A11BC020-D9A2-4BD9-9B5F-9E0E86F5A782}" srcOrd="1" destOrd="0" parTransId="{16FB1F5F-2692-4CC5-A7EB-A726F38118FC}" sibTransId="{F82719F2-12F5-424E-A372-172BC9C3B43E}"/>
    <dgm:cxn modelId="{EF1AD0D1-B8A7-46E0-91BF-0B2BF8D61EC4}" type="presOf" srcId="{A11BC020-D9A2-4BD9-9B5F-9E0E86F5A782}" destId="{74DDD6BD-EB04-48A7-A786-C31C87AC4498}" srcOrd="0" destOrd="0" presId="urn:microsoft.com/office/officeart/2005/8/layout/default"/>
    <dgm:cxn modelId="{7DC76CD6-4ACD-421B-BA71-8EC77442F7CB}" type="presOf" srcId="{334E9AB7-96D3-4561-A14A-3E96022EE100}" destId="{39452D04-3FA8-4845-94BB-12D12D4CC809}" srcOrd="0" destOrd="0" presId="urn:microsoft.com/office/officeart/2005/8/layout/default"/>
    <dgm:cxn modelId="{C0517DDD-1946-4AA6-921A-4792621F36F0}" type="presOf" srcId="{1E851292-300A-4426-AF00-F86830164EA7}" destId="{4DFC7438-E021-456C-A2A5-D3A72A4E23A5}" srcOrd="0" destOrd="0" presId="urn:microsoft.com/office/officeart/2005/8/layout/default"/>
    <dgm:cxn modelId="{7B2746EC-DF35-4983-A8BF-2A7F4BFD454B}" srcId="{C833F05C-ADDC-4FDF-918D-1A56C51D7949}" destId="{1E851292-300A-4426-AF00-F86830164EA7}" srcOrd="0" destOrd="0" parTransId="{31BAEFC8-ED59-4BA7-AEA8-EA51DBF04DAF}" sibTransId="{D85061E8-3434-4962-B494-0A355898DAB2}"/>
    <dgm:cxn modelId="{BF75A4EC-6F28-483B-8CD0-7A61127DABAB}" srcId="{C833F05C-ADDC-4FDF-918D-1A56C51D7949}" destId="{334E9AB7-96D3-4561-A14A-3E96022EE100}" srcOrd="3" destOrd="0" parTransId="{EB2F32E7-EBEF-433F-8FFB-C56F6E6A1A11}" sibTransId="{7983FFBE-B6A4-4EC2-8490-B2A04CCA22A1}"/>
    <dgm:cxn modelId="{04F8AA35-CA63-4A27-98EA-1D6A3C250AED}" type="presParOf" srcId="{3C71FF5F-C035-4D1F-9E8B-981F575E6BCA}" destId="{4DFC7438-E021-456C-A2A5-D3A72A4E23A5}" srcOrd="0" destOrd="0" presId="urn:microsoft.com/office/officeart/2005/8/layout/default"/>
    <dgm:cxn modelId="{ED68F74D-B955-43A0-B0CC-79D43DFAB528}" type="presParOf" srcId="{3C71FF5F-C035-4D1F-9E8B-981F575E6BCA}" destId="{4A1CC170-6E57-4E4C-A255-F59B69ADC007}" srcOrd="1" destOrd="0" presId="urn:microsoft.com/office/officeart/2005/8/layout/default"/>
    <dgm:cxn modelId="{68ED07B5-59A9-46CF-B896-DC220112A17A}" type="presParOf" srcId="{3C71FF5F-C035-4D1F-9E8B-981F575E6BCA}" destId="{74DDD6BD-EB04-48A7-A786-C31C87AC4498}" srcOrd="2" destOrd="0" presId="urn:microsoft.com/office/officeart/2005/8/layout/default"/>
    <dgm:cxn modelId="{6C645AD9-3C63-4B8D-8B11-4AA71D39B3BF}" type="presParOf" srcId="{3C71FF5F-C035-4D1F-9E8B-981F575E6BCA}" destId="{64924B90-DB29-40B9-A0D7-F21FD85F4E37}" srcOrd="3" destOrd="0" presId="urn:microsoft.com/office/officeart/2005/8/layout/default"/>
    <dgm:cxn modelId="{9F4574EC-3267-4908-9DBC-C1B7A01F6375}" type="presParOf" srcId="{3C71FF5F-C035-4D1F-9E8B-981F575E6BCA}" destId="{0A45BDBB-B650-4337-9E2B-6850CE6EBDA5}" srcOrd="4" destOrd="0" presId="urn:microsoft.com/office/officeart/2005/8/layout/default"/>
    <dgm:cxn modelId="{8C0C9DF1-C81D-4345-AA93-48CDA52A3D9F}" type="presParOf" srcId="{3C71FF5F-C035-4D1F-9E8B-981F575E6BCA}" destId="{C7BAF229-2F03-4663-8082-C13156B4E267}" srcOrd="5" destOrd="0" presId="urn:microsoft.com/office/officeart/2005/8/layout/default"/>
    <dgm:cxn modelId="{E560C933-3FAA-472B-88B4-3633F728B519}" type="presParOf" srcId="{3C71FF5F-C035-4D1F-9E8B-981F575E6BCA}" destId="{39452D04-3FA8-4845-94BB-12D12D4CC809}" srcOrd="6" destOrd="0" presId="urn:microsoft.com/office/officeart/2005/8/layout/default"/>
    <dgm:cxn modelId="{616C6378-497D-474C-A7F8-5E3683DEF150}" type="presParOf" srcId="{3C71FF5F-C035-4D1F-9E8B-981F575E6BCA}" destId="{2E7DF606-F46C-427F-A241-D07D06C9D366}" srcOrd="7" destOrd="0" presId="urn:microsoft.com/office/officeart/2005/8/layout/default"/>
    <dgm:cxn modelId="{9F636B41-5B15-4A53-B450-559928289C28}" type="presParOf" srcId="{3C71FF5F-C035-4D1F-9E8B-981F575E6BCA}" destId="{805E0200-4B74-4B47-96E6-BEA451FF6B4A}"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2.xml><?xml version="1.0" encoding="utf-8"?>
<dgm:dataModel xmlns:dgm="http://schemas.openxmlformats.org/drawingml/2006/diagram" xmlns:a="http://schemas.openxmlformats.org/drawingml/2006/main">
  <dgm:ptLst>
    <dgm:pt modelId="{0722C51A-D394-4491-96C2-2F59A5ECCFC5}" type="doc">
      <dgm:prSet loTypeId="urn:microsoft.com/office/officeart/2009/3/layout/IncreasingArrowsProcess" loCatId="process" qsTypeId="urn:microsoft.com/office/officeart/2005/8/quickstyle/simple1" qsCatId="simple" csTypeId="urn:microsoft.com/office/officeart/2005/8/colors/colorful5" csCatId="colorful" phldr="1"/>
      <dgm:spPr/>
      <dgm:t>
        <a:bodyPr/>
        <a:lstStyle/>
        <a:p>
          <a:endParaRPr lang="en-US"/>
        </a:p>
      </dgm:t>
    </dgm:pt>
    <dgm:pt modelId="{ECB7D02A-D892-42AA-AD8D-35CED034440F}">
      <dgm:prSet phldrT="[Text]" custT="1"/>
      <dgm:spPr/>
      <dgm:t>
        <a:bodyPr/>
        <a:lstStyle/>
        <a:p>
          <a:r>
            <a:rPr lang="en-US" sz="2800"/>
            <a:t>Section 16 Vulnerable</a:t>
          </a:r>
          <a:endParaRPr lang="en-US" sz="2800" dirty="0"/>
        </a:p>
      </dgm:t>
    </dgm:pt>
    <dgm:pt modelId="{C1A414DB-8436-4336-994A-1AE972EF787A}" type="parTrans" cxnId="{04DD5ADB-BFA8-4FF1-BB99-298910B4D12E}">
      <dgm:prSet/>
      <dgm:spPr/>
      <dgm:t>
        <a:bodyPr/>
        <a:lstStyle/>
        <a:p>
          <a:endParaRPr lang="en-US"/>
        </a:p>
      </dgm:t>
    </dgm:pt>
    <dgm:pt modelId="{F004F89A-FA83-4E68-8BE2-D5E61ECED0FB}" type="sibTrans" cxnId="{04DD5ADB-BFA8-4FF1-BB99-298910B4D12E}">
      <dgm:prSet/>
      <dgm:spPr/>
      <dgm:t>
        <a:bodyPr/>
        <a:lstStyle/>
        <a:p>
          <a:endParaRPr lang="en-US"/>
        </a:p>
      </dgm:t>
    </dgm:pt>
    <dgm:pt modelId="{A06170DF-9F95-4CA7-84B2-C2883F59BEE1}">
      <dgm:prSet phldrT="[Text]" custT="1"/>
      <dgm:spPr/>
      <dgm:t>
        <a:bodyPr/>
        <a:lstStyle/>
        <a:p>
          <a:r>
            <a:rPr lang="en-US" sz="2400" dirty="0"/>
            <a:t>Under 18</a:t>
          </a:r>
        </a:p>
        <a:p>
          <a:r>
            <a:rPr lang="en-US" sz="2400" dirty="0"/>
            <a:t>Mental Illness</a:t>
          </a:r>
        </a:p>
        <a:p>
          <a:r>
            <a:rPr lang="en-US" sz="2400" dirty="0"/>
            <a:t>Learning Disability</a:t>
          </a:r>
        </a:p>
        <a:p>
          <a:r>
            <a:rPr lang="en-US" sz="2400" dirty="0"/>
            <a:t>Physical Disability</a:t>
          </a:r>
        </a:p>
      </dgm:t>
    </dgm:pt>
    <dgm:pt modelId="{3A6278D5-EA3B-463D-8F3B-9EA0AE8F3B2A}" type="parTrans" cxnId="{84D87892-9737-4913-962D-D0EA47BA7DCD}">
      <dgm:prSet/>
      <dgm:spPr/>
      <dgm:t>
        <a:bodyPr/>
        <a:lstStyle/>
        <a:p>
          <a:endParaRPr lang="en-US"/>
        </a:p>
      </dgm:t>
    </dgm:pt>
    <dgm:pt modelId="{1B40EA3D-251A-4283-B81D-9A88C4A72C61}" type="sibTrans" cxnId="{84D87892-9737-4913-962D-D0EA47BA7DCD}">
      <dgm:prSet/>
      <dgm:spPr/>
      <dgm:t>
        <a:bodyPr/>
        <a:lstStyle/>
        <a:p>
          <a:endParaRPr lang="en-US"/>
        </a:p>
      </dgm:t>
    </dgm:pt>
    <dgm:pt modelId="{3FA5AC86-7FBF-4A84-A428-CA0DBEEF500E}">
      <dgm:prSet phldrT="[Text]" custT="1"/>
      <dgm:spPr/>
      <dgm:t>
        <a:bodyPr/>
        <a:lstStyle/>
        <a:p>
          <a:r>
            <a:rPr lang="en-US" sz="2800"/>
            <a:t>Section 17 Intimidated</a:t>
          </a:r>
          <a:endParaRPr lang="en-US" sz="2800" dirty="0"/>
        </a:p>
      </dgm:t>
    </dgm:pt>
    <dgm:pt modelId="{84DFB74B-566E-4F9C-916A-5BD6737EA649}" type="parTrans" cxnId="{AB48ED14-66A8-47FF-9DAD-92AACCA47ACC}">
      <dgm:prSet/>
      <dgm:spPr/>
      <dgm:t>
        <a:bodyPr/>
        <a:lstStyle/>
        <a:p>
          <a:endParaRPr lang="en-US"/>
        </a:p>
      </dgm:t>
    </dgm:pt>
    <dgm:pt modelId="{6DBC74F0-1617-4071-99E3-CCE9C90E4CA8}" type="sibTrans" cxnId="{AB48ED14-66A8-47FF-9DAD-92AACCA47ACC}">
      <dgm:prSet/>
      <dgm:spPr/>
      <dgm:t>
        <a:bodyPr/>
        <a:lstStyle/>
        <a:p>
          <a:endParaRPr lang="en-US"/>
        </a:p>
      </dgm:t>
    </dgm:pt>
    <dgm:pt modelId="{7B78C44E-439C-4889-81F1-1739C806D74B}">
      <dgm:prSet phldrT="[Text]" custT="1"/>
      <dgm:spPr/>
      <dgm:t>
        <a:bodyPr/>
        <a:lstStyle/>
        <a:p>
          <a:r>
            <a:rPr lang="en-US" sz="2400" dirty="0"/>
            <a:t>Suffering from fear or distress</a:t>
          </a:r>
        </a:p>
      </dgm:t>
    </dgm:pt>
    <dgm:pt modelId="{DD86D8FD-807B-4B20-964F-31FD056C1897}" type="parTrans" cxnId="{465FF414-7BA9-4029-A0D4-0B84B458CD5A}">
      <dgm:prSet/>
      <dgm:spPr/>
      <dgm:t>
        <a:bodyPr/>
        <a:lstStyle/>
        <a:p>
          <a:endParaRPr lang="en-US"/>
        </a:p>
      </dgm:t>
    </dgm:pt>
    <dgm:pt modelId="{5A342C07-F420-426F-AE07-3E119693294A}" type="sibTrans" cxnId="{465FF414-7BA9-4029-A0D4-0B84B458CD5A}">
      <dgm:prSet/>
      <dgm:spPr/>
      <dgm:t>
        <a:bodyPr/>
        <a:lstStyle/>
        <a:p>
          <a:endParaRPr lang="en-US"/>
        </a:p>
      </dgm:t>
    </dgm:pt>
    <dgm:pt modelId="{F5CF0DB3-A088-4AED-ABB7-0B4110572029}" type="pres">
      <dgm:prSet presAssocID="{0722C51A-D394-4491-96C2-2F59A5ECCFC5}" presName="Name0" presStyleCnt="0">
        <dgm:presLayoutVars>
          <dgm:chMax val="5"/>
          <dgm:chPref val="5"/>
          <dgm:dir/>
          <dgm:animLvl val="lvl"/>
        </dgm:presLayoutVars>
      </dgm:prSet>
      <dgm:spPr/>
    </dgm:pt>
    <dgm:pt modelId="{02E3912C-24D8-4A4F-B551-379D11282FC9}" type="pres">
      <dgm:prSet presAssocID="{ECB7D02A-D892-42AA-AD8D-35CED034440F}" presName="parentText1" presStyleLbl="node1" presStyleIdx="0" presStyleCnt="2">
        <dgm:presLayoutVars>
          <dgm:chMax/>
          <dgm:chPref val="3"/>
          <dgm:bulletEnabled val="1"/>
        </dgm:presLayoutVars>
      </dgm:prSet>
      <dgm:spPr/>
    </dgm:pt>
    <dgm:pt modelId="{11C9C4A5-8B65-4712-9EF8-311E9D064252}" type="pres">
      <dgm:prSet presAssocID="{ECB7D02A-D892-42AA-AD8D-35CED034440F}" presName="childText1" presStyleLbl="solidAlignAcc1" presStyleIdx="0" presStyleCnt="2">
        <dgm:presLayoutVars>
          <dgm:chMax val="0"/>
          <dgm:chPref val="0"/>
          <dgm:bulletEnabled val="1"/>
        </dgm:presLayoutVars>
      </dgm:prSet>
      <dgm:spPr/>
    </dgm:pt>
    <dgm:pt modelId="{B4F4EABC-B8FC-46E5-BE15-908AC3E57315}" type="pres">
      <dgm:prSet presAssocID="{3FA5AC86-7FBF-4A84-A428-CA0DBEEF500E}" presName="parentText2" presStyleLbl="node1" presStyleIdx="1" presStyleCnt="2">
        <dgm:presLayoutVars>
          <dgm:chMax/>
          <dgm:chPref val="3"/>
          <dgm:bulletEnabled val="1"/>
        </dgm:presLayoutVars>
      </dgm:prSet>
      <dgm:spPr/>
    </dgm:pt>
    <dgm:pt modelId="{071FF939-D9D6-4955-81E3-875E414670E6}" type="pres">
      <dgm:prSet presAssocID="{3FA5AC86-7FBF-4A84-A428-CA0DBEEF500E}" presName="childText2" presStyleLbl="solidAlignAcc1" presStyleIdx="1" presStyleCnt="2">
        <dgm:presLayoutVars>
          <dgm:chMax val="0"/>
          <dgm:chPref val="0"/>
          <dgm:bulletEnabled val="1"/>
        </dgm:presLayoutVars>
      </dgm:prSet>
      <dgm:spPr/>
    </dgm:pt>
  </dgm:ptLst>
  <dgm:cxnLst>
    <dgm:cxn modelId="{7A390601-BFFB-4A06-A170-8D65EFEE6879}" type="presOf" srcId="{7B78C44E-439C-4889-81F1-1739C806D74B}" destId="{071FF939-D9D6-4955-81E3-875E414670E6}" srcOrd="0" destOrd="0" presId="urn:microsoft.com/office/officeart/2009/3/layout/IncreasingArrowsProcess"/>
    <dgm:cxn modelId="{AB48ED14-66A8-47FF-9DAD-92AACCA47ACC}" srcId="{0722C51A-D394-4491-96C2-2F59A5ECCFC5}" destId="{3FA5AC86-7FBF-4A84-A428-CA0DBEEF500E}" srcOrd="1" destOrd="0" parTransId="{84DFB74B-566E-4F9C-916A-5BD6737EA649}" sibTransId="{6DBC74F0-1617-4071-99E3-CCE9C90E4CA8}"/>
    <dgm:cxn modelId="{465FF414-7BA9-4029-A0D4-0B84B458CD5A}" srcId="{3FA5AC86-7FBF-4A84-A428-CA0DBEEF500E}" destId="{7B78C44E-439C-4889-81F1-1739C806D74B}" srcOrd="0" destOrd="0" parTransId="{DD86D8FD-807B-4B20-964F-31FD056C1897}" sibTransId="{5A342C07-F420-426F-AE07-3E119693294A}"/>
    <dgm:cxn modelId="{94708133-2A07-4169-A2BC-210F0C9F5EFD}" type="presOf" srcId="{ECB7D02A-D892-42AA-AD8D-35CED034440F}" destId="{02E3912C-24D8-4A4F-B551-379D11282FC9}" srcOrd="0" destOrd="0" presId="urn:microsoft.com/office/officeart/2009/3/layout/IncreasingArrowsProcess"/>
    <dgm:cxn modelId="{84D87892-9737-4913-962D-D0EA47BA7DCD}" srcId="{ECB7D02A-D892-42AA-AD8D-35CED034440F}" destId="{A06170DF-9F95-4CA7-84B2-C2883F59BEE1}" srcOrd="0" destOrd="0" parTransId="{3A6278D5-EA3B-463D-8F3B-9EA0AE8F3B2A}" sibTransId="{1B40EA3D-251A-4283-B81D-9A88C4A72C61}"/>
    <dgm:cxn modelId="{8C0977B1-6343-4A2E-9F59-C7E61F05D255}" type="presOf" srcId="{0722C51A-D394-4491-96C2-2F59A5ECCFC5}" destId="{F5CF0DB3-A088-4AED-ABB7-0B4110572029}" srcOrd="0" destOrd="0" presId="urn:microsoft.com/office/officeart/2009/3/layout/IncreasingArrowsProcess"/>
    <dgm:cxn modelId="{97E86CB4-93A2-4FEE-BD04-DF4046086CBE}" type="presOf" srcId="{3FA5AC86-7FBF-4A84-A428-CA0DBEEF500E}" destId="{B4F4EABC-B8FC-46E5-BE15-908AC3E57315}" srcOrd="0" destOrd="0" presId="urn:microsoft.com/office/officeart/2009/3/layout/IncreasingArrowsProcess"/>
    <dgm:cxn modelId="{D9FE08CE-0803-451A-AB4A-82F3A09B663B}" type="presOf" srcId="{A06170DF-9F95-4CA7-84B2-C2883F59BEE1}" destId="{11C9C4A5-8B65-4712-9EF8-311E9D064252}" srcOrd="0" destOrd="0" presId="urn:microsoft.com/office/officeart/2009/3/layout/IncreasingArrowsProcess"/>
    <dgm:cxn modelId="{04DD5ADB-BFA8-4FF1-BB99-298910B4D12E}" srcId="{0722C51A-D394-4491-96C2-2F59A5ECCFC5}" destId="{ECB7D02A-D892-42AA-AD8D-35CED034440F}" srcOrd="0" destOrd="0" parTransId="{C1A414DB-8436-4336-994A-1AE972EF787A}" sibTransId="{F004F89A-FA83-4E68-8BE2-D5E61ECED0FB}"/>
    <dgm:cxn modelId="{B0893D95-0B10-4D95-A402-D24ADE317B8A}" type="presParOf" srcId="{F5CF0DB3-A088-4AED-ABB7-0B4110572029}" destId="{02E3912C-24D8-4A4F-B551-379D11282FC9}" srcOrd="0" destOrd="0" presId="urn:microsoft.com/office/officeart/2009/3/layout/IncreasingArrowsProcess"/>
    <dgm:cxn modelId="{C1E8B8B4-9776-4FED-BD4C-1BB46C0D7819}" type="presParOf" srcId="{F5CF0DB3-A088-4AED-ABB7-0B4110572029}" destId="{11C9C4A5-8B65-4712-9EF8-311E9D064252}" srcOrd="1" destOrd="0" presId="urn:microsoft.com/office/officeart/2009/3/layout/IncreasingArrowsProcess"/>
    <dgm:cxn modelId="{A3B8C60F-52D4-47CB-9BDB-9A88625F5649}" type="presParOf" srcId="{F5CF0DB3-A088-4AED-ABB7-0B4110572029}" destId="{B4F4EABC-B8FC-46E5-BE15-908AC3E57315}" srcOrd="2" destOrd="0" presId="urn:microsoft.com/office/officeart/2009/3/layout/IncreasingArrowsProcess"/>
    <dgm:cxn modelId="{8BF624CB-3CBA-4475-A938-C9358A188A1F}" type="presParOf" srcId="{F5CF0DB3-A088-4AED-ABB7-0B4110572029}" destId="{071FF939-D9D6-4955-81E3-875E414670E6}" srcOrd="3" destOrd="0" presId="urn:microsoft.com/office/officeart/2009/3/layout/IncreasingArrows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3.xml><?xml version="1.0" encoding="utf-8"?>
<dgm:dataModel xmlns:dgm="http://schemas.openxmlformats.org/drawingml/2006/diagram" xmlns:a="http://schemas.openxmlformats.org/drawingml/2006/main">
  <dgm:ptLst>
    <dgm:pt modelId="{27DA0ED6-DF50-4FD9-A3D8-2636B104C49E}" type="doc">
      <dgm:prSet loTypeId="urn:microsoft.com/office/officeart/2009/3/layout/IncreasingArrowsProcess" loCatId="process" qsTypeId="urn:microsoft.com/office/officeart/2005/8/quickstyle/simple1" qsCatId="simple" csTypeId="urn:microsoft.com/office/officeart/2005/8/colors/colorful5" csCatId="colorful" phldr="1"/>
      <dgm:spPr/>
      <dgm:t>
        <a:bodyPr/>
        <a:lstStyle/>
        <a:p>
          <a:endParaRPr lang="en-US"/>
        </a:p>
      </dgm:t>
    </dgm:pt>
    <dgm:pt modelId="{1764D3D1-4A15-4595-9CEC-956DBFC0D4EB}">
      <dgm:prSet phldrT="[Text]"/>
      <dgm:spPr/>
      <dgm:t>
        <a:bodyPr/>
        <a:lstStyle/>
        <a:p>
          <a:r>
            <a:rPr lang="en-US"/>
            <a:t>Type of witness ?</a:t>
          </a:r>
          <a:endParaRPr lang="en-US" dirty="0"/>
        </a:p>
      </dgm:t>
    </dgm:pt>
    <dgm:pt modelId="{6D8E8BC7-3A29-450B-80EE-246C6FBD96FF}" type="parTrans" cxnId="{0C1911A2-1737-465B-AC8B-A721A17DCEA1}">
      <dgm:prSet/>
      <dgm:spPr/>
      <dgm:t>
        <a:bodyPr/>
        <a:lstStyle/>
        <a:p>
          <a:endParaRPr lang="en-US"/>
        </a:p>
      </dgm:t>
    </dgm:pt>
    <dgm:pt modelId="{665E945B-4D49-47CD-9850-356479EECDB7}" type="sibTrans" cxnId="{0C1911A2-1737-465B-AC8B-A721A17DCEA1}">
      <dgm:prSet/>
      <dgm:spPr/>
      <dgm:t>
        <a:bodyPr/>
        <a:lstStyle/>
        <a:p>
          <a:endParaRPr lang="en-US"/>
        </a:p>
      </dgm:t>
    </dgm:pt>
    <dgm:pt modelId="{51DD3175-9615-4DC2-B025-21E8DE2CE244}">
      <dgm:prSet phldrT="[Text]"/>
      <dgm:spPr/>
      <dgm:t>
        <a:bodyPr/>
        <a:lstStyle/>
        <a:p>
          <a:endParaRPr lang="en-GB" dirty="0"/>
        </a:p>
        <a:p>
          <a:r>
            <a:rPr lang="en-GB" dirty="0"/>
            <a:t>Must be a witness defined by S16 (Vulnerable) and S17(intimidated)</a:t>
          </a:r>
          <a:endParaRPr lang="en-US" dirty="0"/>
        </a:p>
      </dgm:t>
    </dgm:pt>
    <dgm:pt modelId="{18D0BA96-52E5-4AD4-9342-0293E69E6875}" type="parTrans" cxnId="{1C435A2D-8391-493B-A174-A64CA015562C}">
      <dgm:prSet/>
      <dgm:spPr/>
      <dgm:t>
        <a:bodyPr/>
        <a:lstStyle/>
        <a:p>
          <a:endParaRPr lang="en-US"/>
        </a:p>
      </dgm:t>
    </dgm:pt>
    <dgm:pt modelId="{DA76FDED-097B-4C23-A184-20400641ED93}" type="sibTrans" cxnId="{1C435A2D-8391-493B-A174-A64CA015562C}">
      <dgm:prSet/>
      <dgm:spPr/>
      <dgm:t>
        <a:bodyPr/>
        <a:lstStyle/>
        <a:p>
          <a:endParaRPr lang="en-US"/>
        </a:p>
      </dgm:t>
    </dgm:pt>
    <dgm:pt modelId="{6CBC9564-00F6-43B0-87DD-268837DE447E}">
      <dgm:prSet phldrT="[Text]"/>
      <dgm:spPr/>
      <dgm:t>
        <a:bodyPr/>
        <a:lstStyle/>
        <a:p>
          <a:r>
            <a:rPr lang="en-US"/>
            <a:t>Improve Quality ?</a:t>
          </a:r>
          <a:endParaRPr lang="en-US" dirty="0"/>
        </a:p>
      </dgm:t>
    </dgm:pt>
    <dgm:pt modelId="{F4290455-6EBE-46AD-82C0-2EE68E35AE6A}" type="parTrans" cxnId="{8EB0C0BE-D581-494E-9A43-6138E981FBB0}">
      <dgm:prSet/>
      <dgm:spPr/>
      <dgm:t>
        <a:bodyPr/>
        <a:lstStyle/>
        <a:p>
          <a:endParaRPr lang="en-US"/>
        </a:p>
      </dgm:t>
    </dgm:pt>
    <dgm:pt modelId="{08BA99A3-159E-444F-948F-12E0766F51F9}" type="sibTrans" cxnId="{8EB0C0BE-D581-494E-9A43-6138E981FBB0}">
      <dgm:prSet/>
      <dgm:spPr/>
      <dgm:t>
        <a:bodyPr/>
        <a:lstStyle/>
        <a:p>
          <a:endParaRPr lang="en-US"/>
        </a:p>
      </dgm:t>
    </dgm:pt>
    <dgm:pt modelId="{F4C6A168-CC23-4B2D-BAFF-D7426261397D}">
      <dgm:prSet phldrT="[Text]"/>
      <dgm:spPr/>
      <dgm:t>
        <a:bodyPr/>
        <a:lstStyle/>
        <a:p>
          <a:endParaRPr lang="en-GB" dirty="0"/>
        </a:p>
        <a:p>
          <a:r>
            <a:rPr lang="en-GB" dirty="0"/>
            <a:t>Will the Special measures improve the quality of the witnesses evidence?</a:t>
          </a:r>
          <a:endParaRPr lang="en-US" dirty="0"/>
        </a:p>
      </dgm:t>
    </dgm:pt>
    <dgm:pt modelId="{34EB3EFD-0EC5-47B7-9101-626A4D9A3C6E}" type="parTrans" cxnId="{B2A0DAA0-73A7-4946-8A72-E626EF5CC9D4}">
      <dgm:prSet/>
      <dgm:spPr/>
      <dgm:t>
        <a:bodyPr/>
        <a:lstStyle/>
        <a:p>
          <a:endParaRPr lang="en-US"/>
        </a:p>
      </dgm:t>
    </dgm:pt>
    <dgm:pt modelId="{49DD157F-38A1-426C-8EC9-D9FD30F2C99C}" type="sibTrans" cxnId="{B2A0DAA0-73A7-4946-8A72-E626EF5CC9D4}">
      <dgm:prSet/>
      <dgm:spPr/>
      <dgm:t>
        <a:bodyPr/>
        <a:lstStyle/>
        <a:p>
          <a:endParaRPr lang="en-US"/>
        </a:p>
      </dgm:t>
    </dgm:pt>
    <dgm:pt modelId="{8E3E0916-AAEF-46A2-800E-1064D8AD3E38}">
      <dgm:prSet phldrT="[Text]"/>
      <dgm:spPr/>
      <dgm:t>
        <a:bodyPr/>
        <a:lstStyle/>
        <a:p>
          <a:r>
            <a:rPr lang="en-US"/>
            <a:t>Which Measure ?</a:t>
          </a:r>
          <a:endParaRPr lang="en-US" dirty="0"/>
        </a:p>
      </dgm:t>
    </dgm:pt>
    <dgm:pt modelId="{AD82E4D4-1D85-450B-B82E-0201CC124142}" type="parTrans" cxnId="{E93FEA7F-0CC5-47DB-B3EA-B01EA66ABE71}">
      <dgm:prSet/>
      <dgm:spPr/>
      <dgm:t>
        <a:bodyPr/>
        <a:lstStyle/>
        <a:p>
          <a:endParaRPr lang="en-US"/>
        </a:p>
      </dgm:t>
    </dgm:pt>
    <dgm:pt modelId="{39984ACB-263B-43B3-9DFE-7551D93D1EFB}" type="sibTrans" cxnId="{E93FEA7F-0CC5-47DB-B3EA-B01EA66ABE71}">
      <dgm:prSet/>
      <dgm:spPr/>
      <dgm:t>
        <a:bodyPr/>
        <a:lstStyle/>
        <a:p>
          <a:endParaRPr lang="en-US"/>
        </a:p>
      </dgm:t>
    </dgm:pt>
    <dgm:pt modelId="{1B15C80F-0357-47C5-ACD1-86BA9F93B576}">
      <dgm:prSet phldrT="[Text]"/>
      <dgm:spPr/>
      <dgm:t>
        <a:bodyPr/>
        <a:lstStyle/>
        <a:p>
          <a:endParaRPr lang="en-GB" dirty="0"/>
        </a:p>
        <a:p>
          <a:r>
            <a:rPr lang="en-GB" dirty="0"/>
            <a:t>Which ones are most likely to maximise the quality of the witness’s evidence.</a:t>
          </a:r>
          <a:endParaRPr lang="en-US" dirty="0"/>
        </a:p>
      </dgm:t>
    </dgm:pt>
    <dgm:pt modelId="{C45E6B8B-6B33-447F-86E2-2D59FA694A4B}" type="parTrans" cxnId="{3E4B8AFC-4FEC-4907-9E5F-0BF4EED0D34C}">
      <dgm:prSet/>
      <dgm:spPr/>
      <dgm:t>
        <a:bodyPr/>
        <a:lstStyle/>
        <a:p>
          <a:endParaRPr lang="en-US"/>
        </a:p>
      </dgm:t>
    </dgm:pt>
    <dgm:pt modelId="{32A001DA-FD22-4DE4-9697-8FCD0ECD2521}" type="sibTrans" cxnId="{3E4B8AFC-4FEC-4907-9E5F-0BF4EED0D34C}">
      <dgm:prSet/>
      <dgm:spPr/>
      <dgm:t>
        <a:bodyPr/>
        <a:lstStyle/>
        <a:p>
          <a:endParaRPr lang="en-US"/>
        </a:p>
      </dgm:t>
    </dgm:pt>
    <dgm:pt modelId="{2704CD72-94EF-4D4A-9D71-19764AE5F9FE}">
      <dgm:prSet/>
      <dgm:spPr/>
      <dgm:t>
        <a:bodyPr/>
        <a:lstStyle/>
        <a:p>
          <a:endParaRPr lang="en-US" dirty="0"/>
        </a:p>
      </dgm:t>
    </dgm:pt>
    <dgm:pt modelId="{261D647A-3879-4B08-93D6-6170064FC8AF}" type="parTrans" cxnId="{4A392748-E192-465A-9F1D-9F4612EA2D31}">
      <dgm:prSet/>
      <dgm:spPr/>
      <dgm:t>
        <a:bodyPr/>
        <a:lstStyle/>
        <a:p>
          <a:endParaRPr lang="en-US"/>
        </a:p>
      </dgm:t>
    </dgm:pt>
    <dgm:pt modelId="{43480996-D51B-4106-911B-77BD0FC29842}" type="sibTrans" cxnId="{4A392748-E192-465A-9F1D-9F4612EA2D31}">
      <dgm:prSet/>
      <dgm:spPr/>
      <dgm:t>
        <a:bodyPr/>
        <a:lstStyle/>
        <a:p>
          <a:endParaRPr lang="en-US"/>
        </a:p>
      </dgm:t>
    </dgm:pt>
    <dgm:pt modelId="{65B6AED3-845C-4E08-A8AE-164A9A54AC23}">
      <dgm:prSet/>
      <dgm:spPr/>
      <dgm:t>
        <a:bodyPr/>
        <a:lstStyle/>
        <a:p>
          <a:endParaRPr lang="en-US" dirty="0"/>
        </a:p>
      </dgm:t>
    </dgm:pt>
    <dgm:pt modelId="{7A6F29F0-C89A-4D18-9375-B20051C4C901}" type="parTrans" cxnId="{EF67D495-B526-4644-AE17-D8C46A85FFAB}">
      <dgm:prSet/>
      <dgm:spPr/>
      <dgm:t>
        <a:bodyPr/>
        <a:lstStyle/>
        <a:p>
          <a:endParaRPr lang="en-US"/>
        </a:p>
      </dgm:t>
    </dgm:pt>
    <dgm:pt modelId="{075E79E6-EF43-4472-A753-38F91BF4404A}" type="sibTrans" cxnId="{EF67D495-B526-4644-AE17-D8C46A85FFAB}">
      <dgm:prSet/>
      <dgm:spPr/>
      <dgm:t>
        <a:bodyPr/>
        <a:lstStyle/>
        <a:p>
          <a:endParaRPr lang="en-US"/>
        </a:p>
      </dgm:t>
    </dgm:pt>
    <dgm:pt modelId="{53460B63-6AB4-48B6-86EC-9B26A2D003FA}">
      <dgm:prSet/>
      <dgm:spPr/>
      <dgm:t>
        <a:bodyPr/>
        <a:lstStyle/>
        <a:p>
          <a:endParaRPr lang="en-US" dirty="0"/>
        </a:p>
      </dgm:t>
    </dgm:pt>
    <dgm:pt modelId="{2ED8FE47-033C-489A-A1AD-3C7C535BE1CC}" type="parTrans" cxnId="{F7F107D1-E07C-492C-A8C3-1FF30E0FD0D9}">
      <dgm:prSet/>
      <dgm:spPr/>
      <dgm:t>
        <a:bodyPr/>
        <a:lstStyle/>
        <a:p>
          <a:endParaRPr lang="en-US"/>
        </a:p>
      </dgm:t>
    </dgm:pt>
    <dgm:pt modelId="{E53ED447-02BE-4B7B-840D-06BFC52F3C43}" type="sibTrans" cxnId="{F7F107D1-E07C-492C-A8C3-1FF30E0FD0D9}">
      <dgm:prSet/>
      <dgm:spPr/>
      <dgm:t>
        <a:bodyPr/>
        <a:lstStyle/>
        <a:p>
          <a:endParaRPr lang="en-US"/>
        </a:p>
      </dgm:t>
    </dgm:pt>
    <dgm:pt modelId="{F6D4C337-EDB1-43EC-A117-F3730D7C1F07}" type="pres">
      <dgm:prSet presAssocID="{27DA0ED6-DF50-4FD9-A3D8-2636B104C49E}" presName="Name0" presStyleCnt="0">
        <dgm:presLayoutVars>
          <dgm:chMax val="5"/>
          <dgm:chPref val="5"/>
          <dgm:dir/>
          <dgm:animLvl val="lvl"/>
        </dgm:presLayoutVars>
      </dgm:prSet>
      <dgm:spPr/>
    </dgm:pt>
    <dgm:pt modelId="{B847F43E-AAC6-43E0-BB78-A9655CED99FC}" type="pres">
      <dgm:prSet presAssocID="{1764D3D1-4A15-4595-9CEC-956DBFC0D4EB}" presName="parentText1" presStyleLbl="node1" presStyleIdx="0" presStyleCnt="3">
        <dgm:presLayoutVars>
          <dgm:chMax/>
          <dgm:chPref val="3"/>
          <dgm:bulletEnabled val="1"/>
        </dgm:presLayoutVars>
      </dgm:prSet>
      <dgm:spPr/>
    </dgm:pt>
    <dgm:pt modelId="{642C2E16-FBCE-42FC-8FD5-1A191AFFA86E}" type="pres">
      <dgm:prSet presAssocID="{1764D3D1-4A15-4595-9CEC-956DBFC0D4EB}" presName="childText1" presStyleLbl="solidAlignAcc1" presStyleIdx="0" presStyleCnt="3">
        <dgm:presLayoutVars>
          <dgm:chMax val="0"/>
          <dgm:chPref val="0"/>
          <dgm:bulletEnabled val="1"/>
        </dgm:presLayoutVars>
      </dgm:prSet>
      <dgm:spPr/>
    </dgm:pt>
    <dgm:pt modelId="{0AE06BC2-BBB6-4C64-ADB2-FE97F40875E2}" type="pres">
      <dgm:prSet presAssocID="{6CBC9564-00F6-43B0-87DD-268837DE447E}" presName="parentText2" presStyleLbl="node1" presStyleIdx="1" presStyleCnt="3">
        <dgm:presLayoutVars>
          <dgm:chMax/>
          <dgm:chPref val="3"/>
          <dgm:bulletEnabled val="1"/>
        </dgm:presLayoutVars>
      </dgm:prSet>
      <dgm:spPr/>
    </dgm:pt>
    <dgm:pt modelId="{4011AAC1-9476-4C81-8394-90D0B5524F8D}" type="pres">
      <dgm:prSet presAssocID="{6CBC9564-00F6-43B0-87DD-268837DE447E}" presName="childText2" presStyleLbl="solidAlignAcc1" presStyleIdx="1" presStyleCnt="3">
        <dgm:presLayoutVars>
          <dgm:chMax val="0"/>
          <dgm:chPref val="0"/>
          <dgm:bulletEnabled val="1"/>
        </dgm:presLayoutVars>
      </dgm:prSet>
      <dgm:spPr/>
    </dgm:pt>
    <dgm:pt modelId="{0A660858-5E94-41B7-AE85-BBE6D0A2E724}" type="pres">
      <dgm:prSet presAssocID="{8E3E0916-AAEF-46A2-800E-1064D8AD3E38}" presName="parentText3" presStyleLbl="node1" presStyleIdx="2" presStyleCnt="3">
        <dgm:presLayoutVars>
          <dgm:chMax/>
          <dgm:chPref val="3"/>
          <dgm:bulletEnabled val="1"/>
        </dgm:presLayoutVars>
      </dgm:prSet>
      <dgm:spPr/>
    </dgm:pt>
    <dgm:pt modelId="{FA7EA190-7E14-476E-8470-330560A8D33D}" type="pres">
      <dgm:prSet presAssocID="{8E3E0916-AAEF-46A2-800E-1064D8AD3E38}" presName="childText3" presStyleLbl="solidAlignAcc1" presStyleIdx="2" presStyleCnt="3">
        <dgm:presLayoutVars>
          <dgm:chMax val="0"/>
          <dgm:chPref val="0"/>
          <dgm:bulletEnabled val="1"/>
        </dgm:presLayoutVars>
      </dgm:prSet>
      <dgm:spPr/>
    </dgm:pt>
  </dgm:ptLst>
  <dgm:cxnLst>
    <dgm:cxn modelId="{32EAF300-21D2-47D4-9830-C3B77F53C899}" type="presOf" srcId="{1B15C80F-0357-47C5-ACD1-86BA9F93B576}" destId="{FA7EA190-7E14-476E-8470-330560A8D33D}" srcOrd="0" destOrd="0" presId="urn:microsoft.com/office/officeart/2009/3/layout/IncreasingArrowsProcess"/>
    <dgm:cxn modelId="{BBC91407-A907-4AA5-806E-4B75D92C6B89}" type="presOf" srcId="{27DA0ED6-DF50-4FD9-A3D8-2636B104C49E}" destId="{F6D4C337-EDB1-43EC-A117-F3730D7C1F07}" srcOrd="0" destOrd="0" presId="urn:microsoft.com/office/officeart/2009/3/layout/IncreasingArrowsProcess"/>
    <dgm:cxn modelId="{78BA6319-651B-4C5F-8232-15F8448AB9A9}" type="presOf" srcId="{8E3E0916-AAEF-46A2-800E-1064D8AD3E38}" destId="{0A660858-5E94-41B7-AE85-BBE6D0A2E724}" srcOrd="0" destOrd="0" presId="urn:microsoft.com/office/officeart/2009/3/layout/IncreasingArrowsProcess"/>
    <dgm:cxn modelId="{1C435A2D-8391-493B-A174-A64CA015562C}" srcId="{1764D3D1-4A15-4595-9CEC-956DBFC0D4EB}" destId="{51DD3175-9615-4DC2-B025-21E8DE2CE244}" srcOrd="0" destOrd="0" parTransId="{18D0BA96-52E5-4AD4-9342-0293E69E6875}" sibTransId="{DA76FDED-097B-4C23-A184-20400641ED93}"/>
    <dgm:cxn modelId="{1A789440-A668-407F-A841-D2F4277D14F1}" type="presOf" srcId="{F4C6A168-CC23-4B2D-BAFF-D7426261397D}" destId="{4011AAC1-9476-4C81-8394-90D0B5524F8D}" srcOrd="0" destOrd="0" presId="urn:microsoft.com/office/officeart/2009/3/layout/IncreasingArrowsProcess"/>
    <dgm:cxn modelId="{4A392748-E192-465A-9F1D-9F4612EA2D31}" srcId="{1764D3D1-4A15-4595-9CEC-956DBFC0D4EB}" destId="{2704CD72-94EF-4D4A-9D71-19764AE5F9FE}" srcOrd="1" destOrd="0" parTransId="{261D647A-3879-4B08-93D6-6170064FC8AF}" sibTransId="{43480996-D51B-4106-911B-77BD0FC29842}"/>
    <dgm:cxn modelId="{0030AB5F-8A75-4168-8FE4-0B6ED894280D}" type="presOf" srcId="{53460B63-6AB4-48B6-86EC-9B26A2D003FA}" destId="{FA7EA190-7E14-476E-8470-330560A8D33D}" srcOrd="0" destOrd="1" presId="urn:microsoft.com/office/officeart/2009/3/layout/IncreasingArrowsProcess"/>
    <dgm:cxn modelId="{E93FEA7F-0CC5-47DB-B3EA-B01EA66ABE71}" srcId="{27DA0ED6-DF50-4FD9-A3D8-2636B104C49E}" destId="{8E3E0916-AAEF-46A2-800E-1064D8AD3E38}" srcOrd="2" destOrd="0" parTransId="{AD82E4D4-1D85-450B-B82E-0201CC124142}" sibTransId="{39984ACB-263B-43B3-9DFE-7551D93D1EFB}"/>
    <dgm:cxn modelId="{EF67D495-B526-4644-AE17-D8C46A85FFAB}" srcId="{6CBC9564-00F6-43B0-87DD-268837DE447E}" destId="{65B6AED3-845C-4E08-A8AE-164A9A54AC23}" srcOrd="1" destOrd="0" parTransId="{7A6F29F0-C89A-4D18-9375-B20051C4C901}" sibTransId="{075E79E6-EF43-4472-A753-38F91BF4404A}"/>
    <dgm:cxn modelId="{CC13F299-112D-4DCF-8AE5-D27ECBF4ECE6}" type="presOf" srcId="{6CBC9564-00F6-43B0-87DD-268837DE447E}" destId="{0AE06BC2-BBB6-4C64-ADB2-FE97F40875E2}" srcOrd="0" destOrd="0" presId="urn:microsoft.com/office/officeart/2009/3/layout/IncreasingArrowsProcess"/>
    <dgm:cxn modelId="{B2A0DAA0-73A7-4946-8A72-E626EF5CC9D4}" srcId="{6CBC9564-00F6-43B0-87DD-268837DE447E}" destId="{F4C6A168-CC23-4B2D-BAFF-D7426261397D}" srcOrd="0" destOrd="0" parTransId="{34EB3EFD-0EC5-47B7-9101-626A4D9A3C6E}" sibTransId="{49DD157F-38A1-426C-8EC9-D9FD30F2C99C}"/>
    <dgm:cxn modelId="{0C1911A2-1737-465B-AC8B-A721A17DCEA1}" srcId="{27DA0ED6-DF50-4FD9-A3D8-2636B104C49E}" destId="{1764D3D1-4A15-4595-9CEC-956DBFC0D4EB}" srcOrd="0" destOrd="0" parTransId="{6D8E8BC7-3A29-450B-80EE-246C6FBD96FF}" sibTransId="{665E945B-4D49-47CD-9850-356479EECDB7}"/>
    <dgm:cxn modelId="{069B97B4-1FB2-4CC3-A411-00A5B29F23EE}" type="presOf" srcId="{1764D3D1-4A15-4595-9CEC-956DBFC0D4EB}" destId="{B847F43E-AAC6-43E0-BB78-A9655CED99FC}" srcOrd="0" destOrd="0" presId="urn:microsoft.com/office/officeart/2009/3/layout/IncreasingArrowsProcess"/>
    <dgm:cxn modelId="{8EB0C0BE-D581-494E-9A43-6138E981FBB0}" srcId="{27DA0ED6-DF50-4FD9-A3D8-2636B104C49E}" destId="{6CBC9564-00F6-43B0-87DD-268837DE447E}" srcOrd="1" destOrd="0" parTransId="{F4290455-6EBE-46AD-82C0-2EE68E35AE6A}" sibTransId="{08BA99A3-159E-444F-948F-12E0766F51F9}"/>
    <dgm:cxn modelId="{CAB537C5-6677-4283-A1D9-11A5937C854C}" type="presOf" srcId="{65B6AED3-845C-4E08-A8AE-164A9A54AC23}" destId="{4011AAC1-9476-4C81-8394-90D0B5524F8D}" srcOrd="0" destOrd="1" presId="urn:microsoft.com/office/officeart/2009/3/layout/IncreasingArrowsProcess"/>
    <dgm:cxn modelId="{7AB430CC-9847-45F8-960A-2B26113B6BDF}" type="presOf" srcId="{2704CD72-94EF-4D4A-9D71-19764AE5F9FE}" destId="{642C2E16-FBCE-42FC-8FD5-1A191AFFA86E}" srcOrd="0" destOrd="1" presId="urn:microsoft.com/office/officeart/2009/3/layout/IncreasingArrowsProcess"/>
    <dgm:cxn modelId="{F7F107D1-E07C-492C-A8C3-1FF30E0FD0D9}" srcId="{8E3E0916-AAEF-46A2-800E-1064D8AD3E38}" destId="{53460B63-6AB4-48B6-86EC-9B26A2D003FA}" srcOrd="1" destOrd="0" parTransId="{2ED8FE47-033C-489A-A1AD-3C7C535BE1CC}" sibTransId="{E53ED447-02BE-4B7B-840D-06BFC52F3C43}"/>
    <dgm:cxn modelId="{F39088F2-2726-4D00-A954-F48D6BC702DA}" type="presOf" srcId="{51DD3175-9615-4DC2-B025-21E8DE2CE244}" destId="{642C2E16-FBCE-42FC-8FD5-1A191AFFA86E}" srcOrd="0" destOrd="0" presId="urn:microsoft.com/office/officeart/2009/3/layout/IncreasingArrowsProcess"/>
    <dgm:cxn modelId="{3E4B8AFC-4FEC-4907-9E5F-0BF4EED0D34C}" srcId="{8E3E0916-AAEF-46A2-800E-1064D8AD3E38}" destId="{1B15C80F-0357-47C5-ACD1-86BA9F93B576}" srcOrd="0" destOrd="0" parTransId="{C45E6B8B-6B33-447F-86E2-2D59FA694A4B}" sibTransId="{32A001DA-FD22-4DE4-9697-8FCD0ECD2521}"/>
    <dgm:cxn modelId="{A0EC2B0C-3C02-4D11-9940-7787B03729E2}" type="presParOf" srcId="{F6D4C337-EDB1-43EC-A117-F3730D7C1F07}" destId="{B847F43E-AAC6-43E0-BB78-A9655CED99FC}" srcOrd="0" destOrd="0" presId="urn:microsoft.com/office/officeart/2009/3/layout/IncreasingArrowsProcess"/>
    <dgm:cxn modelId="{4DD2A1A2-7AB1-4A4F-BA81-9E3540127098}" type="presParOf" srcId="{F6D4C337-EDB1-43EC-A117-F3730D7C1F07}" destId="{642C2E16-FBCE-42FC-8FD5-1A191AFFA86E}" srcOrd="1" destOrd="0" presId="urn:microsoft.com/office/officeart/2009/3/layout/IncreasingArrowsProcess"/>
    <dgm:cxn modelId="{F57015E3-8D64-4EF8-83EE-B969F1D384F4}" type="presParOf" srcId="{F6D4C337-EDB1-43EC-A117-F3730D7C1F07}" destId="{0AE06BC2-BBB6-4C64-ADB2-FE97F40875E2}" srcOrd="2" destOrd="0" presId="urn:microsoft.com/office/officeart/2009/3/layout/IncreasingArrowsProcess"/>
    <dgm:cxn modelId="{F0AA6064-0FAC-4EAF-BC9B-7324F52BC589}" type="presParOf" srcId="{F6D4C337-EDB1-43EC-A117-F3730D7C1F07}" destId="{4011AAC1-9476-4C81-8394-90D0B5524F8D}" srcOrd="3" destOrd="0" presId="urn:microsoft.com/office/officeart/2009/3/layout/IncreasingArrowsProcess"/>
    <dgm:cxn modelId="{401FE551-FA0B-4D8F-BD97-198667340362}" type="presParOf" srcId="{F6D4C337-EDB1-43EC-A117-F3730D7C1F07}" destId="{0A660858-5E94-41B7-AE85-BBE6D0A2E724}" srcOrd="4" destOrd="0" presId="urn:microsoft.com/office/officeart/2009/3/layout/IncreasingArrowsProcess"/>
    <dgm:cxn modelId="{882083B3-1468-44B5-9AD4-A3BE482C7A5E}" type="presParOf" srcId="{F6D4C337-EDB1-43EC-A117-F3730D7C1F07}" destId="{FA7EA190-7E14-476E-8470-330560A8D33D}" srcOrd="5" destOrd="0" presId="urn:microsoft.com/office/officeart/2009/3/layout/IncreasingArrows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4.xml><?xml version="1.0" encoding="utf-8"?>
<dgm:dataModel xmlns:dgm="http://schemas.openxmlformats.org/drawingml/2006/diagram" xmlns:a="http://schemas.openxmlformats.org/drawingml/2006/main">
  <dgm:ptLst>
    <dgm:pt modelId="{1AD0DF6A-33D0-4A79-9FD4-B123FC696184}"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CC5A330A-30C3-4102-A0D5-9EA447AE5564}">
      <dgm:prSet phldrT="[Text]" custT="1"/>
      <dgm:spPr>
        <a:solidFill>
          <a:schemeClr val="accent6">
            <a:lumMod val="60000"/>
            <a:lumOff val="40000"/>
          </a:schemeClr>
        </a:solidFill>
        <a:ln>
          <a:solidFill>
            <a:schemeClr val="tx1"/>
          </a:solidFill>
        </a:ln>
      </dgm:spPr>
      <dgm:t>
        <a:bodyPr/>
        <a:lstStyle/>
        <a:p>
          <a:r>
            <a:rPr lang="en-US" sz="2400" dirty="0">
              <a:solidFill>
                <a:schemeClr val="tx1"/>
              </a:solidFill>
            </a:rPr>
            <a:t>DO NOT PROMISE SPECIAL MEASURES</a:t>
          </a:r>
        </a:p>
      </dgm:t>
    </dgm:pt>
    <dgm:pt modelId="{5C3A3893-54A2-4D7A-8B60-8E7E8B3C44B7}" type="parTrans" cxnId="{DFA6413F-59C5-4FA7-A861-6521BC3031ED}">
      <dgm:prSet/>
      <dgm:spPr/>
      <dgm:t>
        <a:bodyPr/>
        <a:lstStyle/>
        <a:p>
          <a:endParaRPr lang="en-US"/>
        </a:p>
      </dgm:t>
    </dgm:pt>
    <dgm:pt modelId="{643B1F4A-0B05-4204-9F04-6E218F4B8977}" type="sibTrans" cxnId="{DFA6413F-59C5-4FA7-A861-6521BC3031ED}">
      <dgm:prSet/>
      <dgm:spPr>
        <a:solidFill>
          <a:schemeClr val="accent2">
            <a:lumMod val="75000"/>
          </a:schemeClr>
        </a:solidFill>
        <a:ln>
          <a:solidFill>
            <a:schemeClr val="tx1"/>
          </a:solidFill>
        </a:ln>
      </dgm:spPr>
      <dgm:t>
        <a:bodyPr/>
        <a:lstStyle/>
        <a:p>
          <a:endParaRPr lang="en-US"/>
        </a:p>
      </dgm:t>
    </dgm:pt>
    <dgm:pt modelId="{395507F9-31F3-4AD2-B6B7-F80E77A8D2A1}">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Discuss the special measures with the witness</a:t>
          </a:r>
        </a:p>
      </dgm:t>
    </dgm:pt>
    <dgm:pt modelId="{C1A295E6-93A2-44DF-8A92-1EEA08C3D493}" type="parTrans" cxnId="{36090BCB-5731-43B8-8B8A-93A6727EEA85}">
      <dgm:prSet/>
      <dgm:spPr/>
      <dgm:t>
        <a:bodyPr/>
        <a:lstStyle/>
        <a:p>
          <a:endParaRPr lang="en-US"/>
        </a:p>
      </dgm:t>
    </dgm:pt>
    <dgm:pt modelId="{A7F08CCB-3FDB-4939-96AA-9A166DB6A821}" type="sibTrans" cxnId="{36090BCB-5731-43B8-8B8A-93A6727EEA85}">
      <dgm:prSet/>
      <dgm:spPr>
        <a:solidFill>
          <a:schemeClr val="accent2">
            <a:lumMod val="75000"/>
          </a:schemeClr>
        </a:solidFill>
        <a:ln>
          <a:solidFill>
            <a:schemeClr val="tx1"/>
          </a:solidFill>
        </a:ln>
      </dgm:spPr>
      <dgm:t>
        <a:bodyPr/>
        <a:lstStyle/>
        <a:p>
          <a:endParaRPr lang="en-US"/>
        </a:p>
      </dgm:t>
    </dgm:pt>
    <dgm:pt modelId="{889AB594-8722-4E39-9C1E-BA7BBF4EEFF6}">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Complete the MG2 outlining why the SM would assist witness &amp; submit to the CPS</a:t>
          </a:r>
        </a:p>
      </dgm:t>
    </dgm:pt>
    <dgm:pt modelId="{9617A1FC-BC44-419F-AE72-52D3F4F651BB}" type="parTrans" cxnId="{350583DC-9855-4213-AD0A-88D27379C6ED}">
      <dgm:prSet/>
      <dgm:spPr/>
      <dgm:t>
        <a:bodyPr/>
        <a:lstStyle/>
        <a:p>
          <a:endParaRPr lang="en-US"/>
        </a:p>
      </dgm:t>
    </dgm:pt>
    <dgm:pt modelId="{CCF31703-6B66-46DB-9F97-BBF92053C87D}" type="sibTrans" cxnId="{350583DC-9855-4213-AD0A-88D27379C6ED}">
      <dgm:prSet/>
      <dgm:spPr>
        <a:solidFill>
          <a:schemeClr val="accent2">
            <a:lumMod val="75000"/>
          </a:schemeClr>
        </a:solidFill>
        <a:ln>
          <a:solidFill>
            <a:schemeClr val="tx1"/>
          </a:solidFill>
        </a:ln>
      </dgm:spPr>
      <dgm:t>
        <a:bodyPr/>
        <a:lstStyle/>
        <a:p>
          <a:endParaRPr lang="en-US"/>
        </a:p>
      </dgm:t>
    </dgm:pt>
    <dgm:pt modelId="{5940587F-93F4-4BE6-B16A-3FB6EFB5820D}">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The Court will make the final decision in regards to who gets SM and which will be used</a:t>
          </a:r>
        </a:p>
      </dgm:t>
    </dgm:pt>
    <dgm:pt modelId="{26FACB0C-E31C-43E0-A73C-0EB6E7751889}" type="parTrans" cxnId="{1D06429E-40E9-4ED8-9860-8D40F904345E}">
      <dgm:prSet/>
      <dgm:spPr/>
      <dgm:t>
        <a:bodyPr/>
        <a:lstStyle/>
        <a:p>
          <a:endParaRPr lang="en-US"/>
        </a:p>
      </dgm:t>
    </dgm:pt>
    <dgm:pt modelId="{A352F674-8C1E-4012-AB7F-1095AEA852FD}" type="sibTrans" cxnId="{1D06429E-40E9-4ED8-9860-8D40F904345E}">
      <dgm:prSet/>
      <dgm:spPr>
        <a:solidFill>
          <a:schemeClr val="accent2">
            <a:lumMod val="75000"/>
          </a:schemeClr>
        </a:solidFill>
        <a:ln>
          <a:solidFill>
            <a:schemeClr val="tx1"/>
          </a:solidFill>
        </a:ln>
      </dgm:spPr>
      <dgm:t>
        <a:bodyPr/>
        <a:lstStyle/>
        <a:p>
          <a:endParaRPr lang="en-US"/>
        </a:p>
      </dgm:t>
    </dgm:pt>
    <dgm:pt modelId="{2576C82F-55D2-410E-B3CD-43686C90F82B}">
      <dgm:prSet phldrT="[Text]" custT="1"/>
      <dgm:spPr>
        <a:solidFill>
          <a:schemeClr val="accent2">
            <a:lumMod val="20000"/>
            <a:lumOff val="80000"/>
          </a:schemeClr>
        </a:solidFill>
        <a:ln>
          <a:solidFill>
            <a:schemeClr val="tx1"/>
          </a:solidFill>
        </a:ln>
      </dgm:spPr>
      <dgm:t>
        <a:bodyPr/>
        <a:lstStyle/>
        <a:p>
          <a:r>
            <a:rPr lang="en-US" sz="2400" b="1" dirty="0">
              <a:solidFill>
                <a:schemeClr val="tx1"/>
              </a:solidFill>
            </a:rPr>
            <a:t>THE POLICE DO NOT MAKE THIS DECISION</a:t>
          </a:r>
        </a:p>
      </dgm:t>
    </dgm:pt>
    <dgm:pt modelId="{058CC156-D493-460F-9B49-0555D15E998F}" type="parTrans" cxnId="{E0EBD912-C6B1-40C8-A2A9-2DE7DE1434A1}">
      <dgm:prSet/>
      <dgm:spPr/>
      <dgm:t>
        <a:bodyPr/>
        <a:lstStyle/>
        <a:p>
          <a:endParaRPr lang="en-US"/>
        </a:p>
      </dgm:t>
    </dgm:pt>
    <dgm:pt modelId="{01C8A708-1B22-488D-947C-1E19B3EA6EDE}" type="sibTrans" cxnId="{E0EBD912-C6B1-40C8-A2A9-2DE7DE1434A1}">
      <dgm:prSet/>
      <dgm:spPr/>
      <dgm:t>
        <a:bodyPr/>
        <a:lstStyle/>
        <a:p>
          <a:endParaRPr lang="en-US"/>
        </a:p>
      </dgm:t>
    </dgm:pt>
    <dgm:pt modelId="{5443897D-45CB-4DA4-A9FB-32509F6708FF}" type="pres">
      <dgm:prSet presAssocID="{1AD0DF6A-33D0-4A79-9FD4-B123FC696184}" presName="diagram" presStyleCnt="0">
        <dgm:presLayoutVars>
          <dgm:dir/>
          <dgm:resizeHandles val="exact"/>
        </dgm:presLayoutVars>
      </dgm:prSet>
      <dgm:spPr/>
    </dgm:pt>
    <dgm:pt modelId="{4CBA5AC6-9FD5-41C6-A684-56D49A02A14A}" type="pres">
      <dgm:prSet presAssocID="{CC5A330A-30C3-4102-A0D5-9EA447AE5564}" presName="node" presStyleLbl="node1" presStyleIdx="0" presStyleCnt="5">
        <dgm:presLayoutVars>
          <dgm:bulletEnabled val="1"/>
        </dgm:presLayoutVars>
      </dgm:prSet>
      <dgm:spPr/>
    </dgm:pt>
    <dgm:pt modelId="{975B73E7-5493-4C5C-97C6-C7185287C53D}" type="pres">
      <dgm:prSet presAssocID="{643B1F4A-0B05-4204-9F04-6E218F4B8977}" presName="sibTrans" presStyleLbl="sibTrans2D1" presStyleIdx="0" presStyleCnt="4"/>
      <dgm:spPr/>
    </dgm:pt>
    <dgm:pt modelId="{F9D2EFD7-046B-4EC4-B782-CCD00B7FE964}" type="pres">
      <dgm:prSet presAssocID="{643B1F4A-0B05-4204-9F04-6E218F4B8977}" presName="connectorText" presStyleLbl="sibTrans2D1" presStyleIdx="0" presStyleCnt="4"/>
      <dgm:spPr/>
    </dgm:pt>
    <dgm:pt modelId="{489E00C2-297D-4F4D-9945-E0386C553DE9}" type="pres">
      <dgm:prSet presAssocID="{395507F9-31F3-4AD2-B6B7-F80E77A8D2A1}" presName="node" presStyleLbl="node1" presStyleIdx="1" presStyleCnt="5">
        <dgm:presLayoutVars>
          <dgm:bulletEnabled val="1"/>
        </dgm:presLayoutVars>
      </dgm:prSet>
      <dgm:spPr/>
    </dgm:pt>
    <dgm:pt modelId="{5BAB799C-5F7B-499F-A46B-0EA677787534}" type="pres">
      <dgm:prSet presAssocID="{A7F08CCB-3FDB-4939-96AA-9A166DB6A821}" presName="sibTrans" presStyleLbl="sibTrans2D1" presStyleIdx="1" presStyleCnt="4"/>
      <dgm:spPr/>
    </dgm:pt>
    <dgm:pt modelId="{D9B3BE39-D264-4EDE-8057-2677F9ABA140}" type="pres">
      <dgm:prSet presAssocID="{A7F08CCB-3FDB-4939-96AA-9A166DB6A821}" presName="connectorText" presStyleLbl="sibTrans2D1" presStyleIdx="1" presStyleCnt="4"/>
      <dgm:spPr/>
    </dgm:pt>
    <dgm:pt modelId="{4435D2C0-13CF-4922-A78B-CFC6564266F0}" type="pres">
      <dgm:prSet presAssocID="{889AB594-8722-4E39-9C1E-BA7BBF4EEFF6}" presName="node" presStyleLbl="node1" presStyleIdx="2" presStyleCnt="5">
        <dgm:presLayoutVars>
          <dgm:bulletEnabled val="1"/>
        </dgm:presLayoutVars>
      </dgm:prSet>
      <dgm:spPr/>
    </dgm:pt>
    <dgm:pt modelId="{895CBB67-B434-47BE-9E61-23A9015548A7}" type="pres">
      <dgm:prSet presAssocID="{CCF31703-6B66-46DB-9F97-BBF92053C87D}" presName="sibTrans" presStyleLbl="sibTrans2D1" presStyleIdx="2" presStyleCnt="4"/>
      <dgm:spPr/>
    </dgm:pt>
    <dgm:pt modelId="{E8A85A16-80A1-4BAD-9EA1-1055995A1BC1}" type="pres">
      <dgm:prSet presAssocID="{CCF31703-6B66-46DB-9F97-BBF92053C87D}" presName="connectorText" presStyleLbl="sibTrans2D1" presStyleIdx="2" presStyleCnt="4"/>
      <dgm:spPr/>
    </dgm:pt>
    <dgm:pt modelId="{D533CB4C-551C-4851-B282-6BFA5EDEC7FE}" type="pres">
      <dgm:prSet presAssocID="{5940587F-93F4-4BE6-B16A-3FB6EFB5820D}" presName="node" presStyleLbl="node1" presStyleIdx="3" presStyleCnt="5">
        <dgm:presLayoutVars>
          <dgm:bulletEnabled val="1"/>
        </dgm:presLayoutVars>
      </dgm:prSet>
      <dgm:spPr/>
    </dgm:pt>
    <dgm:pt modelId="{A17543D0-D603-4A5D-936E-88AE5BA6AFD7}" type="pres">
      <dgm:prSet presAssocID="{A352F674-8C1E-4012-AB7F-1095AEA852FD}" presName="sibTrans" presStyleLbl="sibTrans2D1" presStyleIdx="3" presStyleCnt="4"/>
      <dgm:spPr/>
    </dgm:pt>
    <dgm:pt modelId="{83B7832D-5F66-4109-A00C-69DAEAFCE18D}" type="pres">
      <dgm:prSet presAssocID="{A352F674-8C1E-4012-AB7F-1095AEA852FD}" presName="connectorText" presStyleLbl="sibTrans2D1" presStyleIdx="3" presStyleCnt="4"/>
      <dgm:spPr/>
    </dgm:pt>
    <dgm:pt modelId="{6BDFF2C4-1D6C-4B27-BEB2-D0E0AC58A753}" type="pres">
      <dgm:prSet presAssocID="{2576C82F-55D2-410E-B3CD-43686C90F82B}" presName="node" presStyleLbl="node1" presStyleIdx="4" presStyleCnt="5">
        <dgm:presLayoutVars>
          <dgm:bulletEnabled val="1"/>
        </dgm:presLayoutVars>
      </dgm:prSet>
      <dgm:spPr/>
    </dgm:pt>
  </dgm:ptLst>
  <dgm:cxnLst>
    <dgm:cxn modelId="{EA63A209-4D9F-4C6B-BC40-A7F6B5A61B89}" type="presOf" srcId="{395507F9-31F3-4AD2-B6B7-F80E77A8D2A1}" destId="{489E00C2-297D-4F4D-9945-E0386C553DE9}" srcOrd="0" destOrd="0" presId="urn:microsoft.com/office/officeart/2005/8/layout/process5"/>
    <dgm:cxn modelId="{E0EBD912-C6B1-40C8-A2A9-2DE7DE1434A1}" srcId="{1AD0DF6A-33D0-4A79-9FD4-B123FC696184}" destId="{2576C82F-55D2-410E-B3CD-43686C90F82B}" srcOrd="4" destOrd="0" parTransId="{058CC156-D493-460F-9B49-0555D15E998F}" sibTransId="{01C8A708-1B22-488D-947C-1E19B3EA6EDE}"/>
    <dgm:cxn modelId="{F8876514-0508-4FCA-BA1E-5AAC7312528B}" type="presOf" srcId="{2576C82F-55D2-410E-B3CD-43686C90F82B}" destId="{6BDFF2C4-1D6C-4B27-BEB2-D0E0AC58A753}" srcOrd="0" destOrd="0" presId="urn:microsoft.com/office/officeart/2005/8/layout/process5"/>
    <dgm:cxn modelId="{3C3EEA1C-9582-4028-BAFD-D308106171EC}" type="presOf" srcId="{CCF31703-6B66-46DB-9F97-BBF92053C87D}" destId="{895CBB67-B434-47BE-9E61-23A9015548A7}" srcOrd="0" destOrd="0" presId="urn:microsoft.com/office/officeart/2005/8/layout/process5"/>
    <dgm:cxn modelId="{2FF74A27-1D34-441A-9EBF-6873654ED0B5}" type="presOf" srcId="{889AB594-8722-4E39-9C1E-BA7BBF4EEFF6}" destId="{4435D2C0-13CF-4922-A78B-CFC6564266F0}" srcOrd="0" destOrd="0" presId="urn:microsoft.com/office/officeart/2005/8/layout/process5"/>
    <dgm:cxn modelId="{FC56DE32-26F0-476F-9153-2C8B19495916}" type="presOf" srcId="{CCF31703-6B66-46DB-9F97-BBF92053C87D}" destId="{E8A85A16-80A1-4BAD-9EA1-1055995A1BC1}" srcOrd="1" destOrd="0" presId="urn:microsoft.com/office/officeart/2005/8/layout/process5"/>
    <dgm:cxn modelId="{DFA6413F-59C5-4FA7-A861-6521BC3031ED}" srcId="{1AD0DF6A-33D0-4A79-9FD4-B123FC696184}" destId="{CC5A330A-30C3-4102-A0D5-9EA447AE5564}" srcOrd="0" destOrd="0" parTransId="{5C3A3893-54A2-4D7A-8B60-8E7E8B3C44B7}" sibTransId="{643B1F4A-0B05-4204-9F04-6E218F4B8977}"/>
    <dgm:cxn modelId="{CC896C40-7A94-4EA9-A53F-FC812A239BD6}" type="presOf" srcId="{A352F674-8C1E-4012-AB7F-1095AEA852FD}" destId="{83B7832D-5F66-4109-A00C-69DAEAFCE18D}" srcOrd="1" destOrd="0" presId="urn:microsoft.com/office/officeart/2005/8/layout/process5"/>
    <dgm:cxn modelId="{D3753766-D790-40C4-A7BD-B551D7990254}" type="presOf" srcId="{643B1F4A-0B05-4204-9F04-6E218F4B8977}" destId="{975B73E7-5493-4C5C-97C6-C7185287C53D}" srcOrd="0" destOrd="0" presId="urn:microsoft.com/office/officeart/2005/8/layout/process5"/>
    <dgm:cxn modelId="{1D06429E-40E9-4ED8-9860-8D40F904345E}" srcId="{1AD0DF6A-33D0-4A79-9FD4-B123FC696184}" destId="{5940587F-93F4-4BE6-B16A-3FB6EFB5820D}" srcOrd="3" destOrd="0" parTransId="{26FACB0C-E31C-43E0-A73C-0EB6E7751889}" sibTransId="{A352F674-8C1E-4012-AB7F-1095AEA852FD}"/>
    <dgm:cxn modelId="{36090BCB-5731-43B8-8B8A-93A6727EEA85}" srcId="{1AD0DF6A-33D0-4A79-9FD4-B123FC696184}" destId="{395507F9-31F3-4AD2-B6B7-F80E77A8D2A1}" srcOrd="1" destOrd="0" parTransId="{C1A295E6-93A2-44DF-8A92-1EEA08C3D493}" sibTransId="{A7F08CCB-3FDB-4939-96AA-9A166DB6A821}"/>
    <dgm:cxn modelId="{19BDD2D6-6FA1-4E99-A8A7-A94BBCB1C8C9}" type="presOf" srcId="{1AD0DF6A-33D0-4A79-9FD4-B123FC696184}" destId="{5443897D-45CB-4DA4-A9FB-32509F6708FF}" srcOrd="0" destOrd="0" presId="urn:microsoft.com/office/officeart/2005/8/layout/process5"/>
    <dgm:cxn modelId="{FA69EFD9-A8A3-4792-AC6F-8DC0D7CECB9C}" type="presOf" srcId="{CC5A330A-30C3-4102-A0D5-9EA447AE5564}" destId="{4CBA5AC6-9FD5-41C6-A684-56D49A02A14A}" srcOrd="0" destOrd="0" presId="urn:microsoft.com/office/officeart/2005/8/layout/process5"/>
    <dgm:cxn modelId="{350583DC-9855-4213-AD0A-88D27379C6ED}" srcId="{1AD0DF6A-33D0-4A79-9FD4-B123FC696184}" destId="{889AB594-8722-4E39-9C1E-BA7BBF4EEFF6}" srcOrd="2" destOrd="0" parTransId="{9617A1FC-BC44-419F-AE72-52D3F4F651BB}" sibTransId="{CCF31703-6B66-46DB-9F97-BBF92053C87D}"/>
    <dgm:cxn modelId="{26F8C6E5-DFF7-4AE9-A94C-279E5F757050}" type="presOf" srcId="{A7F08CCB-3FDB-4939-96AA-9A166DB6A821}" destId="{D9B3BE39-D264-4EDE-8057-2677F9ABA140}" srcOrd="1" destOrd="0" presId="urn:microsoft.com/office/officeart/2005/8/layout/process5"/>
    <dgm:cxn modelId="{89D954EE-82A0-4FA4-B707-38B3FD7B845E}" type="presOf" srcId="{A7F08CCB-3FDB-4939-96AA-9A166DB6A821}" destId="{5BAB799C-5F7B-499F-A46B-0EA677787534}" srcOrd="0" destOrd="0" presId="urn:microsoft.com/office/officeart/2005/8/layout/process5"/>
    <dgm:cxn modelId="{AABD23F2-6CB2-4113-98D6-23E3EE0177A2}" type="presOf" srcId="{643B1F4A-0B05-4204-9F04-6E218F4B8977}" destId="{F9D2EFD7-046B-4EC4-B782-CCD00B7FE964}" srcOrd="1" destOrd="0" presId="urn:microsoft.com/office/officeart/2005/8/layout/process5"/>
    <dgm:cxn modelId="{94C6ADF2-3E32-411F-B6F3-AB1132D24393}" type="presOf" srcId="{5940587F-93F4-4BE6-B16A-3FB6EFB5820D}" destId="{D533CB4C-551C-4851-B282-6BFA5EDEC7FE}" srcOrd="0" destOrd="0" presId="urn:microsoft.com/office/officeart/2005/8/layout/process5"/>
    <dgm:cxn modelId="{D50ACBFB-FDAB-4BBF-BD1D-046C0D739497}" type="presOf" srcId="{A352F674-8C1E-4012-AB7F-1095AEA852FD}" destId="{A17543D0-D603-4A5D-936E-88AE5BA6AFD7}" srcOrd="0" destOrd="0" presId="urn:microsoft.com/office/officeart/2005/8/layout/process5"/>
    <dgm:cxn modelId="{C0C6C689-83C1-494C-8AF6-1B478A0C924E}" type="presParOf" srcId="{5443897D-45CB-4DA4-A9FB-32509F6708FF}" destId="{4CBA5AC6-9FD5-41C6-A684-56D49A02A14A}" srcOrd="0" destOrd="0" presId="urn:microsoft.com/office/officeart/2005/8/layout/process5"/>
    <dgm:cxn modelId="{161A2B98-2B57-4E30-911A-E472DDD4CEAB}" type="presParOf" srcId="{5443897D-45CB-4DA4-A9FB-32509F6708FF}" destId="{975B73E7-5493-4C5C-97C6-C7185287C53D}" srcOrd="1" destOrd="0" presId="urn:microsoft.com/office/officeart/2005/8/layout/process5"/>
    <dgm:cxn modelId="{2C83A9D3-E717-41CB-B7BD-15EC23EB9589}" type="presParOf" srcId="{975B73E7-5493-4C5C-97C6-C7185287C53D}" destId="{F9D2EFD7-046B-4EC4-B782-CCD00B7FE964}" srcOrd="0" destOrd="0" presId="urn:microsoft.com/office/officeart/2005/8/layout/process5"/>
    <dgm:cxn modelId="{1E1C675D-BC2F-4C17-A79B-CD5549D90852}" type="presParOf" srcId="{5443897D-45CB-4DA4-A9FB-32509F6708FF}" destId="{489E00C2-297D-4F4D-9945-E0386C553DE9}" srcOrd="2" destOrd="0" presId="urn:microsoft.com/office/officeart/2005/8/layout/process5"/>
    <dgm:cxn modelId="{E9E73F70-41F0-49E6-9A15-836384F0EB99}" type="presParOf" srcId="{5443897D-45CB-4DA4-A9FB-32509F6708FF}" destId="{5BAB799C-5F7B-499F-A46B-0EA677787534}" srcOrd="3" destOrd="0" presId="urn:microsoft.com/office/officeart/2005/8/layout/process5"/>
    <dgm:cxn modelId="{5C682F0F-3C3F-4946-8332-2021E621321B}" type="presParOf" srcId="{5BAB799C-5F7B-499F-A46B-0EA677787534}" destId="{D9B3BE39-D264-4EDE-8057-2677F9ABA140}" srcOrd="0" destOrd="0" presId="urn:microsoft.com/office/officeart/2005/8/layout/process5"/>
    <dgm:cxn modelId="{3F946AD7-A604-4E3B-8EFF-C1DDDD14C052}" type="presParOf" srcId="{5443897D-45CB-4DA4-A9FB-32509F6708FF}" destId="{4435D2C0-13CF-4922-A78B-CFC6564266F0}" srcOrd="4" destOrd="0" presId="urn:microsoft.com/office/officeart/2005/8/layout/process5"/>
    <dgm:cxn modelId="{1040EC99-8749-4CF2-8DF5-09B20929493A}" type="presParOf" srcId="{5443897D-45CB-4DA4-A9FB-32509F6708FF}" destId="{895CBB67-B434-47BE-9E61-23A9015548A7}" srcOrd="5" destOrd="0" presId="urn:microsoft.com/office/officeart/2005/8/layout/process5"/>
    <dgm:cxn modelId="{37FC5CAB-C573-4099-88C3-62C78BA2B198}" type="presParOf" srcId="{895CBB67-B434-47BE-9E61-23A9015548A7}" destId="{E8A85A16-80A1-4BAD-9EA1-1055995A1BC1}" srcOrd="0" destOrd="0" presId="urn:microsoft.com/office/officeart/2005/8/layout/process5"/>
    <dgm:cxn modelId="{1DF3D4AF-D811-41BC-92A3-999E626AD6E6}" type="presParOf" srcId="{5443897D-45CB-4DA4-A9FB-32509F6708FF}" destId="{D533CB4C-551C-4851-B282-6BFA5EDEC7FE}" srcOrd="6" destOrd="0" presId="urn:microsoft.com/office/officeart/2005/8/layout/process5"/>
    <dgm:cxn modelId="{36E78423-5F78-44B0-A343-6D462905BDBE}" type="presParOf" srcId="{5443897D-45CB-4DA4-A9FB-32509F6708FF}" destId="{A17543D0-D603-4A5D-936E-88AE5BA6AFD7}" srcOrd="7" destOrd="0" presId="urn:microsoft.com/office/officeart/2005/8/layout/process5"/>
    <dgm:cxn modelId="{ABAD985C-D734-4C0E-BEF3-92891B2F1EB3}" type="presParOf" srcId="{A17543D0-D603-4A5D-936E-88AE5BA6AFD7}" destId="{83B7832D-5F66-4109-A00C-69DAEAFCE18D}" srcOrd="0" destOrd="0" presId="urn:microsoft.com/office/officeart/2005/8/layout/process5"/>
    <dgm:cxn modelId="{14CF5FB1-A211-490B-BD98-AEAA5F977558}" type="presParOf" srcId="{5443897D-45CB-4DA4-A9FB-32509F6708FF}" destId="{6BDFF2C4-1D6C-4B27-BEB2-D0E0AC58A753}"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5.xml><?xml version="1.0" encoding="utf-8"?>
<dgm:dataModel xmlns:dgm="http://schemas.openxmlformats.org/drawingml/2006/diagram" xmlns:a="http://schemas.openxmlformats.org/drawingml/2006/main">
  <dgm:ptLst>
    <dgm:pt modelId="{47A30D02-99B3-4177-8A46-F16E95EF8728}" type="doc">
      <dgm:prSet loTypeId="urn:microsoft.com/office/officeart/2005/8/layout/process1" loCatId="process" qsTypeId="urn:microsoft.com/office/officeart/2005/8/quickstyle/simple1" qsCatId="simple" csTypeId="urn:microsoft.com/office/officeart/2005/8/colors/colorful5" csCatId="colorful" phldr="1"/>
      <dgm:spPr/>
    </dgm:pt>
    <dgm:pt modelId="{84DF5923-920E-4D1D-8F7A-DFBA3861A30B}">
      <dgm:prSet phldrT="[Text]" custT="1"/>
      <dgm:spPr/>
      <dgm:t>
        <a:bodyPr/>
        <a:lstStyle/>
        <a:p>
          <a:r>
            <a:rPr lang="en-US" sz="2100"/>
            <a:t>Have/ claim to have witnessed visually or otherwise, an indictable offence, part of such an offence or events closely connected with it (including any incriminating comments made by the suspected offender either before or after the offence)</a:t>
          </a:r>
          <a:endParaRPr lang="en-US" sz="2100" dirty="0"/>
        </a:p>
      </dgm:t>
    </dgm:pt>
    <dgm:pt modelId="{8F320C29-07C9-4934-90AE-D52ABF646501}" type="parTrans" cxnId="{D41BB932-BD1D-43CF-89F3-CBD72EADB403}">
      <dgm:prSet/>
      <dgm:spPr/>
      <dgm:t>
        <a:bodyPr/>
        <a:lstStyle/>
        <a:p>
          <a:endParaRPr lang="en-US"/>
        </a:p>
      </dgm:t>
    </dgm:pt>
    <dgm:pt modelId="{7BD21DCF-F035-4904-8432-742F5F9D169C}" type="sibTrans" cxnId="{D41BB932-BD1D-43CF-89F3-CBD72EADB403}">
      <dgm:prSet/>
      <dgm:spPr/>
      <dgm:t>
        <a:bodyPr/>
        <a:lstStyle/>
        <a:p>
          <a:endParaRPr lang="en-US"/>
        </a:p>
      </dgm:t>
    </dgm:pt>
    <dgm:pt modelId="{2A02FC08-E916-4CC8-AE88-9100FE9328DA}">
      <dgm:prSet phldrT="[Text]" custT="1"/>
      <dgm:spPr/>
      <dgm:t>
        <a:bodyPr/>
        <a:lstStyle/>
        <a:p>
          <a:r>
            <a:rPr lang="en-US" sz="2100"/>
            <a:t>And/ or have a particular relationship to the victim or have a central position into an investigation into an indicatable offence</a:t>
          </a:r>
          <a:endParaRPr lang="en-US" sz="2100" dirty="0"/>
        </a:p>
      </dgm:t>
    </dgm:pt>
    <dgm:pt modelId="{8FA90661-7517-41BA-8620-04E80174B696}" type="parTrans" cxnId="{18F4E103-EE45-4812-8275-5A8214D5677D}">
      <dgm:prSet/>
      <dgm:spPr/>
      <dgm:t>
        <a:bodyPr/>
        <a:lstStyle/>
        <a:p>
          <a:endParaRPr lang="en-US"/>
        </a:p>
      </dgm:t>
    </dgm:pt>
    <dgm:pt modelId="{FE1789B8-BB0E-4682-969E-32C66B10B66A}" type="sibTrans" cxnId="{18F4E103-EE45-4812-8275-5A8214D5677D}">
      <dgm:prSet/>
      <dgm:spPr/>
      <dgm:t>
        <a:bodyPr/>
        <a:lstStyle/>
        <a:p>
          <a:endParaRPr lang="en-US"/>
        </a:p>
      </dgm:t>
    </dgm:pt>
    <dgm:pt modelId="{B819838A-7723-4799-B843-5629EB958269}">
      <dgm:prSet phldrT="[Text]" custT="1"/>
      <dgm:spPr/>
      <dgm:t>
        <a:bodyPr/>
        <a:lstStyle/>
        <a:p>
          <a:r>
            <a:rPr lang="en-US" sz="2100"/>
            <a:t>Usually only indictable offences but you can designate as significant in any other serious case where it might be helpful</a:t>
          </a:r>
          <a:endParaRPr lang="en-US" sz="2100" dirty="0"/>
        </a:p>
      </dgm:t>
    </dgm:pt>
    <dgm:pt modelId="{7411BFED-57BC-469E-A19D-80E4710A14D4}" type="parTrans" cxnId="{14232873-E40E-4590-AC08-3DC30F05E666}">
      <dgm:prSet/>
      <dgm:spPr/>
      <dgm:t>
        <a:bodyPr/>
        <a:lstStyle/>
        <a:p>
          <a:endParaRPr lang="en-US"/>
        </a:p>
      </dgm:t>
    </dgm:pt>
    <dgm:pt modelId="{52957078-C4B8-4674-8D56-48FED2685187}" type="sibTrans" cxnId="{14232873-E40E-4590-AC08-3DC30F05E666}">
      <dgm:prSet/>
      <dgm:spPr/>
      <dgm:t>
        <a:bodyPr/>
        <a:lstStyle/>
        <a:p>
          <a:endParaRPr lang="en-US"/>
        </a:p>
      </dgm:t>
    </dgm:pt>
    <dgm:pt modelId="{F195010C-77B0-473F-93BB-08A89B47B759}" type="pres">
      <dgm:prSet presAssocID="{47A30D02-99B3-4177-8A46-F16E95EF8728}" presName="Name0" presStyleCnt="0">
        <dgm:presLayoutVars>
          <dgm:dir/>
          <dgm:resizeHandles val="exact"/>
        </dgm:presLayoutVars>
      </dgm:prSet>
      <dgm:spPr/>
    </dgm:pt>
    <dgm:pt modelId="{6C4BD379-EB1A-4395-B30C-4A8EF8D014A0}" type="pres">
      <dgm:prSet presAssocID="{84DF5923-920E-4D1D-8F7A-DFBA3861A30B}" presName="node" presStyleLbl="node1" presStyleIdx="0" presStyleCnt="3" custScaleX="137150" custScaleY="202009">
        <dgm:presLayoutVars>
          <dgm:bulletEnabled val="1"/>
        </dgm:presLayoutVars>
      </dgm:prSet>
      <dgm:spPr/>
    </dgm:pt>
    <dgm:pt modelId="{E62D2C55-5795-467C-9EFA-992052726340}" type="pres">
      <dgm:prSet presAssocID="{7BD21DCF-F035-4904-8432-742F5F9D169C}" presName="sibTrans" presStyleLbl="sibTrans2D1" presStyleIdx="0" presStyleCnt="2"/>
      <dgm:spPr/>
    </dgm:pt>
    <dgm:pt modelId="{3E84233D-5D2A-45F4-AFE1-8CA902ABDB6C}" type="pres">
      <dgm:prSet presAssocID="{7BD21DCF-F035-4904-8432-742F5F9D169C}" presName="connectorText" presStyleLbl="sibTrans2D1" presStyleIdx="0" presStyleCnt="2"/>
      <dgm:spPr/>
    </dgm:pt>
    <dgm:pt modelId="{F08ABF60-8EA7-4BCF-A0C1-685B1DB66C31}" type="pres">
      <dgm:prSet presAssocID="{2A02FC08-E916-4CC8-AE88-9100FE9328DA}" presName="node" presStyleLbl="node1" presStyleIdx="1" presStyleCnt="3" custScaleX="80222" custScaleY="170145">
        <dgm:presLayoutVars>
          <dgm:bulletEnabled val="1"/>
        </dgm:presLayoutVars>
      </dgm:prSet>
      <dgm:spPr/>
    </dgm:pt>
    <dgm:pt modelId="{8E6AB8D6-0D8E-49CF-9667-E4716615E5A2}" type="pres">
      <dgm:prSet presAssocID="{FE1789B8-BB0E-4682-969E-32C66B10B66A}" presName="sibTrans" presStyleLbl="sibTrans2D1" presStyleIdx="1" presStyleCnt="2"/>
      <dgm:spPr/>
    </dgm:pt>
    <dgm:pt modelId="{82D6877F-9C16-4FF1-B2C2-E57EA420CE4A}" type="pres">
      <dgm:prSet presAssocID="{FE1789B8-BB0E-4682-969E-32C66B10B66A}" presName="connectorText" presStyleLbl="sibTrans2D1" presStyleIdx="1" presStyleCnt="2"/>
      <dgm:spPr/>
    </dgm:pt>
    <dgm:pt modelId="{DA6CC838-666F-41CE-A5A1-53E727749673}" type="pres">
      <dgm:prSet presAssocID="{B819838A-7723-4799-B843-5629EB958269}" presName="node" presStyleLbl="node1" presStyleIdx="2" presStyleCnt="3" custScaleX="130289" custScaleY="202009">
        <dgm:presLayoutVars>
          <dgm:bulletEnabled val="1"/>
        </dgm:presLayoutVars>
      </dgm:prSet>
      <dgm:spPr/>
    </dgm:pt>
  </dgm:ptLst>
  <dgm:cxnLst>
    <dgm:cxn modelId="{18F4E103-EE45-4812-8275-5A8214D5677D}" srcId="{47A30D02-99B3-4177-8A46-F16E95EF8728}" destId="{2A02FC08-E916-4CC8-AE88-9100FE9328DA}" srcOrd="1" destOrd="0" parTransId="{8FA90661-7517-41BA-8620-04E80174B696}" sibTransId="{FE1789B8-BB0E-4682-969E-32C66B10B66A}"/>
    <dgm:cxn modelId="{8A599C1C-939B-429E-90A4-CF54E409EFD2}" type="presOf" srcId="{47A30D02-99B3-4177-8A46-F16E95EF8728}" destId="{F195010C-77B0-473F-93BB-08A89B47B759}" srcOrd="0" destOrd="0" presId="urn:microsoft.com/office/officeart/2005/8/layout/process1"/>
    <dgm:cxn modelId="{D41BB932-BD1D-43CF-89F3-CBD72EADB403}" srcId="{47A30D02-99B3-4177-8A46-F16E95EF8728}" destId="{84DF5923-920E-4D1D-8F7A-DFBA3861A30B}" srcOrd="0" destOrd="0" parTransId="{8F320C29-07C9-4934-90AE-D52ABF646501}" sibTransId="{7BD21DCF-F035-4904-8432-742F5F9D169C}"/>
    <dgm:cxn modelId="{5CBC1448-3A0F-4E7F-88C2-0AE536750D05}" type="presOf" srcId="{7BD21DCF-F035-4904-8432-742F5F9D169C}" destId="{3E84233D-5D2A-45F4-AFE1-8CA902ABDB6C}" srcOrd="1" destOrd="0" presId="urn:microsoft.com/office/officeart/2005/8/layout/process1"/>
    <dgm:cxn modelId="{14232873-E40E-4590-AC08-3DC30F05E666}" srcId="{47A30D02-99B3-4177-8A46-F16E95EF8728}" destId="{B819838A-7723-4799-B843-5629EB958269}" srcOrd="2" destOrd="0" parTransId="{7411BFED-57BC-469E-A19D-80E4710A14D4}" sibTransId="{52957078-C4B8-4674-8D56-48FED2685187}"/>
    <dgm:cxn modelId="{E82C0878-D8C1-4170-AE33-D97323A52D4B}" type="presOf" srcId="{FE1789B8-BB0E-4682-969E-32C66B10B66A}" destId="{82D6877F-9C16-4FF1-B2C2-E57EA420CE4A}" srcOrd="1" destOrd="0" presId="urn:microsoft.com/office/officeart/2005/8/layout/process1"/>
    <dgm:cxn modelId="{1FCCABA0-CAC8-4E47-AB94-735580B62E82}" type="presOf" srcId="{2A02FC08-E916-4CC8-AE88-9100FE9328DA}" destId="{F08ABF60-8EA7-4BCF-A0C1-685B1DB66C31}" srcOrd="0" destOrd="0" presId="urn:microsoft.com/office/officeart/2005/8/layout/process1"/>
    <dgm:cxn modelId="{19B81DB1-637D-4399-90AF-16C73EF81FC8}" type="presOf" srcId="{FE1789B8-BB0E-4682-969E-32C66B10B66A}" destId="{8E6AB8D6-0D8E-49CF-9667-E4716615E5A2}" srcOrd="0" destOrd="0" presId="urn:microsoft.com/office/officeart/2005/8/layout/process1"/>
    <dgm:cxn modelId="{4945CDCE-4DC0-4CDD-A2E3-AA01C1841F14}" type="presOf" srcId="{B819838A-7723-4799-B843-5629EB958269}" destId="{DA6CC838-666F-41CE-A5A1-53E727749673}" srcOrd="0" destOrd="0" presId="urn:microsoft.com/office/officeart/2005/8/layout/process1"/>
    <dgm:cxn modelId="{B95B18D3-D25F-4329-AC4F-6597680046E8}" type="presOf" srcId="{84DF5923-920E-4D1D-8F7A-DFBA3861A30B}" destId="{6C4BD379-EB1A-4395-B30C-4A8EF8D014A0}" srcOrd="0" destOrd="0" presId="urn:microsoft.com/office/officeart/2005/8/layout/process1"/>
    <dgm:cxn modelId="{47DEDBED-6C45-4F28-8267-6F77A3BBFAEF}" type="presOf" srcId="{7BD21DCF-F035-4904-8432-742F5F9D169C}" destId="{E62D2C55-5795-467C-9EFA-992052726340}" srcOrd="0" destOrd="0" presId="urn:microsoft.com/office/officeart/2005/8/layout/process1"/>
    <dgm:cxn modelId="{AFCCF8FA-5F54-4B74-A7F8-3C60A8CEE737}" type="presParOf" srcId="{F195010C-77B0-473F-93BB-08A89B47B759}" destId="{6C4BD379-EB1A-4395-B30C-4A8EF8D014A0}" srcOrd="0" destOrd="0" presId="urn:microsoft.com/office/officeart/2005/8/layout/process1"/>
    <dgm:cxn modelId="{DAC48314-ECFB-4865-85B8-DE0ECF5A682C}" type="presParOf" srcId="{F195010C-77B0-473F-93BB-08A89B47B759}" destId="{E62D2C55-5795-467C-9EFA-992052726340}" srcOrd="1" destOrd="0" presId="urn:microsoft.com/office/officeart/2005/8/layout/process1"/>
    <dgm:cxn modelId="{27B00E60-BCF7-4C79-A1CF-6EA1D605D649}" type="presParOf" srcId="{E62D2C55-5795-467C-9EFA-992052726340}" destId="{3E84233D-5D2A-45F4-AFE1-8CA902ABDB6C}" srcOrd="0" destOrd="0" presId="urn:microsoft.com/office/officeart/2005/8/layout/process1"/>
    <dgm:cxn modelId="{9F4D77E8-A8C1-4641-9088-5526AD75B67F}" type="presParOf" srcId="{F195010C-77B0-473F-93BB-08A89B47B759}" destId="{F08ABF60-8EA7-4BCF-A0C1-685B1DB66C31}" srcOrd="2" destOrd="0" presId="urn:microsoft.com/office/officeart/2005/8/layout/process1"/>
    <dgm:cxn modelId="{DA996579-5C66-4CA4-BCCD-97E92EA2C07C}" type="presParOf" srcId="{F195010C-77B0-473F-93BB-08A89B47B759}" destId="{8E6AB8D6-0D8E-49CF-9667-E4716615E5A2}" srcOrd="3" destOrd="0" presId="urn:microsoft.com/office/officeart/2005/8/layout/process1"/>
    <dgm:cxn modelId="{C3983218-7954-4D98-9859-EE07F5833251}" type="presParOf" srcId="{8E6AB8D6-0D8E-49CF-9667-E4716615E5A2}" destId="{82D6877F-9C16-4FF1-B2C2-E57EA420CE4A}" srcOrd="0" destOrd="0" presId="urn:microsoft.com/office/officeart/2005/8/layout/process1"/>
    <dgm:cxn modelId="{383E032B-4BF8-4944-95EC-47C99ADE1946}" type="presParOf" srcId="{F195010C-77B0-473F-93BB-08A89B47B759}" destId="{DA6CC838-666F-41CE-A5A1-53E727749673}"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6.xml><?xml version="1.0" encoding="utf-8"?>
<dgm:dataModel xmlns:dgm="http://schemas.openxmlformats.org/drawingml/2006/diagram" xmlns:a="http://schemas.openxmlformats.org/drawingml/2006/main">
  <dgm:ptLst>
    <dgm:pt modelId="{4B1669EC-A3B6-4702-9B9E-CCFB19D567DD}" type="doc">
      <dgm:prSet loTypeId="urn:microsoft.com/office/officeart/2005/8/layout/process1" loCatId="process" qsTypeId="urn:microsoft.com/office/officeart/2005/8/quickstyle/simple1" qsCatId="simple" csTypeId="urn:microsoft.com/office/officeart/2005/8/colors/colorful5" csCatId="colorful" phldr="1"/>
      <dgm:spPr/>
    </dgm:pt>
    <dgm:pt modelId="{C11AA483-AE7B-48A5-83EF-48DF5BF5B30F}">
      <dgm:prSet phldrT="[Text]" custT="1"/>
      <dgm:spPr/>
      <dgm:t>
        <a:bodyPr/>
        <a:lstStyle/>
        <a:p>
          <a:r>
            <a:rPr lang="en-US" sz="2400"/>
            <a:t>Be a formal written document of a person</a:t>
          </a:r>
          <a:endParaRPr lang="en-US" sz="2400" dirty="0"/>
        </a:p>
      </dgm:t>
    </dgm:pt>
    <dgm:pt modelId="{40DC401B-8B52-430A-9FE7-3532859E9A32}" type="parTrans" cxnId="{B627905A-1C21-4E3D-BF6D-BBDF36625B98}">
      <dgm:prSet/>
      <dgm:spPr/>
      <dgm:t>
        <a:bodyPr/>
        <a:lstStyle/>
        <a:p>
          <a:endParaRPr lang="en-US"/>
        </a:p>
      </dgm:t>
    </dgm:pt>
    <dgm:pt modelId="{DB2DFF14-2DBD-48B2-A125-3AEC832190D5}" type="sibTrans" cxnId="{B627905A-1C21-4E3D-BF6D-BBDF36625B98}">
      <dgm:prSet/>
      <dgm:spPr/>
      <dgm:t>
        <a:bodyPr/>
        <a:lstStyle/>
        <a:p>
          <a:endParaRPr lang="en-US" dirty="0"/>
        </a:p>
      </dgm:t>
    </dgm:pt>
    <dgm:pt modelId="{B8B1AC94-45BA-4F99-89D6-33CCE42F7503}">
      <dgm:prSet phldrT="[Text]" custT="1"/>
      <dgm:spPr/>
      <dgm:t>
        <a:bodyPr/>
        <a:lstStyle/>
        <a:p>
          <a:r>
            <a:rPr lang="en-US" sz="2400"/>
            <a:t>Be a set of facts relating to a certain event, or events</a:t>
          </a:r>
          <a:endParaRPr lang="en-US" sz="2400" dirty="0"/>
        </a:p>
      </dgm:t>
    </dgm:pt>
    <dgm:pt modelId="{C613CC59-81F3-4412-9030-C239569F5EFC}" type="parTrans" cxnId="{8BDF235B-DB5C-47E9-B314-AE8316005354}">
      <dgm:prSet/>
      <dgm:spPr/>
      <dgm:t>
        <a:bodyPr/>
        <a:lstStyle/>
        <a:p>
          <a:endParaRPr lang="en-US"/>
        </a:p>
      </dgm:t>
    </dgm:pt>
    <dgm:pt modelId="{338B76DB-2C6E-4A79-9D57-C4CECFEB32A8}" type="sibTrans" cxnId="{8BDF235B-DB5C-47E9-B314-AE8316005354}">
      <dgm:prSet/>
      <dgm:spPr/>
      <dgm:t>
        <a:bodyPr/>
        <a:lstStyle/>
        <a:p>
          <a:endParaRPr lang="en-US"/>
        </a:p>
      </dgm:t>
    </dgm:pt>
    <dgm:pt modelId="{F6F7D711-3594-4286-91F2-B30EB1AB3EE0}">
      <dgm:prSet phldrT="[Text]" custT="1"/>
      <dgm:spPr/>
      <dgm:t>
        <a:bodyPr/>
        <a:lstStyle/>
        <a:p>
          <a:r>
            <a:rPr lang="en-US" sz="2400"/>
            <a:t>Be signed by the person who makes it, to confirm that the contents of the document are true, this is known as a statement of truth </a:t>
          </a:r>
          <a:endParaRPr lang="en-US" sz="2400" dirty="0"/>
        </a:p>
      </dgm:t>
    </dgm:pt>
    <dgm:pt modelId="{E8396FC2-8764-4A5A-ADD9-36EEB410918C}" type="parTrans" cxnId="{A4E17B34-6F6E-41E0-9A87-10B89814F53D}">
      <dgm:prSet/>
      <dgm:spPr/>
      <dgm:t>
        <a:bodyPr/>
        <a:lstStyle/>
        <a:p>
          <a:endParaRPr lang="en-US"/>
        </a:p>
      </dgm:t>
    </dgm:pt>
    <dgm:pt modelId="{5D79CC95-6E09-467B-85CD-6D0AA12BD075}" type="sibTrans" cxnId="{A4E17B34-6F6E-41E0-9A87-10B89814F53D}">
      <dgm:prSet/>
      <dgm:spPr/>
      <dgm:t>
        <a:bodyPr/>
        <a:lstStyle/>
        <a:p>
          <a:endParaRPr lang="en-US"/>
        </a:p>
      </dgm:t>
    </dgm:pt>
    <dgm:pt modelId="{82949644-93F3-42D1-BE70-8D24B7B32B50}" type="pres">
      <dgm:prSet presAssocID="{4B1669EC-A3B6-4702-9B9E-CCFB19D567DD}" presName="Name0" presStyleCnt="0">
        <dgm:presLayoutVars>
          <dgm:dir/>
          <dgm:resizeHandles val="exact"/>
        </dgm:presLayoutVars>
      </dgm:prSet>
      <dgm:spPr/>
    </dgm:pt>
    <dgm:pt modelId="{D85966F2-7FF9-49B6-9891-716F2372EA5B}" type="pres">
      <dgm:prSet presAssocID="{C11AA483-AE7B-48A5-83EF-48DF5BF5B30F}" presName="node" presStyleLbl="node1" presStyleIdx="0" presStyleCnt="3">
        <dgm:presLayoutVars>
          <dgm:bulletEnabled val="1"/>
        </dgm:presLayoutVars>
      </dgm:prSet>
      <dgm:spPr/>
    </dgm:pt>
    <dgm:pt modelId="{6AB514C0-37EE-4A44-B6E1-0B0364ABB7CB}" type="pres">
      <dgm:prSet presAssocID="{DB2DFF14-2DBD-48B2-A125-3AEC832190D5}" presName="sibTrans" presStyleLbl="sibTrans2D1" presStyleIdx="0" presStyleCnt="2"/>
      <dgm:spPr/>
    </dgm:pt>
    <dgm:pt modelId="{A56EE88A-1785-4724-A0BD-E6DD8D6C02C9}" type="pres">
      <dgm:prSet presAssocID="{DB2DFF14-2DBD-48B2-A125-3AEC832190D5}" presName="connectorText" presStyleLbl="sibTrans2D1" presStyleIdx="0" presStyleCnt="2"/>
      <dgm:spPr/>
    </dgm:pt>
    <dgm:pt modelId="{7F4D86A1-8A19-4A2F-A798-35920FE80CBE}" type="pres">
      <dgm:prSet presAssocID="{B8B1AC94-45BA-4F99-89D6-33CCE42F7503}" presName="node" presStyleLbl="node1" presStyleIdx="1" presStyleCnt="3" custScaleX="62209">
        <dgm:presLayoutVars>
          <dgm:bulletEnabled val="1"/>
        </dgm:presLayoutVars>
      </dgm:prSet>
      <dgm:spPr/>
    </dgm:pt>
    <dgm:pt modelId="{D9409B68-7515-4571-A0CA-4A3AB9D06BBD}" type="pres">
      <dgm:prSet presAssocID="{338B76DB-2C6E-4A79-9D57-C4CECFEB32A8}" presName="sibTrans" presStyleLbl="sibTrans2D1" presStyleIdx="1" presStyleCnt="2"/>
      <dgm:spPr/>
    </dgm:pt>
    <dgm:pt modelId="{61093684-445A-488A-A73C-279A1934C822}" type="pres">
      <dgm:prSet presAssocID="{338B76DB-2C6E-4A79-9D57-C4CECFEB32A8}" presName="connectorText" presStyleLbl="sibTrans2D1" presStyleIdx="1" presStyleCnt="2"/>
      <dgm:spPr/>
    </dgm:pt>
    <dgm:pt modelId="{09C79ADC-EF46-4C8A-AD41-92CFE85393DA}" type="pres">
      <dgm:prSet presAssocID="{F6F7D711-3594-4286-91F2-B30EB1AB3EE0}" presName="node" presStyleLbl="node1" presStyleIdx="2" presStyleCnt="3">
        <dgm:presLayoutVars>
          <dgm:bulletEnabled val="1"/>
        </dgm:presLayoutVars>
      </dgm:prSet>
      <dgm:spPr/>
    </dgm:pt>
  </dgm:ptLst>
  <dgm:cxnLst>
    <dgm:cxn modelId="{E5D09502-A51C-4E47-B7FB-B8F711946458}" type="presOf" srcId="{4B1669EC-A3B6-4702-9B9E-CCFB19D567DD}" destId="{82949644-93F3-42D1-BE70-8D24B7B32B50}" srcOrd="0" destOrd="0" presId="urn:microsoft.com/office/officeart/2005/8/layout/process1"/>
    <dgm:cxn modelId="{F57A361E-D20C-40AE-82FA-3B0482B2F0B3}" type="presOf" srcId="{B8B1AC94-45BA-4F99-89D6-33CCE42F7503}" destId="{7F4D86A1-8A19-4A2F-A798-35920FE80CBE}" srcOrd="0" destOrd="0" presId="urn:microsoft.com/office/officeart/2005/8/layout/process1"/>
    <dgm:cxn modelId="{A4E17B34-6F6E-41E0-9A87-10B89814F53D}" srcId="{4B1669EC-A3B6-4702-9B9E-CCFB19D567DD}" destId="{F6F7D711-3594-4286-91F2-B30EB1AB3EE0}" srcOrd="2" destOrd="0" parTransId="{E8396FC2-8764-4A5A-ADD9-36EEB410918C}" sibTransId="{5D79CC95-6E09-467B-85CD-6D0AA12BD075}"/>
    <dgm:cxn modelId="{CFC9D54D-588C-43F1-856C-8ADAB50FACB2}" type="presOf" srcId="{DB2DFF14-2DBD-48B2-A125-3AEC832190D5}" destId="{6AB514C0-37EE-4A44-B6E1-0B0364ABB7CB}" srcOrd="0" destOrd="0" presId="urn:microsoft.com/office/officeart/2005/8/layout/process1"/>
    <dgm:cxn modelId="{B627905A-1C21-4E3D-BF6D-BBDF36625B98}" srcId="{4B1669EC-A3B6-4702-9B9E-CCFB19D567DD}" destId="{C11AA483-AE7B-48A5-83EF-48DF5BF5B30F}" srcOrd="0" destOrd="0" parTransId="{40DC401B-8B52-430A-9FE7-3532859E9A32}" sibTransId="{DB2DFF14-2DBD-48B2-A125-3AEC832190D5}"/>
    <dgm:cxn modelId="{8BDF235B-DB5C-47E9-B314-AE8316005354}" srcId="{4B1669EC-A3B6-4702-9B9E-CCFB19D567DD}" destId="{B8B1AC94-45BA-4F99-89D6-33CCE42F7503}" srcOrd="1" destOrd="0" parTransId="{C613CC59-81F3-4412-9030-C239569F5EFC}" sibTransId="{338B76DB-2C6E-4A79-9D57-C4CECFEB32A8}"/>
    <dgm:cxn modelId="{81A4D788-29C9-44D1-8516-F8B7F984C12F}" type="presOf" srcId="{DB2DFF14-2DBD-48B2-A125-3AEC832190D5}" destId="{A56EE88A-1785-4724-A0BD-E6DD8D6C02C9}" srcOrd="1" destOrd="0" presId="urn:microsoft.com/office/officeart/2005/8/layout/process1"/>
    <dgm:cxn modelId="{23D4D3B6-3079-47EA-9483-00C9E9EADFC3}" type="presOf" srcId="{C11AA483-AE7B-48A5-83EF-48DF5BF5B30F}" destId="{D85966F2-7FF9-49B6-9891-716F2372EA5B}" srcOrd="0" destOrd="0" presId="urn:microsoft.com/office/officeart/2005/8/layout/process1"/>
    <dgm:cxn modelId="{E4307FD5-E340-4EE7-8A39-EBEEC491271A}" type="presOf" srcId="{338B76DB-2C6E-4A79-9D57-C4CECFEB32A8}" destId="{D9409B68-7515-4571-A0CA-4A3AB9D06BBD}" srcOrd="0" destOrd="0" presId="urn:microsoft.com/office/officeart/2005/8/layout/process1"/>
    <dgm:cxn modelId="{0EAC45E7-920B-4DC2-916F-D22CC1B28A02}" type="presOf" srcId="{F6F7D711-3594-4286-91F2-B30EB1AB3EE0}" destId="{09C79ADC-EF46-4C8A-AD41-92CFE85393DA}" srcOrd="0" destOrd="0" presId="urn:microsoft.com/office/officeart/2005/8/layout/process1"/>
    <dgm:cxn modelId="{0C2221E8-3643-4679-BEDC-C10DB5D4DEE9}" type="presOf" srcId="{338B76DB-2C6E-4A79-9D57-C4CECFEB32A8}" destId="{61093684-445A-488A-A73C-279A1934C822}" srcOrd="1" destOrd="0" presId="urn:microsoft.com/office/officeart/2005/8/layout/process1"/>
    <dgm:cxn modelId="{B626F327-14D7-47BF-9763-499B4B0311C6}" type="presParOf" srcId="{82949644-93F3-42D1-BE70-8D24B7B32B50}" destId="{D85966F2-7FF9-49B6-9891-716F2372EA5B}" srcOrd="0" destOrd="0" presId="urn:microsoft.com/office/officeart/2005/8/layout/process1"/>
    <dgm:cxn modelId="{100EF617-2CF4-4BED-A7BF-695A02750601}" type="presParOf" srcId="{82949644-93F3-42D1-BE70-8D24B7B32B50}" destId="{6AB514C0-37EE-4A44-B6E1-0B0364ABB7CB}" srcOrd="1" destOrd="0" presId="urn:microsoft.com/office/officeart/2005/8/layout/process1"/>
    <dgm:cxn modelId="{56FB74F7-8720-4B87-9369-13A8A873CA6F}" type="presParOf" srcId="{6AB514C0-37EE-4A44-B6E1-0B0364ABB7CB}" destId="{A56EE88A-1785-4724-A0BD-E6DD8D6C02C9}" srcOrd="0" destOrd="0" presId="urn:microsoft.com/office/officeart/2005/8/layout/process1"/>
    <dgm:cxn modelId="{14C27606-1644-47B4-9670-1B20982B7070}" type="presParOf" srcId="{82949644-93F3-42D1-BE70-8D24B7B32B50}" destId="{7F4D86A1-8A19-4A2F-A798-35920FE80CBE}" srcOrd="2" destOrd="0" presId="urn:microsoft.com/office/officeart/2005/8/layout/process1"/>
    <dgm:cxn modelId="{E184BE72-D1AD-4D1C-B13E-ED7B2F620EFA}" type="presParOf" srcId="{82949644-93F3-42D1-BE70-8D24B7B32B50}" destId="{D9409B68-7515-4571-A0CA-4A3AB9D06BBD}" srcOrd="3" destOrd="0" presId="urn:microsoft.com/office/officeart/2005/8/layout/process1"/>
    <dgm:cxn modelId="{40810FBA-044F-4712-9F9B-2AEB2276FF1F}" type="presParOf" srcId="{D9409B68-7515-4571-A0CA-4A3AB9D06BBD}" destId="{61093684-445A-488A-A73C-279A1934C822}" srcOrd="0" destOrd="0" presId="urn:microsoft.com/office/officeart/2005/8/layout/process1"/>
    <dgm:cxn modelId="{8689C25F-F313-4885-BFBA-16FECE762A2C}" type="presParOf" srcId="{82949644-93F3-42D1-BE70-8D24B7B32B50}" destId="{09C79ADC-EF46-4C8A-AD41-92CFE85393DA}" srcOrd="4" destOrd="0" presId="urn:microsoft.com/office/officeart/2005/8/layout/process1"/>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47.xml><?xml version="1.0" encoding="utf-8"?>
<dgm:dataModel xmlns:dgm="http://schemas.openxmlformats.org/drawingml/2006/diagram" xmlns:a="http://schemas.openxmlformats.org/drawingml/2006/main">
  <dgm:ptLst>
    <dgm:pt modelId="{C03F5F38-7C92-4EA9-97EC-1B32A79D0ED6}" type="doc">
      <dgm:prSet loTypeId="urn:microsoft.com/office/officeart/2005/8/layout/hProcess7" loCatId="process" qsTypeId="urn:microsoft.com/office/officeart/2005/8/quickstyle/simple1" qsCatId="simple" csTypeId="urn:microsoft.com/office/officeart/2005/8/colors/colorful5" csCatId="colorful" phldr="1"/>
      <dgm:spPr/>
      <dgm:t>
        <a:bodyPr/>
        <a:lstStyle/>
        <a:p>
          <a:endParaRPr lang="en-US"/>
        </a:p>
      </dgm:t>
    </dgm:pt>
    <dgm:pt modelId="{486BAEEA-CBC9-4644-904A-5C1D00C331FC}">
      <dgm:prSet phldrT="[Text]" custT="1"/>
      <dgm:spPr/>
      <dgm:t>
        <a:bodyPr/>
        <a:lstStyle/>
        <a:p>
          <a:r>
            <a:rPr lang="en-US" sz="2800"/>
            <a:t>Narrative Statement</a:t>
          </a:r>
          <a:endParaRPr lang="en-US" sz="2800" dirty="0"/>
        </a:p>
      </dgm:t>
    </dgm:pt>
    <dgm:pt modelId="{72B6CD1E-D759-47E2-9818-843F4EC363A8}" type="parTrans" cxnId="{61B0BC84-1E68-402D-94C2-320E932B1EEB}">
      <dgm:prSet/>
      <dgm:spPr/>
      <dgm:t>
        <a:bodyPr/>
        <a:lstStyle/>
        <a:p>
          <a:endParaRPr lang="en-US"/>
        </a:p>
      </dgm:t>
    </dgm:pt>
    <dgm:pt modelId="{9C53BDF9-C4D9-4A58-8123-30B96641D858}" type="sibTrans" cxnId="{61B0BC84-1E68-402D-94C2-320E932B1EEB}">
      <dgm:prSet/>
      <dgm:spPr/>
      <dgm:t>
        <a:bodyPr/>
        <a:lstStyle/>
        <a:p>
          <a:endParaRPr lang="en-US"/>
        </a:p>
      </dgm:t>
    </dgm:pt>
    <dgm:pt modelId="{8EAC940C-BE54-4E4F-A6B1-F8A5ABEEADF9}">
      <dgm:prSet phldrT="[Text]" custT="1"/>
      <dgm:spPr/>
      <dgm:t>
        <a:bodyPr/>
        <a:lstStyle/>
        <a:p>
          <a:r>
            <a:rPr lang="en-US" sz="2400" dirty="0"/>
            <a:t>Made by the people who have played a part in the event at issue</a:t>
          </a:r>
        </a:p>
      </dgm:t>
    </dgm:pt>
    <dgm:pt modelId="{473B66A0-1B1A-4258-87EE-FF7079F4A8C9}" type="parTrans" cxnId="{BDD123F4-23F3-49A5-8F54-0500606CE40B}">
      <dgm:prSet/>
      <dgm:spPr/>
      <dgm:t>
        <a:bodyPr/>
        <a:lstStyle/>
        <a:p>
          <a:endParaRPr lang="en-US"/>
        </a:p>
      </dgm:t>
    </dgm:pt>
    <dgm:pt modelId="{3D45E4A7-405A-4C71-91C7-125CF1B24986}" type="sibTrans" cxnId="{BDD123F4-23F3-49A5-8F54-0500606CE40B}">
      <dgm:prSet/>
      <dgm:spPr/>
      <dgm:t>
        <a:bodyPr/>
        <a:lstStyle/>
        <a:p>
          <a:endParaRPr lang="en-US"/>
        </a:p>
      </dgm:t>
    </dgm:pt>
    <dgm:pt modelId="{5EA30F77-0097-41AE-A469-495C57B3993F}">
      <dgm:prSet phldrT="[Text]" custT="1"/>
      <dgm:spPr/>
      <dgm:t>
        <a:bodyPr/>
        <a:lstStyle/>
        <a:p>
          <a:r>
            <a:rPr lang="en-US" sz="2800"/>
            <a:t>Production Statement</a:t>
          </a:r>
          <a:endParaRPr lang="en-US" sz="2800" dirty="0"/>
        </a:p>
      </dgm:t>
    </dgm:pt>
    <dgm:pt modelId="{64E0EA2C-5CE3-4AA5-83D8-97B9971271E5}" type="parTrans" cxnId="{13C7672E-CB41-453A-8EFB-00F23CDFA674}">
      <dgm:prSet/>
      <dgm:spPr/>
      <dgm:t>
        <a:bodyPr/>
        <a:lstStyle/>
        <a:p>
          <a:endParaRPr lang="en-US"/>
        </a:p>
      </dgm:t>
    </dgm:pt>
    <dgm:pt modelId="{11F33895-0525-48A0-BC87-69E592657539}" type="sibTrans" cxnId="{13C7672E-CB41-453A-8EFB-00F23CDFA674}">
      <dgm:prSet/>
      <dgm:spPr/>
      <dgm:t>
        <a:bodyPr/>
        <a:lstStyle/>
        <a:p>
          <a:endParaRPr lang="en-US"/>
        </a:p>
      </dgm:t>
    </dgm:pt>
    <dgm:pt modelId="{F727AC15-B08A-4194-A1BC-CBCE2A2294F1}">
      <dgm:prSet phldrT="[Text]" custT="1"/>
      <dgm:spPr/>
      <dgm:t>
        <a:bodyPr/>
        <a:lstStyle/>
        <a:p>
          <a:r>
            <a:rPr lang="en-US" sz="2400"/>
            <a:t>Made by people who are employees, who have access to computer systems or documents, but who cannot testify as to how the information was entered onto the systems, as it may have been done by other people in the organisation</a:t>
          </a:r>
          <a:endParaRPr lang="en-US" sz="2400" dirty="0"/>
        </a:p>
      </dgm:t>
    </dgm:pt>
    <dgm:pt modelId="{BCBC6B23-D435-4AF1-BC8A-611ED89185A7}" type="parTrans" cxnId="{AD1437F8-A587-4C49-90A1-235648C3195F}">
      <dgm:prSet/>
      <dgm:spPr/>
      <dgm:t>
        <a:bodyPr/>
        <a:lstStyle/>
        <a:p>
          <a:endParaRPr lang="en-US"/>
        </a:p>
      </dgm:t>
    </dgm:pt>
    <dgm:pt modelId="{45CC7A3A-1CEC-4C9B-AC55-4A8B2F42B6D5}" type="sibTrans" cxnId="{AD1437F8-A587-4C49-90A1-235648C3195F}">
      <dgm:prSet/>
      <dgm:spPr/>
      <dgm:t>
        <a:bodyPr/>
        <a:lstStyle/>
        <a:p>
          <a:endParaRPr lang="en-US"/>
        </a:p>
      </dgm:t>
    </dgm:pt>
    <dgm:pt modelId="{41006F01-546E-476B-88C5-60161F2CD436}">
      <dgm:prSet phldrT="[Text]" custT="1"/>
      <dgm:spPr/>
      <dgm:t>
        <a:bodyPr/>
        <a:lstStyle/>
        <a:p>
          <a:r>
            <a:rPr lang="en-US" sz="2800"/>
            <a:t>Expert Witness </a:t>
          </a:r>
          <a:endParaRPr lang="en-US" sz="2800" dirty="0"/>
        </a:p>
      </dgm:t>
    </dgm:pt>
    <dgm:pt modelId="{3C83183E-5555-40B2-9B49-7B3A6F027216}" type="parTrans" cxnId="{2564ECE7-1AC0-4D43-BF2C-DC8B8F02E8F7}">
      <dgm:prSet/>
      <dgm:spPr/>
      <dgm:t>
        <a:bodyPr/>
        <a:lstStyle/>
        <a:p>
          <a:endParaRPr lang="en-US"/>
        </a:p>
      </dgm:t>
    </dgm:pt>
    <dgm:pt modelId="{98A3CFA8-EBAF-4305-87D3-4E215E224FD2}" type="sibTrans" cxnId="{2564ECE7-1AC0-4D43-BF2C-DC8B8F02E8F7}">
      <dgm:prSet/>
      <dgm:spPr/>
      <dgm:t>
        <a:bodyPr/>
        <a:lstStyle/>
        <a:p>
          <a:endParaRPr lang="en-US"/>
        </a:p>
      </dgm:t>
    </dgm:pt>
    <dgm:pt modelId="{669A82B9-2913-4656-93C5-E06A102C6C6F}">
      <dgm:prSet phldrT="[Text]" custT="1"/>
      <dgm:spPr/>
      <dgm:t>
        <a:bodyPr/>
        <a:lstStyle/>
        <a:p>
          <a:r>
            <a:rPr lang="en-US" sz="2400"/>
            <a:t>Includes analysis and comments and can include personal opinion within their professional remit</a:t>
          </a:r>
          <a:endParaRPr lang="en-US" sz="2400" dirty="0"/>
        </a:p>
      </dgm:t>
    </dgm:pt>
    <dgm:pt modelId="{355E5B1F-02DB-43A8-8ECD-7BA30CA73674}" type="parTrans" cxnId="{A1FB9CDB-655E-4C30-B92D-306743BFBC8E}">
      <dgm:prSet/>
      <dgm:spPr/>
      <dgm:t>
        <a:bodyPr/>
        <a:lstStyle/>
        <a:p>
          <a:endParaRPr lang="en-US"/>
        </a:p>
      </dgm:t>
    </dgm:pt>
    <dgm:pt modelId="{44DB2AFE-5AA3-4E5B-8DED-FE039E4BED9B}" type="sibTrans" cxnId="{A1FB9CDB-655E-4C30-B92D-306743BFBC8E}">
      <dgm:prSet/>
      <dgm:spPr/>
      <dgm:t>
        <a:bodyPr/>
        <a:lstStyle/>
        <a:p>
          <a:endParaRPr lang="en-US"/>
        </a:p>
      </dgm:t>
    </dgm:pt>
    <dgm:pt modelId="{3BB2525D-CE37-4A7F-AF6E-6ADBBA2F5197}" type="pres">
      <dgm:prSet presAssocID="{C03F5F38-7C92-4EA9-97EC-1B32A79D0ED6}" presName="Name0" presStyleCnt="0">
        <dgm:presLayoutVars>
          <dgm:dir/>
          <dgm:animLvl val="lvl"/>
          <dgm:resizeHandles val="exact"/>
        </dgm:presLayoutVars>
      </dgm:prSet>
      <dgm:spPr/>
    </dgm:pt>
    <dgm:pt modelId="{789727F2-FAE5-4045-BDAE-E384EA651F57}" type="pres">
      <dgm:prSet presAssocID="{486BAEEA-CBC9-4644-904A-5C1D00C331FC}" presName="compositeNode" presStyleCnt="0">
        <dgm:presLayoutVars>
          <dgm:bulletEnabled val="1"/>
        </dgm:presLayoutVars>
      </dgm:prSet>
      <dgm:spPr/>
    </dgm:pt>
    <dgm:pt modelId="{7D16ED58-9086-438C-8225-FCF6B14BBDCB}" type="pres">
      <dgm:prSet presAssocID="{486BAEEA-CBC9-4644-904A-5C1D00C331FC}" presName="bgRect" presStyleLbl="node1" presStyleIdx="0" presStyleCnt="3" custScaleY="119097"/>
      <dgm:spPr/>
    </dgm:pt>
    <dgm:pt modelId="{BC9A38E6-574E-4E28-84DF-18B5BEAB0A6E}" type="pres">
      <dgm:prSet presAssocID="{486BAEEA-CBC9-4644-904A-5C1D00C331FC}" presName="parentNode" presStyleLbl="node1" presStyleIdx="0" presStyleCnt="3">
        <dgm:presLayoutVars>
          <dgm:chMax val="0"/>
          <dgm:bulletEnabled val="1"/>
        </dgm:presLayoutVars>
      </dgm:prSet>
      <dgm:spPr/>
    </dgm:pt>
    <dgm:pt modelId="{EB452FCC-E477-41B1-B710-D5A7A873CC7C}" type="pres">
      <dgm:prSet presAssocID="{486BAEEA-CBC9-4644-904A-5C1D00C331FC}" presName="childNode" presStyleLbl="node1" presStyleIdx="0" presStyleCnt="3">
        <dgm:presLayoutVars>
          <dgm:bulletEnabled val="1"/>
        </dgm:presLayoutVars>
      </dgm:prSet>
      <dgm:spPr/>
    </dgm:pt>
    <dgm:pt modelId="{1E8FFED3-C6CE-4EF1-A536-65939E9C7C5A}" type="pres">
      <dgm:prSet presAssocID="{9C53BDF9-C4D9-4A58-8123-30B96641D858}" presName="hSp" presStyleCnt="0"/>
      <dgm:spPr/>
    </dgm:pt>
    <dgm:pt modelId="{55A588B7-035E-4238-9593-DDC986AEBDBA}" type="pres">
      <dgm:prSet presAssocID="{9C53BDF9-C4D9-4A58-8123-30B96641D858}" presName="vProcSp" presStyleCnt="0"/>
      <dgm:spPr/>
    </dgm:pt>
    <dgm:pt modelId="{4AEBAD63-D5C4-4E82-A899-E6B1533EAF9D}" type="pres">
      <dgm:prSet presAssocID="{9C53BDF9-C4D9-4A58-8123-30B96641D858}" presName="vSp1" presStyleCnt="0"/>
      <dgm:spPr/>
    </dgm:pt>
    <dgm:pt modelId="{3FE9AEE2-6C87-4BF4-9317-0DA905980DD8}" type="pres">
      <dgm:prSet presAssocID="{9C53BDF9-C4D9-4A58-8123-30B96641D858}" presName="simulatedConn" presStyleLbl="solidFgAcc1" presStyleIdx="0" presStyleCnt="2"/>
      <dgm:spPr/>
    </dgm:pt>
    <dgm:pt modelId="{02FFCDF9-ACC7-431D-90C2-98157D593105}" type="pres">
      <dgm:prSet presAssocID="{9C53BDF9-C4D9-4A58-8123-30B96641D858}" presName="vSp2" presStyleCnt="0"/>
      <dgm:spPr/>
    </dgm:pt>
    <dgm:pt modelId="{F0CEAC6A-DEE5-43EE-B28F-208E799FBE45}" type="pres">
      <dgm:prSet presAssocID="{9C53BDF9-C4D9-4A58-8123-30B96641D858}" presName="sibTrans" presStyleCnt="0"/>
      <dgm:spPr/>
    </dgm:pt>
    <dgm:pt modelId="{628BD408-356E-4DB9-AD14-8C77764F929A}" type="pres">
      <dgm:prSet presAssocID="{5EA30F77-0097-41AE-A469-495C57B3993F}" presName="compositeNode" presStyleCnt="0">
        <dgm:presLayoutVars>
          <dgm:bulletEnabled val="1"/>
        </dgm:presLayoutVars>
      </dgm:prSet>
      <dgm:spPr/>
    </dgm:pt>
    <dgm:pt modelId="{043CFDD4-948F-456C-9B04-67EF17B3FC88}" type="pres">
      <dgm:prSet presAssocID="{5EA30F77-0097-41AE-A469-495C57B3993F}" presName="bgRect" presStyleLbl="node1" presStyleIdx="1" presStyleCnt="3" custScaleY="120613"/>
      <dgm:spPr/>
    </dgm:pt>
    <dgm:pt modelId="{5798D4DD-0E57-46AB-AF7E-EDF22580E4D1}" type="pres">
      <dgm:prSet presAssocID="{5EA30F77-0097-41AE-A469-495C57B3993F}" presName="parentNode" presStyleLbl="node1" presStyleIdx="1" presStyleCnt="3">
        <dgm:presLayoutVars>
          <dgm:chMax val="0"/>
          <dgm:bulletEnabled val="1"/>
        </dgm:presLayoutVars>
      </dgm:prSet>
      <dgm:spPr/>
    </dgm:pt>
    <dgm:pt modelId="{68DE2429-DA52-4B2C-A3A0-C49B1CA49404}" type="pres">
      <dgm:prSet presAssocID="{5EA30F77-0097-41AE-A469-495C57B3993F}" presName="childNode" presStyleLbl="node1" presStyleIdx="1" presStyleCnt="3">
        <dgm:presLayoutVars>
          <dgm:bulletEnabled val="1"/>
        </dgm:presLayoutVars>
      </dgm:prSet>
      <dgm:spPr/>
    </dgm:pt>
    <dgm:pt modelId="{D3ACCDB8-6213-4592-83C1-B7D768F36FF0}" type="pres">
      <dgm:prSet presAssocID="{11F33895-0525-48A0-BC87-69E592657539}" presName="hSp" presStyleCnt="0"/>
      <dgm:spPr/>
    </dgm:pt>
    <dgm:pt modelId="{84EB53DD-F436-4E2B-BB2A-61BC0228E65B}" type="pres">
      <dgm:prSet presAssocID="{11F33895-0525-48A0-BC87-69E592657539}" presName="vProcSp" presStyleCnt="0"/>
      <dgm:spPr/>
    </dgm:pt>
    <dgm:pt modelId="{DEF9625F-DCC3-4C7A-B4DD-5ABFA318EE2D}" type="pres">
      <dgm:prSet presAssocID="{11F33895-0525-48A0-BC87-69E592657539}" presName="vSp1" presStyleCnt="0"/>
      <dgm:spPr/>
    </dgm:pt>
    <dgm:pt modelId="{8FC4049F-687C-43A4-9C88-2F4AE2CB33D6}" type="pres">
      <dgm:prSet presAssocID="{11F33895-0525-48A0-BC87-69E592657539}" presName="simulatedConn" presStyleLbl="solidFgAcc1" presStyleIdx="1" presStyleCnt="2"/>
      <dgm:spPr/>
    </dgm:pt>
    <dgm:pt modelId="{5DDE9A80-E547-4FFC-B8DA-5583F60A7A7C}" type="pres">
      <dgm:prSet presAssocID="{11F33895-0525-48A0-BC87-69E592657539}" presName="vSp2" presStyleCnt="0"/>
      <dgm:spPr/>
    </dgm:pt>
    <dgm:pt modelId="{8937ED51-298E-48DA-AD74-FF4EBE4F5804}" type="pres">
      <dgm:prSet presAssocID="{11F33895-0525-48A0-BC87-69E592657539}" presName="sibTrans" presStyleCnt="0"/>
      <dgm:spPr/>
    </dgm:pt>
    <dgm:pt modelId="{12B4A44B-44CF-4F74-823D-37FFD10B76C9}" type="pres">
      <dgm:prSet presAssocID="{41006F01-546E-476B-88C5-60161F2CD436}" presName="compositeNode" presStyleCnt="0">
        <dgm:presLayoutVars>
          <dgm:bulletEnabled val="1"/>
        </dgm:presLayoutVars>
      </dgm:prSet>
      <dgm:spPr/>
    </dgm:pt>
    <dgm:pt modelId="{A5649509-561E-4FA7-A09C-C6703F0AFD03}" type="pres">
      <dgm:prSet presAssocID="{41006F01-546E-476B-88C5-60161F2CD436}" presName="bgRect" presStyleLbl="node1" presStyleIdx="2" presStyleCnt="3" custScaleY="120613"/>
      <dgm:spPr/>
    </dgm:pt>
    <dgm:pt modelId="{B006C94E-1DA4-4BA2-A285-5D6F7234200E}" type="pres">
      <dgm:prSet presAssocID="{41006F01-546E-476B-88C5-60161F2CD436}" presName="parentNode" presStyleLbl="node1" presStyleIdx="2" presStyleCnt="3">
        <dgm:presLayoutVars>
          <dgm:chMax val="0"/>
          <dgm:bulletEnabled val="1"/>
        </dgm:presLayoutVars>
      </dgm:prSet>
      <dgm:spPr/>
    </dgm:pt>
    <dgm:pt modelId="{5B6AE546-FEB2-41AE-AFF0-118FB9F6FF73}" type="pres">
      <dgm:prSet presAssocID="{41006F01-546E-476B-88C5-60161F2CD436}" presName="childNode" presStyleLbl="node1" presStyleIdx="2" presStyleCnt="3">
        <dgm:presLayoutVars>
          <dgm:bulletEnabled val="1"/>
        </dgm:presLayoutVars>
      </dgm:prSet>
      <dgm:spPr/>
    </dgm:pt>
  </dgm:ptLst>
  <dgm:cxnLst>
    <dgm:cxn modelId="{3D3E4829-9C2F-431F-A7B4-F07E3F457480}" type="presOf" srcId="{5EA30F77-0097-41AE-A469-495C57B3993F}" destId="{043CFDD4-948F-456C-9B04-67EF17B3FC88}" srcOrd="0" destOrd="0" presId="urn:microsoft.com/office/officeart/2005/8/layout/hProcess7"/>
    <dgm:cxn modelId="{D2D6E22A-8B5D-47D0-8F12-67DE60CE9AF0}" type="presOf" srcId="{F727AC15-B08A-4194-A1BC-CBCE2A2294F1}" destId="{68DE2429-DA52-4B2C-A3A0-C49B1CA49404}" srcOrd="0" destOrd="0" presId="urn:microsoft.com/office/officeart/2005/8/layout/hProcess7"/>
    <dgm:cxn modelId="{13C7672E-CB41-453A-8EFB-00F23CDFA674}" srcId="{C03F5F38-7C92-4EA9-97EC-1B32A79D0ED6}" destId="{5EA30F77-0097-41AE-A469-495C57B3993F}" srcOrd="1" destOrd="0" parTransId="{64E0EA2C-5CE3-4AA5-83D8-97B9971271E5}" sibTransId="{11F33895-0525-48A0-BC87-69E592657539}"/>
    <dgm:cxn modelId="{FF113647-A38B-49B5-92A4-0C0B84B7374E}" type="presOf" srcId="{C03F5F38-7C92-4EA9-97EC-1B32A79D0ED6}" destId="{3BB2525D-CE37-4A7F-AF6E-6ADBBA2F5197}" srcOrd="0" destOrd="0" presId="urn:microsoft.com/office/officeart/2005/8/layout/hProcess7"/>
    <dgm:cxn modelId="{A5440E53-A472-4C00-83CA-BF99544C2D8E}" type="presOf" srcId="{41006F01-546E-476B-88C5-60161F2CD436}" destId="{A5649509-561E-4FA7-A09C-C6703F0AFD03}" srcOrd="0" destOrd="0" presId="urn:microsoft.com/office/officeart/2005/8/layout/hProcess7"/>
    <dgm:cxn modelId="{61B0BC84-1E68-402D-94C2-320E932B1EEB}" srcId="{C03F5F38-7C92-4EA9-97EC-1B32A79D0ED6}" destId="{486BAEEA-CBC9-4644-904A-5C1D00C331FC}" srcOrd="0" destOrd="0" parTransId="{72B6CD1E-D759-47E2-9818-843F4EC363A8}" sibTransId="{9C53BDF9-C4D9-4A58-8123-30B96641D858}"/>
    <dgm:cxn modelId="{6B198385-6789-43D6-A6D0-AD52BAFB2293}" type="presOf" srcId="{669A82B9-2913-4656-93C5-E06A102C6C6F}" destId="{5B6AE546-FEB2-41AE-AFF0-118FB9F6FF73}" srcOrd="0" destOrd="0" presId="urn:microsoft.com/office/officeart/2005/8/layout/hProcess7"/>
    <dgm:cxn modelId="{75779196-3525-4A3F-85B7-CA37A953F192}" type="presOf" srcId="{41006F01-546E-476B-88C5-60161F2CD436}" destId="{B006C94E-1DA4-4BA2-A285-5D6F7234200E}" srcOrd="1" destOrd="0" presId="urn:microsoft.com/office/officeart/2005/8/layout/hProcess7"/>
    <dgm:cxn modelId="{A1B743C0-70B7-4670-807B-B72495CA641B}" type="presOf" srcId="{8EAC940C-BE54-4E4F-A6B1-F8A5ABEEADF9}" destId="{EB452FCC-E477-41B1-B710-D5A7A873CC7C}" srcOrd="0" destOrd="0" presId="urn:microsoft.com/office/officeart/2005/8/layout/hProcess7"/>
    <dgm:cxn modelId="{8D96C2D3-6829-4735-8816-C1F8191EAF10}" type="presOf" srcId="{5EA30F77-0097-41AE-A469-495C57B3993F}" destId="{5798D4DD-0E57-46AB-AF7E-EDF22580E4D1}" srcOrd="1" destOrd="0" presId="urn:microsoft.com/office/officeart/2005/8/layout/hProcess7"/>
    <dgm:cxn modelId="{A1FB9CDB-655E-4C30-B92D-306743BFBC8E}" srcId="{41006F01-546E-476B-88C5-60161F2CD436}" destId="{669A82B9-2913-4656-93C5-E06A102C6C6F}" srcOrd="0" destOrd="0" parTransId="{355E5B1F-02DB-43A8-8ECD-7BA30CA73674}" sibTransId="{44DB2AFE-5AA3-4E5B-8DED-FE039E4BED9B}"/>
    <dgm:cxn modelId="{2564ECE7-1AC0-4D43-BF2C-DC8B8F02E8F7}" srcId="{C03F5F38-7C92-4EA9-97EC-1B32A79D0ED6}" destId="{41006F01-546E-476B-88C5-60161F2CD436}" srcOrd="2" destOrd="0" parTransId="{3C83183E-5555-40B2-9B49-7B3A6F027216}" sibTransId="{98A3CFA8-EBAF-4305-87D3-4E215E224FD2}"/>
    <dgm:cxn modelId="{54B2B4EF-6FC0-44E4-A255-66677B5181EE}" type="presOf" srcId="{486BAEEA-CBC9-4644-904A-5C1D00C331FC}" destId="{7D16ED58-9086-438C-8225-FCF6B14BBDCB}" srcOrd="0" destOrd="0" presId="urn:microsoft.com/office/officeart/2005/8/layout/hProcess7"/>
    <dgm:cxn modelId="{1FAF9EF3-68AD-40A0-807C-EAC4B0B0F895}" type="presOf" srcId="{486BAEEA-CBC9-4644-904A-5C1D00C331FC}" destId="{BC9A38E6-574E-4E28-84DF-18B5BEAB0A6E}" srcOrd="1" destOrd="0" presId="urn:microsoft.com/office/officeart/2005/8/layout/hProcess7"/>
    <dgm:cxn modelId="{BDD123F4-23F3-49A5-8F54-0500606CE40B}" srcId="{486BAEEA-CBC9-4644-904A-5C1D00C331FC}" destId="{8EAC940C-BE54-4E4F-A6B1-F8A5ABEEADF9}" srcOrd="0" destOrd="0" parTransId="{473B66A0-1B1A-4258-87EE-FF7079F4A8C9}" sibTransId="{3D45E4A7-405A-4C71-91C7-125CF1B24986}"/>
    <dgm:cxn modelId="{AD1437F8-A587-4C49-90A1-235648C3195F}" srcId="{5EA30F77-0097-41AE-A469-495C57B3993F}" destId="{F727AC15-B08A-4194-A1BC-CBCE2A2294F1}" srcOrd="0" destOrd="0" parTransId="{BCBC6B23-D435-4AF1-BC8A-611ED89185A7}" sibTransId="{45CC7A3A-1CEC-4C9B-AC55-4A8B2F42B6D5}"/>
    <dgm:cxn modelId="{026293F9-8A22-4EC1-8C82-DA6140787388}" type="presParOf" srcId="{3BB2525D-CE37-4A7F-AF6E-6ADBBA2F5197}" destId="{789727F2-FAE5-4045-BDAE-E384EA651F57}" srcOrd="0" destOrd="0" presId="urn:microsoft.com/office/officeart/2005/8/layout/hProcess7"/>
    <dgm:cxn modelId="{207953D1-18EB-49C6-8616-025938DD10FC}" type="presParOf" srcId="{789727F2-FAE5-4045-BDAE-E384EA651F57}" destId="{7D16ED58-9086-438C-8225-FCF6B14BBDCB}" srcOrd="0" destOrd="0" presId="urn:microsoft.com/office/officeart/2005/8/layout/hProcess7"/>
    <dgm:cxn modelId="{8247CB0F-C0EE-4ADF-8AF0-1846D67CEC30}" type="presParOf" srcId="{789727F2-FAE5-4045-BDAE-E384EA651F57}" destId="{BC9A38E6-574E-4E28-84DF-18B5BEAB0A6E}" srcOrd="1" destOrd="0" presId="urn:microsoft.com/office/officeart/2005/8/layout/hProcess7"/>
    <dgm:cxn modelId="{571E0CB6-FD83-4F16-99C3-7CDFFA8F1CFF}" type="presParOf" srcId="{789727F2-FAE5-4045-BDAE-E384EA651F57}" destId="{EB452FCC-E477-41B1-B710-D5A7A873CC7C}" srcOrd="2" destOrd="0" presId="urn:microsoft.com/office/officeart/2005/8/layout/hProcess7"/>
    <dgm:cxn modelId="{FBF8EF32-26B8-4BF8-9BA8-50B6B8195260}" type="presParOf" srcId="{3BB2525D-CE37-4A7F-AF6E-6ADBBA2F5197}" destId="{1E8FFED3-C6CE-4EF1-A536-65939E9C7C5A}" srcOrd="1" destOrd="0" presId="urn:microsoft.com/office/officeart/2005/8/layout/hProcess7"/>
    <dgm:cxn modelId="{7D699FA8-B0C3-4FCE-972E-FEA595FF3C2E}" type="presParOf" srcId="{3BB2525D-CE37-4A7F-AF6E-6ADBBA2F5197}" destId="{55A588B7-035E-4238-9593-DDC986AEBDBA}" srcOrd="2" destOrd="0" presId="urn:microsoft.com/office/officeart/2005/8/layout/hProcess7"/>
    <dgm:cxn modelId="{F4E1CDD8-6AEF-40F4-8520-2E8EAB952EC6}" type="presParOf" srcId="{55A588B7-035E-4238-9593-DDC986AEBDBA}" destId="{4AEBAD63-D5C4-4E82-A899-E6B1533EAF9D}" srcOrd="0" destOrd="0" presId="urn:microsoft.com/office/officeart/2005/8/layout/hProcess7"/>
    <dgm:cxn modelId="{348C7608-4512-43AE-9EF7-6A77CB626D92}" type="presParOf" srcId="{55A588B7-035E-4238-9593-DDC986AEBDBA}" destId="{3FE9AEE2-6C87-4BF4-9317-0DA905980DD8}" srcOrd="1" destOrd="0" presId="urn:microsoft.com/office/officeart/2005/8/layout/hProcess7"/>
    <dgm:cxn modelId="{BE9CF2D6-988B-4AB7-867B-4C44346F0E0C}" type="presParOf" srcId="{55A588B7-035E-4238-9593-DDC986AEBDBA}" destId="{02FFCDF9-ACC7-431D-90C2-98157D593105}" srcOrd="2" destOrd="0" presId="urn:microsoft.com/office/officeart/2005/8/layout/hProcess7"/>
    <dgm:cxn modelId="{F24BCA7F-17D5-40E4-B7F1-38A715459AEF}" type="presParOf" srcId="{3BB2525D-CE37-4A7F-AF6E-6ADBBA2F5197}" destId="{F0CEAC6A-DEE5-43EE-B28F-208E799FBE45}" srcOrd="3" destOrd="0" presId="urn:microsoft.com/office/officeart/2005/8/layout/hProcess7"/>
    <dgm:cxn modelId="{670D648C-B73E-4773-952A-020062E85C15}" type="presParOf" srcId="{3BB2525D-CE37-4A7F-AF6E-6ADBBA2F5197}" destId="{628BD408-356E-4DB9-AD14-8C77764F929A}" srcOrd="4" destOrd="0" presId="urn:microsoft.com/office/officeart/2005/8/layout/hProcess7"/>
    <dgm:cxn modelId="{E503BFF6-5D4F-462A-9007-941092721395}" type="presParOf" srcId="{628BD408-356E-4DB9-AD14-8C77764F929A}" destId="{043CFDD4-948F-456C-9B04-67EF17B3FC88}" srcOrd="0" destOrd="0" presId="urn:microsoft.com/office/officeart/2005/8/layout/hProcess7"/>
    <dgm:cxn modelId="{9CDBE17E-C8BB-4C35-848D-9D6653725812}" type="presParOf" srcId="{628BD408-356E-4DB9-AD14-8C77764F929A}" destId="{5798D4DD-0E57-46AB-AF7E-EDF22580E4D1}" srcOrd="1" destOrd="0" presId="urn:microsoft.com/office/officeart/2005/8/layout/hProcess7"/>
    <dgm:cxn modelId="{A0EF6D27-9E8F-46AA-BA9F-69A70AC2A140}" type="presParOf" srcId="{628BD408-356E-4DB9-AD14-8C77764F929A}" destId="{68DE2429-DA52-4B2C-A3A0-C49B1CA49404}" srcOrd="2" destOrd="0" presId="urn:microsoft.com/office/officeart/2005/8/layout/hProcess7"/>
    <dgm:cxn modelId="{354C10A7-66D2-4871-9D43-9CB541F5EEDB}" type="presParOf" srcId="{3BB2525D-CE37-4A7F-AF6E-6ADBBA2F5197}" destId="{D3ACCDB8-6213-4592-83C1-B7D768F36FF0}" srcOrd="5" destOrd="0" presId="urn:microsoft.com/office/officeart/2005/8/layout/hProcess7"/>
    <dgm:cxn modelId="{C07FB114-0856-4423-8284-56A9733AA22B}" type="presParOf" srcId="{3BB2525D-CE37-4A7F-AF6E-6ADBBA2F5197}" destId="{84EB53DD-F436-4E2B-BB2A-61BC0228E65B}" srcOrd="6" destOrd="0" presId="urn:microsoft.com/office/officeart/2005/8/layout/hProcess7"/>
    <dgm:cxn modelId="{FFD81012-960D-44A4-9D2B-272F984B574F}" type="presParOf" srcId="{84EB53DD-F436-4E2B-BB2A-61BC0228E65B}" destId="{DEF9625F-DCC3-4C7A-B4DD-5ABFA318EE2D}" srcOrd="0" destOrd="0" presId="urn:microsoft.com/office/officeart/2005/8/layout/hProcess7"/>
    <dgm:cxn modelId="{BCE8CD6B-BD77-405B-B8A0-CB0D03E21BDB}" type="presParOf" srcId="{84EB53DD-F436-4E2B-BB2A-61BC0228E65B}" destId="{8FC4049F-687C-43A4-9C88-2F4AE2CB33D6}" srcOrd="1" destOrd="0" presId="urn:microsoft.com/office/officeart/2005/8/layout/hProcess7"/>
    <dgm:cxn modelId="{BF31FBA9-DA1F-4144-B5E9-05F08E8C2EE6}" type="presParOf" srcId="{84EB53DD-F436-4E2B-BB2A-61BC0228E65B}" destId="{5DDE9A80-E547-4FFC-B8DA-5583F60A7A7C}" srcOrd="2" destOrd="0" presId="urn:microsoft.com/office/officeart/2005/8/layout/hProcess7"/>
    <dgm:cxn modelId="{8B495833-F3B8-4EED-8840-EEA20855F4A2}" type="presParOf" srcId="{3BB2525D-CE37-4A7F-AF6E-6ADBBA2F5197}" destId="{8937ED51-298E-48DA-AD74-FF4EBE4F5804}" srcOrd="7" destOrd="0" presId="urn:microsoft.com/office/officeart/2005/8/layout/hProcess7"/>
    <dgm:cxn modelId="{FADF3D36-9D35-4794-9398-AA2DDA330559}" type="presParOf" srcId="{3BB2525D-CE37-4A7F-AF6E-6ADBBA2F5197}" destId="{12B4A44B-44CF-4F74-823D-37FFD10B76C9}" srcOrd="8" destOrd="0" presId="urn:microsoft.com/office/officeart/2005/8/layout/hProcess7"/>
    <dgm:cxn modelId="{5BF7133D-1676-482D-A479-5CA3B2F41075}" type="presParOf" srcId="{12B4A44B-44CF-4F74-823D-37FFD10B76C9}" destId="{A5649509-561E-4FA7-A09C-C6703F0AFD03}" srcOrd="0" destOrd="0" presId="urn:microsoft.com/office/officeart/2005/8/layout/hProcess7"/>
    <dgm:cxn modelId="{F91902F9-D950-4F62-9D76-5AFE1DE505AD}" type="presParOf" srcId="{12B4A44B-44CF-4F74-823D-37FFD10B76C9}" destId="{B006C94E-1DA4-4BA2-A285-5D6F7234200E}" srcOrd="1" destOrd="0" presId="urn:microsoft.com/office/officeart/2005/8/layout/hProcess7"/>
    <dgm:cxn modelId="{6DDD897B-BA6D-4936-A40C-E5F36BD5381E}" type="presParOf" srcId="{12B4A44B-44CF-4F74-823D-37FFD10B76C9}" destId="{5B6AE546-FEB2-41AE-AFF0-118FB9F6FF73}"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8.xml><?xml version="1.0" encoding="utf-8"?>
<dgm:dataModel xmlns:dgm="http://schemas.openxmlformats.org/drawingml/2006/diagram" xmlns:a="http://schemas.openxmlformats.org/drawingml/2006/main">
  <dgm:ptLst>
    <dgm:pt modelId="{8F40661A-F185-4E58-802B-CCBD57BCE955}" type="doc">
      <dgm:prSet loTypeId="urn:microsoft.com/office/officeart/2005/8/layout/process1" loCatId="process" qsTypeId="urn:microsoft.com/office/officeart/2005/8/quickstyle/simple1" qsCatId="simple" csTypeId="urn:microsoft.com/office/officeart/2005/8/colors/accent1_2" csCatId="accent1" phldr="1"/>
      <dgm:spPr/>
    </dgm:pt>
    <dgm:pt modelId="{2DA944D3-EBA8-4BD8-A09C-47CAD8FCFD24}">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A witness statement must only record what the witness has experienced through his/her senses</a:t>
          </a:r>
        </a:p>
      </dgm:t>
    </dgm:pt>
    <dgm:pt modelId="{499C9FA9-8686-4F22-9DA4-6DC3318F6EBA}" type="parTrans" cxnId="{F2366112-B06B-4C7C-9034-53C44109AD82}">
      <dgm:prSet/>
      <dgm:spPr/>
      <dgm:t>
        <a:bodyPr/>
        <a:lstStyle/>
        <a:p>
          <a:endParaRPr lang="en-US"/>
        </a:p>
      </dgm:t>
    </dgm:pt>
    <dgm:pt modelId="{07982CB8-648C-4D4B-9C32-B9ADF633A5AD}" type="sibTrans" cxnId="{F2366112-B06B-4C7C-9034-53C44109AD82}">
      <dgm:prSet/>
      <dgm:spPr>
        <a:solidFill>
          <a:schemeClr val="accent2">
            <a:lumMod val="75000"/>
          </a:schemeClr>
        </a:solidFill>
        <a:ln>
          <a:solidFill>
            <a:schemeClr val="tx1"/>
          </a:solidFill>
        </a:ln>
      </dgm:spPr>
      <dgm:t>
        <a:bodyPr/>
        <a:lstStyle/>
        <a:p>
          <a:endParaRPr lang="en-US"/>
        </a:p>
      </dgm:t>
    </dgm:pt>
    <dgm:pt modelId="{4B2D1C88-A906-414B-9A34-8314BDB40C49}">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Opinion should not be recorded unless expert opinion</a:t>
          </a:r>
        </a:p>
      </dgm:t>
    </dgm:pt>
    <dgm:pt modelId="{D3DA5C1C-016F-436F-904A-6671D5E079A0}" type="parTrans" cxnId="{6E3187DB-4B20-4FDB-85EC-5F94202CC9C2}">
      <dgm:prSet/>
      <dgm:spPr/>
      <dgm:t>
        <a:bodyPr/>
        <a:lstStyle/>
        <a:p>
          <a:endParaRPr lang="en-US"/>
        </a:p>
      </dgm:t>
    </dgm:pt>
    <dgm:pt modelId="{B509AF6E-E6D5-4781-8721-660629DE70E0}" type="sibTrans" cxnId="{6E3187DB-4B20-4FDB-85EC-5F94202CC9C2}">
      <dgm:prSet/>
      <dgm:spPr/>
      <dgm:t>
        <a:bodyPr/>
        <a:lstStyle/>
        <a:p>
          <a:endParaRPr lang="en-US"/>
        </a:p>
      </dgm:t>
    </dgm:pt>
    <dgm:pt modelId="{703B97E5-0FF0-4D44-888C-6C63A4D84AED}" type="pres">
      <dgm:prSet presAssocID="{8F40661A-F185-4E58-802B-CCBD57BCE955}" presName="Name0" presStyleCnt="0">
        <dgm:presLayoutVars>
          <dgm:dir/>
          <dgm:resizeHandles val="exact"/>
        </dgm:presLayoutVars>
      </dgm:prSet>
      <dgm:spPr/>
    </dgm:pt>
    <dgm:pt modelId="{20E16A99-14A7-45AD-A7B2-AC224A44D68A}" type="pres">
      <dgm:prSet presAssocID="{2DA944D3-EBA8-4BD8-A09C-47CAD8FCFD24}" presName="node" presStyleLbl="node1" presStyleIdx="0" presStyleCnt="2">
        <dgm:presLayoutVars>
          <dgm:bulletEnabled val="1"/>
        </dgm:presLayoutVars>
      </dgm:prSet>
      <dgm:spPr/>
    </dgm:pt>
    <dgm:pt modelId="{C326E172-BC36-4DB9-BECF-DB63FB2EB476}" type="pres">
      <dgm:prSet presAssocID="{07982CB8-648C-4D4B-9C32-B9ADF633A5AD}" presName="sibTrans" presStyleLbl="sibTrans2D1" presStyleIdx="0" presStyleCnt="1"/>
      <dgm:spPr/>
    </dgm:pt>
    <dgm:pt modelId="{4AFA5027-E10F-45B3-A6CF-54C1701655AB}" type="pres">
      <dgm:prSet presAssocID="{07982CB8-648C-4D4B-9C32-B9ADF633A5AD}" presName="connectorText" presStyleLbl="sibTrans2D1" presStyleIdx="0" presStyleCnt="1"/>
      <dgm:spPr/>
    </dgm:pt>
    <dgm:pt modelId="{C66BE199-EC20-40DF-8DA5-D2AFDA7B037C}" type="pres">
      <dgm:prSet presAssocID="{4B2D1C88-A906-414B-9A34-8314BDB40C49}" presName="node" presStyleLbl="node1" presStyleIdx="1" presStyleCnt="2">
        <dgm:presLayoutVars>
          <dgm:bulletEnabled val="1"/>
        </dgm:presLayoutVars>
      </dgm:prSet>
      <dgm:spPr/>
    </dgm:pt>
  </dgm:ptLst>
  <dgm:cxnLst>
    <dgm:cxn modelId="{DDCECE0F-FDC6-4E28-AA8E-4FEBDB445FF7}" type="presOf" srcId="{8F40661A-F185-4E58-802B-CCBD57BCE955}" destId="{703B97E5-0FF0-4D44-888C-6C63A4D84AED}" srcOrd="0" destOrd="0" presId="urn:microsoft.com/office/officeart/2005/8/layout/process1"/>
    <dgm:cxn modelId="{F2366112-B06B-4C7C-9034-53C44109AD82}" srcId="{8F40661A-F185-4E58-802B-CCBD57BCE955}" destId="{2DA944D3-EBA8-4BD8-A09C-47CAD8FCFD24}" srcOrd="0" destOrd="0" parTransId="{499C9FA9-8686-4F22-9DA4-6DC3318F6EBA}" sibTransId="{07982CB8-648C-4D4B-9C32-B9ADF633A5AD}"/>
    <dgm:cxn modelId="{DCA53F91-07AE-4256-A274-848152CEE96C}" type="presOf" srcId="{07982CB8-648C-4D4B-9C32-B9ADF633A5AD}" destId="{C326E172-BC36-4DB9-BECF-DB63FB2EB476}" srcOrd="0" destOrd="0" presId="urn:microsoft.com/office/officeart/2005/8/layout/process1"/>
    <dgm:cxn modelId="{1E8B60A7-51FC-48DC-842C-0D12415C1654}" type="presOf" srcId="{4B2D1C88-A906-414B-9A34-8314BDB40C49}" destId="{C66BE199-EC20-40DF-8DA5-D2AFDA7B037C}" srcOrd="0" destOrd="0" presId="urn:microsoft.com/office/officeart/2005/8/layout/process1"/>
    <dgm:cxn modelId="{CCD80BCD-2F1C-4778-8700-6C5D7F73F922}" type="presOf" srcId="{2DA944D3-EBA8-4BD8-A09C-47CAD8FCFD24}" destId="{20E16A99-14A7-45AD-A7B2-AC224A44D68A}" srcOrd="0" destOrd="0" presId="urn:microsoft.com/office/officeart/2005/8/layout/process1"/>
    <dgm:cxn modelId="{0CA1B4D5-09F0-4A11-A5C9-A82BFFF802BE}" type="presOf" srcId="{07982CB8-648C-4D4B-9C32-B9ADF633A5AD}" destId="{4AFA5027-E10F-45B3-A6CF-54C1701655AB}" srcOrd="1" destOrd="0" presId="urn:microsoft.com/office/officeart/2005/8/layout/process1"/>
    <dgm:cxn modelId="{6E3187DB-4B20-4FDB-85EC-5F94202CC9C2}" srcId="{8F40661A-F185-4E58-802B-CCBD57BCE955}" destId="{4B2D1C88-A906-414B-9A34-8314BDB40C49}" srcOrd="1" destOrd="0" parTransId="{D3DA5C1C-016F-436F-904A-6671D5E079A0}" sibTransId="{B509AF6E-E6D5-4781-8721-660629DE70E0}"/>
    <dgm:cxn modelId="{5E94F6BB-1AFF-4435-82C2-BDC6D0B2E6E1}" type="presParOf" srcId="{703B97E5-0FF0-4D44-888C-6C63A4D84AED}" destId="{20E16A99-14A7-45AD-A7B2-AC224A44D68A}" srcOrd="0" destOrd="0" presId="urn:microsoft.com/office/officeart/2005/8/layout/process1"/>
    <dgm:cxn modelId="{B6C6E580-48F8-428D-97F4-3655DF53C5A0}" type="presParOf" srcId="{703B97E5-0FF0-4D44-888C-6C63A4D84AED}" destId="{C326E172-BC36-4DB9-BECF-DB63FB2EB476}" srcOrd="1" destOrd="0" presId="urn:microsoft.com/office/officeart/2005/8/layout/process1"/>
    <dgm:cxn modelId="{BDCE6BA7-8BBF-4588-BA4B-0E2DA3D82653}" type="presParOf" srcId="{C326E172-BC36-4DB9-BECF-DB63FB2EB476}" destId="{4AFA5027-E10F-45B3-A6CF-54C1701655AB}" srcOrd="0" destOrd="0" presId="urn:microsoft.com/office/officeart/2005/8/layout/process1"/>
    <dgm:cxn modelId="{CC6A2437-CE2B-4E3A-8EBB-A147E2DBE640}" type="presParOf" srcId="{703B97E5-0FF0-4D44-888C-6C63A4D84AED}" destId="{C66BE199-EC20-40DF-8DA5-D2AFDA7B037C}" srcOrd="2"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9.xml><?xml version="1.0" encoding="utf-8"?>
<dgm:dataModel xmlns:dgm="http://schemas.openxmlformats.org/drawingml/2006/diagram" xmlns:a="http://schemas.openxmlformats.org/drawingml/2006/main">
  <dgm:ptLst>
    <dgm:pt modelId="{90D65FF9-DD2C-4D67-9CD6-DD45CFA10102}"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D6C697D0-F175-410C-AC2F-1B10B824E64A}">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Written by the interviewing officer after they have interviewed the witness &amp; they have agreed the facts together that are to be recorded</a:t>
          </a:r>
        </a:p>
      </dgm:t>
    </dgm:pt>
    <dgm:pt modelId="{478C89C7-61DD-468C-95DF-E4758EA458CA}" type="parTrans" cxnId="{530B948E-E151-4B83-864C-C3DB9CF1833F}">
      <dgm:prSet/>
      <dgm:spPr/>
      <dgm:t>
        <a:bodyPr/>
        <a:lstStyle/>
        <a:p>
          <a:endParaRPr lang="en-US"/>
        </a:p>
      </dgm:t>
    </dgm:pt>
    <dgm:pt modelId="{2D68435C-BD57-474D-BFD0-1A500A439E50}" type="sibTrans" cxnId="{530B948E-E151-4B83-864C-C3DB9CF1833F}">
      <dgm:prSet/>
      <dgm:spPr>
        <a:solidFill>
          <a:schemeClr val="accent2">
            <a:lumMod val="75000"/>
            <a:alpha val="90000"/>
          </a:schemeClr>
        </a:solidFill>
        <a:ln>
          <a:solidFill>
            <a:schemeClr val="tx1">
              <a:alpha val="90000"/>
            </a:schemeClr>
          </a:solidFill>
        </a:ln>
      </dgm:spPr>
      <dgm:t>
        <a:bodyPr/>
        <a:lstStyle/>
        <a:p>
          <a:endParaRPr lang="en-US"/>
        </a:p>
      </dgm:t>
    </dgm:pt>
    <dgm:pt modelId="{8F3230D0-399A-436A-8239-FF022ECE40FA}">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Any reference to confidential information or sources in the witness statement should be avoided</a:t>
          </a:r>
        </a:p>
      </dgm:t>
    </dgm:pt>
    <dgm:pt modelId="{14E6CA02-2EE9-46D1-B6F1-8E3549AE9321}" type="parTrans" cxnId="{62B85BBD-A672-49AD-9F4D-6427A7299AB8}">
      <dgm:prSet/>
      <dgm:spPr/>
      <dgm:t>
        <a:bodyPr/>
        <a:lstStyle/>
        <a:p>
          <a:endParaRPr lang="en-US"/>
        </a:p>
      </dgm:t>
    </dgm:pt>
    <dgm:pt modelId="{2C9B8DA4-EC14-48F0-B4EC-DCDC1F4E5CDB}" type="sibTrans" cxnId="{62B85BBD-A672-49AD-9F4D-6427A7299AB8}">
      <dgm:prSet/>
      <dgm:spPr/>
      <dgm:t>
        <a:bodyPr/>
        <a:lstStyle/>
        <a:p>
          <a:endParaRPr lang="en-US"/>
        </a:p>
      </dgm:t>
    </dgm:pt>
    <dgm:pt modelId="{8FD1AE00-1F31-44D4-A7FF-FC20ABFCCB7C}" type="pres">
      <dgm:prSet presAssocID="{90D65FF9-DD2C-4D67-9CD6-DD45CFA10102}" presName="outerComposite" presStyleCnt="0">
        <dgm:presLayoutVars>
          <dgm:chMax val="5"/>
          <dgm:dir/>
          <dgm:resizeHandles val="exact"/>
        </dgm:presLayoutVars>
      </dgm:prSet>
      <dgm:spPr/>
    </dgm:pt>
    <dgm:pt modelId="{7AD23285-B91B-4B70-B624-369D7419E907}" type="pres">
      <dgm:prSet presAssocID="{90D65FF9-DD2C-4D67-9CD6-DD45CFA10102}" presName="dummyMaxCanvas" presStyleCnt="0">
        <dgm:presLayoutVars/>
      </dgm:prSet>
      <dgm:spPr/>
    </dgm:pt>
    <dgm:pt modelId="{06F7A002-E9DF-4A39-8C93-049F636D4DDE}" type="pres">
      <dgm:prSet presAssocID="{90D65FF9-DD2C-4D67-9CD6-DD45CFA10102}" presName="TwoNodes_1" presStyleLbl="node1" presStyleIdx="0" presStyleCnt="2">
        <dgm:presLayoutVars>
          <dgm:bulletEnabled val="1"/>
        </dgm:presLayoutVars>
      </dgm:prSet>
      <dgm:spPr/>
    </dgm:pt>
    <dgm:pt modelId="{8334E607-5E66-4683-BE12-8AA22F318399}" type="pres">
      <dgm:prSet presAssocID="{90D65FF9-DD2C-4D67-9CD6-DD45CFA10102}" presName="TwoNodes_2" presStyleLbl="node1" presStyleIdx="1" presStyleCnt="2">
        <dgm:presLayoutVars>
          <dgm:bulletEnabled val="1"/>
        </dgm:presLayoutVars>
      </dgm:prSet>
      <dgm:spPr/>
    </dgm:pt>
    <dgm:pt modelId="{081E7903-599D-480E-8237-2FD546403FA4}" type="pres">
      <dgm:prSet presAssocID="{90D65FF9-DD2C-4D67-9CD6-DD45CFA10102}" presName="TwoConn_1-2" presStyleLbl="fgAccFollowNode1" presStyleIdx="0" presStyleCnt="1">
        <dgm:presLayoutVars>
          <dgm:bulletEnabled val="1"/>
        </dgm:presLayoutVars>
      </dgm:prSet>
      <dgm:spPr/>
    </dgm:pt>
    <dgm:pt modelId="{B5578C00-838B-44FB-874D-10D582B2A18F}" type="pres">
      <dgm:prSet presAssocID="{90D65FF9-DD2C-4D67-9CD6-DD45CFA10102}" presName="TwoNodes_1_text" presStyleLbl="node1" presStyleIdx="1" presStyleCnt="2">
        <dgm:presLayoutVars>
          <dgm:bulletEnabled val="1"/>
        </dgm:presLayoutVars>
      </dgm:prSet>
      <dgm:spPr/>
    </dgm:pt>
    <dgm:pt modelId="{7749AAAB-25A9-43CF-ABB4-6C5F731DBAC1}" type="pres">
      <dgm:prSet presAssocID="{90D65FF9-DD2C-4D67-9CD6-DD45CFA10102}" presName="TwoNodes_2_text" presStyleLbl="node1" presStyleIdx="1" presStyleCnt="2">
        <dgm:presLayoutVars>
          <dgm:bulletEnabled val="1"/>
        </dgm:presLayoutVars>
      </dgm:prSet>
      <dgm:spPr/>
    </dgm:pt>
  </dgm:ptLst>
  <dgm:cxnLst>
    <dgm:cxn modelId="{5388D922-45FA-41ED-82C6-F737930CE9D7}" type="presOf" srcId="{8F3230D0-399A-436A-8239-FF022ECE40FA}" destId="{7749AAAB-25A9-43CF-ABB4-6C5F731DBAC1}" srcOrd="1" destOrd="0" presId="urn:microsoft.com/office/officeart/2005/8/layout/vProcess5"/>
    <dgm:cxn modelId="{4036AD38-AB64-4F84-AAC8-5AF91208A544}" type="presOf" srcId="{2D68435C-BD57-474D-BFD0-1A500A439E50}" destId="{081E7903-599D-480E-8237-2FD546403FA4}" srcOrd="0" destOrd="0" presId="urn:microsoft.com/office/officeart/2005/8/layout/vProcess5"/>
    <dgm:cxn modelId="{59CCE840-84EB-414A-BF4A-32F964362F01}" type="presOf" srcId="{D6C697D0-F175-410C-AC2F-1B10B824E64A}" destId="{06F7A002-E9DF-4A39-8C93-049F636D4DDE}" srcOrd="0" destOrd="0" presId="urn:microsoft.com/office/officeart/2005/8/layout/vProcess5"/>
    <dgm:cxn modelId="{530B948E-E151-4B83-864C-C3DB9CF1833F}" srcId="{90D65FF9-DD2C-4D67-9CD6-DD45CFA10102}" destId="{D6C697D0-F175-410C-AC2F-1B10B824E64A}" srcOrd="0" destOrd="0" parTransId="{478C89C7-61DD-468C-95DF-E4758EA458CA}" sibTransId="{2D68435C-BD57-474D-BFD0-1A500A439E50}"/>
    <dgm:cxn modelId="{520E0DBC-EC2A-4F58-9916-ECB2497B6411}" type="presOf" srcId="{90D65FF9-DD2C-4D67-9CD6-DD45CFA10102}" destId="{8FD1AE00-1F31-44D4-A7FF-FC20ABFCCB7C}" srcOrd="0" destOrd="0" presId="urn:microsoft.com/office/officeart/2005/8/layout/vProcess5"/>
    <dgm:cxn modelId="{62B85BBD-A672-49AD-9F4D-6427A7299AB8}" srcId="{90D65FF9-DD2C-4D67-9CD6-DD45CFA10102}" destId="{8F3230D0-399A-436A-8239-FF022ECE40FA}" srcOrd="1" destOrd="0" parTransId="{14E6CA02-2EE9-46D1-B6F1-8E3549AE9321}" sibTransId="{2C9B8DA4-EC14-48F0-B4EC-DCDC1F4E5CDB}"/>
    <dgm:cxn modelId="{BB0DB0E6-7597-4B98-B8F6-4847B823BBCA}" type="presOf" srcId="{8F3230D0-399A-436A-8239-FF022ECE40FA}" destId="{8334E607-5E66-4683-BE12-8AA22F318399}" srcOrd="0" destOrd="0" presId="urn:microsoft.com/office/officeart/2005/8/layout/vProcess5"/>
    <dgm:cxn modelId="{43C182F2-6B1E-4764-A06A-5F1A3EC065D5}" type="presOf" srcId="{D6C697D0-F175-410C-AC2F-1B10B824E64A}" destId="{B5578C00-838B-44FB-874D-10D582B2A18F}" srcOrd="1" destOrd="0" presId="urn:microsoft.com/office/officeart/2005/8/layout/vProcess5"/>
    <dgm:cxn modelId="{338AEE1C-EC06-4857-A0CE-05075E96C022}" type="presParOf" srcId="{8FD1AE00-1F31-44D4-A7FF-FC20ABFCCB7C}" destId="{7AD23285-B91B-4B70-B624-369D7419E907}" srcOrd="0" destOrd="0" presId="urn:microsoft.com/office/officeart/2005/8/layout/vProcess5"/>
    <dgm:cxn modelId="{4BDEBB59-F81D-4A77-810E-8C8C51DCA134}" type="presParOf" srcId="{8FD1AE00-1F31-44D4-A7FF-FC20ABFCCB7C}" destId="{06F7A002-E9DF-4A39-8C93-049F636D4DDE}" srcOrd="1" destOrd="0" presId="urn:microsoft.com/office/officeart/2005/8/layout/vProcess5"/>
    <dgm:cxn modelId="{86235350-A4B8-4357-9246-783801B259D8}" type="presParOf" srcId="{8FD1AE00-1F31-44D4-A7FF-FC20ABFCCB7C}" destId="{8334E607-5E66-4683-BE12-8AA22F318399}" srcOrd="2" destOrd="0" presId="urn:microsoft.com/office/officeart/2005/8/layout/vProcess5"/>
    <dgm:cxn modelId="{E690BC18-4C24-4C04-A52A-88E601871A02}" type="presParOf" srcId="{8FD1AE00-1F31-44D4-A7FF-FC20ABFCCB7C}" destId="{081E7903-599D-480E-8237-2FD546403FA4}" srcOrd="3" destOrd="0" presId="urn:microsoft.com/office/officeart/2005/8/layout/vProcess5"/>
    <dgm:cxn modelId="{7CD0CED0-EEC1-48F5-8A2D-930A4100C517}" type="presParOf" srcId="{8FD1AE00-1F31-44D4-A7FF-FC20ABFCCB7C}" destId="{B5578C00-838B-44FB-874D-10D582B2A18F}" srcOrd="4" destOrd="0" presId="urn:microsoft.com/office/officeart/2005/8/layout/vProcess5"/>
    <dgm:cxn modelId="{00AB1A3A-E961-42FC-80AD-017BD093F0CF}" type="presParOf" srcId="{8FD1AE00-1F31-44D4-A7FF-FC20ABFCCB7C}" destId="{7749AAAB-25A9-43CF-ABB4-6C5F731DBAC1}" srcOrd="5"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0.xml><?xml version="1.0" encoding="utf-8"?>
<dgm:dataModel xmlns:dgm="http://schemas.openxmlformats.org/drawingml/2006/diagram" xmlns:a="http://schemas.openxmlformats.org/drawingml/2006/main">
  <dgm:ptLst>
    <dgm:pt modelId="{E3F390A7-5578-4364-8B88-23D82B6CE236}"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25EFFBCB-2447-4C98-887E-1951093192BC}">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Outline to the witness the consequences of stating anything which is false or that he/she believes not to be true</a:t>
          </a:r>
        </a:p>
      </dgm:t>
    </dgm:pt>
    <dgm:pt modelId="{DC316A81-8BAB-4DAF-B6FF-E38A874DFADC}" type="parTrans" cxnId="{7F41F160-274E-40AC-B7D6-82DD47997163}">
      <dgm:prSet/>
      <dgm:spPr/>
      <dgm:t>
        <a:bodyPr/>
        <a:lstStyle/>
        <a:p>
          <a:endParaRPr lang="en-US"/>
        </a:p>
      </dgm:t>
    </dgm:pt>
    <dgm:pt modelId="{818A46B1-AE5C-4EB3-9B3B-F5C829749D8F}" type="sibTrans" cxnId="{7F41F160-274E-40AC-B7D6-82DD47997163}">
      <dgm:prSet/>
      <dgm:spPr>
        <a:solidFill>
          <a:schemeClr val="accent2">
            <a:lumMod val="75000"/>
            <a:alpha val="90000"/>
          </a:schemeClr>
        </a:solidFill>
        <a:ln>
          <a:solidFill>
            <a:schemeClr val="tx1">
              <a:alpha val="90000"/>
            </a:schemeClr>
          </a:solidFill>
        </a:ln>
      </dgm:spPr>
      <dgm:t>
        <a:bodyPr/>
        <a:lstStyle/>
        <a:p>
          <a:endParaRPr lang="en-US"/>
        </a:p>
      </dgm:t>
    </dgm:pt>
    <dgm:pt modelId="{0ABDF766-6735-42A5-B934-29643812C05E}">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Draw the witnesses attention to  the need to sign a declaration to that effect at the end of the process</a:t>
          </a:r>
        </a:p>
      </dgm:t>
    </dgm:pt>
    <dgm:pt modelId="{121047E4-3433-40CC-87D9-81BCB8C4FAA3}" type="parTrans" cxnId="{286A9CB9-C951-491C-84FD-852BB429AB5F}">
      <dgm:prSet/>
      <dgm:spPr/>
      <dgm:t>
        <a:bodyPr/>
        <a:lstStyle/>
        <a:p>
          <a:endParaRPr lang="en-US"/>
        </a:p>
      </dgm:t>
    </dgm:pt>
    <dgm:pt modelId="{C72A6C18-D4D0-4580-AD4C-37B0CCE4000A}" type="sibTrans" cxnId="{286A9CB9-C951-491C-84FD-852BB429AB5F}">
      <dgm:prSet/>
      <dgm:spPr/>
      <dgm:t>
        <a:bodyPr/>
        <a:lstStyle/>
        <a:p>
          <a:endParaRPr lang="en-US"/>
        </a:p>
      </dgm:t>
    </dgm:pt>
    <dgm:pt modelId="{B34C18E0-5FA9-4725-AFC4-D94496A5AA99}" type="pres">
      <dgm:prSet presAssocID="{E3F390A7-5578-4364-8B88-23D82B6CE236}" presName="outerComposite" presStyleCnt="0">
        <dgm:presLayoutVars>
          <dgm:chMax val="5"/>
          <dgm:dir/>
          <dgm:resizeHandles val="exact"/>
        </dgm:presLayoutVars>
      </dgm:prSet>
      <dgm:spPr/>
    </dgm:pt>
    <dgm:pt modelId="{74936D3A-DDA2-4D08-865A-BEF8D3B1A3E5}" type="pres">
      <dgm:prSet presAssocID="{E3F390A7-5578-4364-8B88-23D82B6CE236}" presName="dummyMaxCanvas" presStyleCnt="0">
        <dgm:presLayoutVars/>
      </dgm:prSet>
      <dgm:spPr/>
    </dgm:pt>
    <dgm:pt modelId="{BE99462D-9C17-4D8F-983D-5CAC6F5C10A5}" type="pres">
      <dgm:prSet presAssocID="{E3F390A7-5578-4364-8B88-23D82B6CE236}" presName="TwoNodes_1" presStyleLbl="node1" presStyleIdx="0" presStyleCnt="2">
        <dgm:presLayoutVars>
          <dgm:bulletEnabled val="1"/>
        </dgm:presLayoutVars>
      </dgm:prSet>
      <dgm:spPr/>
    </dgm:pt>
    <dgm:pt modelId="{112ABEA2-34CB-4261-8FCF-F0BF2906D231}" type="pres">
      <dgm:prSet presAssocID="{E3F390A7-5578-4364-8B88-23D82B6CE236}" presName="TwoNodes_2" presStyleLbl="node1" presStyleIdx="1" presStyleCnt="2">
        <dgm:presLayoutVars>
          <dgm:bulletEnabled val="1"/>
        </dgm:presLayoutVars>
      </dgm:prSet>
      <dgm:spPr/>
    </dgm:pt>
    <dgm:pt modelId="{B8D03791-1CA8-45CC-A589-2B4E728F8ED8}" type="pres">
      <dgm:prSet presAssocID="{E3F390A7-5578-4364-8B88-23D82B6CE236}" presName="TwoConn_1-2" presStyleLbl="fgAccFollowNode1" presStyleIdx="0" presStyleCnt="1">
        <dgm:presLayoutVars>
          <dgm:bulletEnabled val="1"/>
        </dgm:presLayoutVars>
      </dgm:prSet>
      <dgm:spPr/>
    </dgm:pt>
    <dgm:pt modelId="{F126BC72-F5B8-4554-B86E-3281D116F856}" type="pres">
      <dgm:prSet presAssocID="{E3F390A7-5578-4364-8B88-23D82B6CE236}" presName="TwoNodes_1_text" presStyleLbl="node1" presStyleIdx="1" presStyleCnt="2">
        <dgm:presLayoutVars>
          <dgm:bulletEnabled val="1"/>
        </dgm:presLayoutVars>
      </dgm:prSet>
      <dgm:spPr/>
    </dgm:pt>
    <dgm:pt modelId="{7CD6F6DC-7117-42DE-8E97-5C3CCCA4AD7B}" type="pres">
      <dgm:prSet presAssocID="{E3F390A7-5578-4364-8B88-23D82B6CE236}" presName="TwoNodes_2_text" presStyleLbl="node1" presStyleIdx="1" presStyleCnt="2">
        <dgm:presLayoutVars>
          <dgm:bulletEnabled val="1"/>
        </dgm:presLayoutVars>
      </dgm:prSet>
      <dgm:spPr/>
    </dgm:pt>
  </dgm:ptLst>
  <dgm:cxnLst>
    <dgm:cxn modelId="{02BFE814-635B-4EAA-9183-6B61570D1032}" type="presOf" srcId="{818A46B1-AE5C-4EB3-9B3B-F5C829749D8F}" destId="{B8D03791-1CA8-45CC-A589-2B4E728F8ED8}" srcOrd="0" destOrd="0" presId="urn:microsoft.com/office/officeart/2005/8/layout/vProcess5"/>
    <dgm:cxn modelId="{1B088B2B-83A2-4B49-A90A-E0664548E009}" type="presOf" srcId="{0ABDF766-6735-42A5-B934-29643812C05E}" destId="{112ABEA2-34CB-4261-8FCF-F0BF2906D231}" srcOrd="0" destOrd="0" presId="urn:microsoft.com/office/officeart/2005/8/layout/vProcess5"/>
    <dgm:cxn modelId="{7F41F160-274E-40AC-B7D6-82DD47997163}" srcId="{E3F390A7-5578-4364-8B88-23D82B6CE236}" destId="{25EFFBCB-2447-4C98-887E-1951093192BC}" srcOrd="0" destOrd="0" parTransId="{DC316A81-8BAB-4DAF-B6FF-E38A874DFADC}" sibTransId="{818A46B1-AE5C-4EB3-9B3B-F5C829749D8F}"/>
    <dgm:cxn modelId="{08ECC88D-A99B-45C5-99DF-05CBCF5DC91D}" type="presOf" srcId="{E3F390A7-5578-4364-8B88-23D82B6CE236}" destId="{B34C18E0-5FA9-4725-AFC4-D94496A5AA99}" srcOrd="0" destOrd="0" presId="urn:microsoft.com/office/officeart/2005/8/layout/vProcess5"/>
    <dgm:cxn modelId="{6C14E78F-2059-48A6-AF92-E3E95D311CFD}" type="presOf" srcId="{25EFFBCB-2447-4C98-887E-1951093192BC}" destId="{F126BC72-F5B8-4554-B86E-3281D116F856}" srcOrd="1" destOrd="0" presId="urn:microsoft.com/office/officeart/2005/8/layout/vProcess5"/>
    <dgm:cxn modelId="{0EACD3B2-59C7-44D6-8FEB-5E53B1C70361}" type="presOf" srcId="{0ABDF766-6735-42A5-B934-29643812C05E}" destId="{7CD6F6DC-7117-42DE-8E97-5C3CCCA4AD7B}" srcOrd="1" destOrd="0" presId="urn:microsoft.com/office/officeart/2005/8/layout/vProcess5"/>
    <dgm:cxn modelId="{286A9CB9-C951-491C-84FD-852BB429AB5F}" srcId="{E3F390A7-5578-4364-8B88-23D82B6CE236}" destId="{0ABDF766-6735-42A5-B934-29643812C05E}" srcOrd="1" destOrd="0" parTransId="{121047E4-3433-40CC-87D9-81BCB8C4FAA3}" sibTransId="{C72A6C18-D4D0-4580-AD4C-37B0CCE4000A}"/>
    <dgm:cxn modelId="{1E294DBD-E5D3-446E-B5CA-0FC68ED88AC3}" type="presOf" srcId="{25EFFBCB-2447-4C98-887E-1951093192BC}" destId="{BE99462D-9C17-4D8F-983D-5CAC6F5C10A5}" srcOrd="0" destOrd="0" presId="urn:microsoft.com/office/officeart/2005/8/layout/vProcess5"/>
    <dgm:cxn modelId="{11E69616-8A56-4B04-B1D8-3B762CD1A693}" type="presParOf" srcId="{B34C18E0-5FA9-4725-AFC4-D94496A5AA99}" destId="{74936D3A-DDA2-4D08-865A-BEF8D3B1A3E5}" srcOrd="0" destOrd="0" presId="urn:microsoft.com/office/officeart/2005/8/layout/vProcess5"/>
    <dgm:cxn modelId="{C34CBC80-E343-4891-B843-7D6ED537E794}" type="presParOf" srcId="{B34C18E0-5FA9-4725-AFC4-D94496A5AA99}" destId="{BE99462D-9C17-4D8F-983D-5CAC6F5C10A5}" srcOrd="1" destOrd="0" presId="urn:microsoft.com/office/officeart/2005/8/layout/vProcess5"/>
    <dgm:cxn modelId="{E6D48961-7E78-4EF4-A907-4BEFF8EA3ABA}" type="presParOf" srcId="{B34C18E0-5FA9-4725-AFC4-D94496A5AA99}" destId="{112ABEA2-34CB-4261-8FCF-F0BF2906D231}" srcOrd="2" destOrd="0" presId="urn:microsoft.com/office/officeart/2005/8/layout/vProcess5"/>
    <dgm:cxn modelId="{E0A57948-4A68-4DF6-ACA2-EB4451D8DCB2}" type="presParOf" srcId="{B34C18E0-5FA9-4725-AFC4-D94496A5AA99}" destId="{B8D03791-1CA8-45CC-A589-2B4E728F8ED8}" srcOrd="3" destOrd="0" presId="urn:microsoft.com/office/officeart/2005/8/layout/vProcess5"/>
    <dgm:cxn modelId="{B9B7B845-5BA5-4CC9-82AC-05B45BD9F640}" type="presParOf" srcId="{B34C18E0-5FA9-4725-AFC4-D94496A5AA99}" destId="{F126BC72-F5B8-4554-B86E-3281D116F856}" srcOrd="4" destOrd="0" presId="urn:microsoft.com/office/officeart/2005/8/layout/vProcess5"/>
    <dgm:cxn modelId="{EF65301A-1F02-41CF-86E1-3DCACEE1FA78}" type="presParOf" srcId="{B34C18E0-5FA9-4725-AFC4-D94496A5AA99}" destId="{7CD6F6DC-7117-42DE-8E97-5C3CCCA4AD7B}" srcOrd="5"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1.xml><?xml version="1.0" encoding="utf-8"?>
<dgm:dataModel xmlns:dgm="http://schemas.openxmlformats.org/drawingml/2006/diagram" xmlns:a="http://schemas.openxmlformats.org/drawingml/2006/main">
  <dgm:ptLst>
    <dgm:pt modelId="{345BB77E-D9E8-461C-8266-28BE4975178C}"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US"/>
        </a:p>
      </dgm:t>
    </dgm:pt>
    <dgm:pt modelId="{3BC2E2E7-B26C-40ED-8E23-639D5421FD9A}">
      <dgm:prSet phldrT="[Text]"/>
      <dgm:spPr>
        <a:solidFill>
          <a:schemeClr val="accent2">
            <a:lumMod val="60000"/>
            <a:lumOff val="40000"/>
          </a:schemeClr>
        </a:solidFill>
        <a:ln>
          <a:solidFill>
            <a:schemeClr val="tx1"/>
          </a:solidFill>
        </a:ln>
      </dgm:spPr>
      <dgm:t>
        <a:bodyPr/>
        <a:lstStyle/>
        <a:p>
          <a:r>
            <a:rPr lang="en-US" b="1" dirty="0">
              <a:solidFill>
                <a:schemeClr val="tx1"/>
              </a:solidFill>
            </a:rPr>
            <a:t>INSIDE</a:t>
          </a:r>
        </a:p>
      </dgm:t>
    </dgm:pt>
    <dgm:pt modelId="{CED20C71-2982-4B26-BFD2-1BECF3AAD2EC}" type="parTrans" cxnId="{BE910711-DC65-492C-AEC6-45A4A6A67504}">
      <dgm:prSet/>
      <dgm:spPr/>
      <dgm:t>
        <a:bodyPr/>
        <a:lstStyle/>
        <a:p>
          <a:endParaRPr lang="en-US"/>
        </a:p>
      </dgm:t>
    </dgm:pt>
    <dgm:pt modelId="{2FC1CD88-1CDA-4352-94EF-73708624E118}" type="sibTrans" cxnId="{BE910711-DC65-492C-AEC6-45A4A6A67504}">
      <dgm:prSet/>
      <dgm:spPr/>
      <dgm:t>
        <a:bodyPr/>
        <a:lstStyle/>
        <a:p>
          <a:endParaRPr lang="en-US"/>
        </a:p>
      </dgm:t>
    </dgm:pt>
    <dgm:pt modelId="{FF98C6FC-1BD0-4845-BE47-D07A8313EC71}">
      <dgm:prSet phldrT="[Text]" custT="1"/>
      <dgm:spPr/>
      <dgm:t>
        <a:bodyPr/>
        <a:lstStyle/>
        <a:p>
          <a:r>
            <a:rPr lang="en-US" sz="3600" b="1" i="1" u="sng" dirty="0">
              <a:solidFill>
                <a:schemeClr val="tx1"/>
              </a:solidFill>
            </a:rPr>
            <a:t>In</a:t>
          </a:r>
          <a:r>
            <a:rPr lang="en-US" sz="2800" dirty="0">
              <a:solidFill>
                <a:schemeClr val="tx1"/>
              </a:solidFill>
            </a:rPr>
            <a:t>troduction or opening paragraph</a:t>
          </a:r>
        </a:p>
        <a:p>
          <a:r>
            <a:rPr lang="en-US" sz="3600" b="1" i="1" u="sng" dirty="0">
              <a:solidFill>
                <a:schemeClr val="tx1"/>
              </a:solidFill>
            </a:rPr>
            <a:t>S</a:t>
          </a:r>
          <a:r>
            <a:rPr lang="en-US" sz="2800" dirty="0">
              <a:solidFill>
                <a:schemeClr val="tx1"/>
              </a:solidFill>
            </a:rPr>
            <a:t>cene setting</a:t>
          </a:r>
        </a:p>
        <a:p>
          <a:r>
            <a:rPr lang="en-US" sz="3600" b="1" i="1" u="sng" dirty="0">
              <a:solidFill>
                <a:schemeClr val="tx1"/>
              </a:solidFill>
            </a:rPr>
            <a:t>I</a:t>
          </a:r>
          <a:r>
            <a:rPr lang="en-US" sz="2800" b="0" i="0" u="none" dirty="0">
              <a:solidFill>
                <a:schemeClr val="tx1"/>
              </a:solidFill>
            </a:rPr>
            <a:t>n</a:t>
          </a:r>
          <a:r>
            <a:rPr lang="en-US" sz="2800" dirty="0">
              <a:solidFill>
                <a:schemeClr val="tx1"/>
              </a:solidFill>
            </a:rPr>
            <a:t>cident</a:t>
          </a:r>
        </a:p>
        <a:p>
          <a:r>
            <a:rPr lang="en-US" sz="3600" b="1" i="1" u="sng" dirty="0">
              <a:solidFill>
                <a:schemeClr val="tx1"/>
              </a:solidFill>
            </a:rPr>
            <a:t>D</a:t>
          </a:r>
          <a:r>
            <a:rPr lang="en-US" sz="2800" dirty="0">
              <a:solidFill>
                <a:schemeClr val="tx1"/>
              </a:solidFill>
            </a:rPr>
            <a:t>escription of persons &amp; vehicle</a:t>
          </a:r>
        </a:p>
        <a:p>
          <a:r>
            <a:rPr lang="en-US" sz="3600" b="1" i="1" u="sng" dirty="0">
              <a:solidFill>
                <a:schemeClr val="tx1"/>
              </a:solidFill>
            </a:rPr>
            <a:t>E</a:t>
          </a:r>
          <a:r>
            <a:rPr lang="en-US" sz="2800" dirty="0">
              <a:solidFill>
                <a:schemeClr val="tx1"/>
              </a:solidFill>
            </a:rPr>
            <a:t>nding</a:t>
          </a:r>
        </a:p>
      </dgm:t>
    </dgm:pt>
    <dgm:pt modelId="{88E26343-72EA-4955-BE0A-37B262B0374E}" type="parTrans" cxnId="{30F1DE97-7AB2-4C21-BC1C-F3DE162BF7CE}">
      <dgm:prSet/>
      <dgm:spPr/>
      <dgm:t>
        <a:bodyPr/>
        <a:lstStyle/>
        <a:p>
          <a:endParaRPr lang="en-US"/>
        </a:p>
      </dgm:t>
    </dgm:pt>
    <dgm:pt modelId="{532AEFC6-6E08-4128-BC59-C3603D1B981C}" type="sibTrans" cxnId="{30F1DE97-7AB2-4C21-BC1C-F3DE162BF7CE}">
      <dgm:prSet/>
      <dgm:spPr/>
      <dgm:t>
        <a:bodyPr/>
        <a:lstStyle/>
        <a:p>
          <a:endParaRPr lang="en-US"/>
        </a:p>
      </dgm:t>
    </dgm:pt>
    <dgm:pt modelId="{0F747A52-C0CB-4545-92E7-513948DE19C5}" type="pres">
      <dgm:prSet presAssocID="{345BB77E-D9E8-461C-8266-28BE4975178C}" presName="Name0" presStyleCnt="0">
        <dgm:presLayoutVars>
          <dgm:dir/>
          <dgm:animLvl val="lvl"/>
          <dgm:resizeHandles val="exact"/>
        </dgm:presLayoutVars>
      </dgm:prSet>
      <dgm:spPr/>
    </dgm:pt>
    <dgm:pt modelId="{8FD5D8D6-8BFC-4538-973D-97FF3CEFF035}" type="pres">
      <dgm:prSet presAssocID="{3BC2E2E7-B26C-40ED-8E23-639D5421FD9A}" presName="compositeNode" presStyleCnt="0">
        <dgm:presLayoutVars>
          <dgm:bulletEnabled val="1"/>
        </dgm:presLayoutVars>
      </dgm:prSet>
      <dgm:spPr/>
    </dgm:pt>
    <dgm:pt modelId="{DC308D58-B243-4861-B24D-8800ADD829A9}" type="pres">
      <dgm:prSet presAssocID="{3BC2E2E7-B26C-40ED-8E23-639D5421FD9A}" presName="bgRect" presStyleLbl="node1" presStyleIdx="0" presStyleCnt="1"/>
      <dgm:spPr/>
    </dgm:pt>
    <dgm:pt modelId="{2FF1597F-ABE9-42CB-9C03-DD34F68B7F65}" type="pres">
      <dgm:prSet presAssocID="{3BC2E2E7-B26C-40ED-8E23-639D5421FD9A}" presName="parentNode" presStyleLbl="node1" presStyleIdx="0" presStyleCnt="1">
        <dgm:presLayoutVars>
          <dgm:chMax val="0"/>
          <dgm:bulletEnabled val="1"/>
        </dgm:presLayoutVars>
      </dgm:prSet>
      <dgm:spPr/>
    </dgm:pt>
    <dgm:pt modelId="{C13315D5-7F67-4B76-A9BB-96AD21BC14AE}" type="pres">
      <dgm:prSet presAssocID="{3BC2E2E7-B26C-40ED-8E23-639D5421FD9A}" presName="childNode" presStyleLbl="node1" presStyleIdx="0" presStyleCnt="1">
        <dgm:presLayoutVars>
          <dgm:bulletEnabled val="1"/>
        </dgm:presLayoutVars>
      </dgm:prSet>
      <dgm:spPr/>
    </dgm:pt>
  </dgm:ptLst>
  <dgm:cxnLst>
    <dgm:cxn modelId="{ECDE9F08-B314-4DB5-89FF-D097578855CE}" type="presOf" srcId="{3BC2E2E7-B26C-40ED-8E23-639D5421FD9A}" destId="{2FF1597F-ABE9-42CB-9C03-DD34F68B7F65}" srcOrd="1" destOrd="0" presId="urn:microsoft.com/office/officeart/2005/8/layout/hProcess7"/>
    <dgm:cxn modelId="{BE910711-DC65-492C-AEC6-45A4A6A67504}" srcId="{345BB77E-D9E8-461C-8266-28BE4975178C}" destId="{3BC2E2E7-B26C-40ED-8E23-639D5421FD9A}" srcOrd="0" destOrd="0" parTransId="{CED20C71-2982-4B26-BFD2-1BECF3AAD2EC}" sibTransId="{2FC1CD88-1CDA-4352-94EF-73708624E118}"/>
    <dgm:cxn modelId="{CF948274-A072-44A5-BA1D-6F2C07F9B584}" type="presOf" srcId="{3BC2E2E7-B26C-40ED-8E23-639D5421FD9A}" destId="{DC308D58-B243-4861-B24D-8800ADD829A9}" srcOrd="0" destOrd="0" presId="urn:microsoft.com/office/officeart/2005/8/layout/hProcess7"/>
    <dgm:cxn modelId="{30F1DE97-7AB2-4C21-BC1C-F3DE162BF7CE}" srcId="{3BC2E2E7-B26C-40ED-8E23-639D5421FD9A}" destId="{FF98C6FC-1BD0-4845-BE47-D07A8313EC71}" srcOrd="0" destOrd="0" parTransId="{88E26343-72EA-4955-BE0A-37B262B0374E}" sibTransId="{532AEFC6-6E08-4128-BC59-C3603D1B981C}"/>
    <dgm:cxn modelId="{B012E6C2-44E8-424C-AC78-39E1C2D204FB}" type="presOf" srcId="{345BB77E-D9E8-461C-8266-28BE4975178C}" destId="{0F747A52-C0CB-4545-92E7-513948DE19C5}" srcOrd="0" destOrd="0" presId="urn:microsoft.com/office/officeart/2005/8/layout/hProcess7"/>
    <dgm:cxn modelId="{0CF3DAFB-2CD6-4E11-965A-DE54D26B3EC6}" type="presOf" srcId="{FF98C6FC-1BD0-4845-BE47-D07A8313EC71}" destId="{C13315D5-7F67-4B76-A9BB-96AD21BC14AE}" srcOrd="0" destOrd="0" presId="urn:microsoft.com/office/officeart/2005/8/layout/hProcess7"/>
    <dgm:cxn modelId="{2DFDC5E7-A57B-492A-83F3-71D9FA032CB3}" type="presParOf" srcId="{0F747A52-C0CB-4545-92E7-513948DE19C5}" destId="{8FD5D8D6-8BFC-4538-973D-97FF3CEFF035}" srcOrd="0" destOrd="0" presId="urn:microsoft.com/office/officeart/2005/8/layout/hProcess7"/>
    <dgm:cxn modelId="{F15E5C94-7CF7-4566-A850-AA46363E663D}" type="presParOf" srcId="{8FD5D8D6-8BFC-4538-973D-97FF3CEFF035}" destId="{DC308D58-B243-4861-B24D-8800ADD829A9}" srcOrd="0" destOrd="0" presId="urn:microsoft.com/office/officeart/2005/8/layout/hProcess7"/>
    <dgm:cxn modelId="{7D1C960B-B06B-44F3-9E0B-9F09F01AC677}" type="presParOf" srcId="{8FD5D8D6-8BFC-4538-973D-97FF3CEFF035}" destId="{2FF1597F-ABE9-42CB-9C03-DD34F68B7F65}" srcOrd="1" destOrd="0" presId="urn:microsoft.com/office/officeart/2005/8/layout/hProcess7"/>
    <dgm:cxn modelId="{964D50C9-5EBF-4CA0-A962-C381007A3E6F}" type="presParOf" srcId="{8FD5D8D6-8BFC-4538-973D-97FF3CEFF035}" destId="{C13315D5-7F67-4B76-A9BB-96AD21BC14AE}" srcOrd="2" destOrd="0" presId="urn:microsoft.com/office/officeart/2005/8/layout/hProcess7"/>
  </dgm:cxnLst>
  <dgm:bg>
    <a:solidFill>
      <a:schemeClr val="accent2">
        <a:lumMod val="40000"/>
        <a:lumOff val="60000"/>
      </a:schemeClr>
    </a:solidFill>
  </dgm:bg>
  <dgm:whole/>
  <dgm:extLst>
    <a:ext uri="http://schemas.microsoft.com/office/drawing/2008/diagram">
      <dsp:dataModelExt xmlns:dsp="http://schemas.microsoft.com/office/drawing/2008/diagram" relId="rId8" minVer="http://schemas.openxmlformats.org/drawingml/2006/diagram"/>
    </a:ext>
  </dgm:extLst>
</dgm:dataModel>
</file>

<file path=ppt/diagrams/data52.xml><?xml version="1.0" encoding="utf-8"?>
<dgm:dataModel xmlns:dgm="http://schemas.openxmlformats.org/drawingml/2006/diagram" xmlns:a="http://schemas.openxmlformats.org/drawingml/2006/main">
  <dgm:ptLst>
    <dgm:pt modelId="{D971243F-9625-442F-9244-E5AEEE86E23E}"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US"/>
        </a:p>
      </dgm:t>
    </dgm:pt>
    <dgm:pt modelId="{EBE30934-4B4B-4EB1-B6E0-F0A0C2912A2F}">
      <dgm:prSet phldrT="[Text]" custT="1"/>
      <dgm:spPr>
        <a:solidFill>
          <a:schemeClr val="accent2">
            <a:lumMod val="40000"/>
            <a:lumOff val="60000"/>
          </a:schemeClr>
        </a:solidFill>
        <a:ln>
          <a:solidFill>
            <a:schemeClr val="tx1"/>
          </a:solidFill>
        </a:ln>
      </dgm:spPr>
      <dgm:t>
        <a:bodyPr/>
        <a:lstStyle/>
        <a:p>
          <a:r>
            <a:rPr lang="en-US" sz="3600" b="1" dirty="0">
              <a:solidFill>
                <a:schemeClr val="tx1"/>
              </a:solidFill>
            </a:rPr>
            <a:t>ADVOKATE</a:t>
          </a:r>
        </a:p>
      </dgm:t>
    </dgm:pt>
    <dgm:pt modelId="{445DD24F-2654-4074-899F-4B399209AAF4}" type="parTrans" cxnId="{2731DDC9-7D60-4AF9-8358-F7F3EAEB0C24}">
      <dgm:prSet/>
      <dgm:spPr/>
      <dgm:t>
        <a:bodyPr/>
        <a:lstStyle/>
        <a:p>
          <a:endParaRPr lang="en-US"/>
        </a:p>
      </dgm:t>
    </dgm:pt>
    <dgm:pt modelId="{D2D26BEE-5621-45EE-8E42-122DC1493227}" type="sibTrans" cxnId="{2731DDC9-7D60-4AF9-8358-F7F3EAEB0C24}">
      <dgm:prSet/>
      <dgm:spPr/>
      <dgm:t>
        <a:bodyPr/>
        <a:lstStyle/>
        <a:p>
          <a:endParaRPr lang="en-US"/>
        </a:p>
      </dgm:t>
    </dgm:pt>
    <dgm:pt modelId="{188705E7-D068-418B-A240-FC074BB01748}">
      <dgm:prSet phldrT="[Text]" custT="1"/>
      <dgm:spPr>
        <a:solidFill>
          <a:schemeClr val="accent2">
            <a:lumMod val="40000"/>
            <a:lumOff val="60000"/>
          </a:schemeClr>
        </a:solidFill>
      </dgm:spPr>
      <dgm:t>
        <a:bodyPr/>
        <a:lstStyle/>
        <a:p>
          <a:r>
            <a:rPr lang="en-US" sz="2800" b="1" i="1" u="sng" dirty="0">
              <a:solidFill>
                <a:schemeClr val="tx1"/>
              </a:solidFill>
            </a:rPr>
            <a:t>A</a:t>
          </a:r>
          <a:r>
            <a:rPr lang="en-US" sz="2600" dirty="0">
              <a:solidFill>
                <a:schemeClr val="tx1"/>
              </a:solidFill>
            </a:rPr>
            <a:t>mount of time under observation</a:t>
          </a:r>
        </a:p>
        <a:p>
          <a:r>
            <a:rPr lang="en-US" sz="2800" b="1" i="1" u="sng" dirty="0">
              <a:solidFill>
                <a:schemeClr val="tx1"/>
              </a:solidFill>
            </a:rPr>
            <a:t>D</a:t>
          </a:r>
          <a:r>
            <a:rPr lang="en-US" sz="2600" dirty="0">
              <a:solidFill>
                <a:schemeClr val="tx1"/>
              </a:solidFill>
            </a:rPr>
            <a:t>istance between witness &amp; suspect</a:t>
          </a:r>
        </a:p>
        <a:p>
          <a:r>
            <a:rPr lang="en-US" sz="2800" b="1" i="1" u="sng" dirty="0">
              <a:solidFill>
                <a:schemeClr val="tx1"/>
              </a:solidFill>
            </a:rPr>
            <a:t>V</a:t>
          </a:r>
          <a:r>
            <a:rPr lang="en-US" sz="2600" dirty="0">
              <a:solidFill>
                <a:schemeClr val="tx1"/>
              </a:solidFill>
            </a:rPr>
            <a:t>isibility during observation</a:t>
          </a:r>
        </a:p>
        <a:p>
          <a:r>
            <a:rPr lang="en-US" sz="2800" b="1" i="1" u="sng" dirty="0">
              <a:solidFill>
                <a:schemeClr val="tx1"/>
              </a:solidFill>
            </a:rPr>
            <a:t>O</a:t>
          </a:r>
          <a:r>
            <a:rPr lang="en-US" sz="2600" dirty="0">
              <a:solidFill>
                <a:schemeClr val="tx1"/>
              </a:solidFill>
            </a:rPr>
            <a:t>bstructions to the observation</a:t>
          </a:r>
        </a:p>
        <a:p>
          <a:r>
            <a:rPr lang="en-US" sz="2800" b="1" i="1" u="sng" dirty="0">
              <a:solidFill>
                <a:schemeClr val="tx1"/>
              </a:solidFill>
            </a:rPr>
            <a:t>K</a:t>
          </a:r>
          <a:r>
            <a:rPr lang="en-US" sz="2600" dirty="0">
              <a:solidFill>
                <a:schemeClr val="tx1"/>
              </a:solidFill>
            </a:rPr>
            <a:t>nown or seen before by the witness</a:t>
          </a:r>
        </a:p>
        <a:p>
          <a:r>
            <a:rPr lang="en-US" sz="2800" b="1" i="1" u="sng" dirty="0">
              <a:solidFill>
                <a:schemeClr val="tx1"/>
              </a:solidFill>
            </a:rPr>
            <a:t>A</a:t>
          </a:r>
          <a:r>
            <a:rPr lang="en-US" sz="2600" dirty="0">
              <a:solidFill>
                <a:schemeClr val="tx1"/>
              </a:solidFill>
            </a:rPr>
            <a:t>ny reason for remembering suspect</a:t>
          </a:r>
        </a:p>
        <a:p>
          <a:r>
            <a:rPr lang="en-US" sz="2800" b="1" i="1" u="sng" dirty="0">
              <a:solidFill>
                <a:schemeClr val="tx1"/>
              </a:solidFill>
            </a:rPr>
            <a:t>T</a:t>
          </a:r>
          <a:r>
            <a:rPr lang="en-US" sz="2600" dirty="0">
              <a:solidFill>
                <a:schemeClr val="tx1"/>
              </a:solidFill>
            </a:rPr>
            <a:t>ime suspect was under observation &amp; amount of time since event</a:t>
          </a:r>
        </a:p>
        <a:p>
          <a:r>
            <a:rPr lang="en-US" sz="2800" b="1" i="1" u="sng" dirty="0">
              <a:solidFill>
                <a:schemeClr val="tx1"/>
              </a:solidFill>
            </a:rPr>
            <a:t>E</a:t>
          </a:r>
          <a:r>
            <a:rPr lang="en-US" sz="2600" dirty="0">
              <a:solidFill>
                <a:schemeClr val="tx1"/>
              </a:solidFill>
            </a:rPr>
            <a:t>rrors in description compared with actual description</a:t>
          </a:r>
        </a:p>
      </dgm:t>
    </dgm:pt>
    <dgm:pt modelId="{F2620A9E-A287-4E6A-9DBA-C1F8D3E6AAFF}" type="parTrans" cxnId="{A0B5A18B-5AC1-40DF-AD71-3A5A7D929565}">
      <dgm:prSet/>
      <dgm:spPr/>
      <dgm:t>
        <a:bodyPr/>
        <a:lstStyle/>
        <a:p>
          <a:endParaRPr lang="en-US"/>
        </a:p>
      </dgm:t>
    </dgm:pt>
    <dgm:pt modelId="{7B2C6D53-40DE-4DEA-9FA3-717B7B000AA8}" type="sibTrans" cxnId="{A0B5A18B-5AC1-40DF-AD71-3A5A7D929565}">
      <dgm:prSet/>
      <dgm:spPr/>
      <dgm:t>
        <a:bodyPr/>
        <a:lstStyle/>
        <a:p>
          <a:endParaRPr lang="en-US"/>
        </a:p>
      </dgm:t>
    </dgm:pt>
    <dgm:pt modelId="{99B63C5D-2A06-4303-98AE-D5797704E133}" type="pres">
      <dgm:prSet presAssocID="{D971243F-9625-442F-9244-E5AEEE86E23E}" presName="Name0" presStyleCnt="0">
        <dgm:presLayoutVars>
          <dgm:dir/>
          <dgm:animLvl val="lvl"/>
          <dgm:resizeHandles val="exact"/>
        </dgm:presLayoutVars>
      </dgm:prSet>
      <dgm:spPr/>
    </dgm:pt>
    <dgm:pt modelId="{3F8DDA31-F491-4E62-9E04-465A86BC0280}" type="pres">
      <dgm:prSet presAssocID="{EBE30934-4B4B-4EB1-B6E0-F0A0C2912A2F}" presName="compositeNode" presStyleCnt="0">
        <dgm:presLayoutVars>
          <dgm:bulletEnabled val="1"/>
        </dgm:presLayoutVars>
      </dgm:prSet>
      <dgm:spPr/>
    </dgm:pt>
    <dgm:pt modelId="{07DCE7B8-EC4A-4991-8224-9DDAA57C0600}" type="pres">
      <dgm:prSet presAssocID="{EBE30934-4B4B-4EB1-B6E0-F0A0C2912A2F}" presName="bgRect" presStyleLbl="node1" presStyleIdx="0" presStyleCnt="1" custScaleX="89925" custLinFactNeighborX="-7001"/>
      <dgm:spPr/>
    </dgm:pt>
    <dgm:pt modelId="{9F702B0F-FD60-46D9-9A8A-CBD66A0DC483}" type="pres">
      <dgm:prSet presAssocID="{EBE30934-4B4B-4EB1-B6E0-F0A0C2912A2F}" presName="parentNode" presStyleLbl="node1" presStyleIdx="0" presStyleCnt="1">
        <dgm:presLayoutVars>
          <dgm:chMax val="0"/>
          <dgm:bulletEnabled val="1"/>
        </dgm:presLayoutVars>
      </dgm:prSet>
      <dgm:spPr/>
    </dgm:pt>
    <dgm:pt modelId="{889EB4F2-2DA4-47B5-A92A-62922D309103}" type="pres">
      <dgm:prSet presAssocID="{EBE30934-4B4B-4EB1-B6E0-F0A0C2912A2F}" presName="childNode" presStyleLbl="node1" presStyleIdx="0" presStyleCnt="1">
        <dgm:presLayoutVars>
          <dgm:bulletEnabled val="1"/>
        </dgm:presLayoutVars>
      </dgm:prSet>
      <dgm:spPr/>
    </dgm:pt>
  </dgm:ptLst>
  <dgm:cxnLst>
    <dgm:cxn modelId="{2450385F-8EA8-4832-A910-A4768B525B20}" type="presOf" srcId="{EBE30934-4B4B-4EB1-B6E0-F0A0C2912A2F}" destId="{9F702B0F-FD60-46D9-9A8A-CBD66A0DC483}" srcOrd="1" destOrd="0" presId="urn:microsoft.com/office/officeart/2005/8/layout/hProcess7"/>
    <dgm:cxn modelId="{AA60F77E-B50B-440C-89E1-6B5936FD4ACE}" type="presOf" srcId="{188705E7-D068-418B-A240-FC074BB01748}" destId="{889EB4F2-2DA4-47B5-A92A-62922D309103}" srcOrd="0" destOrd="0" presId="urn:microsoft.com/office/officeart/2005/8/layout/hProcess7"/>
    <dgm:cxn modelId="{879E148B-A21E-444A-BD96-6DEF4ED317C5}" type="presOf" srcId="{EBE30934-4B4B-4EB1-B6E0-F0A0C2912A2F}" destId="{07DCE7B8-EC4A-4991-8224-9DDAA57C0600}" srcOrd="0" destOrd="0" presId="urn:microsoft.com/office/officeart/2005/8/layout/hProcess7"/>
    <dgm:cxn modelId="{A0B5A18B-5AC1-40DF-AD71-3A5A7D929565}" srcId="{EBE30934-4B4B-4EB1-B6E0-F0A0C2912A2F}" destId="{188705E7-D068-418B-A240-FC074BB01748}" srcOrd="0" destOrd="0" parTransId="{F2620A9E-A287-4E6A-9DBA-C1F8D3E6AAFF}" sibTransId="{7B2C6D53-40DE-4DEA-9FA3-717B7B000AA8}"/>
    <dgm:cxn modelId="{2731DDC9-7D60-4AF9-8358-F7F3EAEB0C24}" srcId="{D971243F-9625-442F-9244-E5AEEE86E23E}" destId="{EBE30934-4B4B-4EB1-B6E0-F0A0C2912A2F}" srcOrd="0" destOrd="0" parTransId="{445DD24F-2654-4074-899F-4B399209AAF4}" sibTransId="{D2D26BEE-5621-45EE-8E42-122DC1493227}"/>
    <dgm:cxn modelId="{95DEFCE1-A1F0-461B-8A5C-6CA9A2BF8FA3}" type="presOf" srcId="{D971243F-9625-442F-9244-E5AEEE86E23E}" destId="{99B63C5D-2A06-4303-98AE-D5797704E133}" srcOrd="0" destOrd="0" presId="urn:microsoft.com/office/officeart/2005/8/layout/hProcess7"/>
    <dgm:cxn modelId="{D4AF5444-4DE3-4408-B811-5AE54FA35463}" type="presParOf" srcId="{99B63C5D-2A06-4303-98AE-D5797704E133}" destId="{3F8DDA31-F491-4E62-9E04-465A86BC0280}" srcOrd="0" destOrd="0" presId="urn:microsoft.com/office/officeart/2005/8/layout/hProcess7"/>
    <dgm:cxn modelId="{D0517C82-4AC0-44FF-90EB-5F6D1A834015}" type="presParOf" srcId="{3F8DDA31-F491-4E62-9E04-465A86BC0280}" destId="{07DCE7B8-EC4A-4991-8224-9DDAA57C0600}" srcOrd="0" destOrd="0" presId="urn:microsoft.com/office/officeart/2005/8/layout/hProcess7"/>
    <dgm:cxn modelId="{68DAB0F1-5C91-4B64-942E-82257B744E7F}" type="presParOf" srcId="{3F8DDA31-F491-4E62-9E04-465A86BC0280}" destId="{9F702B0F-FD60-46D9-9A8A-CBD66A0DC483}" srcOrd="1" destOrd="0" presId="urn:microsoft.com/office/officeart/2005/8/layout/hProcess7"/>
    <dgm:cxn modelId="{560FAADE-B305-42F8-90D6-500EED503BB7}" type="presParOf" srcId="{3F8DDA31-F491-4E62-9E04-465A86BC0280}" destId="{889EB4F2-2DA4-47B5-A92A-62922D309103}"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3.xml><?xml version="1.0" encoding="utf-8"?>
<dgm:dataModel xmlns:dgm="http://schemas.openxmlformats.org/drawingml/2006/diagram" xmlns:a="http://schemas.openxmlformats.org/drawingml/2006/main">
  <dgm:ptLst>
    <dgm:pt modelId="{F6FABC76-6F0D-47AB-894C-B65F0F6BC7DA}" type="doc">
      <dgm:prSet loTypeId="urn:microsoft.com/office/officeart/2005/8/layout/bProcess4" loCatId="process" qsTypeId="urn:microsoft.com/office/officeart/2005/8/quickstyle/simple1" qsCatId="simple" csTypeId="urn:microsoft.com/office/officeart/2005/8/colors/colorful5" csCatId="colorful" phldr="1"/>
      <dgm:spPr/>
      <dgm:t>
        <a:bodyPr/>
        <a:lstStyle/>
        <a:p>
          <a:endParaRPr lang="en-US"/>
        </a:p>
      </dgm:t>
    </dgm:pt>
    <dgm:pt modelId="{8FAB7AA9-B59D-4F6D-897D-625B7F794640}">
      <dgm:prSet phldrT="[Text]" custT="1"/>
      <dgm:spPr/>
      <dgm:t>
        <a:bodyPr/>
        <a:lstStyle/>
        <a:p>
          <a:r>
            <a:rPr lang="en-US" sz="2400"/>
            <a:t>Sex</a:t>
          </a:r>
          <a:endParaRPr lang="en-US" sz="2400" dirty="0"/>
        </a:p>
      </dgm:t>
    </dgm:pt>
    <dgm:pt modelId="{DF13202E-EAD9-45AD-9A68-FF2DEC1DF171}" type="parTrans" cxnId="{27C1BB61-5481-4CC1-A6EB-E7FD419A7D03}">
      <dgm:prSet/>
      <dgm:spPr/>
      <dgm:t>
        <a:bodyPr/>
        <a:lstStyle/>
        <a:p>
          <a:endParaRPr lang="en-US"/>
        </a:p>
      </dgm:t>
    </dgm:pt>
    <dgm:pt modelId="{B113F74F-E36D-4FCA-8514-2C1654BA4C18}" type="sibTrans" cxnId="{27C1BB61-5481-4CC1-A6EB-E7FD419A7D03}">
      <dgm:prSet/>
      <dgm:spPr/>
      <dgm:t>
        <a:bodyPr/>
        <a:lstStyle/>
        <a:p>
          <a:endParaRPr lang="en-US"/>
        </a:p>
      </dgm:t>
    </dgm:pt>
    <dgm:pt modelId="{A156B298-F03F-4549-8F98-A51F25B2B0A7}">
      <dgm:prSet phldrT="[Text]" custT="1"/>
      <dgm:spPr/>
      <dgm:t>
        <a:bodyPr/>
        <a:lstStyle/>
        <a:p>
          <a:r>
            <a:rPr lang="en-US" sz="2400"/>
            <a:t>Age</a:t>
          </a:r>
          <a:endParaRPr lang="en-US" sz="2400" dirty="0"/>
        </a:p>
      </dgm:t>
    </dgm:pt>
    <dgm:pt modelId="{0F117C72-3CF5-437A-BC20-0D9D10CBEBF2}" type="parTrans" cxnId="{3F705D6C-FCC7-4780-B31F-8A90009ADCCA}">
      <dgm:prSet/>
      <dgm:spPr/>
      <dgm:t>
        <a:bodyPr/>
        <a:lstStyle/>
        <a:p>
          <a:endParaRPr lang="en-US"/>
        </a:p>
      </dgm:t>
    </dgm:pt>
    <dgm:pt modelId="{A31E4691-EA11-4ED1-911C-DBCEF044E8F7}" type="sibTrans" cxnId="{3F705D6C-FCC7-4780-B31F-8A90009ADCCA}">
      <dgm:prSet/>
      <dgm:spPr/>
      <dgm:t>
        <a:bodyPr/>
        <a:lstStyle/>
        <a:p>
          <a:endParaRPr lang="en-US"/>
        </a:p>
      </dgm:t>
    </dgm:pt>
    <dgm:pt modelId="{2E5A18AB-591D-49CE-B22B-CD1B220CDEAC}">
      <dgm:prSet phldrT="[Text]" custT="1"/>
      <dgm:spPr/>
      <dgm:t>
        <a:bodyPr/>
        <a:lstStyle/>
        <a:p>
          <a:r>
            <a:rPr lang="en-US" sz="2400"/>
            <a:t>Height</a:t>
          </a:r>
          <a:endParaRPr lang="en-US" sz="2400" dirty="0"/>
        </a:p>
      </dgm:t>
    </dgm:pt>
    <dgm:pt modelId="{C6BCD2FF-31C2-488A-B800-615D8627177D}" type="parTrans" cxnId="{40BCE7E6-88A3-45A3-A88C-C65239DEA174}">
      <dgm:prSet/>
      <dgm:spPr/>
      <dgm:t>
        <a:bodyPr/>
        <a:lstStyle/>
        <a:p>
          <a:endParaRPr lang="en-US"/>
        </a:p>
      </dgm:t>
    </dgm:pt>
    <dgm:pt modelId="{4EC1D0F0-D331-45BD-B76E-2E5DBB11005B}" type="sibTrans" cxnId="{40BCE7E6-88A3-45A3-A88C-C65239DEA174}">
      <dgm:prSet/>
      <dgm:spPr/>
      <dgm:t>
        <a:bodyPr/>
        <a:lstStyle/>
        <a:p>
          <a:endParaRPr lang="en-US"/>
        </a:p>
      </dgm:t>
    </dgm:pt>
    <dgm:pt modelId="{CD398FC9-D63F-48E2-BDE5-FD7D7991C3AB}">
      <dgm:prSet phldrT="[Text]" custT="1"/>
      <dgm:spPr/>
      <dgm:t>
        <a:bodyPr/>
        <a:lstStyle/>
        <a:p>
          <a:r>
            <a:rPr lang="en-US" sz="2400"/>
            <a:t>Ethnic Origin</a:t>
          </a:r>
          <a:endParaRPr lang="en-US" sz="2400" dirty="0"/>
        </a:p>
      </dgm:t>
    </dgm:pt>
    <dgm:pt modelId="{C6A20117-11AF-478D-B932-8791B105746F}" type="parTrans" cxnId="{B2603555-2D35-4F37-B410-745D27B88FCD}">
      <dgm:prSet/>
      <dgm:spPr/>
      <dgm:t>
        <a:bodyPr/>
        <a:lstStyle/>
        <a:p>
          <a:endParaRPr lang="en-US"/>
        </a:p>
      </dgm:t>
    </dgm:pt>
    <dgm:pt modelId="{EBED604C-B168-4734-95C5-E234F6A7B929}" type="sibTrans" cxnId="{B2603555-2D35-4F37-B410-745D27B88FCD}">
      <dgm:prSet/>
      <dgm:spPr/>
      <dgm:t>
        <a:bodyPr/>
        <a:lstStyle/>
        <a:p>
          <a:endParaRPr lang="en-US"/>
        </a:p>
      </dgm:t>
    </dgm:pt>
    <dgm:pt modelId="{7757EE93-0F2C-47A5-8CF9-E5DA8923AEBC}">
      <dgm:prSet phldrT="[Text]" custT="1"/>
      <dgm:spPr/>
      <dgm:t>
        <a:bodyPr/>
        <a:lstStyle/>
        <a:p>
          <a:r>
            <a:rPr lang="en-US" sz="2400"/>
            <a:t>Build</a:t>
          </a:r>
          <a:endParaRPr lang="en-US" sz="2400" dirty="0"/>
        </a:p>
      </dgm:t>
    </dgm:pt>
    <dgm:pt modelId="{3D29C645-A82B-4CD4-BBA1-FE03C7A25B90}" type="parTrans" cxnId="{882110A3-AC6D-4C42-A4FE-2B35EE916F25}">
      <dgm:prSet/>
      <dgm:spPr/>
      <dgm:t>
        <a:bodyPr/>
        <a:lstStyle/>
        <a:p>
          <a:endParaRPr lang="en-US"/>
        </a:p>
      </dgm:t>
    </dgm:pt>
    <dgm:pt modelId="{46DD742F-14D0-4F04-84EC-3123CD840FC1}" type="sibTrans" cxnId="{882110A3-AC6D-4C42-A4FE-2B35EE916F25}">
      <dgm:prSet/>
      <dgm:spPr/>
      <dgm:t>
        <a:bodyPr/>
        <a:lstStyle/>
        <a:p>
          <a:endParaRPr lang="en-US"/>
        </a:p>
      </dgm:t>
    </dgm:pt>
    <dgm:pt modelId="{766D4D7A-7601-4BDE-A291-5750A69793B1}">
      <dgm:prSet phldrT="[Text]" custT="1"/>
      <dgm:spPr/>
      <dgm:t>
        <a:bodyPr/>
        <a:lstStyle/>
        <a:p>
          <a:r>
            <a:rPr lang="en-US" sz="2400"/>
            <a:t>Hairstyle (colour &amp; style)</a:t>
          </a:r>
          <a:endParaRPr lang="en-US" sz="2400" dirty="0"/>
        </a:p>
      </dgm:t>
    </dgm:pt>
    <dgm:pt modelId="{2B79F8A0-5094-4CDA-8919-ED1CEDB923FB}" type="parTrans" cxnId="{414415E5-6851-48BE-9273-89E96CFA4D0F}">
      <dgm:prSet/>
      <dgm:spPr/>
      <dgm:t>
        <a:bodyPr/>
        <a:lstStyle/>
        <a:p>
          <a:endParaRPr lang="en-US"/>
        </a:p>
      </dgm:t>
    </dgm:pt>
    <dgm:pt modelId="{69A4D56C-2A54-4969-B8FB-4B25D8ECC1CA}" type="sibTrans" cxnId="{414415E5-6851-48BE-9273-89E96CFA4D0F}">
      <dgm:prSet/>
      <dgm:spPr/>
      <dgm:t>
        <a:bodyPr/>
        <a:lstStyle/>
        <a:p>
          <a:endParaRPr lang="en-US"/>
        </a:p>
      </dgm:t>
    </dgm:pt>
    <dgm:pt modelId="{623252AA-DF76-49FF-A92C-705D393A2163}">
      <dgm:prSet phldrT="[Text]" custT="1"/>
      <dgm:spPr/>
      <dgm:t>
        <a:bodyPr/>
        <a:lstStyle/>
        <a:p>
          <a:r>
            <a:rPr lang="en-US" sz="2400"/>
            <a:t>Complexion</a:t>
          </a:r>
          <a:endParaRPr lang="en-US" sz="2400" dirty="0"/>
        </a:p>
      </dgm:t>
    </dgm:pt>
    <dgm:pt modelId="{B8E7352D-8A3B-4D62-850E-F526A59FE0EC}" type="parTrans" cxnId="{4A5EDBC6-0F79-4672-92CA-AAB30EA1CC19}">
      <dgm:prSet/>
      <dgm:spPr/>
      <dgm:t>
        <a:bodyPr/>
        <a:lstStyle/>
        <a:p>
          <a:endParaRPr lang="en-US"/>
        </a:p>
      </dgm:t>
    </dgm:pt>
    <dgm:pt modelId="{37C1273B-A6D2-46EC-82FA-D6D04964CF4C}" type="sibTrans" cxnId="{4A5EDBC6-0F79-4672-92CA-AAB30EA1CC19}">
      <dgm:prSet/>
      <dgm:spPr/>
      <dgm:t>
        <a:bodyPr/>
        <a:lstStyle/>
        <a:p>
          <a:endParaRPr lang="en-US"/>
        </a:p>
      </dgm:t>
    </dgm:pt>
    <dgm:pt modelId="{B3D0819D-2711-461D-AB09-5EFD7443A91F}">
      <dgm:prSet phldrT="[Text]" custT="1"/>
      <dgm:spPr/>
      <dgm:t>
        <a:bodyPr/>
        <a:lstStyle/>
        <a:p>
          <a:r>
            <a:rPr lang="en-US" sz="2100"/>
            <a:t>Distinguishing Features</a:t>
          </a:r>
          <a:endParaRPr lang="en-US" sz="2100" dirty="0"/>
        </a:p>
      </dgm:t>
    </dgm:pt>
    <dgm:pt modelId="{B6DCA451-8DBC-436F-9FEE-7A3518522BFC}" type="parTrans" cxnId="{A8074C4F-B06D-4946-9AB3-091EBDB7E7F5}">
      <dgm:prSet/>
      <dgm:spPr/>
      <dgm:t>
        <a:bodyPr/>
        <a:lstStyle/>
        <a:p>
          <a:endParaRPr lang="en-US"/>
        </a:p>
      </dgm:t>
    </dgm:pt>
    <dgm:pt modelId="{B9CDE7FC-3578-494F-B10C-27B2154C351A}" type="sibTrans" cxnId="{A8074C4F-B06D-4946-9AB3-091EBDB7E7F5}">
      <dgm:prSet/>
      <dgm:spPr/>
      <dgm:t>
        <a:bodyPr/>
        <a:lstStyle/>
        <a:p>
          <a:endParaRPr lang="en-US"/>
        </a:p>
      </dgm:t>
    </dgm:pt>
    <dgm:pt modelId="{CABF0D82-3F4C-4BFC-982E-46103F779C75}">
      <dgm:prSet phldrT="[Text]" custT="1"/>
      <dgm:spPr/>
      <dgm:t>
        <a:bodyPr/>
        <a:lstStyle/>
        <a:p>
          <a:r>
            <a:rPr lang="en-US" sz="2400"/>
            <a:t>Clothing</a:t>
          </a:r>
          <a:endParaRPr lang="en-US" sz="2400" dirty="0"/>
        </a:p>
      </dgm:t>
    </dgm:pt>
    <dgm:pt modelId="{5F577C7C-97CB-4A0C-9C98-79F42A1DB56B}" type="parTrans" cxnId="{05C82942-E041-4B00-BBC6-08F9FADB39A5}">
      <dgm:prSet/>
      <dgm:spPr/>
      <dgm:t>
        <a:bodyPr/>
        <a:lstStyle/>
        <a:p>
          <a:endParaRPr lang="en-US"/>
        </a:p>
      </dgm:t>
    </dgm:pt>
    <dgm:pt modelId="{BCC83A24-3E66-4465-9E6E-D48BCD786D98}" type="sibTrans" cxnId="{05C82942-E041-4B00-BBC6-08F9FADB39A5}">
      <dgm:prSet/>
      <dgm:spPr/>
      <dgm:t>
        <a:bodyPr/>
        <a:lstStyle/>
        <a:p>
          <a:endParaRPr lang="en-US"/>
        </a:p>
      </dgm:t>
    </dgm:pt>
    <dgm:pt modelId="{6135ADDE-72B8-46AA-B275-1AC98F804029}">
      <dgm:prSet phldrT="[Text]" custT="1"/>
      <dgm:spPr/>
      <dgm:t>
        <a:bodyPr/>
        <a:lstStyle/>
        <a:p>
          <a:r>
            <a:rPr lang="en-US" sz="2400"/>
            <a:t>Carrying anything</a:t>
          </a:r>
          <a:endParaRPr lang="en-US" sz="2400" dirty="0"/>
        </a:p>
      </dgm:t>
    </dgm:pt>
    <dgm:pt modelId="{F641EF86-B153-47D3-98C6-BB81A3E06140}" type="parTrans" cxnId="{E96BCF52-4378-4EE1-A0A5-14C2D366626D}">
      <dgm:prSet/>
      <dgm:spPr/>
      <dgm:t>
        <a:bodyPr/>
        <a:lstStyle/>
        <a:p>
          <a:endParaRPr lang="en-US"/>
        </a:p>
      </dgm:t>
    </dgm:pt>
    <dgm:pt modelId="{E3218623-8390-467F-B08A-C7FF8C7D443E}" type="sibTrans" cxnId="{E96BCF52-4378-4EE1-A0A5-14C2D366626D}">
      <dgm:prSet/>
      <dgm:spPr/>
      <dgm:t>
        <a:bodyPr/>
        <a:lstStyle/>
        <a:p>
          <a:endParaRPr lang="en-US"/>
        </a:p>
      </dgm:t>
    </dgm:pt>
    <dgm:pt modelId="{C435A4E0-54BC-4493-8B7A-5AF5ABB7B0B2}" type="pres">
      <dgm:prSet presAssocID="{F6FABC76-6F0D-47AB-894C-B65F0F6BC7DA}" presName="Name0" presStyleCnt="0">
        <dgm:presLayoutVars>
          <dgm:dir/>
          <dgm:resizeHandles/>
        </dgm:presLayoutVars>
      </dgm:prSet>
      <dgm:spPr/>
    </dgm:pt>
    <dgm:pt modelId="{150F027C-3939-4170-B540-BDC6F8BB3B23}" type="pres">
      <dgm:prSet presAssocID="{8FAB7AA9-B59D-4F6D-897D-625B7F794640}" presName="compNode" presStyleCnt="0"/>
      <dgm:spPr/>
    </dgm:pt>
    <dgm:pt modelId="{24CD32F2-2881-4C16-A79D-57CC8E7F6311}" type="pres">
      <dgm:prSet presAssocID="{8FAB7AA9-B59D-4F6D-897D-625B7F794640}" presName="dummyConnPt" presStyleCnt="0"/>
      <dgm:spPr/>
    </dgm:pt>
    <dgm:pt modelId="{0DDFDE8B-1890-467F-A5BF-137490C6321D}" type="pres">
      <dgm:prSet presAssocID="{8FAB7AA9-B59D-4F6D-897D-625B7F794640}" presName="node" presStyleLbl="node1" presStyleIdx="0" presStyleCnt="10">
        <dgm:presLayoutVars>
          <dgm:bulletEnabled val="1"/>
        </dgm:presLayoutVars>
      </dgm:prSet>
      <dgm:spPr/>
    </dgm:pt>
    <dgm:pt modelId="{22F6DDBB-84FF-4740-8595-36557659010A}" type="pres">
      <dgm:prSet presAssocID="{B113F74F-E36D-4FCA-8514-2C1654BA4C18}" presName="sibTrans" presStyleLbl="bgSibTrans2D1" presStyleIdx="0" presStyleCnt="9"/>
      <dgm:spPr/>
    </dgm:pt>
    <dgm:pt modelId="{FF3ACA1B-CB34-48B8-95C5-B1270EAA44CA}" type="pres">
      <dgm:prSet presAssocID="{A156B298-F03F-4549-8F98-A51F25B2B0A7}" presName="compNode" presStyleCnt="0"/>
      <dgm:spPr/>
    </dgm:pt>
    <dgm:pt modelId="{4CA74BBF-E806-45E0-B94F-CD5D912306D6}" type="pres">
      <dgm:prSet presAssocID="{A156B298-F03F-4549-8F98-A51F25B2B0A7}" presName="dummyConnPt" presStyleCnt="0"/>
      <dgm:spPr/>
    </dgm:pt>
    <dgm:pt modelId="{7A780928-E12D-4059-9969-F4F77FCDB74C}" type="pres">
      <dgm:prSet presAssocID="{A156B298-F03F-4549-8F98-A51F25B2B0A7}" presName="node" presStyleLbl="node1" presStyleIdx="1" presStyleCnt="10">
        <dgm:presLayoutVars>
          <dgm:bulletEnabled val="1"/>
        </dgm:presLayoutVars>
      </dgm:prSet>
      <dgm:spPr/>
    </dgm:pt>
    <dgm:pt modelId="{E81D9B99-DD0D-4AC0-9BC9-1237DC66FB61}" type="pres">
      <dgm:prSet presAssocID="{A31E4691-EA11-4ED1-911C-DBCEF044E8F7}" presName="sibTrans" presStyleLbl="bgSibTrans2D1" presStyleIdx="1" presStyleCnt="9"/>
      <dgm:spPr/>
    </dgm:pt>
    <dgm:pt modelId="{0D307736-A612-4784-9A66-2EAF7E59095A}" type="pres">
      <dgm:prSet presAssocID="{2E5A18AB-591D-49CE-B22B-CD1B220CDEAC}" presName="compNode" presStyleCnt="0"/>
      <dgm:spPr/>
    </dgm:pt>
    <dgm:pt modelId="{2F870697-36F5-4D94-B70E-5E93B8B0905B}" type="pres">
      <dgm:prSet presAssocID="{2E5A18AB-591D-49CE-B22B-CD1B220CDEAC}" presName="dummyConnPt" presStyleCnt="0"/>
      <dgm:spPr/>
    </dgm:pt>
    <dgm:pt modelId="{12131452-B723-4A31-9F8D-9122C92BBFFD}" type="pres">
      <dgm:prSet presAssocID="{2E5A18AB-591D-49CE-B22B-CD1B220CDEAC}" presName="node" presStyleLbl="node1" presStyleIdx="2" presStyleCnt="10">
        <dgm:presLayoutVars>
          <dgm:bulletEnabled val="1"/>
        </dgm:presLayoutVars>
      </dgm:prSet>
      <dgm:spPr/>
    </dgm:pt>
    <dgm:pt modelId="{C4E33B24-AB3B-4F63-846A-79E0905D9AAE}" type="pres">
      <dgm:prSet presAssocID="{4EC1D0F0-D331-45BD-B76E-2E5DBB11005B}" presName="sibTrans" presStyleLbl="bgSibTrans2D1" presStyleIdx="2" presStyleCnt="9"/>
      <dgm:spPr/>
    </dgm:pt>
    <dgm:pt modelId="{0D315EB9-92AB-450B-9F2F-B61450D0A9BE}" type="pres">
      <dgm:prSet presAssocID="{CD398FC9-D63F-48E2-BDE5-FD7D7991C3AB}" presName="compNode" presStyleCnt="0"/>
      <dgm:spPr/>
    </dgm:pt>
    <dgm:pt modelId="{F855BC3F-D2CF-4C79-BF92-78A5C7A41A08}" type="pres">
      <dgm:prSet presAssocID="{CD398FC9-D63F-48E2-BDE5-FD7D7991C3AB}" presName="dummyConnPt" presStyleCnt="0"/>
      <dgm:spPr/>
    </dgm:pt>
    <dgm:pt modelId="{F4D2FF8C-C20B-4B8A-8E2F-C7EBAF51E280}" type="pres">
      <dgm:prSet presAssocID="{CD398FC9-D63F-48E2-BDE5-FD7D7991C3AB}" presName="node" presStyleLbl="node1" presStyleIdx="3" presStyleCnt="10">
        <dgm:presLayoutVars>
          <dgm:bulletEnabled val="1"/>
        </dgm:presLayoutVars>
      </dgm:prSet>
      <dgm:spPr/>
    </dgm:pt>
    <dgm:pt modelId="{F57569F7-3F5D-4A90-B833-093002EDA80B}" type="pres">
      <dgm:prSet presAssocID="{EBED604C-B168-4734-95C5-E234F6A7B929}" presName="sibTrans" presStyleLbl="bgSibTrans2D1" presStyleIdx="3" presStyleCnt="9"/>
      <dgm:spPr/>
    </dgm:pt>
    <dgm:pt modelId="{08CFA469-A8BB-48D5-A266-C828D731C2C8}" type="pres">
      <dgm:prSet presAssocID="{7757EE93-0F2C-47A5-8CF9-E5DA8923AEBC}" presName="compNode" presStyleCnt="0"/>
      <dgm:spPr/>
    </dgm:pt>
    <dgm:pt modelId="{C415AF0B-759D-40A3-9F5B-9FAC31864CF3}" type="pres">
      <dgm:prSet presAssocID="{7757EE93-0F2C-47A5-8CF9-E5DA8923AEBC}" presName="dummyConnPt" presStyleCnt="0"/>
      <dgm:spPr/>
    </dgm:pt>
    <dgm:pt modelId="{E932A2D6-C545-4A2F-BC8A-1B1CD828CFE7}" type="pres">
      <dgm:prSet presAssocID="{7757EE93-0F2C-47A5-8CF9-E5DA8923AEBC}" presName="node" presStyleLbl="node1" presStyleIdx="4" presStyleCnt="10">
        <dgm:presLayoutVars>
          <dgm:bulletEnabled val="1"/>
        </dgm:presLayoutVars>
      </dgm:prSet>
      <dgm:spPr/>
    </dgm:pt>
    <dgm:pt modelId="{EA06C39E-BB7D-44BB-9F85-B1457A4B3737}" type="pres">
      <dgm:prSet presAssocID="{46DD742F-14D0-4F04-84EC-3123CD840FC1}" presName="sibTrans" presStyleLbl="bgSibTrans2D1" presStyleIdx="4" presStyleCnt="9"/>
      <dgm:spPr/>
    </dgm:pt>
    <dgm:pt modelId="{D3A43355-4663-4962-95E4-478AD6097CA0}" type="pres">
      <dgm:prSet presAssocID="{766D4D7A-7601-4BDE-A291-5750A69793B1}" presName="compNode" presStyleCnt="0"/>
      <dgm:spPr/>
    </dgm:pt>
    <dgm:pt modelId="{A802232C-6087-420B-8542-9E94FD24AA12}" type="pres">
      <dgm:prSet presAssocID="{766D4D7A-7601-4BDE-A291-5750A69793B1}" presName="dummyConnPt" presStyleCnt="0"/>
      <dgm:spPr/>
    </dgm:pt>
    <dgm:pt modelId="{B99B37F5-843E-4633-AA8D-B471BC195BEA}" type="pres">
      <dgm:prSet presAssocID="{766D4D7A-7601-4BDE-A291-5750A69793B1}" presName="node" presStyleLbl="node1" presStyleIdx="5" presStyleCnt="10">
        <dgm:presLayoutVars>
          <dgm:bulletEnabled val="1"/>
        </dgm:presLayoutVars>
      </dgm:prSet>
      <dgm:spPr/>
    </dgm:pt>
    <dgm:pt modelId="{00853503-D2D1-4505-80E3-1D53A3C4C191}" type="pres">
      <dgm:prSet presAssocID="{69A4D56C-2A54-4969-B8FB-4B25D8ECC1CA}" presName="sibTrans" presStyleLbl="bgSibTrans2D1" presStyleIdx="5" presStyleCnt="9"/>
      <dgm:spPr/>
    </dgm:pt>
    <dgm:pt modelId="{91457B0D-254A-4FB4-8497-BA74C556F79E}" type="pres">
      <dgm:prSet presAssocID="{623252AA-DF76-49FF-A92C-705D393A2163}" presName="compNode" presStyleCnt="0"/>
      <dgm:spPr/>
    </dgm:pt>
    <dgm:pt modelId="{2534AA5D-A655-4F4D-8297-4204BAAA925C}" type="pres">
      <dgm:prSet presAssocID="{623252AA-DF76-49FF-A92C-705D393A2163}" presName="dummyConnPt" presStyleCnt="0"/>
      <dgm:spPr/>
    </dgm:pt>
    <dgm:pt modelId="{D36FFA34-A181-47EA-BB5F-9400D125A563}" type="pres">
      <dgm:prSet presAssocID="{623252AA-DF76-49FF-A92C-705D393A2163}" presName="node" presStyleLbl="node1" presStyleIdx="6" presStyleCnt="10">
        <dgm:presLayoutVars>
          <dgm:bulletEnabled val="1"/>
        </dgm:presLayoutVars>
      </dgm:prSet>
      <dgm:spPr/>
    </dgm:pt>
    <dgm:pt modelId="{59E4417D-2E83-45C6-98F7-9916DC8C2732}" type="pres">
      <dgm:prSet presAssocID="{37C1273B-A6D2-46EC-82FA-D6D04964CF4C}" presName="sibTrans" presStyleLbl="bgSibTrans2D1" presStyleIdx="6" presStyleCnt="9"/>
      <dgm:spPr/>
    </dgm:pt>
    <dgm:pt modelId="{EE147DE0-8950-4B1C-ABBF-4A452DB8A8E3}" type="pres">
      <dgm:prSet presAssocID="{B3D0819D-2711-461D-AB09-5EFD7443A91F}" presName="compNode" presStyleCnt="0"/>
      <dgm:spPr/>
    </dgm:pt>
    <dgm:pt modelId="{7E16FDFD-04B3-4CF4-9E75-52BFE03226C6}" type="pres">
      <dgm:prSet presAssocID="{B3D0819D-2711-461D-AB09-5EFD7443A91F}" presName="dummyConnPt" presStyleCnt="0"/>
      <dgm:spPr/>
    </dgm:pt>
    <dgm:pt modelId="{33DDBDCB-D852-4330-A471-0737A2D0A4B7}" type="pres">
      <dgm:prSet presAssocID="{B3D0819D-2711-461D-AB09-5EFD7443A91F}" presName="node" presStyleLbl="node1" presStyleIdx="7" presStyleCnt="10">
        <dgm:presLayoutVars>
          <dgm:bulletEnabled val="1"/>
        </dgm:presLayoutVars>
      </dgm:prSet>
      <dgm:spPr/>
    </dgm:pt>
    <dgm:pt modelId="{1E9B474E-3AFB-48D4-A3E5-6ED7B96FEAB3}" type="pres">
      <dgm:prSet presAssocID="{B9CDE7FC-3578-494F-B10C-27B2154C351A}" presName="sibTrans" presStyleLbl="bgSibTrans2D1" presStyleIdx="7" presStyleCnt="9"/>
      <dgm:spPr/>
    </dgm:pt>
    <dgm:pt modelId="{B6041A72-F839-4BD1-A58F-4BD4921C9ED4}" type="pres">
      <dgm:prSet presAssocID="{CABF0D82-3F4C-4BFC-982E-46103F779C75}" presName="compNode" presStyleCnt="0"/>
      <dgm:spPr/>
    </dgm:pt>
    <dgm:pt modelId="{1C2FC96F-08E4-4160-99F8-6A99E78BE294}" type="pres">
      <dgm:prSet presAssocID="{CABF0D82-3F4C-4BFC-982E-46103F779C75}" presName="dummyConnPt" presStyleCnt="0"/>
      <dgm:spPr/>
    </dgm:pt>
    <dgm:pt modelId="{CCE66F34-A18C-4E1C-8A70-F843C5258E41}" type="pres">
      <dgm:prSet presAssocID="{CABF0D82-3F4C-4BFC-982E-46103F779C75}" presName="node" presStyleLbl="node1" presStyleIdx="8" presStyleCnt="10">
        <dgm:presLayoutVars>
          <dgm:bulletEnabled val="1"/>
        </dgm:presLayoutVars>
      </dgm:prSet>
      <dgm:spPr/>
    </dgm:pt>
    <dgm:pt modelId="{1472D522-74A3-400D-B41D-E4C4F8656901}" type="pres">
      <dgm:prSet presAssocID="{BCC83A24-3E66-4465-9E6E-D48BCD786D98}" presName="sibTrans" presStyleLbl="bgSibTrans2D1" presStyleIdx="8" presStyleCnt="9"/>
      <dgm:spPr/>
    </dgm:pt>
    <dgm:pt modelId="{ECC7281A-67C7-4DBB-8D6B-967FBADDB9F2}" type="pres">
      <dgm:prSet presAssocID="{6135ADDE-72B8-46AA-B275-1AC98F804029}" presName="compNode" presStyleCnt="0"/>
      <dgm:spPr/>
    </dgm:pt>
    <dgm:pt modelId="{1318428F-E084-4D8F-A1DF-A0EFA847F13F}" type="pres">
      <dgm:prSet presAssocID="{6135ADDE-72B8-46AA-B275-1AC98F804029}" presName="dummyConnPt" presStyleCnt="0"/>
      <dgm:spPr/>
    </dgm:pt>
    <dgm:pt modelId="{231CFDB2-D211-4389-9D5A-E7A51BF52BB8}" type="pres">
      <dgm:prSet presAssocID="{6135ADDE-72B8-46AA-B275-1AC98F804029}" presName="node" presStyleLbl="node1" presStyleIdx="9" presStyleCnt="10">
        <dgm:presLayoutVars>
          <dgm:bulletEnabled val="1"/>
        </dgm:presLayoutVars>
      </dgm:prSet>
      <dgm:spPr/>
    </dgm:pt>
  </dgm:ptLst>
  <dgm:cxnLst>
    <dgm:cxn modelId="{3BB61E08-5E47-4B82-B511-D67A40DBC78A}" type="presOf" srcId="{766D4D7A-7601-4BDE-A291-5750A69793B1}" destId="{B99B37F5-843E-4633-AA8D-B471BC195BEA}" srcOrd="0" destOrd="0" presId="urn:microsoft.com/office/officeart/2005/8/layout/bProcess4"/>
    <dgm:cxn modelId="{9ED1C80D-5448-455A-A2CE-76F7F02AB43B}" type="presOf" srcId="{2E5A18AB-591D-49CE-B22B-CD1B220CDEAC}" destId="{12131452-B723-4A31-9F8D-9122C92BBFFD}" srcOrd="0" destOrd="0" presId="urn:microsoft.com/office/officeart/2005/8/layout/bProcess4"/>
    <dgm:cxn modelId="{EBDF2126-7219-401F-8CA5-7099D35DD842}" type="presOf" srcId="{8FAB7AA9-B59D-4F6D-897D-625B7F794640}" destId="{0DDFDE8B-1890-467F-A5BF-137490C6321D}" srcOrd="0" destOrd="0" presId="urn:microsoft.com/office/officeart/2005/8/layout/bProcess4"/>
    <dgm:cxn modelId="{F13BDB28-AD45-41D6-9132-99D6C961698A}" type="presOf" srcId="{623252AA-DF76-49FF-A92C-705D393A2163}" destId="{D36FFA34-A181-47EA-BB5F-9400D125A563}" srcOrd="0" destOrd="0" presId="urn:microsoft.com/office/officeart/2005/8/layout/bProcess4"/>
    <dgm:cxn modelId="{05C82942-E041-4B00-BBC6-08F9FADB39A5}" srcId="{F6FABC76-6F0D-47AB-894C-B65F0F6BC7DA}" destId="{CABF0D82-3F4C-4BFC-982E-46103F779C75}" srcOrd="8" destOrd="0" parTransId="{5F577C7C-97CB-4A0C-9C98-79F42A1DB56B}" sibTransId="{BCC83A24-3E66-4465-9E6E-D48BCD786D98}"/>
    <dgm:cxn modelId="{A4C96747-3EE3-4413-9B48-58AD03AB7652}" type="presOf" srcId="{B113F74F-E36D-4FCA-8514-2C1654BA4C18}" destId="{22F6DDBB-84FF-4740-8595-36557659010A}" srcOrd="0" destOrd="0" presId="urn:microsoft.com/office/officeart/2005/8/layout/bProcess4"/>
    <dgm:cxn modelId="{FF37314B-60F7-48E4-B366-6D3919E6A00E}" type="presOf" srcId="{46DD742F-14D0-4F04-84EC-3123CD840FC1}" destId="{EA06C39E-BB7D-44BB-9F85-B1457A4B3737}" srcOrd="0" destOrd="0" presId="urn:microsoft.com/office/officeart/2005/8/layout/bProcess4"/>
    <dgm:cxn modelId="{6C61084C-E9CB-4669-BB89-95C1372B295C}" type="presOf" srcId="{CD398FC9-D63F-48E2-BDE5-FD7D7991C3AB}" destId="{F4D2FF8C-C20B-4B8A-8E2F-C7EBAF51E280}" srcOrd="0" destOrd="0" presId="urn:microsoft.com/office/officeart/2005/8/layout/bProcess4"/>
    <dgm:cxn modelId="{A8074C4F-B06D-4946-9AB3-091EBDB7E7F5}" srcId="{F6FABC76-6F0D-47AB-894C-B65F0F6BC7DA}" destId="{B3D0819D-2711-461D-AB09-5EFD7443A91F}" srcOrd="7" destOrd="0" parTransId="{B6DCA451-8DBC-436F-9FEE-7A3518522BFC}" sibTransId="{B9CDE7FC-3578-494F-B10C-27B2154C351A}"/>
    <dgm:cxn modelId="{E96BCF52-4378-4EE1-A0A5-14C2D366626D}" srcId="{F6FABC76-6F0D-47AB-894C-B65F0F6BC7DA}" destId="{6135ADDE-72B8-46AA-B275-1AC98F804029}" srcOrd="9" destOrd="0" parTransId="{F641EF86-B153-47D3-98C6-BB81A3E06140}" sibTransId="{E3218623-8390-467F-B08A-C7FF8C7D443E}"/>
    <dgm:cxn modelId="{B2603555-2D35-4F37-B410-745D27B88FCD}" srcId="{F6FABC76-6F0D-47AB-894C-B65F0F6BC7DA}" destId="{CD398FC9-D63F-48E2-BDE5-FD7D7991C3AB}" srcOrd="3" destOrd="0" parTransId="{C6A20117-11AF-478D-B932-8791B105746F}" sibTransId="{EBED604C-B168-4734-95C5-E234F6A7B929}"/>
    <dgm:cxn modelId="{27C1BB61-5481-4CC1-A6EB-E7FD419A7D03}" srcId="{F6FABC76-6F0D-47AB-894C-B65F0F6BC7DA}" destId="{8FAB7AA9-B59D-4F6D-897D-625B7F794640}" srcOrd="0" destOrd="0" parTransId="{DF13202E-EAD9-45AD-9A68-FF2DEC1DF171}" sibTransId="{B113F74F-E36D-4FCA-8514-2C1654BA4C18}"/>
    <dgm:cxn modelId="{BC5FF465-96BD-4FA0-95CB-4E9D029ADD90}" type="presOf" srcId="{6135ADDE-72B8-46AA-B275-1AC98F804029}" destId="{231CFDB2-D211-4389-9D5A-E7A51BF52BB8}" srcOrd="0" destOrd="0" presId="urn:microsoft.com/office/officeart/2005/8/layout/bProcess4"/>
    <dgm:cxn modelId="{69CA1F66-9BEA-43D5-A9E3-006063AA1DCC}" type="presOf" srcId="{7757EE93-0F2C-47A5-8CF9-E5DA8923AEBC}" destId="{E932A2D6-C545-4A2F-BC8A-1B1CD828CFE7}" srcOrd="0" destOrd="0" presId="urn:microsoft.com/office/officeart/2005/8/layout/bProcess4"/>
    <dgm:cxn modelId="{3F705D6C-FCC7-4780-B31F-8A90009ADCCA}" srcId="{F6FABC76-6F0D-47AB-894C-B65F0F6BC7DA}" destId="{A156B298-F03F-4549-8F98-A51F25B2B0A7}" srcOrd="1" destOrd="0" parTransId="{0F117C72-3CF5-437A-BC20-0D9D10CBEBF2}" sibTransId="{A31E4691-EA11-4ED1-911C-DBCEF044E8F7}"/>
    <dgm:cxn modelId="{33C7787D-907A-41D5-8D59-E7F990CE271C}" type="presOf" srcId="{CABF0D82-3F4C-4BFC-982E-46103F779C75}" destId="{CCE66F34-A18C-4E1C-8A70-F843C5258E41}" srcOrd="0" destOrd="0" presId="urn:microsoft.com/office/officeart/2005/8/layout/bProcess4"/>
    <dgm:cxn modelId="{D619577E-4604-49D8-B829-2745B3034B6F}" type="presOf" srcId="{A31E4691-EA11-4ED1-911C-DBCEF044E8F7}" destId="{E81D9B99-DD0D-4AC0-9BC9-1237DC66FB61}" srcOrd="0" destOrd="0" presId="urn:microsoft.com/office/officeart/2005/8/layout/bProcess4"/>
    <dgm:cxn modelId="{357CDA7E-E58A-48D8-AD3D-72FB1FC20BD4}" type="presOf" srcId="{37C1273B-A6D2-46EC-82FA-D6D04964CF4C}" destId="{59E4417D-2E83-45C6-98F7-9916DC8C2732}" srcOrd="0" destOrd="0" presId="urn:microsoft.com/office/officeart/2005/8/layout/bProcess4"/>
    <dgm:cxn modelId="{66063593-18E5-4047-AEB1-91DF21F38332}" type="presOf" srcId="{F6FABC76-6F0D-47AB-894C-B65F0F6BC7DA}" destId="{C435A4E0-54BC-4493-8B7A-5AF5ABB7B0B2}" srcOrd="0" destOrd="0" presId="urn:microsoft.com/office/officeart/2005/8/layout/bProcess4"/>
    <dgm:cxn modelId="{9929C599-AC46-4452-9E54-415748B4E093}" type="presOf" srcId="{A156B298-F03F-4549-8F98-A51F25B2B0A7}" destId="{7A780928-E12D-4059-9969-F4F77FCDB74C}" srcOrd="0" destOrd="0" presId="urn:microsoft.com/office/officeart/2005/8/layout/bProcess4"/>
    <dgm:cxn modelId="{882110A3-AC6D-4C42-A4FE-2B35EE916F25}" srcId="{F6FABC76-6F0D-47AB-894C-B65F0F6BC7DA}" destId="{7757EE93-0F2C-47A5-8CF9-E5DA8923AEBC}" srcOrd="4" destOrd="0" parTransId="{3D29C645-A82B-4CD4-BBA1-FE03C7A25B90}" sibTransId="{46DD742F-14D0-4F04-84EC-3123CD840FC1}"/>
    <dgm:cxn modelId="{5BC481A5-BF43-49E1-952D-F02FFF77E03E}" type="presOf" srcId="{B9CDE7FC-3578-494F-B10C-27B2154C351A}" destId="{1E9B474E-3AFB-48D4-A3E5-6ED7B96FEAB3}" srcOrd="0" destOrd="0" presId="urn:microsoft.com/office/officeart/2005/8/layout/bProcess4"/>
    <dgm:cxn modelId="{D71DC7B1-7617-4508-B87D-D670520DD2D7}" type="presOf" srcId="{4EC1D0F0-D331-45BD-B76E-2E5DBB11005B}" destId="{C4E33B24-AB3B-4F63-846A-79E0905D9AAE}" srcOrd="0" destOrd="0" presId="urn:microsoft.com/office/officeart/2005/8/layout/bProcess4"/>
    <dgm:cxn modelId="{F3C75BBB-A702-47A2-B5E2-5D10BA9725D5}" type="presOf" srcId="{BCC83A24-3E66-4465-9E6E-D48BCD786D98}" destId="{1472D522-74A3-400D-B41D-E4C4F8656901}" srcOrd="0" destOrd="0" presId="urn:microsoft.com/office/officeart/2005/8/layout/bProcess4"/>
    <dgm:cxn modelId="{E6DEF0BC-1EBE-45C0-A674-B3A08AA3E929}" type="presOf" srcId="{B3D0819D-2711-461D-AB09-5EFD7443A91F}" destId="{33DDBDCB-D852-4330-A471-0737A2D0A4B7}" srcOrd="0" destOrd="0" presId="urn:microsoft.com/office/officeart/2005/8/layout/bProcess4"/>
    <dgm:cxn modelId="{91E1F1C4-DBDA-4EFC-819D-9ED96C96546A}" type="presOf" srcId="{69A4D56C-2A54-4969-B8FB-4B25D8ECC1CA}" destId="{00853503-D2D1-4505-80E3-1D53A3C4C191}" srcOrd="0" destOrd="0" presId="urn:microsoft.com/office/officeart/2005/8/layout/bProcess4"/>
    <dgm:cxn modelId="{4A5EDBC6-0F79-4672-92CA-AAB30EA1CC19}" srcId="{F6FABC76-6F0D-47AB-894C-B65F0F6BC7DA}" destId="{623252AA-DF76-49FF-A92C-705D393A2163}" srcOrd="6" destOrd="0" parTransId="{B8E7352D-8A3B-4D62-850E-F526A59FE0EC}" sibTransId="{37C1273B-A6D2-46EC-82FA-D6D04964CF4C}"/>
    <dgm:cxn modelId="{414415E5-6851-48BE-9273-89E96CFA4D0F}" srcId="{F6FABC76-6F0D-47AB-894C-B65F0F6BC7DA}" destId="{766D4D7A-7601-4BDE-A291-5750A69793B1}" srcOrd="5" destOrd="0" parTransId="{2B79F8A0-5094-4CDA-8919-ED1CEDB923FB}" sibTransId="{69A4D56C-2A54-4969-B8FB-4B25D8ECC1CA}"/>
    <dgm:cxn modelId="{40BCE7E6-88A3-45A3-A88C-C65239DEA174}" srcId="{F6FABC76-6F0D-47AB-894C-B65F0F6BC7DA}" destId="{2E5A18AB-591D-49CE-B22B-CD1B220CDEAC}" srcOrd="2" destOrd="0" parTransId="{C6BCD2FF-31C2-488A-B800-615D8627177D}" sibTransId="{4EC1D0F0-D331-45BD-B76E-2E5DBB11005B}"/>
    <dgm:cxn modelId="{038755F3-8E6D-483A-A4E0-84B0D2B7033A}" type="presOf" srcId="{EBED604C-B168-4734-95C5-E234F6A7B929}" destId="{F57569F7-3F5D-4A90-B833-093002EDA80B}" srcOrd="0" destOrd="0" presId="urn:microsoft.com/office/officeart/2005/8/layout/bProcess4"/>
    <dgm:cxn modelId="{C00CBF88-362C-4516-BB6E-6676D1EF7A5F}" type="presParOf" srcId="{C435A4E0-54BC-4493-8B7A-5AF5ABB7B0B2}" destId="{150F027C-3939-4170-B540-BDC6F8BB3B23}" srcOrd="0" destOrd="0" presId="urn:microsoft.com/office/officeart/2005/8/layout/bProcess4"/>
    <dgm:cxn modelId="{6FC613C4-6B67-44DC-866C-692A4178A17C}" type="presParOf" srcId="{150F027C-3939-4170-B540-BDC6F8BB3B23}" destId="{24CD32F2-2881-4C16-A79D-57CC8E7F6311}" srcOrd="0" destOrd="0" presId="urn:microsoft.com/office/officeart/2005/8/layout/bProcess4"/>
    <dgm:cxn modelId="{F7F38531-6308-49D3-85AE-F5C435334AA0}" type="presParOf" srcId="{150F027C-3939-4170-B540-BDC6F8BB3B23}" destId="{0DDFDE8B-1890-467F-A5BF-137490C6321D}" srcOrd="1" destOrd="0" presId="urn:microsoft.com/office/officeart/2005/8/layout/bProcess4"/>
    <dgm:cxn modelId="{7A1BBAE2-45AD-4DD8-88AC-148D38573E57}" type="presParOf" srcId="{C435A4E0-54BC-4493-8B7A-5AF5ABB7B0B2}" destId="{22F6DDBB-84FF-4740-8595-36557659010A}" srcOrd="1" destOrd="0" presId="urn:microsoft.com/office/officeart/2005/8/layout/bProcess4"/>
    <dgm:cxn modelId="{4212B978-5BF3-4E1C-A561-18C43CB2472E}" type="presParOf" srcId="{C435A4E0-54BC-4493-8B7A-5AF5ABB7B0B2}" destId="{FF3ACA1B-CB34-48B8-95C5-B1270EAA44CA}" srcOrd="2" destOrd="0" presId="urn:microsoft.com/office/officeart/2005/8/layout/bProcess4"/>
    <dgm:cxn modelId="{477A5F65-BA52-4A6F-914A-1BB58BBCB99E}" type="presParOf" srcId="{FF3ACA1B-CB34-48B8-95C5-B1270EAA44CA}" destId="{4CA74BBF-E806-45E0-B94F-CD5D912306D6}" srcOrd="0" destOrd="0" presId="urn:microsoft.com/office/officeart/2005/8/layout/bProcess4"/>
    <dgm:cxn modelId="{24F8A22C-EE77-490F-ABA0-F64D95A4F7FC}" type="presParOf" srcId="{FF3ACA1B-CB34-48B8-95C5-B1270EAA44CA}" destId="{7A780928-E12D-4059-9969-F4F77FCDB74C}" srcOrd="1" destOrd="0" presId="urn:microsoft.com/office/officeart/2005/8/layout/bProcess4"/>
    <dgm:cxn modelId="{523287D6-E3AA-4C58-AEC7-5726ACC91667}" type="presParOf" srcId="{C435A4E0-54BC-4493-8B7A-5AF5ABB7B0B2}" destId="{E81D9B99-DD0D-4AC0-9BC9-1237DC66FB61}" srcOrd="3" destOrd="0" presId="urn:microsoft.com/office/officeart/2005/8/layout/bProcess4"/>
    <dgm:cxn modelId="{C04A5952-BF4A-4278-A7A2-CA6E9A73315B}" type="presParOf" srcId="{C435A4E0-54BC-4493-8B7A-5AF5ABB7B0B2}" destId="{0D307736-A612-4784-9A66-2EAF7E59095A}" srcOrd="4" destOrd="0" presId="urn:microsoft.com/office/officeart/2005/8/layout/bProcess4"/>
    <dgm:cxn modelId="{85C8FA76-1B54-405A-9BD9-144CA4F165CB}" type="presParOf" srcId="{0D307736-A612-4784-9A66-2EAF7E59095A}" destId="{2F870697-36F5-4D94-B70E-5E93B8B0905B}" srcOrd="0" destOrd="0" presId="urn:microsoft.com/office/officeart/2005/8/layout/bProcess4"/>
    <dgm:cxn modelId="{706F5824-0FE5-4900-93AB-7A55B3833E5F}" type="presParOf" srcId="{0D307736-A612-4784-9A66-2EAF7E59095A}" destId="{12131452-B723-4A31-9F8D-9122C92BBFFD}" srcOrd="1" destOrd="0" presId="urn:microsoft.com/office/officeart/2005/8/layout/bProcess4"/>
    <dgm:cxn modelId="{092A8F11-CB54-4327-866B-A947B4AD9914}" type="presParOf" srcId="{C435A4E0-54BC-4493-8B7A-5AF5ABB7B0B2}" destId="{C4E33B24-AB3B-4F63-846A-79E0905D9AAE}" srcOrd="5" destOrd="0" presId="urn:microsoft.com/office/officeart/2005/8/layout/bProcess4"/>
    <dgm:cxn modelId="{4C32B945-040A-4D34-ABBE-77CDAF1110EF}" type="presParOf" srcId="{C435A4E0-54BC-4493-8B7A-5AF5ABB7B0B2}" destId="{0D315EB9-92AB-450B-9F2F-B61450D0A9BE}" srcOrd="6" destOrd="0" presId="urn:microsoft.com/office/officeart/2005/8/layout/bProcess4"/>
    <dgm:cxn modelId="{FD11BDEF-55A6-42E9-8B0F-735EA686E079}" type="presParOf" srcId="{0D315EB9-92AB-450B-9F2F-B61450D0A9BE}" destId="{F855BC3F-D2CF-4C79-BF92-78A5C7A41A08}" srcOrd="0" destOrd="0" presId="urn:microsoft.com/office/officeart/2005/8/layout/bProcess4"/>
    <dgm:cxn modelId="{DCD86363-95FB-4B57-B6AE-244154DF1490}" type="presParOf" srcId="{0D315EB9-92AB-450B-9F2F-B61450D0A9BE}" destId="{F4D2FF8C-C20B-4B8A-8E2F-C7EBAF51E280}" srcOrd="1" destOrd="0" presId="urn:microsoft.com/office/officeart/2005/8/layout/bProcess4"/>
    <dgm:cxn modelId="{13B0D667-8BE7-4C06-84F7-1AD556C4401F}" type="presParOf" srcId="{C435A4E0-54BC-4493-8B7A-5AF5ABB7B0B2}" destId="{F57569F7-3F5D-4A90-B833-093002EDA80B}" srcOrd="7" destOrd="0" presId="urn:microsoft.com/office/officeart/2005/8/layout/bProcess4"/>
    <dgm:cxn modelId="{BF97558C-BC75-4707-80C8-AAC51CECE216}" type="presParOf" srcId="{C435A4E0-54BC-4493-8B7A-5AF5ABB7B0B2}" destId="{08CFA469-A8BB-48D5-A266-C828D731C2C8}" srcOrd="8" destOrd="0" presId="urn:microsoft.com/office/officeart/2005/8/layout/bProcess4"/>
    <dgm:cxn modelId="{383B57BC-2B7E-46F7-AC13-1169DE5E7294}" type="presParOf" srcId="{08CFA469-A8BB-48D5-A266-C828D731C2C8}" destId="{C415AF0B-759D-40A3-9F5B-9FAC31864CF3}" srcOrd="0" destOrd="0" presId="urn:microsoft.com/office/officeart/2005/8/layout/bProcess4"/>
    <dgm:cxn modelId="{56733423-CE3B-4615-B3AD-D25C1923D1F9}" type="presParOf" srcId="{08CFA469-A8BB-48D5-A266-C828D731C2C8}" destId="{E932A2D6-C545-4A2F-BC8A-1B1CD828CFE7}" srcOrd="1" destOrd="0" presId="urn:microsoft.com/office/officeart/2005/8/layout/bProcess4"/>
    <dgm:cxn modelId="{111702E5-E025-4D12-9906-FFC970BDCEB4}" type="presParOf" srcId="{C435A4E0-54BC-4493-8B7A-5AF5ABB7B0B2}" destId="{EA06C39E-BB7D-44BB-9F85-B1457A4B3737}" srcOrd="9" destOrd="0" presId="urn:microsoft.com/office/officeart/2005/8/layout/bProcess4"/>
    <dgm:cxn modelId="{C7CB3DF4-FD93-4859-AAC8-FC7C55C112A1}" type="presParOf" srcId="{C435A4E0-54BC-4493-8B7A-5AF5ABB7B0B2}" destId="{D3A43355-4663-4962-95E4-478AD6097CA0}" srcOrd="10" destOrd="0" presId="urn:microsoft.com/office/officeart/2005/8/layout/bProcess4"/>
    <dgm:cxn modelId="{7BB3AF97-9DBC-4D4B-BDE4-3BCB078632F7}" type="presParOf" srcId="{D3A43355-4663-4962-95E4-478AD6097CA0}" destId="{A802232C-6087-420B-8542-9E94FD24AA12}" srcOrd="0" destOrd="0" presId="urn:microsoft.com/office/officeart/2005/8/layout/bProcess4"/>
    <dgm:cxn modelId="{114C2EA3-7975-4BE2-B65F-3FCA77AE639F}" type="presParOf" srcId="{D3A43355-4663-4962-95E4-478AD6097CA0}" destId="{B99B37F5-843E-4633-AA8D-B471BC195BEA}" srcOrd="1" destOrd="0" presId="urn:microsoft.com/office/officeart/2005/8/layout/bProcess4"/>
    <dgm:cxn modelId="{E4F92262-E949-4E88-B3CD-0964060CAD10}" type="presParOf" srcId="{C435A4E0-54BC-4493-8B7A-5AF5ABB7B0B2}" destId="{00853503-D2D1-4505-80E3-1D53A3C4C191}" srcOrd="11" destOrd="0" presId="urn:microsoft.com/office/officeart/2005/8/layout/bProcess4"/>
    <dgm:cxn modelId="{3C2C3B13-6B26-4F94-927F-88410BD6E4D6}" type="presParOf" srcId="{C435A4E0-54BC-4493-8B7A-5AF5ABB7B0B2}" destId="{91457B0D-254A-4FB4-8497-BA74C556F79E}" srcOrd="12" destOrd="0" presId="urn:microsoft.com/office/officeart/2005/8/layout/bProcess4"/>
    <dgm:cxn modelId="{2462A1C5-F9F3-421C-9955-41C92BA11579}" type="presParOf" srcId="{91457B0D-254A-4FB4-8497-BA74C556F79E}" destId="{2534AA5D-A655-4F4D-8297-4204BAAA925C}" srcOrd="0" destOrd="0" presId="urn:microsoft.com/office/officeart/2005/8/layout/bProcess4"/>
    <dgm:cxn modelId="{0C0CF649-0A4C-47CB-8A5A-076DDE9CAD7F}" type="presParOf" srcId="{91457B0D-254A-4FB4-8497-BA74C556F79E}" destId="{D36FFA34-A181-47EA-BB5F-9400D125A563}" srcOrd="1" destOrd="0" presId="urn:microsoft.com/office/officeart/2005/8/layout/bProcess4"/>
    <dgm:cxn modelId="{CC69985A-8510-48D2-9E02-822EAE9EDCE3}" type="presParOf" srcId="{C435A4E0-54BC-4493-8B7A-5AF5ABB7B0B2}" destId="{59E4417D-2E83-45C6-98F7-9916DC8C2732}" srcOrd="13" destOrd="0" presId="urn:microsoft.com/office/officeart/2005/8/layout/bProcess4"/>
    <dgm:cxn modelId="{B6AF64E8-E071-414B-B1EE-CDCC9B832B95}" type="presParOf" srcId="{C435A4E0-54BC-4493-8B7A-5AF5ABB7B0B2}" destId="{EE147DE0-8950-4B1C-ABBF-4A452DB8A8E3}" srcOrd="14" destOrd="0" presId="urn:microsoft.com/office/officeart/2005/8/layout/bProcess4"/>
    <dgm:cxn modelId="{C70DA6B1-A97E-41B4-AA0A-E42A4E79158C}" type="presParOf" srcId="{EE147DE0-8950-4B1C-ABBF-4A452DB8A8E3}" destId="{7E16FDFD-04B3-4CF4-9E75-52BFE03226C6}" srcOrd="0" destOrd="0" presId="urn:microsoft.com/office/officeart/2005/8/layout/bProcess4"/>
    <dgm:cxn modelId="{10088F92-0A4B-4D22-BE10-55A828526D77}" type="presParOf" srcId="{EE147DE0-8950-4B1C-ABBF-4A452DB8A8E3}" destId="{33DDBDCB-D852-4330-A471-0737A2D0A4B7}" srcOrd="1" destOrd="0" presId="urn:microsoft.com/office/officeart/2005/8/layout/bProcess4"/>
    <dgm:cxn modelId="{99066023-FB83-4BCD-991D-4322B00B0F7B}" type="presParOf" srcId="{C435A4E0-54BC-4493-8B7A-5AF5ABB7B0B2}" destId="{1E9B474E-3AFB-48D4-A3E5-6ED7B96FEAB3}" srcOrd="15" destOrd="0" presId="urn:microsoft.com/office/officeart/2005/8/layout/bProcess4"/>
    <dgm:cxn modelId="{43979EEF-4877-4B3E-8B74-69978F0C029B}" type="presParOf" srcId="{C435A4E0-54BC-4493-8B7A-5AF5ABB7B0B2}" destId="{B6041A72-F839-4BD1-A58F-4BD4921C9ED4}" srcOrd="16" destOrd="0" presId="urn:microsoft.com/office/officeart/2005/8/layout/bProcess4"/>
    <dgm:cxn modelId="{96DEFC53-AFAB-4937-AD25-A4C2F0B1C45D}" type="presParOf" srcId="{B6041A72-F839-4BD1-A58F-4BD4921C9ED4}" destId="{1C2FC96F-08E4-4160-99F8-6A99E78BE294}" srcOrd="0" destOrd="0" presId="urn:microsoft.com/office/officeart/2005/8/layout/bProcess4"/>
    <dgm:cxn modelId="{29A17EEE-D6BB-4428-815A-7D992F6162D0}" type="presParOf" srcId="{B6041A72-F839-4BD1-A58F-4BD4921C9ED4}" destId="{CCE66F34-A18C-4E1C-8A70-F843C5258E41}" srcOrd="1" destOrd="0" presId="urn:microsoft.com/office/officeart/2005/8/layout/bProcess4"/>
    <dgm:cxn modelId="{E53A9A41-DBE6-4585-8459-BCDD9D1200EC}" type="presParOf" srcId="{C435A4E0-54BC-4493-8B7A-5AF5ABB7B0B2}" destId="{1472D522-74A3-400D-B41D-E4C4F8656901}" srcOrd="17" destOrd="0" presId="urn:microsoft.com/office/officeart/2005/8/layout/bProcess4"/>
    <dgm:cxn modelId="{F3B5FDC6-6082-453D-B8D4-5B5493F4074B}" type="presParOf" srcId="{C435A4E0-54BC-4493-8B7A-5AF5ABB7B0B2}" destId="{ECC7281A-67C7-4DBB-8D6B-967FBADDB9F2}" srcOrd="18" destOrd="0" presId="urn:microsoft.com/office/officeart/2005/8/layout/bProcess4"/>
    <dgm:cxn modelId="{B9278F0E-0F3E-430E-8126-2EAFCC6E46B9}" type="presParOf" srcId="{ECC7281A-67C7-4DBB-8D6B-967FBADDB9F2}" destId="{1318428F-E084-4D8F-A1DF-A0EFA847F13F}" srcOrd="0" destOrd="0" presId="urn:microsoft.com/office/officeart/2005/8/layout/bProcess4"/>
    <dgm:cxn modelId="{40C6A59A-3610-4059-B502-5FB13EF638AA}" type="presParOf" srcId="{ECC7281A-67C7-4DBB-8D6B-967FBADDB9F2}" destId="{231CFDB2-D211-4389-9D5A-E7A51BF52BB8}" srcOrd="1" destOrd="0" presId="urn:microsoft.com/office/officeart/2005/8/layout/b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4.xml><?xml version="1.0" encoding="utf-8"?>
<dgm:dataModel xmlns:dgm="http://schemas.openxmlformats.org/drawingml/2006/diagram" xmlns:a="http://schemas.openxmlformats.org/drawingml/2006/main">
  <dgm:ptLst>
    <dgm:pt modelId="{2FC7FE4A-7FFA-4A6C-A7B4-B4A2A698C0FF}" type="doc">
      <dgm:prSet loTypeId="urn:microsoft.com/office/officeart/2005/8/layout/bProcess4" loCatId="process" qsTypeId="urn:microsoft.com/office/officeart/2005/8/quickstyle/simple1" qsCatId="simple" csTypeId="urn:microsoft.com/office/officeart/2005/8/colors/colorful5" csCatId="colorful" phldr="1"/>
      <dgm:spPr/>
      <dgm:t>
        <a:bodyPr/>
        <a:lstStyle/>
        <a:p>
          <a:endParaRPr lang="en-US"/>
        </a:p>
      </dgm:t>
    </dgm:pt>
    <dgm:pt modelId="{5D6E3026-AC44-4678-B838-A707686DE165}">
      <dgm:prSet phldrT="[Text]" custT="1"/>
      <dgm:spPr/>
      <dgm:t>
        <a:bodyPr/>
        <a:lstStyle/>
        <a:p>
          <a:r>
            <a:rPr lang="en-US" sz="2400"/>
            <a:t>Colour</a:t>
          </a:r>
          <a:endParaRPr lang="en-US" sz="2400" dirty="0"/>
        </a:p>
      </dgm:t>
    </dgm:pt>
    <dgm:pt modelId="{CED001EA-317D-4900-918B-816ABD9F830E}" type="parTrans" cxnId="{14B2563B-918F-4FFF-8C50-F5B0D83D890A}">
      <dgm:prSet/>
      <dgm:spPr/>
      <dgm:t>
        <a:bodyPr/>
        <a:lstStyle/>
        <a:p>
          <a:endParaRPr lang="en-US"/>
        </a:p>
      </dgm:t>
    </dgm:pt>
    <dgm:pt modelId="{7A7F6792-32C4-4D41-9431-7682FCE1E5CD}" type="sibTrans" cxnId="{14B2563B-918F-4FFF-8C50-F5B0D83D890A}">
      <dgm:prSet/>
      <dgm:spPr/>
      <dgm:t>
        <a:bodyPr/>
        <a:lstStyle/>
        <a:p>
          <a:endParaRPr lang="en-US"/>
        </a:p>
      </dgm:t>
    </dgm:pt>
    <dgm:pt modelId="{65BDFDD8-0E3D-499D-886E-86732F22429C}">
      <dgm:prSet phldrT="[Text]" custT="1"/>
      <dgm:spPr/>
      <dgm:t>
        <a:bodyPr/>
        <a:lstStyle/>
        <a:p>
          <a:r>
            <a:rPr lang="en-US" sz="2400"/>
            <a:t>Make</a:t>
          </a:r>
          <a:endParaRPr lang="en-US" sz="2400" dirty="0"/>
        </a:p>
      </dgm:t>
    </dgm:pt>
    <dgm:pt modelId="{89FCADA8-C06C-48E7-BD12-1FE7E1CE7137}" type="parTrans" cxnId="{174E79F6-25B4-4389-8A66-399213E56F39}">
      <dgm:prSet/>
      <dgm:spPr/>
      <dgm:t>
        <a:bodyPr/>
        <a:lstStyle/>
        <a:p>
          <a:endParaRPr lang="en-US"/>
        </a:p>
      </dgm:t>
    </dgm:pt>
    <dgm:pt modelId="{60FC3132-DE71-44EB-84F9-D36525933DF5}" type="sibTrans" cxnId="{174E79F6-25B4-4389-8A66-399213E56F39}">
      <dgm:prSet/>
      <dgm:spPr/>
      <dgm:t>
        <a:bodyPr/>
        <a:lstStyle/>
        <a:p>
          <a:endParaRPr lang="en-US"/>
        </a:p>
      </dgm:t>
    </dgm:pt>
    <dgm:pt modelId="{DB82907B-D1A8-4420-A4D4-12016523CE98}">
      <dgm:prSet phldrT="[Text]" custT="1"/>
      <dgm:spPr/>
      <dgm:t>
        <a:bodyPr/>
        <a:lstStyle/>
        <a:p>
          <a:r>
            <a:rPr lang="en-US" sz="2400"/>
            <a:t>Model</a:t>
          </a:r>
          <a:endParaRPr lang="en-US" sz="2400" dirty="0"/>
        </a:p>
      </dgm:t>
    </dgm:pt>
    <dgm:pt modelId="{46A40B84-7ED2-4540-ACF2-59E5704DEA59}" type="parTrans" cxnId="{7361C2C6-3888-462F-BC5A-6CA9EF3F862C}">
      <dgm:prSet/>
      <dgm:spPr/>
      <dgm:t>
        <a:bodyPr/>
        <a:lstStyle/>
        <a:p>
          <a:endParaRPr lang="en-US"/>
        </a:p>
      </dgm:t>
    </dgm:pt>
    <dgm:pt modelId="{CD05DC69-78BA-4212-AE8D-E5BA65F0A612}" type="sibTrans" cxnId="{7361C2C6-3888-462F-BC5A-6CA9EF3F862C}">
      <dgm:prSet/>
      <dgm:spPr/>
      <dgm:t>
        <a:bodyPr/>
        <a:lstStyle/>
        <a:p>
          <a:endParaRPr lang="en-US"/>
        </a:p>
      </dgm:t>
    </dgm:pt>
    <dgm:pt modelId="{FFF70B1D-27F9-46FC-8874-70A97DAEE399}">
      <dgm:prSet phldrT="[Text]" custT="1"/>
      <dgm:spPr/>
      <dgm:t>
        <a:bodyPr/>
        <a:lstStyle/>
        <a:p>
          <a:r>
            <a:rPr lang="en-US" sz="2400"/>
            <a:t>Type (saloon,estate etc)</a:t>
          </a:r>
          <a:endParaRPr lang="en-US" sz="2400" dirty="0"/>
        </a:p>
      </dgm:t>
    </dgm:pt>
    <dgm:pt modelId="{E7E5E798-41F9-4AEA-A800-24E2DDABEC47}" type="parTrans" cxnId="{19637448-C6B8-4E49-9C67-2F890148AD43}">
      <dgm:prSet/>
      <dgm:spPr/>
      <dgm:t>
        <a:bodyPr/>
        <a:lstStyle/>
        <a:p>
          <a:endParaRPr lang="en-US"/>
        </a:p>
      </dgm:t>
    </dgm:pt>
    <dgm:pt modelId="{D495D8A5-AEB2-4AEF-9BCB-F97C74668AAE}" type="sibTrans" cxnId="{19637448-C6B8-4E49-9C67-2F890148AD43}">
      <dgm:prSet/>
      <dgm:spPr/>
      <dgm:t>
        <a:bodyPr/>
        <a:lstStyle/>
        <a:p>
          <a:endParaRPr lang="en-US"/>
        </a:p>
      </dgm:t>
    </dgm:pt>
    <dgm:pt modelId="{709F534A-5899-4D80-B594-59F964AC381F}">
      <dgm:prSet phldrT="[Text]" custT="1"/>
      <dgm:spPr/>
      <dgm:t>
        <a:bodyPr/>
        <a:lstStyle/>
        <a:p>
          <a:r>
            <a:rPr lang="en-US" sz="2400"/>
            <a:t>Registration number</a:t>
          </a:r>
          <a:endParaRPr lang="en-US" sz="2400" dirty="0"/>
        </a:p>
      </dgm:t>
    </dgm:pt>
    <dgm:pt modelId="{A27F82D1-DF78-4B01-BD18-DA4544C673F1}" type="parTrans" cxnId="{BAC4A4C1-4433-4202-80A1-4F9D650AD436}">
      <dgm:prSet/>
      <dgm:spPr/>
      <dgm:t>
        <a:bodyPr/>
        <a:lstStyle/>
        <a:p>
          <a:endParaRPr lang="en-US"/>
        </a:p>
      </dgm:t>
    </dgm:pt>
    <dgm:pt modelId="{5855A1DC-C4A9-4796-9382-EB589D28695D}" type="sibTrans" cxnId="{BAC4A4C1-4433-4202-80A1-4F9D650AD436}">
      <dgm:prSet/>
      <dgm:spPr/>
      <dgm:t>
        <a:bodyPr/>
        <a:lstStyle/>
        <a:p>
          <a:endParaRPr lang="en-US"/>
        </a:p>
      </dgm:t>
    </dgm:pt>
    <dgm:pt modelId="{1077F6C1-65F7-4FC2-8B78-7B880AE0CAEA}">
      <dgm:prSet phldrT="[Text]" custT="1"/>
      <dgm:spPr/>
      <dgm:t>
        <a:bodyPr/>
        <a:lstStyle/>
        <a:p>
          <a:r>
            <a:rPr lang="en-US" sz="2400"/>
            <a:t>Anything that makes it distinctive</a:t>
          </a:r>
          <a:endParaRPr lang="en-US" sz="2400" dirty="0"/>
        </a:p>
      </dgm:t>
    </dgm:pt>
    <dgm:pt modelId="{68F70808-7DF7-4094-AD91-6093DB5ADA07}" type="parTrans" cxnId="{384E66BA-9B57-49C4-9AC3-3BCDDD60BB71}">
      <dgm:prSet/>
      <dgm:spPr/>
      <dgm:t>
        <a:bodyPr/>
        <a:lstStyle/>
        <a:p>
          <a:endParaRPr lang="en-US"/>
        </a:p>
      </dgm:t>
    </dgm:pt>
    <dgm:pt modelId="{02CC7678-0481-4B1F-A7C2-4097CA19316F}" type="sibTrans" cxnId="{384E66BA-9B57-49C4-9AC3-3BCDDD60BB71}">
      <dgm:prSet/>
      <dgm:spPr/>
      <dgm:t>
        <a:bodyPr/>
        <a:lstStyle/>
        <a:p>
          <a:endParaRPr lang="en-US"/>
        </a:p>
      </dgm:t>
    </dgm:pt>
    <dgm:pt modelId="{8CD8693D-1A05-41E8-9C98-0EB0346BDA6F}" type="pres">
      <dgm:prSet presAssocID="{2FC7FE4A-7FFA-4A6C-A7B4-B4A2A698C0FF}" presName="Name0" presStyleCnt="0">
        <dgm:presLayoutVars>
          <dgm:dir/>
          <dgm:resizeHandles/>
        </dgm:presLayoutVars>
      </dgm:prSet>
      <dgm:spPr/>
    </dgm:pt>
    <dgm:pt modelId="{CAD21F4E-B6A2-4875-85B3-BC169604495B}" type="pres">
      <dgm:prSet presAssocID="{5D6E3026-AC44-4678-B838-A707686DE165}" presName="compNode" presStyleCnt="0"/>
      <dgm:spPr/>
    </dgm:pt>
    <dgm:pt modelId="{4E0F11A6-C78C-494D-B48D-4F343DEBDC0D}" type="pres">
      <dgm:prSet presAssocID="{5D6E3026-AC44-4678-B838-A707686DE165}" presName="dummyConnPt" presStyleCnt="0"/>
      <dgm:spPr/>
    </dgm:pt>
    <dgm:pt modelId="{8E929B19-E5DF-47CD-9834-2E9C2E952EC9}" type="pres">
      <dgm:prSet presAssocID="{5D6E3026-AC44-4678-B838-A707686DE165}" presName="node" presStyleLbl="node1" presStyleIdx="0" presStyleCnt="6">
        <dgm:presLayoutVars>
          <dgm:bulletEnabled val="1"/>
        </dgm:presLayoutVars>
      </dgm:prSet>
      <dgm:spPr/>
    </dgm:pt>
    <dgm:pt modelId="{02D364ED-99FB-42CE-9B4D-12B33884CC47}" type="pres">
      <dgm:prSet presAssocID="{7A7F6792-32C4-4D41-9431-7682FCE1E5CD}" presName="sibTrans" presStyleLbl="bgSibTrans2D1" presStyleIdx="0" presStyleCnt="5"/>
      <dgm:spPr/>
    </dgm:pt>
    <dgm:pt modelId="{0D67C112-9DDE-46E4-84E3-0B3915C308BC}" type="pres">
      <dgm:prSet presAssocID="{65BDFDD8-0E3D-499D-886E-86732F22429C}" presName="compNode" presStyleCnt="0"/>
      <dgm:spPr/>
    </dgm:pt>
    <dgm:pt modelId="{33F39A9A-AA9A-45DD-9DE5-FAE77126B87E}" type="pres">
      <dgm:prSet presAssocID="{65BDFDD8-0E3D-499D-886E-86732F22429C}" presName="dummyConnPt" presStyleCnt="0"/>
      <dgm:spPr/>
    </dgm:pt>
    <dgm:pt modelId="{9472A629-9994-4317-B025-396F1214C47A}" type="pres">
      <dgm:prSet presAssocID="{65BDFDD8-0E3D-499D-886E-86732F22429C}" presName="node" presStyleLbl="node1" presStyleIdx="1" presStyleCnt="6">
        <dgm:presLayoutVars>
          <dgm:bulletEnabled val="1"/>
        </dgm:presLayoutVars>
      </dgm:prSet>
      <dgm:spPr/>
    </dgm:pt>
    <dgm:pt modelId="{7DE8B348-A856-45F0-975B-A4A5EC96F4C0}" type="pres">
      <dgm:prSet presAssocID="{60FC3132-DE71-44EB-84F9-D36525933DF5}" presName="sibTrans" presStyleLbl="bgSibTrans2D1" presStyleIdx="1" presStyleCnt="5"/>
      <dgm:spPr/>
    </dgm:pt>
    <dgm:pt modelId="{3918CF2F-743C-4949-8761-13F5103611F6}" type="pres">
      <dgm:prSet presAssocID="{DB82907B-D1A8-4420-A4D4-12016523CE98}" presName="compNode" presStyleCnt="0"/>
      <dgm:spPr/>
    </dgm:pt>
    <dgm:pt modelId="{A7E7C002-E74E-48EE-BCF1-5279657E8C4A}" type="pres">
      <dgm:prSet presAssocID="{DB82907B-D1A8-4420-A4D4-12016523CE98}" presName="dummyConnPt" presStyleCnt="0"/>
      <dgm:spPr/>
    </dgm:pt>
    <dgm:pt modelId="{74FD1F55-0669-489F-A375-48C684D92D01}" type="pres">
      <dgm:prSet presAssocID="{DB82907B-D1A8-4420-A4D4-12016523CE98}" presName="node" presStyleLbl="node1" presStyleIdx="2" presStyleCnt="6">
        <dgm:presLayoutVars>
          <dgm:bulletEnabled val="1"/>
        </dgm:presLayoutVars>
      </dgm:prSet>
      <dgm:spPr/>
    </dgm:pt>
    <dgm:pt modelId="{A2F3B0C9-3636-4F4D-9DCD-2D13293E87D8}" type="pres">
      <dgm:prSet presAssocID="{CD05DC69-78BA-4212-AE8D-E5BA65F0A612}" presName="sibTrans" presStyleLbl="bgSibTrans2D1" presStyleIdx="2" presStyleCnt="5"/>
      <dgm:spPr/>
    </dgm:pt>
    <dgm:pt modelId="{05C15A0E-52B2-4CD1-87BB-FA8B2B95E94E}" type="pres">
      <dgm:prSet presAssocID="{FFF70B1D-27F9-46FC-8874-70A97DAEE399}" presName="compNode" presStyleCnt="0"/>
      <dgm:spPr/>
    </dgm:pt>
    <dgm:pt modelId="{D6C4604B-4D07-4805-BD91-D592A7C89F1E}" type="pres">
      <dgm:prSet presAssocID="{FFF70B1D-27F9-46FC-8874-70A97DAEE399}" presName="dummyConnPt" presStyleCnt="0"/>
      <dgm:spPr/>
    </dgm:pt>
    <dgm:pt modelId="{206A4E15-7224-4E1C-BE9E-39FFA4EEC72E}" type="pres">
      <dgm:prSet presAssocID="{FFF70B1D-27F9-46FC-8874-70A97DAEE399}" presName="node" presStyleLbl="node1" presStyleIdx="3" presStyleCnt="6">
        <dgm:presLayoutVars>
          <dgm:bulletEnabled val="1"/>
        </dgm:presLayoutVars>
      </dgm:prSet>
      <dgm:spPr/>
    </dgm:pt>
    <dgm:pt modelId="{206CA5C9-A389-47F8-82F3-D158716A127A}" type="pres">
      <dgm:prSet presAssocID="{D495D8A5-AEB2-4AEF-9BCB-F97C74668AAE}" presName="sibTrans" presStyleLbl="bgSibTrans2D1" presStyleIdx="3" presStyleCnt="5"/>
      <dgm:spPr/>
    </dgm:pt>
    <dgm:pt modelId="{BAA70A78-E125-4388-A81B-B15FD37E04E2}" type="pres">
      <dgm:prSet presAssocID="{709F534A-5899-4D80-B594-59F964AC381F}" presName="compNode" presStyleCnt="0"/>
      <dgm:spPr/>
    </dgm:pt>
    <dgm:pt modelId="{725AF38A-22D9-4582-8295-E26344CF1813}" type="pres">
      <dgm:prSet presAssocID="{709F534A-5899-4D80-B594-59F964AC381F}" presName="dummyConnPt" presStyleCnt="0"/>
      <dgm:spPr/>
    </dgm:pt>
    <dgm:pt modelId="{55B1EA01-85CB-4399-8BAF-BB3614043C1B}" type="pres">
      <dgm:prSet presAssocID="{709F534A-5899-4D80-B594-59F964AC381F}" presName="node" presStyleLbl="node1" presStyleIdx="4" presStyleCnt="6">
        <dgm:presLayoutVars>
          <dgm:bulletEnabled val="1"/>
        </dgm:presLayoutVars>
      </dgm:prSet>
      <dgm:spPr/>
    </dgm:pt>
    <dgm:pt modelId="{439466E8-B228-4B24-AB83-767550AD0E2D}" type="pres">
      <dgm:prSet presAssocID="{5855A1DC-C4A9-4796-9382-EB589D28695D}" presName="sibTrans" presStyleLbl="bgSibTrans2D1" presStyleIdx="4" presStyleCnt="5"/>
      <dgm:spPr/>
    </dgm:pt>
    <dgm:pt modelId="{C61F4AD4-5472-4A4B-9996-071BABCCBCE4}" type="pres">
      <dgm:prSet presAssocID="{1077F6C1-65F7-4FC2-8B78-7B880AE0CAEA}" presName="compNode" presStyleCnt="0"/>
      <dgm:spPr/>
    </dgm:pt>
    <dgm:pt modelId="{33504E31-544C-4941-8DE4-29CC19299BF7}" type="pres">
      <dgm:prSet presAssocID="{1077F6C1-65F7-4FC2-8B78-7B880AE0CAEA}" presName="dummyConnPt" presStyleCnt="0"/>
      <dgm:spPr/>
    </dgm:pt>
    <dgm:pt modelId="{6E84726A-91CA-42A9-A0E6-BB1A8DE2315E}" type="pres">
      <dgm:prSet presAssocID="{1077F6C1-65F7-4FC2-8B78-7B880AE0CAEA}" presName="node" presStyleLbl="node1" presStyleIdx="5" presStyleCnt="6">
        <dgm:presLayoutVars>
          <dgm:bulletEnabled val="1"/>
        </dgm:presLayoutVars>
      </dgm:prSet>
      <dgm:spPr/>
    </dgm:pt>
  </dgm:ptLst>
  <dgm:cxnLst>
    <dgm:cxn modelId="{71FE930C-853D-4C8B-907C-5B1F1E01F7C9}" type="presOf" srcId="{60FC3132-DE71-44EB-84F9-D36525933DF5}" destId="{7DE8B348-A856-45F0-975B-A4A5EC96F4C0}" srcOrd="0" destOrd="0" presId="urn:microsoft.com/office/officeart/2005/8/layout/bProcess4"/>
    <dgm:cxn modelId="{A34B6839-02B7-4848-9EC4-804DC4D16AC7}" type="presOf" srcId="{CD05DC69-78BA-4212-AE8D-E5BA65F0A612}" destId="{A2F3B0C9-3636-4F4D-9DCD-2D13293E87D8}" srcOrd="0" destOrd="0" presId="urn:microsoft.com/office/officeart/2005/8/layout/bProcess4"/>
    <dgm:cxn modelId="{14B2563B-918F-4FFF-8C50-F5B0D83D890A}" srcId="{2FC7FE4A-7FFA-4A6C-A7B4-B4A2A698C0FF}" destId="{5D6E3026-AC44-4678-B838-A707686DE165}" srcOrd="0" destOrd="0" parTransId="{CED001EA-317D-4900-918B-816ABD9F830E}" sibTransId="{7A7F6792-32C4-4D41-9431-7682FCE1E5CD}"/>
    <dgm:cxn modelId="{7EA73E3D-18BF-440F-908E-5467187A17B2}" type="presOf" srcId="{1077F6C1-65F7-4FC2-8B78-7B880AE0CAEA}" destId="{6E84726A-91CA-42A9-A0E6-BB1A8DE2315E}" srcOrd="0" destOrd="0" presId="urn:microsoft.com/office/officeart/2005/8/layout/bProcess4"/>
    <dgm:cxn modelId="{19637448-C6B8-4E49-9C67-2F890148AD43}" srcId="{2FC7FE4A-7FFA-4A6C-A7B4-B4A2A698C0FF}" destId="{FFF70B1D-27F9-46FC-8874-70A97DAEE399}" srcOrd="3" destOrd="0" parTransId="{E7E5E798-41F9-4AEA-A800-24E2DDABEC47}" sibTransId="{D495D8A5-AEB2-4AEF-9BCB-F97C74668AAE}"/>
    <dgm:cxn modelId="{D3F7EE59-5E12-4748-94E1-C059B3274A9F}" type="presOf" srcId="{DB82907B-D1A8-4420-A4D4-12016523CE98}" destId="{74FD1F55-0669-489F-A375-48C684D92D01}" srcOrd="0" destOrd="0" presId="urn:microsoft.com/office/officeart/2005/8/layout/bProcess4"/>
    <dgm:cxn modelId="{2A07215D-8CDD-43EB-907A-694EF8888203}" type="presOf" srcId="{709F534A-5899-4D80-B594-59F964AC381F}" destId="{55B1EA01-85CB-4399-8BAF-BB3614043C1B}" srcOrd="0" destOrd="0" presId="urn:microsoft.com/office/officeart/2005/8/layout/bProcess4"/>
    <dgm:cxn modelId="{7F39468A-1FB8-444B-B4C8-37EE2C2C10A6}" type="presOf" srcId="{2FC7FE4A-7FFA-4A6C-A7B4-B4A2A698C0FF}" destId="{8CD8693D-1A05-41E8-9C98-0EB0346BDA6F}" srcOrd="0" destOrd="0" presId="urn:microsoft.com/office/officeart/2005/8/layout/bProcess4"/>
    <dgm:cxn modelId="{5B8FBB8C-BB7E-42D0-825F-87D463025990}" type="presOf" srcId="{65BDFDD8-0E3D-499D-886E-86732F22429C}" destId="{9472A629-9994-4317-B025-396F1214C47A}" srcOrd="0" destOrd="0" presId="urn:microsoft.com/office/officeart/2005/8/layout/bProcess4"/>
    <dgm:cxn modelId="{CAAAFCA5-9F37-44EF-9F54-5C0D060FB54E}" type="presOf" srcId="{D495D8A5-AEB2-4AEF-9BCB-F97C74668AAE}" destId="{206CA5C9-A389-47F8-82F3-D158716A127A}" srcOrd="0" destOrd="0" presId="urn:microsoft.com/office/officeart/2005/8/layout/bProcess4"/>
    <dgm:cxn modelId="{89301EA9-5D2C-4292-AA1F-49904ABFF97A}" type="presOf" srcId="{5855A1DC-C4A9-4796-9382-EB589D28695D}" destId="{439466E8-B228-4B24-AB83-767550AD0E2D}" srcOrd="0" destOrd="0" presId="urn:microsoft.com/office/officeart/2005/8/layout/bProcess4"/>
    <dgm:cxn modelId="{26A2E4B4-5822-4E4E-94B0-5B8856F912DF}" type="presOf" srcId="{7A7F6792-32C4-4D41-9431-7682FCE1E5CD}" destId="{02D364ED-99FB-42CE-9B4D-12B33884CC47}" srcOrd="0" destOrd="0" presId="urn:microsoft.com/office/officeart/2005/8/layout/bProcess4"/>
    <dgm:cxn modelId="{384E66BA-9B57-49C4-9AC3-3BCDDD60BB71}" srcId="{2FC7FE4A-7FFA-4A6C-A7B4-B4A2A698C0FF}" destId="{1077F6C1-65F7-4FC2-8B78-7B880AE0CAEA}" srcOrd="5" destOrd="0" parTransId="{68F70808-7DF7-4094-AD91-6093DB5ADA07}" sibTransId="{02CC7678-0481-4B1F-A7C2-4097CA19316F}"/>
    <dgm:cxn modelId="{BAC4A4C1-4433-4202-80A1-4F9D650AD436}" srcId="{2FC7FE4A-7FFA-4A6C-A7B4-B4A2A698C0FF}" destId="{709F534A-5899-4D80-B594-59F964AC381F}" srcOrd="4" destOrd="0" parTransId="{A27F82D1-DF78-4B01-BD18-DA4544C673F1}" sibTransId="{5855A1DC-C4A9-4796-9382-EB589D28695D}"/>
    <dgm:cxn modelId="{7361C2C6-3888-462F-BC5A-6CA9EF3F862C}" srcId="{2FC7FE4A-7FFA-4A6C-A7B4-B4A2A698C0FF}" destId="{DB82907B-D1A8-4420-A4D4-12016523CE98}" srcOrd="2" destOrd="0" parTransId="{46A40B84-7ED2-4540-ACF2-59E5704DEA59}" sibTransId="{CD05DC69-78BA-4212-AE8D-E5BA65F0A612}"/>
    <dgm:cxn modelId="{E50EADC9-8782-458A-8034-555823164BC1}" type="presOf" srcId="{FFF70B1D-27F9-46FC-8874-70A97DAEE399}" destId="{206A4E15-7224-4E1C-BE9E-39FFA4EEC72E}" srcOrd="0" destOrd="0" presId="urn:microsoft.com/office/officeart/2005/8/layout/bProcess4"/>
    <dgm:cxn modelId="{F5D0D3D8-8401-4354-9C63-CF64216E6886}" type="presOf" srcId="{5D6E3026-AC44-4678-B838-A707686DE165}" destId="{8E929B19-E5DF-47CD-9834-2E9C2E952EC9}" srcOrd="0" destOrd="0" presId="urn:microsoft.com/office/officeart/2005/8/layout/bProcess4"/>
    <dgm:cxn modelId="{174E79F6-25B4-4389-8A66-399213E56F39}" srcId="{2FC7FE4A-7FFA-4A6C-A7B4-B4A2A698C0FF}" destId="{65BDFDD8-0E3D-499D-886E-86732F22429C}" srcOrd="1" destOrd="0" parTransId="{89FCADA8-C06C-48E7-BD12-1FE7E1CE7137}" sibTransId="{60FC3132-DE71-44EB-84F9-D36525933DF5}"/>
    <dgm:cxn modelId="{3673033F-6F9A-4E3D-A8F1-223411AE3C66}" type="presParOf" srcId="{8CD8693D-1A05-41E8-9C98-0EB0346BDA6F}" destId="{CAD21F4E-B6A2-4875-85B3-BC169604495B}" srcOrd="0" destOrd="0" presId="urn:microsoft.com/office/officeart/2005/8/layout/bProcess4"/>
    <dgm:cxn modelId="{093EB82E-F270-40EE-871E-BDD27865EE6B}" type="presParOf" srcId="{CAD21F4E-B6A2-4875-85B3-BC169604495B}" destId="{4E0F11A6-C78C-494D-B48D-4F343DEBDC0D}" srcOrd="0" destOrd="0" presId="urn:microsoft.com/office/officeart/2005/8/layout/bProcess4"/>
    <dgm:cxn modelId="{6DED8982-9283-4137-A535-9DEE2568A5F3}" type="presParOf" srcId="{CAD21F4E-B6A2-4875-85B3-BC169604495B}" destId="{8E929B19-E5DF-47CD-9834-2E9C2E952EC9}" srcOrd="1" destOrd="0" presId="urn:microsoft.com/office/officeart/2005/8/layout/bProcess4"/>
    <dgm:cxn modelId="{1BC8BDCA-4F0F-41F1-9923-1CF4F5B0FF9A}" type="presParOf" srcId="{8CD8693D-1A05-41E8-9C98-0EB0346BDA6F}" destId="{02D364ED-99FB-42CE-9B4D-12B33884CC47}" srcOrd="1" destOrd="0" presId="urn:microsoft.com/office/officeart/2005/8/layout/bProcess4"/>
    <dgm:cxn modelId="{00CFD9E9-D104-4C0B-8F6E-34F8EFBFB0AB}" type="presParOf" srcId="{8CD8693D-1A05-41E8-9C98-0EB0346BDA6F}" destId="{0D67C112-9DDE-46E4-84E3-0B3915C308BC}" srcOrd="2" destOrd="0" presId="urn:microsoft.com/office/officeart/2005/8/layout/bProcess4"/>
    <dgm:cxn modelId="{90BE3630-D322-4883-8DB8-59CC9796A6DA}" type="presParOf" srcId="{0D67C112-9DDE-46E4-84E3-0B3915C308BC}" destId="{33F39A9A-AA9A-45DD-9DE5-FAE77126B87E}" srcOrd="0" destOrd="0" presId="urn:microsoft.com/office/officeart/2005/8/layout/bProcess4"/>
    <dgm:cxn modelId="{B970E833-D9F5-457F-84E2-745DBFD2C603}" type="presParOf" srcId="{0D67C112-9DDE-46E4-84E3-0B3915C308BC}" destId="{9472A629-9994-4317-B025-396F1214C47A}" srcOrd="1" destOrd="0" presId="urn:microsoft.com/office/officeart/2005/8/layout/bProcess4"/>
    <dgm:cxn modelId="{479AB293-A336-4D0B-958F-29C6C595AD87}" type="presParOf" srcId="{8CD8693D-1A05-41E8-9C98-0EB0346BDA6F}" destId="{7DE8B348-A856-45F0-975B-A4A5EC96F4C0}" srcOrd="3" destOrd="0" presId="urn:microsoft.com/office/officeart/2005/8/layout/bProcess4"/>
    <dgm:cxn modelId="{4359164D-53A6-41D0-BD20-6586B7AC1360}" type="presParOf" srcId="{8CD8693D-1A05-41E8-9C98-0EB0346BDA6F}" destId="{3918CF2F-743C-4949-8761-13F5103611F6}" srcOrd="4" destOrd="0" presId="urn:microsoft.com/office/officeart/2005/8/layout/bProcess4"/>
    <dgm:cxn modelId="{9B933BB9-5B0F-4BB2-B203-D636B1CA7039}" type="presParOf" srcId="{3918CF2F-743C-4949-8761-13F5103611F6}" destId="{A7E7C002-E74E-48EE-BCF1-5279657E8C4A}" srcOrd="0" destOrd="0" presId="urn:microsoft.com/office/officeart/2005/8/layout/bProcess4"/>
    <dgm:cxn modelId="{9E664563-9B5D-445A-8659-16F721D548DE}" type="presParOf" srcId="{3918CF2F-743C-4949-8761-13F5103611F6}" destId="{74FD1F55-0669-489F-A375-48C684D92D01}" srcOrd="1" destOrd="0" presId="urn:microsoft.com/office/officeart/2005/8/layout/bProcess4"/>
    <dgm:cxn modelId="{BA08C4E7-AF11-4532-9BA3-7603138C9100}" type="presParOf" srcId="{8CD8693D-1A05-41E8-9C98-0EB0346BDA6F}" destId="{A2F3B0C9-3636-4F4D-9DCD-2D13293E87D8}" srcOrd="5" destOrd="0" presId="urn:microsoft.com/office/officeart/2005/8/layout/bProcess4"/>
    <dgm:cxn modelId="{21947522-8792-4D08-86D0-B9E13D33F458}" type="presParOf" srcId="{8CD8693D-1A05-41E8-9C98-0EB0346BDA6F}" destId="{05C15A0E-52B2-4CD1-87BB-FA8B2B95E94E}" srcOrd="6" destOrd="0" presId="urn:microsoft.com/office/officeart/2005/8/layout/bProcess4"/>
    <dgm:cxn modelId="{138983E0-0C05-4117-A1D1-046D7CF8CC28}" type="presParOf" srcId="{05C15A0E-52B2-4CD1-87BB-FA8B2B95E94E}" destId="{D6C4604B-4D07-4805-BD91-D592A7C89F1E}" srcOrd="0" destOrd="0" presId="urn:microsoft.com/office/officeart/2005/8/layout/bProcess4"/>
    <dgm:cxn modelId="{ADE35E70-C0A3-43DB-A2DC-DABBD530C0D5}" type="presParOf" srcId="{05C15A0E-52B2-4CD1-87BB-FA8B2B95E94E}" destId="{206A4E15-7224-4E1C-BE9E-39FFA4EEC72E}" srcOrd="1" destOrd="0" presId="urn:microsoft.com/office/officeart/2005/8/layout/bProcess4"/>
    <dgm:cxn modelId="{DEFA0702-4D6E-4672-8F94-0A375286295E}" type="presParOf" srcId="{8CD8693D-1A05-41E8-9C98-0EB0346BDA6F}" destId="{206CA5C9-A389-47F8-82F3-D158716A127A}" srcOrd="7" destOrd="0" presId="urn:microsoft.com/office/officeart/2005/8/layout/bProcess4"/>
    <dgm:cxn modelId="{3DEB60F5-769C-473B-B6A0-2858818DFFFB}" type="presParOf" srcId="{8CD8693D-1A05-41E8-9C98-0EB0346BDA6F}" destId="{BAA70A78-E125-4388-A81B-B15FD37E04E2}" srcOrd="8" destOrd="0" presId="urn:microsoft.com/office/officeart/2005/8/layout/bProcess4"/>
    <dgm:cxn modelId="{BACE1DBC-586C-4E17-A3EF-34CE56334746}" type="presParOf" srcId="{BAA70A78-E125-4388-A81B-B15FD37E04E2}" destId="{725AF38A-22D9-4582-8295-E26344CF1813}" srcOrd="0" destOrd="0" presId="urn:microsoft.com/office/officeart/2005/8/layout/bProcess4"/>
    <dgm:cxn modelId="{B276E0B1-A8B5-4EEE-9D50-FF92433FC8B5}" type="presParOf" srcId="{BAA70A78-E125-4388-A81B-B15FD37E04E2}" destId="{55B1EA01-85CB-4399-8BAF-BB3614043C1B}" srcOrd="1" destOrd="0" presId="urn:microsoft.com/office/officeart/2005/8/layout/bProcess4"/>
    <dgm:cxn modelId="{15F6A062-E0B9-44E9-8E08-5BF96D6993FC}" type="presParOf" srcId="{8CD8693D-1A05-41E8-9C98-0EB0346BDA6F}" destId="{439466E8-B228-4B24-AB83-767550AD0E2D}" srcOrd="9" destOrd="0" presId="urn:microsoft.com/office/officeart/2005/8/layout/bProcess4"/>
    <dgm:cxn modelId="{7A44384B-1656-4FE6-B387-843C38B595CE}" type="presParOf" srcId="{8CD8693D-1A05-41E8-9C98-0EB0346BDA6F}" destId="{C61F4AD4-5472-4A4B-9996-071BABCCBCE4}" srcOrd="10" destOrd="0" presId="urn:microsoft.com/office/officeart/2005/8/layout/bProcess4"/>
    <dgm:cxn modelId="{A1E38B3E-CA15-49C2-A128-56AC892B1BC3}" type="presParOf" srcId="{C61F4AD4-5472-4A4B-9996-071BABCCBCE4}" destId="{33504E31-544C-4941-8DE4-29CC19299BF7}" srcOrd="0" destOrd="0" presId="urn:microsoft.com/office/officeart/2005/8/layout/bProcess4"/>
    <dgm:cxn modelId="{310567A0-52D6-4D50-9D7B-433317407672}" type="presParOf" srcId="{C61F4AD4-5472-4A4B-9996-071BABCCBCE4}" destId="{6E84726A-91CA-42A9-A0E6-BB1A8DE2315E}" srcOrd="1" destOrd="0" presId="urn:microsoft.com/office/officeart/2005/8/layout/b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5.xml><?xml version="1.0" encoding="utf-8"?>
<dgm:dataModel xmlns:dgm="http://schemas.openxmlformats.org/drawingml/2006/diagram" xmlns:a="http://schemas.openxmlformats.org/drawingml/2006/main">
  <dgm:ptLst>
    <dgm:pt modelId="{0FD9542D-7C67-4741-8DE1-5365F79EB0F8}" type="doc">
      <dgm:prSet loTypeId="urn:microsoft.com/office/officeart/2005/8/layout/process1" loCatId="process" qsTypeId="urn:microsoft.com/office/officeart/2005/8/quickstyle/simple1" qsCatId="simple" csTypeId="urn:microsoft.com/office/officeart/2005/8/colors/colorful5" csCatId="colorful" phldr="1"/>
      <dgm:spPr/>
      <dgm:t>
        <a:bodyPr/>
        <a:lstStyle/>
        <a:p>
          <a:endParaRPr lang="en-US"/>
        </a:p>
      </dgm:t>
    </dgm:pt>
    <dgm:pt modelId="{48FDD5B3-21DD-4C79-A8A4-0FEDF04637CE}">
      <dgm:prSet phldrT="[Text]" custT="1"/>
      <dgm:spPr/>
      <dgm:t>
        <a:bodyPr/>
        <a:lstStyle/>
        <a:p>
          <a:r>
            <a:rPr lang="en-US" sz="2400"/>
            <a:t>Officer to seize the item</a:t>
          </a:r>
          <a:endParaRPr lang="en-US" sz="2400" dirty="0"/>
        </a:p>
      </dgm:t>
    </dgm:pt>
    <dgm:pt modelId="{EB798415-64BB-47B5-A5A7-42FA5B3BD908}" type="parTrans" cxnId="{44ACCFD9-2FB4-4E50-BBB8-3E95A62EB34D}">
      <dgm:prSet/>
      <dgm:spPr/>
      <dgm:t>
        <a:bodyPr/>
        <a:lstStyle/>
        <a:p>
          <a:endParaRPr lang="en-US"/>
        </a:p>
      </dgm:t>
    </dgm:pt>
    <dgm:pt modelId="{35ECE898-1C18-4831-87D2-F0E2F434571B}" type="sibTrans" cxnId="{44ACCFD9-2FB4-4E50-BBB8-3E95A62EB34D}">
      <dgm:prSet/>
      <dgm:spPr/>
      <dgm:t>
        <a:bodyPr/>
        <a:lstStyle/>
        <a:p>
          <a:endParaRPr lang="en-US"/>
        </a:p>
      </dgm:t>
    </dgm:pt>
    <dgm:pt modelId="{6117AAE6-CC9E-4B5F-B9E8-C957824ACA98}">
      <dgm:prSet phldrT="[Text]" custT="1"/>
      <dgm:spPr/>
      <dgm:t>
        <a:bodyPr/>
        <a:lstStyle/>
        <a:p>
          <a:r>
            <a:rPr lang="en-US" sz="2400"/>
            <a:t>Officer to package &amp; label the item</a:t>
          </a:r>
          <a:endParaRPr lang="en-US" sz="2400" dirty="0"/>
        </a:p>
      </dgm:t>
    </dgm:pt>
    <dgm:pt modelId="{A0210DF1-0E60-4841-9810-28FA02A7BC0B}" type="parTrans" cxnId="{B23DCC61-853B-4AF1-ACFA-0580DC9C2402}">
      <dgm:prSet/>
      <dgm:spPr/>
      <dgm:t>
        <a:bodyPr/>
        <a:lstStyle/>
        <a:p>
          <a:endParaRPr lang="en-US"/>
        </a:p>
      </dgm:t>
    </dgm:pt>
    <dgm:pt modelId="{1BC64CFE-E77B-447D-8BFD-FBC9C4921C1F}" type="sibTrans" cxnId="{B23DCC61-853B-4AF1-ACFA-0580DC9C2402}">
      <dgm:prSet/>
      <dgm:spPr/>
      <dgm:t>
        <a:bodyPr/>
        <a:lstStyle/>
        <a:p>
          <a:endParaRPr lang="en-US" dirty="0"/>
        </a:p>
      </dgm:t>
    </dgm:pt>
    <dgm:pt modelId="{04CDA205-993D-40B8-B146-17B69002AA8B}">
      <dgm:prSet phldrT="[Text]" custT="1"/>
      <dgm:spPr/>
      <dgm:t>
        <a:bodyPr/>
        <a:lstStyle/>
        <a:p>
          <a:r>
            <a:rPr lang="en-US" sz="2400"/>
            <a:t>Officer to refer to the item in the witness statement</a:t>
          </a:r>
          <a:endParaRPr lang="en-US" sz="2400" dirty="0"/>
        </a:p>
      </dgm:t>
    </dgm:pt>
    <dgm:pt modelId="{D2CCA780-E1ED-4D60-A1D8-89F8212FC1F1}" type="parTrans" cxnId="{5C98A40E-4552-4DCD-94EE-D1E6C89EF104}">
      <dgm:prSet/>
      <dgm:spPr/>
      <dgm:t>
        <a:bodyPr/>
        <a:lstStyle/>
        <a:p>
          <a:endParaRPr lang="en-US"/>
        </a:p>
      </dgm:t>
    </dgm:pt>
    <dgm:pt modelId="{1315EAA5-8119-4035-83C2-6554B721CCA8}" type="sibTrans" cxnId="{5C98A40E-4552-4DCD-94EE-D1E6C89EF104}">
      <dgm:prSet/>
      <dgm:spPr/>
      <dgm:t>
        <a:bodyPr/>
        <a:lstStyle/>
        <a:p>
          <a:endParaRPr lang="en-US"/>
        </a:p>
      </dgm:t>
    </dgm:pt>
    <dgm:pt modelId="{6CF27D3E-BB6A-456F-97E6-2DD5042E5E77}">
      <dgm:prSet phldrT="[Text]" custT="1"/>
      <dgm:spPr/>
      <dgm:t>
        <a:bodyPr/>
        <a:lstStyle/>
        <a:p>
          <a:r>
            <a:rPr lang="en-US" sz="2000"/>
            <a:t>Item produced by the witness is the WITNESSES exhibit &amp; should be specified in the statement</a:t>
          </a:r>
          <a:endParaRPr lang="en-US" sz="2000" dirty="0"/>
        </a:p>
      </dgm:t>
    </dgm:pt>
    <dgm:pt modelId="{F4FB41C1-7AA6-425F-B8B2-3CEB36C8ED6F}" type="parTrans" cxnId="{C92BC592-CD40-4F93-8C2C-C10875F64756}">
      <dgm:prSet/>
      <dgm:spPr/>
      <dgm:t>
        <a:bodyPr/>
        <a:lstStyle/>
        <a:p>
          <a:endParaRPr lang="en-US"/>
        </a:p>
      </dgm:t>
    </dgm:pt>
    <dgm:pt modelId="{7254993E-6FF9-4B1D-A1FA-8765AB781A03}" type="sibTrans" cxnId="{C92BC592-CD40-4F93-8C2C-C10875F64756}">
      <dgm:prSet/>
      <dgm:spPr/>
      <dgm:t>
        <a:bodyPr/>
        <a:lstStyle/>
        <a:p>
          <a:endParaRPr lang="en-US"/>
        </a:p>
      </dgm:t>
    </dgm:pt>
    <dgm:pt modelId="{4A8D3DE4-32DC-4902-B727-B685A5128319}" type="pres">
      <dgm:prSet presAssocID="{0FD9542D-7C67-4741-8DE1-5365F79EB0F8}" presName="Name0" presStyleCnt="0">
        <dgm:presLayoutVars>
          <dgm:dir/>
          <dgm:resizeHandles val="exact"/>
        </dgm:presLayoutVars>
      </dgm:prSet>
      <dgm:spPr/>
    </dgm:pt>
    <dgm:pt modelId="{6D1179A8-49A2-4BB1-8879-AE05EBD0BD7A}" type="pres">
      <dgm:prSet presAssocID="{48FDD5B3-21DD-4C79-A8A4-0FEDF04637CE}" presName="node" presStyleLbl="node1" presStyleIdx="0" presStyleCnt="4">
        <dgm:presLayoutVars>
          <dgm:bulletEnabled val="1"/>
        </dgm:presLayoutVars>
      </dgm:prSet>
      <dgm:spPr/>
    </dgm:pt>
    <dgm:pt modelId="{10CFDDC4-3733-4EB8-84B2-6A8C42C6B2E0}" type="pres">
      <dgm:prSet presAssocID="{35ECE898-1C18-4831-87D2-F0E2F434571B}" presName="sibTrans" presStyleLbl="sibTrans2D1" presStyleIdx="0" presStyleCnt="3"/>
      <dgm:spPr/>
    </dgm:pt>
    <dgm:pt modelId="{21A6039E-D199-4C15-9139-6C37D3B832E9}" type="pres">
      <dgm:prSet presAssocID="{35ECE898-1C18-4831-87D2-F0E2F434571B}" presName="connectorText" presStyleLbl="sibTrans2D1" presStyleIdx="0" presStyleCnt="3"/>
      <dgm:spPr/>
    </dgm:pt>
    <dgm:pt modelId="{3EDE5348-3D10-4ACE-AD10-006E552217EB}" type="pres">
      <dgm:prSet presAssocID="{6117AAE6-CC9E-4B5F-B9E8-C957824ACA98}" presName="node" presStyleLbl="node1" presStyleIdx="1" presStyleCnt="4">
        <dgm:presLayoutVars>
          <dgm:bulletEnabled val="1"/>
        </dgm:presLayoutVars>
      </dgm:prSet>
      <dgm:spPr/>
    </dgm:pt>
    <dgm:pt modelId="{563D91FB-10DD-4DBA-B5A4-E04B23E538E6}" type="pres">
      <dgm:prSet presAssocID="{1BC64CFE-E77B-447D-8BFD-FBC9C4921C1F}" presName="sibTrans" presStyleLbl="sibTrans2D1" presStyleIdx="1" presStyleCnt="3"/>
      <dgm:spPr/>
    </dgm:pt>
    <dgm:pt modelId="{3C692C60-B7E4-4729-9DF5-345D92E84BE9}" type="pres">
      <dgm:prSet presAssocID="{1BC64CFE-E77B-447D-8BFD-FBC9C4921C1F}" presName="connectorText" presStyleLbl="sibTrans2D1" presStyleIdx="1" presStyleCnt="3"/>
      <dgm:spPr/>
    </dgm:pt>
    <dgm:pt modelId="{AB733E2D-3D93-4C2E-BF08-4FC686A6640A}" type="pres">
      <dgm:prSet presAssocID="{04CDA205-993D-40B8-B146-17B69002AA8B}" presName="node" presStyleLbl="node1" presStyleIdx="2" presStyleCnt="4">
        <dgm:presLayoutVars>
          <dgm:bulletEnabled val="1"/>
        </dgm:presLayoutVars>
      </dgm:prSet>
      <dgm:spPr/>
    </dgm:pt>
    <dgm:pt modelId="{FB5A6766-14A9-4E19-9EE7-A85EA5C5C81F}" type="pres">
      <dgm:prSet presAssocID="{1315EAA5-8119-4035-83C2-6554B721CCA8}" presName="sibTrans" presStyleLbl="sibTrans2D1" presStyleIdx="2" presStyleCnt="3"/>
      <dgm:spPr/>
    </dgm:pt>
    <dgm:pt modelId="{D228FC7A-9F71-4104-81F9-DA80A2E8AB1E}" type="pres">
      <dgm:prSet presAssocID="{1315EAA5-8119-4035-83C2-6554B721CCA8}" presName="connectorText" presStyleLbl="sibTrans2D1" presStyleIdx="2" presStyleCnt="3"/>
      <dgm:spPr/>
    </dgm:pt>
    <dgm:pt modelId="{74FBB3D4-4FAC-42CD-B4F5-57729F11444C}" type="pres">
      <dgm:prSet presAssocID="{6CF27D3E-BB6A-456F-97E6-2DD5042E5E77}" presName="node" presStyleLbl="node1" presStyleIdx="3" presStyleCnt="4">
        <dgm:presLayoutVars>
          <dgm:bulletEnabled val="1"/>
        </dgm:presLayoutVars>
      </dgm:prSet>
      <dgm:spPr/>
    </dgm:pt>
  </dgm:ptLst>
  <dgm:cxnLst>
    <dgm:cxn modelId="{38FE0702-5B7A-450F-B794-CB8907B1E863}" type="presOf" srcId="{35ECE898-1C18-4831-87D2-F0E2F434571B}" destId="{21A6039E-D199-4C15-9139-6C37D3B832E9}" srcOrd="1" destOrd="0" presId="urn:microsoft.com/office/officeart/2005/8/layout/process1"/>
    <dgm:cxn modelId="{DCDB1A04-CE08-4A7A-ACD5-9E57A2ED776E}" type="presOf" srcId="{1315EAA5-8119-4035-83C2-6554B721CCA8}" destId="{D228FC7A-9F71-4104-81F9-DA80A2E8AB1E}" srcOrd="1" destOrd="0" presId="urn:microsoft.com/office/officeart/2005/8/layout/process1"/>
    <dgm:cxn modelId="{5C98A40E-4552-4DCD-94EE-D1E6C89EF104}" srcId="{0FD9542D-7C67-4741-8DE1-5365F79EB0F8}" destId="{04CDA205-993D-40B8-B146-17B69002AA8B}" srcOrd="2" destOrd="0" parTransId="{D2CCA780-E1ED-4D60-A1D8-89F8212FC1F1}" sibTransId="{1315EAA5-8119-4035-83C2-6554B721CCA8}"/>
    <dgm:cxn modelId="{B5BC4B3C-0888-4008-AA03-C556F1C325D2}" type="presOf" srcId="{1BC64CFE-E77B-447D-8BFD-FBC9C4921C1F}" destId="{3C692C60-B7E4-4729-9DF5-345D92E84BE9}" srcOrd="1" destOrd="0" presId="urn:microsoft.com/office/officeart/2005/8/layout/process1"/>
    <dgm:cxn modelId="{BEE6573C-C661-44A2-B71A-B302163BAB8F}" type="presOf" srcId="{6CF27D3E-BB6A-456F-97E6-2DD5042E5E77}" destId="{74FBB3D4-4FAC-42CD-B4F5-57729F11444C}" srcOrd="0" destOrd="0" presId="urn:microsoft.com/office/officeart/2005/8/layout/process1"/>
    <dgm:cxn modelId="{88696C48-4060-44FA-BDAF-9685E64EE340}" type="presOf" srcId="{35ECE898-1C18-4831-87D2-F0E2F434571B}" destId="{10CFDDC4-3733-4EB8-84B2-6A8C42C6B2E0}" srcOrd="0" destOrd="0" presId="urn:microsoft.com/office/officeart/2005/8/layout/process1"/>
    <dgm:cxn modelId="{B23DCC61-853B-4AF1-ACFA-0580DC9C2402}" srcId="{0FD9542D-7C67-4741-8DE1-5365F79EB0F8}" destId="{6117AAE6-CC9E-4B5F-B9E8-C957824ACA98}" srcOrd="1" destOrd="0" parTransId="{A0210DF1-0E60-4841-9810-28FA02A7BC0B}" sibTransId="{1BC64CFE-E77B-447D-8BFD-FBC9C4921C1F}"/>
    <dgm:cxn modelId="{55C01E88-292F-4B42-9194-58D4F712B384}" type="presOf" srcId="{1315EAA5-8119-4035-83C2-6554B721CCA8}" destId="{FB5A6766-14A9-4E19-9EE7-A85EA5C5C81F}" srcOrd="0" destOrd="0" presId="urn:microsoft.com/office/officeart/2005/8/layout/process1"/>
    <dgm:cxn modelId="{4224B68F-3273-499D-9AD2-AAD344B38967}" type="presOf" srcId="{04CDA205-993D-40B8-B146-17B69002AA8B}" destId="{AB733E2D-3D93-4C2E-BF08-4FC686A6640A}" srcOrd="0" destOrd="0" presId="urn:microsoft.com/office/officeart/2005/8/layout/process1"/>
    <dgm:cxn modelId="{C92BC592-CD40-4F93-8C2C-C10875F64756}" srcId="{0FD9542D-7C67-4741-8DE1-5365F79EB0F8}" destId="{6CF27D3E-BB6A-456F-97E6-2DD5042E5E77}" srcOrd="3" destOrd="0" parTransId="{F4FB41C1-7AA6-425F-B8B2-3CEB36C8ED6F}" sibTransId="{7254993E-6FF9-4B1D-A1FA-8765AB781A03}"/>
    <dgm:cxn modelId="{EDCE0DAE-3937-4D0B-8E91-20359365E0BE}" type="presOf" srcId="{6117AAE6-CC9E-4B5F-B9E8-C957824ACA98}" destId="{3EDE5348-3D10-4ACE-AD10-006E552217EB}" srcOrd="0" destOrd="0" presId="urn:microsoft.com/office/officeart/2005/8/layout/process1"/>
    <dgm:cxn modelId="{0C46DCBE-839C-45A5-803B-C4CD2FF1396E}" type="presOf" srcId="{48FDD5B3-21DD-4C79-A8A4-0FEDF04637CE}" destId="{6D1179A8-49A2-4BB1-8879-AE05EBD0BD7A}" srcOrd="0" destOrd="0" presId="urn:microsoft.com/office/officeart/2005/8/layout/process1"/>
    <dgm:cxn modelId="{6F03B5CD-4163-4627-86C3-28FE09E5F4B6}" type="presOf" srcId="{0FD9542D-7C67-4741-8DE1-5365F79EB0F8}" destId="{4A8D3DE4-32DC-4902-B727-B685A5128319}" srcOrd="0" destOrd="0" presId="urn:microsoft.com/office/officeart/2005/8/layout/process1"/>
    <dgm:cxn modelId="{44ACCFD9-2FB4-4E50-BBB8-3E95A62EB34D}" srcId="{0FD9542D-7C67-4741-8DE1-5365F79EB0F8}" destId="{48FDD5B3-21DD-4C79-A8A4-0FEDF04637CE}" srcOrd="0" destOrd="0" parTransId="{EB798415-64BB-47B5-A5A7-42FA5B3BD908}" sibTransId="{35ECE898-1C18-4831-87D2-F0E2F434571B}"/>
    <dgm:cxn modelId="{0EDFE7F8-71FD-4D68-B758-120471BD37A6}" type="presOf" srcId="{1BC64CFE-E77B-447D-8BFD-FBC9C4921C1F}" destId="{563D91FB-10DD-4DBA-B5A4-E04B23E538E6}" srcOrd="0" destOrd="0" presId="urn:microsoft.com/office/officeart/2005/8/layout/process1"/>
    <dgm:cxn modelId="{B8FCB808-AFCE-48C1-9E97-A86545818453}" type="presParOf" srcId="{4A8D3DE4-32DC-4902-B727-B685A5128319}" destId="{6D1179A8-49A2-4BB1-8879-AE05EBD0BD7A}" srcOrd="0" destOrd="0" presId="urn:microsoft.com/office/officeart/2005/8/layout/process1"/>
    <dgm:cxn modelId="{6F5F097F-0C8E-4408-BA5C-E3233AF02049}" type="presParOf" srcId="{4A8D3DE4-32DC-4902-B727-B685A5128319}" destId="{10CFDDC4-3733-4EB8-84B2-6A8C42C6B2E0}" srcOrd="1" destOrd="0" presId="urn:microsoft.com/office/officeart/2005/8/layout/process1"/>
    <dgm:cxn modelId="{C988E94C-F437-4AAD-846F-FBF08BEB0217}" type="presParOf" srcId="{10CFDDC4-3733-4EB8-84B2-6A8C42C6B2E0}" destId="{21A6039E-D199-4C15-9139-6C37D3B832E9}" srcOrd="0" destOrd="0" presId="urn:microsoft.com/office/officeart/2005/8/layout/process1"/>
    <dgm:cxn modelId="{DCAA868C-7A7C-4E18-BDBC-7FEDDBC04A8D}" type="presParOf" srcId="{4A8D3DE4-32DC-4902-B727-B685A5128319}" destId="{3EDE5348-3D10-4ACE-AD10-006E552217EB}" srcOrd="2" destOrd="0" presId="urn:microsoft.com/office/officeart/2005/8/layout/process1"/>
    <dgm:cxn modelId="{BF4C2672-2ECA-4876-AFE6-EF15A3E74897}" type="presParOf" srcId="{4A8D3DE4-32DC-4902-B727-B685A5128319}" destId="{563D91FB-10DD-4DBA-B5A4-E04B23E538E6}" srcOrd="3" destOrd="0" presId="urn:microsoft.com/office/officeart/2005/8/layout/process1"/>
    <dgm:cxn modelId="{0A5C0DF5-3039-4855-A405-22704973A412}" type="presParOf" srcId="{563D91FB-10DD-4DBA-B5A4-E04B23E538E6}" destId="{3C692C60-B7E4-4729-9DF5-345D92E84BE9}" srcOrd="0" destOrd="0" presId="urn:microsoft.com/office/officeart/2005/8/layout/process1"/>
    <dgm:cxn modelId="{41870209-D810-44CD-8DDD-6D31F7129D2F}" type="presParOf" srcId="{4A8D3DE4-32DC-4902-B727-B685A5128319}" destId="{AB733E2D-3D93-4C2E-BF08-4FC686A6640A}" srcOrd="4" destOrd="0" presId="urn:microsoft.com/office/officeart/2005/8/layout/process1"/>
    <dgm:cxn modelId="{09D2D1EA-B44E-4E46-9B1C-D3E0972BF66E}" type="presParOf" srcId="{4A8D3DE4-32DC-4902-B727-B685A5128319}" destId="{FB5A6766-14A9-4E19-9EE7-A85EA5C5C81F}" srcOrd="5" destOrd="0" presId="urn:microsoft.com/office/officeart/2005/8/layout/process1"/>
    <dgm:cxn modelId="{5580CF4E-8405-4157-9D4A-363A63C34FB8}" type="presParOf" srcId="{FB5A6766-14A9-4E19-9EE7-A85EA5C5C81F}" destId="{D228FC7A-9F71-4104-81F9-DA80A2E8AB1E}" srcOrd="0" destOrd="0" presId="urn:microsoft.com/office/officeart/2005/8/layout/process1"/>
    <dgm:cxn modelId="{27191701-0A7C-41E0-871E-3D2D80D7126E}" type="presParOf" srcId="{4A8D3DE4-32DC-4902-B727-B685A5128319}" destId="{74FBB3D4-4FAC-42CD-B4F5-57729F11444C}"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6.xml><?xml version="1.0" encoding="utf-8"?>
<dgm:dataModel xmlns:dgm="http://schemas.openxmlformats.org/drawingml/2006/diagram" xmlns:a="http://schemas.openxmlformats.org/drawingml/2006/main">
  <dgm:ptLst>
    <dgm:pt modelId="{9647C64A-158B-44E6-9C12-A360074F4ADF}" type="doc">
      <dgm:prSet loTypeId="urn:microsoft.com/office/officeart/2008/layout/LinedList" loCatId="process" qsTypeId="urn:microsoft.com/office/officeart/2005/8/quickstyle/simple1" qsCatId="simple" csTypeId="urn:microsoft.com/office/officeart/2005/8/colors/accent1_2" csCatId="accent1" phldr="1"/>
      <dgm:spPr/>
      <dgm:t>
        <a:bodyPr/>
        <a:lstStyle/>
        <a:p>
          <a:endParaRPr lang="en-US"/>
        </a:p>
      </dgm:t>
    </dgm:pt>
    <dgm:pt modelId="{380FC061-137E-423C-B83C-15C114BB922E}">
      <dgm:prSet phldrT="[Text]" phldr="1"/>
      <dgm:spPr>
        <a:solidFill>
          <a:schemeClr val="accent6">
            <a:lumMod val="60000"/>
            <a:lumOff val="40000"/>
          </a:schemeClr>
        </a:solidFill>
        <a:ln>
          <a:solidFill>
            <a:schemeClr val="tx1"/>
          </a:solidFill>
        </a:ln>
      </dgm:spPr>
      <dgm:t>
        <a:bodyPr/>
        <a:lstStyle/>
        <a:p>
          <a:endParaRPr lang="en-US" dirty="0"/>
        </a:p>
      </dgm:t>
    </dgm:pt>
    <dgm:pt modelId="{B737E89E-7014-4827-9A63-92F4B003BA06}" type="parTrans" cxnId="{85F101F6-37AE-4CED-BAD7-BB26C1EBB604}">
      <dgm:prSet/>
      <dgm:spPr/>
      <dgm:t>
        <a:bodyPr/>
        <a:lstStyle/>
        <a:p>
          <a:endParaRPr lang="en-US"/>
        </a:p>
      </dgm:t>
    </dgm:pt>
    <dgm:pt modelId="{7F42148F-084D-4499-988D-62D2A46DCA31}" type="sibTrans" cxnId="{85F101F6-37AE-4CED-BAD7-BB26C1EBB604}">
      <dgm:prSet/>
      <dgm:spPr/>
      <dgm:t>
        <a:bodyPr/>
        <a:lstStyle/>
        <a:p>
          <a:endParaRPr lang="en-US"/>
        </a:p>
      </dgm:t>
    </dgm:pt>
    <dgm:pt modelId="{F4A491E1-9EF1-4CD3-BBA7-94CC97273E53}">
      <dgm:prSet phldrT="[Text]" custT="1"/>
      <dgm:spPr>
        <a:solidFill>
          <a:schemeClr val="accent2">
            <a:lumMod val="40000"/>
            <a:lumOff val="60000"/>
          </a:schemeClr>
        </a:solidFill>
      </dgm:spPr>
      <dgm:t>
        <a:bodyPr/>
        <a:lstStyle/>
        <a:p>
          <a:r>
            <a:rPr lang="en-US" sz="2800" dirty="0">
              <a:solidFill>
                <a:schemeClr val="tx1"/>
              </a:solidFill>
            </a:rPr>
            <a:t>If you have reason to suspect a person may have committed the offence before you take the witness statement, you must not treat them as a witness and must interview them under caution</a:t>
          </a:r>
        </a:p>
      </dgm:t>
    </dgm:pt>
    <dgm:pt modelId="{73FB84F4-C8F4-4526-A5E1-F4831382BD88}" type="parTrans" cxnId="{B5DAF323-DB2F-4642-884A-E5ED8BD7E7BD}">
      <dgm:prSet/>
      <dgm:spPr/>
      <dgm:t>
        <a:bodyPr/>
        <a:lstStyle/>
        <a:p>
          <a:endParaRPr lang="en-US"/>
        </a:p>
      </dgm:t>
    </dgm:pt>
    <dgm:pt modelId="{C76C22E0-6BA0-4864-8767-3BEA38953855}" type="sibTrans" cxnId="{B5DAF323-DB2F-4642-884A-E5ED8BD7E7BD}">
      <dgm:prSet/>
      <dgm:spPr/>
      <dgm:t>
        <a:bodyPr/>
        <a:lstStyle/>
        <a:p>
          <a:endParaRPr lang="en-US"/>
        </a:p>
      </dgm:t>
    </dgm:pt>
    <dgm:pt modelId="{EB59D49A-0ACB-4882-86A3-503373D3318E}">
      <dgm:prSet phldrT="[Text]" phldr="1"/>
      <dgm:spPr>
        <a:solidFill>
          <a:schemeClr val="accent6">
            <a:lumMod val="60000"/>
            <a:lumOff val="40000"/>
          </a:schemeClr>
        </a:solidFill>
        <a:ln>
          <a:solidFill>
            <a:schemeClr val="tx1"/>
          </a:solidFill>
        </a:ln>
      </dgm:spPr>
      <dgm:t>
        <a:bodyPr/>
        <a:lstStyle/>
        <a:p>
          <a:endParaRPr lang="en-US" dirty="0"/>
        </a:p>
      </dgm:t>
    </dgm:pt>
    <dgm:pt modelId="{60A71C11-54A0-49FF-AFC0-254A09A2A0A7}" type="parTrans" cxnId="{D9885962-24CA-49C9-9DFD-507552886EDF}">
      <dgm:prSet/>
      <dgm:spPr/>
      <dgm:t>
        <a:bodyPr/>
        <a:lstStyle/>
        <a:p>
          <a:endParaRPr lang="en-US"/>
        </a:p>
      </dgm:t>
    </dgm:pt>
    <dgm:pt modelId="{0906EE31-D472-44E6-8F23-7B3AACAEF505}" type="sibTrans" cxnId="{D9885962-24CA-49C9-9DFD-507552886EDF}">
      <dgm:prSet/>
      <dgm:spPr/>
      <dgm:t>
        <a:bodyPr/>
        <a:lstStyle/>
        <a:p>
          <a:endParaRPr lang="en-US"/>
        </a:p>
      </dgm:t>
    </dgm:pt>
    <dgm:pt modelId="{9221F6C9-6866-43A2-ABFB-A442044F2989}">
      <dgm:prSet phldrT="[Text]" custT="1"/>
      <dgm:spPr>
        <a:solidFill>
          <a:schemeClr val="accent2">
            <a:lumMod val="60000"/>
            <a:lumOff val="40000"/>
          </a:schemeClr>
        </a:solidFill>
      </dgm:spPr>
      <dgm:t>
        <a:bodyPr/>
        <a:lstStyle/>
        <a:p>
          <a:r>
            <a:rPr lang="en-US" sz="2800" dirty="0">
              <a:solidFill>
                <a:schemeClr val="tx1"/>
              </a:solidFill>
            </a:rPr>
            <a:t>If a witness becomes a potential suspect in the course of you taking a witness statement, you must stop and offer to interview under caution</a:t>
          </a:r>
        </a:p>
      </dgm:t>
    </dgm:pt>
    <dgm:pt modelId="{6F6E5AE9-6B2C-40C8-B4F7-2F2DAC11B057}" type="parTrans" cxnId="{00460B8C-F3C4-4953-A467-7C8ADEDDA92F}">
      <dgm:prSet/>
      <dgm:spPr/>
      <dgm:t>
        <a:bodyPr/>
        <a:lstStyle/>
        <a:p>
          <a:endParaRPr lang="en-US"/>
        </a:p>
      </dgm:t>
    </dgm:pt>
    <dgm:pt modelId="{0DF383E3-04CF-4603-823E-EFF434E93218}" type="sibTrans" cxnId="{00460B8C-F3C4-4953-A467-7C8ADEDDA92F}">
      <dgm:prSet/>
      <dgm:spPr/>
      <dgm:t>
        <a:bodyPr/>
        <a:lstStyle/>
        <a:p>
          <a:endParaRPr lang="en-US"/>
        </a:p>
      </dgm:t>
    </dgm:pt>
    <dgm:pt modelId="{4AE3CB92-EBE1-5D43-9527-EE6530D0F0BF}" type="pres">
      <dgm:prSet presAssocID="{9647C64A-158B-44E6-9C12-A360074F4ADF}" presName="vert0" presStyleCnt="0">
        <dgm:presLayoutVars>
          <dgm:dir/>
          <dgm:animOne val="branch"/>
          <dgm:animLvl val="lvl"/>
        </dgm:presLayoutVars>
      </dgm:prSet>
      <dgm:spPr/>
    </dgm:pt>
    <dgm:pt modelId="{8CFBDC58-5CBB-0D43-BB13-15BFB33AB8A9}" type="pres">
      <dgm:prSet presAssocID="{380FC061-137E-423C-B83C-15C114BB922E}" presName="thickLine" presStyleLbl="alignNode1" presStyleIdx="0" presStyleCnt="2"/>
      <dgm:spPr/>
    </dgm:pt>
    <dgm:pt modelId="{47ED537B-8CBC-BE44-BE45-3F8D8C75FCB0}" type="pres">
      <dgm:prSet presAssocID="{380FC061-137E-423C-B83C-15C114BB922E}" presName="horz1" presStyleCnt="0"/>
      <dgm:spPr/>
    </dgm:pt>
    <dgm:pt modelId="{A49909EF-892B-0D48-ABAD-782D19AD0601}" type="pres">
      <dgm:prSet presAssocID="{380FC061-137E-423C-B83C-15C114BB922E}" presName="tx1" presStyleLbl="revTx" presStyleIdx="0" presStyleCnt="4"/>
      <dgm:spPr/>
    </dgm:pt>
    <dgm:pt modelId="{D48A9AC7-FA47-7342-9CC2-433388E52485}" type="pres">
      <dgm:prSet presAssocID="{380FC061-137E-423C-B83C-15C114BB922E}" presName="vert1" presStyleCnt="0"/>
      <dgm:spPr/>
    </dgm:pt>
    <dgm:pt modelId="{58ED9DEA-E615-C64D-8D7F-C6BABAFA1EDC}" type="pres">
      <dgm:prSet presAssocID="{F4A491E1-9EF1-4CD3-BBA7-94CC97273E53}" presName="vertSpace2a" presStyleCnt="0"/>
      <dgm:spPr/>
    </dgm:pt>
    <dgm:pt modelId="{7D7FD9F6-D916-654E-8EE9-C79FB763B5CC}" type="pres">
      <dgm:prSet presAssocID="{F4A491E1-9EF1-4CD3-BBA7-94CC97273E53}" presName="horz2" presStyleCnt="0"/>
      <dgm:spPr/>
    </dgm:pt>
    <dgm:pt modelId="{CE2BA181-8B1C-1E41-A280-66CCCD138FC0}" type="pres">
      <dgm:prSet presAssocID="{F4A491E1-9EF1-4CD3-BBA7-94CC97273E53}" presName="horzSpace2" presStyleCnt="0"/>
      <dgm:spPr/>
    </dgm:pt>
    <dgm:pt modelId="{ECD9F2DA-042D-9748-8587-0674FFFE8950}" type="pres">
      <dgm:prSet presAssocID="{F4A491E1-9EF1-4CD3-BBA7-94CC97273E53}" presName="tx2" presStyleLbl="revTx" presStyleIdx="1" presStyleCnt="4"/>
      <dgm:spPr/>
    </dgm:pt>
    <dgm:pt modelId="{8884C709-4A2F-AE48-86E6-08E15D71D036}" type="pres">
      <dgm:prSet presAssocID="{F4A491E1-9EF1-4CD3-BBA7-94CC97273E53}" presName="vert2" presStyleCnt="0"/>
      <dgm:spPr/>
    </dgm:pt>
    <dgm:pt modelId="{6CA0E5C0-116B-3849-95BA-AD3AAE284041}" type="pres">
      <dgm:prSet presAssocID="{F4A491E1-9EF1-4CD3-BBA7-94CC97273E53}" presName="thinLine2b" presStyleLbl="callout" presStyleIdx="0" presStyleCnt="2"/>
      <dgm:spPr/>
    </dgm:pt>
    <dgm:pt modelId="{08F7BA55-7900-1F4D-BAE7-6E7A3C3BF66B}" type="pres">
      <dgm:prSet presAssocID="{F4A491E1-9EF1-4CD3-BBA7-94CC97273E53}" presName="vertSpace2b" presStyleCnt="0"/>
      <dgm:spPr/>
    </dgm:pt>
    <dgm:pt modelId="{A079FCBE-8ECF-0240-A957-368F9A4C9DFA}" type="pres">
      <dgm:prSet presAssocID="{EB59D49A-0ACB-4882-86A3-503373D3318E}" presName="thickLine" presStyleLbl="alignNode1" presStyleIdx="1" presStyleCnt="2"/>
      <dgm:spPr/>
    </dgm:pt>
    <dgm:pt modelId="{CD4EEDD7-5823-5E49-ACDC-E5EA9CE376C0}" type="pres">
      <dgm:prSet presAssocID="{EB59D49A-0ACB-4882-86A3-503373D3318E}" presName="horz1" presStyleCnt="0"/>
      <dgm:spPr/>
    </dgm:pt>
    <dgm:pt modelId="{F5C4C53A-E064-A441-9271-A7A6387E5F9E}" type="pres">
      <dgm:prSet presAssocID="{EB59D49A-0ACB-4882-86A3-503373D3318E}" presName="tx1" presStyleLbl="revTx" presStyleIdx="2" presStyleCnt="4"/>
      <dgm:spPr/>
    </dgm:pt>
    <dgm:pt modelId="{A0F196E9-6C95-8348-BB31-D16FCF4AFB79}" type="pres">
      <dgm:prSet presAssocID="{EB59D49A-0ACB-4882-86A3-503373D3318E}" presName="vert1" presStyleCnt="0"/>
      <dgm:spPr/>
    </dgm:pt>
    <dgm:pt modelId="{C4BB0D63-B8EA-3A4B-B896-D241178D92C6}" type="pres">
      <dgm:prSet presAssocID="{9221F6C9-6866-43A2-ABFB-A442044F2989}" presName="vertSpace2a" presStyleCnt="0"/>
      <dgm:spPr/>
    </dgm:pt>
    <dgm:pt modelId="{AA705B1A-70A7-EF42-9A94-65EB58C96B0D}" type="pres">
      <dgm:prSet presAssocID="{9221F6C9-6866-43A2-ABFB-A442044F2989}" presName="horz2" presStyleCnt="0"/>
      <dgm:spPr/>
    </dgm:pt>
    <dgm:pt modelId="{FC7928DD-0A5F-064C-9E71-23F5ADE69A7A}" type="pres">
      <dgm:prSet presAssocID="{9221F6C9-6866-43A2-ABFB-A442044F2989}" presName="horzSpace2" presStyleCnt="0"/>
      <dgm:spPr/>
    </dgm:pt>
    <dgm:pt modelId="{2F7EDBE8-764A-4F4F-A267-FE301C0339C5}" type="pres">
      <dgm:prSet presAssocID="{9221F6C9-6866-43A2-ABFB-A442044F2989}" presName="tx2" presStyleLbl="revTx" presStyleIdx="3" presStyleCnt="4"/>
      <dgm:spPr/>
    </dgm:pt>
    <dgm:pt modelId="{9F1BADF4-4BA3-654D-AAEB-1897873DB3E0}" type="pres">
      <dgm:prSet presAssocID="{9221F6C9-6866-43A2-ABFB-A442044F2989}" presName="vert2" presStyleCnt="0"/>
      <dgm:spPr/>
    </dgm:pt>
    <dgm:pt modelId="{F86E0364-036C-684F-980B-9381424B4F10}" type="pres">
      <dgm:prSet presAssocID="{9221F6C9-6866-43A2-ABFB-A442044F2989}" presName="thinLine2b" presStyleLbl="callout" presStyleIdx="1" presStyleCnt="2"/>
      <dgm:spPr/>
    </dgm:pt>
    <dgm:pt modelId="{8E3BD91E-5A84-7A49-858A-E1C5A9E3F42D}" type="pres">
      <dgm:prSet presAssocID="{9221F6C9-6866-43A2-ABFB-A442044F2989}" presName="vertSpace2b" presStyleCnt="0"/>
      <dgm:spPr/>
    </dgm:pt>
  </dgm:ptLst>
  <dgm:cxnLst>
    <dgm:cxn modelId="{B5DAF323-DB2F-4642-884A-E5ED8BD7E7BD}" srcId="{380FC061-137E-423C-B83C-15C114BB922E}" destId="{F4A491E1-9EF1-4CD3-BBA7-94CC97273E53}" srcOrd="0" destOrd="0" parTransId="{73FB84F4-C8F4-4526-A5E1-F4831382BD88}" sibTransId="{C76C22E0-6BA0-4864-8767-3BEA38953855}"/>
    <dgm:cxn modelId="{99300E29-5E9D-6444-B252-F0CFC48F4795}" type="presOf" srcId="{380FC061-137E-423C-B83C-15C114BB922E}" destId="{A49909EF-892B-0D48-ABAD-782D19AD0601}" srcOrd="0" destOrd="0" presId="urn:microsoft.com/office/officeart/2008/layout/LinedList"/>
    <dgm:cxn modelId="{D9885962-24CA-49C9-9DFD-507552886EDF}" srcId="{9647C64A-158B-44E6-9C12-A360074F4ADF}" destId="{EB59D49A-0ACB-4882-86A3-503373D3318E}" srcOrd="1" destOrd="0" parTransId="{60A71C11-54A0-49FF-AFC0-254A09A2A0A7}" sibTransId="{0906EE31-D472-44E6-8F23-7B3AACAEF505}"/>
    <dgm:cxn modelId="{00460B8C-F3C4-4953-A467-7C8ADEDDA92F}" srcId="{EB59D49A-0ACB-4882-86A3-503373D3318E}" destId="{9221F6C9-6866-43A2-ABFB-A442044F2989}" srcOrd="0" destOrd="0" parTransId="{6F6E5AE9-6B2C-40C8-B4F7-2F2DAC11B057}" sibTransId="{0DF383E3-04CF-4603-823E-EFF434E93218}"/>
    <dgm:cxn modelId="{BC34B6B9-EAC9-264D-B7E0-C78C47C5B625}" type="presOf" srcId="{9221F6C9-6866-43A2-ABFB-A442044F2989}" destId="{2F7EDBE8-764A-4F4F-A267-FE301C0339C5}" srcOrd="0" destOrd="0" presId="urn:microsoft.com/office/officeart/2008/layout/LinedList"/>
    <dgm:cxn modelId="{45F73EBE-1097-9441-A78C-A4D3D44A321E}" type="presOf" srcId="{EB59D49A-0ACB-4882-86A3-503373D3318E}" destId="{F5C4C53A-E064-A441-9271-A7A6387E5F9E}" srcOrd="0" destOrd="0" presId="urn:microsoft.com/office/officeart/2008/layout/LinedList"/>
    <dgm:cxn modelId="{26F384CD-5E42-3943-BAE9-E41FA5C20198}" type="presOf" srcId="{9647C64A-158B-44E6-9C12-A360074F4ADF}" destId="{4AE3CB92-EBE1-5D43-9527-EE6530D0F0BF}" srcOrd="0" destOrd="0" presId="urn:microsoft.com/office/officeart/2008/layout/LinedList"/>
    <dgm:cxn modelId="{89A857D2-904A-004F-9C3E-51D9DA576395}" type="presOf" srcId="{F4A491E1-9EF1-4CD3-BBA7-94CC97273E53}" destId="{ECD9F2DA-042D-9748-8587-0674FFFE8950}" srcOrd="0" destOrd="0" presId="urn:microsoft.com/office/officeart/2008/layout/LinedList"/>
    <dgm:cxn modelId="{85F101F6-37AE-4CED-BAD7-BB26C1EBB604}" srcId="{9647C64A-158B-44E6-9C12-A360074F4ADF}" destId="{380FC061-137E-423C-B83C-15C114BB922E}" srcOrd="0" destOrd="0" parTransId="{B737E89E-7014-4827-9A63-92F4B003BA06}" sibTransId="{7F42148F-084D-4499-988D-62D2A46DCA31}"/>
    <dgm:cxn modelId="{DF6047D4-CF5D-9149-A7A4-BFABB7421903}" type="presParOf" srcId="{4AE3CB92-EBE1-5D43-9527-EE6530D0F0BF}" destId="{8CFBDC58-5CBB-0D43-BB13-15BFB33AB8A9}" srcOrd="0" destOrd="0" presId="urn:microsoft.com/office/officeart/2008/layout/LinedList"/>
    <dgm:cxn modelId="{5827FF47-BD1E-CC4D-864E-C9D24AA694BB}" type="presParOf" srcId="{4AE3CB92-EBE1-5D43-9527-EE6530D0F0BF}" destId="{47ED537B-8CBC-BE44-BE45-3F8D8C75FCB0}" srcOrd="1" destOrd="0" presId="urn:microsoft.com/office/officeart/2008/layout/LinedList"/>
    <dgm:cxn modelId="{E8DA473A-52B9-A542-B3C9-30DFA33DECF9}" type="presParOf" srcId="{47ED537B-8CBC-BE44-BE45-3F8D8C75FCB0}" destId="{A49909EF-892B-0D48-ABAD-782D19AD0601}" srcOrd="0" destOrd="0" presId="urn:microsoft.com/office/officeart/2008/layout/LinedList"/>
    <dgm:cxn modelId="{B56A5548-9F66-A74D-B148-EBB5BA11F8DE}" type="presParOf" srcId="{47ED537B-8CBC-BE44-BE45-3F8D8C75FCB0}" destId="{D48A9AC7-FA47-7342-9CC2-433388E52485}" srcOrd="1" destOrd="0" presId="urn:microsoft.com/office/officeart/2008/layout/LinedList"/>
    <dgm:cxn modelId="{A54B2D18-7EDB-4045-8344-81180ABFEDB1}" type="presParOf" srcId="{D48A9AC7-FA47-7342-9CC2-433388E52485}" destId="{58ED9DEA-E615-C64D-8D7F-C6BABAFA1EDC}" srcOrd="0" destOrd="0" presId="urn:microsoft.com/office/officeart/2008/layout/LinedList"/>
    <dgm:cxn modelId="{35FE0215-571C-CC4D-BD9E-C1F5559ACFB5}" type="presParOf" srcId="{D48A9AC7-FA47-7342-9CC2-433388E52485}" destId="{7D7FD9F6-D916-654E-8EE9-C79FB763B5CC}" srcOrd="1" destOrd="0" presId="urn:microsoft.com/office/officeart/2008/layout/LinedList"/>
    <dgm:cxn modelId="{EF24E898-0C08-4A41-A502-04549505459F}" type="presParOf" srcId="{7D7FD9F6-D916-654E-8EE9-C79FB763B5CC}" destId="{CE2BA181-8B1C-1E41-A280-66CCCD138FC0}" srcOrd="0" destOrd="0" presId="urn:microsoft.com/office/officeart/2008/layout/LinedList"/>
    <dgm:cxn modelId="{60589964-B41C-3B4A-83CE-3A6635726FAF}" type="presParOf" srcId="{7D7FD9F6-D916-654E-8EE9-C79FB763B5CC}" destId="{ECD9F2DA-042D-9748-8587-0674FFFE8950}" srcOrd="1" destOrd="0" presId="urn:microsoft.com/office/officeart/2008/layout/LinedList"/>
    <dgm:cxn modelId="{7EAF467A-C161-AB44-A89D-1F3D98068B70}" type="presParOf" srcId="{7D7FD9F6-D916-654E-8EE9-C79FB763B5CC}" destId="{8884C709-4A2F-AE48-86E6-08E15D71D036}" srcOrd="2" destOrd="0" presId="urn:microsoft.com/office/officeart/2008/layout/LinedList"/>
    <dgm:cxn modelId="{3DACD9CD-7986-4644-9402-8BCE181DB738}" type="presParOf" srcId="{D48A9AC7-FA47-7342-9CC2-433388E52485}" destId="{6CA0E5C0-116B-3849-95BA-AD3AAE284041}" srcOrd="2" destOrd="0" presId="urn:microsoft.com/office/officeart/2008/layout/LinedList"/>
    <dgm:cxn modelId="{15CF0221-3752-AE45-86A8-1DEE55403C5F}" type="presParOf" srcId="{D48A9AC7-FA47-7342-9CC2-433388E52485}" destId="{08F7BA55-7900-1F4D-BAE7-6E7A3C3BF66B}" srcOrd="3" destOrd="0" presId="urn:microsoft.com/office/officeart/2008/layout/LinedList"/>
    <dgm:cxn modelId="{8D12DCEA-AB9F-D141-9A75-BFE43C0FF90C}" type="presParOf" srcId="{4AE3CB92-EBE1-5D43-9527-EE6530D0F0BF}" destId="{A079FCBE-8ECF-0240-A957-368F9A4C9DFA}" srcOrd="2" destOrd="0" presId="urn:microsoft.com/office/officeart/2008/layout/LinedList"/>
    <dgm:cxn modelId="{9E80B095-49CD-F34B-9FE7-B751B3B0432E}" type="presParOf" srcId="{4AE3CB92-EBE1-5D43-9527-EE6530D0F0BF}" destId="{CD4EEDD7-5823-5E49-ACDC-E5EA9CE376C0}" srcOrd="3" destOrd="0" presId="urn:microsoft.com/office/officeart/2008/layout/LinedList"/>
    <dgm:cxn modelId="{031FD7BE-2B1D-164C-B458-F52226AF54BD}" type="presParOf" srcId="{CD4EEDD7-5823-5E49-ACDC-E5EA9CE376C0}" destId="{F5C4C53A-E064-A441-9271-A7A6387E5F9E}" srcOrd="0" destOrd="0" presId="urn:microsoft.com/office/officeart/2008/layout/LinedList"/>
    <dgm:cxn modelId="{B8A941AE-37F3-CA41-8141-42846CBBB7F8}" type="presParOf" srcId="{CD4EEDD7-5823-5E49-ACDC-E5EA9CE376C0}" destId="{A0F196E9-6C95-8348-BB31-D16FCF4AFB79}" srcOrd="1" destOrd="0" presId="urn:microsoft.com/office/officeart/2008/layout/LinedList"/>
    <dgm:cxn modelId="{8DEF7BBB-1C8F-FC4A-8AB1-84D5DF05AB21}" type="presParOf" srcId="{A0F196E9-6C95-8348-BB31-D16FCF4AFB79}" destId="{C4BB0D63-B8EA-3A4B-B896-D241178D92C6}" srcOrd="0" destOrd="0" presId="urn:microsoft.com/office/officeart/2008/layout/LinedList"/>
    <dgm:cxn modelId="{B2CF4A85-2D19-2247-938F-2DBB5364F923}" type="presParOf" srcId="{A0F196E9-6C95-8348-BB31-D16FCF4AFB79}" destId="{AA705B1A-70A7-EF42-9A94-65EB58C96B0D}" srcOrd="1" destOrd="0" presId="urn:microsoft.com/office/officeart/2008/layout/LinedList"/>
    <dgm:cxn modelId="{B7D46007-CE05-274C-9D15-1B50D5F27C75}" type="presParOf" srcId="{AA705B1A-70A7-EF42-9A94-65EB58C96B0D}" destId="{FC7928DD-0A5F-064C-9E71-23F5ADE69A7A}" srcOrd="0" destOrd="0" presId="urn:microsoft.com/office/officeart/2008/layout/LinedList"/>
    <dgm:cxn modelId="{8AAFEAE3-B6EE-584D-9E7E-1098CED91B46}" type="presParOf" srcId="{AA705B1A-70A7-EF42-9A94-65EB58C96B0D}" destId="{2F7EDBE8-764A-4F4F-A267-FE301C0339C5}" srcOrd="1" destOrd="0" presId="urn:microsoft.com/office/officeart/2008/layout/LinedList"/>
    <dgm:cxn modelId="{21B254FE-3170-F547-9BB6-5C64F8F92744}" type="presParOf" srcId="{AA705B1A-70A7-EF42-9A94-65EB58C96B0D}" destId="{9F1BADF4-4BA3-654D-AAEB-1897873DB3E0}" srcOrd="2" destOrd="0" presId="urn:microsoft.com/office/officeart/2008/layout/LinedList"/>
    <dgm:cxn modelId="{0E11C840-8890-D34A-970C-C3FE7DDC7FC1}" type="presParOf" srcId="{A0F196E9-6C95-8348-BB31-D16FCF4AFB79}" destId="{F86E0364-036C-684F-980B-9381424B4F10}" srcOrd="2" destOrd="0" presId="urn:microsoft.com/office/officeart/2008/layout/LinedList"/>
    <dgm:cxn modelId="{82019745-4B8F-ED4D-9656-C759D90082D8}" type="presParOf" srcId="{A0F196E9-6C95-8348-BB31-D16FCF4AFB79}" destId="{8E3BD91E-5A84-7A49-858A-E1C5A9E3F42D}" srcOrd="3"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7.xml><?xml version="1.0" encoding="utf-8"?>
<dgm:dataModel xmlns:dgm="http://schemas.openxmlformats.org/drawingml/2006/diagram" xmlns:a="http://schemas.openxmlformats.org/drawingml/2006/main">
  <dgm:ptLst>
    <dgm:pt modelId="{ADBC3BB8-3FCB-4A1C-929D-20799D81A9C8}" type="doc">
      <dgm:prSet loTypeId="urn:microsoft.com/office/officeart/2005/8/layout/process2" loCatId="process" qsTypeId="urn:microsoft.com/office/officeart/2005/8/quickstyle/simple1" qsCatId="simple" csTypeId="urn:microsoft.com/office/officeart/2005/8/colors/accent1_2" csCatId="accent1" phldr="1"/>
      <dgm:spPr/>
    </dgm:pt>
    <dgm:pt modelId="{E0166DB8-70C4-42BF-8B18-5D62F066E95F}">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This is the statement made by the victim of a criminal offence. It is recorded on the MG11 &amp; the content relates to the effect the offence has on them. It provides the victim with an opportunity to state how the offence has affected them </a:t>
          </a:r>
        </a:p>
      </dgm:t>
    </dgm:pt>
    <dgm:pt modelId="{1F5AE322-FD75-4DD6-A144-0A1EE522A0CB}" type="parTrans" cxnId="{7FE2FD98-6E15-48E2-B4AA-F16FA496E45C}">
      <dgm:prSet/>
      <dgm:spPr/>
      <dgm:t>
        <a:bodyPr/>
        <a:lstStyle/>
        <a:p>
          <a:endParaRPr lang="en-US"/>
        </a:p>
      </dgm:t>
    </dgm:pt>
    <dgm:pt modelId="{4C4FE9D5-9751-44FE-9162-5C175262C883}" type="sibTrans" cxnId="{7FE2FD98-6E15-48E2-B4AA-F16FA496E45C}">
      <dgm:prSet/>
      <dgm:spPr>
        <a:solidFill>
          <a:schemeClr val="accent2">
            <a:lumMod val="75000"/>
          </a:schemeClr>
        </a:solidFill>
        <a:ln>
          <a:solidFill>
            <a:schemeClr val="tx1"/>
          </a:solidFill>
        </a:ln>
      </dgm:spPr>
      <dgm:t>
        <a:bodyPr/>
        <a:lstStyle/>
        <a:p>
          <a:endParaRPr lang="en-US"/>
        </a:p>
      </dgm:t>
    </dgm:pt>
    <dgm:pt modelId="{C191ACCA-183C-46DA-B4F1-F586EFD036E0}">
      <dgm:prSet phldrT="[Text]" custT="1"/>
      <dgm:spPr>
        <a:solidFill>
          <a:schemeClr val="accent2">
            <a:lumMod val="40000"/>
            <a:lumOff val="60000"/>
          </a:schemeClr>
        </a:solidFill>
        <a:ln>
          <a:solidFill>
            <a:schemeClr val="tx1"/>
          </a:solidFill>
        </a:ln>
      </dgm:spPr>
      <dgm:t>
        <a:bodyPr/>
        <a:lstStyle/>
        <a:p>
          <a:r>
            <a:rPr lang="en-US" sz="2400" dirty="0">
              <a:solidFill>
                <a:schemeClr val="tx1"/>
              </a:solidFill>
            </a:rPr>
            <a:t>This could be physically, emotionally, psychologically, financially or in any other way</a:t>
          </a:r>
          <a:r>
            <a:rPr lang="en-US" sz="2400" dirty="0"/>
            <a:t>.</a:t>
          </a:r>
        </a:p>
      </dgm:t>
    </dgm:pt>
    <dgm:pt modelId="{FF812F0F-C80A-432E-A2E5-BFD1E6765DB2}" type="parTrans" cxnId="{6A545CE3-5CE2-4CA2-9CD4-D7D888D8DF21}">
      <dgm:prSet/>
      <dgm:spPr/>
      <dgm:t>
        <a:bodyPr/>
        <a:lstStyle/>
        <a:p>
          <a:endParaRPr lang="en-US"/>
        </a:p>
      </dgm:t>
    </dgm:pt>
    <dgm:pt modelId="{29CD87B7-E2C4-49BF-83A3-C08112024491}" type="sibTrans" cxnId="{6A545CE3-5CE2-4CA2-9CD4-D7D888D8DF21}">
      <dgm:prSet/>
      <dgm:spPr>
        <a:solidFill>
          <a:schemeClr val="accent2">
            <a:lumMod val="75000"/>
          </a:schemeClr>
        </a:solidFill>
        <a:ln>
          <a:solidFill>
            <a:schemeClr val="tx1"/>
          </a:solidFill>
        </a:ln>
      </dgm:spPr>
      <dgm:t>
        <a:bodyPr/>
        <a:lstStyle/>
        <a:p>
          <a:endParaRPr lang="en-US"/>
        </a:p>
      </dgm:t>
    </dgm:pt>
    <dgm:pt modelId="{697A105D-879C-4C25-A5F3-292946925C23}">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A victim also has the opportunity to say if they require further support, or wish to claim compensation. It also provides the court with information on the consequences of the offence on the victim</a:t>
          </a:r>
        </a:p>
      </dgm:t>
    </dgm:pt>
    <dgm:pt modelId="{C1B8C936-2972-47FC-94A0-36FB87B86353}" type="parTrans" cxnId="{2F951B0D-6156-49D1-AE7E-28F5D9DF4578}">
      <dgm:prSet/>
      <dgm:spPr/>
      <dgm:t>
        <a:bodyPr/>
        <a:lstStyle/>
        <a:p>
          <a:endParaRPr lang="en-US"/>
        </a:p>
      </dgm:t>
    </dgm:pt>
    <dgm:pt modelId="{9C2DF78C-A90D-42CC-901C-70391AAC1C13}" type="sibTrans" cxnId="{2F951B0D-6156-49D1-AE7E-28F5D9DF4578}">
      <dgm:prSet/>
      <dgm:spPr/>
      <dgm:t>
        <a:bodyPr/>
        <a:lstStyle/>
        <a:p>
          <a:endParaRPr lang="en-US"/>
        </a:p>
      </dgm:t>
    </dgm:pt>
    <dgm:pt modelId="{EBCDE6CB-CD63-4B93-86DC-EF57FC0E9E71}" type="pres">
      <dgm:prSet presAssocID="{ADBC3BB8-3FCB-4A1C-929D-20799D81A9C8}" presName="linearFlow" presStyleCnt="0">
        <dgm:presLayoutVars>
          <dgm:resizeHandles val="exact"/>
        </dgm:presLayoutVars>
      </dgm:prSet>
      <dgm:spPr/>
    </dgm:pt>
    <dgm:pt modelId="{C36D9BF0-904C-4437-82C4-84645016791B}" type="pres">
      <dgm:prSet presAssocID="{E0166DB8-70C4-42BF-8B18-5D62F066E95F}" presName="node" presStyleLbl="node1" presStyleIdx="0" presStyleCnt="3" custScaleX="296754">
        <dgm:presLayoutVars>
          <dgm:bulletEnabled val="1"/>
        </dgm:presLayoutVars>
      </dgm:prSet>
      <dgm:spPr/>
    </dgm:pt>
    <dgm:pt modelId="{E402CA83-E720-49C6-A1B2-715292309DD5}" type="pres">
      <dgm:prSet presAssocID="{4C4FE9D5-9751-44FE-9162-5C175262C883}" presName="sibTrans" presStyleLbl="sibTrans2D1" presStyleIdx="0" presStyleCnt="2"/>
      <dgm:spPr/>
    </dgm:pt>
    <dgm:pt modelId="{F458C9F9-23A0-4850-8F48-DC200D7A19DB}" type="pres">
      <dgm:prSet presAssocID="{4C4FE9D5-9751-44FE-9162-5C175262C883}" presName="connectorText" presStyleLbl="sibTrans2D1" presStyleIdx="0" presStyleCnt="2"/>
      <dgm:spPr/>
    </dgm:pt>
    <dgm:pt modelId="{DC7084EB-D84C-48E3-B25C-9187FA274CEE}" type="pres">
      <dgm:prSet presAssocID="{C191ACCA-183C-46DA-B4F1-F586EFD036E0}" presName="node" presStyleLbl="node1" presStyleIdx="1" presStyleCnt="3" custScaleX="296754" custScaleY="59011">
        <dgm:presLayoutVars>
          <dgm:bulletEnabled val="1"/>
        </dgm:presLayoutVars>
      </dgm:prSet>
      <dgm:spPr/>
    </dgm:pt>
    <dgm:pt modelId="{DE8C8266-900D-4EBF-B259-EDE569FAA46C}" type="pres">
      <dgm:prSet presAssocID="{29CD87B7-E2C4-49BF-83A3-C08112024491}" presName="sibTrans" presStyleLbl="sibTrans2D1" presStyleIdx="1" presStyleCnt="2"/>
      <dgm:spPr/>
    </dgm:pt>
    <dgm:pt modelId="{CDFF2CE0-9DB9-4C1A-BEB7-035D3F194D5B}" type="pres">
      <dgm:prSet presAssocID="{29CD87B7-E2C4-49BF-83A3-C08112024491}" presName="connectorText" presStyleLbl="sibTrans2D1" presStyleIdx="1" presStyleCnt="2"/>
      <dgm:spPr/>
    </dgm:pt>
    <dgm:pt modelId="{C885ED40-6BD8-47B2-9726-816649FD180C}" type="pres">
      <dgm:prSet presAssocID="{697A105D-879C-4C25-A5F3-292946925C23}" presName="node" presStyleLbl="node1" presStyleIdx="2" presStyleCnt="3" custScaleX="292269">
        <dgm:presLayoutVars>
          <dgm:bulletEnabled val="1"/>
        </dgm:presLayoutVars>
      </dgm:prSet>
      <dgm:spPr/>
    </dgm:pt>
  </dgm:ptLst>
  <dgm:cxnLst>
    <dgm:cxn modelId="{2F951B0D-6156-49D1-AE7E-28F5D9DF4578}" srcId="{ADBC3BB8-3FCB-4A1C-929D-20799D81A9C8}" destId="{697A105D-879C-4C25-A5F3-292946925C23}" srcOrd="2" destOrd="0" parTransId="{C1B8C936-2972-47FC-94A0-36FB87B86353}" sibTransId="{9C2DF78C-A90D-42CC-901C-70391AAC1C13}"/>
    <dgm:cxn modelId="{4499AA0F-8504-490A-B9D0-1F1A6B7A314A}" type="presOf" srcId="{4C4FE9D5-9751-44FE-9162-5C175262C883}" destId="{F458C9F9-23A0-4850-8F48-DC200D7A19DB}" srcOrd="1" destOrd="0" presId="urn:microsoft.com/office/officeart/2005/8/layout/process2"/>
    <dgm:cxn modelId="{F196174D-94ED-4DFE-822B-E926241AB90F}" type="presOf" srcId="{ADBC3BB8-3FCB-4A1C-929D-20799D81A9C8}" destId="{EBCDE6CB-CD63-4B93-86DC-EF57FC0E9E71}" srcOrd="0" destOrd="0" presId="urn:microsoft.com/office/officeart/2005/8/layout/process2"/>
    <dgm:cxn modelId="{495F3473-28DC-4652-B132-A0CC6BFCFC5B}" type="presOf" srcId="{29CD87B7-E2C4-49BF-83A3-C08112024491}" destId="{CDFF2CE0-9DB9-4C1A-BEB7-035D3F194D5B}" srcOrd="1" destOrd="0" presId="urn:microsoft.com/office/officeart/2005/8/layout/process2"/>
    <dgm:cxn modelId="{7FE2FD98-6E15-48E2-B4AA-F16FA496E45C}" srcId="{ADBC3BB8-3FCB-4A1C-929D-20799D81A9C8}" destId="{E0166DB8-70C4-42BF-8B18-5D62F066E95F}" srcOrd="0" destOrd="0" parTransId="{1F5AE322-FD75-4DD6-A144-0A1EE522A0CB}" sibTransId="{4C4FE9D5-9751-44FE-9162-5C175262C883}"/>
    <dgm:cxn modelId="{3A0BEAAE-E9FF-418D-ADF1-29D12E1FFFA8}" type="presOf" srcId="{4C4FE9D5-9751-44FE-9162-5C175262C883}" destId="{E402CA83-E720-49C6-A1B2-715292309DD5}" srcOrd="0" destOrd="0" presId="urn:microsoft.com/office/officeart/2005/8/layout/process2"/>
    <dgm:cxn modelId="{F0CACAB5-218B-4395-A2F6-75F996B78273}" type="presOf" srcId="{697A105D-879C-4C25-A5F3-292946925C23}" destId="{C885ED40-6BD8-47B2-9726-816649FD180C}" srcOrd="0" destOrd="0" presId="urn:microsoft.com/office/officeart/2005/8/layout/process2"/>
    <dgm:cxn modelId="{A46AB2CB-36E0-46B4-8086-DAB85EFA9851}" type="presOf" srcId="{29CD87B7-E2C4-49BF-83A3-C08112024491}" destId="{DE8C8266-900D-4EBF-B259-EDE569FAA46C}" srcOrd="0" destOrd="0" presId="urn:microsoft.com/office/officeart/2005/8/layout/process2"/>
    <dgm:cxn modelId="{6A545CE3-5CE2-4CA2-9CD4-D7D888D8DF21}" srcId="{ADBC3BB8-3FCB-4A1C-929D-20799D81A9C8}" destId="{C191ACCA-183C-46DA-B4F1-F586EFD036E0}" srcOrd="1" destOrd="0" parTransId="{FF812F0F-C80A-432E-A2E5-BFD1E6765DB2}" sibTransId="{29CD87B7-E2C4-49BF-83A3-C08112024491}"/>
    <dgm:cxn modelId="{E81395E8-4AC5-4CD5-A45E-3E32374FC980}" type="presOf" srcId="{E0166DB8-70C4-42BF-8B18-5D62F066E95F}" destId="{C36D9BF0-904C-4437-82C4-84645016791B}" srcOrd="0" destOrd="0" presId="urn:microsoft.com/office/officeart/2005/8/layout/process2"/>
    <dgm:cxn modelId="{BB7C37FE-A9B7-4E9F-BCB9-9D59EB8002C8}" type="presOf" srcId="{C191ACCA-183C-46DA-B4F1-F586EFD036E0}" destId="{DC7084EB-D84C-48E3-B25C-9187FA274CEE}" srcOrd="0" destOrd="0" presId="urn:microsoft.com/office/officeart/2005/8/layout/process2"/>
    <dgm:cxn modelId="{DEC8F866-93CF-45DC-A259-A3D86A029324}" type="presParOf" srcId="{EBCDE6CB-CD63-4B93-86DC-EF57FC0E9E71}" destId="{C36D9BF0-904C-4437-82C4-84645016791B}" srcOrd="0" destOrd="0" presId="urn:microsoft.com/office/officeart/2005/8/layout/process2"/>
    <dgm:cxn modelId="{A5660120-233D-4357-B077-F0A7309C637B}" type="presParOf" srcId="{EBCDE6CB-CD63-4B93-86DC-EF57FC0E9E71}" destId="{E402CA83-E720-49C6-A1B2-715292309DD5}" srcOrd="1" destOrd="0" presId="urn:microsoft.com/office/officeart/2005/8/layout/process2"/>
    <dgm:cxn modelId="{B895C757-CC58-407E-83FF-58E9070C75E4}" type="presParOf" srcId="{E402CA83-E720-49C6-A1B2-715292309DD5}" destId="{F458C9F9-23A0-4850-8F48-DC200D7A19DB}" srcOrd="0" destOrd="0" presId="urn:microsoft.com/office/officeart/2005/8/layout/process2"/>
    <dgm:cxn modelId="{24B0486A-495B-4E83-9335-5D7085C2741C}" type="presParOf" srcId="{EBCDE6CB-CD63-4B93-86DC-EF57FC0E9E71}" destId="{DC7084EB-D84C-48E3-B25C-9187FA274CEE}" srcOrd="2" destOrd="0" presId="urn:microsoft.com/office/officeart/2005/8/layout/process2"/>
    <dgm:cxn modelId="{E9875208-F8AC-4BE0-A6D6-6CC6AF61D692}" type="presParOf" srcId="{EBCDE6CB-CD63-4B93-86DC-EF57FC0E9E71}" destId="{DE8C8266-900D-4EBF-B259-EDE569FAA46C}" srcOrd="3" destOrd="0" presId="urn:microsoft.com/office/officeart/2005/8/layout/process2"/>
    <dgm:cxn modelId="{59494C5C-9F07-42AA-A07C-50CF8B8ED9FB}" type="presParOf" srcId="{DE8C8266-900D-4EBF-B259-EDE569FAA46C}" destId="{CDFF2CE0-9DB9-4C1A-BEB7-035D3F194D5B}" srcOrd="0" destOrd="0" presId="urn:microsoft.com/office/officeart/2005/8/layout/process2"/>
    <dgm:cxn modelId="{1DB58650-FC0A-4515-8CC9-08EACFAEC8FC}" type="presParOf" srcId="{EBCDE6CB-CD63-4B93-86DC-EF57FC0E9E71}" destId="{C885ED40-6BD8-47B2-9726-816649FD180C}"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8.xml><?xml version="1.0" encoding="utf-8"?>
<dgm:dataModel xmlns:dgm="http://schemas.openxmlformats.org/drawingml/2006/diagram" xmlns:a="http://schemas.openxmlformats.org/drawingml/2006/main">
  <dgm:ptLst>
    <dgm:pt modelId="{7C65787D-7599-4832-8C8E-AD0B0164ADB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13F66F0D-3349-4E22-92BB-99435277F21B}">
      <dgm:prSet phldrT="[Text]" custT="1"/>
      <dgm:spPr>
        <a:solidFill>
          <a:schemeClr val="accent2">
            <a:lumMod val="20000"/>
            <a:lumOff val="80000"/>
          </a:schemeClr>
        </a:solidFill>
        <a:ln>
          <a:solidFill>
            <a:schemeClr val="tx1"/>
          </a:solidFill>
        </a:ln>
      </dgm:spPr>
      <dgm:t>
        <a:bodyPr/>
        <a:lstStyle/>
        <a:p>
          <a:r>
            <a:rPr lang="en-US" sz="2300" dirty="0">
              <a:solidFill>
                <a:schemeClr val="tx1"/>
              </a:solidFill>
            </a:rPr>
            <a:t>Offer the victim a chance to provide a VPS at the time they provide their evidential statement/video interview</a:t>
          </a:r>
        </a:p>
      </dgm:t>
    </dgm:pt>
    <dgm:pt modelId="{FF737645-D8AC-4C95-80F8-DF15492BD585}" type="parTrans" cxnId="{5FE9CC78-0CBA-4B90-B437-F97D851048EB}">
      <dgm:prSet/>
      <dgm:spPr/>
      <dgm:t>
        <a:bodyPr/>
        <a:lstStyle/>
        <a:p>
          <a:endParaRPr lang="en-US"/>
        </a:p>
      </dgm:t>
    </dgm:pt>
    <dgm:pt modelId="{B265F8D8-040A-41C2-BD48-99BC711AA69E}" type="sibTrans" cxnId="{5FE9CC78-0CBA-4B90-B437-F97D851048EB}">
      <dgm:prSet/>
      <dgm:spPr/>
      <dgm:t>
        <a:bodyPr/>
        <a:lstStyle/>
        <a:p>
          <a:endParaRPr lang="en-US"/>
        </a:p>
      </dgm:t>
    </dgm:pt>
    <dgm:pt modelId="{3D87B50E-9357-43E2-9147-6DB8EE2EBF44}">
      <dgm:prSet phldrT="[Text]" custT="1"/>
      <dgm:spPr>
        <a:solidFill>
          <a:schemeClr val="accent2">
            <a:lumMod val="20000"/>
            <a:lumOff val="80000"/>
          </a:schemeClr>
        </a:solidFill>
        <a:ln>
          <a:solidFill>
            <a:schemeClr val="tx1"/>
          </a:solidFill>
        </a:ln>
      </dgm:spPr>
      <dgm:t>
        <a:bodyPr/>
        <a:lstStyle/>
        <a:p>
          <a:r>
            <a:rPr lang="en-US" sz="2300" dirty="0">
              <a:solidFill>
                <a:schemeClr val="tx1"/>
              </a:solidFill>
            </a:rPr>
            <a:t>If it isn’t appropriate to take the VPS at that time then arrangements should be made to take it prior to any court proceedings</a:t>
          </a:r>
        </a:p>
      </dgm:t>
    </dgm:pt>
    <dgm:pt modelId="{3C91D338-904D-4E4D-8439-6143ED87FED7}" type="parTrans" cxnId="{3604B8D6-4010-498A-9EDB-D5B44DD51E7B}">
      <dgm:prSet/>
      <dgm:spPr/>
      <dgm:t>
        <a:bodyPr/>
        <a:lstStyle/>
        <a:p>
          <a:endParaRPr lang="en-US"/>
        </a:p>
      </dgm:t>
    </dgm:pt>
    <dgm:pt modelId="{79D2B501-09AD-4227-A87B-50938FD7300C}" type="sibTrans" cxnId="{3604B8D6-4010-498A-9EDB-D5B44DD51E7B}">
      <dgm:prSet/>
      <dgm:spPr/>
      <dgm:t>
        <a:bodyPr/>
        <a:lstStyle/>
        <a:p>
          <a:endParaRPr lang="en-US"/>
        </a:p>
      </dgm:t>
    </dgm:pt>
    <dgm:pt modelId="{38C4F1FE-C651-4389-ADD2-DF5D4ED23227}">
      <dgm:prSet phldrT="[Text]" custT="1"/>
      <dgm:spPr>
        <a:solidFill>
          <a:schemeClr val="accent2">
            <a:lumMod val="20000"/>
            <a:lumOff val="80000"/>
          </a:schemeClr>
        </a:solidFill>
        <a:ln>
          <a:solidFill>
            <a:schemeClr val="tx1"/>
          </a:solidFill>
        </a:ln>
      </dgm:spPr>
      <dgm:t>
        <a:bodyPr/>
        <a:lstStyle/>
        <a:p>
          <a:r>
            <a:rPr lang="en-US" sz="2300" dirty="0">
              <a:solidFill>
                <a:schemeClr val="tx1"/>
              </a:solidFill>
            </a:rPr>
            <a:t>Take the VPS by ruling off at the end of their evidential statement then write…….</a:t>
          </a:r>
        </a:p>
      </dgm:t>
    </dgm:pt>
    <dgm:pt modelId="{CFCB0BC0-038C-4045-88DF-58772BD5130E}" type="parTrans" cxnId="{DC26A51E-3E3A-4C05-A934-5C6B712199F7}">
      <dgm:prSet/>
      <dgm:spPr/>
      <dgm:t>
        <a:bodyPr/>
        <a:lstStyle/>
        <a:p>
          <a:endParaRPr lang="en-US"/>
        </a:p>
      </dgm:t>
    </dgm:pt>
    <dgm:pt modelId="{C191BBFF-21F1-477C-908D-E3FC11399F86}" type="sibTrans" cxnId="{DC26A51E-3E3A-4C05-A934-5C6B712199F7}">
      <dgm:prSet/>
      <dgm:spPr/>
      <dgm:t>
        <a:bodyPr/>
        <a:lstStyle/>
        <a:p>
          <a:endParaRPr lang="en-US"/>
        </a:p>
      </dgm:t>
    </dgm:pt>
    <dgm:pt modelId="{F4FF6CE2-8883-4DC6-AC28-681EFE665D20}">
      <dgm:prSet phldrT="[Text]" custT="1"/>
      <dgm:spPr>
        <a:solidFill>
          <a:schemeClr val="accent2">
            <a:lumMod val="60000"/>
            <a:lumOff val="40000"/>
          </a:schemeClr>
        </a:solidFill>
        <a:ln>
          <a:solidFill>
            <a:schemeClr val="tx1"/>
          </a:solidFill>
        </a:ln>
      </dgm:spPr>
      <dgm:t>
        <a:bodyPr/>
        <a:lstStyle/>
        <a:p>
          <a:r>
            <a:rPr lang="en-US" sz="2300" dirty="0">
              <a:solidFill>
                <a:schemeClr val="tx1"/>
              </a:solidFill>
            </a:rPr>
            <a:t>“The Victim Personal Statement Scheme has been explained to me &amp; the following is what I wish to say in regards to this matter”</a:t>
          </a:r>
        </a:p>
      </dgm:t>
    </dgm:pt>
    <dgm:pt modelId="{2A4C4ADF-D943-4446-AF4D-E052052BB188}" type="parTrans" cxnId="{58A35E1F-4D22-4177-8044-948AEDB51A2C}">
      <dgm:prSet/>
      <dgm:spPr/>
      <dgm:t>
        <a:bodyPr/>
        <a:lstStyle/>
        <a:p>
          <a:endParaRPr lang="en-US"/>
        </a:p>
      </dgm:t>
    </dgm:pt>
    <dgm:pt modelId="{EB4AD365-4A7A-4628-9A7F-7DF49D59BA84}" type="sibTrans" cxnId="{58A35E1F-4D22-4177-8044-948AEDB51A2C}">
      <dgm:prSet/>
      <dgm:spPr/>
      <dgm:t>
        <a:bodyPr/>
        <a:lstStyle/>
        <a:p>
          <a:endParaRPr lang="en-US"/>
        </a:p>
      </dgm:t>
    </dgm:pt>
    <dgm:pt modelId="{94DE2F69-6A4F-49FC-A392-FB282B698467}">
      <dgm:prSet phldrT="[Text]" custT="1"/>
      <dgm:spPr>
        <a:solidFill>
          <a:schemeClr val="accent2">
            <a:lumMod val="20000"/>
            <a:lumOff val="80000"/>
          </a:schemeClr>
        </a:solidFill>
        <a:ln>
          <a:solidFill>
            <a:schemeClr val="tx1"/>
          </a:solidFill>
        </a:ln>
      </dgm:spPr>
      <dgm:t>
        <a:bodyPr/>
        <a:lstStyle/>
        <a:p>
          <a:r>
            <a:rPr lang="en-US" sz="2300" dirty="0">
              <a:solidFill>
                <a:schemeClr val="tx1"/>
              </a:solidFill>
            </a:rPr>
            <a:t>Alternatively the VPS can be written as a separate statement or video recorded</a:t>
          </a:r>
        </a:p>
      </dgm:t>
    </dgm:pt>
    <dgm:pt modelId="{ACD5521A-797D-46E5-B77B-475B930DE886}" type="parTrans" cxnId="{A06AE003-0696-485D-8ACD-72FFE6C8C63C}">
      <dgm:prSet/>
      <dgm:spPr/>
      <dgm:t>
        <a:bodyPr/>
        <a:lstStyle/>
        <a:p>
          <a:endParaRPr lang="en-US"/>
        </a:p>
      </dgm:t>
    </dgm:pt>
    <dgm:pt modelId="{23100E1C-6B46-43D6-8D19-5AC7E3948348}" type="sibTrans" cxnId="{A06AE003-0696-485D-8ACD-72FFE6C8C63C}">
      <dgm:prSet/>
      <dgm:spPr/>
      <dgm:t>
        <a:bodyPr/>
        <a:lstStyle/>
        <a:p>
          <a:endParaRPr lang="en-US"/>
        </a:p>
      </dgm:t>
    </dgm:pt>
    <dgm:pt modelId="{DB2C13ED-B0DB-47BE-A546-D76B36C16A34}" type="pres">
      <dgm:prSet presAssocID="{7C65787D-7599-4832-8C8E-AD0B0164ADBA}" presName="diagram" presStyleCnt="0">
        <dgm:presLayoutVars>
          <dgm:dir/>
          <dgm:resizeHandles val="exact"/>
        </dgm:presLayoutVars>
      </dgm:prSet>
      <dgm:spPr/>
    </dgm:pt>
    <dgm:pt modelId="{60446EC5-1E8C-429B-AC3A-EF476D11B3E1}" type="pres">
      <dgm:prSet presAssocID="{13F66F0D-3349-4E22-92BB-99435277F21B}" presName="node" presStyleLbl="node1" presStyleIdx="0" presStyleCnt="5">
        <dgm:presLayoutVars>
          <dgm:bulletEnabled val="1"/>
        </dgm:presLayoutVars>
      </dgm:prSet>
      <dgm:spPr/>
    </dgm:pt>
    <dgm:pt modelId="{4C47F007-B1AA-41B0-9CFA-525A21BBE22B}" type="pres">
      <dgm:prSet presAssocID="{B265F8D8-040A-41C2-BD48-99BC711AA69E}" presName="sibTrans" presStyleCnt="0"/>
      <dgm:spPr/>
    </dgm:pt>
    <dgm:pt modelId="{08A1D54C-A5B6-4B30-AF7B-7E5562526261}" type="pres">
      <dgm:prSet presAssocID="{3D87B50E-9357-43E2-9147-6DB8EE2EBF44}" presName="node" presStyleLbl="node1" presStyleIdx="1" presStyleCnt="5">
        <dgm:presLayoutVars>
          <dgm:bulletEnabled val="1"/>
        </dgm:presLayoutVars>
      </dgm:prSet>
      <dgm:spPr/>
    </dgm:pt>
    <dgm:pt modelId="{7BAB46BC-A3C6-4DD0-AB06-F3A0207E1106}" type="pres">
      <dgm:prSet presAssocID="{79D2B501-09AD-4227-A87B-50938FD7300C}" presName="sibTrans" presStyleCnt="0"/>
      <dgm:spPr/>
    </dgm:pt>
    <dgm:pt modelId="{3A739A3D-BF8D-4D27-9822-4A24A2653BC6}" type="pres">
      <dgm:prSet presAssocID="{38C4F1FE-C651-4389-ADD2-DF5D4ED23227}" presName="node" presStyleLbl="node1" presStyleIdx="2" presStyleCnt="5">
        <dgm:presLayoutVars>
          <dgm:bulletEnabled val="1"/>
        </dgm:presLayoutVars>
      </dgm:prSet>
      <dgm:spPr/>
    </dgm:pt>
    <dgm:pt modelId="{2E638F57-4044-4CCB-8E5F-1D43418FF1AF}" type="pres">
      <dgm:prSet presAssocID="{C191BBFF-21F1-477C-908D-E3FC11399F86}" presName="sibTrans" presStyleCnt="0"/>
      <dgm:spPr/>
    </dgm:pt>
    <dgm:pt modelId="{19B5EEAB-16FD-470D-9D5E-2A5B866ED9E2}" type="pres">
      <dgm:prSet presAssocID="{F4FF6CE2-8883-4DC6-AC28-681EFE665D20}" presName="node" presStyleLbl="node1" presStyleIdx="3" presStyleCnt="5">
        <dgm:presLayoutVars>
          <dgm:bulletEnabled val="1"/>
        </dgm:presLayoutVars>
      </dgm:prSet>
      <dgm:spPr/>
    </dgm:pt>
    <dgm:pt modelId="{3C41A9F4-25FD-4C3E-B067-44ECFB9B6BA3}" type="pres">
      <dgm:prSet presAssocID="{EB4AD365-4A7A-4628-9A7F-7DF49D59BA84}" presName="sibTrans" presStyleCnt="0"/>
      <dgm:spPr/>
    </dgm:pt>
    <dgm:pt modelId="{BF202AF9-5DE4-4545-922B-3884C5858232}" type="pres">
      <dgm:prSet presAssocID="{94DE2F69-6A4F-49FC-A392-FB282B698467}" presName="node" presStyleLbl="node1" presStyleIdx="4" presStyleCnt="5">
        <dgm:presLayoutVars>
          <dgm:bulletEnabled val="1"/>
        </dgm:presLayoutVars>
      </dgm:prSet>
      <dgm:spPr/>
    </dgm:pt>
  </dgm:ptLst>
  <dgm:cxnLst>
    <dgm:cxn modelId="{A06AE003-0696-485D-8ACD-72FFE6C8C63C}" srcId="{7C65787D-7599-4832-8C8E-AD0B0164ADBA}" destId="{94DE2F69-6A4F-49FC-A392-FB282B698467}" srcOrd="4" destOrd="0" parTransId="{ACD5521A-797D-46E5-B77B-475B930DE886}" sibTransId="{23100E1C-6B46-43D6-8D19-5AC7E3948348}"/>
    <dgm:cxn modelId="{DC26A51E-3E3A-4C05-A934-5C6B712199F7}" srcId="{7C65787D-7599-4832-8C8E-AD0B0164ADBA}" destId="{38C4F1FE-C651-4389-ADD2-DF5D4ED23227}" srcOrd="2" destOrd="0" parTransId="{CFCB0BC0-038C-4045-88DF-58772BD5130E}" sibTransId="{C191BBFF-21F1-477C-908D-E3FC11399F86}"/>
    <dgm:cxn modelId="{58A35E1F-4D22-4177-8044-948AEDB51A2C}" srcId="{7C65787D-7599-4832-8C8E-AD0B0164ADBA}" destId="{F4FF6CE2-8883-4DC6-AC28-681EFE665D20}" srcOrd="3" destOrd="0" parTransId="{2A4C4ADF-D943-4446-AF4D-E052052BB188}" sibTransId="{EB4AD365-4A7A-4628-9A7F-7DF49D59BA84}"/>
    <dgm:cxn modelId="{8DD5D03A-DB79-437F-8AFC-F941759375CF}" type="presOf" srcId="{F4FF6CE2-8883-4DC6-AC28-681EFE665D20}" destId="{19B5EEAB-16FD-470D-9D5E-2A5B866ED9E2}" srcOrd="0" destOrd="0" presId="urn:microsoft.com/office/officeart/2005/8/layout/default"/>
    <dgm:cxn modelId="{41982B76-F310-4552-B496-1E28722D33AA}" type="presOf" srcId="{7C65787D-7599-4832-8C8E-AD0B0164ADBA}" destId="{DB2C13ED-B0DB-47BE-A546-D76B36C16A34}" srcOrd="0" destOrd="0" presId="urn:microsoft.com/office/officeart/2005/8/layout/default"/>
    <dgm:cxn modelId="{5FE9CC78-0CBA-4B90-B437-F97D851048EB}" srcId="{7C65787D-7599-4832-8C8E-AD0B0164ADBA}" destId="{13F66F0D-3349-4E22-92BB-99435277F21B}" srcOrd="0" destOrd="0" parTransId="{FF737645-D8AC-4C95-80F8-DF15492BD585}" sibTransId="{B265F8D8-040A-41C2-BD48-99BC711AA69E}"/>
    <dgm:cxn modelId="{9E61D280-E42B-4A50-B24B-39C5E882F136}" type="presOf" srcId="{3D87B50E-9357-43E2-9147-6DB8EE2EBF44}" destId="{08A1D54C-A5B6-4B30-AF7B-7E5562526261}" srcOrd="0" destOrd="0" presId="urn:microsoft.com/office/officeart/2005/8/layout/default"/>
    <dgm:cxn modelId="{F881A3BB-A1F2-4514-B802-21033679E888}" type="presOf" srcId="{13F66F0D-3349-4E22-92BB-99435277F21B}" destId="{60446EC5-1E8C-429B-AC3A-EF476D11B3E1}" srcOrd="0" destOrd="0" presId="urn:microsoft.com/office/officeart/2005/8/layout/default"/>
    <dgm:cxn modelId="{6069DFBC-0C82-4E35-AD5E-E5CB7E6FD311}" type="presOf" srcId="{94DE2F69-6A4F-49FC-A392-FB282B698467}" destId="{BF202AF9-5DE4-4545-922B-3884C5858232}" srcOrd="0" destOrd="0" presId="urn:microsoft.com/office/officeart/2005/8/layout/default"/>
    <dgm:cxn modelId="{8F9FABC2-9D0C-4C4C-B962-1EEEDD60043D}" type="presOf" srcId="{38C4F1FE-C651-4389-ADD2-DF5D4ED23227}" destId="{3A739A3D-BF8D-4D27-9822-4A24A2653BC6}" srcOrd="0" destOrd="0" presId="urn:microsoft.com/office/officeart/2005/8/layout/default"/>
    <dgm:cxn modelId="{3604B8D6-4010-498A-9EDB-D5B44DD51E7B}" srcId="{7C65787D-7599-4832-8C8E-AD0B0164ADBA}" destId="{3D87B50E-9357-43E2-9147-6DB8EE2EBF44}" srcOrd="1" destOrd="0" parTransId="{3C91D338-904D-4E4D-8439-6143ED87FED7}" sibTransId="{79D2B501-09AD-4227-A87B-50938FD7300C}"/>
    <dgm:cxn modelId="{82BB8DF2-FC3B-4A23-B160-C451E550F5C6}" type="presParOf" srcId="{DB2C13ED-B0DB-47BE-A546-D76B36C16A34}" destId="{60446EC5-1E8C-429B-AC3A-EF476D11B3E1}" srcOrd="0" destOrd="0" presId="urn:microsoft.com/office/officeart/2005/8/layout/default"/>
    <dgm:cxn modelId="{7F359D1D-C9B7-44C8-BA09-6A303638C2EF}" type="presParOf" srcId="{DB2C13ED-B0DB-47BE-A546-D76B36C16A34}" destId="{4C47F007-B1AA-41B0-9CFA-525A21BBE22B}" srcOrd="1" destOrd="0" presId="urn:microsoft.com/office/officeart/2005/8/layout/default"/>
    <dgm:cxn modelId="{DC6BC556-E115-4C06-BD46-EB3DD97072E9}" type="presParOf" srcId="{DB2C13ED-B0DB-47BE-A546-D76B36C16A34}" destId="{08A1D54C-A5B6-4B30-AF7B-7E5562526261}" srcOrd="2" destOrd="0" presId="urn:microsoft.com/office/officeart/2005/8/layout/default"/>
    <dgm:cxn modelId="{B4BA2648-8732-469C-85AA-5889BB687491}" type="presParOf" srcId="{DB2C13ED-B0DB-47BE-A546-D76B36C16A34}" destId="{7BAB46BC-A3C6-4DD0-AB06-F3A0207E1106}" srcOrd="3" destOrd="0" presId="urn:microsoft.com/office/officeart/2005/8/layout/default"/>
    <dgm:cxn modelId="{A551E741-978D-4DD8-8032-511CB00D55E7}" type="presParOf" srcId="{DB2C13ED-B0DB-47BE-A546-D76B36C16A34}" destId="{3A739A3D-BF8D-4D27-9822-4A24A2653BC6}" srcOrd="4" destOrd="0" presId="urn:microsoft.com/office/officeart/2005/8/layout/default"/>
    <dgm:cxn modelId="{7D5E71F5-8A29-4064-82AF-E08737F4A33E}" type="presParOf" srcId="{DB2C13ED-B0DB-47BE-A546-D76B36C16A34}" destId="{2E638F57-4044-4CCB-8E5F-1D43418FF1AF}" srcOrd="5" destOrd="0" presId="urn:microsoft.com/office/officeart/2005/8/layout/default"/>
    <dgm:cxn modelId="{5B7765CE-1801-4995-8741-CC79AA52FD9A}" type="presParOf" srcId="{DB2C13ED-B0DB-47BE-A546-D76B36C16A34}" destId="{19B5EEAB-16FD-470D-9D5E-2A5B866ED9E2}" srcOrd="6" destOrd="0" presId="urn:microsoft.com/office/officeart/2005/8/layout/default"/>
    <dgm:cxn modelId="{6DA3B7FB-AA7D-4570-821E-BBB147B10567}" type="presParOf" srcId="{DB2C13ED-B0DB-47BE-A546-D76B36C16A34}" destId="{3C41A9F4-25FD-4C3E-B067-44ECFB9B6BA3}" srcOrd="7" destOrd="0" presId="urn:microsoft.com/office/officeart/2005/8/layout/default"/>
    <dgm:cxn modelId="{A7507402-E4A5-4D9D-8F9A-0F3CF5186894}" type="presParOf" srcId="{DB2C13ED-B0DB-47BE-A546-D76B36C16A34}" destId="{BF202AF9-5DE4-4545-922B-3884C5858232}" srcOrd="8" destOrd="0" presId="urn:microsoft.com/office/officeart/2005/8/layout/default"/>
  </dgm:cxnLst>
  <dgm:bg>
    <a:solidFill>
      <a:schemeClr val="accent6">
        <a:lumMod val="60000"/>
        <a:lumOff val="40000"/>
      </a:schemeClr>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C842FA-4739-B14F-BF31-602311C9D07D}">
      <dsp:nvSpPr>
        <dsp:cNvPr id="0" name=""/>
        <dsp:cNvSpPr/>
      </dsp:nvSpPr>
      <dsp:spPr>
        <a:xfrm>
          <a:off x="0" y="55454"/>
          <a:ext cx="6263640" cy="262920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a:lnSpc>
              <a:spcPct val="90000"/>
            </a:lnSpc>
            <a:spcBef>
              <a:spcPct val="0"/>
            </a:spcBef>
            <a:spcAft>
              <a:spcPct val="35000"/>
            </a:spcAft>
            <a:buNone/>
          </a:pPr>
          <a:r>
            <a:rPr lang="en-US" sz="4700" kern="1200"/>
            <a:t>To understand what ASB is </a:t>
          </a:r>
        </a:p>
      </dsp:txBody>
      <dsp:txXfrm>
        <a:off x="128347" y="183801"/>
        <a:ext cx="6006946" cy="2372515"/>
      </dsp:txXfrm>
    </dsp:sp>
    <dsp:sp modelId="{7EF4D27A-3831-BE4A-9F81-F9A5C4CE9FC1}">
      <dsp:nvSpPr>
        <dsp:cNvPr id="0" name=""/>
        <dsp:cNvSpPr/>
      </dsp:nvSpPr>
      <dsp:spPr>
        <a:xfrm>
          <a:off x="0" y="2820024"/>
          <a:ext cx="6263640" cy="262920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a:lnSpc>
              <a:spcPct val="90000"/>
            </a:lnSpc>
            <a:spcBef>
              <a:spcPct val="0"/>
            </a:spcBef>
            <a:spcAft>
              <a:spcPct val="35000"/>
            </a:spcAft>
            <a:buNone/>
          </a:pPr>
          <a:r>
            <a:rPr lang="en-US" sz="4700" kern="1200"/>
            <a:t>To understand the basics of witness interviewing </a:t>
          </a:r>
        </a:p>
      </dsp:txBody>
      <dsp:txXfrm>
        <a:off x="128347" y="2948371"/>
        <a:ext cx="6006946" cy="23725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D22D6C-C87A-4E2F-87CD-EE4214F3675C}">
      <dsp:nvSpPr>
        <dsp:cNvPr id="0" name=""/>
        <dsp:cNvSpPr/>
      </dsp:nvSpPr>
      <dsp:spPr>
        <a:xfrm>
          <a:off x="713681" y="4207"/>
          <a:ext cx="8575619" cy="1623076"/>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The interviewing of victims, witnesses &amp; suspects is central to the success of any investigation. Why?</a:t>
          </a:r>
          <a:endParaRPr lang="en-US" sz="2400" kern="1200" dirty="0"/>
        </a:p>
      </dsp:txBody>
      <dsp:txXfrm>
        <a:off x="761219" y="51745"/>
        <a:ext cx="8480543" cy="1528000"/>
      </dsp:txXfrm>
    </dsp:sp>
    <dsp:sp modelId="{64A241A6-5EFB-45D2-8FAE-B705C44FE746}">
      <dsp:nvSpPr>
        <dsp:cNvPr id="0" name=""/>
        <dsp:cNvSpPr/>
      </dsp:nvSpPr>
      <dsp:spPr>
        <a:xfrm rot="5400000">
          <a:off x="4689686" y="1458539"/>
          <a:ext cx="660967" cy="730384"/>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rot="-5400000">
        <a:off x="4801054" y="1493248"/>
        <a:ext cx="438230" cy="462677"/>
      </dsp:txXfrm>
    </dsp:sp>
    <dsp:sp modelId="{F564125B-6F7B-46EF-AE25-7F0D12B1C1B1}">
      <dsp:nvSpPr>
        <dsp:cNvPr id="0" name=""/>
        <dsp:cNvSpPr/>
      </dsp:nvSpPr>
      <dsp:spPr>
        <a:xfrm>
          <a:off x="340113" y="2438821"/>
          <a:ext cx="9322754" cy="2523104"/>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Because without the accounts of those who played a central role in the crime, or those who have witnesses an important aspect of the crime, other sources of material such as CCTV, forensic material, although extremely important, may have little value</a:t>
          </a:r>
          <a:endParaRPr lang="en-US" sz="2400" kern="1200" dirty="0"/>
        </a:p>
      </dsp:txBody>
      <dsp:txXfrm>
        <a:off x="414012" y="2512720"/>
        <a:ext cx="9174956" cy="23753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38128A-4594-465E-AE4A-21166C217978}">
      <dsp:nvSpPr>
        <dsp:cNvPr id="0" name=""/>
        <dsp:cNvSpPr/>
      </dsp:nvSpPr>
      <dsp:spPr>
        <a:xfrm>
          <a:off x="1267175" y="1927"/>
          <a:ext cx="7634883" cy="1122288"/>
        </a:xfrm>
        <a:prstGeom prst="roundRect">
          <a:avLst>
            <a:gd name="adj" fmla="val 10000"/>
          </a:avLst>
        </a:prstGeom>
        <a:solidFill>
          <a:schemeClr val="accent6">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a:t>Home Office decision that the Police Service should have a national single model of investigative interviewing that:</a:t>
          </a:r>
          <a:endParaRPr lang="en-US" sz="2400" kern="1200" dirty="0"/>
        </a:p>
      </dsp:txBody>
      <dsp:txXfrm>
        <a:off x="1300046" y="34798"/>
        <a:ext cx="7569141" cy="1056546"/>
      </dsp:txXfrm>
    </dsp:sp>
    <dsp:sp modelId="{45690359-F3D0-4BCB-A219-D523A9C0A249}">
      <dsp:nvSpPr>
        <dsp:cNvPr id="0" name=""/>
        <dsp:cNvSpPr/>
      </dsp:nvSpPr>
      <dsp:spPr>
        <a:xfrm rot="5400000">
          <a:off x="4986417" y="1222416"/>
          <a:ext cx="196400" cy="196400"/>
        </a:xfrm>
        <a:prstGeom prst="rightArrow">
          <a:avLst>
            <a:gd name="adj1" fmla="val 66700"/>
            <a:gd name="adj2" fmla="val 50000"/>
          </a:avLst>
        </a:prstGeom>
        <a:solidFill>
          <a:schemeClr val="accent6">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B51226A-C443-4DA6-ABAC-5A0A6EF3C854}">
      <dsp:nvSpPr>
        <dsp:cNvPr id="0" name=""/>
        <dsp:cNvSpPr/>
      </dsp:nvSpPr>
      <dsp:spPr>
        <a:xfrm>
          <a:off x="1498479" y="1517017"/>
          <a:ext cx="7172275" cy="1122288"/>
        </a:xfrm>
        <a:prstGeom prst="roundRect">
          <a:avLst>
            <a:gd name="adj" fmla="val 10000"/>
          </a:avLst>
        </a:prstGeom>
        <a:solidFill>
          <a:schemeClr val="accent6">
            <a:alpha val="90000"/>
            <a:tint val="40000"/>
            <a:hueOff val="0"/>
            <a:satOff val="0"/>
            <a:lumOff val="0"/>
            <a:alphaOff val="0"/>
          </a:schemeClr>
        </a:solidFill>
        <a:ln w="12700" cap="flat" cmpd="sng" algn="ctr">
          <a:solidFill>
            <a:schemeClr val="accent6">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Was not focused on obtaining confessions from suspects</a:t>
          </a:r>
        </a:p>
      </dsp:txBody>
      <dsp:txXfrm>
        <a:off x="1531350" y="1549888"/>
        <a:ext cx="7106533" cy="1056546"/>
      </dsp:txXfrm>
    </dsp:sp>
    <dsp:sp modelId="{4AA0D6CF-928D-4725-9D3F-D881CC5299CF}">
      <dsp:nvSpPr>
        <dsp:cNvPr id="0" name=""/>
        <dsp:cNvSpPr/>
      </dsp:nvSpPr>
      <dsp:spPr>
        <a:xfrm rot="5324630">
          <a:off x="5002038" y="2738469"/>
          <a:ext cx="198423" cy="196400"/>
        </a:xfrm>
        <a:prstGeom prst="rightArrow">
          <a:avLst>
            <a:gd name="adj1" fmla="val 66700"/>
            <a:gd name="adj2" fmla="val 50000"/>
          </a:avLst>
        </a:prstGeom>
        <a:solidFill>
          <a:schemeClr val="accent6">
            <a:shade val="90000"/>
            <a:hueOff val="321387"/>
            <a:satOff val="-12653"/>
            <a:lumOff val="2518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E394AAD-D663-46BC-8A9B-056FA99E4BE3}">
      <dsp:nvSpPr>
        <dsp:cNvPr id="0" name=""/>
        <dsp:cNvSpPr/>
      </dsp:nvSpPr>
      <dsp:spPr>
        <a:xfrm>
          <a:off x="2013273" y="3034034"/>
          <a:ext cx="6209217" cy="1122288"/>
        </a:xfrm>
        <a:prstGeom prst="roundRect">
          <a:avLst>
            <a:gd name="adj" fmla="val 10000"/>
          </a:avLst>
        </a:prstGeom>
        <a:solidFill>
          <a:schemeClr val="accent6">
            <a:alpha val="90000"/>
            <a:tint val="40000"/>
            <a:hueOff val="0"/>
            <a:satOff val="0"/>
            <a:lumOff val="0"/>
            <a:alphaOff val="0"/>
          </a:schemeClr>
        </a:solidFill>
        <a:ln w="12700" cap="flat" cmpd="sng" algn="ctr">
          <a:solidFill>
            <a:schemeClr val="accent6">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Increased the potential of witness interviewing</a:t>
          </a:r>
        </a:p>
      </dsp:txBody>
      <dsp:txXfrm>
        <a:off x="2046144" y="3066905"/>
        <a:ext cx="6143475" cy="105654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448C2A-7E57-4AAC-9672-DBA865C1C3E3}">
      <dsp:nvSpPr>
        <dsp:cNvPr id="0" name=""/>
        <dsp:cNvSpPr/>
      </dsp:nvSpPr>
      <dsp:spPr>
        <a:xfrm>
          <a:off x="87141" y="3189"/>
          <a:ext cx="7131680" cy="2169146"/>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During this stage you are planning &amp; preparing for meeting your witness for the first time</a:t>
          </a:r>
        </a:p>
      </dsp:txBody>
      <dsp:txXfrm>
        <a:off x="150673" y="66721"/>
        <a:ext cx="7004616" cy="2042082"/>
      </dsp:txXfrm>
    </dsp:sp>
    <dsp:sp modelId="{BCB0EA1C-46EE-4BA3-A91C-06ED8E633F4B}">
      <dsp:nvSpPr>
        <dsp:cNvPr id="0" name=""/>
        <dsp:cNvSpPr/>
      </dsp:nvSpPr>
      <dsp:spPr>
        <a:xfrm rot="5400000">
          <a:off x="3246266" y="2226564"/>
          <a:ext cx="813429" cy="976115"/>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0">
            <a:lnSpc>
              <a:spcPct val="90000"/>
            </a:lnSpc>
            <a:spcBef>
              <a:spcPct val="0"/>
            </a:spcBef>
            <a:spcAft>
              <a:spcPct val="35000"/>
            </a:spcAft>
            <a:buNone/>
          </a:pPr>
          <a:endParaRPr lang="en-US" sz="4000" kern="1200"/>
        </a:p>
      </dsp:txBody>
      <dsp:txXfrm rot="-5400000">
        <a:off x="3360147" y="2307907"/>
        <a:ext cx="585669" cy="569400"/>
      </dsp:txXfrm>
    </dsp:sp>
    <dsp:sp modelId="{12BED7CD-FF65-4FB0-98BA-58CA9EACC801}">
      <dsp:nvSpPr>
        <dsp:cNvPr id="0" name=""/>
        <dsp:cNvSpPr/>
      </dsp:nvSpPr>
      <dsp:spPr>
        <a:xfrm>
          <a:off x="0" y="3256908"/>
          <a:ext cx="7305963" cy="1173356"/>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This is one of the most important phases in effective interviewing. The success of the interview and consequently, the investigation could depend on it</a:t>
          </a:r>
        </a:p>
      </dsp:txBody>
      <dsp:txXfrm>
        <a:off x="34366" y="3291274"/>
        <a:ext cx="7237231" cy="110462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A7F051-0BE7-46BB-99E1-34FC2A8DE1CC}">
      <dsp:nvSpPr>
        <dsp:cNvPr id="0" name=""/>
        <dsp:cNvSpPr/>
      </dsp:nvSpPr>
      <dsp:spPr>
        <a:xfrm>
          <a:off x="45425" y="459"/>
          <a:ext cx="2038916" cy="1223349"/>
        </a:xfrm>
        <a:prstGeom prst="roundRect">
          <a:avLst>
            <a:gd name="adj" fmla="val 10000"/>
          </a:avLst>
        </a:prstGeom>
        <a:solidFill>
          <a:schemeClr val="accent6">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Age</a:t>
          </a:r>
          <a:endParaRPr lang="en-US" sz="2400" kern="1200" dirty="0"/>
        </a:p>
      </dsp:txBody>
      <dsp:txXfrm>
        <a:off x="81256" y="36290"/>
        <a:ext cx="1967254" cy="1151687"/>
      </dsp:txXfrm>
    </dsp:sp>
    <dsp:sp modelId="{1DDC7AB0-6504-4DE4-9E17-595608556644}">
      <dsp:nvSpPr>
        <dsp:cNvPr id="0" name=""/>
        <dsp:cNvSpPr/>
      </dsp:nvSpPr>
      <dsp:spPr>
        <a:xfrm>
          <a:off x="2263766" y="359308"/>
          <a:ext cx="432250" cy="505651"/>
        </a:xfrm>
        <a:prstGeom prst="rightArrow">
          <a:avLst>
            <a:gd name="adj1" fmla="val 60000"/>
            <a:gd name="adj2" fmla="val 50000"/>
          </a:avLst>
        </a:prstGeom>
        <a:solidFill>
          <a:schemeClr val="accent6">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2263766" y="460438"/>
        <a:ext cx="302575" cy="303391"/>
      </dsp:txXfrm>
    </dsp:sp>
    <dsp:sp modelId="{3A8F808F-18F0-43F3-9C93-3267C657B9DF}">
      <dsp:nvSpPr>
        <dsp:cNvPr id="0" name=""/>
        <dsp:cNvSpPr/>
      </dsp:nvSpPr>
      <dsp:spPr>
        <a:xfrm>
          <a:off x="2899908" y="459"/>
          <a:ext cx="2038916" cy="1223349"/>
        </a:xfrm>
        <a:prstGeom prst="roundRect">
          <a:avLst>
            <a:gd name="adj" fmla="val 10000"/>
          </a:avLst>
        </a:prstGeom>
        <a:solidFill>
          <a:schemeClr val="accent6">
            <a:shade val="50000"/>
            <a:hueOff val="92106"/>
            <a:satOff val="-4026"/>
            <a:lumOff val="109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Cultural background</a:t>
          </a:r>
          <a:endParaRPr lang="en-US" sz="2400" kern="1200" dirty="0"/>
        </a:p>
      </dsp:txBody>
      <dsp:txXfrm>
        <a:off x="2935739" y="36290"/>
        <a:ext cx="1967254" cy="1151687"/>
      </dsp:txXfrm>
    </dsp:sp>
    <dsp:sp modelId="{5B8DA895-7E5C-47C1-B1B7-63A452973430}">
      <dsp:nvSpPr>
        <dsp:cNvPr id="0" name=""/>
        <dsp:cNvSpPr/>
      </dsp:nvSpPr>
      <dsp:spPr>
        <a:xfrm>
          <a:off x="5118248" y="359308"/>
          <a:ext cx="432250" cy="505651"/>
        </a:xfrm>
        <a:prstGeom prst="rightArrow">
          <a:avLst>
            <a:gd name="adj1" fmla="val 60000"/>
            <a:gd name="adj2" fmla="val 50000"/>
          </a:avLst>
        </a:prstGeom>
        <a:solidFill>
          <a:schemeClr val="accent6">
            <a:shade val="90000"/>
            <a:hueOff val="108534"/>
            <a:satOff val="-4335"/>
            <a:lumOff val="1005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5118248" y="460438"/>
        <a:ext cx="302575" cy="303391"/>
      </dsp:txXfrm>
    </dsp:sp>
    <dsp:sp modelId="{C0445F91-1E29-456F-AB8B-40511D4A2FCC}">
      <dsp:nvSpPr>
        <dsp:cNvPr id="0" name=""/>
        <dsp:cNvSpPr/>
      </dsp:nvSpPr>
      <dsp:spPr>
        <a:xfrm>
          <a:off x="5754390" y="459"/>
          <a:ext cx="2038916" cy="1223349"/>
        </a:xfrm>
        <a:prstGeom prst="roundRect">
          <a:avLst>
            <a:gd name="adj" fmla="val 10000"/>
          </a:avLst>
        </a:prstGeom>
        <a:solidFill>
          <a:schemeClr val="accent6">
            <a:shade val="50000"/>
            <a:hueOff val="184212"/>
            <a:satOff val="-8053"/>
            <a:lumOff val="219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Religion or belief</a:t>
          </a:r>
          <a:endParaRPr lang="en-US" sz="2400" kern="1200" dirty="0"/>
        </a:p>
      </dsp:txBody>
      <dsp:txXfrm>
        <a:off x="5790221" y="36290"/>
        <a:ext cx="1967254" cy="1151687"/>
      </dsp:txXfrm>
    </dsp:sp>
    <dsp:sp modelId="{FF4C64A3-EFCC-4D0D-86EE-234F1687F5DE}">
      <dsp:nvSpPr>
        <dsp:cNvPr id="0" name=""/>
        <dsp:cNvSpPr/>
      </dsp:nvSpPr>
      <dsp:spPr>
        <a:xfrm>
          <a:off x="7972731" y="359308"/>
          <a:ext cx="432250" cy="505651"/>
        </a:xfrm>
        <a:prstGeom prst="rightArrow">
          <a:avLst>
            <a:gd name="adj1" fmla="val 60000"/>
            <a:gd name="adj2" fmla="val 50000"/>
          </a:avLst>
        </a:prstGeom>
        <a:solidFill>
          <a:schemeClr val="accent6">
            <a:shade val="90000"/>
            <a:hueOff val="217068"/>
            <a:satOff val="-8670"/>
            <a:lumOff val="2010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7972731" y="460438"/>
        <a:ext cx="302575" cy="303391"/>
      </dsp:txXfrm>
    </dsp:sp>
    <dsp:sp modelId="{7F471391-626C-4BA8-B51F-632656629E7B}">
      <dsp:nvSpPr>
        <dsp:cNvPr id="0" name=""/>
        <dsp:cNvSpPr/>
      </dsp:nvSpPr>
      <dsp:spPr>
        <a:xfrm>
          <a:off x="8608873" y="459"/>
          <a:ext cx="2038916" cy="1223349"/>
        </a:xfrm>
        <a:prstGeom prst="roundRect">
          <a:avLst>
            <a:gd name="adj" fmla="val 10000"/>
          </a:avLst>
        </a:prstGeom>
        <a:solidFill>
          <a:schemeClr val="accent6">
            <a:shade val="50000"/>
            <a:hueOff val="276318"/>
            <a:satOff val="-12079"/>
            <a:lumOff val="329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Domestic circumstances</a:t>
          </a:r>
          <a:endParaRPr lang="en-US" sz="2400" kern="1200" dirty="0"/>
        </a:p>
      </dsp:txBody>
      <dsp:txXfrm>
        <a:off x="8644704" y="36290"/>
        <a:ext cx="1967254" cy="1151687"/>
      </dsp:txXfrm>
    </dsp:sp>
    <dsp:sp modelId="{0B2B6927-EC96-4C94-B3B4-EEA5BEF8F10F}">
      <dsp:nvSpPr>
        <dsp:cNvPr id="0" name=""/>
        <dsp:cNvSpPr/>
      </dsp:nvSpPr>
      <dsp:spPr>
        <a:xfrm rot="5400000">
          <a:off x="9412206" y="1366532"/>
          <a:ext cx="432250" cy="505651"/>
        </a:xfrm>
        <a:prstGeom prst="rightArrow">
          <a:avLst>
            <a:gd name="adj1" fmla="val 60000"/>
            <a:gd name="adj2" fmla="val 50000"/>
          </a:avLst>
        </a:prstGeom>
        <a:solidFill>
          <a:schemeClr val="accent6">
            <a:shade val="90000"/>
            <a:hueOff val="325603"/>
            <a:satOff val="-13005"/>
            <a:lumOff val="3016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5400000">
        <a:off x="9476636" y="1403233"/>
        <a:ext cx="303391" cy="302575"/>
      </dsp:txXfrm>
    </dsp:sp>
    <dsp:sp modelId="{D6401DA1-FABB-40C7-AF25-9831C3123CDD}">
      <dsp:nvSpPr>
        <dsp:cNvPr id="0" name=""/>
        <dsp:cNvSpPr/>
      </dsp:nvSpPr>
      <dsp:spPr>
        <a:xfrm>
          <a:off x="8608873" y="2039375"/>
          <a:ext cx="2038916" cy="1223349"/>
        </a:xfrm>
        <a:prstGeom prst="roundRect">
          <a:avLst>
            <a:gd name="adj" fmla="val 10000"/>
          </a:avLst>
        </a:prstGeom>
        <a:solidFill>
          <a:schemeClr val="accent6">
            <a:shade val="50000"/>
            <a:hueOff val="368424"/>
            <a:satOff val="-16105"/>
            <a:lumOff val="43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Physical &amp; mental health</a:t>
          </a:r>
          <a:endParaRPr lang="en-US" sz="2400" kern="1200" dirty="0"/>
        </a:p>
      </dsp:txBody>
      <dsp:txXfrm>
        <a:off x="8644704" y="2075206"/>
        <a:ext cx="1967254" cy="1151687"/>
      </dsp:txXfrm>
    </dsp:sp>
    <dsp:sp modelId="{2DF42D98-C553-4A6C-B3D7-F0AC1245547A}">
      <dsp:nvSpPr>
        <dsp:cNvPr id="0" name=""/>
        <dsp:cNvSpPr/>
      </dsp:nvSpPr>
      <dsp:spPr>
        <a:xfrm rot="10800000">
          <a:off x="7997198" y="2398224"/>
          <a:ext cx="432250" cy="505651"/>
        </a:xfrm>
        <a:prstGeom prst="rightArrow">
          <a:avLst>
            <a:gd name="adj1" fmla="val 60000"/>
            <a:gd name="adj2" fmla="val 50000"/>
          </a:avLst>
        </a:prstGeom>
        <a:solidFill>
          <a:schemeClr val="accent6">
            <a:shade val="90000"/>
            <a:hueOff val="325603"/>
            <a:satOff val="-13005"/>
            <a:lumOff val="3016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10800000">
        <a:off x="8126873" y="2499354"/>
        <a:ext cx="302575" cy="303391"/>
      </dsp:txXfrm>
    </dsp:sp>
    <dsp:sp modelId="{CB644A3E-A30B-4AA4-8BF0-3BC17D99889C}">
      <dsp:nvSpPr>
        <dsp:cNvPr id="0" name=""/>
        <dsp:cNvSpPr/>
      </dsp:nvSpPr>
      <dsp:spPr>
        <a:xfrm>
          <a:off x="5754390" y="2039375"/>
          <a:ext cx="2038916" cy="1223349"/>
        </a:xfrm>
        <a:prstGeom prst="roundRect">
          <a:avLst>
            <a:gd name="adj" fmla="val 10000"/>
          </a:avLst>
        </a:prstGeom>
        <a:solidFill>
          <a:schemeClr val="accent6">
            <a:shade val="50000"/>
            <a:hueOff val="276318"/>
            <a:satOff val="-12079"/>
            <a:lumOff val="329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Disability</a:t>
          </a:r>
          <a:endParaRPr lang="en-US" sz="2400" kern="1200" dirty="0"/>
        </a:p>
      </dsp:txBody>
      <dsp:txXfrm>
        <a:off x="5790221" y="2075206"/>
        <a:ext cx="1967254" cy="1151687"/>
      </dsp:txXfrm>
    </dsp:sp>
    <dsp:sp modelId="{C10F7918-B65E-419D-8992-B8CE0EEF5872}">
      <dsp:nvSpPr>
        <dsp:cNvPr id="0" name=""/>
        <dsp:cNvSpPr/>
      </dsp:nvSpPr>
      <dsp:spPr>
        <a:xfrm rot="10800000">
          <a:off x="5142715" y="2398224"/>
          <a:ext cx="432250" cy="505651"/>
        </a:xfrm>
        <a:prstGeom prst="rightArrow">
          <a:avLst>
            <a:gd name="adj1" fmla="val 60000"/>
            <a:gd name="adj2" fmla="val 50000"/>
          </a:avLst>
        </a:prstGeom>
        <a:solidFill>
          <a:schemeClr val="accent6">
            <a:shade val="90000"/>
            <a:hueOff val="217068"/>
            <a:satOff val="-8670"/>
            <a:lumOff val="2010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dirty="0"/>
        </a:p>
      </dsp:txBody>
      <dsp:txXfrm rot="10800000">
        <a:off x="5272390" y="2499354"/>
        <a:ext cx="302575" cy="303391"/>
      </dsp:txXfrm>
    </dsp:sp>
    <dsp:sp modelId="{2D9B3495-3FBD-4547-B060-AF234BC75CB7}">
      <dsp:nvSpPr>
        <dsp:cNvPr id="0" name=""/>
        <dsp:cNvSpPr/>
      </dsp:nvSpPr>
      <dsp:spPr>
        <a:xfrm>
          <a:off x="2899908" y="2039375"/>
          <a:ext cx="2038916" cy="1223349"/>
        </a:xfrm>
        <a:prstGeom prst="roundRect">
          <a:avLst>
            <a:gd name="adj" fmla="val 10000"/>
          </a:avLst>
        </a:prstGeom>
        <a:solidFill>
          <a:schemeClr val="accent6">
            <a:shade val="50000"/>
            <a:hueOff val="184212"/>
            <a:satOff val="-8053"/>
            <a:lumOff val="219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Previous contact with the Police</a:t>
          </a:r>
          <a:endParaRPr lang="en-US" sz="2400" kern="1200" dirty="0"/>
        </a:p>
      </dsp:txBody>
      <dsp:txXfrm>
        <a:off x="2935739" y="2075206"/>
        <a:ext cx="1967254" cy="1151687"/>
      </dsp:txXfrm>
    </dsp:sp>
    <dsp:sp modelId="{887A5072-1CC3-4CD3-908F-1E85B1BAAB4A}">
      <dsp:nvSpPr>
        <dsp:cNvPr id="0" name=""/>
        <dsp:cNvSpPr/>
      </dsp:nvSpPr>
      <dsp:spPr>
        <a:xfrm rot="10800000">
          <a:off x="2288233" y="2398224"/>
          <a:ext cx="432250" cy="505651"/>
        </a:xfrm>
        <a:prstGeom prst="rightArrow">
          <a:avLst>
            <a:gd name="adj1" fmla="val 60000"/>
            <a:gd name="adj2" fmla="val 50000"/>
          </a:avLst>
        </a:prstGeom>
        <a:solidFill>
          <a:schemeClr val="accent6">
            <a:shade val="90000"/>
            <a:hueOff val="108534"/>
            <a:satOff val="-4335"/>
            <a:lumOff val="1005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10800000">
        <a:off x="2417908" y="2499354"/>
        <a:ext cx="302575" cy="303391"/>
      </dsp:txXfrm>
    </dsp:sp>
    <dsp:sp modelId="{DFB3C666-B1EA-4D55-82A9-2DA4C09238A8}">
      <dsp:nvSpPr>
        <dsp:cNvPr id="0" name=""/>
        <dsp:cNvSpPr/>
      </dsp:nvSpPr>
      <dsp:spPr>
        <a:xfrm>
          <a:off x="45425" y="2039375"/>
          <a:ext cx="2038916" cy="1223349"/>
        </a:xfrm>
        <a:prstGeom prst="roundRect">
          <a:avLst>
            <a:gd name="adj" fmla="val 10000"/>
          </a:avLst>
        </a:prstGeom>
        <a:solidFill>
          <a:schemeClr val="accent6">
            <a:shade val="50000"/>
            <a:hueOff val="92106"/>
            <a:satOff val="-4026"/>
            <a:lumOff val="109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Gender</a:t>
          </a:r>
          <a:endParaRPr lang="en-US" sz="2400" kern="1200" dirty="0"/>
        </a:p>
      </dsp:txBody>
      <dsp:txXfrm>
        <a:off x="81256" y="2075206"/>
        <a:ext cx="1967254" cy="115168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F122E2-F0D8-4347-9E8A-F5710CDA7A6A}">
      <dsp:nvSpPr>
        <dsp:cNvPr id="0" name=""/>
        <dsp:cNvSpPr/>
      </dsp:nvSpPr>
      <dsp:spPr>
        <a:xfrm>
          <a:off x="31946" y="1605"/>
          <a:ext cx="10788834" cy="821013"/>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This is one of the most important phases in effective interviewing. The success of the interview &amp; consequently the investigation could depend on it</a:t>
          </a:r>
          <a:endParaRPr lang="en-US" sz="2400" kern="1200" dirty="0"/>
        </a:p>
      </dsp:txBody>
      <dsp:txXfrm>
        <a:off x="55993" y="25652"/>
        <a:ext cx="10740740" cy="772919"/>
      </dsp:txXfrm>
    </dsp:sp>
    <dsp:sp modelId="{FF3C0D55-3765-4218-929E-C9B3994CF343}">
      <dsp:nvSpPr>
        <dsp:cNvPr id="0" name=""/>
        <dsp:cNvSpPr/>
      </dsp:nvSpPr>
      <dsp:spPr>
        <a:xfrm rot="5400000">
          <a:off x="5272423" y="843144"/>
          <a:ext cx="307880" cy="369456"/>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5400000">
        <a:off x="5315526" y="873932"/>
        <a:ext cx="221674" cy="215516"/>
      </dsp:txXfrm>
    </dsp:sp>
    <dsp:sp modelId="{4B3EEC1F-490A-4982-BFCC-F37DDBDB65A1}">
      <dsp:nvSpPr>
        <dsp:cNvPr id="0" name=""/>
        <dsp:cNvSpPr/>
      </dsp:nvSpPr>
      <dsp:spPr>
        <a:xfrm>
          <a:off x="31946" y="1233126"/>
          <a:ext cx="10788834" cy="821013"/>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 planning session takes account of all the available information &amp; identifies key issues &amp; objectives required, even where it is essential an early interview takes place</a:t>
          </a:r>
          <a:endParaRPr lang="en-US" sz="2400" kern="1200" dirty="0"/>
        </a:p>
      </dsp:txBody>
      <dsp:txXfrm>
        <a:off x="55993" y="1257173"/>
        <a:ext cx="10740740" cy="772919"/>
      </dsp:txXfrm>
    </dsp:sp>
    <dsp:sp modelId="{A7ABDB6D-6E57-49C5-AFEA-E5FB73B21847}">
      <dsp:nvSpPr>
        <dsp:cNvPr id="0" name=""/>
        <dsp:cNvSpPr/>
      </dsp:nvSpPr>
      <dsp:spPr>
        <a:xfrm rot="5400000">
          <a:off x="5272423" y="2074665"/>
          <a:ext cx="307880" cy="369456"/>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5400000">
        <a:off x="5315526" y="2105453"/>
        <a:ext cx="221674" cy="215516"/>
      </dsp:txXfrm>
    </dsp:sp>
    <dsp:sp modelId="{AA067447-E72C-4670-AFF2-45832AFA177D}">
      <dsp:nvSpPr>
        <dsp:cNvPr id="0" name=""/>
        <dsp:cNvSpPr/>
      </dsp:nvSpPr>
      <dsp:spPr>
        <a:xfrm>
          <a:off x="0" y="2464646"/>
          <a:ext cx="10852728" cy="821013"/>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Interviewers should consider the following:</a:t>
          </a:r>
          <a:endParaRPr lang="en-US" sz="2400" kern="1200" dirty="0"/>
        </a:p>
      </dsp:txBody>
      <dsp:txXfrm>
        <a:off x="24047" y="2488693"/>
        <a:ext cx="10804634" cy="77291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1D08A5-BACC-41D9-8510-2437D345DE25}">
      <dsp:nvSpPr>
        <dsp:cNvPr id="0" name=""/>
        <dsp:cNvSpPr/>
      </dsp:nvSpPr>
      <dsp:spPr>
        <a:xfrm>
          <a:off x="4330" y="1074078"/>
          <a:ext cx="1893565" cy="1136139"/>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Create &amp; record the interview plan</a:t>
          </a:r>
          <a:endParaRPr lang="en-US" sz="2000" kern="1200" dirty="0"/>
        </a:p>
      </dsp:txBody>
      <dsp:txXfrm>
        <a:off x="37606" y="1107354"/>
        <a:ext cx="1827013" cy="1069587"/>
      </dsp:txXfrm>
    </dsp:sp>
    <dsp:sp modelId="{D0CFFD7C-3A6D-4039-B1BF-B2FEB44AEA91}">
      <dsp:nvSpPr>
        <dsp:cNvPr id="0" name=""/>
        <dsp:cNvSpPr/>
      </dsp:nvSpPr>
      <dsp:spPr>
        <a:xfrm>
          <a:off x="2087252" y="1407346"/>
          <a:ext cx="401435" cy="469604"/>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2087252" y="1501267"/>
        <a:ext cx="281005" cy="281762"/>
      </dsp:txXfrm>
    </dsp:sp>
    <dsp:sp modelId="{15BD28FF-5B0B-498A-BB63-BE27154BD9C2}">
      <dsp:nvSpPr>
        <dsp:cNvPr id="0" name=""/>
        <dsp:cNvSpPr/>
      </dsp:nvSpPr>
      <dsp:spPr>
        <a:xfrm>
          <a:off x="2655322" y="1074078"/>
          <a:ext cx="1893565" cy="1136139"/>
        </a:xfrm>
        <a:prstGeom prst="roundRect">
          <a:avLst>
            <a:gd name="adj" fmla="val 10000"/>
          </a:avLst>
        </a:prstGeom>
        <a:solidFill>
          <a:schemeClr val="accent4">
            <a:hueOff val="3266964"/>
            <a:satOff val="-13592"/>
            <a:lumOff val="320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Characteristics of the interviewee</a:t>
          </a:r>
          <a:endParaRPr lang="en-US" sz="2000" kern="1200" dirty="0"/>
        </a:p>
      </dsp:txBody>
      <dsp:txXfrm>
        <a:off x="2688598" y="1107354"/>
        <a:ext cx="1827013" cy="1069587"/>
      </dsp:txXfrm>
    </dsp:sp>
    <dsp:sp modelId="{9B7299FF-743E-445E-A216-BE0015BFCA1B}">
      <dsp:nvSpPr>
        <dsp:cNvPr id="0" name=""/>
        <dsp:cNvSpPr/>
      </dsp:nvSpPr>
      <dsp:spPr>
        <a:xfrm>
          <a:off x="4738243" y="1407346"/>
          <a:ext cx="401435" cy="469604"/>
        </a:xfrm>
        <a:prstGeom prst="rightArrow">
          <a:avLst>
            <a:gd name="adj1" fmla="val 60000"/>
            <a:gd name="adj2" fmla="val 50000"/>
          </a:avLst>
        </a:prstGeom>
        <a:solidFill>
          <a:schemeClr val="accent4">
            <a:hueOff val="4900445"/>
            <a:satOff val="-20388"/>
            <a:lumOff val="480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4738243" y="1501267"/>
        <a:ext cx="281005" cy="281762"/>
      </dsp:txXfrm>
    </dsp:sp>
    <dsp:sp modelId="{0FE6B238-9E45-42DA-AA8D-CE125FB9EFC5}">
      <dsp:nvSpPr>
        <dsp:cNvPr id="0" name=""/>
        <dsp:cNvSpPr/>
      </dsp:nvSpPr>
      <dsp:spPr>
        <a:xfrm>
          <a:off x="5306313" y="1074078"/>
          <a:ext cx="1893565" cy="1136139"/>
        </a:xfrm>
        <a:prstGeom prst="roundRect">
          <a:avLst>
            <a:gd name="adj" fmla="val 10000"/>
          </a:avLst>
        </a:prstGeom>
        <a:solidFill>
          <a:schemeClr val="accent4">
            <a:hueOff val="6533927"/>
            <a:satOff val="-27185"/>
            <a:lumOff val="64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Practical arrangements</a:t>
          </a:r>
          <a:endParaRPr lang="en-US" sz="2000" kern="1200" dirty="0"/>
        </a:p>
      </dsp:txBody>
      <dsp:txXfrm>
        <a:off x="5339589" y="1107354"/>
        <a:ext cx="1827013" cy="1069587"/>
      </dsp:txXfrm>
    </dsp:sp>
    <dsp:sp modelId="{BF4F656D-5671-4A86-85C3-41AF78E0F5C6}">
      <dsp:nvSpPr>
        <dsp:cNvPr id="0" name=""/>
        <dsp:cNvSpPr/>
      </dsp:nvSpPr>
      <dsp:spPr>
        <a:xfrm>
          <a:off x="7389235" y="1407346"/>
          <a:ext cx="401435" cy="469604"/>
        </a:xfrm>
        <a:prstGeom prst="rightArrow">
          <a:avLst>
            <a:gd name="adj1" fmla="val 60000"/>
            <a:gd name="adj2" fmla="val 50000"/>
          </a:avLst>
        </a:prstGeom>
        <a:solidFill>
          <a:schemeClr val="accent4">
            <a:hueOff val="9800891"/>
            <a:satOff val="-40777"/>
            <a:lumOff val="960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389235" y="1501267"/>
        <a:ext cx="281005" cy="281762"/>
      </dsp:txXfrm>
    </dsp:sp>
    <dsp:sp modelId="{F3724149-6CC2-489B-972F-8F5CB15EBEDA}">
      <dsp:nvSpPr>
        <dsp:cNvPr id="0" name=""/>
        <dsp:cNvSpPr/>
      </dsp:nvSpPr>
      <dsp:spPr>
        <a:xfrm>
          <a:off x="7957304" y="1074078"/>
          <a:ext cx="1893565" cy="1136139"/>
        </a:xfrm>
        <a:prstGeom prst="roundRect">
          <a:avLst>
            <a:gd name="adj" fmla="val 1000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Making a written plan</a:t>
          </a:r>
          <a:endParaRPr lang="en-US" sz="2000" kern="1200" dirty="0"/>
        </a:p>
      </dsp:txBody>
      <dsp:txXfrm>
        <a:off x="7990580" y="1107354"/>
        <a:ext cx="1827013" cy="106958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EA0A7C-2C54-43AF-BA61-D4599A7AACE5}">
      <dsp:nvSpPr>
        <dsp:cNvPr id="0" name=""/>
        <dsp:cNvSpPr/>
      </dsp:nvSpPr>
      <dsp:spPr>
        <a:xfrm>
          <a:off x="665884" y="759"/>
          <a:ext cx="2557773" cy="1534664"/>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Category of witness</a:t>
          </a:r>
          <a:endParaRPr lang="en-US" sz="2000" kern="1200" dirty="0"/>
        </a:p>
      </dsp:txBody>
      <dsp:txXfrm>
        <a:off x="710833" y="45708"/>
        <a:ext cx="2467875" cy="1444766"/>
      </dsp:txXfrm>
    </dsp:sp>
    <dsp:sp modelId="{C06AC40B-EADB-4844-8E39-379EA67A6721}">
      <dsp:nvSpPr>
        <dsp:cNvPr id="0" name=""/>
        <dsp:cNvSpPr/>
      </dsp:nvSpPr>
      <dsp:spPr>
        <a:xfrm>
          <a:off x="3448742" y="450927"/>
          <a:ext cx="542248" cy="634327"/>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3448742" y="577792"/>
        <a:ext cx="379574" cy="380597"/>
      </dsp:txXfrm>
    </dsp:sp>
    <dsp:sp modelId="{127A535E-F71B-423B-99A9-FFDD78344F70}">
      <dsp:nvSpPr>
        <dsp:cNvPr id="0" name=""/>
        <dsp:cNvSpPr/>
      </dsp:nvSpPr>
      <dsp:spPr>
        <a:xfrm>
          <a:off x="4246768" y="759"/>
          <a:ext cx="2557773" cy="1534664"/>
        </a:xfrm>
        <a:prstGeom prst="roundRect">
          <a:avLst>
            <a:gd name="adj" fmla="val 10000"/>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Range of topics to be covered around identified time parameters</a:t>
          </a:r>
          <a:endParaRPr lang="en-US" sz="2000" kern="1200" dirty="0"/>
        </a:p>
      </dsp:txBody>
      <dsp:txXfrm>
        <a:off x="4291717" y="45708"/>
        <a:ext cx="2467875" cy="1444766"/>
      </dsp:txXfrm>
    </dsp:sp>
    <dsp:sp modelId="{2C0D8FF1-2356-43D0-B9A2-4F80BE5CFDAA}">
      <dsp:nvSpPr>
        <dsp:cNvPr id="0" name=""/>
        <dsp:cNvSpPr/>
      </dsp:nvSpPr>
      <dsp:spPr>
        <a:xfrm>
          <a:off x="7029626" y="450927"/>
          <a:ext cx="542248" cy="634327"/>
        </a:xfrm>
        <a:prstGeom prst="rightArrow">
          <a:avLst>
            <a:gd name="adj1" fmla="val 60000"/>
            <a:gd name="adj2" fmla="val 50000"/>
          </a:avLst>
        </a:prstGeom>
        <a:solidFill>
          <a:schemeClr val="accent5">
            <a:hueOff val="-2252848"/>
            <a:satOff val="-5806"/>
            <a:lumOff val="-392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029626" y="577792"/>
        <a:ext cx="379574" cy="380597"/>
      </dsp:txXfrm>
    </dsp:sp>
    <dsp:sp modelId="{10C3F780-5075-4C64-BC3D-48B5EFAED1BE}">
      <dsp:nvSpPr>
        <dsp:cNvPr id="0" name=""/>
        <dsp:cNvSpPr/>
      </dsp:nvSpPr>
      <dsp:spPr>
        <a:xfrm>
          <a:off x="7827651" y="759"/>
          <a:ext cx="2557773" cy="1534664"/>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Points necessary to prove the potential offence(s) under investigation</a:t>
          </a:r>
        </a:p>
      </dsp:txBody>
      <dsp:txXfrm>
        <a:off x="7872600" y="45708"/>
        <a:ext cx="2467875" cy="1444766"/>
      </dsp:txXfrm>
    </dsp:sp>
    <dsp:sp modelId="{C2969D94-AB1E-4EBE-8334-207E0045DF68}">
      <dsp:nvSpPr>
        <dsp:cNvPr id="0" name=""/>
        <dsp:cNvSpPr/>
      </dsp:nvSpPr>
      <dsp:spPr>
        <a:xfrm rot="5400000">
          <a:off x="8893456" y="1648840"/>
          <a:ext cx="426163" cy="765583"/>
        </a:xfrm>
        <a:prstGeom prst="rightArrow">
          <a:avLst>
            <a:gd name="adj1" fmla="val 60000"/>
            <a:gd name="adj2" fmla="val 50000"/>
          </a:avLst>
        </a:prstGeom>
        <a:solidFill>
          <a:schemeClr val="accent5">
            <a:hueOff val="-4505695"/>
            <a:satOff val="-11613"/>
            <a:lumOff val="-784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5400000">
        <a:off x="8876864" y="1818550"/>
        <a:ext cx="459349" cy="298314"/>
      </dsp:txXfrm>
    </dsp:sp>
    <dsp:sp modelId="{73C85D39-0094-4534-B6AB-A5C90165C1C3}">
      <dsp:nvSpPr>
        <dsp:cNvPr id="0" name=""/>
        <dsp:cNvSpPr/>
      </dsp:nvSpPr>
      <dsp:spPr>
        <a:xfrm>
          <a:off x="7827651" y="2558533"/>
          <a:ext cx="2557773" cy="1534664"/>
        </a:xfrm>
        <a:prstGeom prst="roundRect">
          <a:avLst>
            <a:gd name="adj" fmla="val 10000"/>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Points which may be a defence for committing the offence(s) under investigation</a:t>
          </a:r>
          <a:endParaRPr lang="en-US" sz="2000" kern="1200" dirty="0"/>
        </a:p>
      </dsp:txBody>
      <dsp:txXfrm>
        <a:off x="7872600" y="2603482"/>
        <a:ext cx="2467875" cy="1444766"/>
      </dsp:txXfrm>
    </dsp:sp>
    <dsp:sp modelId="{369CFD10-0986-4A14-8C34-4DE0572059CB}">
      <dsp:nvSpPr>
        <dsp:cNvPr id="0" name=""/>
        <dsp:cNvSpPr/>
      </dsp:nvSpPr>
      <dsp:spPr>
        <a:xfrm rot="10800000">
          <a:off x="7060319" y="3008701"/>
          <a:ext cx="542248" cy="634327"/>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10800000">
        <a:off x="7222993" y="3135566"/>
        <a:ext cx="379574" cy="380597"/>
      </dsp:txXfrm>
    </dsp:sp>
    <dsp:sp modelId="{00EA674A-9150-4279-BC9F-5D7140A8E3FF}">
      <dsp:nvSpPr>
        <dsp:cNvPr id="0" name=""/>
        <dsp:cNvSpPr/>
      </dsp:nvSpPr>
      <dsp:spPr>
        <a:xfrm>
          <a:off x="4246768" y="2558533"/>
          <a:ext cx="2557773" cy="1534664"/>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ADVOKATE</a:t>
          </a:r>
          <a:endParaRPr lang="en-US" sz="2000" kern="1200" dirty="0"/>
        </a:p>
      </dsp:txBody>
      <dsp:txXfrm>
        <a:off x="4291717" y="2603482"/>
        <a:ext cx="2467875" cy="144476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FC85E0-213B-41A1-95D6-B312575E6897}">
      <dsp:nvSpPr>
        <dsp:cNvPr id="0" name=""/>
        <dsp:cNvSpPr/>
      </dsp:nvSpPr>
      <dsp:spPr>
        <a:xfrm>
          <a:off x="3044305" y="301"/>
          <a:ext cx="4566458" cy="1174050"/>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How would you like to be treated?</a:t>
          </a:r>
        </a:p>
      </dsp:txBody>
      <dsp:txXfrm>
        <a:off x="3044305" y="147057"/>
        <a:ext cx="4126189" cy="880538"/>
      </dsp:txXfrm>
    </dsp:sp>
    <dsp:sp modelId="{BB0DBA4D-A1A0-4792-B0AB-40ACF7C3189A}">
      <dsp:nvSpPr>
        <dsp:cNvPr id="0" name=""/>
        <dsp:cNvSpPr/>
      </dsp:nvSpPr>
      <dsp:spPr>
        <a:xfrm>
          <a:off x="0" y="301"/>
          <a:ext cx="3044305" cy="1174050"/>
        </a:xfrm>
        <a:prstGeom prst="roundRect">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3600" kern="1200"/>
            <a:t>G</a:t>
          </a:r>
          <a:r>
            <a:rPr lang="en-US" sz="2800" kern="1200"/>
            <a:t> </a:t>
          </a:r>
          <a:r>
            <a:rPr lang="en-US" sz="3200" kern="1200"/>
            <a:t>- Greetings</a:t>
          </a:r>
          <a:endParaRPr lang="en-US" sz="3200" kern="1200" dirty="0"/>
        </a:p>
      </dsp:txBody>
      <dsp:txXfrm>
        <a:off x="57312" y="57613"/>
        <a:ext cx="2929681" cy="1059426"/>
      </dsp:txXfrm>
    </dsp:sp>
    <dsp:sp modelId="{26C9A5CA-453B-4D48-83D3-7251263327A1}">
      <dsp:nvSpPr>
        <dsp:cNvPr id="0" name=""/>
        <dsp:cNvSpPr/>
      </dsp:nvSpPr>
      <dsp:spPr>
        <a:xfrm>
          <a:off x="3044305" y="1291757"/>
          <a:ext cx="4566458" cy="1174050"/>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Why the interview is taking place</a:t>
          </a:r>
        </a:p>
      </dsp:txBody>
      <dsp:txXfrm>
        <a:off x="3044305" y="1438513"/>
        <a:ext cx="4126189" cy="880538"/>
      </dsp:txXfrm>
    </dsp:sp>
    <dsp:sp modelId="{45ED461E-F0E8-4EA6-B921-C8B9B3B31362}">
      <dsp:nvSpPr>
        <dsp:cNvPr id="0" name=""/>
        <dsp:cNvSpPr/>
      </dsp:nvSpPr>
      <dsp:spPr>
        <a:xfrm>
          <a:off x="0" y="1291757"/>
          <a:ext cx="3044305" cy="1174050"/>
        </a:xfrm>
        <a:prstGeom prst="roundRect">
          <a:avLst/>
        </a:prstGeom>
        <a:solidFill>
          <a:schemeClr val="accent1">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3600" kern="1200"/>
            <a:t>R </a:t>
          </a:r>
          <a:r>
            <a:rPr lang="en-US" sz="3200" kern="1200"/>
            <a:t>- Reasons</a:t>
          </a:r>
          <a:endParaRPr lang="en-US" sz="3600" kern="1200" dirty="0"/>
        </a:p>
      </dsp:txBody>
      <dsp:txXfrm>
        <a:off x="57312" y="1349069"/>
        <a:ext cx="2929681" cy="105942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FC85E0-213B-41A1-95D6-B312575E6897}">
      <dsp:nvSpPr>
        <dsp:cNvPr id="0" name=""/>
        <dsp:cNvSpPr/>
      </dsp:nvSpPr>
      <dsp:spPr>
        <a:xfrm>
          <a:off x="3044305" y="301"/>
          <a:ext cx="4566458" cy="1174050"/>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Routine of the interview</a:t>
          </a:r>
        </a:p>
      </dsp:txBody>
      <dsp:txXfrm>
        <a:off x="3044305" y="147057"/>
        <a:ext cx="4126189" cy="880538"/>
      </dsp:txXfrm>
    </dsp:sp>
    <dsp:sp modelId="{BB0DBA4D-A1A0-4792-B0AB-40ACF7C3189A}">
      <dsp:nvSpPr>
        <dsp:cNvPr id="0" name=""/>
        <dsp:cNvSpPr/>
      </dsp:nvSpPr>
      <dsp:spPr>
        <a:xfrm>
          <a:off x="0" y="301"/>
          <a:ext cx="3044305" cy="11740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3600" kern="1200"/>
            <a:t>R -</a:t>
          </a:r>
          <a:r>
            <a:rPr lang="en-US" sz="3200" kern="1200"/>
            <a:t> Routine </a:t>
          </a:r>
          <a:endParaRPr lang="en-US" sz="3600" kern="1200" dirty="0"/>
        </a:p>
      </dsp:txBody>
      <dsp:txXfrm>
        <a:off x="57312" y="57613"/>
        <a:ext cx="2929681" cy="1059426"/>
      </dsp:txXfrm>
    </dsp:sp>
    <dsp:sp modelId="{26C9A5CA-453B-4D48-83D3-7251263327A1}">
      <dsp:nvSpPr>
        <dsp:cNvPr id="0" name=""/>
        <dsp:cNvSpPr/>
      </dsp:nvSpPr>
      <dsp:spPr>
        <a:xfrm>
          <a:off x="3044305" y="1291757"/>
          <a:ext cx="4566458" cy="1174050"/>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Process of the interview</a:t>
          </a:r>
        </a:p>
      </dsp:txBody>
      <dsp:txXfrm>
        <a:off x="3044305" y="1438513"/>
        <a:ext cx="4126189" cy="880538"/>
      </dsp:txXfrm>
    </dsp:sp>
    <dsp:sp modelId="{45ED461E-F0E8-4EA6-B921-C8B9B3B31362}">
      <dsp:nvSpPr>
        <dsp:cNvPr id="0" name=""/>
        <dsp:cNvSpPr/>
      </dsp:nvSpPr>
      <dsp:spPr>
        <a:xfrm>
          <a:off x="0" y="1292058"/>
          <a:ext cx="3044305" cy="11740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3600" kern="1200"/>
            <a:t>R </a:t>
          </a:r>
          <a:r>
            <a:rPr lang="en-US" sz="3200" kern="1200"/>
            <a:t>– Route Map</a:t>
          </a:r>
          <a:r>
            <a:rPr lang="en-US" sz="3600" kern="1200"/>
            <a:t> </a:t>
          </a:r>
          <a:endParaRPr lang="en-US" sz="3600" kern="1200" dirty="0"/>
        </a:p>
      </dsp:txBody>
      <dsp:txXfrm>
        <a:off x="57312" y="1349370"/>
        <a:ext cx="2929681" cy="105942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7420ED-9ECF-4E75-BDDF-5B5199C99F11}">
      <dsp:nvSpPr>
        <dsp:cNvPr id="0" name=""/>
        <dsp:cNvSpPr/>
      </dsp:nvSpPr>
      <dsp:spPr>
        <a:xfrm rot="16200000">
          <a:off x="1061764" y="442976"/>
          <a:ext cx="1675197" cy="2831926"/>
        </a:xfrm>
        <a:prstGeom prst="round2SameRect">
          <a:avLst>
            <a:gd name="adj1" fmla="val 16670"/>
            <a:gd name="adj2" fmla="val 0"/>
          </a:avLst>
        </a:prstGeom>
        <a:solidFill>
          <a:schemeClr val="accent3">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203200" rIns="182880" bIns="203200" numCol="1" spcCol="1270" anchor="t" anchorCtr="0">
          <a:noAutofit/>
        </a:bodyPr>
        <a:lstStyle/>
        <a:p>
          <a:pPr marL="0" lvl="0" indent="0" algn="l" defTabSz="1422400">
            <a:lnSpc>
              <a:spcPct val="90000"/>
            </a:lnSpc>
            <a:spcBef>
              <a:spcPct val="0"/>
            </a:spcBef>
            <a:spcAft>
              <a:spcPct val="35000"/>
            </a:spcAft>
            <a:buNone/>
          </a:pPr>
          <a:r>
            <a:rPr lang="en-US" sz="3200" kern="1200" dirty="0"/>
            <a:t>Active Listening</a:t>
          </a:r>
        </a:p>
      </dsp:txBody>
      <dsp:txXfrm rot="5400000">
        <a:off x="565191" y="1103131"/>
        <a:ext cx="2750135" cy="1511615"/>
      </dsp:txXfrm>
    </dsp:sp>
    <dsp:sp modelId="{AEF4BE60-336C-4463-B29C-79FC4A58372F}">
      <dsp:nvSpPr>
        <dsp:cNvPr id="0" name=""/>
        <dsp:cNvSpPr/>
      </dsp:nvSpPr>
      <dsp:spPr>
        <a:xfrm rot="5400000">
          <a:off x="4092511" y="434025"/>
          <a:ext cx="1700538" cy="2875198"/>
        </a:xfrm>
        <a:prstGeom prst="round2SameRect">
          <a:avLst>
            <a:gd name="adj1" fmla="val 16670"/>
            <a:gd name="adj2" fmla="val 0"/>
          </a:avLst>
        </a:prstGeom>
        <a:solidFill>
          <a:schemeClr val="accent3">
            <a:tint val="50000"/>
            <a:hueOff val="1955669"/>
            <a:satOff val="100000"/>
            <a:lumOff val="1053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2880" tIns="203200" rIns="121920" bIns="203200" numCol="1" spcCol="1270" anchor="t" anchorCtr="0">
          <a:noAutofit/>
        </a:bodyPr>
        <a:lstStyle/>
        <a:p>
          <a:pPr marL="0" lvl="0" indent="0" algn="l" defTabSz="1422400">
            <a:lnSpc>
              <a:spcPct val="90000"/>
            </a:lnSpc>
            <a:spcBef>
              <a:spcPct val="0"/>
            </a:spcBef>
            <a:spcAft>
              <a:spcPct val="35000"/>
            </a:spcAft>
            <a:buNone/>
          </a:pPr>
          <a:r>
            <a:rPr lang="en-US" sz="3200" kern="1200" dirty="0"/>
            <a:t>Questioning</a:t>
          </a:r>
        </a:p>
      </dsp:txBody>
      <dsp:txXfrm rot="-5400000">
        <a:off x="3505181" y="1104383"/>
        <a:ext cx="2792170" cy="1534482"/>
      </dsp:txXfrm>
    </dsp:sp>
    <dsp:sp modelId="{6B99C856-F445-40F0-A53E-4AB164171564}">
      <dsp:nvSpPr>
        <dsp:cNvPr id="0" name=""/>
        <dsp:cNvSpPr/>
      </dsp:nvSpPr>
      <dsp:spPr>
        <a:xfrm>
          <a:off x="2440236" y="0"/>
          <a:ext cx="1948171" cy="1948076"/>
        </a:xfrm>
        <a:prstGeom prst="circularArrow">
          <a:avLst>
            <a:gd name="adj1" fmla="val 12500"/>
            <a:gd name="adj2" fmla="val 1142322"/>
            <a:gd name="adj3" fmla="val 20457678"/>
            <a:gd name="adj4" fmla="val 10800000"/>
            <a:gd name="adj5" fmla="val 125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622348-C362-439D-91EA-62FD4863F79C}">
      <dsp:nvSpPr>
        <dsp:cNvPr id="0" name=""/>
        <dsp:cNvSpPr/>
      </dsp:nvSpPr>
      <dsp:spPr>
        <a:xfrm rot="10800000">
          <a:off x="2412533" y="1988922"/>
          <a:ext cx="1948171" cy="1948076"/>
        </a:xfrm>
        <a:prstGeom prst="circularArrow">
          <a:avLst>
            <a:gd name="adj1" fmla="val 12500"/>
            <a:gd name="adj2" fmla="val 1142322"/>
            <a:gd name="adj3" fmla="val 20457678"/>
            <a:gd name="adj4" fmla="val 10800000"/>
            <a:gd name="adj5" fmla="val 125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BE27B4-6260-4D96-BA9E-F24195262893}">
      <dsp:nvSpPr>
        <dsp:cNvPr id="0" name=""/>
        <dsp:cNvSpPr/>
      </dsp:nvSpPr>
      <dsp:spPr>
        <a:xfrm>
          <a:off x="3166" y="618037"/>
          <a:ext cx="2511876" cy="150712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Obtaining complete, accurate &amp; reliable information</a:t>
          </a:r>
        </a:p>
      </dsp:txBody>
      <dsp:txXfrm>
        <a:off x="3166" y="618037"/>
        <a:ext cx="2511876" cy="1507125"/>
      </dsp:txXfrm>
    </dsp:sp>
    <dsp:sp modelId="{A4A4BCD0-B6F2-493B-B679-ADD8E4087716}">
      <dsp:nvSpPr>
        <dsp:cNvPr id="0" name=""/>
        <dsp:cNvSpPr/>
      </dsp:nvSpPr>
      <dsp:spPr>
        <a:xfrm>
          <a:off x="2766230" y="618037"/>
          <a:ext cx="2511876" cy="150712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err="1">
              <a:solidFill>
                <a:schemeClr val="tx1"/>
              </a:solidFill>
            </a:rPr>
            <a:t>Maximising</a:t>
          </a:r>
          <a:r>
            <a:rPr lang="en-US" sz="2400" kern="1200" dirty="0">
              <a:solidFill>
                <a:schemeClr val="tx1"/>
              </a:solidFill>
            </a:rPr>
            <a:t> the amount of relevant reliable information</a:t>
          </a:r>
        </a:p>
      </dsp:txBody>
      <dsp:txXfrm>
        <a:off x="2766230" y="618037"/>
        <a:ext cx="2511876" cy="1507125"/>
      </dsp:txXfrm>
    </dsp:sp>
    <dsp:sp modelId="{B2BE5F88-02AF-406E-A430-B70AA8A9FC88}">
      <dsp:nvSpPr>
        <dsp:cNvPr id="0" name=""/>
        <dsp:cNvSpPr/>
      </dsp:nvSpPr>
      <dsp:spPr>
        <a:xfrm>
          <a:off x="5529293" y="618037"/>
          <a:ext cx="2511876" cy="150712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Ensuring the information gained is </a:t>
          </a:r>
          <a:r>
            <a:rPr lang="en-US" sz="2400" kern="1200" dirty="0" err="1">
              <a:solidFill>
                <a:schemeClr val="tx1"/>
              </a:solidFill>
            </a:rPr>
            <a:t>admissable</a:t>
          </a:r>
          <a:endParaRPr lang="en-US" sz="2400" kern="1200" dirty="0">
            <a:solidFill>
              <a:schemeClr val="tx1"/>
            </a:solidFill>
          </a:endParaRPr>
        </a:p>
      </dsp:txBody>
      <dsp:txXfrm>
        <a:off x="5529293" y="618037"/>
        <a:ext cx="2511876" cy="1507125"/>
      </dsp:txXfrm>
    </dsp:sp>
    <dsp:sp modelId="{81DDBD94-B3B1-447D-8F98-0DBE0CB808EB}">
      <dsp:nvSpPr>
        <dsp:cNvPr id="0" name=""/>
        <dsp:cNvSpPr/>
      </dsp:nvSpPr>
      <dsp:spPr>
        <a:xfrm>
          <a:off x="8292357" y="618037"/>
          <a:ext cx="2511876" cy="1507125"/>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Maintaining the trust &amp; confidence of the public</a:t>
          </a:r>
        </a:p>
      </dsp:txBody>
      <dsp:txXfrm>
        <a:off x="8292357" y="618037"/>
        <a:ext cx="2511876" cy="150712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53B05B-881A-4A71-B28C-C29051F28D4B}">
      <dsp:nvSpPr>
        <dsp:cNvPr id="0" name=""/>
        <dsp:cNvSpPr/>
      </dsp:nvSpPr>
      <dsp:spPr>
        <a:xfrm>
          <a:off x="795" y="571632"/>
          <a:ext cx="3424496" cy="4109396"/>
        </a:xfrm>
        <a:prstGeom prst="roundRect">
          <a:avLst>
            <a:gd name="adj" fmla="val 5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0" tIns="133731" rIns="173355" bIns="0" numCol="1" spcCol="1270" anchor="t" anchorCtr="0">
          <a:noAutofit/>
        </a:bodyPr>
        <a:lstStyle/>
        <a:p>
          <a:pPr marL="0" lvl="0" indent="0" algn="r" defTabSz="1733550">
            <a:lnSpc>
              <a:spcPct val="90000"/>
            </a:lnSpc>
            <a:spcBef>
              <a:spcPct val="0"/>
            </a:spcBef>
            <a:spcAft>
              <a:spcPct val="35000"/>
            </a:spcAft>
            <a:buNone/>
          </a:pPr>
          <a:r>
            <a:rPr lang="en-US" sz="3900" b="1" kern="1200"/>
            <a:t>Relevant</a:t>
          </a:r>
          <a:endParaRPr lang="en-US" sz="3900" b="1" kern="1200" dirty="0"/>
        </a:p>
      </dsp:txBody>
      <dsp:txXfrm rot="16200000">
        <a:off x="-1341606" y="1914035"/>
        <a:ext cx="3369704" cy="684899"/>
      </dsp:txXfrm>
    </dsp:sp>
    <dsp:sp modelId="{9E54360E-67D1-4FE4-94F5-3B3853B5164C}">
      <dsp:nvSpPr>
        <dsp:cNvPr id="0" name=""/>
        <dsp:cNvSpPr/>
      </dsp:nvSpPr>
      <dsp:spPr>
        <a:xfrm>
          <a:off x="685695" y="571632"/>
          <a:ext cx="2551250" cy="4109396"/>
        </a:xfrm>
        <a:prstGeom prst="rect">
          <a:avLst/>
        </a:prstGeom>
        <a:noFill/>
        <a:ln>
          <a:noFill/>
        </a:ln>
        <a:effectLst/>
        <a:scene3d>
          <a:camera prst="orthographicFront"/>
          <a:lightRig rig="threePt" dir="t">
            <a:rot lat="0" lon="0" rev="7500000"/>
          </a:lightRig>
        </a:scene3d>
        <a:sp3d/>
      </dsp:spPr>
      <dsp:style>
        <a:lnRef idx="0">
          <a:scrgbClr r="0" g="0" b="0"/>
        </a:lnRef>
        <a:fillRef idx="3">
          <a:scrgbClr r="0" g="0" b="0"/>
        </a:fillRef>
        <a:effectRef idx="2">
          <a:scrgbClr r="0" g="0" b="0"/>
        </a:effectRef>
        <a:fontRef idx="minor">
          <a:schemeClr val="lt1"/>
        </a:fontRef>
      </dsp:style>
      <ds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US" sz="2800" kern="1200"/>
            <a:t>Bearing upon the investigation &amp; the individuals ability to contribute to this</a:t>
          </a:r>
          <a:endParaRPr lang="en-US" sz="2800" kern="1200" dirty="0"/>
        </a:p>
      </dsp:txBody>
      <dsp:txXfrm>
        <a:off x="685695" y="571632"/>
        <a:ext cx="2551250" cy="4109396"/>
      </dsp:txXfrm>
    </dsp:sp>
    <dsp:sp modelId="{F6F346D6-B81F-4234-A3AA-693533DD5B0D}">
      <dsp:nvSpPr>
        <dsp:cNvPr id="0" name=""/>
        <dsp:cNvSpPr/>
      </dsp:nvSpPr>
      <dsp:spPr>
        <a:xfrm>
          <a:off x="3545150" y="571632"/>
          <a:ext cx="3424496" cy="4109396"/>
        </a:xfrm>
        <a:prstGeom prst="roundRect">
          <a:avLst>
            <a:gd name="adj" fmla="val 5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0" tIns="133731" rIns="173355" bIns="0" numCol="1" spcCol="1270" anchor="t" anchorCtr="0">
          <a:noAutofit/>
        </a:bodyPr>
        <a:lstStyle/>
        <a:p>
          <a:pPr marL="0" lvl="0" indent="0" algn="r" defTabSz="1733550">
            <a:lnSpc>
              <a:spcPct val="90000"/>
            </a:lnSpc>
            <a:spcBef>
              <a:spcPct val="0"/>
            </a:spcBef>
            <a:spcAft>
              <a:spcPct val="35000"/>
            </a:spcAft>
            <a:buNone/>
          </a:pPr>
          <a:r>
            <a:rPr lang="en-US" sz="3900" b="1" kern="1200"/>
            <a:t>Respectful</a:t>
          </a:r>
          <a:endParaRPr lang="en-US" sz="3900" b="1" kern="1200" dirty="0"/>
        </a:p>
      </dsp:txBody>
      <dsp:txXfrm rot="16200000">
        <a:off x="2202747" y="1914035"/>
        <a:ext cx="3369704" cy="684899"/>
      </dsp:txXfrm>
    </dsp:sp>
    <dsp:sp modelId="{A5EB3454-A2A8-446A-9D2E-83FB9C114FDB}">
      <dsp:nvSpPr>
        <dsp:cNvPr id="0" name=""/>
        <dsp:cNvSpPr/>
      </dsp:nvSpPr>
      <dsp:spPr>
        <a:xfrm rot="5400000">
          <a:off x="3260162" y="3957404"/>
          <a:ext cx="604220" cy="513674"/>
        </a:xfrm>
        <a:prstGeom prst="flowChartExtract">
          <a:avLst/>
        </a:prstGeom>
        <a:solidFill>
          <a:schemeClr val="lt1">
            <a:hueOff val="0"/>
            <a:satOff val="0"/>
            <a:lumOff val="0"/>
            <a:alphaOff val="0"/>
          </a:schemeClr>
        </a:solidFill>
        <a:ln w="6350" cap="flat" cmpd="sng" algn="ctr">
          <a:solidFill>
            <a:schemeClr val="accent2">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20800" h="19050" prst="relaxedInset"/>
          <a:contourClr>
            <a:schemeClr val="bg1"/>
          </a:contourClr>
        </a:sp3d>
      </dsp:spPr>
      <dsp:style>
        <a:lnRef idx="1">
          <a:scrgbClr r="0" g="0" b="0"/>
        </a:lnRef>
        <a:fillRef idx="1">
          <a:scrgbClr r="0" g="0" b="0"/>
        </a:fillRef>
        <a:effectRef idx="2">
          <a:scrgbClr r="0" g="0" b="0"/>
        </a:effectRef>
        <a:fontRef idx="minor"/>
      </dsp:style>
    </dsp:sp>
    <dsp:sp modelId="{4DAB6A77-D505-4A60-886B-9A68698FA241}">
      <dsp:nvSpPr>
        <dsp:cNvPr id="0" name=""/>
        <dsp:cNvSpPr/>
      </dsp:nvSpPr>
      <dsp:spPr>
        <a:xfrm>
          <a:off x="4230049" y="571632"/>
          <a:ext cx="2551250" cy="4109396"/>
        </a:xfrm>
        <a:prstGeom prst="rect">
          <a:avLst/>
        </a:prstGeom>
        <a:noFill/>
        <a:ln>
          <a:noFill/>
        </a:ln>
        <a:effectLst/>
        <a:scene3d>
          <a:camera prst="orthographicFront"/>
          <a:lightRig rig="threePt" dir="t">
            <a:rot lat="0" lon="0" rev="7500000"/>
          </a:lightRig>
        </a:scene3d>
        <a:sp3d/>
      </dsp:spPr>
      <dsp:style>
        <a:lnRef idx="0">
          <a:scrgbClr r="0" g="0" b="0"/>
        </a:lnRef>
        <a:fillRef idx="3">
          <a:scrgbClr r="0" g="0" b="0"/>
        </a:fillRef>
        <a:effectRef idx="2">
          <a:scrgbClr r="0" g="0" b="0"/>
        </a:effectRef>
        <a:fontRef idx="minor">
          <a:schemeClr val="lt1"/>
        </a:fontRef>
      </dsp:style>
      <ds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US" sz="2800" kern="1200"/>
            <a:t>Not oppressive, pressuring or embarrassing</a:t>
          </a:r>
          <a:endParaRPr lang="en-US" sz="2800" kern="1200" dirty="0"/>
        </a:p>
      </dsp:txBody>
      <dsp:txXfrm>
        <a:off x="4230049" y="571632"/>
        <a:ext cx="2551250" cy="4109396"/>
      </dsp:txXfrm>
    </dsp:sp>
    <dsp:sp modelId="{9D7434C9-782B-4FC5-9E78-CEB7D90E20E8}">
      <dsp:nvSpPr>
        <dsp:cNvPr id="0" name=""/>
        <dsp:cNvSpPr/>
      </dsp:nvSpPr>
      <dsp:spPr>
        <a:xfrm>
          <a:off x="7089504" y="571632"/>
          <a:ext cx="3424496" cy="4109396"/>
        </a:xfrm>
        <a:prstGeom prst="roundRect">
          <a:avLst>
            <a:gd name="adj" fmla="val 5000"/>
          </a:avLst>
        </a:prstGeom>
        <a:gradFill rotWithShape="0">
          <a:gsLst>
            <a:gs pos="0">
              <a:schemeClr val="accent4">
                <a:hueOff val="0"/>
                <a:satOff val="0"/>
                <a:lumOff val="0"/>
                <a:alphaOff val="0"/>
                <a:satMod val="103000"/>
                <a:lumMod val="102000"/>
                <a:tint val="94000"/>
              </a:schemeClr>
            </a:gs>
            <a:gs pos="5000">
              <a:schemeClr val="accent4">
                <a:hueOff val="0"/>
                <a:satOff val="0"/>
                <a:alphaOff val="0"/>
                <a:satMod val="110000"/>
                <a:shade val="100000"/>
                <a:lumMod val="2336"/>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0" tIns="133731" rIns="173355" bIns="0" numCol="1" spcCol="1270" anchor="t" anchorCtr="0">
          <a:noAutofit/>
        </a:bodyPr>
        <a:lstStyle/>
        <a:p>
          <a:pPr marL="0" lvl="0" indent="0" algn="r" defTabSz="1733550">
            <a:lnSpc>
              <a:spcPct val="90000"/>
            </a:lnSpc>
            <a:spcBef>
              <a:spcPct val="0"/>
            </a:spcBef>
            <a:spcAft>
              <a:spcPct val="35000"/>
            </a:spcAft>
            <a:buNone/>
          </a:pPr>
          <a:r>
            <a:rPr lang="en-US" sz="3900" b="1" kern="1200"/>
            <a:t>Sensible</a:t>
          </a:r>
          <a:endParaRPr lang="en-US" sz="3900" b="1" kern="1200" dirty="0"/>
        </a:p>
      </dsp:txBody>
      <dsp:txXfrm rot="16200000">
        <a:off x="5747101" y="1914035"/>
        <a:ext cx="3369704" cy="684899"/>
      </dsp:txXfrm>
    </dsp:sp>
    <dsp:sp modelId="{B1D22367-0FB1-44CB-9E3E-D5D59C2D250E}">
      <dsp:nvSpPr>
        <dsp:cNvPr id="0" name=""/>
        <dsp:cNvSpPr/>
      </dsp:nvSpPr>
      <dsp:spPr>
        <a:xfrm rot="5400000">
          <a:off x="6804516" y="3839417"/>
          <a:ext cx="604220" cy="513674"/>
        </a:xfrm>
        <a:prstGeom prst="flowChartExtract">
          <a:avLst/>
        </a:prstGeom>
        <a:solidFill>
          <a:schemeClr val="lt1">
            <a:hueOff val="0"/>
            <a:satOff val="0"/>
            <a:lumOff val="0"/>
            <a:alphaOff val="0"/>
          </a:schemeClr>
        </a:solidFill>
        <a:ln w="6350" cap="flat" cmpd="sng" algn="ctr">
          <a:solidFill>
            <a:schemeClr val="accent3">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20800" h="19050" prst="relaxedInset"/>
          <a:contourClr>
            <a:schemeClr val="bg1"/>
          </a:contourClr>
        </a:sp3d>
      </dsp:spPr>
      <dsp:style>
        <a:lnRef idx="1">
          <a:scrgbClr r="0" g="0" b="0"/>
        </a:lnRef>
        <a:fillRef idx="1">
          <a:scrgbClr r="0" g="0" b="0"/>
        </a:fillRef>
        <a:effectRef idx="2">
          <a:scrgbClr r="0" g="0" b="0"/>
        </a:effectRef>
        <a:fontRef idx="minor"/>
      </dsp:style>
    </dsp:sp>
    <dsp:sp modelId="{6725DFEB-FAAF-42F4-A27F-1215D5B5872B}">
      <dsp:nvSpPr>
        <dsp:cNvPr id="0" name=""/>
        <dsp:cNvSpPr/>
      </dsp:nvSpPr>
      <dsp:spPr>
        <a:xfrm>
          <a:off x="7774403" y="571632"/>
          <a:ext cx="2551250" cy="4109396"/>
        </a:xfrm>
        <a:prstGeom prst="rect">
          <a:avLst/>
        </a:prstGeom>
        <a:noFill/>
        <a:ln>
          <a:noFill/>
        </a:ln>
        <a:effectLst/>
        <a:scene3d>
          <a:camera prst="orthographicFront"/>
          <a:lightRig rig="threePt" dir="t">
            <a:rot lat="0" lon="0" rev="7500000"/>
          </a:lightRig>
        </a:scene3d>
        <a:sp3d/>
      </dsp:spPr>
      <dsp:style>
        <a:lnRef idx="0">
          <a:scrgbClr r="0" g="0" b="0"/>
        </a:lnRef>
        <a:fillRef idx="3">
          <a:scrgbClr r="0" g="0" b="0"/>
        </a:fillRef>
        <a:effectRef idx="2">
          <a:scrgbClr r="0" g="0" b="0"/>
        </a:effectRef>
        <a:fontRef idx="minor">
          <a:schemeClr val="lt1"/>
        </a:fontRef>
      </dsp:style>
      <ds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US" sz="2800" kern="1200"/>
            <a:t>Seeking new information, testing earlier or other information. Checking on the  individual’s comprehension and how they are coping</a:t>
          </a:r>
          <a:endParaRPr lang="en-US" sz="2800" kern="1200" dirty="0"/>
        </a:p>
      </dsp:txBody>
      <dsp:txXfrm>
        <a:off x="7774403" y="571632"/>
        <a:ext cx="2551250" cy="410939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A264E9-AF83-49C9-AEFF-26849E095492}">
      <dsp:nvSpPr>
        <dsp:cNvPr id="0" name=""/>
        <dsp:cNvSpPr/>
      </dsp:nvSpPr>
      <dsp:spPr>
        <a:xfrm>
          <a:off x="0" y="0"/>
          <a:ext cx="9298754" cy="2937190"/>
        </a:xfrm>
        <a:prstGeom prst="rect">
          <a:avLst/>
        </a:prstGeom>
        <a:solidFill>
          <a:schemeClr val="accent4"/>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i="1" u="sng" kern="1200" dirty="0">
              <a:solidFill>
                <a:schemeClr val="tx1"/>
              </a:solidFill>
            </a:rPr>
            <a:t>Sensitive: </a:t>
          </a:r>
        </a:p>
        <a:p>
          <a:pPr marL="0" lvl="0" indent="0" algn="ctr" defTabSz="1244600">
            <a:lnSpc>
              <a:spcPct val="90000"/>
            </a:lnSpc>
            <a:spcBef>
              <a:spcPct val="0"/>
            </a:spcBef>
            <a:spcAft>
              <a:spcPct val="35000"/>
            </a:spcAft>
            <a:buNone/>
          </a:pPr>
          <a:r>
            <a:rPr lang="en-US" sz="2400" kern="1200" dirty="0">
              <a:solidFill>
                <a:schemeClr val="tx1"/>
              </a:solidFill>
            </a:rPr>
            <a:t>Using words &amp; constructing sentences mindful of the individual’s ability to comprehend &amp; communicate given:</a:t>
          </a:r>
        </a:p>
        <a:p>
          <a:pPr marL="0" lvl="0" indent="0" algn="ctr" defTabSz="1244600">
            <a:lnSpc>
              <a:spcPct val="90000"/>
            </a:lnSpc>
            <a:spcBef>
              <a:spcPct val="0"/>
            </a:spcBef>
            <a:spcAft>
              <a:spcPct val="35000"/>
            </a:spcAft>
            <a:buNone/>
          </a:pPr>
          <a:r>
            <a:rPr lang="en-US" sz="2400" kern="1200" dirty="0">
              <a:solidFill>
                <a:schemeClr val="tx1"/>
              </a:solidFill>
            </a:rPr>
            <a:t>His/her current mental, emotional &amp; physical state, their psychological make up, literacy, level of intellectual functioning, stage of development, any psychological problem/disorder, disposition towards acquiescence, compliance &amp; suggestibility</a:t>
          </a:r>
        </a:p>
      </dsp:txBody>
      <dsp:txXfrm>
        <a:off x="0" y="0"/>
        <a:ext cx="9298754" cy="2937190"/>
      </dsp:txXfrm>
    </dsp:sp>
    <dsp:sp modelId="{46F095DC-A7BA-4E25-886E-933C29199457}">
      <dsp:nvSpPr>
        <dsp:cNvPr id="0" name=""/>
        <dsp:cNvSpPr/>
      </dsp:nvSpPr>
      <dsp:spPr>
        <a:xfrm>
          <a:off x="2120271" y="3620687"/>
          <a:ext cx="5059653" cy="1095954"/>
        </a:xfrm>
        <a:prstGeom prst="rect">
          <a:avLst/>
        </a:prstGeom>
        <a:solidFill>
          <a:schemeClr val="accent4"/>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i="1" u="sng" kern="1200" dirty="0">
              <a:solidFill>
                <a:schemeClr val="tx1"/>
              </a:solidFill>
            </a:rPr>
            <a:t>Short:</a:t>
          </a:r>
        </a:p>
        <a:p>
          <a:pPr marL="0" lvl="0" indent="0" algn="ctr" defTabSz="1244600">
            <a:lnSpc>
              <a:spcPct val="90000"/>
            </a:lnSpc>
            <a:spcBef>
              <a:spcPct val="0"/>
            </a:spcBef>
            <a:spcAft>
              <a:spcPct val="35000"/>
            </a:spcAft>
            <a:buNone/>
          </a:pPr>
          <a:r>
            <a:rPr lang="en-US" sz="2400" kern="1200" dirty="0">
              <a:solidFill>
                <a:schemeClr val="tx1"/>
              </a:solidFill>
            </a:rPr>
            <a:t>As concise as possible</a:t>
          </a:r>
        </a:p>
      </dsp:txBody>
      <dsp:txXfrm>
        <a:off x="2120271" y="3620687"/>
        <a:ext cx="5059653" cy="1095954"/>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B06F02-8205-45B7-B931-76E850F0406A}">
      <dsp:nvSpPr>
        <dsp:cNvPr id="0" name=""/>
        <dsp:cNvSpPr/>
      </dsp:nvSpPr>
      <dsp:spPr>
        <a:xfrm>
          <a:off x="-836337" y="2407"/>
          <a:ext cx="8582407" cy="1231299"/>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i="1" u="sng" kern="1200" dirty="0"/>
            <a:t>Single</a:t>
          </a:r>
        </a:p>
        <a:p>
          <a:pPr marL="0" lvl="0" indent="0" algn="ctr" defTabSz="1244600">
            <a:lnSpc>
              <a:spcPct val="90000"/>
            </a:lnSpc>
            <a:spcBef>
              <a:spcPct val="0"/>
            </a:spcBef>
            <a:spcAft>
              <a:spcPct val="35000"/>
            </a:spcAft>
            <a:buNone/>
          </a:pPr>
          <a:r>
            <a:rPr lang="en-US" sz="2400" kern="1200" dirty="0"/>
            <a:t>Straightforward, to the point, not rambling or ‘all over the place,’ unambiguous </a:t>
          </a:r>
        </a:p>
      </dsp:txBody>
      <dsp:txXfrm>
        <a:off x="-800273" y="38471"/>
        <a:ext cx="8510279" cy="1159171"/>
      </dsp:txXfrm>
    </dsp:sp>
    <dsp:sp modelId="{A6D833B8-5B52-43AB-94DB-3838E75CA762}">
      <dsp:nvSpPr>
        <dsp:cNvPr id="0" name=""/>
        <dsp:cNvSpPr/>
      </dsp:nvSpPr>
      <dsp:spPr>
        <a:xfrm rot="5400000">
          <a:off x="3223997" y="1264489"/>
          <a:ext cx="461737" cy="554084"/>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5400000">
        <a:off x="3288641" y="1310663"/>
        <a:ext cx="332450" cy="323216"/>
      </dsp:txXfrm>
    </dsp:sp>
    <dsp:sp modelId="{23650D98-879F-4765-A33D-BE552E68976A}">
      <dsp:nvSpPr>
        <dsp:cNvPr id="0" name=""/>
        <dsp:cNvSpPr/>
      </dsp:nvSpPr>
      <dsp:spPr>
        <a:xfrm>
          <a:off x="0" y="1849356"/>
          <a:ext cx="6909732" cy="1231299"/>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i="1" u="sng" kern="1200"/>
            <a:t>Simple:</a:t>
          </a:r>
        </a:p>
        <a:p>
          <a:pPr marL="0" lvl="0" indent="0" algn="ctr" defTabSz="1244600">
            <a:lnSpc>
              <a:spcPct val="90000"/>
            </a:lnSpc>
            <a:spcBef>
              <a:spcPct val="0"/>
            </a:spcBef>
            <a:spcAft>
              <a:spcPct val="35000"/>
            </a:spcAft>
            <a:buNone/>
          </a:pPr>
          <a:r>
            <a:rPr lang="en-US" sz="2400" kern="1200"/>
            <a:t>Free from pretense or deceit, not misleading</a:t>
          </a:r>
          <a:endParaRPr lang="en-US" sz="2400" kern="1200" dirty="0"/>
        </a:p>
      </dsp:txBody>
      <dsp:txXfrm>
        <a:off x="36064" y="1885420"/>
        <a:ext cx="6837604" cy="1159171"/>
      </dsp:txXfrm>
    </dsp:sp>
    <dsp:sp modelId="{7ADE3C86-1F6F-4D64-930E-6248304A7CB6}">
      <dsp:nvSpPr>
        <dsp:cNvPr id="0" name=""/>
        <dsp:cNvSpPr/>
      </dsp:nvSpPr>
      <dsp:spPr>
        <a:xfrm rot="5400000">
          <a:off x="3223997" y="3111438"/>
          <a:ext cx="461737" cy="554084"/>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5400000">
        <a:off x="3288641" y="3157612"/>
        <a:ext cx="332450" cy="323216"/>
      </dsp:txXfrm>
    </dsp:sp>
    <dsp:sp modelId="{0E14FE09-7D5B-433C-9581-E3DF807686DC}">
      <dsp:nvSpPr>
        <dsp:cNvPr id="0" name=""/>
        <dsp:cNvSpPr/>
      </dsp:nvSpPr>
      <dsp:spPr>
        <a:xfrm>
          <a:off x="1780850" y="3696305"/>
          <a:ext cx="3348030" cy="1231299"/>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i="1" u="sng" kern="1200"/>
            <a:t>Sincere</a:t>
          </a:r>
          <a:endParaRPr lang="en-US" sz="2800" b="1" i="1" u="sng" kern="1200" dirty="0"/>
        </a:p>
      </dsp:txBody>
      <dsp:txXfrm>
        <a:off x="1816914" y="3732369"/>
        <a:ext cx="3275902" cy="1159171"/>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7B689F-1673-45CE-8684-767C17CA50DB}">
      <dsp:nvSpPr>
        <dsp:cNvPr id="0" name=""/>
        <dsp:cNvSpPr/>
      </dsp:nvSpPr>
      <dsp:spPr>
        <a:xfrm rot="5400000">
          <a:off x="-266907" y="1089784"/>
          <a:ext cx="1691168" cy="204716"/>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0BE903D-FD22-4FDA-AE11-A02408ED0087}">
      <dsp:nvSpPr>
        <dsp:cNvPr id="0" name=""/>
        <dsp:cNvSpPr/>
      </dsp:nvSpPr>
      <dsp:spPr>
        <a:xfrm>
          <a:off x="116351" y="1936"/>
          <a:ext cx="2274625" cy="1364775"/>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Guggling</a:t>
          </a:r>
          <a:endParaRPr lang="en-US" sz="2800" kern="1200" dirty="0"/>
        </a:p>
      </dsp:txBody>
      <dsp:txXfrm>
        <a:off x="156324" y="41909"/>
        <a:ext cx="2194679" cy="1284829"/>
      </dsp:txXfrm>
    </dsp:sp>
    <dsp:sp modelId="{2C537FE3-FD7E-40D7-AF93-CB65584B3D4E}">
      <dsp:nvSpPr>
        <dsp:cNvPr id="0" name=""/>
        <dsp:cNvSpPr/>
      </dsp:nvSpPr>
      <dsp:spPr>
        <a:xfrm rot="5400000">
          <a:off x="-266907" y="2795753"/>
          <a:ext cx="1691168" cy="204716"/>
        </a:xfrm>
        <a:prstGeom prst="rect">
          <a:avLst/>
        </a:prstGeom>
        <a:solidFill>
          <a:schemeClr val="accent5">
            <a:hueOff val="-1689636"/>
            <a:satOff val="-4355"/>
            <a:lumOff val="-294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989FA6F-08AC-4AA9-9179-80F2540037E7}">
      <dsp:nvSpPr>
        <dsp:cNvPr id="0" name=""/>
        <dsp:cNvSpPr/>
      </dsp:nvSpPr>
      <dsp:spPr>
        <a:xfrm>
          <a:off x="116351" y="1707906"/>
          <a:ext cx="2274625" cy="1364775"/>
        </a:xfrm>
        <a:prstGeom prst="roundRect">
          <a:avLst>
            <a:gd name="adj" fmla="val 10000"/>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Nodding</a:t>
          </a:r>
          <a:endParaRPr lang="en-US" sz="2800" kern="1200" dirty="0"/>
        </a:p>
      </dsp:txBody>
      <dsp:txXfrm>
        <a:off x="156324" y="1747879"/>
        <a:ext cx="2194679" cy="1284829"/>
      </dsp:txXfrm>
    </dsp:sp>
    <dsp:sp modelId="{9ABEDA98-E75E-4699-99A4-2E8271104F06}">
      <dsp:nvSpPr>
        <dsp:cNvPr id="0" name=""/>
        <dsp:cNvSpPr/>
      </dsp:nvSpPr>
      <dsp:spPr>
        <a:xfrm>
          <a:off x="586077" y="3648738"/>
          <a:ext cx="3010451" cy="204716"/>
        </a:xfrm>
        <a:prstGeom prst="rect">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5F2BA36-00B2-41D9-BBB2-45F756151F3A}">
      <dsp:nvSpPr>
        <dsp:cNvPr id="0" name=""/>
        <dsp:cNvSpPr/>
      </dsp:nvSpPr>
      <dsp:spPr>
        <a:xfrm>
          <a:off x="116351" y="3413875"/>
          <a:ext cx="2274625" cy="1364775"/>
        </a:xfrm>
        <a:prstGeom prst="roundRect">
          <a:avLst>
            <a:gd name="adj" fmla="val 10000"/>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‘Yes’</a:t>
          </a:r>
          <a:endParaRPr lang="en-US" sz="2800" kern="1200" dirty="0"/>
        </a:p>
      </dsp:txBody>
      <dsp:txXfrm>
        <a:off x="156324" y="3453848"/>
        <a:ext cx="2194679" cy="1284829"/>
      </dsp:txXfrm>
    </dsp:sp>
    <dsp:sp modelId="{75E48670-BB2E-46BC-B533-F2822D1B675A}">
      <dsp:nvSpPr>
        <dsp:cNvPr id="0" name=""/>
        <dsp:cNvSpPr/>
      </dsp:nvSpPr>
      <dsp:spPr>
        <a:xfrm rot="16200000">
          <a:off x="2758345" y="2795753"/>
          <a:ext cx="1691168" cy="204716"/>
        </a:xfrm>
        <a:prstGeom prst="rect">
          <a:avLst/>
        </a:prstGeom>
        <a:solidFill>
          <a:schemeClr val="accent5">
            <a:hueOff val="-5068907"/>
            <a:satOff val="-13064"/>
            <a:lumOff val="-882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BA5F169-DE55-405A-A248-FAFEC5C55F8C}">
      <dsp:nvSpPr>
        <dsp:cNvPr id="0" name=""/>
        <dsp:cNvSpPr/>
      </dsp:nvSpPr>
      <dsp:spPr>
        <a:xfrm>
          <a:off x="3141604" y="3413875"/>
          <a:ext cx="2274625" cy="1364775"/>
        </a:xfrm>
        <a:prstGeom prst="roundRect">
          <a:avLst>
            <a:gd name="adj" fmla="val 10000"/>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‘Go on’</a:t>
          </a:r>
          <a:endParaRPr lang="en-US" sz="2800" kern="1200" dirty="0"/>
        </a:p>
      </dsp:txBody>
      <dsp:txXfrm>
        <a:off x="3181577" y="3453848"/>
        <a:ext cx="2194679" cy="1284829"/>
      </dsp:txXfrm>
    </dsp:sp>
    <dsp:sp modelId="{DA8D44FD-9E52-44FD-A7E5-95C937A37DA9}">
      <dsp:nvSpPr>
        <dsp:cNvPr id="0" name=""/>
        <dsp:cNvSpPr/>
      </dsp:nvSpPr>
      <dsp:spPr>
        <a:xfrm rot="16200000">
          <a:off x="2758345" y="1089784"/>
          <a:ext cx="1691168" cy="204716"/>
        </a:xfrm>
        <a:prstGeom prst="rect">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3EF28E2-9042-46E9-96B7-522DA84B56F2}">
      <dsp:nvSpPr>
        <dsp:cNvPr id="0" name=""/>
        <dsp:cNvSpPr/>
      </dsp:nvSpPr>
      <dsp:spPr>
        <a:xfrm>
          <a:off x="3141604" y="1707906"/>
          <a:ext cx="2274625" cy="1364775"/>
        </a:xfrm>
        <a:prstGeom prst="roundRect">
          <a:avLst>
            <a:gd name="adj" fmla="val 10000"/>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‘Mmm’</a:t>
          </a:r>
          <a:endParaRPr lang="en-US" sz="2800" kern="1200" dirty="0"/>
        </a:p>
      </dsp:txBody>
      <dsp:txXfrm>
        <a:off x="3181577" y="1747879"/>
        <a:ext cx="2194679" cy="1284829"/>
      </dsp:txXfrm>
    </dsp:sp>
    <dsp:sp modelId="{0C42197D-7147-423B-B28A-A3BEDD4B1DA0}">
      <dsp:nvSpPr>
        <dsp:cNvPr id="0" name=""/>
        <dsp:cNvSpPr/>
      </dsp:nvSpPr>
      <dsp:spPr>
        <a:xfrm>
          <a:off x="3141604" y="1936"/>
          <a:ext cx="2274625" cy="1364775"/>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‘Ah ha’</a:t>
          </a:r>
          <a:endParaRPr lang="en-US" sz="2800" kern="1200" dirty="0"/>
        </a:p>
      </dsp:txBody>
      <dsp:txXfrm>
        <a:off x="3181577" y="41909"/>
        <a:ext cx="2194679" cy="1284829"/>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8EE511-1DDD-42E6-9489-C63136DE8952}">
      <dsp:nvSpPr>
        <dsp:cNvPr id="0" name=""/>
        <dsp:cNvSpPr/>
      </dsp:nvSpPr>
      <dsp:spPr>
        <a:xfrm>
          <a:off x="831283" y="85780"/>
          <a:ext cx="3918312" cy="118103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i="1" u="sng" kern="1200"/>
            <a:t>Forced Choice</a:t>
          </a:r>
          <a:r>
            <a:rPr lang="en-US" sz="2400" kern="1200"/>
            <a:t>:</a:t>
          </a:r>
        </a:p>
        <a:p>
          <a:pPr marL="0" lvl="0" indent="0" algn="ctr" defTabSz="1244600">
            <a:lnSpc>
              <a:spcPct val="90000"/>
            </a:lnSpc>
            <a:spcBef>
              <a:spcPct val="0"/>
            </a:spcBef>
            <a:spcAft>
              <a:spcPct val="35000"/>
            </a:spcAft>
            <a:buNone/>
          </a:pPr>
          <a:r>
            <a:rPr lang="en-US" sz="2400" kern="1200"/>
            <a:t>Do you want tea or coffee?</a:t>
          </a:r>
          <a:endParaRPr lang="en-US" sz="2400" kern="1200" dirty="0"/>
        </a:p>
      </dsp:txBody>
      <dsp:txXfrm>
        <a:off x="831283" y="85780"/>
        <a:ext cx="3918312" cy="1181039"/>
      </dsp:txXfrm>
    </dsp:sp>
    <dsp:sp modelId="{E102F28A-2E4D-4489-8F60-109809F2E9AE}">
      <dsp:nvSpPr>
        <dsp:cNvPr id="0" name=""/>
        <dsp:cNvSpPr/>
      </dsp:nvSpPr>
      <dsp:spPr>
        <a:xfrm>
          <a:off x="6013459" y="90081"/>
          <a:ext cx="4208670" cy="1204458"/>
        </a:xfrm>
        <a:prstGeom prst="rect">
          <a:avLst/>
        </a:prstGeom>
        <a:solidFill>
          <a:schemeClr val="accent3">
            <a:hueOff val="903533"/>
            <a:satOff val="33333"/>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i="1" u="sng" kern="1200"/>
            <a:t>Multiple:</a:t>
          </a:r>
        </a:p>
        <a:p>
          <a:pPr marL="0" lvl="0" indent="0" algn="ctr" defTabSz="1244600">
            <a:lnSpc>
              <a:spcPct val="90000"/>
            </a:lnSpc>
            <a:spcBef>
              <a:spcPct val="0"/>
            </a:spcBef>
            <a:spcAft>
              <a:spcPct val="35000"/>
            </a:spcAft>
            <a:buNone/>
          </a:pPr>
          <a:r>
            <a:rPr lang="en-US" sz="2400" kern="1200"/>
            <a:t>Was there another vehicle &amp; which way did it go?</a:t>
          </a:r>
          <a:endParaRPr lang="en-US" sz="2400" kern="1200" dirty="0"/>
        </a:p>
      </dsp:txBody>
      <dsp:txXfrm>
        <a:off x="6013459" y="90081"/>
        <a:ext cx="4208670" cy="1204458"/>
      </dsp:txXfrm>
    </dsp:sp>
    <dsp:sp modelId="{75ED6664-175D-43A9-9700-1A86B0A4AC8A}">
      <dsp:nvSpPr>
        <dsp:cNvPr id="0" name=""/>
        <dsp:cNvSpPr/>
      </dsp:nvSpPr>
      <dsp:spPr>
        <a:xfrm>
          <a:off x="2116" y="2025431"/>
          <a:ext cx="5810403" cy="2283724"/>
        </a:xfrm>
        <a:prstGeom prst="rect">
          <a:avLst/>
        </a:prstGeom>
        <a:solidFill>
          <a:schemeClr val="accent3">
            <a:hueOff val="1807066"/>
            <a:satOff val="66667"/>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i="1" u="sng" kern="1200"/>
            <a:t>Misleading:</a:t>
          </a:r>
        </a:p>
        <a:p>
          <a:pPr marL="0" lvl="0" indent="0" algn="ctr" defTabSz="1244600">
            <a:lnSpc>
              <a:spcPct val="90000"/>
            </a:lnSpc>
            <a:spcBef>
              <a:spcPct val="0"/>
            </a:spcBef>
            <a:spcAft>
              <a:spcPct val="35000"/>
            </a:spcAft>
            <a:buNone/>
          </a:pPr>
          <a:r>
            <a:rPr lang="en-US" sz="2400" kern="1200"/>
            <a:t>The distinction between  leading &amp; misleading questions  concerns the nature of the implied response. The first leads to a correct response, the second leads to an incorrect response</a:t>
          </a:r>
          <a:endParaRPr lang="en-US" sz="2400" kern="1200" dirty="0"/>
        </a:p>
      </dsp:txBody>
      <dsp:txXfrm>
        <a:off x="2116" y="2025431"/>
        <a:ext cx="5810403" cy="2283724"/>
      </dsp:txXfrm>
    </dsp:sp>
    <dsp:sp modelId="{1D37740D-503C-44D0-9C39-8CECD2FC85F3}">
      <dsp:nvSpPr>
        <dsp:cNvPr id="0" name=""/>
        <dsp:cNvSpPr/>
      </dsp:nvSpPr>
      <dsp:spPr>
        <a:xfrm>
          <a:off x="6067131" y="1937070"/>
          <a:ext cx="5328424" cy="2460444"/>
        </a:xfrm>
        <a:prstGeom prst="rect">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i="1" u="sng" kern="1200"/>
            <a:t>Complex:</a:t>
          </a:r>
        </a:p>
        <a:p>
          <a:pPr marL="0" lvl="0" indent="0" algn="ctr" defTabSz="1244600">
            <a:lnSpc>
              <a:spcPct val="90000"/>
            </a:lnSpc>
            <a:spcBef>
              <a:spcPct val="0"/>
            </a:spcBef>
            <a:spcAft>
              <a:spcPct val="35000"/>
            </a:spcAft>
            <a:buNone/>
          </a:pPr>
          <a:r>
            <a:rPr lang="en-US" sz="2400" kern="1200"/>
            <a:t>“You said that you’ve never been there before but I think that you did go there, &amp; that you said you’ve never been there because you know place was unsafe. Isn’t that so?</a:t>
          </a:r>
          <a:endParaRPr lang="en-US" sz="2400" kern="1200" dirty="0"/>
        </a:p>
      </dsp:txBody>
      <dsp:txXfrm>
        <a:off x="6067131" y="1937070"/>
        <a:ext cx="5328424" cy="2460444"/>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6FBFF3-7CDD-430B-8FE0-641DFBA4D471}">
      <dsp:nvSpPr>
        <dsp:cNvPr id="0" name=""/>
        <dsp:cNvSpPr/>
      </dsp:nvSpPr>
      <dsp:spPr>
        <a:xfrm>
          <a:off x="802084" y="4617"/>
          <a:ext cx="8648195" cy="185743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Hypothetical questions are suggestive questions about things that may not have actually happened. I.e. the ‘what if’ factor</a:t>
          </a:r>
          <a:endParaRPr lang="en-US" sz="2400" kern="1200" dirty="0"/>
        </a:p>
      </dsp:txBody>
      <dsp:txXfrm>
        <a:off x="856486" y="59019"/>
        <a:ext cx="8539391" cy="1748633"/>
      </dsp:txXfrm>
    </dsp:sp>
    <dsp:sp modelId="{A660FCD7-B9AE-48D4-9963-F969C3BCC03E}">
      <dsp:nvSpPr>
        <dsp:cNvPr id="0" name=""/>
        <dsp:cNvSpPr/>
      </dsp:nvSpPr>
      <dsp:spPr>
        <a:xfrm rot="5400000">
          <a:off x="4955964" y="1884750"/>
          <a:ext cx="340434" cy="408521"/>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rot="-5400000">
        <a:off x="5003625" y="1918793"/>
        <a:ext cx="245113" cy="238304"/>
      </dsp:txXfrm>
    </dsp:sp>
    <dsp:sp modelId="{56B28C11-CD34-40B6-ABF7-14C2C9DA63D7}">
      <dsp:nvSpPr>
        <dsp:cNvPr id="0" name=""/>
        <dsp:cNvSpPr/>
      </dsp:nvSpPr>
      <dsp:spPr>
        <a:xfrm>
          <a:off x="1749181" y="2315967"/>
          <a:ext cx="6754000" cy="907825"/>
        </a:xfrm>
        <a:prstGeom prst="roundRect">
          <a:avLst>
            <a:gd name="adj" fmla="val 10000"/>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You say you didn’t hit them, but if you did hit them, would you have injured them?</a:t>
          </a:r>
          <a:endParaRPr lang="en-US" sz="2400" kern="1200" dirty="0"/>
        </a:p>
      </dsp:txBody>
      <dsp:txXfrm>
        <a:off x="1775770" y="2342556"/>
        <a:ext cx="6700822" cy="854647"/>
      </dsp:txXfrm>
    </dsp:sp>
    <dsp:sp modelId="{C1C1337C-8FC0-4B35-AB05-B40BD09BF303}">
      <dsp:nvSpPr>
        <dsp:cNvPr id="0" name=""/>
        <dsp:cNvSpPr/>
      </dsp:nvSpPr>
      <dsp:spPr>
        <a:xfrm rot="5400000">
          <a:off x="4955964" y="3246488"/>
          <a:ext cx="340434" cy="408521"/>
        </a:xfrm>
        <a:prstGeom prst="rightArrow">
          <a:avLst>
            <a:gd name="adj1" fmla="val 60000"/>
            <a:gd name="adj2" fmla="val 50000"/>
          </a:avLst>
        </a:prstGeom>
        <a:solidFill>
          <a:schemeClr val="accent3">
            <a:hueOff val="2710599"/>
            <a:satOff val="100000"/>
            <a:lumOff val="-1470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rot="-5400000">
        <a:off x="5003625" y="3280531"/>
        <a:ext cx="245113" cy="238304"/>
      </dsp:txXfrm>
    </dsp:sp>
    <dsp:sp modelId="{09A19A23-7586-4B82-8008-9B4587DBCE64}">
      <dsp:nvSpPr>
        <dsp:cNvPr id="0" name=""/>
        <dsp:cNvSpPr/>
      </dsp:nvSpPr>
      <dsp:spPr>
        <a:xfrm>
          <a:off x="2227859" y="3677705"/>
          <a:ext cx="5796644" cy="738207"/>
        </a:xfrm>
        <a:prstGeom prst="roundRect">
          <a:avLst>
            <a:gd name="adj" fmla="val 100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If you were the driver where do you think you would have gone?</a:t>
          </a:r>
          <a:endParaRPr lang="en-US" sz="2400" kern="1200" dirty="0"/>
        </a:p>
      </dsp:txBody>
      <dsp:txXfrm>
        <a:off x="2249480" y="3699326"/>
        <a:ext cx="5753402" cy="694965"/>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8D88B0-1893-4EB6-92A3-E2EF2BF84E22}">
      <dsp:nvSpPr>
        <dsp:cNvPr id="0" name=""/>
        <dsp:cNvSpPr/>
      </dsp:nvSpPr>
      <dsp:spPr>
        <a:xfrm>
          <a:off x="0" y="0"/>
          <a:ext cx="8128000" cy="1179877"/>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b="1" i="1" u="sng" kern="1200"/>
            <a:t>P</a:t>
          </a:r>
          <a:r>
            <a:rPr lang="en-US" sz="3600" kern="1200"/>
            <a:t>eople</a:t>
          </a:r>
          <a:endParaRPr lang="en-US" sz="3600" kern="1200" dirty="0"/>
        </a:p>
      </dsp:txBody>
      <dsp:txXfrm>
        <a:off x="1743587" y="0"/>
        <a:ext cx="6384412" cy="1179877"/>
      </dsp:txXfrm>
    </dsp:sp>
    <dsp:sp modelId="{FFC2D60E-5E8B-4CB8-B1EA-076DBBA2D3B3}">
      <dsp:nvSpPr>
        <dsp:cNvPr id="0" name=""/>
        <dsp:cNvSpPr/>
      </dsp:nvSpPr>
      <dsp:spPr>
        <a:xfrm>
          <a:off x="117987" y="117987"/>
          <a:ext cx="1625600" cy="943902"/>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D51A655-2AB6-4743-B2CC-9CE68871A29D}">
      <dsp:nvSpPr>
        <dsp:cNvPr id="0" name=""/>
        <dsp:cNvSpPr/>
      </dsp:nvSpPr>
      <dsp:spPr>
        <a:xfrm>
          <a:off x="0" y="1297865"/>
          <a:ext cx="8128000" cy="1179877"/>
        </a:xfrm>
        <a:prstGeom prst="roundRect">
          <a:avLst>
            <a:gd name="adj" fmla="val 10000"/>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b="1" i="1" u="sng" kern="1200"/>
            <a:t>L</a:t>
          </a:r>
          <a:r>
            <a:rPr lang="en-US" sz="3600" kern="1200"/>
            <a:t>ocation</a:t>
          </a:r>
          <a:endParaRPr lang="en-US" sz="3600" kern="1200" dirty="0"/>
        </a:p>
      </dsp:txBody>
      <dsp:txXfrm>
        <a:off x="1743587" y="1297865"/>
        <a:ext cx="6384412" cy="1179877"/>
      </dsp:txXfrm>
    </dsp:sp>
    <dsp:sp modelId="{40F322C2-D5D8-4110-8A36-7A3B011780DB}">
      <dsp:nvSpPr>
        <dsp:cNvPr id="0" name=""/>
        <dsp:cNvSpPr/>
      </dsp:nvSpPr>
      <dsp:spPr>
        <a:xfrm>
          <a:off x="117987" y="1415853"/>
          <a:ext cx="1625600" cy="943902"/>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1BDC5B5-E275-4EF9-8C7C-8702861DFB1F}">
      <dsp:nvSpPr>
        <dsp:cNvPr id="0" name=""/>
        <dsp:cNvSpPr/>
      </dsp:nvSpPr>
      <dsp:spPr>
        <a:xfrm>
          <a:off x="0" y="2595730"/>
          <a:ext cx="8128000" cy="1179877"/>
        </a:xfrm>
        <a:prstGeom prst="roundRect">
          <a:avLst>
            <a:gd name="adj" fmla="val 10000"/>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b="1" i="1" u="sng" kern="1200"/>
            <a:t>A</a:t>
          </a:r>
          <a:r>
            <a:rPr lang="en-US" sz="3600" b="0" i="0" u="none" kern="1200"/>
            <a:t>ction</a:t>
          </a:r>
          <a:endParaRPr lang="en-US" sz="3600" b="0" i="0" u="none" kern="1200" dirty="0"/>
        </a:p>
      </dsp:txBody>
      <dsp:txXfrm>
        <a:off x="1743587" y="2595730"/>
        <a:ext cx="6384412" cy="1179877"/>
      </dsp:txXfrm>
    </dsp:sp>
    <dsp:sp modelId="{DD79FA0B-09C3-40F1-9078-0EF99C665DE5}">
      <dsp:nvSpPr>
        <dsp:cNvPr id="0" name=""/>
        <dsp:cNvSpPr/>
      </dsp:nvSpPr>
      <dsp:spPr>
        <a:xfrm>
          <a:off x="117987" y="2713718"/>
          <a:ext cx="1625600" cy="943902"/>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8CEC8A1-A92A-416B-9ED7-154E06DA05F4}">
      <dsp:nvSpPr>
        <dsp:cNvPr id="0" name=""/>
        <dsp:cNvSpPr/>
      </dsp:nvSpPr>
      <dsp:spPr>
        <a:xfrm>
          <a:off x="0" y="3893595"/>
          <a:ext cx="8128000" cy="1179877"/>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b="1" i="1" u="sng" kern="1200"/>
            <a:t>T</a:t>
          </a:r>
          <a:r>
            <a:rPr lang="en-US" sz="3600" kern="1200"/>
            <a:t>ime</a:t>
          </a:r>
          <a:endParaRPr lang="en-US" sz="3600" kern="1200" dirty="0"/>
        </a:p>
      </dsp:txBody>
      <dsp:txXfrm>
        <a:off x="1743587" y="3893595"/>
        <a:ext cx="6384412" cy="1179877"/>
      </dsp:txXfrm>
    </dsp:sp>
    <dsp:sp modelId="{291C27BF-D6D0-4D4A-A4AA-1FABF92445B1}">
      <dsp:nvSpPr>
        <dsp:cNvPr id="0" name=""/>
        <dsp:cNvSpPr/>
      </dsp:nvSpPr>
      <dsp:spPr>
        <a:xfrm>
          <a:off x="117987" y="4011583"/>
          <a:ext cx="1625600" cy="943902"/>
        </a:xfrm>
        <a:prstGeom prst="roundRect">
          <a:avLst>
            <a:gd name="adj" fmla="val 10000"/>
          </a:avLst>
        </a:prstGeom>
        <a:blipFill rotWithShape="1">
          <a:blip xmlns:r="http://schemas.openxmlformats.org/officeDocument/2006/relationships" r:embed="rId4"/>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C8AD49-F1D8-452A-B49F-B645D8115088}">
      <dsp:nvSpPr>
        <dsp:cNvPr id="0" name=""/>
        <dsp:cNvSpPr/>
      </dsp:nvSpPr>
      <dsp:spPr>
        <a:xfrm>
          <a:off x="609599" y="0"/>
          <a:ext cx="6908800" cy="4312693"/>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504C97-D0A5-4F5F-84AA-43A0D8A06A87}">
      <dsp:nvSpPr>
        <dsp:cNvPr id="0" name=""/>
        <dsp:cNvSpPr/>
      </dsp:nvSpPr>
      <dsp:spPr>
        <a:xfrm>
          <a:off x="2943" y="1293807"/>
          <a:ext cx="2603389" cy="172507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a:t>Personal Details</a:t>
          </a:r>
          <a:endParaRPr lang="en-US" sz="3500" kern="1200" dirty="0"/>
        </a:p>
      </dsp:txBody>
      <dsp:txXfrm>
        <a:off x="87154" y="1378018"/>
        <a:ext cx="2434967" cy="1556655"/>
      </dsp:txXfrm>
    </dsp:sp>
    <dsp:sp modelId="{A5F01BF0-3A7D-4C29-9E9C-6B916A5A77DA}">
      <dsp:nvSpPr>
        <dsp:cNvPr id="0" name=""/>
        <dsp:cNvSpPr/>
      </dsp:nvSpPr>
      <dsp:spPr>
        <a:xfrm>
          <a:off x="2762305" y="1293807"/>
          <a:ext cx="2603389" cy="1725077"/>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a:t>Addresses</a:t>
          </a:r>
          <a:endParaRPr lang="en-US" sz="3500" kern="1200" dirty="0"/>
        </a:p>
      </dsp:txBody>
      <dsp:txXfrm>
        <a:off x="2846516" y="1378018"/>
        <a:ext cx="2434967" cy="1556655"/>
      </dsp:txXfrm>
    </dsp:sp>
    <dsp:sp modelId="{837CBF4A-B020-40B9-B9CE-9AA64F721ADE}">
      <dsp:nvSpPr>
        <dsp:cNvPr id="0" name=""/>
        <dsp:cNvSpPr/>
      </dsp:nvSpPr>
      <dsp:spPr>
        <a:xfrm>
          <a:off x="5521666" y="1293807"/>
          <a:ext cx="2603389" cy="1725077"/>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a:t>Other information</a:t>
          </a:r>
          <a:endParaRPr lang="en-US" sz="3500" kern="1200" dirty="0"/>
        </a:p>
      </dsp:txBody>
      <dsp:txXfrm>
        <a:off x="5605877" y="1378018"/>
        <a:ext cx="2434967" cy="1556655"/>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DD80E5-CBD7-4EA3-B6AF-907506428863}">
      <dsp:nvSpPr>
        <dsp:cNvPr id="0" name=""/>
        <dsp:cNvSpPr/>
      </dsp:nvSpPr>
      <dsp:spPr>
        <a:xfrm>
          <a:off x="8710" y="1714344"/>
          <a:ext cx="2603472" cy="1989978"/>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Determining whether any further action is necessary</a:t>
          </a:r>
          <a:endParaRPr lang="en-US" sz="2400" kern="1200" dirty="0"/>
        </a:p>
      </dsp:txBody>
      <dsp:txXfrm>
        <a:off x="66994" y="1772628"/>
        <a:ext cx="2486904" cy="1873410"/>
      </dsp:txXfrm>
    </dsp:sp>
    <dsp:sp modelId="{CAC6E8E7-B39C-490E-B6C0-E6260B8043B3}">
      <dsp:nvSpPr>
        <dsp:cNvPr id="0" name=""/>
        <dsp:cNvSpPr/>
      </dsp:nvSpPr>
      <dsp:spPr>
        <a:xfrm>
          <a:off x="2872530" y="2386502"/>
          <a:ext cx="551936" cy="645661"/>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2872530" y="2515634"/>
        <a:ext cx="386355" cy="387397"/>
      </dsp:txXfrm>
    </dsp:sp>
    <dsp:sp modelId="{ECCD2375-60B5-4939-B9A5-6B6993BA9F54}">
      <dsp:nvSpPr>
        <dsp:cNvPr id="0" name=""/>
        <dsp:cNvSpPr/>
      </dsp:nvSpPr>
      <dsp:spPr>
        <a:xfrm>
          <a:off x="3653572" y="1714344"/>
          <a:ext cx="2603472" cy="1989978"/>
        </a:xfrm>
        <a:prstGeom prst="roundRect">
          <a:avLst>
            <a:gd name="adj" fmla="val 10000"/>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Determining how the interviewee’s account fits in with the rest of the investigation</a:t>
          </a:r>
          <a:endParaRPr lang="en-US" sz="2400" kern="1200" dirty="0"/>
        </a:p>
      </dsp:txBody>
      <dsp:txXfrm>
        <a:off x="3711856" y="1772628"/>
        <a:ext cx="2486904" cy="1873410"/>
      </dsp:txXfrm>
    </dsp:sp>
    <dsp:sp modelId="{83B34F74-76C5-4A1B-AB89-039C52EA1503}">
      <dsp:nvSpPr>
        <dsp:cNvPr id="0" name=""/>
        <dsp:cNvSpPr/>
      </dsp:nvSpPr>
      <dsp:spPr>
        <a:xfrm>
          <a:off x="6517392" y="2386502"/>
          <a:ext cx="551936" cy="645661"/>
        </a:xfrm>
        <a:prstGeom prst="rightArrow">
          <a:avLst>
            <a:gd name="adj1" fmla="val 60000"/>
            <a:gd name="adj2" fmla="val 50000"/>
          </a:avLst>
        </a:prstGeom>
        <a:solidFill>
          <a:schemeClr val="accent4">
            <a:hueOff val="9800891"/>
            <a:satOff val="-40777"/>
            <a:lumOff val="960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6517392" y="2515634"/>
        <a:ext cx="386355" cy="387397"/>
      </dsp:txXfrm>
    </dsp:sp>
    <dsp:sp modelId="{1EC9356F-DD41-45FB-84E7-EBE09DFE056A}">
      <dsp:nvSpPr>
        <dsp:cNvPr id="0" name=""/>
        <dsp:cNvSpPr/>
      </dsp:nvSpPr>
      <dsp:spPr>
        <a:xfrm>
          <a:off x="7298434" y="1714344"/>
          <a:ext cx="2603472" cy="1989978"/>
        </a:xfrm>
        <a:prstGeom prst="roundRect">
          <a:avLst>
            <a:gd name="adj" fmla="val 1000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Reflecting on the interviewer’s performance</a:t>
          </a:r>
          <a:endParaRPr lang="en-US" sz="2400" kern="1200" dirty="0"/>
        </a:p>
      </dsp:txBody>
      <dsp:txXfrm>
        <a:off x="7356718" y="1772628"/>
        <a:ext cx="2486904" cy="1873410"/>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1F5593-8544-4822-9FE0-6BA19E3EA664}">
      <dsp:nvSpPr>
        <dsp:cNvPr id="0" name=""/>
        <dsp:cNvSpPr/>
      </dsp:nvSpPr>
      <dsp:spPr>
        <a:xfrm>
          <a:off x="0" y="0"/>
          <a:ext cx="5217461" cy="1213797"/>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To understand memory is fragile</a:t>
          </a:r>
          <a:endParaRPr lang="en-US" sz="2400" kern="1200" dirty="0"/>
        </a:p>
      </dsp:txBody>
      <dsp:txXfrm>
        <a:off x="35551" y="35551"/>
        <a:ext cx="5146359" cy="1142695"/>
      </dsp:txXfrm>
    </dsp:sp>
    <dsp:sp modelId="{5401DE38-2342-49B7-9BFE-BC9BBB29F167}">
      <dsp:nvSpPr>
        <dsp:cNvPr id="0" name=""/>
        <dsp:cNvSpPr/>
      </dsp:nvSpPr>
      <dsp:spPr>
        <a:xfrm rot="5400000">
          <a:off x="2381143" y="1244142"/>
          <a:ext cx="455174" cy="546208"/>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5400000">
        <a:off x="2444868" y="1289659"/>
        <a:ext cx="327724" cy="318622"/>
      </dsp:txXfrm>
    </dsp:sp>
    <dsp:sp modelId="{B146BAD2-1F3E-4E9C-978E-BE9CF03A3F5C}">
      <dsp:nvSpPr>
        <dsp:cNvPr id="0" name=""/>
        <dsp:cNvSpPr/>
      </dsp:nvSpPr>
      <dsp:spPr>
        <a:xfrm>
          <a:off x="38475" y="1820696"/>
          <a:ext cx="5140509" cy="1213797"/>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Memory can be influenced by the interviewer</a:t>
          </a:r>
          <a:endParaRPr lang="en-US" sz="2400" kern="1200" dirty="0"/>
        </a:p>
      </dsp:txBody>
      <dsp:txXfrm>
        <a:off x="74026" y="1856247"/>
        <a:ext cx="5069407" cy="1142695"/>
      </dsp:txXfrm>
    </dsp:sp>
    <dsp:sp modelId="{C70C2716-A727-4C55-B8B2-4F63E8F9C7A2}">
      <dsp:nvSpPr>
        <dsp:cNvPr id="0" name=""/>
        <dsp:cNvSpPr/>
      </dsp:nvSpPr>
      <dsp:spPr>
        <a:xfrm rot="5400000">
          <a:off x="2381143" y="3064839"/>
          <a:ext cx="455174" cy="546208"/>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5400000">
        <a:off x="2444868" y="3110356"/>
        <a:ext cx="327724" cy="318622"/>
      </dsp:txXfrm>
    </dsp:sp>
    <dsp:sp modelId="{7B92DFFD-7A33-428D-88F9-4BC8EF209B8A}">
      <dsp:nvSpPr>
        <dsp:cNvPr id="0" name=""/>
        <dsp:cNvSpPr/>
      </dsp:nvSpPr>
      <dsp:spPr>
        <a:xfrm>
          <a:off x="76966" y="3641393"/>
          <a:ext cx="5063527" cy="1213797"/>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Interviewee’s can be assisted to remember</a:t>
          </a:r>
          <a:endParaRPr lang="en-US" sz="2400" kern="1200" dirty="0"/>
        </a:p>
      </dsp:txBody>
      <dsp:txXfrm>
        <a:off x="112517" y="3676944"/>
        <a:ext cx="4992425" cy="1142695"/>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3685AE-4AE2-4E10-AB95-4BA2DE91F09D}">
      <dsp:nvSpPr>
        <dsp:cNvPr id="0" name=""/>
        <dsp:cNvSpPr/>
      </dsp:nvSpPr>
      <dsp:spPr>
        <a:xfrm>
          <a:off x="0" y="642904"/>
          <a:ext cx="8256493" cy="1202557"/>
        </a:xfrm>
        <a:prstGeom prst="rightArrow">
          <a:avLst>
            <a:gd name="adj1" fmla="val 50000"/>
            <a:gd name="adj2" fmla="val 5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190906" numCol="1" spcCol="1270" anchor="ctr" anchorCtr="0">
          <a:noAutofit/>
        </a:bodyPr>
        <a:lstStyle/>
        <a:p>
          <a:pPr marL="0" lvl="0" indent="0" algn="l" defTabSz="1244600">
            <a:lnSpc>
              <a:spcPct val="90000"/>
            </a:lnSpc>
            <a:spcBef>
              <a:spcPct val="0"/>
            </a:spcBef>
            <a:spcAft>
              <a:spcPct val="35000"/>
            </a:spcAft>
            <a:buNone/>
          </a:pPr>
          <a:r>
            <a:rPr lang="en-US" sz="2800" kern="1200"/>
            <a:t>Recognition</a:t>
          </a:r>
          <a:endParaRPr lang="en-US" sz="2800" kern="1200" dirty="0"/>
        </a:p>
      </dsp:txBody>
      <dsp:txXfrm>
        <a:off x="0" y="943543"/>
        <a:ext cx="7955854" cy="601279"/>
      </dsp:txXfrm>
    </dsp:sp>
    <dsp:sp modelId="{2A7163A2-83D1-48B2-8362-04B79F9DD6C7}">
      <dsp:nvSpPr>
        <dsp:cNvPr id="0" name=""/>
        <dsp:cNvSpPr/>
      </dsp:nvSpPr>
      <dsp:spPr>
        <a:xfrm>
          <a:off x="0" y="1573230"/>
          <a:ext cx="3814500" cy="2684173"/>
        </a:xfrm>
        <a:prstGeom prst="re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This is the retrieval of information based on a cue</a:t>
          </a:r>
        </a:p>
        <a:p>
          <a:pPr marL="0" lvl="0" indent="0" algn="l" defTabSz="1066800">
            <a:lnSpc>
              <a:spcPct val="90000"/>
            </a:lnSpc>
            <a:spcBef>
              <a:spcPct val="0"/>
            </a:spcBef>
            <a:spcAft>
              <a:spcPct val="35000"/>
            </a:spcAft>
            <a:buNone/>
          </a:pPr>
          <a:r>
            <a:rPr lang="en-US" sz="2400" kern="1200" dirty="0"/>
            <a:t>E.G We are shown a picture of a person or a place which you </a:t>
          </a:r>
          <a:r>
            <a:rPr lang="en-US" sz="2400" kern="1200" dirty="0" err="1"/>
            <a:t>recognise</a:t>
          </a:r>
          <a:r>
            <a:rPr lang="en-US" sz="2400" kern="1200" dirty="0"/>
            <a:t> from a prior experience </a:t>
          </a:r>
        </a:p>
      </dsp:txBody>
      <dsp:txXfrm>
        <a:off x="0" y="1573230"/>
        <a:ext cx="3814500" cy="2684173"/>
      </dsp:txXfrm>
    </dsp:sp>
    <dsp:sp modelId="{86B88D92-E6AA-421C-85F2-FC1B394F798B}">
      <dsp:nvSpPr>
        <dsp:cNvPr id="0" name=""/>
        <dsp:cNvSpPr/>
      </dsp:nvSpPr>
      <dsp:spPr>
        <a:xfrm>
          <a:off x="3814500" y="1043623"/>
          <a:ext cx="4441993" cy="1202557"/>
        </a:xfrm>
        <a:prstGeom prst="rightArrow">
          <a:avLst>
            <a:gd name="adj1" fmla="val 50000"/>
            <a:gd name="adj2" fmla="val 5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190906" numCol="1" spcCol="1270" anchor="ctr" anchorCtr="0">
          <a:noAutofit/>
        </a:bodyPr>
        <a:lstStyle/>
        <a:p>
          <a:pPr marL="0" lvl="0" indent="0" algn="l" defTabSz="1244600">
            <a:lnSpc>
              <a:spcPct val="90000"/>
            </a:lnSpc>
            <a:spcBef>
              <a:spcPct val="0"/>
            </a:spcBef>
            <a:spcAft>
              <a:spcPct val="35000"/>
            </a:spcAft>
            <a:buNone/>
          </a:pPr>
          <a:r>
            <a:rPr lang="en-US" sz="2800" kern="1200"/>
            <a:t>Recall</a:t>
          </a:r>
          <a:endParaRPr lang="en-US" sz="2800" kern="1200" dirty="0"/>
        </a:p>
      </dsp:txBody>
      <dsp:txXfrm>
        <a:off x="3814500" y="1344262"/>
        <a:ext cx="4141354" cy="601279"/>
      </dsp:txXfrm>
    </dsp:sp>
    <dsp:sp modelId="{99DFF960-6DF7-4633-8C98-88AA7FB1BE75}">
      <dsp:nvSpPr>
        <dsp:cNvPr id="0" name=""/>
        <dsp:cNvSpPr/>
      </dsp:nvSpPr>
      <dsp:spPr>
        <a:xfrm>
          <a:off x="3814500" y="1973949"/>
          <a:ext cx="3814500" cy="2684173"/>
        </a:xfrm>
        <a:prstGeom prst="rect">
          <a:avLst/>
        </a:prstGeom>
        <a:solidFill>
          <a:schemeClr val="lt1">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This is the retrieval of information without a cue.</a:t>
          </a:r>
        </a:p>
        <a:p>
          <a:pPr marL="0" lvl="0" indent="0" algn="l" defTabSz="1066800">
            <a:lnSpc>
              <a:spcPct val="90000"/>
            </a:lnSpc>
            <a:spcBef>
              <a:spcPct val="0"/>
            </a:spcBef>
            <a:spcAft>
              <a:spcPct val="35000"/>
            </a:spcAft>
            <a:buNone/>
          </a:pPr>
          <a:r>
            <a:rPr lang="en-US" sz="2400" kern="1200" dirty="0"/>
            <a:t>E.G We may be asked a question and we have to search our memory for the answers </a:t>
          </a:r>
        </a:p>
      </dsp:txBody>
      <dsp:txXfrm>
        <a:off x="3814500" y="1973949"/>
        <a:ext cx="3814500" cy="2684173"/>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6A84EF-BEFA-458D-9FE1-637FEE69FC18}">
      <dsp:nvSpPr>
        <dsp:cNvPr id="0" name=""/>
        <dsp:cNvSpPr/>
      </dsp:nvSpPr>
      <dsp:spPr>
        <a:xfrm>
          <a:off x="0" y="0"/>
          <a:ext cx="10391888" cy="2299447"/>
        </a:xfrm>
        <a:prstGeom prst="roundRect">
          <a:avLst>
            <a:gd name="adj" fmla="val 10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8541607-E369-4A8B-816E-B805C2E9E6FE}">
      <dsp:nvSpPr>
        <dsp:cNvPr id="0" name=""/>
        <dsp:cNvSpPr/>
      </dsp:nvSpPr>
      <dsp:spPr>
        <a:xfrm>
          <a:off x="312949" y="306592"/>
          <a:ext cx="1502459" cy="1686261"/>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297D293-C58A-43A8-85C4-54C287C0A657}">
      <dsp:nvSpPr>
        <dsp:cNvPr id="0" name=""/>
        <dsp:cNvSpPr/>
      </dsp:nvSpPr>
      <dsp:spPr>
        <a:xfrm rot="10800000">
          <a:off x="312949" y="2299447"/>
          <a:ext cx="1502459" cy="2810435"/>
        </a:xfrm>
        <a:prstGeom prst="round2SameRect">
          <a:avLst>
            <a:gd name="adj1" fmla="val 10500"/>
            <a:gd name="adj2" fmla="val 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GB" sz="1800" b="1" i="1" u="sng" kern="1200"/>
            <a:t>Ineffective encoding </a:t>
          </a:r>
        </a:p>
        <a:p>
          <a:pPr marL="0" lvl="0" indent="0" algn="ctr" defTabSz="800100">
            <a:lnSpc>
              <a:spcPct val="90000"/>
            </a:lnSpc>
            <a:spcBef>
              <a:spcPct val="0"/>
            </a:spcBef>
            <a:spcAft>
              <a:spcPct val="35000"/>
            </a:spcAft>
            <a:buNone/>
          </a:pPr>
          <a:r>
            <a:rPr lang="en-GB" sz="1800" kern="1200"/>
            <a:t> It was never encoded in the first place</a:t>
          </a:r>
          <a:endParaRPr lang="en-US" sz="1800" kern="1200" dirty="0"/>
        </a:p>
      </dsp:txBody>
      <dsp:txXfrm rot="10800000">
        <a:off x="359155" y="2299447"/>
        <a:ext cx="1410047" cy="2764229"/>
      </dsp:txXfrm>
    </dsp:sp>
    <dsp:sp modelId="{77462F66-6CBC-41A2-B94D-9785C9598BD1}">
      <dsp:nvSpPr>
        <dsp:cNvPr id="0" name=""/>
        <dsp:cNvSpPr/>
      </dsp:nvSpPr>
      <dsp:spPr>
        <a:xfrm>
          <a:off x="1965655" y="306592"/>
          <a:ext cx="1502459" cy="1686261"/>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D5D7E29-0179-497D-8ABF-94868D3AC67C}">
      <dsp:nvSpPr>
        <dsp:cNvPr id="0" name=""/>
        <dsp:cNvSpPr/>
      </dsp:nvSpPr>
      <dsp:spPr>
        <a:xfrm rot="10800000">
          <a:off x="1965655" y="2299447"/>
          <a:ext cx="1502459" cy="2810435"/>
        </a:xfrm>
        <a:prstGeom prst="round2SameRect">
          <a:avLst>
            <a:gd name="adj1" fmla="val 10500"/>
            <a:gd name="adj2" fmla="val 0"/>
          </a:avLst>
        </a:prstGeom>
        <a:solidFill>
          <a:schemeClr val="accent4">
            <a:hueOff val="1960178"/>
            <a:satOff val="-8155"/>
            <a:lumOff val="1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GB" sz="1800" b="1" i="1" u="sng" kern="1200"/>
            <a:t>Interference</a:t>
          </a:r>
          <a:r>
            <a:rPr lang="en-GB" sz="1600" b="1" kern="1200"/>
            <a:t> </a:t>
          </a:r>
          <a:r>
            <a:rPr lang="en-GB" sz="1600" kern="1200"/>
            <a:t> </a:t>
          </a:r>
          <a:r>
            <a:rPr lang="en-GB" sz="1800" kern="1200"/>
            <a:t>When information gets confused with other information in the long term memory</a:t>
          </a:r>
          <a:endParaRPr lang="en-US" sz="1800" kern="1200" dirty="0"/>
        </a:p>
      </dsp:txBody>
      <dsp:txXfrm rot="10800000">
        <a:off x="2011861" y="2299447"/>
        <a:ext cx="1410047" cy="2764229"/>
      </dsp:txXfrm>
    </dsp:sp>
    <dsp:sp modelId="{2811CADE-4D96-4642-9879-0416EF864CC7}">
      <dsp:nvSpPr>
        <dsp:cNvPr id="0" name=""/>
        <dsp:cNvSpPr/>
      </dsp:nvSpPr>
      <dsp:spPr>
        <a:xfrm>
          <a:off x="3618361" y="306592"/>
          <a:ext cx="1502459" cy="1686261"/>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DAC4690-DE6E-4433-B188-36F5D73677FE}">
      <dsp:nvSpPr>
        <dsp:cNvPr id="0" name=""/>
        <dsp:cNvSpPr/>
      </dsp:nvSpPr>
      <dsp:spPr>
        <a:xfrm rot="10800000">
          <a:off x="3618361" y="2299447"/>
          <a:ext cx="1502459" cy="2810435"/>
        </a:xfrm>
        <a:prstGeom prst="round2SameRect">
          <a:avLst>
            <a:gd name="adj1" fmla="val 10500"/>
            <a:gd name="adj2" fmla="val 0"/>
          </a:avLst>
        </a:prstGeom>
        <a:solidFill>
          <a:schemeClr val="accent4">
            <a:hueOff val="3920356"/>
            <a:satOff val="-16311"/>
            <a:lumOff val="3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GB" sz="1800" b="1" i="1" u="sng" kern="1200"/>
            <a:t>Fading </a:t>
          </a:r>
          <a:r>
            <a:rPr lang="en-GB" sz="1800" b="1" kern="1200"/>
            <a:t>     </a:t>
          </a:r>
          <a:r>
            <a:rPr lang="en-GB" sz="1800" b="0" i="0" u="none" kern="1200"/>
            <a:t>New</a:t>
          </a:r>
          <a:r>
            <a:rPr lang="en-GB" sz="1800" kern="1200"/>
            <a:t> memories trace over existing memories and unless used we lose the information</a:t>
          </a:r>
          <a:endParaRPr lang="en-US" sz="1800" kern="1200" dirty="0"/>
        </a:p>
      </dsp:txBody>
      <dsp:txXfrm rot="10800000">
        <a:off x="3664567" y="2299447"/>
        <a:ext cx="1410047" cy="2764229"/>
      </dsp:txXfrm>
    </dsp:sp>
    <dsp:sp modelId="{464FB482-6110-4217-8902-07667DABD9C9}">
      <dsp:nvSpPr>
        <dsp:cNvPr id="0" name=""/>
        <dsp:cNvSpPr/>
      </dsp:nvSpPr>
      <dsp:spPr>
        <a:xfrm>
          <a:off x="5271066" y="306592"/>
          <a:ext cx="1502459" cy="1686261"/>
        </a:xfrm>
        <a:prstGeom prst="roundRect">
          <a:avLst>
            <a:gd name="adj" fmla="val 10000"/>
          </a:avLst>
        </a:prstGeom>
        <a:blipFill rotWithShape="1">
          <a:blip xmlns:r="http://schemas.openxmlformats.org/officeDocument/2006/relationships" r:embed="rId4"/>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1E8B87D-DEA4-4A4F-9CAE-839E1F938463}">
      <dsp:nvSpPr>
        <dsp:cNvPr id="0" name=""/>
        <dsp:cNvSpPr/>
      </dsp:nvSpPr>
      <dsp:spPr>
        <a:xfrm rot="10800000">
          <a:off x="5271066" y="2299447"/>
          <a:ext cx="1502459" cy="2810435"/>
        </a:xfrm>
        <a:prstGeom prst="round2SameRect">
          <a:avLst>
            <a:gd name="adj1" fmla="val 10500"/>
            <a:gd name="adj2" fmla="val 0"/>
          </a:avLst>
        </a:prstGeom>
        <a:solidFill>
          <a:schemeClr val="accent4">
            <a:hueOff val="5880535"/>
            <a:satOff val="-24466"/>
            <a:lumOff val="5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GB" sz="1800" b="1" i="1" u="sng" kern="1200"/>
            <a:t>Motivated Forgetting  </a:t>
          </a:r>
          <a:r>
            <a:rPr lang="en-GB" sz="1800" kern="1200"/>
            <a:t>Traumatic, disturbing experiences we actively forget.</a:t>
          </a:r>
          <a:endParaRPr lang="en-GB" sz="1800" kern="1200" dirty="0"/>
        </a:p>
      </dsp:txBody>
      <dsp:txXfrm rot="10800000">
        <a:off x="5317272" y="2299447"/>
        <a:ext cx="1410047" cy="2764229"/>
      </dsp:txXfrm>
    </dsp:sp>
    <dsp:sp modelId="{7BF24123-8417-4327-8DCD-3224CEB7F466}">
      <dsp:nvSpPr>
        <dsp:cNvPr id="0" name=""/>
        <dsp:cNvSpPr/>
      </dsp:nvSpPr>
      <dsp:spPr>
        <a:xfrm>
          <a:off x="6923772" y="306592"/>
          <a:ext cx="1502459" cy="1686261"/>
        </a:xfrm>
        <a:prstGeom prst="roundRect">
          <a:avLst>
            <a:gd name="adj" fmla="val 10000"/>
          </a:avLst>
        </a:prstGeom>
        <a:blipFill rotWithShape="1">
          <a:blip xmlns:r="http://schemas.openxmlformats.org/officeDocument/2006/relationships" r:embed="rId5"/>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EF7DE5D-CA37-40C7-A397-81176757010A}">
      <dsp:nvSpPr>
        <dsp:cNvPr id="0" name=""/>
        <dsp:cNvSpPr/>
      </dsp:nvSpPr>
      <dsp:spPr>
        <a:xfrm rot="10800000">
          <a:off x="6923772" y="2299447"/>
          <a:ext cx="1502459" cy="2810435"/>
        </a:xfrm>
        <a:prstGeom prst="round2SameRect">
          <a:avLst>
            <a:gd name="adj1" fmla="val 10500"/>
            <a:gd name="adj2" fmla="val 0"/>
          </a:avLst>
        </a:prstGeom>
        <a:solidFill>
          <a:schemeClr val="accent4">
            <a:hueOff val="7840713"/>
            <a:satOff val="-32622"/>
            <a:lumOff val="768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GB" sz="1800" b="1" i="1" u="sng" kern="1200"/>
            <a:t>Physical Injury/</a:t>
          </a:r>
        </a:p>
        <a:p>
          <a:pPr marL="0" lvl="0" indent="0" algn="ctr" defTabSz="800100">
            <a:lnSpc>
              <a:spcPct val="90000"/>
            </a:lnSpc>
            <a:spcBef>
              <a:spcPct val="0"/>
            </a:spcBef>
            <a:spcAft>
              <a:spcPct val="35000"/>
            </a:spcAft>
            <a:buNone/>
          </a:pPr>
          <a:r>
            <a:rPr lang="en-GB" sz="1800" b="1" i="1" u="sng" kern="1200"/>
            <a:t>Trauma</a:t>
          </a:r>
        </a:p>
        <a:p>
          <a:pPr marL="0" lvl="0" indent="0" algn="ctr" defTabSz="800100">
            <a:lnSpc>
              <a:spcPct val="90000"/>
            </a:lnSpc>
            <a:spcBef>
              <a:spcPct val="0"/>
            </a:spcBef>
            <a:spcAft>
              <a:spcPct val="35000"/>
            </a:spcAft>
            <a:buNone/>
          </a:pPr>
          <a:r>
            <a:rPr lang="en-GB" sz="1800" b="1" kern="1200"/>
            <a:t> </a:t>
          </a:r>
          <a:r>
            <a:rPr lang="en-GB" sz="1800" kern="1200"/>
            <a:t> Inability to recall events before/after a traumatic experience.</a:t>
          </a:r>
          <a:endParaRPr lang="en-GB" sz="1800" kern="1200" dirty="0"/>
        </a:p>
      </dsp:txBody>
      <dsp:txXfrm rot="10800000">
        <a:off x="6969978" y="2299447"/>
        <a:ext cx="1410047" cy="2764229"/>
      </dsp:txXfrm>
    </dsp:sp>
    <dsp:sp modelId="{607EFAC1-B8B7-4E3D-999B-265C504B44E5}">
      <dsp:nvSpPr>
        <dsp:cNvPr id="0" name=""/>
        <dsp:cNvSpPr/>
      </dsp:nvSpPr>
      <dsp:spPr>
        <a:xfrm>
          <a:off x="8617135" y="236073"/>
          <a:ext cx="1502459" cy="1686261"/>
        </a:xfrm>
        <a:prstGeom prst="roundRect">
          <a:avLst>
            <a:gd name="adj" fmla="val 10000"/>
          </a:avLst>
        </a:prstGeom>
        <a:blipFill rotWithShape="1">
          <a:blip xmlns:r="http://schemas.openxmlformats.org/officeDocument/2006/relationships" r:embed="rId6"/>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B9A4620-5FBF-4F5D-8FDE-733437F22C47}">
      <dsp:nvSpPr>
        <dsp:cNvPr id="0" name=""/>
        <dsp:cNvSpPr/>
      </dsp:nvSpPr>
      <dsp:spPr>
        <a:xfrm rot="10800000">
          <a:off x="8576478" y="2299447"/>
          <a:ext cx="1502459" cy="2810435"/>
        </a:xfrm>
        <a:prstGeom prst="round2SameRect">
          <a:avLst>
            <a:gd name="adj1" fmla="val 10500"/>
            <a:gd name="adj2" fmla="val 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t" anchorCtr="0">
          <a:noAutofit/>
        </a:bodyPr>
        <a:lstStyle/>
        <a:p>
          <a:pPr marL="0" lvl="0" indent="0" algn="ctr" defTabSz="755650">
            <a:lnSpc>
              <a:spcPct val="90000"/>
            </a:lnSpc>
            <a:spcBef>
              <a:spcPct val="0"/>
            </a:spcBef>
            <a:spcAft>
              <a:spcPct val="35000"/>
            </a:spcAft>
            <a:buNone/>
          </a:pPr>
          <a:r>
            <a:rPr lang="en-GB" sz="1700" b="1" i="1" u="sng" kern="1200"/>
            <a:t>Organic Causes     </a:t>
          </a:r>
        </a:p>
        <a:p>
          <a:pPr marL="0" lvl="0" indent="0" algn="ctr" defTabSz="755650">
            <a:lnSpc>
              <a:spcPct val="90000"/>
            </a:lnSpc>
            <a:spcBef>
              <a:spcPct val="0"/>
            </a:spcBef>
            <a:spcAft>
              <a:spcPct val="35000"/>
            </a:spcAft>
            <a:buNone/>
          </a:pPr>
          <a:r>
            <a:rPr lang="en-GB" sz="1700" kern="1200"/>
            <a:t>Age causes the central nervous to slow and forgetfulness is a factor of this. </a:t>
          </a:r>
          <a:endParaRPr lang="en-GB" sz="1700" kern="1200" dirty="0"/>
        </a:p>
      </dsp:txBody>
      <dsp:txXfrm rot="10800000">
        <a:off x="8622684" y="2299447"/>
        <a:ext cx="1410047" cy="2764229"/>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0F3674-41FC-4161-8EA6-BAB5C541329D}">
      <dsp:nvSpPr>
        <dsp:cNvPr id="0" name=""/>
        <dsp:cNvSpPr/>
      </dsp:nvSpPr>
      <dsp:spPr>
        <a:xfrm>
          <a:off x="0" y="895918"/>
          <a:ext cx="3311924" cy="198715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Cognitive Interviewing models are designed to help people with their recall</a:t>
          </a:r>
          <a:endParaRPr lang="en-US" sz="2400" kern="1200" dirty="0"/>
        </a:p>
      </dsp:txBody>
      <dsp:txXfrm>
        <a:off x="0" y="895918"/>
        <a:ext cx="3311924" cy="1987154"/>
      </dsp:txXfrm>
    </dsp:sp>
    <dsp:sp modelId="{4A11AC0E-D2B5-43D0-953F-49C823FD0310}">
      <dsp:nvSpPr>
        <dsp:cNvPr id="0" name=""/>
        <dsp:cNvSpPr/>
      </dsp:nvSpPr>
      <dsp:spPr>
        <a:xfrm>
          <a:off x="3643117" y="895918"/>
          <a:ext cx="3311924" cy="1987154"/>
        </a:xfrm>
        <a:prstGeom prst="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Mental Reinstatement. Reinstate the victim to the scene</a:t>
          </a:r>
        </a:p>
      </dsp:txBody>
      <dsp:txXfrm>
        <a:off x="3643117" y="895918"/>
        <a:ext cx="3311924" cy="1987154"/>
      </dsp:txXfrm>
    </dsp:sp>
    <dsp:sp modelId="{CA318378-21AC-43B6-8AEA-6EB6FFA3B412}">
      <dsp:nvSpPr>
        <dsp:cNvPr id="0" name=""/>
        <dsp:cNvSpPr/>
      </dsp:nvSpPr>
      <dsp:spPr>
        <a:xfrm>
          <a:off x="7286234" y="895918"/>
          <a:ext cx="3311924" cy="1987154"/>
        </a:xfrm>
        <a:prstGeom prst="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Get the witness to recall the events in a different narrative order. More recent events will always be recalled first.</a:t>
          </a:r>
          <a:endParaRPr lang="en-US" sz="2400" kern="1200" dirty="0"/>
        </a:p>
      </dsp:txBody>
      <dsp:txXfrm>
        <a:off x="7286234" y="895918"/>
        <a:ext cx="3311924" cy="1987154"/>
      </dsp:txXfrm>
    </dsp:sp>
    <dsp:sp modelId="{89331125-BFF6-42C2-A6D1-F63AF61D017C}">
      <dsp:nvSpPr>
        <dsp:cNvPr id="0" name=""/>
        <dsp:cNvSpPr/>
      </dsp:nvSpPr>
      <dsp:spPr>
        <a:xfrm>
          <a:off x="0" y="3214266"/>
          <a:ext cx="3311924" cy="1987154"/>
        </a:xfrm>
        <a:prstGeom prst="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Reassure the victim not to leave any detail out regardless of how trivial they think it may be. Trivial details can be triggers for further recall</a:t>
          </a:r>
          <a:endParaRPr lang="en-US" sz="2400" kern="1200" dirty="0"/>
        </a:p>
      </dsp:txBody>
      <dsp:txXfrm>
        <a:off x="0" y="3214266"/>
        <a:ext cx="3311924" cy="1987154"/>
      </dsp:txXfrm>
    </dsp:sp>
    <dsp:sp modelId="{483521AF-C50C-469D-AF98-A47568CE2579}">
      <dsp:nvSpPr>
        <dsp:cNvPr id="0" name=""/>
        <dsp:cNvSpPr/>
      </dsp:nvSpPr>
      <dsp:spPr>
        <a:xfrm>
          <a:off x="3643117" y="3214266"/>
          <a:ext cx="3311924" cy="1987154"/>
        </a:xfrm>
        <a:prstGeom prst="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Be patient, use of silence is effective as the process of recall can be hindered by stress or expectation</a:t>
          </a:r>
          <a:endParaRPr lang="en-US" sz="2400" kern="1200" dirty="0"/>
        </a:p>
      </dsp:txBody>
      <dsp:txXfrm>
        <a:off x="3643117" y="3214266"/>
        <a:ext cx="3311924" cy="1987154"/>
      </dsp:txXfrm>
    </dsp:sp>
    <dsp:sp modelId="{5680364D-AE09-4EC5-BBDC-6E701FBA6F46}">
      <dsp:nvSpPr>
        <dsp:cNvPr id="0" name=""/>
        <dsp:cNvSpPr/>
      </dsp:nvSpPr>
      <dsp:spPr>
        <a:xfrm>
          <a:off x="7286234" y="3214266"/>
          <a:ext cx="3311924" cy="1987154"/>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Reassure your witness that it is alright not to know the answer &amp; that you don’t want them to guess.</a:t>
          </a:r>
          <a:endParaRPr lang="en-US" sz="2400" kern="1200" dirty="0"/>
        </a:p>
      </dsp:txBody>
      <dsp:txXfrm>
        <a:off x="7286234" y="3214266"/>
        <a:ext cx="3311924" cy="1987154"/>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01720C-9BAA-4A9D-9562-6783EF4C5E69}">
      <dsp:nvSpPr>
        <dsp:cNvPr id="0" name=""/>
        <dsp:cNvSpPr/>
      </dsp:nvSpPr>
      <dsp:spPr>
        <a:xfrm>
          <a:off x="0" y="0"/>
          <a:ext cx="9368035" cy="2338497"/>
        </a:xfrm>
        <a:prstGeom prst="roundRect">
          <a:avLst>
            <a:gd name="adj" fmla="val 10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CD271E7-70CB-4A2F-A218-73BF7886B430}">
      <dsp:nvSpPr>
        <dsp:cNvPr id="0" name=""/>
        <dsp:cNvSpPr/>
      </dsp:nvSpPr>
      <dsp:spPr>
        <a:xfrm>
          <a:off x="281041" y="311799"/>
          <a:ext cx="2751860" cy="1714898"/>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8DD4B69-C1BF-4E3C-8822-6DE9DB96D838}">
      <dsp:nvSpPr>
        <dsp:cNvPr id="0" name=""/>
        <dsp:cNvSpPr/>
      </dsp:nvSpPr>
      <dsp:spPr>
        <a:xfrm rot="10800000">
          <a:off x="281041" y="2338497"/>
          <a:ext cx="2751860" cy="2858164"/>
        </a:xfrm>
        <a:prstGeom prst="round2SameRect">
          <a:avLst>
            <a:gd name="adj1" fmla="val 10500"/>
            <a:gd name="adj2" fmla="val 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GB" altLang="en-US" sz="1800" kern="1200"/>
            <a:t>Post incident anxiety, stress and trauma may momentarily affect recall but long term recall of a stressful/traumatic experience will remain accurate even some months after the event.</a:t>
          </a:r>
          <a:endParaRPr lang="en-US" sz="1800" kern="1200" dirty="0"/>
        </a:p>
      </dsp:txBody>
      <dsp:txXfrm rot="10800000">
        <a:off x="365670" y="2338497"/>
        <a:ext cx="2582602" cy="2773535"/>
      </dsp:txXfrm>
    </dsp:sp>
    <dsp:sp modelId="{567E53D0-F198-48AB-82DC-3159E99B9779}">
      <dsp:nvSpPr>
        <dsp:cNvPr id="0" name=""/>
        <dsp:cNvSpPr/>
      </dsp:nvSpPr>
      <dsp:spPr>
        <a:xfrm>
          <a:off x="3308087" y="311799"/>
          <a:ext cx="2751860" cy="1714898"/>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C07EA73-4048-4839-B2AE-FE1409DB5958}">
      <dsp:nvSpPr>
        <dsp:cNvPr id="0" name=""/>
        <dsp:cNvSpPr/>
      </dsp:nvSpPr>
      <dsp:spPr>
        <a:xfrm rot="10800000">
          <a:off x="3308087" y="2338497"/>
          <a:ext cx="2751860" cy="2858164"/>
        </a:xfrm>
        <a:prstGeom prst="round2SameRect">
          <a:avLst>
            <a:gd name="adj1" fmla="val 10500"/>
            <a:gd name="adj2" fmla="val 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GB" altLang="en-US" sz="1800" kern="1200"/>
            <a:t>Where weapons have been used the witness is very weapon specific and may have little recall about the person holding the weapon or environment around them.</a:t>
          </a:r>
          <a:endParaRPr lang="en-GB" altLang="en-US" sz="1800" kern="1200" dirty="0"/>
        </a:p>
      </dsp:txBody>
      <dsp:txXfrm rot="10800000">
        <a:off x="3392716" y="2338497"/>
        <a:ext cx="2582602" cy="2773535"/>
      </dsp:txXfrm>
    </dsp:sp>
    <dsp:sp modelId="{01CC1007-E306-4E26-A749-9391D06AEF24}">
      <dsp:nvSpPr>
        <dsp:cNvPr id="0" name=""/>
        <dsp:cNvSpPr/>
      </dsp:nvSpPr>
      <dsp:spPr>
        <a:xfrm>
          <a:off x="6335133" y="311799"/>
          <a:ext cx="2751860" cy="1714898"/>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757CDEE-35EF-4578-B262-3304DB2E8B7F}">
      <dsp:nvSpPr>
        <dsp:cNvPr id="0" name=""/>
        <dsp:cNvSpPr/>
      </dsp:nvSpPr>
      <dsp:spPr>
        <a:xfrm rot="10800000">
          <a:off x="6335133" y="2338497"/>
          <a:ext cx="2751860" cy="2858164"/>
        </a:xfrm>
        <a:prstGeom prst="round2SameRect">
          <a:avLst>
            <a:gd name="adj1" fmla="val 10500"/>
            <a:gd name="adj2" fmla="val 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GB" altLang="en-US" sz="1800" kern="1200"/>
            <a:t>Recall can be subject to personal interpretation based on our learnt behavioural morals and values and that’s why two witnesses at the same event will have different perspective recall.</a:t>
          </a:r>
          <a:endParaRPr lang="en-US" sz="1800" kern="1200" dirty="0"/>
        </a:p>
      </dsp:txBody>
      <dsp:txXfrm rot="10800000">
        <a:off x="6419762" y="2338497"/>
        <a:ext cx="2582602" cy="2773535"/>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96919E-7FAB-4E49-8349-66527AD1ABB3}">
      <dsp:nvSpPr>
        <dsp:cNvPr id="0" name=""/>
        <dsp:cNvSpPr/>
      </dsp:nvSpPr>
      <dsp:spPr>
        <a:xfrm>
          <a:off x="500595" y="7424"/>
          <a:ext cx="2684384" cy="1849540"/>
        </a:xfrm>
        <a:prstGeom prst="roundRect">
          <a:avLst/>
        </a:prstGeom>
        <a:blipFill rotWithShape="1">
          <a:blip xmlns:r="http://schemas.openxmlformats.org/officeDocument/2006/relationships" r:embed="rId1"/>
          <a:stretch>
            <a:fillRect/>
          </a:stretch>
        </a:blipFill>
        <a:ln>
          <a:solidFill>
            <a:schemeClr val="tx1"/>
          </a:solidFill>
        </a:ln>
        <a:effectLst/>
      </dsp:spPr>
      <dsp:style>
        <a:lnRef idx="0">
          <a:scrgbClr r="0" g="0" b="0"/>
        </a:lnRef>
        <a:fillRef idx="3">
          <a:scrgbClr r="0" g="0" b="0"/>
        </a:fillRef>
        <a:effectRef idx="2">
          <a:scrgbClr r="0" g="0" b="0"/>
        </a:effectRef>
        <a:fontRef idx="minor">
          <a:schemeClr val="lt1"/>
        </a:fontRef>
      </dsp:style>
    </dsp:sp>
    <dsp:sp modelId="{DC565EDC-4E00-46D1-BC45-053D2448F400}">
      <dsp:nvSpPr>
        <dsp:cNvPr id="0" name=""/>
        <dsp:cNvSpPr/>
      </dsp:nvSpPr>
      <dsp:spPr>
        <a:xfrm>
          <a:off x="500595" y="1856965"/>
          <a:ext cx="2684384" cy="995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0" numCol="1" spcCol="1270" anchor="t" anchorCtr="0">
          <a:noAutofit/>
        </a:bodyPr>
        <a:lstStyle/>
        <a:p>
          <a:pPr marL="0" lvl="0" indent="0" algn="ctr" defTabSz="1066800">
            <a:lnSpc>
              <a:spcPct val="90000"/>
            </a:lnSpc>
            <a:spcBef>
              <a:spcPct val="0"/>
            </a:spcBef>
            <a:spcAft>
              <a:spcPct val="35000"/>
            </a:spcAft>
            <a:buNone/>
          </a:pPr>
          <a:r>
            <a:rPr lang="en-US" sz="2400" kern="1200" dirty="0"/>
            <a:t>Media/Social Media</a:t>
          </a:r>
        </a:p>
      </dsp:txBody>
      <dsp:txXfrm>
        <a:off x="500595" y="1856965"/>
        <a:ext cx="2684384" cy="995906"/>
      </dsp:txXfrm>
    </dsp:sp>
    <dsp:sp modelId="{D377C87C-6063-4FBA-9425-E1C82B5193EB}">
      <dsp:nvSpPr>
        <dsp:cNvPr id="0" name=""/>
        <dsp:cNvSpPr/>
      </dsp:nvSpPr>
      <dsp:spPr>
        <a:xfrm>
          <a:off x="3453531" y="1381"/>
          <a:ext cx="2691417" cy="1873714"/>
        </a:xfrm>
        <a:prstGeom prst="roundRect">
          <a:avLst/>
        </a:prstGeom>
        <a:blipFill rotWithShape="1">
          <a:blip xmlns:r="http://schemas.openxmlformats.org/officeDocument/2006/relationships" r:embed="rId2"/>
          <a:stretch>
            <a:fillRect/>
          </a:stretch>
        </a:blipFill>
        <a:ln>
          <a:solidFill>
            <a:schemeClr val="tx1"/>
          </a:solidFill>
        </a:ln>
        <a:effectLst/>
      </dsp:spPr>
      <dsp:style>
        <a:lnRef idx="0">
          <a:scrgbClr r="0" g="0" b="0"/>
        </a:lnRef>
        <a:fillRef idx="3">
          <a:scrgbClr r="0" g="0" b="0"/>
        </a:fillRef>
        <a:effectRef idx="2">
          <a:scrgbClr r="0" g="0" b="0"/>
        </a:effectRef>
        <a:fontRef idx="minor">
          <a:schemeClr val="lt1"/>
        </a:fontRef>
      </dsp:style>
    </dsp:sp>
    <dsp:sp modelId="{87616280-51EF-4246-A2B4-FD6D4126CBC9}">
      <dsp:nvSpPr>
        <dsp:cNvPr id="0" name=""/>
        <dsp:cNvSpPr/>
      </dsp:nvSpPr>
      <dsp:spPr>
        <a:xfrm>
          <a:off x="3457047" y="1863008"/>
          <a:ext cx="2684384" cy="995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0" numCol="1" spcCol="1270" anchor="t" anchorCtr="0">
          <a:noAutofit/>
        </a:bodyPr>
        <a:lstStyle/>
        <a:p>
          <a:pPr marL="0" lvl="0" indent="0" algn="ctr" defTabSz="1066800">
            <a:lnSpc>
              <a:spcPct val="90000"/>
            </a:lnSpc>
            <a:spcBef>
              <a:spcPct val="0"/>
            </a:spcBef>
            <a:spcAft>
              <a:spcPct val="35000"/>
            </a:spcAft>
            <a:buNone/>
          </a:pPr>
          <a:r>
            <a:rPr lang="en-US" sz="2400" kern="1200" dirty="0"/>
            <a:t>Discussions with other witnesses</a:t>
          </a:r>
        </a:p>
      </dsp:txBody>
      <dsp:txXfrm>
        <a:off x="3457047" y="1863008"/>
        <a:ext cx="2684384" cy="995906"/>
      </dsp:txXfrm>
    </dsp:sp>
    <dsp:sp modelId="{1FF9C079-E2D3-4215-A039-32DE70F4606A}">
      <dsp:nvSpPr>
        <dsp:cNvPr id="0" name=""/>
        <dsp:cNvSpPr/>
      </dsp:nvSpPr>
      <dsp:spPr>
        <a:xfrm>
          <a:off x="6413499" y="7424"/>
          <a:ext cx="2684384" cy="1849540"/>
        </a:xfrm>
        <a:prstGeom prst="roundRect">
          <a:avLst/>
        </a:prstGeom>
        <a:blipFill rotWithShape="1">
          <a:blip xmlns:r="http://schemas.openxmlformats.org/officeDocument/2006/relationships" r:embed="rId3"/>
          <a:stretch>
            <a:fillRect/>
          </a:stretch>
        </a:blipFill>
        <a:ln>
          <a:solidFill>
            <a:schemeClr val="tx1"/>
          </a:solidFill>
        </a:ln>
        <a:effectLst/>
      </dsp:spPr>
      <dsp:style>
        <a:lnRef idx="0">
          <a:scrgbClr r="0" g="0" b="0"/>
        </a:lnRef>
        <a:fillRef idx="3">
          <a:scrgbClr r="0" g="0" b="0"/>
        </a:fillRef>
        <a:effectRef idx="2">
          <a:scrgbClr r="0" g="0" b="0"/>
        </a:effectRef>
        <a:fontRef idx="minor">
          <a:schemeClr val="lt1"/>
        </a:fontRef>
      </dsp:style>
    </dsp:sp>
    <dsp:sp modelId="{E7B04686-9D34-452C-9CAC-C2E800D58961}">
      <dsp:nvSpPr>
        <dsp:cNvPr id="0" name=""/>
        <dsp:cNvSpPr/>
      </dsp:nvSpPr>
      <dsp:spPr>
        <a:xfrm>
          <a:off x="6413499" y="1856965"/>
          <a:ext cx="2684384" cy="9959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0" numCol="1" spcCol="1270" anchor="t" anchorCtr="0">
          <a:noAutofit/>
        </a:bodyPr>
        <a:lstStyle/>
        <a:p>
          <a:pPr marL="0" lvl="0" indent="0" algn="ctr" defTabSz="1066800">
            <a:lnSpc>
              <a:spcPct val="90000"/>
            </a:lnSpc>
            <a:spcBef>
              <a:spcPct val="0"/>
            </a:spcBef>
            <a:spcAft>
              <a:spcPct val="35000"/>
            </a:spcAft>
            <a:buNone/>
          </a:pPr>
          <a:r>
            <a:rPr lang="en-US" sz="2400" kern="1200" dirty="0"/>
            <a:t>Parents/</a:t>
          </a:r>
          <a:r>
            <a:rPr lang="en-US" sz="2400" kern="1200" dirty="0" err="1"/>
            <a:t>Carers</a:t>
          </a:r>
          <a:endParaRPr lang="en-US" sz="2400" kern="1200" dirty="0"/>
        </a:p>
      </dsp:txBody>
      <dsp:txXfrm>
        <a:off x="6413499" y="1856965"/>
        <a:ext cx="2684384" cy="995906"/>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7FDC4B-5040-458A-B31E-FD810F5A94C0}">
      <dsp:nvSpPr>
        <dsp:cNvPr id="0" name=""/>
        <dsp:cNvSpPr/>
      </dsp:nvSpPr>
      <dsp:spPr>
        <a:xfrm>
          <a:off x="0" y="0"/>
          <a:ext cx="9485854" cy="2597971"/>
        </a:xfrm>
        <a:prstGeom prst="roundRect">
          <a:avLst>
            <a:gd name="adj" fmla="val 10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0C97C06-9DFE-4FD3-9DB3-728416538FAC}">
      <dsp:nvSpPr>
        <dsp:cNvPr id="0" name=""/>
        <dsp:cNvSpPr/>
      </dsp:nvSpPr>
      <dsp:spPr>
        <a:xfrm>
          <a:off x="287187" y="346396"/>
          <a:ext cx="2072436" cy="1905179"/>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C1A446D-7DA9-44C4-839C-9C2F38654801}">
      <dsp:nvSpPr>
        <dsp:cNvPr id="0" name=""/>
        <dsp:cNvSpPr/>
      </dsp:nvSpPr>
      <dsp:spPr>
        <a:xfrm rot="10800000">
          <a:off x="287187" y="2597971"/>
          <a:ext cx="2072436" cy="3175298"/>
        </a:xfrm>
        <a:prstGeom prst="round2SameRect">
          <a:avLst>
            <a:gd name="adj1" fmla="val 10500"/>
            <a:gd name="adj2" fmla="val 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GB" sz="1800" kern="1200"/>
            <a:t>Listen to the witness</a:t>
          </a:r>
          <a:r>
            <a:rPr lang="en-GB" sz="2200" kern="1200"/>
            <a:t>.</a:t>
          </a:r>
          <a:endParaRPr lang="en-US" sz="2200" kern="1200" dirty="0"/>
        </a:p>
      </dsp:txBody>
      <dsp:txXfrm rot="10800000">
        <a:off x="350922" y="2597971"/>
        <a:ext cx="1944966" cy="3111563"/>
      </dsp:txXfrm>
    </dsp:sp>
    <dsp:sp modelId="{AA363CA3-3FF4-4F85-8C39-082C2CE4EE40}">
      <dsp:nvSpPr>
        <dsp:cNvPr id="0" name=""/>
        <dsp:cNvSpPr/>
      </dsp:nvSpPr>
      <dsp:spPr>
        <a:xfrm>
          <a:off x="2566868" y="346396"/>
          <a:ext cx="2072436" cy="1905179"/>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F336DDA-04E2-4B2A-ABFC-F26447FF6CF9}">
      <dsp:nvSpPr>
        <dsp:cNvPr id="0" name=""/>
        <dsp:cNvSpPr/>
      </dsp:nvSpPr>
      <dsp:spPr>
        <a:xfrm rot="10800000">
          <a:off x="2566868" y="2597971"/>
          <a:ext cx="2072436" cy="3175298"/>
        </a:xfrm>
        <a:prstGeom prst="round2SameRect">
          <a:avLst>
            <a:gd name="adj1" fmla="val 10500"/>
            <a:gd name="adj2" fmla="val 0"/>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GB" sz="1800" kern="1200"/>
            <a:t>Do not stop a witness who is freely recalling significant events</a:t>
          </a:r>
          <a:r>
            <a:rPr lang="en-GB" sz="2200" kern="1200"/>
            <a:t>.</a:t>
          </a:r>
          <a:endParaRPr lang="en-GB" sz="2200" kern="1200" dirty="0"/>
        </a:p>
      </dsp:txBody>
      <dsp:txXfrm rot="10800000">
        <a:off x="2630603" y="2597971"/>
        <a:ext cx="1944966" cy="3111563"/>
      </dsp:txXfrm>
    </dsp:sp>
    <dsp:sp modelId="{91983A78-23AB-49E8-B3B0-4B4737F9A725}">
      <dsp:nvSpPr>
        <dsp:cNvPr id="0" name=""/>
        <dsp:cNvSpPr/>
      </dsp:nvSpPr>
      <dsp:spPr>
        <a:xfrm>
          <a:off x="4846548" y="346396"/>
          <a:ext cx="2072436" cy="1905179"/>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D7FB853-459B-4FD5-95AE-ECFC055059F6}">
      <dsp:nvSpPr>
        <dsp:cNvPr id="0" name=""/>
        <dsp:cNvSpPr/>
      </dsp:nvSpPr>
      <dsp:spPr>
        <a:xfrm rot="10800000">
          <a:off x="4846548" y="2597971"/>
          <a:ext cx="2072436" cy="3175298"/>
        </a:xfrm>
        <a:prstGeom prst="round2SameRect">
          <a:avLst>
            <a:gd name="adj1" fmla="val 10500"/>
            <a:gd name="adj2" fmla="val 0"/>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GB" sz="1800" kern="1200"/>
            <a:t>Where it is necessary to ask questions, they should, as far as possible in the circumstances, be open-ended or specific-closed rather than forced-choice, leading or multiple.</a:t>
          </a:r>
          <a:endParaRPr lang="en-US" sz="1800" kern="1200" dirty="0"/>
        </a:p>
      </dsp:txBody>
      <dsp:txXfrm rot="10800000">
        <a:off x="4910283" y="2597971"/>
        <a:ext cx="1944966" cy="3111563"/>
      </dsp:txXfrm>
    </dsp:sp>
    <dsp:sp modelId="{12888B46-8BBA-4457-B7E5-E73A01F8A737}">
      <dsp:nvSpPr>
        <dsp:cNvPr id="0" name=""/>
        <dsp:cNvSpPr/>
      </dsp:nvSpPr>
      <dsp:spPr>
        <a:xfrm>
          <a:off x="7126229" y="346396"/>
          <a:ext cx="2072436" cy="1905179"/>
        </a:xfrm>
        <a:prstGeom prst="roundRect">
          <a:avLst>
            <a:gd name="adj" fmla="val 10000"/>
          </a:avLst>
        </a:prstGeom>
        <a:blipFill rotWithShape="1">
          <a:blip xmlns:r="http://schemas.openxmlformats.org/officeDocument/2006/relationships" r:embed="rId4"/>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12C029B-62A6-4EF8-861C-7F9EB7D17F68}">
      <dsp:nvSpPr>
        <dsp:cNvPr id="0" name=""/>
        <dsp:cNvSpPr/>
      </dsp:nvSpPr>
      <dsp:spPr>
        <a:xfrm rot="10800000">
          <a:off x="7126229" y="2597971"/>
          <a:ext cx="2072436" cy="3175298"/>
        </a:xfrm>
        <a:prstGeom prst="round2SameRect">
          <a:avLst>
            <a:gd name="adj1" fmla="val 10500"/>
            <a:gd name="adj2" fmla="val 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GB" sz="1800" kern="1200"/>
            <a:t>Ask no more questions than are necessary in the circumstances to take immediate action</a:t>
          </a:r>
          <a:endParaRPr lang="en-US" sz="1800" kern="1200" dirty="0"/>
        </a:p>
      </dsp:txBody>
      <dsp:txXfrm rot="10800000">
        <a:off x="7189964" y="2597971"/>
        <a:ext cx="1944966" cy="3111563"/>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2AE655-044F-4EC6-AA11-A1A6EFB4D317}">
      <dsp:nvSpPr>
        <dsp:cNvPr id="0" name=""/>
        <dsp:cNvSpPr/>
      </dsp:nvSpPr>
      <dsp:spPr>
        <a:xfrm>
          <a:off x="0" y="0"/>
          <a:ext cx="9493622" cy="2517289"/>
        </a:xfrm>
        <a:prstGeom prst="roundRect">
          <a:avLst>
            <a:gd name="adj" fmla="val 10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B370B49-9BEE-4712-8033-867123DC6C17}">
      <dsp:nvSpPr>
        <dsp:cNvPr id="0" name=""/>
        <dsp:cNvSpPr/>
      </dsp:nvSpPr>
      <dsp:spPr>
        <a:xfrm>
          <a:off x="284808" y="335638"/>
          <a:ext cx="2788751" cy="1846012"/>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C0F9341-968D-4C3E-8DC3-9BEB08BA2E4F}">
      <dsp:nvSpPr>
        <dsp:cNvPr id="0" name=""/>
        <dsp:cNvSpPr/>
      </dsp:nvSpPr>
      <dsp:spPr>
        <a:xfrm rot="10800000">
          <a:off x="284808" y="2517289"/>
          <a:ext cx="2788751" cy="3076687"/>
        </a:xfrm>
        <a:prstGeom prst="round2SameRect">
          <a:avLst>
            <a:gd name="adj1" fmla="val 10500"/>
            <a:gd name="adj2" fmla="val 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t" anchorCtr="0">
          <a:noAutofit/>
        </a:bodyPr>
        <a:lstStyle/>
        <a:p>
          <a:pPr marL="0" lvl="0" indent="0" algn="ctr" defTabSz="844550">
            <a:lnSpc>
              <a:spcPct val="90000"/>
            </a:lnSpc>
            <a:spcBef>
              <a:spcPct val="0"/>
            </a:spcBef>
            <a:spcAft>
              <a:spcPct val="35000"/>
            </a:spcAft>
            <a:buNone/>
          </a:pPr>
          <a:r>
            <a:rPr lang="en-GB" sz="1900" kern="1200"/>
            <a:t>Make a comprehensive note of the discussion, taking care to record the timing, setting and people present as well as what was said by the witness and anybody else present (particularly the actual questions asked of the witness).</a:t>
          </a:r>
          <a:endParaRPr lang="en-US" sz="1900" kern="1200" dirty="0"/>
        </a:p>
      </dsp:txBody>
      <dsp:txXfrm rot="10800000">
        <a:off x="370572" y="2517289"/>
        <a:ext cx="2617223" cy="2990923"/>
      </dsp:txXfrm>
    </dsp:sp>
    <dsp:sp modelId="{36245424-26B0-485C-A76D-5A382AA1B316}">
      <dsp:nvSpPr>
        <dsp:cNvPr id="0" name=""/>
        <dsp:cNvSpPr/>
      </dsp:nvSpPr>
      <dsp:spPr>
        <a:xfrm>
          <a:off x="3352435" y="335638"/>
          <a:ext cx="2788751" cy="1846012"/>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2339581-9EA2-4610-B43A-388CBE0ACB1D}">
      <dsp:nvSpPr>
        <dsp:cNvPr id="0" name=""/>
        <dsp:cNvSpPr/>
      </dsp:nvSpPr>
      <dsp:spPr>
        <a:xfrm rot="10800000">
          <a:off x="3352435" y="2517289"/>
          <a:ext cx="2788751" cy="3076687"/>
        </a:xfrm>
        <a:prstGeom prst="round2SameRect">
          <a:avLst>
            <a:gd name="adj1" fmla="val 10500"/>
            <a:gd name="adj2" fmla="val 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t" anchorCtr="0">
          <a:noAutofit/>
        </a:bodyPr>
        <a:lstStyle/>
        <a:p>
          <a:pPr marL="0" lvl="0" indent="0" algn="ctr" defTabSz="844550">
            <a:lnSpc>
              <a:spcPct val="90000"/>
            </a:lnSpc>
            <a:spcBef>
              <a:spcPct val="0"/>
            </a:spcBef>
            <a:spcAft>
              <a:spcPct val="35000"/>
            </a:spcAft>
            <a:buNone/>
          </a:pPr>
          <a:r>
            <a:rPr lang="en-GB" sz="1900" kern="1200"/>
            <a:t>Make a note of the demeanour of the witness and anything else that might be relevant to any subsequent formal interview or the wider investigation.</a:t>
          </a:r>
          <a:endParaRPr lang="en-US" sz="1900" kern="1200" dirty="0"/>
        </a:p>
      </dsp:txBody>
      <dsp:txXfrm rot="10800000">
        <a:off x="3438199" y="2517289"/>
        <a:ext cx="2617223" cy="2990923"/>
      </dsp:txXfrm>
    </dsp:sp>
    <dsp:sp modelId="{14C5D2CB-6BFC-496D-8999-5A6C119F778C}">
      <dsp:nvSpPr>
        <dsp:cNvPr id="0" name=""/>
        <dsp:cNvSpPr/>
      </dsp:nvSpPr>
      <dsp:spPr>
        <a:xfrm>
          <a:off x="6420061" y="335638"/>
          <a:ext cx="2788751" cy="1846012"/>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21B7D92-A680-49A4-895E-58A044CE11CA}">
      <dsp:nvSpPr>
        <dsp:cNvPr id="0" name=""/>
        <dsp:cNvSpPr/>
      </dsp:nvSpPr>
      <dsp:spPr>
        <a:xfrm rot="10800000">
          <a:off x="6420061" y="2517289"/>
          <a:ext cx="2788751" cy="3076687"/>
        </a:xfrm>
        <a:prstGeom prst="round2SameRect">
          <a:avLst>
            <a:gd name="adj1" fmla="val 10500"/>
            <a:gd name="adj2" fmla="val 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t" anchorCtr="0">
          <a:noAutofit/>
        </a:bodyPr>
        <a:lstStyle/>
        <a:p>
          <a:pPr marL="0" lvl="0" indent="0" algn="ctr" defTabSz="844550">
            <a:lnSpc>
              <a:spcPct val="90000"/>
            </a:lnSpc>
            <a:spcBef>
              <a:spcPct val="0"/>
            </a:spcBef>
            <a:spcAft>
              <a:spcPct val="35000"/>
            </a:spcAft>
            <a:buNone/>
          </a:pPr>
          <a:r>
            <a:rPr lang="en-GB" sz="1900" kern="1200"/>
            <a:t>Fully record any comments made by the witness or events that might be relevant to the legal process up to the time of the interview.</a:t>
          </a:r>
          <a:endParaRPr lang="en-US" sz="1900" kern="1200" dirty="0"/>
        </a:p>
      </dsp:txBody>
      <dsp:txXfrm rot="10800000">
        <a:off x="6505825" y="2517289"/>
        <a:ext cx="2617223" cy="2990923"/>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21EAF9-7C04-4AAD-8EDD-3D96019640E6}">
      <dsp:nvSpPr>
        <dsp:cNvPr id="0" name=""/>
        <dsp:cNvSpPr/>
      </dsp:nvSpPr>
      <dsp:spPr>
        <a:xfrm>
          <a:off x="594703" y="0"/>
          <a:ext cx="9842143" cy="147493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This may arise, for example, where others say that the alleged offender was carrying an object or that the alleged offender’s behavior was unusual or there was something particular about their description or vehicle, but this is not mentioned by the witness</a:t>
          </a:r>
          <a:endParaRPr lang="en-US" sz="2200" kern="1200" dirty="0"/>
        </a:p>
      </dsp:txBody>
      <dsp:txXfrm>
        <a:off x="594703" y="0"/>
        <a:ext cx="9842143" cy="1474933"/>
      </dsp:txXfrm>
    </dsp:sp>
    <dsp:sp modelId="{3D2ECFDA-0C00-4877-9666-8C3A7D94CC37}">
      <dsp:nvSpPr>
        <dsp:cNvPr id="0" name=""/>
        <dsp:cNvSpPr/>
      </dsp:nvSpPr>
      <dsp:spPr>
        <a:xfrm>
          <a:off x="0" y="2106452"/>
          <a:ext cx="3644771" cy="2261100"/>
        </a:xfrm>
        <a:prstGeom prst="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Such a question should only be asked after the witness account has been fully explored at the end of the interview </a:t>
          </a:r>
          <a:endParaRPr lang="en-US" sz="2200" kern="1200" dirty="0"/>
        </a:p>
      </dsp:txBody>
      <dsp:txXfrm>
        <a:off x="0" y="2106452"/>
        <a:ext cx="3644771" cy="2261100"/>
      </dsp:txXfrm>
    </dsp:sp>
    <dsp:sp modelId="{B865EC33-9C2D-4B4F-ADF7-2451CE8B188D}">
      <dsp:nvSpPr>
        <dsp:cNvPr id="0" name=""/>
        <dsp:cNvSpPr/>
      </dsp:nvSpPr>
      <dsp:spPr>
        <a:xfrm>
          <a:off x="3823616" y="1609925"/>
          <a:ext cx="3064780" cy="3212372"/>
        </a:xfrm>
        <a:prstGeom prst="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There are a number of reasons why this type of information can be omitted from an account &amp; situations may arise where it is important to seek an explanation from the witness</a:t>
          </a:r>
          <a:endParaRPr lang="en-US" sz="2200" kern="1200" dirty="0"/>
        </a:p>
      </dsp:txBody>
      <dsp:txXfrm>
        <a:off x="3823616" y="1609925"/>
        <a:ext cx="3064780" cy="3212372"/>
      </dsp:txXfrm>
    </dsp:sp>
    <dsp:sp modelId="{3923C35E-8C83-46D5-860F-7A433A033D4C}">
      <dsp:nvSpPr>
        <dsp:cNvPr id="0" name=""/>
        <dsp:cNvSpPr/>
      </dsp:nvSpPr>
      <dsp:spPr>
        <a:xfrm>
          <a:off x="7036440" y="2092410"/>
          <a:ext cx="3749844" cy="2287284"/>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In these circumstances, it may be necessary to ask a question to establish whether the witness has knowledge of the information</a:t>
          </a:r>
          <a:endParaRPr lang="en-US" sz="2200" kern="1200" dirty="0"/>
        </a:p>
      </dsp:txBody>
      <dsp:txXfrm>
        <a:off x="7036440" y="2092410"/>
        <a:ext cx="3749844" cy="2287284"/>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733526-5DCB-4F75-A10C-071D1FD8C1AA}">
      <dsp:nvSpPr>
        <dsp:cNvPr id="0" name=""/>
        <dsp:cNvSpPr/>
      </dsp:nvSpPr>
      <dsp:spPr>
        <a:xfrm>
          <a:off x="3548630" y="460232"/>
          <a:ext cx="7987916" cy="654293"/>
        </a:xfrm>
        <a:prstGeom prst="roundRect">
          <a:avLst>
            <a:gd name="adj" fmla="val 10000"/>
          </a:avLst>
        </a:prstGeom>
        <a:solidFill>
          <a:schemeClr val="accent6">
            <a:lumMod val="60000"/>
            <a:lumOff val="40000"/>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b="1" kern="1200" dirty="0">
              <a:solidFill>
                <a:schemeClr val="bg1"/>
              </a:solidFill>
            </a:rPr>
            <a:t>Inconsistencies</a:t>
          </a:r>
        </a:p>
      </dsp:txBody>
      <dsp:txXfrm>
        <a:off x="3567794" y="479396"/>
        <a:ext cx="7949588" cy="615965"/>
      </dsp:txXfrm>
    </dsp:sp>
    <dsp:sp modelId="{6DD4EEC4-E99D-467D-AF78-919547481AEE}">
      <dsp:nvSpPr>
        <dsp:cNvPr id="0" name=""/>
        <dsp:cNvSpPr/>
      </dsp:nvSpPr>
      <dsp:spPr>
        <a:xfrm>
          <a:off x="1671046" y="2259761"/>
          <a:ext cx="2471948" cy="2544640"/>
        </a:xfrm>
        <a:prstGeom prst="roundRect">
          <a:avLst>
            <a:gd name="adj" fmla="val 10000"/>
          </a:avLst>
        </a:prstGeom>
        <a:blipFill rotWithShape="0">
          <a:blip xmlns:r="http://schemas.openxmlformats.org/officeDocument/2006/relationships" r:embed="rId1"/>
          <a:stretch>
            <a:fillRect/>
          </a:stretch>
        </a:blipFill>
        <a:ln w="12700" cap="flat" cmpd="sng" algn="ctr">
          <a:solidFill>
            <a:schemeClr val="bg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0030" tIns="240030" rIns="240030" bIns="240030" numCol="1" spcCol="1270" anchor="ctr" anchorCtr="0">
          <a:noAutofit/>
        </a:bodyPr>
        <a:lstStyle/>
        <a:p>
          <a:pPr marL="0" lvl="0" indent="0" algn="ctr" defTabSz="2800350">
            <a:lnSpc>
              <a:spcPct val="90000"/>
            </a:lnSpc>
            <a:spcBef>
              <a:spcPct val="0"/>
            </a:spcBef>
            <a:spcAft>
              <a:spcPct val="35000"/>
            </a:spcAft>
            <a:buNone/>
          </a:pPr>
          <a:endParaRPr lang="en-US" sz="6300" kern="1200" dirty="0"/>
        </a:p>
      </dsp:txBody>
      <dsp:txXfrm>
        <a:off x="1743447" y="2332162"/>
        <a:ext cx="2327146" cy="2399838"/>
      </dsp:txXfrm>
    </dsp:sp>
    <dsp:sp modelId="{93CD6C3D-AAE7-416A-8426-2A4D9037509A}">
      <dsp:nvSpPr>
        <dsp:cNvPr id="0" name=""/>
        <dsp:cNvSpPr/>
      </dsp:nvSpPr>
      <dsp:spPr>
        <a:xfrm>
          <a:off x="6880886" y="5206894"/>
          <a:ext cx="756397" cy="756397"/>
        </a:xfrm>
        <a:prstGeom prst="triangle">
          <a:avLst/>
        </a:prstGeom>
        <a:solidFill>
          <a:schemeClr val="accent2">
            <a:lumMod val="75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90817069-4992-477F-89C0-30606F1A62AE}">
      <dsp:nvSpPr>
        <dsp:cNvPr id="0" name=""/>
        <dsp:cNvSpPr/>
      </dsp:nvSpPr>
      <dsp:spPr>
        <a:xfrm rot="240000">
          <a:off x="4843609" y="4850418"/>
          <a:ext cx="4539768" cy="317451"/>
        </a:xfrm>
        <a:prstGeom prst="rect">
          <a:avLst/>
        </a:prstGeom>
        <a:solidFill>
          <a:schemeClr val="accent2">
            <a:lumMod val="75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sp>
    <dsp:sp modelId="{8188678A-0B24-4572-A01E-A0A2446122EB}">
      <dsp:nvSpPr>
        <dsp:cNvPr id="0" name=""/>
        <dsp:cNvSpPr/>
      </dsp:nvSpPr>
      <dsp:spPr>
        <a:xfrm rot="240000">
          <a:off x="7569346" y="4056711"/>
          <a:ext cx="1811324" cy="843892"/>
        </a:xfrm>
        <a:prstGeom prst="round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chemeClr val="tx1"/>
              </a:solidFill>
            </a:rPr>
            <a:t>Accounts of other witnesses</a:t>
          </a:r>
        </a:p>
      </dsp:txBody>
      <dsp:txXfrm>
        <a:off x="7610541" y="4097906"/>
        <a:ext cx="1728934" cy="761502"/>
      </dsp:txXfrm>
    </dsp:sp>
    <dsp:sp modelId="{57C517CE-4BF0-450F-BFD8-6491C4E52D0C}">
      <dsp:nvSpPr>
        <dsp:cNvPr id="0" name=""/>
        <dsp:cNvSpPr/>
      </dsp:nvSpPr>
      <dsp:spPr>
        <a:xfrm rot="240000">
          <a:off x="7634900" y="3149034"/>
          <a:ext cx="1811324" cy="843892"/>
        </a:xfrm>
        <a:prstGeom prst="round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chemeClr val="tx1"/>
              </a:solidFill>
            </a:rPr>
            <a:t>What was said on a previous occasion</a:t>
          </a:r>
        </a:p>
      </dsp:txBody>
      <dsp:txXfrm>
        <a:off x="7676095" y="3190229"/>
        <a:ext cx="1728934" cy="761502"/>
      </dsp:txXfrm>
    </dsp:sp>
    <dsp:sp modelId="{D83198A0-F883-4219-B205-9F6EF84733B7}">
      <dsp:nvSpPr>
        <dsp:cNvPr id="0" name=""/>
        <dsp:cNvSpPr/>
      </dsp:nvSpPr>
      <dsp:spPr>
        <a:xfrm rot="240000">
          <a:off x="7700455" y="2261528"/>
          <a:ext cx="1811324" cy="843892"/>
        </a:xfrm>
        <a:prstGeom prst="round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chemeClr val="tx1"/>
              </a:solidFill>
            </a:rPr>
            <a:t>Account during interview</a:t>
          </a:r>
        </a:p>
      </dsp:txBody>
      <dsp:txXfrm>
        <a:off x="7741650" y="2302723"/>
        <a:ext cx="1728934" cy="761502"/>
      </dsp:txXfrm>
    </dsp:sp>
    <dsp:sp modelId="{989F0CD6-9D40-4FB4-ADD5-2D1496222416}">
      <dsp:nvSpPr>
        <dsp:cNvPr id="0" name=""/>
        <dsp:cNvSpPr/>
      </dsp:nvSpPr>
      <dsp:spPr>
        <a:xfrm rot="240000">
          <a:off x="4972382" y="3875176"/>
          <a:ext cx="1811324" cy="843892"/>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chemeClr val="tx1"/>
              </a:solidFill>
            </a:rPr>
            <a:t>Injuries sustained by suspect</a:t>
          </a:r>
        </a:p>
      </dsp:txBody>
      <dsp:txXfrm>
        <a:off x="5013577" y="3916371"/>
        <a:ext cx="1728934" cy="761502"/>
      </dsp:txXfrm>
    </dsp:sp>
    <dsp:sp modelId="{832F806D-2C15-43ED-BB3C-37CF738774E0}">
      <dsp:nvSpPr>
        <dsp:cNvPr id="0" name=""/>
        <dsp:cNvSpPr/>
      </dsp:nvSpPr>
      <dsp:spPr>
        <a:xfrm rot="240000">
          <a:off x="5037937" y="2967499"/>
          <a:ext cx="1811324" cy="843892"/>
        </a:xfrm>
        <a:prstGeom prst="round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chemeClr val="tx1"/>
              </a:solidFill>
            </a:rPr>
            <a:t>Injuries sustained by victim</a:t>
          </a:r>
        </a:p>
      </dsp:txBody>
      <dsp:txXfrm>
        <a:off x="5079132" y="3008694"/>
        <a:ext cx="1728934" cy="761502"/>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A2E4BC-830E-4236-8130-B74913322497}">
      <dsp:nvSpPr>
        <dsp:cNvPr id="0" name=""/>
        <dsp:cNvSpPr/>
      </dsp:nvSpPr>
      <dsp:spPr>
        <a:xfrm>
          <a:off x="0" y="0"/>
          <a:ext cx="1916677" cy="4337539"/>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Timing of the interview</a:t>
          </a:r>
          <a:endParaRPr lang="en-US" sz="2400" kern="1200" dirty="0"/>
        </a:p>
      </dsp:txBody>
      <dsp:txXfrm>
        <a:off x="0" y="1735015"/>
        <a:ext cx="1916677" cy="1735015"/>
      </dsp:txXfrm>
    </dsp:sp>
    <dsp:sp modelId="{52635A97-B680-499C-B23B-D8A75F4E9795}">
      <dsp:nvSpPr>
        <dsp:cNvPr id="0" name=""/>
        <dsp:cNvSpPr/>
      </dsp:nvSpPr>
      <dsp:spPr>
        <a:xfrm>
          <a:off x="236138" y="260252"/>
          <a:ext cx="1444400" cy="1444400"/>
        </a:xfrm>
        <a:prstGeom prst="ellipse">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846994E-4CA3-468D-978E-3E09D2D5FFC8}">
      <dsp:nvSpPr>
        <dsp:cNvPr id="0" name=""/>
        <dsp:cNvSpPr/>
      </dsp:nvSpPr>
      <dsp:spPr>
        <a:xfrm>
          <a:off x="1974177" y="0"/>
          <a:ext cx="1916677" cy="4337539"/>
        </a:xfrm>
        <a:prstGeom prst="roundRect">
          <a:avLst>
            <a:gd name="adj" fmla="val 10000"/>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Duration of the interview</a:t>
          </a:r>
          <a:endParaRPr lang="en-US" sz="2400" kern="1200" dirty="0"/>
        </a:p>
      </dsp:txBody>
      <dsp:txXfrm>
        <a:off x="1974177" y="1735015"/>
        <a:ext cx="1916677" cy="1735015"/>
      </dsp:txXfrm>
    </dsp:sp>
    <dsp:sp modelId="{D22E2E00-5B1C-4EBB-B512-4A8B1ADA14C2}">
      <dsp:nvSpPr>
        <dsp:cNvPr id="0" name=""/>
        <dsp:cNvSpPr/>
      </dsp:nvSpPr>
      <dsp:spPr>
        <a:xfrm>
          <a:off x="2210316" y="260252"/>
          <a:ext cx="1444400" cy="1444400"/>
        </a:xfrm>
        <a:prstGeom prst="ellipse">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B41E07D-FEAD-4983-A8BF-49AF500C3FCA}">
      <dsp:nvSpPr>
        <dsp:cNvPr id="0" name=""/>
        <dsp:cNvSpPr/>
      </dsp:nvSpPr>
      <dsp:spPr>
        <a:xfrm>
          <a:off x="3948355" y="0"/>
          <a:ext cx="1916677" cy="4337539"/>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Victim personal statements</a:t>
          </a:r>
          <a:endParaRPr lang="en-US" sz="2400" kern="1200" dirty="0"/>
        </a:p>
      </dsp:txBody>
      <dsp:txXfrm>
        <a:off x="3948355" y="1735015"/>
        <a:ext cx="1916677" cy="1735015"/>
      </dsp:txXfrm>
    </dsp:sp>
    <dsp:sp modelId="{9913D0DF-278C-4CC2-93E6-7D9B78B961D7}">
      <dsp:nvSpPr>
        <dsp:cNvPr id="0" name=""/>
        <dsp:cNvSpPr/>
      </dsp:nvSpPr>
      <dsp:spPr>
        <a:xfrm>
          <a:off x="4184493" y="260252"/>
          <a:ext cx="1444400" cy="1444400"/>
        </a:xfrm>
        <a:prstGeom prst="ellipse">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F1770F8-4A2A-4BAD-9F1E-52ED909A159E}">
      <dsp:nvSpPr>
        <dsp:cNvPr id="0" name=""/>
        <dsp:cNvSpPr/>
      </dsp:nvSpPr>
      <dsp:spPr>
        <a:xfrm>
          <a:off x="5922532" y="0"/>
          <a:ext cx="1916677" cy="4337539"/>
        </a:xfrm>
        <a:prstGeom prst="roundRect">
          <a:avLst>
            <a:gd name="adj" fmla="val 10000"/>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Witness who becomes suspect</a:t>
          </a:r>
          <a:endParaRPr lang="en-US" sz="2400" kern="1200" dirty="0"/>
        </a:p>
      </dsp:txBody>
      <dsp:txXfrm>
        <a:off x="5922532" y="1735015"/>
        <a:ext cx="1916677" cy="1735015"/>
      </dsp:txXfrm>
    </dsp:sp>
    <dsp:sp modelId="{531D1FDD-9E04-40B3-827A-A6DAE4EC4E0E}">
      <dsp:nvSpPr>
        <dsp:cNvPr id="0" name=""/>
        <dsp:cNvSpPr/>
      </dsp:nvSpPr>
      <dsp:spPr>
        <a:xfrm>
          <a:off x="6158671" y="260252"/>
          <a:ext cx="1444400" cy="1444400"/>
        </a:xfrm>
        <a:prstGeom prst="ellipse">
          <a:avLst/>
        </a:prstGeom>
        <a:blipFill rotWithShape="1">
          <a:blip xmlns:r="http://schemas.openxmlformats.org/officeDocument/2006/relationships" r:embed="rId4"/>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EA5F0FE-8A21-44A9-BA0D-6782118F696B}">
      <dsp:nvSpPr>
        <dsp:cNvPr id="0" name=""/>
        <dsp:cNvSpPr/>
      </dsp:nvSpPr>
      <dsp:spPr>
        <a:xfrm>
          <a:off x="7896710" y="0"/>
          <a:ext cx="1916677" cy="4337539"/>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Record the planning process</a:t>
          </a:r>
          <a:endParaRPr lang="en-US" sz="2400" kern="1200" dirty="0"/>
        </a:p>
      </dsp:txBody>
      <dsp:txXfrm>
        <a:off x="7896710" y="1735015"/>
        <a:ext cx="1916677" cy="1735015"/>
      </dsp:txXfrm>
    </dsp:sp>
    <dsp:sp modelId="{25F49BA0-3811-4864-9C27-EB8A4CE242C4}">
      <dsp:nvSpPr>
        <dsp:cNvPr id="0" name=""/>
        <dsp:cNvSpPr/>
      </dsp:nvSpPr>
      <dsp:spPr>
        <a:xfrm>
          <a:off x="8132849" y="260252"/>
          <a:ext cx="1444400" cy="1444400"/>
        </a:xfrm>
        <a:prstGeom prst="ellipse">
          <a:avLst/>
        </a:prstGeom>
        <a:blipFill rotWithShape="1">
          <a:blip xmlns:r="http://schemas.openxmlformats.org/officeDocument/2006/relationships" r:embed="rId5"/>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76D72F9-9364-44A5-8096-E189D077A341}">
      <dsp:nvSpPr>
        <dsp:cNvPr id="0" name=""/>
        <dsp:cNvSpPr/>
      </dsp:nvSpPr>
      <dsp:spPr>
        <a:xfrm>
          <a:off x="392535" y="3470031"/>
          <a:ext cx="9028316" cy="650630"/>
        </a:xfrm>
        <a:prstGeom prst="leftRightArrow">
          <a:avLst/>
        </a:prstGeom>
        <a:solidFill>
          <a:schemeClr val="accent5">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8F5D41-75E1-4E13-B859-0B6351EAD457}">
      <dsp:nvSpPr>
        <dsp:cNvPr id="0" name=""/>
        <dsp:cNvSpPr/>
      </dsp:nvSpPr>
      <dsp:spPr>
        <a:xfrm>
          <a:off x="818645" y="2820"/>
          <a:ext cx="9599545" cy="118285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Witnesses should always be interviewed in the language of their choice unless exceptional circumstances prevail (E.G availability of interpreters)</a:t>
          </a:r>
          <a:endParaRPr lang="en-US" sz="2400" kern="1200" dirty="0"/>
        </a:p>
      </dsp:txBody>
      <dsp:txXfrm>
        <a:off x="853289" y="37464"/>
        <a:ext cx="9530257" cy="1113562"/>
      </dsp:txXfrm>
    </dsp:sp>
    <dsp:sp modelId="{4061BC50-FD17-4846-80F8-EFC9EFE40985}">
      <dsp:nvSpPr>
        <dsp:cNvPr id="0" name=""/>
        <dsp:cNvSpPr/>
      </dsp:nvSpPr>
      <dsp:spPr>
        <a:xfrm rot="5400000">
          <a:off x="5396633" y="1215242"/>
          <a:ext cx="443569" cy="532282"/>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5400000">
        <a:off x="5458733" y="1259599"/>
        <a:ext cx="319370" cy="310498"/>
      </dsp:txXfrm>
    </dsp:sp>
    <dsp:sp modelId="{B5213A7D-3502-421C-8B4C-6EA5C2755614}">
      <dsp:nvSpPr>
        <dsp:cNvPr id="0" name=""/>
        <dsp:cNvSpPr/>
      </dsp:nvSpPr>
      <dsp:spPr>
        <a:xfrm>
          <a:off x="128522" y="1777096"/>
          <a:ext cx="10979790" cy="1577757"/>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This will normally be the witness’s 1st language, unless specific circumstances result in their 2</a:t>
          </a:r>
          <a:r>
            <a:rPr lang="en-US" sz="2400" kern="1200" baseline="30000"/>
            <a:t>nd</a:t>
          </a:r>
          <a:r>
            <a:rPr lang="en-US" sz="2400" kern="1200"/>
            <a:t> language being more appropriate. Interviewers should be aware that some witnesses could be perfectly fluent in English but might use their 1</a:t>
          </a:r>
          <a:r>
            <a:rPr lang="en-US" sz="2400" kern="1200" baseline="30000"/>
            <a:t>st</a:t>
          </a:r>
          <a:r>
            <a:rPr lang="en-US" sz="2400" kern="1200"/>
            <a:t> language to express intimate or more complex concepts</a:t>
          </a:r>
          <a:endParaRPr lang="en-US" sz="2400" kern="1200" dirty="0"/>
        </a:p>
      </dsp:txBody>
      <dsp:txXfrm>
        <a:off x="174733" y="1823307"/>
        <a:ext cx="10887368" cy="1485335"/>
      </dsp:txXfrm>
    </dsp:sp>
    <dsp:sp modelId="{E6E9CA23-90F1-4D19-801D-1971969B86BB}">
      <dsp:nvSpPr>
        <dsp:cNvPr id="0" name=""/>
        <dsp:cNvSpPr/>
      </dsp:nvSpPr>
      <dsp:spPr>
        <a:xfrm rot="5400000">
          <a:off x="5396633" y="3384425"/>
          <a:ext cx="443569" cy="532282"/>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5400000">
        <a:off x="5458733" y="3428782"/>
        <a:ext cx="319370" cy="310498"/>
      </dsp:txXfrm>
    </dsp:sp>
    <dsp:sp modelId="{C2ED49CC-3045-4D7F-BC73-FB75CBFD3A3F}">
      <dsp:nvSpPr>
        <dsp:cNvPr id="0" name=""/>
        <dsp:cNvSpPr/>
      </dsp:nvSpPr>
      <dsp:spPr>
        <a:xfrm>
          <a:off x="1311846" y="3946279"/>
          <a:ext cx="8613142" cy="1182850"/>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As a result, the possibility of using an interpreter should be considered while planning the interview even where a witness is bilingual. They should be involved in the planning process.</a:t>
          </a:r>
          <a:endParaRPr lang="en-US" sz="2400" kern="1200" dirty="0"/>
        </a:p>
      </dsp:txBody>
      <dsp:txXfrm>
        <a:off x="1346490" y="3980923"/>
        <a:ext cx="8543854" cy="1113562"/>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518BFF-6112-49BE-ACFE-E9845C578855}">
      <dsp:nvSpPr>
        <dsp:cNvPr id="0" name=""/>
        <dsp:cNvSpPr/>
      </dsp:nvSpPr>
      <dsp:spPr>
        <a:xfrm>
          <a:off x="-468223" y="3231"/>
          <a:ext cx="10847311" cy="130965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You may need assistance from an interpreter when you take a witness statement from an individual who does not speak English as their 1</a:t>
          </a:r>
          <a:r>
            <a:rPr lang="en-US" sz="2400" kern="1200" baseline="30000"/>
            <a:t>st</a:t>
          </a:r>
          <a:r>
            <a:rPr lang="en-US" sz="2400" kern="1200"/>
            <a:t> language</a:t>
          </a:r>
          <a:endParaRPr lang="en-US" sz="2400" kern="1200" dirty="0"/>
        </a:p>
      </dsp:txBody>
      <dsp:txXfrm>
        <a:off x="-429865" y="41589"/>
        <a:ext cx="10770595" cy="1232934"/>
      </dsp:txXfrm>
    </dsp:sp>
    <dsp:sp modelId="{72DADE2C-8196-4FA9-9C77-4A1A4E8E8387}">
      <dsp:nvSpPr>
        <dsp:cNvPr id="0" name=""/>
        <dsp:cNvSpPr/>
      </dsp:nvSpPr>
      <dsp:spPr>
        <a:xfrm rot="5400000">
          <a:off x="4709873" y="1345623"/>
          <a:ext cx="491118" cy="589342"/>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rot="-5400000">
        <a:off x="4778630" y="1394735"/>
        <a:ext cx="353606" cy="343783"/>
      </dsp:txXfrm>
    </dsp:sp>
    <dsp:sp modelId="{00B17563-E972-4509-AF04-317BAC0DCE1C}">
      <dsp:nvSpPr>
        <dsp:cNvPr id="0" name=""/>
        <dsp:cNvSpPr/>
      </dsp:nvSpPr>
      <dsp:spPr>
        <a:xfrm>
          <a:off x="16190" y="1967707"/>
          <a:ext cx="9878484" cy="659435"/>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In such cases you will need to use local procedure to contact an interpreter</a:t>
          </a:r>
          <a:endParaRPr lang="en-US" sz="2400" kern="1200" dirty="0"/>
        </a:p>
      </dsp:txBody>
      <dsp:txXfrm>
        <a:off x="35504" y="1987021"/>
        <a:ext cx="9839856" cy="620807"/>
      </dsp:txXfrm>
    </dsp:sp>
    <dsp:sp modelId="{673DD7B1-0508-4CB4-B784-E8E5C99A5408}">
      <dsp:nvSpPr>
        <dsp:cNvPr id="0" name=""/>
        <dsp:cNvSpPr/>
      </dsp:nvSpPr>
      <dsp:spPr>
        <a:xfrm rot="5400000">
          <a:off x="4709873" y="2659883"/>
          <a:ext cx="491118" cy="589342"/>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rot="-5400000">
        <a:off x="4778630" y="2708995"/>
        <a:ext cx="353606" cy="343783"/>
      </dsp:txXfrm>
    </dsp:sp>
    <dsp:sp modelId="{C0108D6F-BA9E-4839-B556-FC0EA9FD996D}">
      <dsp:nvSpPr>
        <dsp:cNvPr id="0" name=""/>
        <dsp:cNvSpPr/>
      </dsp:nvSpPr>
      <dsp:spPr>
        <a:xfrm>
          <a:off x="16190" y="3281967"/>
          <a:ext cx="9878484" cy="1475059"/>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When a witness statement is recorded in another language the interpreter must make a translation into the English version onto a separate witness statement form MG11 to formally produce the translation as an exhibit which can be used in court </a:t>
          </a:r>
          <a:endParaRPr lang="en-US" sz="2400" kern="1200" dirty="0"/>
        </a:p>
      </dsp:txBody>
      <dsp:txXfrm>
        <a:off x="59393" y="3325170"/>
        <a:ext cx="9792078" cy="1388653"/>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3FE484-D33A-4D12-9F09-2E99019D3851}">
      <dsp:nvSpPr>
        <dsp:cNvPr id="0" name=""/>
        <dsp:cNvSpPr/>
      </dsp:nvSpPr>
      <dsp:spPr>
        <a:xfrm>
          <a:off x="-1" y="2262"/>
          <a:ext cx="10176738" cy="115736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It may be helpful for a support person who is known to the witness to be present during the interview to provide emotional support (the ‘interview supporter’) </a:t>
          </a:r>
          <a:endParaRPr lang="en-US" sz="2400" kern="1200" dirty="0"/>
        </a:p>
      </dsp:txBody>
      <dsp:txXfrm>
        <a:off x="33897" y="36160"/>
        <a:ext cx="10108942" cy="1089572"/>
      </dsp:txXfrm>
    </dsp:sp>
    <dsp:sp modelId="{DB940533-F528-43D0-A9EC-12F3A7048F7C}">
      <dsp:nvSpPr>
        <dsp:cNvPr id="0" name=""/>
        <dsp:cNvSpPr/>
      </dsp:nvSpPr>
      <dsp:spPr>
        <a:xfrm rot="5400000">
          <a:off x="4871360" y="1188565"/>
          <a:ext cx="434013" cy="520815"/>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dirty="0"/>
        </a:p>
      </dsp:txBody>
      <dsp:txXfrm rot="-5400000">
        <a:off x="4932122" y="1231966"/>
        <a:ext cx="312489" cy="303809"/>
      </dsp:txXfrm>
    </dsp:sp>
    <dsp:sp modelId="{64E6DD1C-897D-4B51-91FA-2701088460B2}">
      <dsp:nvSpPr>
        <dsp:cNvPr id="0" name=""/>
        <dsp:cNvSpPr/>
      </dsp:nvSpPr>
      <dsp:spPr>
        <a:xfrm>
          <a:off x="-1" y="1738314"/>
          <a:ext cx="10176738" cy="1157368"/>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Where this is appropriate &amp; practical, the views of the witness should be established prior to the interview as to whether they wish another person to be present &amp; if so, who this should be</a:t>
          </a:r>
          <a:endParaRPr lang="en-US" sz="2400" kern="1200" dirty="0"/>
        </a:p>
      </dsp:txBody>
      <dsp:txXfrm>
        <a:off x="33897" y="1772212"/>
        <a:ext cx="10108942" cy="1089572"/>
      </dsp:txXfrm>
    </dsp:sp>
    <dsp:sp modelId="{F52D1E3E-1C2F-4C73-9F09-7106C8698903}">
      <dsp:nvSpPr>
        <dsp:cNvPr id="0" name=""/>
        <dsp:cNvSpPr/>
      </dsp:nvSpPr>
      <dsp:spPr>
        <a:xfrm rot="5400000">
          <a:off x="4871360" y="2924617"/>
          <a:ext cx="434013" cy="520815"/>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5400000">
        <a:off x="4932122" y="2968018"/>
        <a:ext cx="312489" cy="303809"/>
      </dsp:txXfrm>
    </dsp:sp>
    <dsp:sp modelId="{32B163D2-A928-49D5-89C5-B33011F1D628}">
      <dsp:nvSpPr>
        <dsp:cNvPr id="0" name=""/>
        <dsp:cNvSpPr/>
      </dsp:nvSpPr>
      <dsp:spPr>
        <a:xfrm>
          <a:off x="2773631" y="3474367"/>
          <a:ext cx="4629472" cy="1157368"/>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Other witnesses in the case CANNOT act as supporters</a:t>
          </a:r>
          <a:endParaRPr lang="en-US" sz="2400" kern="1200" dirty="0"/>
        </a:p>
      </dsp:txBody>
      <dsp:txXfrm>
        <a:off x="2807529" y="3508265"/>
        <a:ext cx="4561676" cy="1089572"/>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ADBD7C-2264-4E67-9741-8D319E2EAFAE}">
      <dsp:nvSpPr>
        <dsp:cNvPr id="0" name=""/>
        <dsp:cNvSpPr/>
      </dsp:nvSpPr>
      <dsp:spPr>
        <a:xfrm>
          <a:off x="564787" y="2739"/>
          <a:ext cx="3171038" cy="218508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1. To be able to understand &amp; be understood</a:t>
          </a:r>
          <a:endParaRPr lang="en-US" sz="2400" kern="1200" dirty="0"/>
        </a:p>
      </dsp:txBody>
      <dsp:txXfrm>
        <a:off x="564787" y="2739"/>
        <a:ext cx="3171038" cy="2185089"/>
      </dsp:txXfrm>
    </dsp:sp>
    <dsp:sp modelId="{68698327-39DC-4ECD-8E4D-F5841A72B693}">
      <dsp:nvSpPr>
        <dsp:cNvPr id="0" name=""/>
        <dsp:cNvSpPr/>
      </dsp:nvSpPr>
      <dsp:spPr>
        <a:xfrm>
          <a:off x="4100007" y="2739"/>
          <a:ext cx="3641816" cy="2185089"/>
        </a:xfrm>
        <a:prstGeom prst="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2. To have the details of the crime recorded without unjustified delay (including additional support when being interviewed or providing a statement)</a:t>
          </a:r>
          <a:endParaRPr lang="en-US" sz="2400" kern="1200" dirty="0"/>
        </a:p>
      </dsp:txBody>
      <dsp:txXfrm>
        <a:off x="4100007" y="2739"/>
        <a:ext cx="3641816" cy="2185089"/>
      </dsp:txXfrm>
    </dsp:sp>
    <dsp:sp modelId="{FCDEDDDC-0D34-4028-AA30-05A8751D6094}">
      <dsp:nvSpPr>
        <dsp:cNvPr id="0" name=""/>
        <dsp:cNvSpPr/>
      </dsp:nvSpPr>
      <dsp:spPr>
        <a:xfrm>
          <a:off x="8106004" y="2739"/>
          <a:ext cx="3001257" cy="2185089"/>
        </a:xfrm>
        <a:prstGeom prst="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3. To be provided with information when reporting a crime</a:t>
          </a:r>
          <a:endParaRPr lang="en-US" sz="2400" kern="1200" dirty="0"/>
        </a:p>
      </dsp:txBody>
      <dsp:txXfrm>
        <a:off x="8106004" y="2739"/>
        <a:ext cx="3001257" cy="2185089"/>
      </dsp:txXfrm>
    </dsp:sp>
    <dsp:sp modelId="{90D82627-43C7-444C-8202-4D0EEDDF66B8}">
      <dsp:nvSpPr>
        <dsp:cNvPr id="0" name=""/>
        <dsp:cNvSpPr/>
      </dsp:nvSpPr>
      <dsp:spPr>
        <a:xfrm>
          <a:off x="566007" y="2552010"/>
          <a:ext cx="3641816" cy="2185089"/>
        </a:xfrm>
        <a:prstGeom prst="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***4. To be referred to services that support victims &amp; have services &amp; support tailored to your needs e.g Special Measures ***</a:t>
          </a:r>
          <a:endParaRPr lang="en-US" sz="2400" kern="1200" dirty="0"/>
        </a:p>
      </dsp:txBody>
      <dsp:txXfrm>
        <a:off x="566007" y="2552010"/>
        <a:ext cx="3641816" cy="2185089"/>
      </dsp:txXfrm>
    </dsp:sp>
    <dsp:sp modelId="{51CCAA29-AA3D-47D9-B939-8ABF87492568}">
      <dsp:nvSpPr>
        <dsp:cNvPr id="0" name=""/>
        <dsp:cNvSpPr/>
      </dsp:nvSpPr>
      <dsp:spPr>
        <a:xfrm>
          <a:off x="4572004" y="2552010"/>
          <a:ext cx="2528039" cy="2185089"/>
        </a:xfrm>
        <a:prstGeom prst="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5. To be provided with information about compensation</a:t>
          </a:r>
          <a:endParaRPr lang="en-US" sz="2400" kern="1200" dirty="0"/>
        </a:p>
      </dsp:txBody>
      <dsp:txXfrm>
        <a:off x="4572004" y="2552010"/>
        <a:ext cx="2528039" cy="2185089"/>
      </dsp:txXfrm>
    </dsp:sp>
    <dsp:sp modelId="{3B04A85C-9433-4821-9B63-D1C9C5E21AB5}">
      <dsp:nvSpPr>
        <dsp:cNvPr id="0" name=""/>
        <dsp:cNvSpPr/>
      </dsp:nvSpPr>
      <dsp:spPr>
        <a:xfrm>
          <a:off x="7464225" y="2552010"/>
          <a:ext cx="3641816" cy="2185089"/>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6. To be provided with information about  the investigation &amp; prosecution</a:t>
          </a:r>
          <a:endParaRPr lang="en-US" sz="2400" kern="1200" dirty="0"/>
        </a:p>
      </dsp:txBody>
      <dsp:txXfrm>
        <a:off x="7464225" y="2552010"/>
        <a:ext cx="3641816" cy="2185089"/>
      </dsp:txXfrm>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ADBD7C-2264-4E67-9741-8D319E2EAFAE}">
      <dsp:nvSpPr>
        <dsp:cNvPr id="0" name=""/>
        <dsp:cNvSpPr/>
      </dsp:nvSpPr>
      <dsp:spPr>
        <a:xfrm>
          <a:off x="564787" y="2739"/>
          <a:ext cx="3171038" cy="218508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7. To make a Victim Personal Statement</a:t>
          </a:r>
          <a:endParaRPr lang="en-US" sz="2400" kern="1200" dirty="0"/>
        </a:p>
      </dsp:txBody>
      <dsp:txXfrm>
        <a:off x="564787" y="2739"/>
        <a:ext cx="3171038" cy="2185089"/>
      </dsp:txXfrm>
    </dsp:sp>
    <dsp:sp modelId="{68698327-39DC-4ECD-8E4D-F5841A72B693}">
      <dsp:nvSpPr>
        <dsp:cNvPr id="0" name=""/>
        <dsp:cNvSpPr/>
      </dsp:nvSpPr>
      <dsp:spPr>
        <a:xfrm>
          <a:off x="4100007" y="2739"/>
          <a:ext cx="3641816" cy="2185089"/>
        </a:xfrm>
        <a:prstGeom prst="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8. To be given information about the trial, trial process &amp; your role as a witness</a:t>
          </a:r>
          <a:endParaRPr lang="en-US" sz="2400" kern="1200" dirty="0"/>
        </a:p>
      </dsp:txBody>
      <dsp:txXfrm>
        <a:off x="4100007" y="2739"/>
        <a:ext cx="3641816" cy="2185089"/>
      </dsp:txXfrm>
    </dsp:sp>
    <dsp:sp modelId="{FCDEDDDC-0D34-4028-AA30-05A8751D6094}">
      <dsp:nvSpPr>
        <dsp:cNvPr id="0" name=""/>
        <dsp:cNvSpPr/>
      </dsp:nvSpPr>
      <dsp:spPr>
        <a:xfrm>
          <a:off x="8106004" y="2739"/>
          <a:ext cx="3001257" cy="2185089"/>
        </a:xfrm>
        <a:prstGeom prst="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9. To be given information about the outcome of the case &amp; any appeals </a:t>
          </a:r>
          <a:endParaRPr lang="en-US" sz="2400" kern="1200" dirty="0"/>
        </a:p>
      </dsp:txBody>
      <dsp:txXfrm>
        <a:off x="8106004" y="2739"/>
        <a:ext cx="3001257" cy="2185089"/>
      </dsp:txXfrm>
    </dsp:sp>
    <dsp:sp modelId="{90D82627-43C7-444C-8202-4D0EEDDF66B8}">
      <dsp:nvSpPr>
        <dsp:cNvPr id="0" name=""/>
        <dsp:cNvSpPr/>
      </dsp:nvSpPr>
      <dsp:spPr>
        <a:xfrm>
          <a:off x="566007" y="2552010"/>
          <a:ext cx="3641816" cy="2185089"/>
        </a:xfrm>
        <a:prstGeom prst="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10. To be paid expenses &amp; have property returned</a:t>
          </a:r>
          <a:endParaRPr lang="en-US" sz="2400" kern="1200" dirty="0"/>
        </a:p>
      </dsp:txBody>
      <dsp:txXfrm>
        <a:off x="566007" y="2552010"/>
        <a:ext cx="3641816" cy="2185089"/>
      </dsp:txXfrm>
    </dsp:sp>
    <dsp:sp modelId="{51CCAA29-AA3D-47D9-B939-8ABF87492568}">
      <dsp:nvSpPr>
        <dsp:cNvPr id="0" name=""/>
        <dsp:cNvSpPr/>
      </dsp:nvSpPr>
      <dsp:spPr>
        <a:xfrm>
          <a:off x="4572004" y="2552010"/>
          <a:ext cx="2528039" cy="2185089"/>
        </a:xfrm>
        <a:prstGeom prst="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11.</a:t>
          </a:r>
          <a:r>
            <a:rPr lang="en-US" sz="2400" kern="1200" baseline="0"/>
            <a:t>  To be given information about the offender following a conviction</a:t>
          </a:r>
          <a:endParaRPr lang="en-US" sz="2400" kern="1200" dirty="0"/>
        </a:p>
      </dsp:txBody>
      <dsp:txXfrm>
        <a:off x="4572004" y="2552010"/>
        <a:ext cx="2528039" cy="2185089"/>
      </dsp:txXfrm>
    </dsp:sp>
    <dsp:sp modelId="{3B04A85C-9433-4821-9B63-D1C9C5E21AB5}">
      <dsp:nvSpPr>
        <dsp:cNvPr id="0" name=""/>
        <dsp:cNvSpPr/>
      </dsp:nvSpPr>
      <dsp:spPr>
        <a:xfrm>
          <a:off x="7464225" y="2552010"/>
          <a:ext cx="3641816" cy="2185089"/>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12. To make a complaint about your Rights not being met</a:t>
          </a:r>
          <a:endParaRPr lang="en-US" sz="2400" kern="1200" dirty="0"/>
        </a:p>
      </dsp:txBody>
      <dsp:txXfrm>
        <a:off x="7464225" y="2552010"/>
        <a:ext cx="3641816" cy="2185089"/>
      </dsp:txXfrm>
    </dsp:sp>
  </dsp:spTree>
</dsp:drawing>
</file>

<file path=ppt/diagrams/drawing3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364DD2-D267-4B0B-9ED2-128B7112FE24}">
      <dsp:nvSpPr>
        <dsp:cNvPr id="0" name=""/>
        <dsp:cNvSpPr/>
      </dsp:nvSpPr>
      <dsp:spPr>
        <a:xfrm>
          <a:off x="301677" y="2227"/>
          <a:ext cx="9516110" cy="1139282"/>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53(3) A person is not competent to give evidence in criminal proceedings if it appears to the court that he is not a person who is able to:-</a:t>
          </a:r>
        </a:p>
      </dsp:txBody>
      <dsp:txXfrm>
        <a:off x="335045" y="35595"/>
        <a:ext cx="9449374" cy="1072546"/>
      </dsp:txXfrm>
    </dsp:sp>
    <dsp:sp modelId="{10DA975C-1A83-4873-8572-9C3BDDF58F5A}">
      <dsp:nvSpPr>
        <dsp:cNvPr id="0" name=""/>
        <dsp:cNvSpPr/>
      </dsp:nvSpPr>
      <dsp:spPr>
        <a:xfrm rot="5400000">
          <a:off x="4846116" y="1169992"/>
          <a:ext cx="427231" cy="512677"/>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5400000">
        <a:off x="4905929" y="1212715"/>
        <a:ext cx="307607" cy="299062"/>
      </dsp:txXfrm>
    </dsp:sp>
    <dsp:sp modelId="{8A0F7193-3712-419A-9CDD-4E3E1A940DB3}">
      <dsp:nvSpPr>
        <dsp:cNvPr id="0" name=""/>
        <dsp:cNvSpPr/>
      </dsp:nvSpPr>
      <dsp:spPr>
        <a:xfrm>
          <a:off x="2781166" y="1711151"/>
          <a:ext cx="4557131" cy="1139282"/>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(a) understand questions put to him as a witness; and </a:t>
          </a:r>
          <a:endParaRPr lang="en-US" sz="2800" kern="1200" dirty="0"/>
        </a:p>
      </dsp:txBody>
      <dsp:txXfrm>
        <a:off x="2814534" y="1744519"/>
        <a:ext cx="4490395" cy="1072546"/>
      </dsp:txXfrm>
    </dsp:sp>
    <dsp:sp modelId="{2E9B74D4-2FF3-4410-BB53-22451E688203}">
      <dsp:nvSpPr>
        <dsp:cNvPr id="0" name=""/>
        <dsp:cNvSpPr/>
      </dsp:nvSpPr>
      <dsp:spPr>
        <a:xfrm rot="5400000">
          <a:off x="4846116" y="2878916"/>
          <a:ext cx="427231" cy="512677"/>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5400000">
        <a:off x="4905929" y="2921639"/>
        <a:ext cx="307607" cy="299062"/>
      </dsp:txXfrm>
    </dsp:sp>
    <dsp:sp modelId="{69FB3028-5F9D-4D98-A05D-FB4B98343E4E}">
      <dsp:nvSpPr>
        <dsp:cNvPr id="0" name=""/>
        <dsp:cNvSpPr/>
      </dsp:nvSpPr>
      <dsp:spPr>
        <a:xfrm>
          <a:off x="2781166" y="3420075"/>
          <a:ext cx="4557131" cy="1139282"/>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(b) Give answers to them which can be understood</a:t>
          </a:r>
          <a:endParaRPr lang="en-US" sz="2800" kern="1200" dirty="0"/>
        </a:p>
      </dsp:txBody>
      <dsp:txXfrm>
        <a:off x="2814534" y="3453443"/>
        <a:ext cx="4490395" cy="1072546"/>
      </dsp:txXfrm>
    </dsp:sp>
  </dsp:spTree>
</dsp:drawing>
</file>

<file path=ppt/diagrams/drawing3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CD8311-7D4E-467D-AF34-4B6421CAC50F}">
      <dsp:nvSpPr>
        <dsp:cNvPr id="0" name=""/>
        <dsp:cNvSpPr/>
      </dsp:nvSpPr>
      <dsp:spPr>
        <a:xfrm>
          <a:off x="349626" y="2364"/>
          <a:ext cx="7637402" cy="1209589"/>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a:t>A witness must be legally competent to testify</a:t>
          </a:r>
          <a:endParaRPr lang="en-US" sz="2400" b="1" i="1" u="sng" kern="1200" dirty="0"/>
        </a:p>
      </dsp:txBody>
      <dsp:txXfrm>
        <a:off x="385054" y="37792"/>
        <a:ext cx="7566546" cy="1138733"/>
      </dsp:txXfrm>
    </dsp:sp>
    <dsp:sp modelId="{A9C56EAB-8353-4A9E-BE50-E0A26386596B}">
      <dsp:nvSpPr>
        <dsp:cNvPr id="0" name=""/>
        <dsp:cNvSpPr/>
      </dsp:nvSpPr>
      <dsp:spPr>
        <a:xfrm rot="5400000">
          <a:off x="3941529" y="1242193"/>
          <a:ext cx="453596" cy="544315"/>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5400000">
        <a:off x="4005033" y="1287553"/>
        <a:ext cx="326589" cy="317517"/>
      </dsp:txXfrm>
    </dsp:sp>
    <dsp:sp modelId="{36B21077-6105-4F5A-B395-F47A5B29833A}">
      <dsp:nvSpPr>
        <dsp:cNvPr id="0" name=""/>
        <dsp:cNvSpPr/>
      </dsp:nvSpPr>
      <dsp:spPr>
        <a:xfrm>
          <a:off x="0" y="1816748"/>
          <a:ext cx="8336656" cy="1209589"/>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Section 53(1) of the YJCEA 1999 which applies to all witnesses provides </a:t>
          </a:r>
          <a:endParaRPr lang="en-US" sz="2400" kern="1200" dirty="0"/>
        </a:p>
      </dsp:txBody>
      <dsp:txXfrm>
        <a:off x="35428" y="1852176"/>
        <a:ext cx="8265800" cy="1138733"/>
      </dsp:txXfrm>
    </dsp:sp>
    <dsp:sp modelId="{6D823853-AA3B-4EE7-9F7A-4093AE814A36}">
      <dsp:nvSpPr>
        <dsp:cNvPr id="0" name=""/>
        <dsp:cNvSpPr/>
      </dsp:nvSpPr>
      <dsp:spPr>
        <a:xfrm rot="5400000">
          <a:off x="3941529" y="3056577"/>
          <a:ext cx="453596" cy="544315"/>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dirty="0"/>
        </a:p>
      </dsp:txBody>
      <dsp:txXfrm rot="-5400000">
        <a:off x="4005033" y="3101937"/>
        <a:ext cx="326589" cy="317517"/>
      </dsp:txXfrm>
    </dsp:sp>
    <dsp:sp modelId="{FE7ADE90-A753-4697-98B7-08C4E960AB2B}">
      <dsp:nvSpPr>
        <dsp:cNvPr id="0" name=""/>
        <dsp:cNvSpPr/>
      </dsp:nvSpPr>
      <dsp:spPr>
        <a:xfrm>
          <a:off x="0" y="3631132"/>
          <a:ext cx="8336656" cy="1209589"/>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“At every stage in criminal proceedings all persons are (whatever their age) competent to give evidence”</a:t>
          </a:r>
          <a:endParaRPr lang="en-US" sz="2400" kern="1200" dirty="0"/>
        </a:p>
      </dsp:txBody>
      <dsp:txXfrm>
        <a:off x="35428" y="3666560"/>
        <a:ext cx="8265800" cy="1138733"/>
      </dsp:txXfrm>
    </dsp:sp>
  </dsp:spTree>
</dsp:drawing>
</file>

<file path=ppt/diagrams/drawing4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8F8206-6905-4D0B-BB17-DA2E4694D19B}">
      <dsp:nvSpPr>
        <dsp:cNvPr id="0" name=""/>
        <dsp:cNvSpPr/>
      </dsp:nvSpPr>
      <dsp:spPr>
        <a:xfrm>
          <a:off x="0" y="0"/>
          <a:ext cx="3035127" cy="1538283"/>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The need for a Registered Intermediary (Special Measure)</a:t>
          </a:r>
        </a:p>
      </dsp:txBody>
      <dsp:txXfrm>
        <a:off x="0" y="0"/>
        <a:ext cx="3035127" cy="1538283"/>
      </dsp:txXfrm>
    </dsp:sp>
    <dsp:sp modelId="{62EEF796-C4C5-4C8B-8AA0-4D4480E4AF63}">
      <dsp:nvSpPr>
        <dsp:cNvPr id="0" name=""/>
        <dsp:cNvSpPr/>
      </dsp:nvSpPr>
      <dsp:spPr>
        <a:xfrm>
          <a:off x="3393066" y="9"/>
          <a:ext cx="3890849" cy="1412470"/>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Any disabilities or special needs the victim has (Vulnerability)</a:t>
          </a:r>
        </a:p>
      </dsp:txBody>
      <dsp:txXfrm>
        <a:off x="3393066" y="9"/>
        <a:ext cx="3890849" cy="1412470"/>
      </dsp:txXfrm>
    </dsp:sp>
    <dsp:sp modelId="{B94376D5-E92A-46BD-A0A7-6EC821B4E7CF}">
      <dsp:nvSpPr>
        <dsp:cNvPr id="0" name=""/>
        <dsp:cNvSpPr/>
      </dsp:nvSpPr>
      <dsp:spPr>
        <a:xfrm>
          <a:off x="7767485" y="0"/>
          <a:ext cx="3339784" cy="1214864"/>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Timing &amp; location of the interview (Environmental</a:t>
          </a:r>
          <a:r>
            <a:rPr lang="en-US" sz="2400" kern="1200" dirty="0">
              <a:solidFill>
                <a:schemeClr val="tx1"/>
              </a:solidFill>
            </a:rPr>
            <a:t>)</a:t>
          </a:r>
        </a:p>
      </dsp:txBody>
      <dsp:txXfrm>
        <a:off x="7767485" y="0"/>
        <a:ext cx="3339784" cy="1214864"/>
      </dsp:txXfrm>
    </dsp:sp>
    <dsp:sp modelId="{0D5E716D-BF87-421E-8770-C5F178934243}">
      <dsp:nvSpPr>
        <dsp:cNvPr id="0" name=""/>
        <dsp:cNvSpPr/>
      </dsp:nvSpPr>
      <dsp:spPr>
        <a:xfrm>
          <a:off x="1334022" y="1837768"/>
          <a:ext cx="3927692" cy="987808"/>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Gender or race of the interviewer &amp; victim (Human)</a:t>
          </a:r>
        </a:p>
      </dsp:txBody>
      <dsp:txXfrm>
        <a:off x="1334022" y="1837768"/>
        <a:ext cx="3927692" cy="987808"/>
      </dsp:txXfrm>
    </dsp:sp>
    <dsp:sp modelId="{4FAB62AD-F9A1-4EC3-A80A-9D221C571095}">
      <dsp:nvSpPr>
        <dsp:cNvPr id="0" name=""/>
        <dsp:cNvSpPr/>
      </dsp:nvSpPr>
      <dsp:spPr>
        <a:xfrm>
          <a:off x="6911671" y="1556157"/>
          <a:ext cx="3510887" cy="1290989"/>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solidFill>
                <a:schemeClr val="tx1"/>
              </a:solidFill>
            </a:rPr>
            <a:t>The need for a suitable adult to be present to provide emotional support</a:t>
          </a:r>
        </a:p>
      </dsp:txBody>
      <dsp:txXfrm>
        <a:off x="6911671" y="1556157"/>
        <a:ext cx="3510887" cy="1290989"/>
      </dsp:txXfrm>
    </dsp:sp>
  </dsp:spTree>
</dsp:drawing>
</file>

<file path=ppt/diagrams/drawing4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FC7438-E021-456C-A2A5-D3A72A4E23A5}">
      <dsp:nvSpPr>
        <dsp:cNvPr id="0" name=""/>
        <dsp:cNvSpPr/>
      </dsp:nvSpPr>
      <dsp:spPr>
        <a:xfrm>
          <a:off x="0" y="541877"/>
          <a:ext cx="3167435" cy="1327377"/>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Does not have to be a relative</a:t>
          </a:r>
        </a:p>
      </dsp:txBody>
      <dsp:txXfrm>
        <a:off x="0" y="541877"/>
        <a:ext cx="3167435" cy="1327377"/>
      </dsp:txXfrm>
    </dsp:sp>
    <dsp:sp modelId="{74DDD6BD-EB04-48A7-A786-C31C87AC4498}">
      <dsp:nvSpPr>
        <dsp:cNvPr id="0" name=""/>
        <dsp:cNvSpPr/>
      </dsp:nvSpPr>
      <dsp:spPr>
        <a:xfrm>
          <a:off x="3484179" y="568417"/>
          <a:ext cx="3167435" cy="1274297"/>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Cannot be associated or linked to the case. I.e. a witness</a:t>
          </a:r>
        </a:p>
      </dsp:txBody>
      <dsp:txXfrm>
        <a:off x="3484179" y="568417"/>
        <a:ext cx="3167435" cy="1274297"/>
      </dsp:txXfrm>
    </dsp:sp>
    <dsp:sp modelId="{0A45BDBB-B650-4337-9E2B-6850CE6EBDA5}">
      <dsp:nvSpPr>
        <dsp:cNvPr id="0" name=""/>
        <dsp:cNvSpPr/>
      </dsp:nvSpPr>
      <dsp:spPr>
        <a:xfrm>
          <a:off x="6968359" y="594957"/>
          <a:ext cx="3167435" cy="1221217"/>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Can be social services</a:t>
          </a:r>
        </a:p>
      </dsp:txBody>
      <dsp:txXfrm>
        <a:off x="6968359" y="594957"/>
        <a:ext cx="3167435" cy="1221217"/>
      </dsp:txXfrm>
    </dsp:sp>
    <dsp:sp modelId="{39452D04-3FA8-4845-94BB-12D12D4CC809}">
      <dsp:nvSpPr>
        <dsp:cNvPr id="0" name=""/>
        <dsp:cNvSpPr/>
      </dsp:nvSpPr>
      <dsp:spPr>
        <a:xfrm>
          <a:off x="535185" y="2318726"/>
          <a:ext cx="4113263" cy="2425007"/>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Will assist with communication &amp; understanding however this needs to be monitored by the interviewer as they are not able to answer or speak for the witness</a:t>
          </a:r>
        </a:p>
      </dsp:txBody>
      <dsp:txXfrm>
        <a:off x="535185" y="2318726"/>
        <a:ext cx="4113263" cy="2425007"/>
      </dsp:txXfrm>
    </dsp:sp>
    <dsp:sp modelId="{805E0200-4B74-4B47-96E6-BEA451FF6B4A}">
      <dsp:nvSpPr>
        <dsp:cNvPr id="0" name=""/>
        <dsp:cNvSpPr/>
      </dsp:nvSpPr>
      <dsp:spPr>
        <a:xfrm>
          <a:off x="5549078" y="2292158"/>
          <a:ext cx="4051530" cy="2478106"/>
        </a:xfrm>
        <a:prstGeom prst="rect">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Appropriate adults will counter sign the statement</a:t>
          </a:r>
        </a:p>
      </dsp:txBody>
      <dsp:txXfrm>
        <a:off x="5549078" y="2292158"/>
        <a:ext cx="4051530" cy="2478106"/>
      </dsp:txXfrm>
    </dsp:sp>
  </dsp:spTree>
</dsp:drawing>
</file>

<file path=ppt/diagrams/drawing4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E3912C-24D8-4A4F-B551-379D11282FC9}">
      <dsp:nvSpPr>
        <dsp:cNvPr id="0" name=""/>
        <dsp:cNvSpPr/>
      </dsp:nvSpPr>
      <dsp:spPr>
        <a:xfrm>
          <a:off x="0" y="548410"/>
          <a:ext cx="8887011" cy="1294392"/>
        </a:xfrm>
        <a:prstGeom prst="rightArrow">
          <a:avLst>
            <a:gd name="adj1" fmla="val 50000"/>
            <a:gd name="adj2" fmla="val 5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205485" numCol="1" spcCol="1270" anchor="ctr" anchorCtr="0">
          <a:noAutofit/>
        </a:bodyPr>
        <a:lstStyle/>
        <a:p>
          <a:pPr marL="0" lvl="0" indent="0" algn="l" defTabSz="1244600">
            <a:lnSpc>
              <a:spcPct val="90000"/>
            </a:lnSpc>
            <a:spcBef>
              <a:spcPct val="0"/>
            </a:spcBef>
            <a:spcAft>
              <a:spcPct val="35000"/>
            </a:spcAft>
            <a:buNone/>
          </a:pPr>
          <a:r>
            <a:rPr lang="en-US" sz="2800" kern="1200"/>
            <a:t>Section 16 Vulnerable</a:t>
          </a:r>
          <a:endParaRPr lang="en-US" sz="2800" kern="1200" dirty="0"/>
        </a:p>
      </dsp:txBody>
      <dsp:txXfrm>
        <a:off x="0" y="872008"/>
        <a:ext cx="8563413" cy="647196"/>
      </dsp:txXfrm>
    </dsp:sp>
    <dsp:sp modelId="{11C9C4A5-8B65-4712-9EF8-311E9D064252}">
      <dsp:nvSpPr>
        <dsp:cNvPr id="0" name=""/>
        <dsp:cNvSpPr/>
      </dsp:nvSpPr>
      <dsp:spPr>
        <a:xfrm>
          <a:off x="0" y="1549782"/>
          <a:ext cx="4105799" cy="2889154"/>
        </a:xfrm>
        <a:prstGeom prst="re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Under 18</a:t>
          </a:r>
        </a:p>
        <a:p>
          <a:pPr marL="0" lvl="0" indent="0" algn="l" defTabSz="1066800">
            <a:lnSpc>
              <a:spcPct val="90000"/>
            </a:lnSpc>
            <a:spcBef>
              <a:spcPct val="0"/>
            </a:spcBef>
            <a:spcAft>
              <a:spcPct val="35000"/>
            </a:spcAft>
            <a:buNone/>
          </a:pPr>
          <a:r>
            <a:rPr lang="en-US" sz="2400" kern="1200" dirty="0"/>
            <a:t>Mental Illness</a:t>
          </a:r>
        </a:p>
        <a:p>
          <a:pPr marL="0" lvl="0" indent="0" algn="l" defTabSz="1066800">
            <a:lnSpc>
              <a:spcPct val="90000"/>
            </a:lnSpc>
            <a:spcBef>
              <a:spcPct val="0"/>
            </a:spcBef>
            <a:spcAft>
              <a:spcPct val="35000"/>
            </a:spcAft>
            <a:buNone/>
          </a:pPr>
          <a:r>
            <a:rPr lang="en-US" sz="2400" kern="1200" dirty="0"/>
            <a:t>Learning Disability</a:t>
          </a:r>
        </a:p>
        <a:p>
          <a:pPr marL="0" lvl="0" indent="0" algn="l" defTabSz="1066800">
            <a:lnSpc>
              <a:spcPct val="90000"/>
            </a:lnSpc>
            <a:spcBef>
              <a:spcPct val="0"/>
            </a:spcBef>
            <a:spcAft>
              <a:spcPct val="35000"/>
            </a:spcAft>
            <a:buNone/>
          </a:pPr>
          <a:r>
            <a:rPr lang="en-US" sz="2400" kern="1200" dirty="0"/>
            <a:t>Physical Disability</a:t>
          </a:r>
        </a:p>
      </dsp:txBody>
      <dsp:txXfrm>
        <a:off x="0" y="1549782"/>
        <a:ext cx="4105799" cy="2889154"/>
      </dsp:txXfrm>
    </dsp:sp>
    <dsp:sp modelId="{B4F4EABC-B8FC-46E5-BE15-908AC3E57315}">
      <dsp:nvSpPr>
        <dsp:cNvPr id="0" name=""/>
        <dsp:cNvSpPr/>
      </dsp:nvSpPr>
      <dsp:spPr>
        <a:xfrm>
          <a:off x="4105799" y="979730"/>
          <a:ext cx="4781212" cy="1294392"/>
        </a:xfrm>
        <a:prstGeom prst="rightArrow">
          <a:avLst>
            <a:gd name="adj1" fmla="val 50000"/>
            <a:gd name="adj2" fmla="val 5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205485" numCol="1" spcCol="1270" anchor="ctr" anchorCtr="0">
          <a:noAutofit/>
        </a:bodyPr>
        <a:lstStyle/>
        <a:p>
          <a:pPr marL="0" lvl="0" indent="0" algn="l" defTabSz="1244600">
            <a:lnSpc>
              <a:spcPct val="90000"/>
            </a:lnSpc>
            <a:spcBef>
              <a:spcPct val="0"/>
            </a:spcBef>
            <a:spcAft>
              <a:spcPct val="35000"/>
            </a:spcAft>
            <a:buNone/>
          </a:pPr>
          <a:r>
            <a:rPr lang="en-US" sz="2800" kern="1200"/>
            <a:t>Section 17 Intimidated</a:t>
          </a:r>
          <a:endParaRPr lang="en-US" sz="2800" kern="1200" dirty="0"/>
        </a:p>
      </dsp:txBody>
      <dsp:txXfrm>
        <a:off x="4105799" y="1303328"/>
        <a:ext cx="4457614" cy="647196"/>
      </dsp:txXfrm>
    </dsp:sp>
    <dsp:sp modelId="{071FF939-D9D6-4955-81E3-875E414670E6}">
      <dsp:nvSpPr>
        <dsp:cNvPr id="0" name=""/>
        <dsp:cNvSpPr/>
      </dsp:nvSpPr>
      <dsp:spPr>
        <a:xfrm>
          <a:off x="4105799" y="1981102"/>
          <a:ext cx="4105799" cy="2889154"/>
        </a:xfrm>
        <a:prstGeom prst="rect">
          <a:avLst/>
        </a:prstGeom>
        <a:solidFill>
          <a:schemeClr val="lt1">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Suffering from fear or distress</a:t>
          </a:r>
        </a:p>
      </dsp:txBody>
      <dsp:txXfrm>
        <a:off x="4105799" y="1981102"/>
        <a:ext cx="4105799" cy="2889154"/>
      </dsp:txXfrm>
    </dsp:sp>
  </dsp:spTree>
</dsp:drawing>
</file>

<file path=ppt/diagrams/drawing4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47F43E-AAC6-43E0-BB78-A9655CED99FC}">
      <dsp:nvSpPr>
        <dsp:cNvPr id="0" name=""/>
        <dsp:cNvSpPr/>
      </dsp:nvSpPr>
      <dsp:spPr>
        <a:xfrm>
          <a:off x="0" y="521906"/>
          <a:ext cx="9004596" cy="1311412"/>
        </a:xfrm>
        <a:prstGeom prst="rightArrow">
          <a:avLst>
            <a:gd name="adj1" fmla="val 50000"/>
            <a:gd name="adj2" fmla="val 5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254000" bIns="208187" numCol="1" spcCol="1270" anchor="ctr" anchorCtr="0">
          <a:noAutofit/>
        </a:bodyPr>
        <a:lstStyle/>
        <a:p>
          <a:pPr marL="0" lvl="0" indent="0" algn="l" defTabSz="1111250">
            <a:lnSpc>
              <a:spcPct val="90000"/>
            </a:lnSpc>
            <a:spcBef>
              <a:spcPct val="0"/>
            </a:spcBef>
            <a:spcAft>
              <a:spcPct val="35000"/>
            </a:spcAft>
            <a:buNone/>
          </a:pPr>
          <a:r>
            <a:rPr lang="en-US" sz="2500" kern="1200"/>
            <a:t>Type of witness ?</a:t>
          </a:r>
          <a:endParaRPr lang="en-US" sz="2500" kern="1200" dirty="0"/>
        </a:p>
      </dsp:txBody>
      <dsp:txXfrm>
        <a:off x="0" y="849759"/>
        <a:ext cx="8676743" cy="655706"/>
      </dsp:txXfrm>
    </dsp:sp>
    <dsp:sp modelId="{642C2E16-FBCE-42FC-8FD5-1A191AFFA86E}">
      <dsp:nvSpPr>
        <dsp:cNvPr id="0" name=""/>
        <dsp:cNvSpPr/>
      </dsp:nvSpPr>
      <dsp:spPr>
        <a:xfrm>
          <a:off x="0" y="1533194"/>
          <a:ext cx="2773415" cy="2526262"/>
        </a:xfrm>
        <a:prstGeom prst="re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endParaRPr lang="en-GB" sz="2300" kern="1200" dirty="0"/>
        </a:p>
        <a:p>
          <a:pPr marL="0" lvl="0" indent="0" algn="l" defTabSz="1022350">
            <a:lnSpc>
              <a:spcPct val="90000"/>
            </a:lnSpc>
            <a:spcBef>
              <a:spcPct val="0"/>
            </a:spcBef>
            <a:spcAft>
              <a:spcPct val="35000"/>
            </a:spcAft>
            <a:buNone/>
          </a:pPr>
          <a:r>
            <a:rPr lang="en-GB" sz="2300" kern="1200" dirty="0"/>
            <a:t>Must be a witness defined by S16 (Vulnerable) and S17(intimidated)</a:t>
          </a:r>
          <a:endParaRPr lang="en-US" sz="2300" kern="1200" dirty="0"/>
        </a:p>
        <a:p>
          <a:pPr marL="0" lvl="0" indent="0" algn="l" defTabSz="1022350">
            <a:lnSpc>
              <a:spcPct val="90000"/>
            </a:lnSpc>
            <a:spcBef>
              <a:spcPct val="0"/>
            </a:spcBef>
            <a:spcAft>
              <a:spcPct val="35000"/>
            </a:spcAft>
            <a:buNone/>
          </a:pPr>
          <a:endParaRPr lang="en-US" sz="2300" kern="1200" dirty="0"/>
        </a:p>
      </dsp:txBody>
      <dsp:txXfrm>
        <a:off x="0" y="1533194"/>
        <a:ext cx="2773415" cy="2526262"/>
      </dsp:txXfrm>
    </dsp:sp>
    <dsp:sp modelId="{0AE06BC2-BBB6-4C64-ADB2-FE97F40875E2}">
      <dsp:nvSpPr>
        <dsp:cNvPr id="0" name=""/>
        <dsp:cNvSpPr/>
      </dsp:nvSpPr>
      <dsp:spPr>
        <a:xfrm>
          <a:off x="2773415" y="959043"/>
          <a:ext cx="6231180" cy="1311412"/>
        </a:xfrm>
        <a:prstGeom prst="rightArrow">
          <a:avLst>
            <a:gd name="adj1" fmla="val 50000"/>
            <a:gd name="adj2" fmla="val 5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254000" bIns="208187" numCol="1" spcCol="1270" anchor="ctr" anchorCtr="0">
          <a:noAutofit/>
        </a:bodyPr>
        <a:lstStyle/>
        <a:p>
          <a:pPr marL="0" lvl="0" indent="0" algn="l" defTabSz="1111250">
            <a:lnSpc>
              <a:spcPct val="90000"/>
            </a:lnSpc>
            <a:spcBef>
              <a:spcPct val="0"/>
            </a:spcBef>
            <a:spcAft>
              <a:spcPct val="35000"/>
            </a:spcAft>
            <a:buNone/>
          </a:pPr>
          <a:r>
            <a:rPr lang="en-US" sz="2500" kern="1200"/>
            <a:t>Improve Quality ?</a:t>
          </a:r>
          <a:endParaRPr lang="en-US" sz="2500" kern="1200" dirty="0"/>
        </a:p>
      </dsp:txBody>
      <dsp:txXfrm>
        <a:off x="2773415" y="1286896"/>
        <a:ext cx="5903327" cy="655706"/>
      </dsp:txXfrm>
    </dsp:sp>
    <dsp:sp modelId="{4011AAC1-9476-4C81-8394-90D0B5524F8D}">
      <dsp:nvSpPr>
        <dsp:cNvPr id="0" name=""/>
        <dsp:cNvSpPr/>
      </dsp:nvSpPr>
      <dsp:spPr>
        <a:xfrm>
          <a:off x="2773415" y="1970332"/>
          <a:ext cx="2773415" cy="2526262"/>
        </a:xfrm>
        <a:prstGeom prst="rect">
          <a:avLst/>
        </a:prstGeom>
        <a:solidFill>
          <a:schemeClr val="lt1">
            <a:hueOff val="0"/>
            <a:satOff val="0"/>
            <a:lumOff val="0"/>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endParaRPr lang="en-GB" sz="2300" kern="1200" dirty="0"/>
        </a:p>
        <a:p>
          <a:pPr marL="0" lvl="0" indent="0" algn="l" defTabSz="1022350">
            <a:lnSpc>
              <a:spcPct val="90000"/>
            </a:lnSpc>
            <a:spcBef>
              <a:spcPct val="0"/>
            </a:spcBef>
            <a:spcAft>
              <a:spcPct val="35000"/>
            </a:spcAft>
            <a:buNone/>
          </a:pPr>
          <a:r>
            <a:rPr lang="en-GB" sz="2300" kern="1200" dirty="0"/>
            <a:t>Will the Special measures improve the quality of the witnesses evidence?</a:t>
          </a:r>
          <a:endParaRPr lang="en-US" sz="2300" kern="1200" dirty="0"/>
        </a:p>
        <a:p>
          <a:pPr marL="0" lvl="0" indent="0" algn="l" defTabSz="1022350">
            <a:lnSpc>
              <a:spcPct val="90000"/>
            </a:lnSpc>
            <a:spcBef>
              <a:spcPct val="0"/>
            </a:spcBef>
            <a:spcAft>
              <a:spcPct val="35000"/>
            </a:spcAft>
            <a:buNone/>
          </a:pPr>
          <a:endParaRPr lang="en-US" sz="2300" kern="1200" dirty="0"/>
        </a:p>
      </dsp:txBody>
      <dsp:txXfrm>
        <a:off x="2773415" y="1970332"/>
        <a:ext cx="2773415" cy="2526262"/>
      </dsp:txXfrm>
    </dsp:sp>
    <dsp:sp modelId="{0A660858-5E94-41B7-AE85-BBE6D0A2E724}">
      <dsp:nvSpPr>
        <dsp:cNvPr id="0" name=""/>
        <dsp:cNvSpPr/>
      </dsp:nvSpPr>
      <dsp:spPr>
        <a:xfrm>
          <a:off x="5546831" y="1396181"/>
          <a:ext cx="3457764" cy="1311412"/>
        </a:xfrm>
        <a:prstGeom prst="rightArrow">
          <a:avLst>
            <a:gd name="adj1" fmla="val 50000"/>
            <a:gd name="adj2" fmla="val 5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254000" bIns="208187" numCol="1" spcCol="1270" anchor="ctr" anchorCtr="0">
          <a:noAutofit/>
        </a:bodyPr>
        <a:lstStyle/>
        <a:p>
          <a:pPr marL="0" lvl="0" indent="0" algn="l" defTabSz="1111250">
            <a:lnSpc>
              <a:spcPct val="90000"/>
            </a:lnSpc>
            <a:spcBef>
              <a:spcPct val="0"/>
            </a:spcBef>
            <a:spcAft>
              <a:spcPct val="35000"/>
            </a:spcAft>
            <a:buNone/>
          </a:pPr>
          <a:r>
            <a:rPr lang="en-US" sz="2500" kern="1200"/>
            <a:t>Which Measure ?</a:t>
          </a:r>
          <a:endParaRPr lang="en-US" sz="2500" kern="1200" dirty="0"/>
        </a:p>
      </dsp:txBody>
      <dsp:txXfrm>
        <a:off x="5546831" y="1724034"/>
        <a:ext cx="3129911" cy="655706"/>
      </dsp:txXfrm>
    </dsp:sp>
    <dsp:sp modelId="{FA7EA190-7E14-476E-8470-330560A8D33D}">
      <dsp:nvSpPr>
        <dsp:cNvPr id="0" name=""/>
        <dsp:cNvSpPr/>
      </dsp:nvSpPr>
      <dsp:spPr>
        <a:xfrm>
          <a:off x="5546831" y="2407469"/>
          <a:ext cx="2773415" cy="2489291"/>
        </a:xfrm>
        <a:prstGeom prst="rect">
          <a:avLst/>
        </a:prstGeom>
        <a:solidFill>
          <a:schemeClr val="lt1">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endParaRPr lang="en-GB" sz="2300" kern="1200" dirty="0"/>
        </a:p>
        <a:p>
          <a:pPr marL="0" lvl="0" indent="0" algn="l" defTabSz="1022350">
            <a:lnSpc>
              <a:spcPct val="90000"/>
            </a:lnSpc>
            <a:spcBef>
              <a:spcPct val="0"/>
            </a:spcBef>
            <a:spcAft>
              <a:spcPct val="35000"/>
            </a:spcAft>
            <a:buNone/>
          </a:pPr>
          <a:r>
            <a:rPr lang="en-GB" sz="2300" kern="1200" dirty="0"/>
            <a:t>Which ones are most likely to maximise the quality of the witness’s evidence.</a:t>
          </a:r>
          <a:endParaRPr lang="en-US" sz="2300" kern="1200" dirty="0"/>
        </a:p>
        <a:p>
          <a:pPr marL="0" lvl="0" indent="0" algn="l" defTabSz="1022350">
            <a:lnSpc>
              <a:spcPct val="90000"/>
            </a:lnSpc>
            <a:spcBef>
              <a:spcPct val="0"/>
            </a:spcBef>
            <a:spcAft>
              <a:spcPct val="35000"/>
            </a:spcAft>
            <a:buNone/>
          </a:pPr>
          <a:endParaRPr lang="en-US" sz="2300" kern="1200" dirty="0"/>
        </a:p>
      </dsp:txBody>
      <dsp:txXfrm>
        <a:off x="5546831" y="2407469"/>
        <a:ext cx="2773415" cy="2489291"/>
      </dsp:txXfrm>
    </dsp:sp>
  </dsp:spTree>
</dsp:drawing>
</file>

<file path=ppt/diagrams/drawing4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BA5AC6-9FD5-41C6-A684-56D49A02A14A}">
      <dsp:nvSpPr>
        <dsp:cNvPr id="0" name=""/>
        <dsp:cNvSpPr/>
      </dsp:nvSpPr>
      <dsp:spPr>
        <a:xfrm>
          <a:off x="9782" y="370312"/>
          <a:ext cx="2923775" cy="1754265"/>
        </a:xfrm>
        <a:prstGeom prst="roundRect">
          <a:avLst>
            <a:gd name="adj" fmla="val 10000"/>
          </a:avLst>
        </a:prstGeom>
        <a:solidFill>
          <a:schemeClr val="accent6">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DO NOT PROMISE SPECIAL MEASURES</a:t>
          </a:r>
        </a:p>
      </dsp:txBody>
      <dsp:txXfrm>
        <a:off x="61163" y="421693"/>
        <a:ext cx="2821013" cy="1651503"/>
      </dsp:txXfrm>
    </dsp:sp>
    <dsp:sp modelId="{975B73E7-5493-4C5C-97C6-C7185287C53D}">
      <dsp:nvSpPr>
        <dsp:cNvPr id="0" name=""/>
        <dsp:cNvSpPr/>
      </dsp:nvSpPr>
      <dsp:spPr>
        <a:xfrm>
          <a:off x="3190850" y="884897"/>
          <a:ext cx="619840" cy="72509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3190850" y="1029916"/>
        <a:ext cx="433888" cy="435058"/>
      </dsp:txXfrm>
    </dsp:sp>
    <dsp:sp modelId="{489E00C2-297D-4F4D-9945-E0386C553DE9}">
      <dsp:nvSpPr>
        <dsp:cNvPr id="0" name=""/>
        <dsp:cNvSpPr/>
      </dsp:nvSpPr>
      <dsp:spPr>
        <a:xfrm>
          <a:off x="4103068" y="370312"/>
          <a:ext cx="2923775" cy="175426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Discuss the special measures with the witness</a:t>
          </a:r>
        </a:p>
      </dsp:txBody>
      <dsp:txXfrm>
        <a:off x="4154449" y="421693"/>
        <a:ext cx="2821013" cy="1651503"/>
      </dsp:txXfrm>
    </dsp:sp>
    <dsp:sp modelId="{5BAB799C-5F7B-499F-A46B-0EA677787534}">
      <dsp:nvSpPr>
        <dsp:cNvPr id="0" name=""/>
        <dsp:cNvSpPr/>
      </dsp:nvSpPr>
      <dsp:spPr>
        <a:xfrm>
          <a:off x="7284136" y="884897"/>
          <a:ext cx="619840" cy="72509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7284136" y="1029916"/>
        <a:ext cx="433888" cy="435058"/>
      </dsp:txXfrm>
    </dsp:sp>
    <dsp:sp modelId="{4435D2C0-13CF-4922-A78B-CFC6564266F0}">
      <dsp:nvSpPr>
        <dsp:cNvPr id="0" name=""/>
        <dsp:cNvSpPr/>
      </dsp:nvSpPr>
      <dsp:spPr>
        <a:xfrm>
          <a:off x="8196354" y="370312"/>
          <a:ext cx="2923775" cy="175426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Complete the MG2 outlining why the SM would assist witness &amp; submit to the CPS</a:t>
          </a:r>
        </a:p>
      </dsp:txBody>
      <dsp:txXfrm>
        <a:off x="8247735" y="421693"/>
        <a:ext cx="2821013" cy="1651503"/>
      </dsp:txXfrm>
    </dsp:sp>
    <dsp:sp modelId="{895CBB67-B434-47BE-9E61-23A9015548A7}">
      <dsp:nvSpPr>
        <dsp:cNvPr id="0" name=""/>
        <dsp:cNvSpPr/>
      </dsp:nvSpPr>
      <dsp:spPr>
        <a:xfrm rot="5400000">
          <a:off x="9348321" y="2329242"/>
          <a:ext cx="619840" cy="72509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rot="-5400000">
        <a:off x="9440712" y="2381870"/>
        <a:ext cx="435058" cy="433888"/>
      </dsp:txXfrm>
    </dsp:sp>
    <dsp:sp modelId="{D533CB4C-551C-4851-B282-6BFA5EDEC7FE}">
      <dsp:nvSpPr>
        <dsp:cNvPr id="0" name=""/>
        <dsp:cNvSpPr/>
      </dsp:nvSpPr>
      <dsp:spPr>
        <a:xfrm>
          <a:off x="8196354" y="3294088"/>
          <a:ext cx="2923775" cy="175426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Court will make the final decision in regards to who gets SM and which will be used</a:t>
          </a:r>
        </a:p>
      </dsp:txBody>
      <dsp:txXfrm>
        <a:off x="8247735" y="3345469"/>
        <a:ext cx="2821013" cy="1651503"/>
      </dsp:txXfrm>
    </dsp:sp>
    <dsp:sp modelId="{A17543D0-D603-4A5D-936E-88AE5BA6AFD7}">
      <dsp:nvSpPr>
        <dsp:cNvPr id="0" name=""/>
        <dsp:cNvSpPr/>
      </dsp:nvSpPr>
      <dsp:spPr>
        <a:xfrm rot="10800000">
          <a:off x="7319221" y="3808673"/>
          <a:ext cx="619840" cy="725096"/>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rot="10800000">
        <a:off x="7505173" y="3953692"/>
        <a:ext cx="433888" cy="435058"/>
      </dsp:txXfrm>
    </dsp:sp>
    <dsp:sp modelId="{6BDFF2C4-1D6C-4B27-BEB2-D0E0AC58A753}">
      <dsp:nvSpPr>
        <dsp:cNvPr id="0" name=""/>
        <dsp:cNvSpPr/>
      </dsp:nvSpPr>
      <dsp:spPr>
        <a:xfrm>
          <a:off x="4103068" y="3294088"/>
          <a:ext cx="2923775" cy="175426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dirty="0">
              <a:solidFill>
                <a:schemeClr val="tx1"/>
              </a:solidFill>
            </a:rPr>
            <a:t>THE POLICE DO NOT MAKE THIS DECISION</a:t>
          </a:r>
        </a:p>
      </dsp:txBody>
      <dsp:txXfrm>
        <a:off x="4154449" y="3345469"/>
        <a:ext cx="2821013" cy="1651503"/>
      </dsp:txXfrm>
    </dsp:sp>
  </dsp:spTree>
</dsp:drawing>
</file>

<file path=ppt/diagrams/drawing4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4BD379-EB1A-4395-B30C-4A8EF8D014A0}">
      <dsp:nvSpPr>
        <dsp:cNvPr id="0" name=""/>
        <dsp:cNvSpPr/>
      </dsp:nvSpPr>
      <dsp:spPr>
        <a:xfrm>
          <a:off x="9339" y="0"/>
          <a:ext cx="3364054" cy="4144761"/>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Have/ claim to have witnessed visually or otherwise, an indictable offence, part of such an offence or events closely connected with it (including any incriminating comments made by the suspected offender either before or after the offence)</a:t>
          </a:r>
          <a:endParaRPr lang="en-US" sz="2100" kern="1200" dirty="0"/>
        </a:p>
      </dsp:txBody>
      <dsp:txXfrm>
        <a:off x="107869" y="98530"/>
        <a:ext cx="3166994" cy="3947701"/>
      </dsp:txXfrm>
    </dsp:sp>
    <dsp:sp modelId="{E62D2C55-5795-467C-9EFA-992052726340}">
      <dsp:nvSpPr>
        <dsp:cNvPr id="0" name=""/>
        <dsp:cNvSpPr/>
      </dsp:nvSpPr>
      <dsp:spPr>
        <a:xfrm>
          <a:off x="3618676" y="1768229"/>
          <a:ext cx="519999" cy="608301"/>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3618676" y="1889889"/>
        <a:ext cx="363999" cy="364981"/>
      </dsp:txXfrm>
    </dsp:sp>
    <dsp:sp modelId="{F08ABF60-8EA7-4BCF-A0C1-685B1DB66C31}">
      <dsp:nvSpPr>
        <dsp:cNvPr id="0" name=""/>
        <dsp:cNvSpPr/>
      </dsp:nvSpPr>
      <dsp:spPr>
        <a:xfrm>
          <a:off x="4354525" y="326888"/>
          <a:ext cx="1967707" cy="3490984"/>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And/ or have a particular relationship to the victim or have a central position into an investigation into an indicatable offence</a:t>
          </a:r>
          <a:endParaRPr lang="en-US" sz="2100" kern="1200" dirty="0"/>
        </a:p>
      </dsp:txBody>
      <dsp:txXfrm>
        <a:off x="4412157" y="384520"/>
        <a:ext cx="1852443" cy="3375720"/>
      </dsp:txXfrm>
    </dsp:sp>
    <dsp:sp modelId="{8E6AB8D6-0D8E-49CF-9667-E4716615E5A2}">
      <dsp:nvSpPr>
        <dsp:cNvPr id="0" name=""/>
        <dsp:cNvSpPr/>
      </dsp:nvSpPr>
      <dsp:spPr>
        <a:xfrm>
          <a:off x="6567516" y="1768229"/>
          <a:ext cx="519999" cy="608301"/>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6567516" y="1889889"/>
        <a:ext cx="363999" cy="364981"/>
      </dsp:txXfrm>
    </dsp:sp>
    <dsp:sp modelId="{DA6CC838-666F-41CE-A5A1-53E727749673}">
      <dsp:nvSpPr>
        <dsp:cNvPr id="0" name=""/>
        <dsp:cNvSpPr/>
      </dsp:nvSpPr>
      <dsp:spPr>
        <a:xfrm>
          <a:off x="7303364" y="0"/>
          <a:ext cx="3195765" cy="4144761"/>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Usually only indictable offences but you can designate as significant in any other serious case where it might be helpful</a:t>
          </a:r>
          <a:endParaRPr lang="en-US" sz="2100" kern="1200" dirty="0"/>
        </a:p>
      </dsp:txBody>
      <dsp:txXfrm>
        <a:off x="7396965" y="93601"/>
        <a:ext cx="3008563" cy="3957559"/>
      </dsp:txXfrm>
    </dsp:sp>
  </dsp:spTree>
</dsp:drawing>
</file>

<file path=ppt/diagrams/drawing4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5966F2-7FF9-49B6-9891-716F2372EA5B}">
      <dsp:nvSpPr>
        <dsp:cNvPr id="0" name=""/>
        <dsp:cNvSpPr/>
      </dsp:nvSpPr>
      <dsp:spPr>
        <a:xfrm>
          <a:off x="4187" y="1334163"/>
          <a:ext cx="3149221" cy="275034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Be a formal written document of a person</a:t>
          </a:r>
          <a:endParaRPr lang="en-US" sz="2400" kern="1200" dirty="0"/>
        </a:p>
      </dsp:txBody>
      <dsp:txXfrm>
        <a:off x="84742" y="1414718"/>
        <a:ext cx="2988111" cy="2589230"/>
      </dsp:txXfrm>
    </dsp:sp>
    <dsp:sp modelId="{6AB514C0-37EE-4A44-B6E1-0B0364ABB7CB}">
      <dsp:nvSpPr>
        <dsp:cNvPr id="0" name=""/>
        <dsp:cNvSpPr/>
      </dsp:nvSpPr>
      <dsp:spPr>
        <a:xfrm>
          <a:off x="3468330" y="2318830"/>
          <a:ext cx="667634" cy="781006"/>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US" sz="3300" kern="1200" dirty="0"/>
        </a:p>
      </dsp:txBody>
      <dsp:txXfrm>
        <a:off x="3468330" y="2475031"/>
        <a:ext cx="467344" cy="468604"/>
      </dsp:txXfrm>
    </dsp:sp>
    <dsp:sp modelId="{7F4D86A1-8A19-4A2F-A798-35920FE80CBE}">
      <dsp:nvSpPr>
        <dsp:cNvPr id="0" name=""/>
        <dsp:cNvSpPr/>
      </dsp:nvSpPr>
      <dsp:spPr>
        <a:xfrm>
          <a:off x="4413097" y="1334163"/>
          <a:ext cx="1959099" cy="2750340"/>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Be a set of facts relating to a certain event, or events</a:t>
          </a:r>
          <a:endParaRPr lang="en-US" sz="2400" kern="1200" dirty="0"/>
        </a:p>
      </dsp:txBody>
      <dsp:txXfrm>
        <a:off x="4470477" y="1391543"/>
        <a:ext cx="1844339" cy="2635580"/>
      </dsp:txXfrm>
    </dsp:sp>
    <dsp:sp modelId="{D9409B68-7515-4571-A0CA-4A3AB9D06BBD}">
      <dsp:nvSpPr>
        <dsp:cNvPr id="0" name=""/>
        <dsp:cNvSpPr/>
      </dsp:nvSpPr>
      <dsp:spPr>
        <a:xfrm>
          <a:off x="6687118" y="2318830"/>
          <a:ext cx="667634" cy="781006"/>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6687118" y="2475031"/>
        <a:ext cx="467344" cy="468604"/>
      </dsp:txXfrm>
    </dsp:sp>
    <dsp:sp modelId="{09C79ADC-EF46-4C8A-AD41-92CFE85393DA}">
      <dsp:nvSpPr>
        <dsp:cNvPr id="0" name=""/>
        <dsp:cNvSpPr/>
      </dsp:nvSpPr>
      <dsp:spPr>
        <a:xfrm>
          <a:off x="7631885" y="1334163"/>
          <a:ext cx="3149221" cy="2750340"/>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Be signed by the person who makes it, to confirm that the contents of the document are true, this is known as a statement of truth </a:t>
          </a:r>
          <a:endParaRPr lang="en-US" sz="2400" kern="1200" dirty="0"/>
        </a:p>
      </dsp:txBody>
      <dsp:txXfrm>
        <a:off x="7712440" y="1414718"/>
        <a:ext cx="2988111" cy="2589230"/>
      </dsp:txXfrm>
    </dsp:sp>
  </dsp:spTree>
</dsp:drawing>
</file>

<file path=ppt/diagrams/drawing4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16ED58-9086-438C-8225-FCF6B14BBDCB}">
      <dsp:nvSpPr>
        <dsp:cNvPr id="0" name=""/>
        <dsp:cNvSpPr/>
      </dsp:nvSpPr>
      <dsp:spPr>
        <a:xfrm>
          <a:off x="770" y="1205256"/>
          <a:ext cx="3314395" cy="4736814"/>
        </a:xfrm>
        <a:prstGeom prst="roundRect">
          <a:avLst>
            <a:gd name="adj" fmla="val 5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6012" rIns="124460" bIns="0" numCol="1" spcCol="1270" anchor="t" anchorCtr="0">
          <a:noAutofit/>
        </a:bodyPr>
        <a:lstStyle/>
        <a:p>
          <a:pPr marL="0" lvl="0" indent="0" algn="r" defTabSz="1244600">
            <a:lnSpc>
              <a:spcPct val="90000"/>
            </a:lnSpc>
            <a:spcBef>
              <a:spcPct val="0"/>
            </a:spcBef>
            <a:spcAft>
              <a:spcPct val="35000"/>
            </a:spcAft>
            <a:buNone/>
          </a:pPr>
          <a:r>
            <a:rPr lang="en-US" sz="2800" kern="1200"/>
            <a:t>Narrative Statement</a:t>
          </a:r>
          <a:endParaRPr lang="en-US" sz="2800" kern="1200" dirty="0"/>
        </a:p>
      </dsp:txBody>
      <dsp:txXfrm rot="16200000">
        <a:off x="-1609884" y="2815911"/>
        <a:ext cx="3884188" cy="662879"/>
      </dsp:txXfrm>
    </dsp:sp>
    <dsp:sp modelId="{EB452FCC-E477-41B1-B710-D5A7A873CC7C}">
      <dsp:nvSpPr>
        <dsp:cNvPr id="0" name=""/>
        <dsp:cNvSpPr/>
      </dsp:nvSpPr>
      <dsp:spPr>
        <a:xfrm>
          <a:off x="663649" y="1205256"/>
          <a:ext cx="2469224" cy="4736814"/>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dirty="0"/>
            <a:t>Made by the people who have played a part in the event at issue</a:t>
          </a:r>
        </a:p>
      </dsp:txBody>
      <dsp:txXfrm>
        <a:off x="663649" y="1205256"/>
        <a:ext cx="2469224" cy="4736814"/>
      </dsp:txXfrm>
    </dsp:sp>
    <dsp:sp modelId="{043CFDD4-948F-456C-9B04-67EF17B3FC88}">
      <dsp:nvSpPr>
        <dsp:cNvPr id="0" name=""/>
        <dsp:cNvSpPr/>
      </dsp:nvSpPr>
      <dsp:spPr>
        <a:xfrm>
          <a:off x="3431169" y="1205256"/>
          <a:ext cx="3314395" cy="4797110"/>
        </a:xfrm>
        <a:prstGeom prst="roundRect">
          <a:avLst>
            <a:gd name="adj" fmla="val 5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6012" rIns="124460" bIns="0" numCol="1" spcCol="1270" anchor="t" anchorCtr="0">
          <a:noAutofit/>
        </a:bodyPr>
        <a:lstStyle/>
        <a:p>
          <a:pPr marL="0" lvl="0" indent="0" algn="r" defTabSz="1244600">
            <a:lnSpc>
              <a:spcPct val="90000"/>
            </a:lnSpc>
            <a:spcBef>
              <a:spcPct val="0"/>
            </a:spcBef>
            <a:spcAft>
              <a:spcPct val="35000"/>
            </a:spcAft>
            <a:buNone/>
          </a:pPr>
          <a:r>
            <a:rPr lang="en-US" sz="2800" kern="1200"/>
            <a:t>Production Statement</a:t>
          </a:r>
          <a:endParaRPr lang="en-US" sz="2800" kern="1200" dirty="0"/>
        </a:p>
      </dsp:txBody>
      <dsp:txXfrm rot="16200000">
        <a:off x="1795793" y="2840632"/>
        <a:ext cx="3933630" cy="662879"/>
      </dsp:txXfrm>
    </dsp:sp>
    <dsp:sp modelId="{3FE9AEE2-6C87-4BF4-9317-0DA905980DD8}">
      <dsp:nvSpPr>
        <dsp:cNvPr id="0" name=""/>
        <dsp:cNvSpPr/>
      </dsp:nvSpPr>
      <dsp:spPr>
        <a:xfrm rot="5400000">
          <a:off x="3155334" y="4368092"/>
          <a:ext cx="584814" cy="497159"/>
        </a:xfrm>
        <a:prstGeom prst="flowChartExtra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8DE2429-DA52-4B2C-A3A0-C49B1CA49404}">
      <dsp:nvSpPr>
        <dsp:cNvPr id="0" name=""/>
        <dsp:cNvSpPr/>
      </dsp:nvSpPr>
      <dsp:spPr>
        <a:xfrm>
          <a:off x="4094048" y="1205256"/>
          <a:ext cx="2469224" cy="479711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a:t>Made by people who are employees, who have access to computer systems or documents, but who cannot testify as to how the information was entered onto the systems, as it may have been done by other people in the organisation</a:t>
          </a:r>
          <a:endParaRPr lang="en-US" sz="2400" kern="1200" dirty="0"/>
        </a:p>
      </dsp:txBody>
      <dsp:txXfrm>
        <a:off x="4094048" y="1205256"/>
        <a:ext cx="2469224" cy="4797110"/>
      </dsp:txXfrm>
    </dsp:sp>
    <dsp:sp modelId="{A5649509-561E-4FA7-A09C-C6703F0AFD03}">
      <dsp:nvSpPr>
        <dsp:cNvPr id="0" name=""/>
        <dsp:cNvSpPr/>
      </dsp:nvSpPr>
      <dsp:spPr>
        <a:xfrm>
          <a:off x="6861569" y="1205256"/>
          <a:ext cx="3314395" cy="4797110"/>
        </a:xfrm>
        <a:prstGeom prst="roundRect">
          <a:avLst>
            <a:gd name="adj" fmla="val 5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6012" rIns="124460" bIns="0" numCol="1" spcCol="1270" anchor="t" anchorCtr="0">
          <a:noAutofit/>
        </a:bodyPr>
        <a:lstStyle/>
        <a:p>
          <a:pPr marL="0" lvl="0" indent="0" algn="r" defTabSz="1244600">
            <a:lnSpc>
              <a:spcPct val="90000"/>
            </a:lnSpc>
            <a:spcBef>
              <a:spcPct val="0"/>
            </a:spcBef>
            <a:spcAft>
              <a:spcPct val="35000"/>
            </a:spcAft>
            <a:buNone/>
          </a:pPr>
          <a:r>
            <a:rPr lang="en-US" sz="2800" kern="1200"/>
            <a:t>Expert Witness </a:t>
          </a:r>
          <a:endParaRPr lang="en-US" sz="2800" kern="1200" dirty="0"/>
        </a:p>
      </dsp:txBody>
      <dsp:txXfrm rot="16200000">
        <a:off x="5226193" y="2840632"/>
        <a:ext cx="3933630" cy="662879"/>
      </dsp:txXfrm>
    </dsp:sp>
    <dsp:sp modelId="{8FC4049F-687C-43A4-9C88-2F4AE2CB33D6}">
      <dsp:nvSpPr>
        <dsp:cNvPr id="0" name=""/>
        <dsp:cNvSpPr/>
      </dsp:nvSpPr>
      <dsp:spPr>
        <a:xfrm rot="5400000">
          <a:off x="6585734" y="4368092"/>
          <a:ext cx="584814" cy="497159"/>
        </a:xfrm>
        <a:prstGeom prst="flowChartExtract">
          <a:avLst/>
        </a:prstGeom>
        <a:solidFill>
          <a:schemeClr val="lt1">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sp>
    <dsp:sp modelId="{5B6AE546-FEB2-41AE-AFF0-118FB9F6FF73}">
      <dsp:nvSpPr>
        <dsp:cNvPr id="0" name=""/>
        <dsp:cNvSpPr/>
      </dsp:nvSpPr>
      <dsp:spPr>
        <a:xfrm>
          <a:off x="7524448" y="1205256"/>
          <a:ext cx="2469224" cy="479711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a:t>Includes analysis and comments and can include personal opinion within their professional remit</a:t>
          </a:r>
          <a:endParaRPr lang="en-US" sz="2400" kern="1200" dirty="0"/>
        </a:p>
      </dsp:txBody>
      <dsp:txXfrm>
        <a:off x="7524448" y="1205256"/>
        <a:ext cx="2469224" cy="4797110"/>
      </dsp:txXfrm>
    </dsp:sp>
  </dsp:spTree>
</dsp:drawing>
</file>

<file path=ppt/diagrams/drawing4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E16A99-14A7-45AD-A7B2-AC224A44D68A}">
      <dsp:nvSpPr>
        <dsp:cNvPr id="0" name=""/>
        <dsp:cNvSpPr/>
      </dsp:nvSpPr>
      <dsp:spPr>
        <a:xfrm>
          <a:off x="1593" y="889866"/>
          <a:ext cx="3398719" cy="203923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 witness statement must only record what the witness has experienced through his/her senses</a:t>
          </a:r>
        </a:p>
      </dsp:txBody>
      <dsp:txXfrm>
        <a:off x="61320" y="949593"/>
        <a:ext cx="3279265" cy="1919777"/>
      </dsp:txXfrm>
    </dsp:sp>
    <dsp:sp modelId="{C326E172-BC36-4DB9-BECF-DB63FB2EB476}">
      <dsp:nvSpPr>
        <dsp:cNvPr id="0" name=""/>
        <dsp:cNvSpPr/>
      </dsp:nvSpPr>
      <dsp:spPr>
        <a:xfrm>
          <a:off x="3740185" y="1488041"/>
          <a:ext cx="720528" cy="842882"/>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740185" y="1656617"/>
        <a:ext cx="504370" cy="505730"/>
      </dsp:txXfrm>
    </dsp:sp>
    <dsp:sp modelId="{C66BE199-EC20-40DF-8DA5-D2AFDA7B037C}">
      <dsp:nvSpPr>
        <dsp:cNvPr id="0" name=""/>
        <dsp:cNvSpPr/>
      </dsp:nvSpPr>
      <dsp:spPr>
        <a:xfrm>
          <a:off x="4759801" y="889866"/>
          <a:ext cx="3398719" cy="203923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Opinion should not be recorded unless expert opinion</a:t>
          </a:r>
        </a:p>
      </dsp:txBody>
      <dsp:txXfrm>
        <a:off x="4819528" y="949593"/>
        <a:ext cx="3279265" cy="1919777"/>
      </dsp:txXfrm>
    </dsp:sp>
  </dsp:spTree>
</dsp:drawing>
</file>

<file path=ppt/diagrams/drawing4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F7A002-E9DF-4A39-8C93-049F636D4DDE}">
      <dsp:nvSpPr>
        <dsp:cNvPr id="0" name=""/>
        <dsp:cNvSpPr/>
      </dsp:nvSpPr>
      <dsp:spPr>
        <a:xfrm>
          <a:off x="0" y="0"/>
          <a:ext cx="6195698" cy="2120825"/>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Written by the interviewing officer after they have interviewed the witness &amp; they have agreed the facts together that are to be recorded</a:t>
          </a:r>
        </a:p>
      </dsp:txBody>
      <dsp:txXfrm>
        <a:off x="62117" y="62117"/>
        <a:ext cx="4003659" cy="1996591"/>
      </dsp:txXfrm>
    </dsp:sp>
    <dsp:sp modelId="{8334E607-5E66-4683-BE12-8AA22F318399}">
      <dsp:nvSpPr>
        <dsp:cNvPr id="0" name=""/>
        <dsp:cNvSpPr/>
      </dsp:nvSpPr>
      <dsp:spPr>
        <a:xfrm>
          <a:off x="1093358" y="2592119"/>
          <a:ext cx="6195698" cy="2120825"/>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Any reference to confidential information or sources in the witness statement should be avoided</a:t>
          </a:r>
        </a:p>
      </dsp:txBody>
      <dsp:txXfrm>
        <a:off x="1155475" y="2654236"/>
        <a:ext cx="3599569" cy="1996591"/>
      </dsp:txXfrm>
    </dsp:sp>
    <dsp:sp modelId="{081E7903-599D-480E-8237-2FD546403FA4}">
      <dsp:nvSpPr>
        <dsp:cNvPr id="0" name=""/>
        <dsp:cNvSpPr/>
      </dsp:nvSpPr>
      <dsp:spPr>
        <a:xfrm>
          <a:off x="4817162" y="1667204"/>
          <a:ext cx="1378536" cy="1378536"/>
        </a:xfrm>
        <a:prstGeom prst="downArrow">
          <a:avLst>
            <a:gd name="adj1" fmla="val 55000"/>
            <a:gd name="adj2" fmla="val 45000"/>
          </a:avLst>
        </a:prstGeom>
        <a:solidFill>
          <a:schemeClr val="accent2">
            <a:lumMod val="75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127333" y="1667204"/>
        <a:ext cx="758194" cy="1037348"/>
      </dsp:txXfrm>
    </dsp:sp>
  </dsp:spTree>
</dsp:drawing>
</file>

<file path=ppt/diagrams/drawing5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99462D-9C17-4D8F-983D-5CAC6F5C10A5}">
      <dsp:nvSpPr>
        <dsp:cNvPr id="0" name=""/>
        <dsp:cNvSpPr/>
      </dsp:nvSpPr>
      <dsp:spPr>
        <a:xfrm>
          <a:off x="0" y="0"/>
          <a:ext cx="6104258" cy="189274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Outline to the witness the consequences of stating anything which is false or that he/she believes not to be true</a:t>
          </a:r>
        </a:p>
      </dsp:txBody>
      <dsp:txXfrm>
        <a:off x="55437" y="55437"/>
        <a:ext cx="4147954" cy="1781873"/>
      </dsp:txXfrm>
    </dsp:sp>
    <dsp:sp modelId="{112ABEA2-34CB-4261-8FCF-F0BF2906D231}">
      <dsp:nvSpPr>
        <dsp:cNvPr id="0" name=""/>
        <dsp:cNvSpPr/>
      </dsp:nvSpPr>
      <dsp:spPr>
        <a:xfrm>
          <a:off x="1077221" y="2313358"/>
          <a:ext cx="6104258" cy="189274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Draw the witnesses attention to  the need to sign a declaration to that effect at the end of the process</a:t>
          </a:r>
        </a:p>
      </dsp:txBody>
      <dsp:txXfrm>
        <a:off x="1132658" y="2368795"/>
        <a:ext cx="3685875" cy="1781873"/>
      </dsp:txXfrm>
    </dsp:sp>
    <dsp:sp modelId="{B8D03791-1CA8-45CC-A589-2B4E728F8ED8}">
      <dsp:nvSpPr>
        <dsp:cNvPr id="0" name=""/>
        <dsp:cNvSpPr/>
      </dsp:nvSpPr>
      <dsp:spPr>
        <a:xfrm>
          <a:off x="4873971" y="1487909"/>
          <a:ext cx="1230286" cy="1230286"/>
        </a:xfrm>
        <a:prstGeom prst="downArrow">
          <a:avLst>
            <a:gd name="adj1" fmla="val 55000"/>
            <a:gd name="adj2" fmla="val 45000"/>
          </a:avLst>
        </a:prstGeom>
        <a:solidFill>
          <a:schemeClr val="accent2">
            <a:lumMod val="75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150785" y="1487909"/>
        <a:ext cx="676658" cy="925790"/>
      </dsp:txXfrm>
    </dsp:sp>
  </dsp:spTree>
</dsp:drawing>
</file>

<file path=ppt/diagrams/drawing5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308D58-B243-4861-B24D-8800ADD829A9}">
      <dsp:nvSpPr>
        <dsp:cNvPr id="0" name=""/>
        <dsp:cNvSpPr/>
      </dsp:nvSpPr>
      <dsp:spPr>
        <a:xfrm>
          <a:off x="0" y="0"/>
          <a:ext cx="4825999" cy="4445674"/>
        </a:xfrm>
        <a:prstGeom prst="roundRect">
          <a:avLst>
            <a:gd name="adj" fmla="val 5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88595" rIns="244475" bIns="0" numCol="1" spcCol="1270" anchor="t" anchorCtr="0">
          <a:noAutofit/>
        </a:bodyPr>
        <a:lstStyle/>
        <a:p>
          <a:pPr marL="0" lvl="0" indent="0" algn="r" defTabSz="2444750">
            <a:lnSpc>
              <a:spcPct val="90000"/>
            </a:lnSpc>
            <a:spcBef>
              <a:spcPct val="0"/>
            </a:spcBef>
            <a:spcAft>
              <a:spcPct val="35000"/>
            </a:spcAft>
            <a:buNone/>
          </a:pPr>
          <a:r>
            <a:rPr lang="en-US" sz="5500" b="1" kern="1200" dirty="0">
              <a:solidFill>
                <a:schemeClr val="tx1"/>
              </a:solidFill>
            </a:rPr>
            <a:t>INSIDE</a:t>
          </a:r>
        </a:p>
      </dsp:txBody>
      <dsp:txXfrm rot="16200000">
        <a:off x="-1340126" y="1340126"/>
        <a:ext cx="3645452" cy="965200"/>
      </dsp:txXfrm>
    </dsp:sp>
    <dsp:sp modelId="{C13315D5-7F67-4B76-A9BB-96AD21BC14AE}">
      <dsp:nvSpPr>
        <dsp:cNvPr id="0" name=""/>
        <dsp:cNvSpPr/>
      </dsp:nvSpPr>
      <dsp:spPr>
        <a:xfrm>
          <a:off x="965200" y="0"/>
          <a:ext cx="3595369" cy="4445674"/>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123444" rIns="0" bIns="0" numCol="1" spcCol="1270" anchor="t" anchorCtr="0">
          <a:noAutofit/>
        </a:bodyPr>
        <a:lstStyle/>
        <a:p>
          <a:pPr marL="0" lvl="0" indent="0" algn="l" defTabSz="1600200">
            <a:lnSpc>
              <a:spcPct val="90000"/>
            </a:lnSpc>
            <a:spcBef>
              <a:spcPct val="0"/>
            </a:spcBef>
            <a:spcAft>
              <a:spcPct val="35000"/>
            </a:spcAft>
            <a:buNone/>
          </a:pPr>
          <a:r>
            <a:rPr lang="en-US" sz="3600" b="1" i="1" u="sng" kern="1200" dirty="0">
              <a:solidFill>
                <a:schemeClr val="tx1"/>
              </a:solidFill>
            </a:rPr>
            <a:t>In</a:t>
          </a:r>
          <a:r>
            <a:rPr lang="en-US" sz="2800" kern="1200" dirty="0">
              <a:solidFill>
                <a:schemeClr val="tx1"/>
              </a:solidFill>
            </a:rPr>
            <a:t>troduction or opening paragraph</a:t>
          </a:r>
        </a:p>
        <a:p>
          <a:pPr marL="0" lvl="0" indent="0" algn="l" defTabSz="1600200">
            <a:lnSpc>
              <a:spcPct val="90000"/>
            </a:lnSpc>
            <a:spcBef>
              <a:spcPct val="0"/>
            </a:spcBef>
            <a:spcAft>
              <a:spcPct val="35000"/>
            </a:spcAft>
            <a:buNone/>
          </a:pPr>
          <a:r>
            <a:rPr lang="en-US" sz="3600" b="1" i="1" u="sng" kern="1200" dirty="0">
              <a:solidFill>
                <a:schemeClr val="tx1"/>
              </a:solidFill>
            </a:rPr>
            <a:t>S</a:t>
          </a:r>
          <a:r>
            <a:rPr lang="en-US" sz="2800" kern="1200" dirty="0">
              <a:solidFill>
                <a:schemeClr val="tx1"/>
              </a:solidFill>
            </a:rPr>
            <a:t>cene setting</a:t>
          </a:r>
        </a:p>
        <a:p>
          <a:pPr marL="0" lvl="0" indent="0" algn="l" defTabSz="1600200">
            <a:lnSpc>
              <a:spcPct val="90000"/>
            </a:lnSpc>
            <a:spcBef>
              <a:spcPct val="0"/>
            </a:spcBef>
            <a:spcAft>
              <a:spcPct val="35000"/>
            </a:spcAft>
            <a:buNone/>
          </a:pPr>
          <a:r>
            <a:rPr lang="en-US" sz="3600" b="1" i="1" u="sng" kern="1200" dirty="0">
              <a:solidFill>
                <a:schemeClr val="tx1"/>
              </a:solidFill>
            </a:rPr>
            <a:t>I</a:t>
          </a:r>
          <a:r>
            <a:rPr lang="en-US" sz="2800" b="0" i="0" u="none" kern="1200" dirty="0">
              <a:solidFill>
                <a:schemeClr val="tx1"/>
              </a:solidFill>
            </a:rPr>
            <a:t>n</a:t>
          </a:r>
          <a:r>
            <a:rPr lang="en-US" sz="2800" kern="1200" dirty="0">
              <a:solidFill>
                <a:schemeClr val="tx1"/>
              </a:solidFill>
            </a:rPr>
            <a:t>cident</a:t>
          </a:r>
        </a:p>
        <a:p>
          <a:pPr marL="0" lvl="0" indent="0" algn="l" defTabSz="1600200">
            <a:lnSpc>
              <a:spcPct val="90000"/>
            </a:lnSpc>
            <a:spcBef>
              <a:spcPct val="0"/>
            </a:spcBef>
            <a:spcAft>
              <a:spcPct val="35000"/>
            </a:spcAft>
            <a:buNone/>
          </a:pPr>
          <a:r>
            <a:rPr lang="en-US" sz="3600" b="1" i="1" u="sng" kern="1200" dirty="0">
              <a:solidFill>
                <a:schemeClr val="tx1"/>
              </a:solidFill>
            </a:rPr>
            <a:t>D</a:t>
          </a:r>
          <a:r>
            <a:rPr lang="en-US" sz="2800" kern="1200" dirty="0">
              <a:solidFill>
                <a:schemeClr val="tx1"/>
              </a:solidFill>
            </a:rPr>
            <a:t>escription of persons &amp; vehicle</a:t>
          </a:r>
        </a:p>
        <a:p>
          <a:pPr marL="0" lvl="0" indent="0" algn="l" defTabSz="1600200">
            <a:lnSpc>
              <a:spcPct val="90000"/>
            </a:lnSpc>
            <a:spcBef>
              <a:spcPct val="0"/>
            </a:spcBef>
            <a:spcAft>
              <a:spcPct val="35000"/>
            </a:spcAft>
            <a:buNone/>
          </a:pPr>
          <a:r>
            <a:rPr lang="en-US" sz="3600" b="1" i="1" u="sng" kern="1200" dirty="0">
              <a:solidFill>
                <a:schemeClr val="tx1"/>
              </a:solidFill>
            </a:rPr>
            <a:t>E</a:t>
          </a:r>
          <a:r>
            <a:rPr lang="en-US" sz="2800" kern="1200" dirty="0">
              <a:solidFill>
                <a:schemeClr val="tx1"/>
              </a:solidFill>
            </a:rPr>
            <a:t>nding</a:t>
          </a:r>
        </a:p>
      </dsp:txBody>
      <dsp:txXfrm>
        <a:off x="965200" y="0"/>
        <a:ext cx="3595369" cy="4445674"/>
      </dsp:txXfrm>
    </dsp:sp>
  </dsp:spTree>
</dsp:drawing>
</file>

<file path=ppt/diagrams/drawing5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DCE7B8-EC4A-4991-8224-9DDAA57C0600}">
      <dsp:nvSpPr>
        <dsp:cNvPr id="0" name=""/>
        <dsp:cNvSpPr/>
      </dsp:nvSpPr>
      <dsp:spPr>
        <a:xfrm>
          <a:off x="0" y="0"/>
          <a:ext cx="9412849" cy="5027529"/>
        </a:xfrm>
        <a:prstGeom prst="roundRect">
          <a:avLst>
            <a:gd name="adj" fmla="val 5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23444" rIns="160020" bIns="0" numCol="1" spcCol="1270" anchor="t" anchorCtr="0">
          <a:noAutofit/>
        </a:bodyPr>
        <a:lstStyle/>
        <a:p>
          <a:pPr marL="0" lvl="0" indent="0" algn="r" defTabSz="1600200">
            <a:lnSpc>
              <a:spcPct val="90000"/>
            </a:lnSpc>
            <a:spcBef>
              <a:spcPct val="0"/>
            </a:spcBef>
            <a:spcAft>
              <a:spcPct val="35000"/>
            </a:spcAft>
            <a:buNone/>
          </a:pPr>
          <a:r>
            <a:rPr lang="en-US" sz="3600" b="1" kern="1200" dirty="0">
              <a:solidFill>
                <a:schemeClr val="tx1"/>
              </a:solidFill>
            </a:rPr>
            <a:t>ADVOKATE</a:t>
          </a:r>
        </a:p>
      </dsp:txBody>
      <dsp:txXfrm rot="16200000">
        <a:off x="-1120001" y="1120001"/>
        <a:ext cx="4122573" cy="1882569"/>
      </dsp:txXfrm>
    </dsp:sp>
    <dsp:sp modelId="{889EB4F2-2DA4-47B5-A92A-62922D309103}">
      <dsp:nvSpPr>
        <dsp:cNvPr id="0" name=""/>
        <dsp:cNvSpPr/>
      </dsp:nvSpPr>
      <dsp:spPr>
        <a:xfrm>
          <a:off x="1959028" y="0"/>
          <a:ext cx="7012573" cy="5027529"/>
        </a:xfrm>
        <a:prstGeom prst="rect">
          <a:avLst/>
        </a:prstGeom>
        <a:solidFill>
          <a:schemeClr val="accent2">
            <a:lumMod val="40000"/>
            <a:lumOff val="60000"/>
          </a:schemeClr>
        </a:solid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96012" rIns="0" bIns="0" numCol="1" spcCol="1270" anchor="t" anchorCtr="0">
          <a:noAutofit/>
        </a:bodyPr>
        <a:lstStyle/>
        <a:p>
          <a:pPr marL="0" lvl="0" indent="0" algn="l" defTabSz="1244600">
            <a:lnSpc>
              <a:spcPct val="90000"/>
            </a:lnSpc>
            <a:spcBef>
              <a:spcPct val="0"/>
            </a:spcBef>
            <a:spcAft>
              <a:spcPct val="35000"/>
            </a:spcAft>
            <a:buNone/>
          </a:pPr>
          <a:r>
            <a:rPr lang="en-US" sz="2800" b="1" i="1" u="sng" kern="1200" dirty="0">
              <a:solidFill>
                <a:schemeClr val="tx1"/>
              </a:solidFill>
            </a:rPr>
            <a:t>A</a:t>
          </a:r>
          <a:r>
            <a:rPr lang="en-US" sz="2600" kern="1200" dirty="0">
              <a:solidFill>
                <a:schemeClr val="tx1"/>
              </a:solidFill>
            </a:rPr>
            <a:t>mount of time under observation</a:t>
          </a:r>
        </a:p>
        <a:p>
          <a:pPr marL="0" lvl="0" indent="0" algn="l" defTabSz="1244600">
            <a:lnSpc>
              <a:spcPct val="90000"/>
            </a:lnSpc>
            <a:spcBef>
              <a:spcPct val="0"/>
            </a:spcBef>
            <a:spcAft>
              <a:spcPct val="35000"/>
            </a:spcAft>
            <a:buNone/>
          </a:pPr>
          <a:r>
            <a:rPr lang="en-US" sz="2800" b="1" i="1" u="sng" kern="1200" dirty="0">
              <a:solidFill>
                <a:schemeClr val="tx1"/>
              </a:solidFill>
            </a:rPr>
            <a:t>D</a:t>
          </a:r>
          <a:r>
            <a:rPr lang="en-US" sz="2600" kern="1200" dirty="0">
              <a:solidFill>
                <a:schemeClr val="tx1"/>
              </a:solidFill>
            </a:rPr>
            <a:t>istance between witness &amp; suspect</a:t>
          </a:r>
        </a:p>
        <a:p>
          <a:pPr marL="0" lvl="0" indent="0" algn="l" defTabSz="1244600">
            <a:lnSpc>
              <a:spcPct val="90000"/>
            </a:lnSpc>
            <a:spcBef>
              <a:spcPct val="0"/>
            </a:spcBef>
            <a:spcAft>
              <a:spcPct val="35000"/>
            </a:spcAft>
            <a:buNone/>
          </a:pPr>
          <a:r>
            <a:rPr lang="en-US" sz="2800" b="1" i="1" u="sng" kern="1200" dirty="0">
              <a:solidFill>
                <a:schemeClr val="tx1"/>
              </a:solidFill>
            </a:rPr>
            <a:t>V</a:t>
          </a:r>
          <a:r>
            <a:rPr lang="en-US" sz="2600" kern="1200" dirty="0">
              <a:solidFill>
                <a:schemeClr val="tx1"/>
              </a:solidFill>
            </a:rPr>
            <a:t>isibility during observation</a:t>
          </a:r>
        </a:p>
        <a:p>
          <a:pPr marL="0" lvl="0" indent="0" algn="l" defTabSz="1244600">
            <a:lnSpc>
              <a:spcPct val="90000"/>
            </a:lnSpc>
            <a:spcBef>
              <a:spcPct val="0"/>
            </a:spcBef>
            <a:spcAft>
              <a:spcPct val="35000"/>
            </a:spcAft>
            <a:buNone/>
          </a:pPr>
          <a:r>
            <a:rPr lang="en-US" sz="2800" b="1" i="1" u="sng" kern="1200" dirty="0">
              <a:solidFill>
                <a:schemeClr val="tx1"/>
              </a:solidFill>
            </a:rPr>
            <a:t>O</a:t>
          </a:r>
          <a:r>
            <a:rPr lang="en-US" sz="2600" kern="1200" dirty="0">
              <a:solidFill>
                <a:schemeClr val="tx1"/>
              </a:solidFill>
            </a:rPr>
            <a:t>bstructions to the observation</a:t>
          </a:r>
        </a:p>
        <a:p>
          <a:pPr marL="0" lvl="0" indent="0" algn="l" defTabSz="1244600">
            <a:lnSpc>
              <a:spcPct val="90000"/>
            </a:lnSpc>
            <a:spcBef>
              <a:spcPct val="0"/>
            </a:spcBef>
            <a:spcAft>
              <a:spcPct val="35000"/>
            </a:spcAft>
            <a:buNone/>
          </a:pPr>
          <a:r>
            <a:rPr lang="en-US" sz="2800" b="1" i="1" u="sng" kern="1200" dirty="0">
              <a:solidFill>
                <a:schemeClr val="tx1"/>
              </a:solidFill>
            </a:rPr>
            <a:t>K</a:t>
          </a:r>
          <a:r>
            <a:rPr lang="en-US" sz="2600" kern="1200" dirty="0">
              <a:solidFill>
                <a:schemeClr val="tx1"/>
              </a:solidFill>
            </a:rPr>
            <a:t>nown or seen before by the witness</a:t>
          </a:r>
        </a:p>
        <a:p>
          <a:pPr marL="0" lvl="0" indent="0" algn="l" defTabSz="1244600">
            <a:lnSpc>
              <a:spcPct val="90000"/>
            </a:lnSpc>
            <a:spcBef>
              <a:spcPct val="0"/>
            </a:spcBef>
            <a:spcAft>
              <a:spcPct val="35000"/>
            </a:spcAft>
            <a:buNone/>
          </a:pPr>
          <a:r>
            <a:rPr lang="en-US" sz="2800" b="1" i="1" u="sng" kern="1200" dirty="0">
              <a:solidFill>
                <a:schemeClr val="tx1"/>
              </a:solidFill>
            </a:rPr>
            <a:t>A</a:t>
          </a:r>
          <a:r>
            <a:rPr lang="en-US" sz="2600" kern="1200" dirty="0">
              <a:solidFill>
                <a:schemeClr val="tx1"/>
              </a:solidFill>
            </a:rPr>
            <a:t>ny reason for remembering suspect</a:t>
          </a:r>
        </a:p>
        <a:p>
          <a:pPr marL="0" lvl="0" indent="0" algn="l" defTabSz="1244600">
            <a:lnSpc>
              <a:spcPct val="90000"/>
            </a:lnSpc>
            <a:spcBef>
              <a:spcPct val="0"/>
            </a:spcBef>
            <a:spcAft>
              <a:spcPct val="35000"/>
            </a:spcAft>
            <a:buNone/>
          </a:pPr>
          <a:r>
            <a:rPr lang="en-US" sz="2800" b="1" i="1" u="sng" kern="1200" dirty="0">
              <a:solidFill>
                <a:schemeClr val="tx1"/>
              </a:solidFill>
            </a:rPr>
            <a:t>T</a:t>
          </a:r>
          <a:r>
            <a:rPr lang="en-US" sz="2600" kern="1200" dirty="0">
              <a:solidFill>
                <a:schemeClr val="tx1"/>
              </a:solidFill>
            </a:rPr>
            <a:t>ime suspect was under observation &amp; amount of time since event</a:t>
          </a:r>
        </a:p>
        <a:p>
          <a:pPr marL="0" lvl="0" indent="0" algn="l" defTabSz="1244600">
            <a:lnSpc>
              <a:spcPct val="90000"/>
            </a:lnSpc>
            <a:spcBef>
              <a:spcPct val="0"/>
            </a:spcBef>
            <a:spcAft>
              <a:spcPct val="35000"/>
            </a:spcAft>
            <a:buNone/>
          </a:pPr>
          <a:r>
            <a:rPr lang="en-US" sz="2800" b="1" i="1" u="sng" kern="1200" dirty="0">
              <a:solidFill>
                <a:schemeClr val="tx1"/>
              </a:solidFill>
            </a:rPr>
            <a:t>E</a:t>
          </a:r>
          <a:r>
            <a:rPr lang="en-US" sz="2600" kern="1200" dirty="0">
              <a:solidFill>
                <a:schemeClr val="tx1"/>
              </a:solidFill>
            </a:rPr>
            <a:t>rrors in description compared with actual description</a:t>
          </a:r>
        </a:p>
      </dsp:txBody>
      <dsp:txXfrm>
        <a:off x="1959028" y="0"/>
        <a:ext cx="7012573" cy="5027529"/>
      </dsp:txXfrm>
    </dsp:sp>
  </dsp:spTree>
</dsp:drawing>
</file>

<file path=ppt/diagrams/drawing5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F6DDBB-84FF-4740-8595-36557659010A}">
      <dsp:nvSpPr>
        <dsp:cNvPr id="0" name=""/>
        <dsp:cNvSpPr/>
      </dsp:nvSpPr>
      <dsp:spPr>
        <a:xfrm rot="5400000">
          <a:off x="2771594" y="857469"/>
          <a:ext cx="1338428" cy="161219"/>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DDFDE8B-1890-467F-A5BF-137490C6321D}">
      <dsp:nvSpPr>
        <dsp:cNvPr id="0" name=""/>
        <dsp:cNvSpPr/>
      </dsp:nvSpPr>
      <dsp:spPr>
        <a:xfrm>
          <a:off x="3080006" y="4050"/>
          <a:ext cx="1791333" cy="1074799"/>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Sex</a:t>
          </a:r>
          <a:endParaRPr lang="en-US" sz="2400" kern="1200" dirty="0"/>
        </a:p>
      </dsp:txBody>
      <dsp:txXfrm>
        <a:off x="3111486" y="35530"/>
        <a:ext cx="1728373" cy="1011839"/>
      </dsp:txXfrm>
    </dsp:sp>
    <dsp:sp modelId="{E81D9B99-DD0D-4AC0-9BC9-1237DC66FB61}">
      <dsp:nvSpPr>
        <dsp:cNvPr id="0" name=""/>
        <dsp:cNvSpPr/>
      </dsp:nvSpPr>
      <dsp:spPr>
        <a:xfrm rot="5400000">
          <a:off x="2771594" y="2200969"/>
          <a:ext cx="1338428" cy="161219"/>
        </a:xfrm>
        <a:prstGeom prst="rect">
          <a:avLst/>
        </a:prstGeom>
        <a:solidFill>
          <a:schemeClr val="accent5">
            <a:hueOff val="-844818"/>
            <a:satOff val="-2177"/>
            <a:lumOff val="-147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A780928-E12D-4059-9969-F4F77FCDB74C}">
      <dsp:nvSpPr>
        <dsp:cNvPr id="0" name=""/>
        <dsp:cNvSpPr/>
      </dsp:nvSpPr>
      <dsp:spPr>
        <a:xfrm>
          <a:off x="3080006" y="1347550"/>
          <a:ext cx="1791333" cy="1074799"/>
        </a:xfrm>
        <a:prstGeom prst="roundRect">
          <a:avLst>
            <a:gd name="adj" fmla="val 10000"/>
          </a:avLst>
        </a:prstGeom>
        <a:solidFill>
          <a:schemeClr val="accent5">
            <a:hueOff val="-750949"/>
            <a:satOff val="-1935"/>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Age</a:t>
          </a:r>
          <a:endParaRPr lang="en-US" sz="2400" kern="1200" dirty="0"/>
        </a:p>
      </dsp:txBody>
      <dsp:txXfrm>
        <a:off x="3111486" y="1379030"/>
        <a:ext cx="1728373" cy="1011839"/>
      </dsp:txXfrm>
    </dsp:sp>
    <dsp:sp modelId="{C4E33B24-AB3B-4F63-846A-79E0905D9AAE}">
      <dsp:nvSpPr>
        <dsp:cNvPr id="0" name=""/>
        <dsp:cNvSpPr/>
      </dsp:nvSpPr>
      <dsp:spPr>
        <a:xfrm rot="5400000">
          <a:off x="2771594" y="3544469"/>
          <a:ext cx="1338428" cy="161219"/>
        </a:xfrm>
        <a:prstGeom prst="rect">
          <a:avLst/>
        </a:prstGeom>
        <a:solidFill>
          <a:schemeClr val="accent5">
            <a:hueOff val="-1689636"/>
            <a:satOff val="-4355"/>
            <a:lumOff val="-294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2131452-B723-4A31-9F8D-9122C92BBFFD}">
      <dsp:nvSpPr>
        <dsp:cNvPr id="0" name=""/>
        <dsp:cNvSpPr/>
      </dsp:nvSpPr>
      <dsp:spPr>
        <a:xfrm>
          <a:off x="3080006" y="2691050"/>
          <a:ext cx="1791333" cy="1074799"/>
        </a:xfrm>
        <a:prstGeom prst="roundRect">
          <a:avLst>
            <a:gd name="adj" fmla="val 10000"/>
          </a:avLst>
        </a:prstGeom>
        <a:solidFill>
          <a:schemeClr val="accent5">
            <a:hueOff val="-1501898"/>
            <a:satOff val="-3871"/>
            <a:lumOff val="-26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Height</a:t>
          </a:r>
          <a:endParaRPr lang="en-US" sz="2400" kern="1200" dirty="0"/>
        </a:p>
      </dsp:txBody>
      <dsp:txXfrm>
        <a:off x="3111486" y="2722530"/>
        <a:ext cx="1728373" cy="1011839"/>
      </dsp:txXfrm>
    </dsp:sp>
    <dsp:sp modelId="{F57569F7-3F5D-4A90-B833-093002EDA80B}">
      <dsp:nvSpPr>
        <dsp:cNvPr id="0" name=""/>
        <dsp:cNvSpPr/>
      </dsp:nvSpPr>
      <dsp:spPr>
        <a:xfrm>
          <a:off x="3443344" y="4216219"/>
          <a:ext cx="2377401" cy="161219"/>
        </a:xfrm>
        <a:prstGeom prst="rect">
          <a:avLst/>
        </a:prstGeom>
        <a:solidFill>
          <a:schemeClr val="accent5">
            <a:hueOff val="-2534453"/>
            <a:satOff val="-6532"/>
            <a:lumOff val="-4412"/>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4D2FF8C-C20B-4B8A-8E2F-C7EBAF51E280}">
      <dsp:nvSpPr>
        <dsp:cNvPr id="0" name=""/>
        <dsp:cNvSpPr/>
      </dsp:nvSpPr>
      <dsp:spPr>
        <a:xfrm>
          <a:off x="3080006" y="4034550"/>
          <a:ext cx="1791333" cy="1074799"/>
        </a:xfrm>
        <a:prstGeom prst="roundRect">
          <a:avLst>
            <a:gd name="adj" fmla="val 10000"/>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Ethnic Origin</a:t>
          </a:r>
          <a:endParaRPr lang="en-US" sz="2400" kern="1200" dirty="0"/>
        </a:p>
      </dsp:txBody>
      <dsp:txXfrm>
        <a:off x="3111486" y="4066030"/>
        <a:ext cx="1728373" cy="1011839"/>
      </dsp:txXfrm>
    </dsp:sp>
    <dsp:sp modelId="{EA06C39E-BB7D-44BB-9F85-B1457A4B3737}">
      <dsp:nvSpPr>
        <dsp:cNvPr id="0" name=""/>
        <dsp:cNvSpPr/>
      </dsp:nvSpPr>
      <dsp:spPr>
        <a:xfrm rot="16200000">
          <a:off x="5154067" y="3544469"/>
          <a:ext cx="1338428" cy="161219"/>
        </a:xfrm>
        <a:prstGeom prst="rect">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932A2D6-C545-4A2F-BC8A-1B1CD828CFE7}">
      <dsp:nvSpPr>
        <dsp:cNvPr id="0" name=""/>
        <dsp:cNvSpPr/>
      </dsp:nvSpPr>
      <dsp:spPr>
        <a:xfrm>
          <a:off x="5462479" y="4034550"/>
          <a:ext cx="1791333" cy="1074799"/>
        </a:xfrm>
        <a:prstGeom prst="roundRect">
          <a:avLst>
            <a:gd name="adj" fmla="val 10000"/>
          </a:avLst>
        </a:prstGeom>
        <a:solidFill>
          <a:schemeClr val="accent5">
            <a:hueOff val="-3003797"/>
            <a:satOff val="-7742"/>
            <a:lumOff val="-52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Build</a:t>
          </a:r>
          <a:endParaRPr lang="en-US" sz="2400" kern="1200" dirty="0"/>
        </a:p>
      </dsp:txBody>
      <dsp:txXfrm>
        <a:off x="5493959" y="4066030"/>
        <a:ext cx="1728373" cy="1011839"/>
      </dsp:txXfrm>
    </dsp:sp>
    <dsp:sp modelId="{00853503-D2D1-4505-80E3-1D53A3C4C191}">
      <dsp:nvSpPr>
        <dsp:cNvPr id="0" name=""/>
        <dsp:cNvSpPr/>
      </dsp:nvSpPr>
      <dsp:spPr>
        <a:xfrm rot="16200000">
          <a:off x="5154067" y="2200969"/>
          <a:ext cx="1338428" cy="161219"/>
        </a:xfrm>
        <a:prstGeom prst="rect">
          <a:avLst/>
        </a:prstGeom>
        <a:solidFill>
          <a:schemeClr val="accent5">
            <a:hueOff val="-4224089"/>
            <a:satOff val="-10887"/>
            <a:lumOff val="-735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99B37F5-843E-4633-AA8D-B471BC195BEA}">
      <dsp:nvSpPr>
        <dsp:cNvPr id="0" name=""/>
        <dsp:cNvSpPr/>
      </dsp:nvSpPr>
      <dsp:spPr>
        <a:xfrm>
          <a:off x="5462479" y="2691050"/>
          <a:ext cx="1791333" cy="1074799"/>
        </a:xfrm>
        <a:prstGeom prst="roundRect">
          <a:avLst>
            <a:gd name="adj" fmla="val 10000"/>
          </a:avLst>
        </a:prstGeom>
        <a:solidFill>
          <a:schemeClr val="accent5">
            <a:hueOff val="-3754746"/>
            <a:satOff val="-9677"/>
            <a:lumOff val="-65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Hairstyle (colour &amp; style)</a:t>
          </a:r>
          <a:endParaRPr lang="en-US" sz="2400" kern="1200" dirty="0"/>
        </a:p>
      </dsp:txBody>
      <dsp:txXfrm>
        <a:off x="5493959" y="2722530"/>
        <a:ext cx="1728373" cy="1011839"/>
      </dsp:txXfrm>
    </dsp:sp>
    <dsp:sp modelId="{59E4417D-2E83-45C6-98F7-9916DC8C2732}">
      <dsp:nvSpPr>
        <dsp:cNvPr id="0" name=""/>
        <dsp:cNvSpPr/>
      </dsp:nvSpPr>
      <dsp:spPr>
        <a:xfrm rot="16200000">
          <a:off x="5154067" y="857469"/>
          <a:ext cx="1338428" cy="161219"/>
        </a:xfrm>
        <a:prstGeom prst="rect">
          <a:avLst/>
        </a:prstGeom>
        <a:solidFill>
          <a:schemeClr val="accent5">
            <a:hueOff val="-5068907"/>
            <a:satOff val="-13064"/>
            <a:lumOff val="-882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36FFA34-A181-47EA-BB5F-9400D125A563}">
      <dsp:nvSpPr>
        <dsp:cNvPr id="0" name=""/>
        <dsp:cNvSpPr/>
      </dsp:nvSpPr>
      <dsp:spPr>
        <a:xfrm>
          <a:off x="5462479" y="1347550"/>
          <a:ext cx="1791333" cy="1074799"/>
        </a:xfrm>
        <a:prstGeom prst="roundRect">
          <a:avLst>
            <a:gd name="adj" fmla="val 10000"/>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Complexion</a:t>
          </a:r>
          <a:endParaRPr lang="en-US" sz="2400" kern="1200" dirty="0"/>
        </a:p>
      </dsp:txBody>
      <dsp:txXfrm>
        <a:off x="5493959" y="1379030"/>
        <a:ext cx="1728373" cy="1011839"/>
      </dsp:txXfrm>
    </dsp:sp>
    <dsp:sp modelId="{1E9B474E-3AFB-48D4-A3E5-6ED7B96FEAB3}">
      <dsp:nvSpPr>
        <dsp:cNvPr id="0" name=""/>
        <dsp:cNvSpPr/>
      </dsp:nvSpPr>
      <dsp:spPr>
        <a:xfrm>
          <a:off x="5825817" y="185719"/>
          <a:ext cx="2377401" cy="161219"/>
        </a:xfrm>
        <a:prstGeom prst="rect">
          <a:avLst/>
        </a:prstGeom>
        <a:solidFill>
          <a:schemeClr val="accent5">
            <a:hueOff val="-5913725"/>
            <a:satOff val="-15242"/>
            <a:lumOff val="-1029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3DDBDCB-D852-4330-A471-0737A2D0A4B7}">
      <dsp:nvSpPr>
        <dsp:cNvPr id="0" name=""/>
        <dsp:cNvSpPr/>
      </dsp:nvSpPr>
      <dsp:spPr>
        <a:xfrm>
          <a:off x="5462479" y="4050"/>
          <a:ext cx="1791333" cy="1074799"/>
        </a:xfrm>
        <a:prstGeom prst="roundRect">
          <a:avLst>
            <a:gd name="adj" fmla="val 10000"/>
          </a:avLst>
        </a:prstGeom>
        <a:solidFill>
          <a:schemeClr val="accent5">
            <a:hueOff val="-5256644"/>
            <a:satOff val="-13548"/>
            <a:lumOff val="-91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Distinguishing Features</a:t>
          </a:r>
          <a:endParaRPr lang="en-US" sz="2100" kern="1200" dirty="0"/>
        </a:p>
      </dsp:txBody>
      <dsp:txXfrm>
        <a:off x="5493959" y="35530"/>
        <a:ext cx="1728373" cy="1011839"/>
      </dsp:txXfrm>
    </dsp:sp>
    <dsp:sp modelId="{1472D522-74A3-400D-B41D-E4C4F8656901}">
      <dsp:nvSpPr>
        <dsp:cNvPr id="0" name=""/>
        <dsp:cNvSpPr/>
      </dsp:nvSpPr>
      <dsp:spPr>
        <a:xfrm rot="5400000">
          <a:off x="7536540" y="857469"/>
          <a:ext cx="1338428" cy="161219"/>
        </a:xfrm>
        <a:prstGeom prst="rect">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CE66F34-A18C-4E1C-8A70-F843C5258E41}">
      <dsp:nvSpPr>
        <dsp:cNvPr id="0" name=""/>
        <dsp:cNvSpPr/>
      </dsp:nvSpPr>
      <dsp:spPr>
        <a:xfrm>
          <a:off x="7844952" y="4050"/>
          <a:ext cx="1791333" cy="1074799"/>
        </a:xfrm>
        <a:prstGeom prst="roundRect">
          <a:avLst>
            <a:gd name="adj" fmla="val 10000"/>
          </a:avLst>
        </a:prstGeom>
        <a:solidFill>
          <a:schemeClr val="accent5">
            <a:hueOff val="-6007594"/>
            <a:satOff val="-15484"/>
            <a:lumOff val="-104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Clothing</a:t>
          </a:r>
          <a:endParaRPr lang="en-US" sz="2400" kern="1200" dirty="0"/>
        </a:p>
      </dsp:txBody>
      <dsp:txXfrm>
        <a:off x="7876432" y="35530"/>
        <a:ext cx="1728373" cy="1011839"/>
      </dsp:txXfrm>
    </dsp:sp>
    <dsp:sp modelId="{231CFDB2-D211-4389-9D5A-E7A51BF52BB8}">
      <dsp:nvSpPr>
        <dsp:cNvPr id="0" name=""/>
        <dsp:cNvSpPr/>
      </dsp:nvSpPr>
      <dsp:spPr>
        <a:xfrm>
          <a:off x="7844952" y="1347550"/>
          <a:ext cx="1791333" cy="1074799"/>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Carrying anything</a:t>
          </a:r>
          <a:endParaRPr lang="en-US" sz="2400" kern="1200" dirty="0"/>
        </a:p>
      </dsp:txBody>
      <dsp:txXfrm>
        <a:off x="7876432" y="1379030"/>
        <a:ext cx="1728373" cy="1011839"/>
      </dsp:txXfrm>
    </dsp:sp>
  </dsp:spTree>
</dsp:drawing>
</file>

<file path=ppt/diagrams/drawing5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D364ED-99FB-42CE-9B4D-12B33884CC47}">
      <dsp:nvSpPr>
        <dsp:cNvPr id="0" name=""/>
        <dsp:cNvSpPr/>
      </dsp:nvSpPr>
      <dsp:spPr>
        <a:xfrm rot="5400000">
          <a:off x="14102" y="1024283"/>
          <a:ext cx="1592649" cy="192729"/>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E929B19-E5DF-47CD-9834-2E9C2E952EC9}">
      <dsp:nvSpPr>
        <dsp:cNvPr id="0" name=""/>
        <dsp:cNvSpPr/>
      </dsp:nvSpPr>
      <dsp:spPr>
        <a:xfrm>
          <a:off x="375424" y="385"/>
          <a:ext cx="2141438" cy="1284862"/>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Colour</a:t>
          </a:r>
          <a:endParaRPr lang="en-US" sz="2400" kern="1200" dirty="0"/>
        </a:p>
      </dsp:txBody>
      <dsp:txXfrm>
        <a:off x="413056" y="38017"/>
        <a:ext cx="2066174" cy="1209598"/>
      </dsp:txXfrm>
    </dsp:sp>
    <dsp:sp modelId="{7DE8B348-A856-45F0-975B-A4A5EC96F4C0}">
      <dsp:nvSpPr>
        <dsp:cNvPr id="0" name=""/>
        <dsp:cNvSpPr/>
      </dsp:nvSpPr>
      <dsp:spPr>
        <a:xfrm rot="5400000">
          <a:off x="14102" y="2630362"/>
          <a:ext cx="1592649" cy="192729"/>
        </a:xfrm>
        <a:prstGeom prst="rect">
          <a:avLst/>
        </a:prstGeom>
        <a:solidFill>
          <a:schemeClr val="accent5">
            <a:hueOff val="-1689636"/>
            <a:satOff val="-4355"/>
            <a:lumOff val="-294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472A629-9994-4317-B025-396F1214C47A}">
      <dsp:nvSpPr>
        <dsp:cNvPr id="0" name=""/>
        <dsp:cNvSpPr/>
      </dsp:nvSpPr>
      <dsp:spPr>
        <a:xfrm>
          <a:off x="375424" y="1606464"/>
          <a:ext cx="2141438" cy="1284862"/>
        </a:xfrm>
        <a:prstGeom prst="roundRect">
          <a:avLst>
            <a:gd name="adj" fmla="val 10000"/>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Make</a:t>
          </a:r>
          <a:endParaRPr lang="en-US" sz="2400" kern="1200" dirty="0"/>
        </a:p>
      </dsp:txBody>
      <dsp:txXfrm>
        <a:off x="413056" y="1644096"/>
        <a:ext cx="2066174" cy="1209598"/>
      </dsp:txXfrm>
    </dsp:sp>
    <dsp:sp modelId="{A2F3B0C9-3636-4F4D-9DCD-2D13293E87D8}">
      <dsp:nvSpPr>
        <dsp:cNvPr id="0" name=""/>
        <dsp:cNvSpPr/>
      </dsp:nvSpPr>
      <dsp:spPr>
        <a:xfrm>
          <a:off x="817141" y="3433401"/>
          <a:ext cx="2834683" cy="192729"/>
        </a:xfrm>
        <a:prstGeom prst="rect">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4FD1F55-0669-489F-A375-48C684D92D01}">
      <dsp:nvSpPr>
        <dsp:cNvPr id="0" name=""/>
        <dsp:cNvSpPr/>
      </dsp:nvSpPr>
      <dsp:spPr>
        <a:xfrm>
          <a:off x="375424" y="3212543"/>
          <a:ext cx="2141438" cy="1284862"/>
        </a:xfrm>
        <a:prstGeom prst="roundRect">
          <a:avLst>
            <a:gd name="adj" fmla="val 10000"/>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Model</a:t>
          </a:r>
          <a:endParaRPr lang="en-US" sz="2400" kern="1200" dirty="0"/>
        </a:p>
      </dsp:txBody>
      <dsp:txXfrm>
        <a:off x="413056" y="3250175"/>
        <a:ext cx="2066174" cy="1209598"/>
      </dsp:txXfrm>
    </dsp:sp>
    <dsp:sp modelId="{206CA5C9-A389-47F8-82F3-D158716A127A}">
      <dsp:nvSpPr>
        <dsp:cNvPr id="0" name=""/>
        <dsp:cNvSpPr/>
      </dsp:nvSpPr>
      <dsp:spPr>
        <a:xfrm rot="16200000">
          <a:off x="2862215" y="2630362"/>
          <a:ext cx="1592649" cy="192729"/>
        </a:xfrm>
        <a:prstGeom prst="rect">
          <a:avLst/>
        </a:prstGeom>
        <a:solidFill>
          <a:schemeClr val="accent5">
            <a:hueOff val="-5068907"/>
            <a:satOff val="-13064"/>
            <a:lumOff val="-882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06A4E15-7224-4E1C-BE9E-39FFA4EEC72E}">
      <dsp:nvSpPr>
        <dsp:cNvPr id="0" name=""/>
        <dsp:cNvSpPr/>
      </dsp:nvSpPr>
      <dsp:spPr>
        <a:xfrm>
          <a:off x="3223537" y="3212543"/>
          <a:ext cx="2141438" cy="1284862"/>
        </a:xfrm>
        <a:prstGeom prst="roundRect">
          <a:avLst>
            <a:gd name="adj" fmla="val 10000"/>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Type (saloon,estate etc)</a:t>
          </a:r>
          <a:endParaRPr lang="en-US" sz="2400" kern="1200" dirty="0"/>
        </a:p>
      </dsp:txBody>
      <dsp:txXfrm>
        <a:off x="3261169" y="3250175"/>
        <a:ext cx="2066174" cy="1209598"/>
      </dsp:txXfrm>
    </dsp:sp>
    <dsp:sp modelId="{439466E8-B228-4B24-AB83-767550AD0E2D}">
      <dsp:nvSpPr>
        <dsp:cNvPr id="0" name=""/>
        <dsp:cNvSpPr/>
      </dsp:nvSpPr>
      <dsp:spPr>
        <a:xfrm rot="16200000">
          <a:off x="2862215" y="1024283"/>
          <a:ext cx="1592649" cy="192729"/>
        </a:xfrm>
        <a:prstGeom prst="rect">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5B1EA01-85CB-4399-8BAF-BB3614043C1B}">
      <dsp:nvSpPr>
        <dsp:cNvPr id="0" name=""/>
        <dsp:cNvSpPr/>
      </dsp:nvSpPr>
      <dsp:spPr>
        <a:xfrm>
          <a:off x="3223537" y="1606464"/>
          <a:ext cx="2141438" cy="1284862"/>
        </a:xfrm>
        <a:prstGeom prst="roundRect">
          <a:avLst>
            <a:gd name="adj" fmla="val 10000"/>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Registration number</a:t>
          </a:r>
          <a:endParaRPr lang="en-US" sz="2400" kern="1200" dirty="0"/>
        </a:p>
      </dsp:txBody>
      <dsp:txXfrm>
        <a:off x="3261169" y="1644096"/>
        <a:ext cx="2066174" cy="1209598"/>
      </dsp:txXfrm>
    </dsp:sp>
    <dsp:sp modelId="{6E84726A-91CA-42A9-A0E6-BB1A8DE2315E}">
      <dsp:nvSpPr>
        <dsp:cNvPr id="0" name=""/>
        <dsp:cNvSpPr/>
      </dsp:nvSpPr>
      <dsp:spPr>
        <a:xfrm>
          <a:off x="3223537" y="385"/>
          <a:ext cx="2141438" cy="1284862"/>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Anything that makes it distinctive</a:t>
          </a:r>
          <a:endParaRPr lang="en-US" sz="2400" kern="1200" dirty="0"/>
        </a:p>
      </dsp:txBody>
      <dsp:txXfrm>
        <a:off x="3261169" y="38017"/>
        <a:ext cx="2066174" cy="1209598"/>
      </dsp:txXfrm>
    </dsp:sp>
  </dsp:spTree>
</dsp:drawing>
</file>

<file path=ppt/diagrams/drawing5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1179A8-49A2-4BB1-8879-AE05EBD0BD7A}">
      <dsp:nvSpPr>
        <dsp:cNvPr id="0" name=""/>
        <dsp:cNvSpPr/>
      </dsp:nvSpPr>
      <dsp:spPr>
        <a:xfrm>
          <a:off x="5062" y="2451724"/>
          <a:ext cx="2213514" cy="195455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Officer to seize the item</a:t>
          </a:r>
          <a:endParaRPr lang="en-US" sz="2400" kern="1200" dirty="0"/>
        </a:p>
      </dsp:txBody>
      <dsp:txXfrm>
        <a:off x="62309" y="2508971"/>
        <a:ext cx="2099020" cy="1840056"/>
      </dsp:txXfrm>
    </dsp:sp>
    <dsp:sp modelId="{10CFDDC4-3733-4EB8-84B2-6A8C42C6B2E0}">
      <dsp:nvSpPr>
        <dsp:cNvPr id="0" name=""/>
        <dsp:cNvSpPr/>
      </dsp:nvSpPr>
      <dsp:spPr>
        <a:xfrm>
          <a:off x="2439928" y="3154524"/>
          <a:ext cx="469265" cy="548951"/>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2439928" y="3264314"/>
        <a:ext cx="328486" cy="329371"/>
      </dsp:txXfrm>
    </dsp:sp>
    <dsp:sp modelId="{3EDE5348-3D10-4ACE-AD10-006E552217EB}">
      <dsp:nvSpPr>
        <dsp:cNvPr id="0" name=""/>
        <dsp:cNvSpPr/>
      </dsp:nvSpPr>
      <dsp:spPr>
        <a:xfrm>
          <a:off x="3103982" y="2451724"/>
          <a:ext cx="2213514" cy="1954550"/>
        </a:xfrm>
        <a:prstGeom prst="roundRect">
          <a:avLst>
            <a:gd name="adj" fmla="val 10000"/>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Officer to package &amp; label the item</a:t>
          </a:r>
          <a:endParaRPr lang="en-US" sz="2400" kern="1200" dirty="0"/>
        </a:p>
      </dsp:txBody>
      <dsp:txXfrm>
        <a:off x="3161229" y="2508971"/>
        <a:ext cx="2099020" cy="1840056"/>
      </dsp:txXfrm>
    </dsp:sp>
    <dsp:sp modelId="{563D91FB-10DD-4DBA-B5A4-E04B23E538E6}">
      <dsp:nvSpPr>
        <dsp:cNvPr id="0" name=""/>
        <dsp:cNvSpPr/>
      </dsp:nvSpPr>
      <dsp:spPr>
        <a:xfrm>
          <a:off x="5538848" y="3154524"/>
          <a:ext cx="469265" cy="548951"/>
        </a:xfrm>
        <a:prstGeom prst="rightArrow">
          <a:avLst>
            <a:gd name="adj1" fmla="val 60000"/>
            <a:gd name="adj2" fmla="val 50000"/>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dirty="0"/>
        </a:p>
      </dsp:txBody>
      <dsp:txXfrm>
        <a:off x="5538848" y="3264314"/>
        <a:ext cx="328486" cy="329371"/>
      </dsp:txXfrm>
    </dsp:sp>
    <dsp:sp modelId="{AB733E2D-3D93-4C2E-BF08-4FC686A6640A}">
      <dsp:nvSpPr>
        <dsp:cNvPr id="0" name=""/>
        <dsp:cNvSpPr/>
      </dsp:nvSpPr>
      <dsp:spPr>
        <a:xfrm>
          <a:off x="6202902" y="2451724"/>
          <a:ext cx="2213514" cy="1954550"/>
        </a:xfrm>
        <a:prstGeom prst="roundRect">
          <a:avLst>
            <a:gd name="adj" fmla="val 10000"/>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Officer to refer to the item in the witness statement</a:t>
          </a:r>
          <a:endParaRPr lang="en-US" sz="2400" kern="1200" dirty="0"/>
        </a:p>
      </dsp:txBody>
      <dsp:txXfrm>
        <a:off x="6260149" y="2508971"/>
        <a:ext cx="2099020" cy="1840056"/>
      </dsp:txXfrm>
    </dsp:sp>
    <dsp:sp modelId="{FB5A6766-14A9-4E19-9EE7-A85EA5C5C81F}">
      <dsp:nvSpPr>
        <dsp:cNvPr id="0" name=""/>
        <dsp:cNvSpPr/>
      </dsp:nvSpPr>
      <dsp:spPr>
        <a:xfrm>
          <a:off x="8637767" y="3154524"/>
          <a:ext cx="469265" cy="548951"/>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637767" y="3264314"/>
        <a:ext cx="328486" cy="329371"/>
      </dsp:txXfrm>
    </dsp:sp>
    <dsp:sp modelId="{74FBB3D4-4FAC-42CD-B4F5-57729F11444C}">
      <dsp:nvSpPr>
        <dsp:cNvPr id="0" name=""/>
        <dsp:cNvSpPr/>
      </dsp:nvSpPr>
      <dsp:spPr>
        <a:xfrm>
          <a:off x="9301822" y="2451724"/>
          <a:ext cx="2213514" cy="1954550"/>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Item produced by the witness is the WITNESSES exhibit &amp; should be specified in the statement</a:t>
          </a:r>
          <a:endParaRPr lang="en-US" sz="2000" kern="1200" dirty="0"/>
        </a:p>
      </dsp:txBody>
      <dsp:txXfrm>
        <a:off x="9359069" y="2508971"/>
        <a:ext cx="2099020" cy="1840056"/>
      </dsp:txXfrm>
    </dsp:sp>
  </dsp:spTree>
</dsp:drawing>
</file>

<file path=ppt/diagrams/drawing5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FBDC58-5CBB-0D43-BB13-15BFB33AB8A9}">
      <dsp:nvSpPr>
        <dsp:cNvPr id="0" name=""/>
        <dsp:cNvSpPr/>
      </dsp:nvSpPr>
      <dsp:spPr>
        <a:xfrm>
          <a:off x="0" y="0"/>
          <a:ext cx="8128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9909EF-892B-0D48-ABAD-782D19AD0601}">
      <dsp:nvSpPr>
        <dsp:cNvPr id="0" name=""/>
        <dsp:cNvSpPr/>
      </dsp:nvSpPr>
      <dsp:spPr>
        <a:xfrm>
          <a:off x="0" y="0"/>
          <a:ext cx="1625600" cy="2709333"/>
        </a:xfrm>
        <a:prstGeom prst="rect">
          <a:avLst/>
        </a:prstGeom>
        <a:solidFill>
          <a:schemeClr val="accent6">
            <a:lumMod val="60000"/>
            <a:lumOff val="40000"/>
          </a:schemeClr>
        </a:solidFill>
        <a:ln>
          <a:solidFill>
            <a:schemeClr val="tx1"/>
          </a:solid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pPr>
          <a:endParaRPr lang="en-US" sz="4400" kern="1200" dirty="0"/>
        </a:p>
      </dsp:txBody>
      <dsp:txXfrm>
        <a:off x="0" y="0"/>
        <a:ext cx="1625600" cy="2709333"/>
      </dsp:txXfrm>
    </dsp:sp>
    <dsp:sp modelId="{ECD9F2DA-042D-9748-8587-0674FFFE8950}">
      <dsp:nvSpPr>
        <dsp:cNvPr id="0" name=""/>
        <dsp:cNvSpPr/>
      </dsp:nvSpPr>
      <dsp:spPr>
        <a:xfrm>
          <a:off x="1747520" y="123031"/>
          <a:ext cx="6380480" cy="2460625"/>
        </a:xfrm>
        <a:prstGeom prst="rect">
          <a:avLst/>
        </a:prstGeom>
        <a:solidFill>
          <a:schemeClr val="accent2">
            <a:lumMod val="40000"/>
            <a:lumOff val="6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If you have reason to suspect a person may have committed the offence before you take the witness statement, you must not treat them as a witness and must interview them under caution</a:t>
          </a:r>
        </a:p>
      </dsp:txBody>
      <dsp:txXfrm>
        <a:off x="1747520" y="123031"/>
        <a:ext cx="6380480" cy="2460625"/>
      </dsp:txXfrm>
    </dsp:sp>
    <dsp:sp modelId="{6CA0E5C0-116B-3849-95BA-AD3AAE284041}">
      <dsp:nvSpPr>
        <dsp:cNvPr id="0" name=""/>
        <dsp:cNvSpPr/>
      </dsp:nvSpPr>
      <dsp:spPr>
        <a:xfrm>
          <a:off x="1625599" y="2583656"/>
          <a:ext cx="650240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079FCBE-8ECF-0240-A957-368F9A4C9DFA}">
      <dsp:nvSpPr>
        <dsp:cNvPr id="0" name=""/>
        <dsp:cNvSpPr/>
      </dsp:nvSpPr>
      <dsp:spPr>
        <a:xfrm>
          <a:off x="0" y="2709333"/>
          <a:ext cx="8128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C4C53A-E064-A441-9271-A7A6387E5F9E}">
      <dsp:nvSpPr>
        <dsp:cNvPr id="0" name=""/>
        <dsp:cNvSpPr/>
      </dsp:nvSpPr>
      <dsp:spPr>
        <a:xfrm>
          <a:off x="0" y="2709333"/>
          <a:ext cx="1625600" cy="2709333"/>
        </a:xfrm>
        <a:prstGeom prst="rect">
          <a:avLst/>
        </a:prstGeom>
        <a:solidFill>
          <a:schemeClr val="accent6">
            <a:lumMod val="60000"/>
            <a:lumOff val="40000"/>
          </a:schemeClr>
        </a:solidFill>
        <a:ln>
          <a:solidFill>
            <a:schemeClr val="tx1"/>
          </a:solid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pPr>
          <a:endParaRPr lang="en-US" sz="4400" kern="1200" dirty="0"/>
        </a:p>
      </dsp:txBody>
      <dsp:txXfrm>
        <a:off x="0" y="2709333"/>
        <a:ext cx="1625600" cy="2709333"/>
      </dsp:txXfrm>
    </dsp:sp>
    <dsp:sp modelId="{2F7EDBE8-764A-4F4F-A267-FE301C0339C5}">
      <dsp:nvSpPr>
        <dsp:cNvPr id="0" name=""/>
        <dsp:cNvSpPr/>
      </dsp:nvSpPr>
      <dsp:spPr>
        <a:xfrm>
          <a:off x="1747520" y="2832364"/>
          <a:ext cx="6380480" cy="2460625"/>
        </a:xfrm>
        <a:prstGeom prst="rect">
          <a:avLst/>
        </a:prstGeom>
        <a:solidFill>
          <a:schemeClr val="accent2">
            <a:lumMod val="60000"/>
            <a:lumOff val="4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If a witness becomes a potential suspect in the course of you taking a witness statement, you must stop and offer to interview under caution</a:t>
          </a:r>
        </a:p>
      </dsp:txBody>
      <dsp:txXfrm>
        <a:off x="1747520" y="2832364"/>
        <a:ext cx="6380480" cy="2460625"/>
      </dsp:txXfrm>
    </dsp:sp>
    <dsp:sp modelId="{F86E0364-036C-684F-980B-9381424B4F10}">
      <dsp:nvSpPr>
        <dsp:cNvPr id="0" name=""/>
        <dsp:cNvSpPr/>
      </dsp:nvSpPr>
      <dsp:spPr>
        <a:xfrm>
          <a:off x="1625599" y="5292989"/>
          <a:ext cx="650240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5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6D9BF0-904C-4437-82C4-84645016791B}">
      <dsp:nvSpPr>
        <dsp:cNvPr id="0" name=""/>
        <dsp:cNvSpPr/>
      </dsp:nvSpPr>
      <dsp:spPr>
        <a:xfrm>
          <a:off x="-80753" y="4055"/>
          <a:ext cx="10686302" cy="1270308"/>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This is the statement made by the victim of a criminal offence. It is recorded on the MG11 &amp; the content relates to the effect the offence has on them. It provides the victim with an opportunity to state how the offence has affected them </a:t>
          </a:r>
        </a:p>
      </dsp:txBody>
      <dsp:txXfrm>
        <a:off x="-43547" y="41261"/>
        <a:ext cx="10611890" cy="1195896"/>
      </dsp:txXfrm>
    </dsp:sp>
    <dsp:sp modelId="{E402CA83-E720-49C6-A1B2-715292309DD5}">
      <dsp:nvSpPr>
        <dsp:cNvPr id="0" name=""/>
        <dsp:cNvSpPr/>
      </dsp:nvSpPr>
      <dsp:spPr>
        <a:xfrm rot="5400000">
          <a:off x="5024214" y="1306121"/>
          <a:ext cx="476365" cy="57163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5400000">
        <a:off x="5090906" y="1353758"/>
        <a:ext cx="342982" cy="333456"/>
      </dsp:txXfrm>
    </dsp:sp>
    <dsp:sp modelId="{DC7084EB-D84C-48E3-B25C-9187FA274CEE}">
      <dsp:nvSpPr>
        <dsp:cNvPr id="0" name=""/>
        <dsp:cNvSpPr/>
      </dsp:nvSpPr>
      <dsp:spPr>
        <a:xfrm>
          <a:off x="-80753" y="1909518"/>
          <a:ext cx="10686302" cy="749621"/>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This could be physically, emotionally, psychologically, financially or in any other way</a:t>
          </a:r>
          <a:r>
            <a:rPr lang="en-US" sz="2400" kern="1200" dirty="0"/>
            <a:t>.</a:t>
          </a:r>
        </a:p>
      </dsp:txBody>
      <dsp:txXfrm>
        <a:off x="-58797" y="1931474"/>
        <a:ext cx="10642390" cy="705709"/>
      </dsp:txXfrm>
    </dsp:sp>
    <dsp:sp modelId="{DE8C8266-900D-4EBF-B259-EDE569FAA46C}">
      <dsp:nvSpPr>
        <dsp:cNvPr id="0" name=""/>
        <dsp:cNvSpPr/>
      </dsp:nvSpPr>
      <dsp:spPr>
        <a:xfrm rot="5400000">
          <a:off x="5024214" y="2690897"/>
          <a:ext cx="476365" cy="571638"/>
        </a:xfrm>
        <a:prstGeom prst="rightArrow">
          <a:avLst>
            <a:gd name="adj1" fmla="val 600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5400000">
        <a:off x="5090906" y="2738534"/>
        <a:ext cx="342982" cy="333456"/>
      </dsp:txXfrm>
    </dsp:sp>
    <dsp:sp modelId="{C885ED40-6BD8-47B2-9726-816649FD180C}">
      <dsp:nvSpPr>
        <dsp:cNvPr id="0" name=""/>
        <dsp:cNvSpPr/>
      </dsp:nvSpPr>
      <dsp:spPr>
        <a:xfrm>
          <a:off x="0" y="3294294"/>
          <a:ext cx="10524795" cy="1270308"/>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 victim also has the opportunity to say if they require further support, or wish to claim compensation. It also provides the court with information on the consequences of the offence on the victim</a:t>
          </a:r>
        </a:p>
      </dsp:txBody>
      <dsp:txXfrm>
        <a:off x="37206" y="3331500"/>
        <a:ext cx="10450383" cy="1195896"/>
      </dsp:txXfrm>
    </dsp:sp>
  </dsp:spTree>
</dsp:drawing>
</file>

<file path=ppt/diagrams/drawing5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446EC5-1E8C-429B-AC3A-EF476D11B3E1}">
      <dsp:nvSpPr>
        <dsp:cNvPr id="0" name=""/>
        <dsp:cNvSpPr/>
      </dsp:nvSpPr>
      <dsp:spPr>
        <a:xfrm>
          <a:off x="0" y="804030"/>
          <a:ext cx="3541293" cy="2124776"/>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Offer the victim a chance to provide a VPS at the time they provide their evidential statement/video interview</a:t>
          </a:r>
        </a:p>
      </dsp:txBody>
      <dsp:txXfrm>
        <a:off x="0" y="804030"/>
        <a:ext cx="3541293" cy="2124776"/>
      </dsp:txXfrm>
    </dsp:sp>
    <dsp:sp modelId="{08A1D54C-A5B6-4B30-AF7B-7E5562526261}">
      <dsp:nvSpPr>
        <dsp:cNvPr id="0" name=""/>
        <dsp:cNvSpPr/>
      </dsp:nvSpPr>
      <dsp:spPr>
        <a:xfrm>
          <a:off x="3895422" y="804030"/>
          <a:ext cx="3541293" cy="2124776"/>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If it isn’t appropriate to take the VPS at that time then arrangements should be made to take it prior to any court proceedings</a:t>
          </a:r>
        </a:p>
      </dsp:txBody>
      <dsp:txXfrm>
        <a:off x="3895422" y="804030"/>
        <a:ext cx="3541293" cy="2124776"/>
      </dsp:txXfrm>
    </dsp:sp>
    <dsp:sp modelId="{3A739A3D-BF8D-4D27-9822-4A24A2653BC6}">
      <dsp:nvSpPr>
        <dsp:cNvPr id="0" name=""/>
        <dsp:cNvSpPr/>
      </dsp:nvSpPr>
      <dsp:spPr>
        <a:xfrm>
          <a:off x="7790845" y="804030"/>
          <a:ext cx="3541293" cy="2124776"/>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Take the VPS by ruling off at the end of their evidential statement then write…….</a:t>
          </a:r>
        </a:p>
      </dsp:txBody>
      <dsp:txXfrm>
        <a:off x="7790845" y="804030"/>
        <a:ext cx="3541293" cy="2124776"/>
      </dsp:txXfrm>
    </dsp:sp>
    <dsp:sp modelId="{19B5EEAB-16FD-470D-9D5E-2A5B866ED9E2}">
      <dsp:nvSpPr>
        <dsp:cNvPr id="0" name=""/>
        <dsp:cNvSpPr/>
      </dsp:nvSpPr>
      <dsp:spPr>
        <a:xfrm>
          <a:off x="1947711" y="3282936"/>
          <a:ext cx="3541293" cy="2124776"/>
        </a:xfrm>
        <a:prstGeom prst="rect">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“The Victim Personal Statement Scheme has been explained to me &amp; the following is what I wish to say in regards to this matter”</a:t>
          </a:r>
        </a:p>
      </dsp:txBody>
      <dsp:txXfrm>
        <a:off x="1947711" y="3282936"/>
        <a:ext cx="3541293" cy="2124776"/>
      </dsp:txXfrm>
    </dsp:sp>
    <dsp:sp modelId="{BF202AF9-5DE4-4545-922B-3884C5858232}">
      <dsp:nvSpPr>
        <dsp:cNvPr id="0" name=""/>
        <dsp:cNvSpPr/>
      </dsp:nvSpPr>
      <dsp:spPr>
        <a:xfrm>
          <a:off x="5843134" y="3282936"/>
          <a:ext cx="3541293" cy="2124776"/>
        </a:xfrm>
        <a:prstGeom prst="rect">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Alternatively the VPS can be written as a separate statement or video recorded</a:t>
          </a:r>
        </a:p>
      </dsp:txBody>
      <dsp:txXfrm>
        <a:off x="5843134" y="3282936"/>
        <a:ext cx="3541293" cy="212477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9/layout/ReverseList">
  <dgm:title val=""/>
  <dgm:desc val=""/>
  <dgm:catLst>
    <dgm:cat type="relationship" pri="3800"/>
  </dgm:catLst>
  <dgm:samp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clrData>
  <dgm:layoutNode name="Name0">
    <dgm:varLst>
      <dgm:chMax val="2"/>
      <dgm:chPref val="2"/>
      <dgm:animLvl val="lvl"/>
    </dgm:varLst>
    <dgm:choose name="Name1">
      <dgm:if name="Name2" axis="ch" ptType="node" func="cnt" op="lte" val="1">
        <dgm:alg type="composite">
          <dgm:param type="ar" val="0.9993"/>
        </dgm:alg>
      </dgm:if>
      <dgm:else name="Name3">
        <dgm:alg type="composite">
          <dgm:param type="ar" val="0.8036"/>
        </dgm:alg>
      </dgm:else>
    </dgm:choose>
    <dgm:shape xmlns:r="http://schemas.openxmlformats.org/officeDocument/2006/relationships" r:blip="">
      <dgm:adjLst/>
    </dgm:shape>
    <dgm:choose name="Name4">
      <dgm:if name="Name5" axis="ch" ptType="node" func="cnt" op="lte" val="1">
        <dgm:constrLst>
          <dgm:constr type="primFontSz" for="des" ptType="node" op="equ" val="65"/>
          <dgm:constr type="l" for="ch" forName="LeftNode" refType="w" fact="0"/>
          <dgm:constr type="t" for="ch" forName="LeftNode" refType="h" fact="0.25"/>
          <dgm:constr type="w" for="ch" forName="LeftNode" refType="w" fact="0.5"/>
          <dgm:constr type="h" for="ch" forName="LeftNode" refType="h"/>
          <dgm:constr type="l" for="ch" forName="LeftText" refType="w" fact="0"/>
          <dgm:constr type="t" for="ch" forName="LeftText" refType="h" fact="0.25"/>
          <dgm:constr type="w" for="ch" forName="LeftText" refType="w" fact="0.5"/>
          <dgm:constr type="h" for="ch" forName="LeftText" refType="h"/>
        </dgm:constrLst>
      </dgm:if>
      <dgm:else name="Name6">
        <dgm:constrLst>
          <dgm:constr type="primFontSz" for="des" ptType="node" op="equ" val="65"/>
          <dgm:constr type="l" for="ch" forName="LeftNode" refType="w" fact="0"/>
          <dgm:constr type="t" for="ch" forName="LeftNode" refType="h" fact="0.1786"/>
          <dgm:constr type="w" for="ch" forName="LeftNode" refType="w" fact="0.4889"/>
          <dgm:constr type="h" for="ch" forName="LeftNode" refType="h" fact="0.6429"/>
          <dgm:constr type="l" for="ch" forName="LeftText" refType="w" fact="0"/>
          <dgm:constr type="t" for="ch" forName="LeftText" refType="h" fact="0.1786"/>
          <dgm:constr type="w" for="ch" forName="LeftText" refType="w" fact="0.4889"/>
          <dgm:constr type="h" for="ch" forName="LeftText" refType="h" fact="0.6429"/>
          <dgm:constr type="l" for="ch" forName="RightNode" refType="w" fact="0.5111"/>
          <dgm:constr type="t" for="ch" forName="RightNode" refType="h" fact="0.1786"/>
          <dgm:constr type="w" for="ch" forName="RightNode" refType="w" fact="0.4889"/>
          <dgm:constr type="h" for="ch" forName="RightNode" refType="h" fact="0.6429"/>
          <dgm:constr type="l" for="ch" forName="RightText" refType="w" fact="0.5111"/>
          <dgm:constr type="t" for="ch" forName="RightText" refType="h" fact="0.1786"/>
          <dgm:constr type="w" for="ch" forName="RightText" refType="w" fact="0.4889"/>
          <dgm:constr type="h" for="ch" forName="RightText" refType="h" fact="0.6429"/>
          <dgm:constr type="l" for="ch" forName="TopArrow" refType="w" fact="0.2444"/>
          <dgm:constr type="t" for="ch" forName="TopArrow" refType="h" fact="0"/>
          <dgm:constr type="w" for="ch" forName="TopArrow" refType="w" fact="0.5111"/>
          <dgm:constr type="h" for="ch" forName="TopArrow" refType="h" fact="0.4107"/>
          <dgm:constr type="l" for="ch" forName="BottomArrow" refType="w" fact="0.2444"/>
          <dgm:constr type="t" for="ch" forName="BottomArrow" refType="h" fact="0.5893"/>
          <dgm:constr type="w" for="ch" forName="BottomArrow" refType="w" fact="0.5111"/>
          <dgm:constr type="h" for="ch" forName="BottomArrow" refType="h" fact="0.4107"/>
        </dgm:constrLst>
      </dgm:else>
    </dgm:choose>
    <dgm:choose name="Name7">
      <dgm:if name="Name8" axis="ch" ptType="node" func="cnt" op="gte" val="1">
        <dgm:layoutNode name="LeftText" styleLbl="revTx" moveWith="LeftNode">
          <dgm:varLst>
            <dgm:bulletEnabled val="1"/>
          </dgm:varLst>
          <dgm:alg type="tx">
            <dgm:param type="txAnchorVert" val="t"/>
            <dgm:param type="parTxLTRAlign" val="l"/>
          </dgm:alg>
          <dgm:choose name="Name9">
            <dgm:if name="Name10" axis="ch" ptType="node" func="cnt" op="lte" val="1">
              <dgm:shape xmlns:r="http://schemas.openxmlformats.org/officeDocument/2006/relationships" type="roundRect" r:blip="" hideGeom="1">
                <dgm:adjLst>
                  <dgm:adj idx="1" val="0.1667"/>
                  <dgm:adj idx="2" val="0"/>
                </dgm:adjLst>
              </dgm:shape>
              <dgm:presOf axis="ch desOrSelf" ptType="node node" st="1 1" cnt="1 0"/>
              <dgm:constrLst>
                <dgm:constr type="lMarg" refType="primFontSz" fact="0.3"/>
                <dgm:constr type="rMarg" refType="primFontSz" fact="0.3"/>
                <dgm:constr type="tMarg" refType="primFontSz" fact="0.5"/>
                <dgm:constr type="bMarg" refType="primFontSz" fact="0.5"/>
              </dgm:constrLst>
            </dgm:if>
            <dgm:else name="Name11">
              <dgm:shape xmlns:r="http://schemas.openxmlformats.org/officeDocument/2006/relationships" rot="270" type="round2SameRect" r:blip="" hideGeom="1">
                <dgm:adjLst>
                  <dgm:adj idx="1" val="0.1667"/>
                  <dgm:adj idx="2" val="0"/>
                </dgm:adjLst>
              </dgm:shape>
              <dgm:presOf axis="ch desOrSelf" ptType="node node" st="1 1" cnt="1 0"/>
              <dgm:constrLst>
                <dgm:constr type="lMarg" refType="primFontSz" fact="0.3"/>
                <dgm:constr type="rMarg" refType="primFontSz" fact="0.45"/>
                <dgm:constr type="tMarg" refType="primFontSz" fact="0.5"/>
                <dgm:constr type="bMarg" refType="primFontSz" fact="0.5"/>
              </dgm:constrLst>
            </dgm:else>
          </dgm:choose>
          <dgm:ruleLst>
            <dgm:rule type="primFontSz" val="5" fact="NaN" max="NaN"/>
          </dgm:ruleLst>
        </dgm:layoutNode>
        <dgm:layoutNode name="LeftNode" styleLbl="bgImgPlace1">
          <dgm:varLst>
            <dgm:chMax val="2"/>
            <dgm:chPref val="2"/>
          </dgm:varLst>
          <dgm:alg type="sp"/>
          <dgm:choose name="Name12">
            <dgm:if name="Name13" axis="ch" ptType="node" func="cnt" op="lte" val="1">
              <dgm:shape xmlns:r="http://schemas.openxmlformats.org/officeDocument/2006/relationships" type="roundRect" r:blip="">
                <dgm:adjLst>
                  <dgm:adj idx="1" val="0.1667"/>
                  <dgm:adj idx="2" val="0"/>
                </dgm:adjLst>
              </dgm:shape>
            </dgm:if>
            <dgm:else name="Name14">
              <dgm:shape xmlns:r="http://schemas.openxmlformats.org/officeDocument/2006/relationships" rot="270" type="round2SameRect" r:blip="">
                <dgm:adjLst>
                  <dgm:adj idx="1" val="0.1667"/>
                  <dgm:adj idx="2" val="0"/>
                </dgm:adjLst>
              </dgm:shape>
            </dgm:else>
          </dgm:choose>
          <dgm:presOf axis="ch desOrSelf" ptType="node node" st="1 1" cnt="1 0"/>
        </dgm:layoutNode>
        <dgm:choose name="Name15">
          <dgm:if name="Name16" axis="ch" ptType="node" func="cnt" op="gte" val="2">
            <dgm:layoutNode name="RightText" styleLbl="revTx" moveWith="RightNode">
              <dgm:varLst>
                <dgm:bulletEnabled val="1"/>
              </dgm:varLst>
              <dgm:alg type="tx">
                <dgm:param type="txAnchorVert" val="t"/>
                <dgm:param type="parTxLTRAlign" val="l"/>
              </dgm:alg>
              <dgm:shape xmlns:r="http://schemas.openxmlformats.org/officeDocument/2006/relationships" rot="90" type="round2SameRect" r:blip="" hideGeom="1">
                <dgm:adjLst>
                  <dgm:adj idx="1" val="0.1667"/>
                  <dgm:adj idx="2" val="0"/>
                </dgm:adjLst>
              </dgm:shape>
              <dgm:presOf axis="ch desOrSelf" ptType="node node" st="2 1" cnt="1 0"/>
              <dgm:constrLst>
                <dgm:constr type="lMarg" refType="primFontSz" fact="0.45"/>
                <dgm:constr type="rMarg" refType="primFontSz" fact="0.3"/>
                <dgm:constr type="tMarg" refType="primFontSz" fact="0.5"/>
                <dgm:constr type="bMarg" refType="primFontSz" fact="0.5"/>
              </dgm:constrLst>
              <dgm:ruleLst>
                <dgm:rule type="primFontSz" val="5" fact="NaN" max="NaN"/>
              </dgm:ruleLst>
            </dgm:layoutNode>
            <dgm:layoutNode name="RightNode" styleLbl="bgImgPlace1">
              <dgm:varLst>
                <dgm:chMax val="0"/>
                <dgm:chPref val="0"/>
              </dgm:varLst>
              <dgm:alg type="sp"/>
              <dgm:shape xmlns:r="http://schemas.openxmlformats.org/officeDocument/2006/relationships" rot="90" type="round2SameRect" r:blip="">
                <dgm:adjLst>
                  <dgm:adj idx="1" val="0.1667"/>
                  <dgm:adj idx="2" val="0"/>
                </dgm:adjLst>
              </dgm:shape>
              <dgm:presOf axis="ch desOrSelf" ptType="node node" st="2 1" cnt="1 0"/>
            </dgm:layoutNode>
            <dgm:layoutNode name="TopArrow">
              <dgm:alg type="sp"/>
              <dgm:shape xmlns:r="http://schemas.openxmlformats.org/officeDocument/2006/relationships" type="circularArrow" r:blip="">
                <dgm:adjLst>
                  <dgm:adj idx="1" val="0.125"/>
                  <dgm:adj idx="2" val="19.0387"/>
                  <dgm:adj idx="3" val="-19.0387"/>
                  <dgm:adj idx="4" val="180"/>
                  <dgm:adj idx="5" val="0.125"/>
                </dgm:adjLst>
              </dgm:shape>
              <dgm:presOf/>
            </dgm:layoutNode>
            <dgm:layoutNode name="BottomArrow">
              <dgm:alg type="sp"/>
              <dgm:shape xmlns:r="http://schemas.openxmlformats.org/officeDocument/2006/relationships" rot="180" type="circularArrow" r:blip="">
                <dgm:adjLst>
                  <dgm:adj idx="1" val="0.125"/>
                  <dgm:adj idx="2" val="19.0387"/>
                  <dgm:adj idx="3" val="-19.0387"/>
                  <dgm:adj idx="4" val="180"/>
                  <dgm:adj idx="5" val="0.125"/>
                </dgm:adjLst>
              </dgm:shape>
              <dgm:presOf/>
            </dgm:layoutNode>
          </dgm:if>
          <dgm:else name="Name17"/>
        </dgm:choose>
      </dgm:if>
      <dgm:else name="Name18"/>
    </dgm:choose>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layout24.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2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6.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27.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28.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29.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3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1.xml><?xml version="1.0" encoding="utf-8"?>
<dgm:layoutDef xmlns:dgm="http://schemas.openxmlformats.org/drawingml/2006/diagram" xmlns:a="http://schemas.openxmlformats.org/drawingml/2006/main" uniqueId="urn:microsoft.com/office/officeart/2005/8/layout/balance1">
  <dgm:title val=""/>
  <dgm:desc val=""/>
  <dgm:catLst>
    <dgm:cat type="relationship" pri="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23">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25" srcId="2" destId="23" srcOrd="0" destOrd="0"/>
      </dgm:cxnLst>
      <dgm:bg/>
      <dgm:whole/>
    </dgm:dataModel>
  </dgm:sampData>
  <dgm:styleData>
    <dgm:dataModel>
      <dgm:ptLst>
        <dgm:pt modelId="0" type="doc"/>
        <dgm:pt modelId="1"/>
        <dgm:pt modelId="11"/>
        <dgm:pt modelId="12"/>
        <dgm:pt modelId="2"/>
        <dgm:pt modelId="21"/>
        <dgm:pt modelId="22"/>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tyleData>
  <dgm:clrData>
    <dgm:dataModel>
      <dgm:ptLst>
        <dgm:pt modelId="0" type="doc"/>
        <dgm:pt modelId="1"/>
        <dgm:pt modelId="11"/>
        <dgm:pt modelId="12"/>
        <dgm:pt modelId="13"/>
        <dgm:pt modelId="2"/>
        <dgm:pt modelId="21"/>
        <dgm:pt modelId="22"/>
        <dgm:pt modelId="23"/>
      </dgm:ptLst>
      <dgm:cxnLst>
        <dgm:cxn modelId="4" srcId="0" destId="1" srcOrd="0" destOrd="0"/>
        <dgm:cxn modelId="5" srcId="0" destId="2" srcOrd="1" destOrd="0"/>
        <dgm:cxn modelId="15" srcId="1" destId="11" srcOrd="0" destOrd="0"/>
        <dgm:cxn modelId="16" srcId="1" destId="12" srcOrd="0" destOrd="0"/>
        <dgm:cxn modelId="17" srcId="1" destId="13" srcOrd="0" destOrd="0"/>
        <dgm:cxn modelId="25" srcId="2" destId="21" srcOrd="0" destOrd="0"/>
        <dgm:cxn modelId="26" srcId="2" destId="22" srcOrd="0" destOrd="0"/>
        <dgm:cxn modelId="27" srcId="2" destId="23" srcOrd="0" destOrd="0"/>
      </dgm:cxnLst>
      <dgm:bg/>
      <dgm:whole/>
    </dgm:dataModel>
  </dgm:clrData>
  <dgm:layoutNode name="outerComposite">
    <dgm:varLst>
      <dgm:chMax val="2"/>
      <dgm:animLvl val="lvl"/>
      <dgm:resizeHandles val="exact"/>
    </dgm:varLst>
    <dgm:alg type="composite">
      <dgm:param type="ar" val="1"/>
    </dgm:alg>
    <dgm:shape xmlns:r="http://schemas.openxmlformats.org/officeDocument/2006/relationships" r:blip="">
      <dgm:adjLst/>
    </dgm:shape>
    <dgm:presOf/>
    <dgm:constrLst>
      <dgm:constr type="h" for="ch" forName="parentComposite" refType="h" refFor="ch" refForName="dummyMaxCanvas" op="equ" fact="0.2"/>
      <dgm:constr type="t" for="ch" forName="parentComposite"/>
      <dgm:constr type="h" for="ch" forName="childrenComposite" refType="h" refFor="ch" refForName="dummyMaxCanvas" op="equ" fact="0.8"/>
      <dgm:constr type="t" for="ch" forName="childrenComposite" refType="h" refFor="ch" refForName="dummyMaxCanvas" fact="0.2"/>
    </dgm:constrLst>
    <dgm:ruleLst/>
    <dgm:layoutNode name="dummyMaxCanvas">
      <dgm:alg type="sp"/>
      <dgm:shape xmlns:r="http://schemas.openxmlformats.org/officeDocument/2006/relationships" r:blip="">
        <dgm:adjLst/>
      </dgm:shape>
      <dgm:presOf/>
      <dgm:constrLst/>
      <dgm:ruleLst/>
    </dgm:layoutNode>
    <dgm:layoutNode name="parentComposite">
      <dgm:alg type="composite"/>
      <dgm:shape xmlns:r="http://schemas.openxmlformats.org/officeDocument/2006/relationships" r:blip="">
        <dgm:adjLst/>
      </dgm:shape>
      <dgm:presOf/>
      <dgm:constrLst>
        <dgm:constr type="w" for="ch" forName="parent1" refType="w" fact="0.36"/>
        <dgm:constr type="ctrX" for="ch" forName="parent1" refType="w" fact="0.24"/>
        <dgm:constr type="w" for="ch" forName="parent2" refType="w" fact="0.36"/>
        <dgm:constr type="ctrX" for="ch" forName="parent2" refType="w" fact="0.76"/>
        <dgm:constr type="primFontSz" for="ch" ptType="node" op="equ"/>
      </dgm:constrLst>
      <dgm:ruleLst/>
      <dgm:layoutNode name="parent1" styleLbl="alignAccFollowNode1">
        <dgm:varLst>
          <dgm:chMax val="4"/>
        </dgm:varLst>
        <dgm:alg type="tx"/>
        <dgm:shape xmlns:r="http://schemas.openxmlformats.org/officeDocument/2006/relationships" type="roundRect" r:blip="">
          <dgm:adjLst>
            <dgm:adj idx="1" val="0.1"/>
          </dgm:adjLst>
        </dgm:shape>
        <dgm:presOf axis="ch" ptType="node"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arent2" styleLbl="alignAccFollowNode1">
        <dgm:varLst>
          <dgm:chMax val="4"/>
        </dgm:varLst>
        <dgm:alg type="tx"/>
        <dgm:shape xmlns:r="http://schemas.openxmlformats.org/officeDocument/2006/relationships" type="roundRect" r:blip="">
          <dgm:adjLst>
            <dgm:adj idx="1" val="0.1"/>
          </dgm:adjLst>
        </dgm:shape>
        <dgm:presOf axis="ch" ptType="node" st="2"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layoutNode name="childrenComposite">
      <dgm:alg type="composite"/>
      <dgm:shape xmlns:r="http://schemas.openxmlformats.org/officeDocument/2006/relationships" r:blip="">
        <dgm:adjLst/>
      </dgm:shape>
      <dgm:presOf/>
      <dgm:constrLst>
        <dgm:constr type="primFontSz" for="ch" ptType="node" op="equ" val="65"/>
        <dgm:constr type="w" for="ch" forName="fulcrum" refType="w" fact="0.15"/>
        <dgm:constr type="h" for="ch" forName="fulcrum" refType="w" refFor="ch" refForName="fulcrum"/>
        <dgm:constr type="b" for="ch" forName="fulcrum" refType="h"/>
        <dgm:constr type="ctrX" for="ch" forName="fulcrum" refType="w" fact="0.5"/>
        <dgm:constr type="w" for="ch" forName="balance_00" refType="w" fact="0.9"/>
        <dgm:constr type="h" for="ch" forName="balance_00" refType="h" fact="0.076"/>
        <dgm:constr type="b" for="ch" forName="balance_00" refType="h" fact="0.81"/>
        <dgm:constr type="ctrX" for="ch" forName="balance_00" refType="w" fact="0.5"/>
        <dgm:constr type="w" for="ch" forName="balance_01" refType="w"/>
        <dgm:constr type="h" for="ch" forName="balance_01" refType="h" fact="0.157"/>
        <dgm:constr type="b" for="ch" forName="balance_01" refType="h" fact="0.85"/>
        <dgm:constr type="ctrX" for="ch" forName="balance_01" refType="w" fact="0.5"/>
        <dgm:constr type="w" for="ch" forName="balance_02" refType="w"/>
        <dgm:constr type="h" for="ch" forName="balance_02" refType="h" fact="0.157"/>
        <dgm:constr type="b" for="ch" forName="balance_02" refType="h" fact="0.85"/>
        <dgm:constr type="ctrX" for="ch" forName="balance_02" refType="w" fact="0.5"/>
        <dgm:constr type="w" for="ch" forName="balance_03" refType="w"/>
        <dgm:constr type="h" for="ch" forName="balance_03" refType="h" fact="0.157"/>
        <dgm:constr type="b" for="ch" forName="balance_03" refType="h" fact="0.85"/>
        <dgm:constr type="ctrX" for="ch" forName="balance_03" refType="w" fact="0.5"/>
        <dgm:constr type="w" for="ch" forName="balance_04" refType="w"/>
        <dgm:constr type="h" for="ch" forName="balance_04" refType="h" fact="0.157"/>
        <dgm:constr type="b" for="ch" forName="balance_04" refType="h" fact="0.85"/>
        <dgm:constr type="ctrX" for="ch" forName="balance_04" refType="w" fact="0.5"/>
        <dgm:constr type="w" for="ch" forName="balance_10" refType="w"/>
        <dgm:constr type="h" for="ch" forName="balance_10" refType="h" fact="0.157"/>
        <dgm:constr type="b" for="ch" forName="balance_10" refType="h" fact="0.85"/>
        <dgm:constr type="ctrX" for="ch" forName="balance_10" refType="w" fact="0.5"/>
        <dgm:constr type="w" for="ch" forName="balance_11" refType="w" fact="0.9"/>
        <dgm:constr type="h" for="ch" forName="balance_11" refType="h" fact="0.076"/>
        <dgm:constr type="b" for="ch" forName="balance_11" refType="h" fact="0.81"/>
        <dgm:constr type="ctrX" for="ch" forName="balance_11" refType="w" fact="0.5"/>
        <dgm:constr type="w" for="ch" forName="balance_12" refType="w"/>
        <dgm:constr type="h" for="ch" forName="balance_12" refType="h" fact="0.157"/>
        <dgm:constr type="b" for="ch" forName="balance_12" refType="h" fact="0.85"/>
        <dgm:constr type="ctrX" for="ch" forName="balance_12" refType="w" fact="0.5"/>
        <dgm:constr type="w" for="ch" forName="balance_13" refType="w"/>
        <dgm:constr type="h" for="ch" forName="balance_13" refType="h" fact="0.157"/>
        <dgm:constr type="b" for="ch" forName="balance_13" refType="h" fact="0.85"/>
        <dgm:constr type="ctrX" for="ch" forName="balance_13" refType="w" fact="0.5"/>
        <dgm:constr type="w" for="ch" forName="balance_14" refType="w"/>
        <dgm:constr type="h" for="ch" forName="balance_14" refType="h" fact="0.157"/>
        <dgm:constr type="b" for="ch" forName="balance_14" refType="h" fact="0.85"/>
        <dgm:constr type="ctrX" for="ch" forName="balance_14" refType="w" fact="0.5"/>
        <dgm:constr type="w" for="ch" forName="balance_20" refType="w"/>
        <dgm:constr type="h" for="ch" forName="balance_20" refType="h" fact="0.157"/>
        <dgm:constr type="b" for="ch" forName="balance_20" refType="h" fact="0.85"/>
        <dgm:constr type="ctrX" for="ch" forName="balance_20" refType="w" fact="0.5"/>
        <dgm:constr type="w" for="ch" forName="balance_21" refType="w"/>
        <dgm:constr type="h" for="ch" forName="balance_21" refType="h" fact="0.157"/>
        <dgm:constr type="b" for="ch" forName="balance_21" refType="h" fact="0.85"/>
        <dgm:constr type="ctrX" for="ch" forName="balance_21" refType="w" fact="0.5"/>
        <dgm:constr type="w" for="ch" forName="balance_22" refType="w" fact="0.9"/>
        <dgm:constr type="h" for="ch" forName="balance_22" refType="h" fact="0.076"/>
        <dgm:constr type="b" for="ch" forName="balance_22" refType="h" fact="0.81"/>
        <dgm:constr type="ctrX" for="ch" forName="balance_22" refType="w" fact="0.5"/>
        <dgm:constr type="w" for="ch" forName="balance_23" refType="w"/>
        <dgm:constr type="h" for="ch" forName="balance_23" refType="h" fact="0.157"/>
        <dgm:constr type="b" for="ch" forName="balance_23" refType="h" fact="0.85"/>
        <dgm:constr type="ctrX" for="ch" forName="balance_23" refType="w" fact="0.5"/>
        <dgm:constr type="w" for="ch" forName="balance_24" refType="w"/>
        <dgm:constr type="h" for="ch" forName="balance_24" refType="h" fact="0.157"/>
        <dgm:constr type="b" for="ch" forName="balance_24" refType="h" fact="0.85"/>
        <dgm:constr type="ctrX" for="ch" forName="balance_24" refType="w" fact="0.5"/>
        <dgm:constr type="w" for="ch" forName="balance_30" refType="w"/>
        <dgm:constr type="h" for="ch" forName="balance_30" refType="h" fact="0.157"/>
        <dgm:constr type="b" for="ch" forName="balance_30" refType="h" fact="0.85"/>
        <dgm:constr type="ctrX" for="ch" forName="balance_30" refType="w" fact="0.5"/>
        <dgm:constr type="w" for="ch" forName="balance_31" refType="w"/>
        <dgm:constr type="h" for="ch" forName="balance_31" refType="h" fact="0.157"/>
        <dgm:constr type="b" for="ch" forName="balance_31" refType="h" fact="0.85"/>
        <dgm:constr type="ctrX" for="ch" forName="balance_31" refType="w" fact="0.5"/>
        <dgm:constr type="w" for="ch" forName="balance_32" refType="w"/>
        <dgm:constr type="h" for="ch" forName="balance_32" refType="h" fact="0.157"/>
        <dgm:constr type="b" for="ch" forName="balance_32" refType="h" fact="0.85"/>
        <dgm:constr type="ctrX" for="ch" forName="balance_32" refType="w" fact="0.5"/>
        <dgm:constr type="w" for="ch" forName="balance_33" refType="w" fact="0.9"/>
        <dgm:constr type="h" for="ch" forName="balance_33" refType="h" fact="0.076"/>
        <dgm:constr type="b" for="ch" forName="balance_33" refType="h" fact="0.81"/>
        <dgm:constr type="ctrX" for="ch" forName="balance_33" refType="w" fact="0.5"/>
        <dgm:constr type="w" for="ch" forName="balance_34" refType="w"/>
        <dgm:constr type="h" for="ch" forName="balance_34" refType="h" fact="0.157"/>
        <dgm:constr type="b" for="ch" forName="balance_34" refType="h" fact="0.85"/>
        <dgm:constr type="ctrX" for="ch" forName="balance_34" refType="w" fact="0.5"/>
        <dgm:constr type="w" for="ch" forName="balance_40" refType="w"/>
        <dgm:constr type="h" for="ch" forName="balance_40" refType="h" fact="0.157"/>
        <dgm:constr type="b" for="ch" forName="balance_40" refType="h" fact="0.85"/>
        <dgm:constr type="ctrX" for="ch" forName="balance_40" refType="w" fact="0.5"/>
        <dgm:constr type="w" for="ch" forName="balance_41" refType="w"/>
        <dgm:constr type="h" for="ch" forName="balance_41" refType="h" fact="0.157"/>
        <dgm:constr type="b" for="ch" forName="balance_41" refType="h" fact="0.85"/>
        <dgm:constr type="ctrX" for="ch" forName="balance_41" refType="w" fact="0.5"/>
        <dgm:constr type="w" for="ch" forName="balance_42" refType="w"/>
        <dgm:constr type="h" for="ch" forName="balance_42" refType="h" fact="0.157"/>
        <dgm:constr type="b" for="ch" forName="balance_42" refType="h" fact="0.85"/>
        <dgm:constr type="ctrX" for="ch" forName="balance_42" refType="w" fact="0.5"/>
        <dgm:constr type="w" for="ch" forName="balance_43" refType="w"/>
        <dgm:constr type="h" for="ch" forName="balance_43" refType="h" fact="0.157"/>
        <dgm:constr type="b" for="ch" forName="balance_43" refType="h" fact="0.85"/>
        <dgm:constr type="ctrX" for="ch" forName="balance_43" refType="w" fact="0.5"/>
        <dgm:constr type="w" for="ch" forName="balance_44" refType="w" fact="0.9"/>
        <dgm:constr type="h" for="ch" forName="balance_44" refType="h" fact="0.076"/>
        <dgm:constr type="b" for="ch" forName="balance_44" refType="h" fact="0.81"/>
        <dgm:constr type="ctrX" for="ch" forName="balance_44" refType="w" fact="0.5"/>
        <dgm:constr type="w" for="ch" forName="right_01_1" refType="w" fact="0.4"/>
        <dgm:constr type="h" for="ch" forName="right_01_1" refType="h" fact="0.7"/>
        <dgm:constr type="b" for="ch" forName="right_01_1" refType="h" fact="0.76"/>
        <dgm:constr type="ctrX" for="ch" forName="right_01_1" refType="w" fact="0.78"/>
        <dgm:constr type="w" for="ch" forName="left_10_1" refType="w" fact="0.4"/>
        <dgm:constr type="h" for="ch" forName="left_10_1" refType="h" fact="0.7"/>
        <dgm:constr type="b" for="ch" forName="left_10_1" refType="h" fact="0.76"/>
        <dgm:constr type="ctrX" for="ch" forName="left_10_1" refType="w" fact="0.22"/>
        <dgm:constr type="w" for="ch" forName="right_11_1" refType="w" fact="0.36"/>
        <dgm:constr type="h" for="ch" forName="right_11_1" refType="h" fact="0.67"/>
        <dgm:constr type="b" for="ch" forName="right_11_1" refType="h" fact="0.725"/>
        <dgm:constr type="ctrX" for="ch" forName="right_11_1" refType="w" fact="0.76"/>
        <dgm:constr type="w" for="ch" forName="left_11_1" refType="w" fact="0.36"/>
        <dgm:constr type="h" for="ch" forName="left_11_1" refType="h" fact="0.67"/>
        <dgm:constr type="b" for="ch" forName="left_11_1" refType="h" fact="0.725"/>
        <dgm:constr type="ctrX" for="ch" forName="left_11_1" refType="w" fact="0.24"/>
        <dgm:constr type="w" for="ch" forName="right_02_1" refType="w" fact="0.388"/>
        <dgm:constr type="h" for="ch" forName="right_02_1" refType="h" fact="0.36"/>
        <dgm:constr type="b" for="ch" forName="right_02_1" refType="h" fact="0.76"/>
        <dgm:constr type="ctrX" for="ch" forName="right_02_1" refType="w" fact="0.77"/>
        <dgm:constr type="w" for="ch" forName="right_02_2" refType="w" fact="0.388"/>
        <dgm:constr type="h" for="ch" forName="right_02_2" refType="h" fact="0.36"/>
        <dgm:constr type="b" for="ch" forName="right_02_2" refType="h" fact="0.42"/>
        <dgm:constr type="ctrX" for="ch" forName="right_02_2" refType="w" fact="0.79"/>
        <dgm:constr type="w" for="ch" forName="left_20_1" refType="w" fact="0.388"/>
        <dgm:constr type="h" for="ch" forName="left_20_1" refType="h" fact="0.36"/>
        <dgm:constr type="b" for="ch" forName="left_20_1" refType="h" fact="0.76"/>
        <dgm:constr type="ctrX" for="ch" forName="left_20_1" refType="w" fact="0.23"/>
        <dgm:constr type="w" for="ch" forName="left_20_2" refType="w" fact="0.388"/>
        <dgm:constr type="h" for="ch" forName="left_20_2" refType="h" fact="0.36"/>
        <dgm:constr type="b" for="ch" forName="left_20_2" refType="h" fact="0.42"/>
        <dgm:constr type="ctrX" for="ch" forName="left_20_2" refType="w" fact="0.21"/>
        <dgm:constr type="w" for="ch" forName="right_12_1" refType="w" fact="0.388"/>
        <dgm:constr type="h" for="ch" forName="right_12_1" refType="h" fact="0.36"/>
        <dgm:constr type="b" for="ch" forName="right_12_1" refType="h" fact="0.76"/>
        <dgm:constr type="ctrX" for="ch" forName="right_12_1" refType="w" fact="0.77"/>
        <dgm:constr type="w" for="ch" forName="right_12_2" refType="w" fact="0.388"/>
        <dgm:constr type="h" for="ch" forName="right_12_2" refType="h" fact="0.36"/>
        <dgm:constr type="b" for="ch" forName="right_12_2" refType="h" fact="0.42"/>
        <dgm:constr type="ctrX" for="ch" forName="right_12_2" refType="w" fact="0.79"/>
        <dgm:constr type="w" for="ch" forName="left_12_1" refType="w" fact="0.388"/>
        <dgm:constr type="h" for="ch" forName="left_12_1" refType="h" fact="0.36"/>
        <dgm:constr type="b" for="ch" forName="left_12_1" refType="h" fact="0.715"/>
        <dgm:constr type="ctrX" for="ch" forName="left_12_1" refType="w" fact="0.255"/>
        <dgm:constr type="w" for="ch" forName="right_22_1" refType="w" fact="0.36"/>
        <dgm:constr type="h" for="ch" forName="right_22_1" refType="h" fact="0.32"/>
        <dgm:constr type="b" for="ch" forName="right_22_1" refType="h" fact="0.725"/>
        <dgm:constr type="ctrX" for="ch" forName="right_22_1" refType="w" fact="0.76"/>
        <dgm:constr type="w" for="ch" forName="right_22_2" refType="w" fact="0.36"/>
        <dgm:constr type="h" for="ch" forName="right_22_2" refType="h" fact="0.32"/>
        <dgm:constr type="b" for="ch" forName="right_22_2" refType="h" fact="0.39"/>
        <dgm:constr type="ctrX" for="ch" forName="right_22_2" refType="w" fact="0.76"/>
        <dgm:constr type="w" for="ch" forName="left_22_1" refType="w" fact="0.36"/>
        <dgm:constr type="h" for="ch" forName="left_22_1" refType="h" fact="0.32"/>
        <dgm:constr type="b" for="ch" forName="left_22_1" refType="h" fact="0.725"/>
        <dgm:constr type="ctrX" for="ch" forName="left_22_1" refType="w" fact="0.24"/>
        <dgm:constr type="w" for="ch" forName="left_22_2" refType="w" fact="0.36"/>
        <dgm:constr type="h" for="ch" forName="left_22_2" refType="h" fact="0.32"/>
        <dgm:constr type="b" for="ch" forName="left_22_2" refType="h" fact="0.39"/>
        <dgm:constr type="ctrX" for="ch" forName="left_22_2" refType="w" fact="0.24"/>
        <dgm:constr type="w" for="ch" forName="left_21_1" refType="w" fact="0.388"/>
        <dgm:constr type="h" for="ch" forName="left_21_1" refType="h" fact="0.36"/>
        <dgm:constr type="b" for="ch" forName="left_21_1" refType="h" fact="0.76"/>
        <dgm:constr type="ctrX" for="ch" forName="left_21_1" refType="w" fact="0.23"/>
        <dgm:constr type="w" for="ch" forName="left_21_2" refType="w" fact="0.388"/>
        <dgm:constr type="h" for="ch" forName="left_21_2" refType="h" fact="0.36"/>
        <dgm:constr type="b" for="ch" forName="left_21_2" refType="h" fact="0.42"/>
        <dgm:constr type="ctrX" for="ch" forName="left_21_2" refType="w" fact="0.21"/>
        <dgm:constr type="w" for="ch" forName="right_21_1" refType="w" fact="0.388"/>
        <dgm:constr type="h" for="ch" forName="right_21_1" refType="h" fact="0.36"/>
        <dgm:constr type="b" for="ch" forName="right_21_1" refType="h" fact="0.715"/>
        <dgm:constr type="ctrX" for="ch" forName="right_21_1" refType="w" fact="0.745"/>
        <dgm:constr type="w" for="ch" forName="right_03_1" refType="w" fact="0.37"/>
        <dgm:constr type="h" for="ch" forName="right_03_1" refType="h" fact="0.24"/>
        <dgm:constr type="b" for="ch" forName="right_03_1" refType="h" fact="0.76"/>
        <dgm:constr type="ctrX" for="ch" forName="right_03_1" refType="w" fact="0.77"/>
        <dgm:constr type="w" for="ch" forName="right_03_2" refType="w" fact="0.37"/>
        <dgm:constr type="h" for="ch" forName="right_03_2" refType="h" fact="0.24"/>
        <dgm:constr type="b" for="ch" forName="right_03_2" refType="h" fact="0.535"/>
        <dgm:constr type="ctrX" for="ch" forName="right_03_2" refType="w" fact="0.783"/>
        <dgm:constr type="w" for="ch" forName="right_03_3" refType="w" fact="0.37"/>
        <dgm:constr type="h" for="ch" forName="right_03_3" refType="h" fact="0.24"/>
        <dgm:constr type="b" for="ch" forName="right_03_3" refType="h" fact="0.315"/>
        <dgm:constr type="ctrX" for="ch" forName="right_03_3" refType="w" fact="0.796"/>
        <dgm:constr type="w" for="ch" forName="left_30_1" refType="w" fact="0.37"/>
        <dgm:constr type="h" for="ch" forName="left_30_1" refType="h" fact="0.24"/>
        <dgm:constr type="b" for="ch" forName="left_30_1" refType="h" fact="0.76"/>
        <dgm:constr type="ctrX" for="ch" forName="left_30_1" refType="w" fact="0.23"/>
        <dgm:constr type="w" for="ch" forName="left_30_2" refType="w" fact="0.37"/>
        <dgm:constr type="h" for="ch" forName="left_30_2" refType="h" fact="0.24"/>
        <dgm:constr type="b" for="ch" forName="left_30_2" refType="h" fact="0.535"/>
        <dgm:constr type="ctrX" for="ch" forName="left_30_2" refType="w" fact="0.217"/>
        <dgm:constr type="w" for="ch" forName="left_30_3" refType="w" fact="0.37"/>
        <dgm:constr type="h" for="ch" forName="left_30_3" refType="h" fact="0.24"/>
        <dgm:constr type="b" for="ch" forName="left_30_3" refType="h" fact="0.315"/>
        <dgm:constr type="ctrX" for="ch" forName="left_30_3" refType="w" fact="0.204"/>
        <dgm:constr type="w" for="ch" forName="right_13_1" refType="w" fact="0.37"/>
        <dgm:constr type="h" for="ch" forName="right_13_1" refType="h" fact="0.24"/>
        <dgm:constr type="b" for="ch" forName="right_13_1" refType="h" fact="0.76"/>
        <dgm:constr type="ctrX" for="ch" forName="right_13_1" refType="w" fact="0.77"/>
        <dgm:constr type="w" for="ch" forName="right_13_2" refType="w" fact="0.37"/>
        <dgm:constr type="h" for="ch" forName="right_13_2" refType="h" fact="0.24"/>
        <dgm:constr type="b" for="ch" forName="right_13_2" refType="h" fact="0.535"/>
        <dgm:constr type="ctrX" for="ch" forName="right_13_2" refType="w" fact="0.783"/>
        <dgm:constr type="w" for="ch" forName="right_13_3" refType="w" fact="0.37"/>
        <dgm:constr type="h" for="ch" forName="right_13_3" refType="h" fact="0.24"/>
        <dgm:constr type="b" for="ch" forName="right_13_3" refType="h" fact="0.315"/>
        <dgm:constr type="ctrX" for="ch" forName="right_13_3" refType="w" fact="0.796"/>
        <dgm:constr type="w" for="ch" forName="left_13_1" refType="w" fact="0.37"/>
        <dgm:constr type="h" for="ch" forName="left_13_1" refType="h" fact="0.24"/>
        <dgm:constr type="b" for="ch" forName="left_13_1" refType="h" fact="0.715"/>
        <dgm:constr type="ctrX" for="ch" forName="left_13_1" refType="w" fact="0.255"/>
        <dgm:constr type="w" for="ch" forName="left_31_1" refType="w" fact="0.37"/>
        <dgm:constr type="h" for="ch" forName="left_31_1" refType="h" fact="0.24"/>
        <dgm:constr type="b" for="ch" forName="left_31_1" refType="h" fact="0.76"/>
        <dgm:constr type="ctrX" for="ch" forName="left_31_1" refType="w" fact="0.23"/>
        <dgm:constr type="w" for="ch" forName="left_31_2" refType="w" fact="0.37"/>
        <dgm:constr type="h" for="ch" forName="left_31_2" refType="h" fact="0.24"/>
        <dgm:constr type="b" for="ch" forName="left_31_2" refType="h" fact="0.535"/>
        <dgm:constr type="ctrX" for="ch" forName="left_31_2" refType="w" fact="0.217"/>
        <dgm:constr type="w" for="ch" forName="left_31_3" refType="w" fact="0.37"/>
        <dgm:constr type="h" for="ch" forName="left_31_3" refType="h" fact="0.24"/>
        <dgm:constr type="b" for="ch" forName="left_31_3" refType="h" fact="0.315"/>
        <dgm:constr type="ctrX" for="ch" forName="left_31_3" refType="w" fact="0.204"/>
        <dgm:constr type="w" for="ch" forName="right_31_1" refType="w" fact="0.37"/>
        <dgm:constr type="h" for="ch" forName="right_31_1" refType="h" fact="0.24"/>
        <dgm:constr type="b" for="ch" forName="right_31_1" refType="h" fact="0.715"/>
        <dgm:constr type="ctrX" for="ch" forName="right_31_1" refType="w" fact="0.745"/>
        <dgm:constr type="w" for="ch" forName="right_23_1" refType="w" fact="0.37"/>
        <dgm:constr type="h" for="ch" forName="right_23_1" refType="h" fact="0.24"/>
        <dgm:constr type="b" for="ch" forName="right_23_1" refType="h" fact="0.76"/>
        <dgm:constr type="ctrX" for="ch" forName="right_23_1" refType="w" fact="0.77"/>
        <dgm:constr type="w" for="ch" forName="right_23_2" refType="w" fact="0.37"/>
        <dgm:constr type="h" for="ch" forName="right_23_2" refType="h" fact="0.24"/>
        <dgm:constr type="b" for="ch" forName="right_23_2" refType="h" fact="0.535"/>
        <dgm:constr type="ctrX" for="ch" forName="right_23_2" refType="w" fact="0.783"/>
        <dgm:constr type="w" for="ch" forName="right_23_3" refType="w" fact="0.37"/>
        <dgm:constr type="h" for="ch" forName="right_23_3" refType="h" fact="0.24"/>
        <dgm:constr type="b" for="ch" forName="right_23_3" refType="h" fact="0.315"/>
        <dgm:constr type="ctrX" for="ch" forName="right_23_3" refType="w" fact="0.796"/>
        <dgm:constr type="w" for="ch" forName="left_23_1" refType="w" fact="0.37"/>
        <dgm:constr type="h" for="ch" forName="left_23_1" refType="h" fact="0.24"/>
        <dgm:constr type="b" for="ch" forName="left_23_1" refType="h" fact="0.715"/>
        <dgm:constr type="ctrX" for="ch" forName="left_23_1" refType="w" fact="0.255"/>
        <dgm:constr type="w" for="ch" forName="left_23_2" refType="w" fact="0.37"/>
        <dgm:constr type="h" for="ch" forName="left_23_2" refType="h" fact="0.24"/>
        <dgm:constr type="b" for="ch" forName="left_23_2" refType="h" fact="0.49"/>
        <dgm:constr type="ctrX" for="ch" forName="left_23_2" refType="w" fact="0.268"/>
        <dgm:constr type="w" for="ch" forName="left_32_1" refType="w" fact="0.37"/>
        <dgm:constr type="h" for="ch" forName="left_32_1" refType="h" fact="0.24"/>
        <dgm:constr type="b" for="ch" forName="left_32_1" refType="h" fact="0.76"/>
        <dgm:constr type="ctrX" for="ch" forName="left_32_1" refType="w" fact="0.23"/>
        <dgm:constr type="w" for="ch" forName="left_32_2" refType="w" fact="0.37"/>
        <dgm:constr type="h" for="ch" forName="left_32_2" refType="h" fact="0.24"/>
        <dgm:constr type="b" for="ch" forName="left_32_2" refType="h" fact="0.535"/>
        <dgm:constr type="ctrX" for="ch" forName="left_32_2" refType="w" fact="0.217"/>
        <dgm:constr type="w" for="ch" forName="left_32_3" refType="w" fact="0.37"/>
        <dgm:constr type="h" for="ch" forName="left_32_3" refType="h" fact="0.24"/>
        <dgm:constr type="b" for="ch" forName="left_32_3" refType="h" fact="0.315"/>
        <dgm:constr type="ctrX" for="ch" forName="left_32_3" refType="w" fact="0.204"/>
        <dgm:constr type="w" for="ch" forName="right_32_1" refType="w" fact="0.37"/>
        <dgm:constr type="h" for="ch" forName="right_32_1" refType="h" fact="0.24"/>
        <dgm:constr type="b" for="ch" forName="right_32_1" refType="h" fact="0.715"/>
        <dgm:constr type="ctrX" for="ch" forName="right_32_1" refType="w" fact="0.745"/>
        <dgm:constr type="w" for="ch" forName="right_32_2" refType="w" fact="0.37"/>
        <dgm:constr type="h" for="ch" forName="right_32_2" refType="h" fact="0.24"/>
        <dgm:constr type="b" for="ch" forName="right_32_2" refType="h" fact="0.49"/>
        <dgm:constr type="ctrX" for="ch" forName="right_32_2" refType="w" fact="0.732"/>
        <dgm:constr type="w" for="ch" forName="right_33_1" refType="w" fact="0.36"/>
        <dgm:constr type="h" for="ch" forName="right_33_1" refType="h" fact="0.21"/>
        <dgm:constr type="b" for="ch" forName="right_33_1" refType="h" fact="0.725"/>
        <dgm:constr type="ctrX" for="ch" forName="right_33_1" refType="w" fact="0.76"/>
        <dgm:constr type="w" for="ch" forName="right_33_2" refType="w" fact="0.36"/>
        <dgm:constr type="h" for="ch" forName="right_33_2" refType="h" fact="0.21"/>
        <dgm:constr type="b" for="ch" forName="right_33_2" refType="h" fact="0.5"/>
        <dgm:constr type="ctrX" for="ch" forName="right_33_2" refType="w" fact="0.76"/>
        <dgm:constr type="w" for="ch" forName="right_33_3" refType="w" fact="0.36"/>
        <dgm:constr type="h" for="ch" forName="right_33_3" refType="h" fact="0.21"/>
        <dgm:constr type="b" for="ch" forName="right_33_3" refType="h" fact="0.275"/>
        <dgm:constr type="ctrX" for="ch" forName="right_33_3" refType="w" fact="0.76"/>
        <dgm:constr type="w" for="ch" forName="left_33_1" refType="w" fact="0.36"/>
        <dgm:constr type="h" for="ch" forName="left_33_1" refType="h" fact="0.21"/>
        <dgm:constr type="b" for="ch" forName="left_33_1" refType="h" fact="0.725"/>
        <dgm:constr type="ctrX" for="ch" forName="left_33_1" refType="w" fact="0.24"/>
        <dgm:constr type="w" for="ch" forName="left_33_2" refType="w" fact="0.36"/>
        <dgm:constr type="h" for="ch" forName="left_33_2" refType="h" fact="0.21"/>
        <dgm:constr type="b" for="ch" forName="left_33_2" refType="h" fact="0.5"/>
        <dgm:constr type="ctrX" for="ch" forName="left_33_2" refType="w" fact="0.24"/>
        <dgm:constr type="w" for="ch" forName="left_33_3" refType="w" fact="0.36"/>
        <dgm:constr type="h" for="ch" forName="left_33_3" refType="h" fact="0.21"/>
        <dgm:constr type="b" for="ch" forName="left_33_3" refType="h" fact="0.275"/>
        <dgm:constr type="ctrX" for="ch" forName="left_33_3" refType="w" fact="0.24"/>
        <dgm:constr type="w" for="ch" forName="right_04_1" refType="w" fact="0.365"/>
        <dgm:constr type="h" for="ch" forName="right_04_1" refType="h" fact="0.185"/>
        <dgm:constr type="b" for="ch" forName="right_04_1" refType="h" fact="0.76"/>
        <dgm:constr type="ctrX" for="ch" forName="right_04_1" refType="w" fact="0.77"/>
        <dgm:constr type="w" for="ch" forName="right_04_2" refType="w" fact="0.365"/>
        <dgm:constr type="h" for="ch" forName="right_04_2" refType="h" fact="0.185"/>
        <dgm:constr type="b" for="ch" forName="right_04_2" refType="h" fact="0.595"/>
        <dgm:constr type="ctrX" for="ch" forName="right_04_2" refType="w" fact="0.78"/>
        <dgm:constr type="w" for="ch" forName="right_04_3" refType="w" fact="0.365"/>
        <dgm:constr type="h" for="ch" forName="right_04_3" refType="h" fact="0.185"/>
        <dgm:constr type="b" for="ch" forName="right_04_3" refType="h" fact="0.43"/>
        <dgm:constr type="ctrX" for="ch" forName="right_04_3" refType="w" fact="0.79"/>
        <dgm:constr type="w" for="ch" forName="right_04_4" refType="w" fact="0.365"/>
        <dgm:constr type="h" for="ch" forName="right_04_4" refType="h" fact="0.185"/>
        <dgm:constr type="b" for="ch" forName="right_04_4" refType="h" fact="0.265"/>
        <dgm:constr type="ctrX" for="ch" forName="right_04_4" refType="w" fact="0.8"/>
        <dgm:constr type="w" for="ch" forName="left_40_1" refType="w" fact="0.365"/>
        <dgm:constr type="h" for="ch" forName="left_40_1" refType="h" fact="0.185"/>
        <dgm:constr type="b" for="ch" forName="left_40_1" refType="h" fact="0.76"/>
        <dgm:constr type="ctrX" for="ch" forName="left_40_1" refType="w" fact="0.23"/>
        <dgm:constr type="w" for="ch" forName="left_40_2" refType="w" fact="0.365"/>
        <dgm:constr type="h" for="ch" forName="left_40_2" refType="h" fact="0.185"/>
        <dgm:constr type="b" for="ch" forName="left_40_2" refType="h" fact="0.595"/>
        <dgm:constr type="ctrX" for="ch" forName="left_40_2" refType="w" fact="0.22"/>
        <dgm:constr type="w" for="ch" forName="left_40_3" refType="w" fact="0.365"/>
        <dgm:constr type="h" for="ch" forName="left_40_3" refType="h" fact="0.185"/>
        <dgm:constr type="b" for="ch" forName="left_40_3" refType="h" fact="0.43"/>
        <dgm:constr type="ctrX" for="ch" forName="left_40_3" refType="w" fact="0.21"/>
        <dgm:constr type="w" for="ch" forName="left_40_4" refType="w" fact="0.365"/>
        <dgm:constr type="h" for="ch" forName="left_40_4" refType="h" fact="0.185"/>
        <dgm:constr type="b" for="ch" forName="left_40_4" refType="h" fact="0.265"/>
        <dgm:constr type="ctrX" for="ch" forName="left_40_4" refType="w" fact="0.2"/>
        <dgm:constr type="w" for="ch" forName="right_14_1" refType="w" fact="0.365"/>
        <dgm:constr type="h" for="ch" forName="right_14_1" refType="h" fact="0.185"/>
        <dgm:constr type="b" for="ch" forName="right_14_1" refType="h" fact="0.76"/>
        <dgm:constr type="ctrX" for="ch" forName="right_14_1" refType="w" fact="0.77"/>
        <dgm:constr type="w" for="ch" forName="right_14_2" refType="w" fact="0.365"/>
        <dgm:constr type="h" for="ch" forName="right_14_2" refType="h" fact="0.185"/>
        <dgm:constr type="b" for="ch" forName="right_14_2" refType="h" fact="0.595"/>
        <dgm:constr type="ctrX" for="ch" forName="right_14_2" refType="w" fact="0.78"/>
        <dgm:constr type="w" for="ch" forName="right_14_3" refType="w" fact="0.365"/>
        <dgm:constr type="h" for="ch" forName="right_14_3" refType="h" fact="0.185"/>
        <dgm:constr type="b" for="ch" forName="right_14_3" refType="h" fact="0.43"/>
        <dgm:constr type="ctrX" for="ch" forName="right_14_3" refType="w" fact="0.79"/>
        <dgm:constr type="w" for="ch" forName="right_14_4" refType="w" fact="0.365"/>
        <dgm:constr type="h" for="ch" forName="right_14_4" refType="h" fact="0.185"/>
        <dgm:constr type="b" for="ch" forName="right_14_4" refType="h" fact="0.265"/>
        <dgm:constr type="ctrX" for="ch" forName="right_14_4" refType="w" fact="0.8"/>
        <dgm:constr type="w" for="ch" forName="left_14_1" refType="w" fact="0.365"/>
        <dgm:constr type="h" for="ch" forName="left_14_1" refType="h" fact="0.185"/>
        <dgm:constr type="b" for="ch" forName="left_14_1" refType="h" fact="0.715"/>
        <dgm:constr type="ctrX" for="ch" forName="left_14_1" refType="w" fact="0.25"/>
        <dgm:constr type="w" for="ch" forName="left_41_1" refType="w" fact="0.365"/>
        <dgm:constr type="h" for="ch" forName="left_41_1" refType="h" fact="0.185"/>
        <dgm:constr type="b" for="ch" forName="left_41_1" refType="h" fact="0.76"/>
        <dgm:constr type="ctrX" for="ch" forName="left_41_1" refType="w" fact="0.23"/>
        <dgm:constr type="w" for="ch" forName="left_41_2" refType="w" fact="0.365"/>
        <dgm:constr type="h" for="ch" forName="left_41_2" refType="h" fact="0.185"/>
        <dgm:constr type="b" for="ch" forName="left_41_2" refType="h" fact="0.595"/>
        <dgm:constr type="ctrX" for="ch" forName="left_41_2" refType="w" fact="0.22"/>
        <dgm:constr type="w" for="ch" forName="left_41_3" refType="w" fact="0.365"/>
        <dgm:constr type="h" for="ch" forName="left_41_3" refType="h" fact="0.185"/>
        <dgm:constr type="b" for="ch" forName="left_41_3" refType="h" fact="0.43"/>
        <dgm:constr type="ctrX" for="ch" forName="left_41_3" refType="w" fact="0.21"/>
        <dgm:constr type="w" for="ch" forName="left_41_4" refType="w" fact="0.365"/>
        <dgm:constr type="h" for="ch" forName="left_41_4" refType="h" fact="0.185"/>
        <dgm:constr type="b" for="ch" forName="left_41_4" refType="h" fact="0.265"/>
        <dgm:constr type="ctrX" for="ch" forName="left_41_4" refType="w" fact="0.2"/>
        <dgm:constr type="w" for="ch" forName="right_41_1" refType="w" fact="0.365"/>
        <dgm:constr type="h" for="ch" forName="right_41_1" refType="h" fact="0.185"/>
        <dgm:constr type="b" for="ch" forName="right_41_1" refType="h" fact="0.715"/>
        <dgm:constr type="ctrX" for="ch" forName="right_41_1" refType="w" fact="0.75"/>
        <dgm:constr type="w" for="ch" forName="right_24_1" refType="w" fact="0.365"/>
        <dgm:constr type="h" for="ch" forName="right_24_1" refType="h" fact="0.185"/>
        <dgm:constr type="b" for="ch" forName="right_24_1" refType="h" fact="0.76"/>
        <dgm:constr type="ctrX" for="ch" forName="right_24_1" refType="w" fact="0.77"/>
        <dgm:constr type="w" for="ch" forName="right_24_2" refType="w" fact="0.365"/>
        <dgm:constr type="h" for="ch" forName="right_24_2" refType="h" fact="0.185"/>
        <dgm:constr type="b" for="ch" forName="right_24_2" refType="h" fact="0.595"/>
        <dgm:constr type="ctrX" for="ch" forName="right_24_2" refType="w" fact="0.78"/>
        <dgm:constr type="w" for="ch" forName="right_24_3" refType="w" fact="0.365"/>
        <dgm:constr type="h" for="ch" forName="right_24_3" refType="h" fact="0.185"/>
        <dgm:constr type="b" for="ch" forName="right_24_3" refType="h" fact="0.43"/>
        <dgm:constr type="ctrX" for="ch" forName="right_24_3" refType="w" fact="0.79"/>
        <dgm:constr type="w" for="ch" forName="right_24_4" refType="w" fact="0.365"/>
        <dgm:constr type="h" for="ch" forName="right_24_4" refType="h" fact="0.185"/>
        <dgm:constr type="b" for="ch" forName="right_24_4" refType="h" fact="0.265"/>
        <dgm:constr type="ctrX" for="ch" forName="right_24_4" refType="w" fact="0.8"/>
        <dgm:constr type="w" for="ch" forName="left_24_1" refType="w" fact="0.365"/>
        <dgm:constr type="h" for="ch" forName="left_24_1" refType="h" fact="0.185"/>
        <dgm:constr type="b" for="ch" forName="left_24_1" refType="h" fact="0.715"/>
        <dgm:constr type="ctrX" for="ch" forName="left_24_1" refType="w" fact="0.25"/>
        <dgm:constr type="w" for="ch" forName="left_24_2" refType="w" fact="0.365"/>
        <dgm:constr type="h" for="ch" forName="left_24_2" refType="h" fact="0.185"/>
        <dgm:constr type="b" for="ch" forName="left_24_2" refType="h" fact="0.55"/>
        <dgm:constr type="ctrX" for="ch" forName="left_24_2" refType="w" fact="0.26"/>
        <dgm:constr type="w" for="ch" forName="left_42_1" refType="w" fact="0.365"/>
        <dgm:constr type="h" for="ch" forName="left_42_1" refType="h" fact="0.185"/>
        <dgm:constr type="b" for="ch" forName="left_42_1" refType="h" fact="0.76"/>
        <dgm:constr type="ctrX" for="ch" forName="left_42_1" refType="w" fact="0.23"/>
        <dgm:constr type="w" for="ch" forName="left_42_2" refType="w" fact="0.365"/>
        <dgm:constr type="h" for="ch" forName="left_42_2" refType="h" fact="0.185"/>
        <dgm:constr type="b" for="ch" forName="left_42_2" refType="h" fact="0.595"/>
        <dgm:constr type="ctrX" for="ch" forName="left_42_2" refType="w" fact="0.22"/>
        <dgm:constr type="w" for="ch" forName="left_42_3" refType="w" fact="0.365"/>
        <dgm:constr type="h" for="ch" forName="left_42_3" refType="h" fact="0.185"/>
        <dgm:constr type="b" for="ch" forName="left_42_3" refType="h" fact="0.43"/>
        <dgm:constr type="ctrX" for="ch" forName="left_42_3" refType="w" fact="0.21"/>
        <dgm:constr type="w" for="ch" forName="left_42_4" refType="w" fact="0.365"/>
        <dgm:constr type="h" for="ch" forName="left_42_4" refType="h" fact="0.185"/>
        <dgm:constr type="b" for="ch" forName="left_42_4" refType="h" fact="0.265"/>
        <dgm:constr type="ctrX" for="ch" forName="left_42_4" refType="w" fact="0.2"/>
        <dgm:constr type="w" for="ch" forName="right_42_1" refType="w" fact="0.365"/>
        <dgm:constr type="h" for="ch" forName="right_42_1" refType="h" fact="0.185"/>
        <dgm:constr type="b" for="ch" forName="right_42_1" refType="h" fact="0.715"/>
        <dgm:constr type="ctrX" for="ch" forName="right_42_1" refType="w" fact="0.75"/>
        <dgm:constr type="w" for="ch" forName="right_42_2" refType="w" fact="0.365"/>
        <dgm:constr type="h" for="ch" forName="right_42_2" refType="h" fact="0.185"/>
        <dgm:constr type="b" for="ch" forName="right_42_2" refType="h" fact="0.55"/>
        <dgm:constr type="ctrX" for="ch" forName="right_42_2" refType="w" fact="0.74"/>
        <dgm:constr type="w" for="ch" forName="right_34_1" refType="w" fact="0.365"/>
        <dgm:constr type="h" for="ch" forName="right_34_1" refType="h" fact="0.185"/>
        <dgm:constr type="b" for="ch" forName="right_34_1" refType="h" fact="0.76"/>
        <dgm:constr type="ctrX" for="ch" forName="right_34_1" refType="w" fact="0.77"/>
        <dgm:constr type="w" for="ch" forName="right_34_2" refType="w" fact="0.365"/>
        <dgm:constr type="h" for="ch" forName="right_34_2" refType="h" fact="0.185"/>
        <dgm:constr type="b" for="ch" forName="right_34_2" refType="h" fact="0.595"/>
        <dgm:constr type="ctrX" for="ch" forName="right_34_2" refType="w" fact="0.78"/>
        <dgm:constr type="w" for="ch" forName="right_34_3" refType="w" fact="0.365"/>
        <dgm:constr type="h" for="ch" forName="right_34_3" refType="h" fact="0.185"/>
        <dgm:constr type="b" for="ch" forName="right_34_3" refType="h" fact="0.43"/>
        <dgm:constr type="ctrX" for="ch" forName="right_34_3" refType="w" fact="0.79"/>
        <dgm:constr type="w" for="ch" forName="right_34_4" refType="w" fact="0.365"/>
        <dgm:constr type="h" for="ch" forName="right_34_4" refType="h" fact="0.185"/>
        <dgm:constr type="b" for="ch" forName="right_34_4" refType="h" fact="0.265"/>
        <dgm:constr type="ctrX" for="ch" forName="right_34_4" refType="w" fact="0.8"/>
        <dgm:constr type="w" for="ch" forName="left_34_1" refType="w" fact="0.365"/>
        <dgm:constr type="h" for="ch" forName="left_34_1" refType="h" fact="0.185"/>
        <dgm:constr type="b" for="ch" forName="left_34_1" refType="h" fact="0.715"/>
        <dgm:constr type="ctrX" for="ch" forName="left_34_1" refType="w" fact="0.25"/>
        <dgm:constr type="w" for="ch" forName="left_34_2" refType="w" fact="0.365"/>
        <dgm:constr type="h" for="ch" forName="left_34_2" refType="h" fact="0.185"/>
        <dgm:constr type="b" for="ch" forName="left_34_2" refType="h" fact="0.55"/>
        <dgm:constr type="ctrX" for="ch" forName="left_34_2" refType="w" fact="0.26"/>
        <dgm:constr type="w" for="ch" forName="left_34_3" refType="w" fact="0.365"/>
        <dgm:constr type="h" for="ch" forName="left_34_3" refType="h" fact="0.185"/>
        <dgm:constr type="b" for="ch" forName="left_34_3" refType="h" fact="0.385"/>
        <dgm:constr type="ctrX" for="ch" forName="left_34_3" refType="w" fact="0.27"/>
        <dgm:constr type="w" for="ch" forName="left_43_1" refType="w" fact="0.365"/>
        <dgm:constr type="h" for="ch" forName="left_43_1" refType="h" fact="0.185"/>
        <dgm:constr type="b" for="ch" forName="left_43_1" refType="h" fact="0.76"/>
        <dgm:constr type="ctrX" for="ch" forName="left_43_1" refType="w" fact="0.23"/>
        <dgm:constr type="w" for="ch" forName="left_43_2" refType="w" fact="0.365"/>
        <dgm:constr type="h" for="ch" forName="left_43_2" refType="h" fact="0.185"/>
        <dgm:constr type="b" for="ch" forName="left_43_2" refType="h" fact="0.595"/>
        <dgm:constr type="ctrX" for="ch" forName="left_43_2" refType="w" fact="0.22"/>
        <dgm:constr type="w" for="ch" forName="left_43_3" refType="w" fact="0.365"/>
        <dgm:constr type="h" for="ch" forName="left_43_3" refType="h" fact="0.185"/>
        <dgm:constr type="b" for="ch" forName="left_43_3" refType="h" fact="0.43"/>
        <dgm:constr type="ctrX" for="ch" forName="left_43_3" refType="w" fact="0.21"/>
        <dgm:constr type="w" for="ch" forName="left_43_4" refType="w" fact="0.365"/>
        <dgm:constr type="h" for="ch" forName="left_43_4" refType="h" fact="0.185"/>
        <dgm:constr type="b" for="ch" forName="left_43_4" refType="h" fact="0.265"/>
        <dgm:constr type="ctrX" for="ch" forName="left_43_4" refType="w" fact="0.2"/>
        <dgm:constr type="w" for="ch" forName="right_43_1" refType="w" fact="0.365"/>
        <dgm:constr type="h" for="ch" forName="right_43_1" refType="h" fact="0.185"/>
        <dgm:constr type="b" for="ch" forName="right_43_1" refType="h" fact="0.715"/>
        <dgm:constr type="ctrX" for="ch" forName="right_43_1" refType="w" fact="0.75"/>
        <dgm:constr type="w" for="ch" forName="right_43_2" refType="w" fact="0.365"/>
        <dgm:constr type="h" for="ch" forName="right_43_2" refType="h" fact="0.185"/>
        <dgm:constr type="b" for="ch" forName="right_43_2" refType="h" fact="0.55"/>
        <dgm:constr type="ctrX" for="ch" forName="right_43_2" refType="w" fact="0.74"/>
        <dgm:constr type="w" for="ch" forName="right_43_3" refType="w" fact="0.365"/>
        <dgm:constr type="h" for="ch" forName="right_43_3" refType="h" fact="0.185"/>
        <dgm:constr type="b" for="ch" forName="right_43_3" refType="h" fact="0.385"/>
        <dgm:constr type="ctrX" for="ch" forName="right_43_3" refType="w" fact="0.73"/>
        <dgm:constr type="w" for="ch" forName="right_44_1" refType="w" fact="0.36"/>
        <dgm:constr type="h" for="ch" forName="right_44_1" refType="h" fact="0.154"/>
        <dgm:constr type="b" for="ch" forName="right_44_1" refType="h" fact="0.725"/>
        <dgm:constr type="ctrX" for="ch" forName="right_44_1" refType="w" fact="0.76"/>
        <dgm:constr type="w" for="ch" forName="right_44_2" refType="w" fact="0.36"/>
        <dgm:constr type="h" for="ch" forName="right_44_2" refType="h" fact="0.154"/>
        <dgm:constr type="b" for="ch" forName="right_44_2" refType="h" fact="0.559"/>
        <dgm:constr type="ctrX" for="ch" forName="right_44_2" refType="w" fact="0.76"/>
        <dgm:constr type="w" for="ch" forName="right_44_3" refType="w" fact="0.36"/>
        <dgm:constr type="h" for="ch" forName="right_44_3" refType="h" fact="0.154"/>
        <dgm:constr type="b" for="ch" forName="right_44_3" refType="h" fact="0.393"/>
        <dgm:constr type="ctrX" for="ch" forName="right_44_3" refType="w" fact="0.76"/>
        <dgm:constr type="w" for="ch" forName="right_44_4" refType="w" fact="0.36"/>
        <dgm:constr type="h" for="ch" forName="right_44_4" refType="h" fact="0.154"/>
        <dgm:constr type="b" for="ch" forName="right_44_4" refType="h" fact="0.224"/>
        <dgm:constr type="ctrX" for="ch" forName="right_44_4" refType="w" fact="0.76"/>
        <dgm:constr type="w" for="ch" forName="left_44_1" refType="w" fact="0.36"/>
        <dgm:constr type="h" for="ch" forName="left_44_1" refType="h" fact="0.154"/>
        <dgm:constr type="b" for="ch" forName="left_44_1" refType="h" fact="0.725"/>
        <dgm:constr type="ctrX" for="ch" forName="left_44_1" refType="w" fact="0.24"/>
        <dgm:constr type="w" for="ch" forName="left_44_2" refType="w" fact="0.36"/>
        <dgm:constr type="h" for="ch" forName="left_44_2" refType="h" fact="0.154"/>
        <dgm:constr type="b" for="ch" forName="left_44_2" refType="h" fact="0.559"/>
        <dgm:constr type="ctrX" for="ch" forName="left_44_2" refType="w" fact="0.24"/>
        <dgm:constr type="w" for="ch" forName="left_44_3" refType="w" fact="0.36"/>
        <dgm:constr type="h" for="ch" forName="left_44_3" refType="h" fact="0.154"/>
        <dgm:constr type="b" for="ch" forName="left_44_3" refType="h" fact="0.393"/>
        <dgm:constr type="ctrX" for="ch" forName="left_44_3" refType="w" fact="0.24"/>
        <dgm:constr type="w" for="ch" forName="left_44_4" refType="w" fact="0.36"/>
        <dgm:constr type="h" for="ch" forName="left_44_4" refType="h" fact="0.154"/>
        <dgm:constr type="b" for="ch" forName="left_44_4" refType="h" fact="0.224"/>
        <dgm:constr type="ctrX" for="ch" forName="left_44_4" refType="w" fact="0.24"/>
      </dgm:constrLst>
      <dgm:ruleLst/>
      <dgm:layoutNode name="dummyMaxCanvas_ChildArea">
        <dgm:alg type="sp"/>
        <dgm:shape xmlns:r="http://schemas.openxmlformats.org/officeDocument/2006/relationships" r:blip="">
          <dgm:adjLst/>
        </dgm:shape>
        <dgm:presOf/>
        <dgm:constrLst/>
        <dgm:ruleLst/>
      </dgm:layoutNode>
      <dgm:layoutNode name="fulcrum" styleLbl="alignAccFollowNode1">
        <dgm:alg type="sp"/>
        <dgm:shape xmlns:r="http://schemas.openxmlformats.org/officeDocument/2006/relationships" type="triangle" r:blip="">
          <dgm:adjLst/>
        </dgm:shape>
        <dgm:presOf/>
        <dgm:constrLst/>
        <dgm:ruleLst/>
      </dgm:layoutNode>
      <dgm:choose name="Name0">
        <dgm:if name="Name1" axis="ch ch" ptType="node node" st="1 1" cnt="1 0" func="cnt" op="equ" val="0">
          <dgm:choose name="Name2">
            <dgm:if name="Name3" axis="ch ch" ptType="node node" st="2 1" cnt="1 0" func="cnt" op="equ" val="0">
              <dgm:layoutNode name="balance_00" styleLbl="alignAccFollowNode1">
                <dgm:varLst>
                  <dgm:bulletEnabled val="1"/>
                </dgm:varLst>
                <dgm:alg type="sp"/>
                <dgm:shape xmlns:r="http://schemas.openxmlformats.org/officeDocument/2006/relationships" type="rect" r:blip="">
                  <dgm:adjLst/>
                </dgm:shape>
                <dgm:presOf/>
                <dgm:constrLst/>
                <dgm:ruleLst/>
              </dgm:layoutNode>
            </dgm:if>
            <dgm:else name="Name4">
              <dgm:choose name="Name5">
                <dgm:if name="Name6" axis="ch ch" ptType="node node" st="2 1" cnt="1 0" func="cnt" op="equ" val="1">
                  <dgm:layoutNode name="balance_01" styleLbl="alignAccFollowNode1">
                    <dgm:varLst>
                      <dgm:bulletEnabled val="1"/>
                    </dgm:varLst>
                    <dgm:alg type="sp"/>
                    <dgm:shape xmlns:r="http://schemas.openxmlformats.org/officeDocument/2006/relationships" rot="4" type="rect" r:blip="">
                      <dgm:adjLst/>
                    </dgm:shape>
                    <dgm:presOf/>
                    <dgm:constrLst/>
                    <dgm:ruleLst/>
                  </dgm:layoutNode>
                  <dgm:layoutNode name="right_0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
                  <dgm:choose name="Name8">
                    <dgm:if name="Name9" axis="ch ch" ptType="node node" st="2 1" cnt="1 0" func="cnt" op="equ" val="2">
                      <dgm:layoutNode name="balance_02" styleLbl="alignAccFollowNode1">
                        <dgm:varLst>
                          <dgm:bulletEnabled val="1"/>
                        </dgm:varLst>
                        <dgm:alg type="sp"/>
                        <dgm:shape xmlns:r="http://schemas.openxmlformats.org/officeDocument/2006/relationships" rot="4" type="rect" r:blip="">
                          <dgm:adjLst/>
                        </dgm:shape>
                        <dgm:presOf/>
                        <dgm:constrLst/>
                        <dgm:ruleLst/>
                      </dgm:layoutNode>
                      <dgm:layoutNode name="right_0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
                      <dgm:choose name="Name11">
                        <dgm:if name="Name12" axis="ch ch" ptType="node node" st="2 1" cnt="1 0" func="cnt" op="equ" val="3">
                          <dgm:layoutNode name="balance_03" styleLbl="alignAccFollowNode1">
                            <dgm:varLst>
                              <dgm:bulletEnabled val="1"/>
                            </dgm:varLst>
                            <dgm:alg type="sp"/>
                            <dgm:shape xmlns:r="http://schemas.openxmlformats.org/officeDocument/2006/relationships" rot="4" type="rect" r:blip="">
                              <dgm:adjLst/>
                            </dgm:shape>
                            <dgm:presOf/>
                            <dgm:constrLst/>
                            <dgm:ruleLst/>
                          </dgm:layoutNode>
                          <dgm:layoutNode name="right_0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3">
                          <dgm:choose name="Name14">
                            <dgm:if name="Name15" axis="ch ch" ptType="node node" st="2 1" cnt="1 0" func="cnt" op="gte" val="4">
                              <dgm:layoutNode name="balance_04" styleLbl="alignAccFollowNode1">
                                <dgm:varLst>
                                  <dgm:bulletEnabled val="1"/>
                                </dgm:varLst>
                                <dgm:alg type="sp"/>
                                <dgm:shape xmlns:r="http://schemas.openxmlformats.org/officeDocument/2006/relationships" rot="4" type="rect" r:blip="">
                                  <dgm:adjLst/>
                                </dgm:shape>
                                <dgm:presOf/>
                                <dgm:constrLst/>
                                <dgm:ruleLst/>
                              </dgm:layoutNode>
                              <dgm:layoutNode name="right_0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6"/>
                          </dgm:choose>
                        </dgm:else>
                      </dgm:choose>
                    </dgm:else>
                  </dgm:choose>
                </dgm:else>
              </dgm:choose>
            </dgm:else>
          </dgm:choose>
        </dgm:if>
        <dgm:else name="Name17">
          <dgm:choose name="Name18">
            <dgm:if name="Name19" axis="ch ch" ptType="node node" st="1 1" cnt="1 0" func="cnt" op="equ" val="1">
              <dgm:choose name="Name20">
                <dgm:if name="Name21" axis="ch ch" ptType="node node" st="2 1" cnt="1 0" func="cnt" op="equ" val="0">
                  <dgm:layoutNode name="balance_10" styleLbl="alignAccFollowNode1">
                    <dgm:varLst>
                      <dgm:bulletEnabled val="1"/>
                    </dgm:varLst>
                    <dgm:alg type="sp"/>
                    <dgm:shape xmlns:r="http://schemas.openxmlformats.org/officeDocument/2006/relationships" rot="-4" type="rect" r:blip="">
                      <dgm:adjLst/>
                    </dgm:shape>
                    <dgm:presOf/>
                    <dgm:constrLst/>
                    <dgm:ruleLst/>
                  </dgm:layoutNode>
                  <dgm:layoutNode name="left_1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2">
                  <dgm:choose name="Name23">
                    <dgm:if name="Name24" axis="ch ch" ptType="node node" st="2 1" cnt="1 0" func="cnt" op="equ" val="1">
                      <dgm:layoutNode name="balance_11" styleLbl="alignAccFollowNode1">
                        <dgm:varLst>
                          <dgm:bulletEnabled val="1"/>
                        </dgm:varLst>
                        <dgm:alg type="sp"/>
                        <dgm:shape xmlns:r="http://schemas.openxmlformats.org/officeDocument/2006/relationships" type="rect" r:blip="">
                          <dgm:adjLst/>
                        </dgm:shape>
                        <dgm:presOf/>
                        <dgm:constrLst/>
                        <dgm:ruleLst/>
                      </dgm:layoutNode>
                      <dgm:layoutNode name="left_11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1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5">
                      <dgm:choose name="Name26">
                        <dgm:if name="Name27" axis="ch ch" ptType="node node" st="2 1" cnt="1 0" func="cnt" op="equ" val="2">
                          <dgm:layoutNode name="balance_12" styleLbl="alignAccFollowNode1">
                            <dgm:varLst>
                              <dgm:bulletEnabled val="1"/>
                            </dgm:varLst>
                            <dgm:alg type="sp"/>
                            <dgm:shape xmlns:r="http://schemas.openxmlformats.org/officeDocument/2006/relationships" rot="4" type="rect" r:blip="">
                              <dgm:adjLst/>
                            </dgm:shape>
                            <dgm:presOf/>
                            <dgm:constrLst/>
                            <dgm:ruleLst/>
                          </dgm:layoutNode>
                          <dgm:layoutNode name="right_1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8">
                          <dgm:choose name="Name29">
                            <dgm:if name="Name30" axis="ch ch" ptType="node node" st="2 1" cnt="1 0" func="cnt" op="equ" val="3">
                              <dgm:layoutNode name="balance_13" styleLbl="alignAccFollowNode1">
                                <dgm:varLst>
                                  <dgm:bulletEnabled val="1"/>
                                </dgm:varLst>
                                <dgm:alg type="sp"/>
                                <dgm:shape xmlns:r="http://schemas.openxmlformats.org/officeDocument/2006/relationships" rot="4" type="rect" r:blip="">
                                  <dgm:adjLst/>
                                </dgm:shape>
                                <dgm:presOf/>
                                <dgm:constrLst/>
                                <dgm:ruleLst/>
                              </dgm:layoutNode>
                              <dgm:layoutNode name="right_1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1">
                              <dgm:choose name="Name32">
                                <dgm:if name="Name33" axis="ch ch" ptType="node node" st="2 1" cnt="1 0" func="cnt" op="gte" val="4">
                                  <dgm:layoutNode name="balance_14" styleLbl="alignAccFollowNode1">
                                    <dgm:varLst>
                                      <dgm:bulletEnabled val="1"/>
                                    </dgm:varLst>
                                    <dgm:alg type="sp"/>
                                    <dgm:shape xmlns:r="http://schemas.openxmlformats.org/officeDocument/2006/relationships" rot="4" type="rect" r:blip="">
                                      <dgm:adjLst/>
                                    </dgm:shape>
                                    <dgm:presOf/>
                                    <dgm:constrLst/>
                                    <dgm:ruleLst/>
                                  </dgm:layoutNode>
                                  <dgm:layoutNode name="right_1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4"/>
                              </dgm:choose>
                            </dgm:else>
                          </dgm:choose>
                        </dgm:else>
                      </dgm:choose>
                    </dgm:else>
                  </dgm:choose>
                </dgm:else>
              </dgm:choose>
            </dgm:if>
            <dgm:else name="Name35">
              <dgm:choose name="Name36">
                <dgm:if name="Name37" axis="ch ch" ptType="node node" st="1 1" cnt="1 0" func="cnt" op="equ" val="2">
                  <dgm:choose name="Name38">
                    <dgm:if name="Name39" axis="ch ch" ptType="node node" st="2 1" cnt="1 0" func="cnt" op="equ" val="0">
                      <dgm:layoutNode name="balance_20" styleLbl="alignAccFollowNode1">
                        <dgm:varLst>
                          <dgm:bulletEnabled val="1"/>
                        </dgm:varLst>
                        <dgm:alg type="sp"/>
                        <dgm:shape xmlns:r="http://schemas.openxmlformats.org/officeDocument/2006/relationships" rot="-4" type="rect" r:blip="">
                          <dgm:adjLst/>
                        </dgm:shape>
                        <dgm:presOf/>
                        <dgm:constrLst/>
                        <dgm:ruleLst/>
                      </dgm:layoutNode>
                      <dgm:layoutNode name="left_2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0">
                      <dgm:choose name="Name41">
                        <dgm:if name="Name42" axis="ch ch" ptType="node node" st="2 1" cnt="1 0" func="cnt" op="equ" val="1">
                          <dgm:layoutNode name="balance_21" styleLbl="alignAccFollowNode1">
                            <dgm:varLst>
                              <dgm:bulletEnabled val="1"/>
                            </dgm:varLst>
                            <dgm:alg type="sp"/>
                            <dgm:shape xmlns:r="http://schemas.openxmlformats.org/officeDocument/2006/relationships" rot="-4" type="rect" r:blip="">
                              <dgm:adjLst/>
                            </dgm:shape>
                            <dgm:presOf/>
                            <dgm:constrLst/>
                            <dgm:ruleLst/>
                          </dgm:layoutNode>
                          <dgm:layoutNode name="left_2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3">
                          <dgm:choose name="Name44">
                            <dgm:if name="Name45" axis="ch ch" ptType="node node" st="2 1" cnt="1 0" func="cnt" op="equ" val="2">
                              <dgm:layoutNode name="balance_22" styleLbl="alignAccFollowNode1">
                                <dgm:varLst>
                                  <dgm:bulletEnabled val="1"/>
                                </dgm:varLst>
                                <dgm:alg type="sp"/>
                                <dgm:shape xmlns:r="http://schemas.openxmlformats.org/officeDocument/2006/relationships" type="rect" r:blip="">
                                  <dgm:adjLst/>
                                </dgm:shape>
                                <dgm:presOf/>
                                <dgm:constrLst/>
                                <dgm:ruleLst/>
                              </dgm:layoutNode>
                              <dgm:layoutNode name="right_22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2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6">
                              <dgm:choose name="Name47">
                                <dgm:if name="Name48" axis="ch ch" ptType="node node" st="2 1" cnt="1 0" func="cnt" op="equ" val="3">
                                  <dgm:layoutNode name="balance_23" styleLbl="alignAccFollowNode1">
                                    <dgm:varLst>
                                      <dgm:bulletEnabled val="1"/>
                                    </dgm:varLst>
                                    <dgm:alg type="sp"/>
                                    <dgm:shape xmlns:r="http://schemas.openxmlformats.org/officeDocument/2006/relationships" rot="4" type="rect" r:blip="">
                                      <dgm:adjLst/>
                                    </dgm:shape>
                                    <dgm:presOf/>
                                    <dgm:constrLst/>
                                    <dgm:ruleLst/>
                                  </dgm:layoutNode>
                                  <dgm:layoutNode name="right_2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9">
                                  <dgm:choose name="Name50">
                                    <dgm:if name="Name51" axis="ch ch" ptType="node node" st="2 1" cnt="1 0" func="cnt" op="gte" val="4">
                                      <dgm:layoutNode name="balance_24" styleLbl="alignAccFollowNode1">
                                        <dgm:varLst>
                                          <dgm:bulletEnabled val="1"/>
                                        </dgm:varLst>
                                        <dgm:alg type="sp"/>
                                        <dgm:shape xmlns:r="http://schemas.openxmlformats.org/officeDocument/2006/relationships" rot="4" type="rect" r:blip="">
                                          <dgm:adjLst/>
                                        </dgm:shape>
                                        <dgm:presOf/>
                                        <dgm:constrLst/>
                                        <dgm:ruleLst/>
                                      </dgm:layoutNode>
                                      <dgm:layoutNode name="right_2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2"/>
                                  </dgm:choose>
                                </dgm:else>
                              </dgm:choose>
                            </dgm:else>
                          </dgm:choose>
                        </dgm:else>
                      </dgm:choose>
                    </dgm:else>
                  </dgm:choose>
                </dgm:if>
                <dgm:else name="Name53">
                  <dgm:choose name="Name54">
                    <dgm:if name="Name55" axis="ch ch" ptType="node node" st="1 1" cnt="1 0" func="cnt" op="equ" val="3">
                      <dgm:choose name="Name56">
                        <dgm:if name="Name57" axis="ch ch" ptType="node node" st="2 1" cnt="1 0" func="cnt" op="equ" val="0">
                          <dgm:layoutNode name="balance_30" styleLbl="alignAccFollowNode1">
                            <dgm:varLst>
                              <dgm:bulletEnabled val="1"/>
                            </dgm:varLst>
                            <dgm:alg type="sp"/>
                            <dgm:shape xmlns:r="http://schemas.openxmlformats.org/officeDocument/2006/relationships" rot="-4" type="rect" r:blip="">
                              <dgm:adjLst/>
                            </dgm:shape>
                            <dgm:presOf/>
                            <dgm:constrLst/>
                            <dgm:ruleLst/>
                          </dgm:layoutNode>
                          <dgm:layoutNode name="left_3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name="Name59">
                            <dgm:if name="Name60" axis="ch ch" ptType="node node" st="2 1" cnt="1 0" func="cnt" op="equ" val="1">
                              <dgm:layoutNode name="balance_31" styleLbl="alignAccFollowNode1">
                                <dgm:varLst>
                                  <dgm:bulletEnabled val="1"/>
                                </dgm:varLst>
                                <dgm:alg type="sp"/>
                                <dgm:shape xmlns:r="http://schemas.openxmlformats.org/officeDocument/2006/relationships" rot="-4" type="rect" r:blip="">
                                  <dgm:adjLst/>
                                </dgm:shape>
                                <dgm:presOf/>
                                <dgm:constrLst/>
                                <dgm:ruleLst/>
                              </dgm:layoutNode>
                              <dgm:layoutNode name="left_3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1">
                              <dgm:choose name="Name62">
                                <dgm:if name="Name63" axis="ch ch" ptType="node node" st="2 1" cnt="1 0" func="cnt" op="equ" val="2">
                                  <dgm:layoutNode name="balance_32" styleLbl="alignAccFollowNode1">
                                    <dgm:varLst>
                                      <dgm:bulletEnabled val="1"/>
                                    </dgm:varLst>
                                    <dgm:alg type="sp"/>
                                    <dgm:shape xmlns:r="http://schemas.openxmlformats.org/officeDocument/2006/relationships" rot="-4" type="rect" r:blip="">
                                      <dgm:adjLst/>
                                    </dgm:shape>
                                    <dgm:presOf/>
                                    <dgm:constrLst/>
                                    <dgm:ruleLst/>
                                  </dgm:layoutNode>
                                  <dgm:layoutNode name="left_3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4">
                                  <dgm:choose name="Name65">
                                    <dgm:if name="Name66" axis="ch ch" ptType="node node" st="2 1" cnt="1 0" func="cnt" op="equ" val="3">
                                      <dgm:layoutNode name="balance_33" styleLbl="alignAccFollowNode1">
                                        <dgm:varLst>
                                          <dgm:bulletEnabled val="1"/>
                                        </dgm:varLst>
                                        <dgm:alg type="sp"/>
                                        <dgm:shape xmlns:r="http://schemas.openxmlformats.org/officeDocument/2006/relationships" type="rect" r:blip="">
                                          <dgm:adjLst/>
                                        </dgm:shape>
                                        <dgm:presOf/>
                                        <dgm:constrLst/>
                                        <dgm:ruleLst/>
                                      </dgm:layoutNode>
                                      <dgm:layoutNode name="right_33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7">
                                      <dgm:choose name="Name68">
                                        <dgm:if name="Name69" axis="ch ch" ptType="node node" st="2 1" cnt="1 0" func="cnt" op="gte" val="4">
                                          <dgm:layoutNode name="balance_34" styleLbl="alignAccFollowNode1">
                                            <dgm:varLst>
                                              <dgm:bulletEnabled val="1"/>
                                            </dgm:varLst>
                                            <dgm:alg type="sp"/>
                                            <dgm:shape xmlns:r="http://schemas.openxmlformats.org/officeDocument/2006/relationships" rot="4" type="rect" r:blip="">
                                              <dgm:adjLst/>
                                            </dgm:shape>
                                            <dgm:presOf/>
                                            <dgm:constrLst/>
                                            <dgm:ruleLst/>
                                          </dgm:layoutNode>
                                          <dgm:layoutNode name="right_3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0"/>
                                      </dgm:choose>
                                    </dgm:else>
                                  </dgm:choose>
                                </dgm:else>
                              </dgm:choose>
                            </dgm:else>
                          </dgm:choose>
                        </dgm:else>
                      </dgm:choose>
                    </dgm:if>
                    <dgm:else name="Name71">
                      <dgm:choose name="Name72">
                        <dgm:if name="Name73" axis="ch ch" ptType="node node" st="1 1" cnt="1 0" func="cnt" op="gte" val="4">
                          <dgm:choose name="Name74">
                            <dgm:if name="Name75" axis="ch ch" ptType="node node" st="2 1" cnt="1 0" func="cnt" op="equ" val="0">
                              <dgm:layoutNode name="balance_40" styleLbl="alignAccFollowNode1">
                                <dgm:varLst>
                                  <dgm:bulletEnabled val="1"/>
                                </dgm:varLst>
                                <dgm:alg type="sp"/>
                                <dgm:shape xmlns:r="http://schemas.openxmlformats.org/officeDocument/2006/relationships" rot="-4" type="rect" r:blip="">
                                  <dgm:adjLst/>
                                </dgm:shape>
                                <dgm:presOf/>
                                <dgm:constrLst/>
                                <dgm:ruleLst/>
                              </dgm:layoutNode>
                              <dgm:layoutNode name="left_4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6">
                              <dgm:choose name="Name77">
                                <dgm:if name="Name78" axis="ch ch" ptType="node node" st="2 1" cnt="1 0" func="cnt" op="equ" val="1">
                                  <dgm:layoutNode name="balance_41" styleLbl="alignAccFollowNode1">
                                    <dgm:varLst>
                                      <dgm:bulletEnabled val="1"/>
                                    </dgm:varLst>
                                    <dgm:alg type="sp"/>
                                    <dgm:shape xmlns:r="http://schemas.openxmlformats.org/officeDocument/2006/relationships" rot="-4" type="rect" r:blip="">
                                      <dgm:adjLst/>
                                    </dgm:shape>
                                    <dgm:presOf/>
                                    <dgm:constrLst/>
                                    <dgm:ruleLst/>
                                  </dgm:layoutNode>
                                  <dgm:layoutNode name="left_4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name="Name80">
                                    <dgm:if name="Name81" axis="ch ch" ptType="node node" st="2 1" cnt="1 0" func="cnt" op="equ" val="2">
                                      <dgm:layoutNode name="balance_42" styleLbl="alignAccFollowNode1">
                                        <dgm:varLst>
                                          <dgm:bulletEnabled val="1"/>
                                        </dgm:varLst>
                                        <dgm:alg type="sp"/>
                                        <dgm:shape xmlns:r="http://schemas.openxmlformats.org/officeDocument/2006/relationships" rot="-4" type="rect" r:blip="">
                                          <dgm:adjLst/>
                                        </dgm:shape>
                                        <dgm:presOf/>
                                        <dgm:constrLst/>
                                        <dgm:ruleLst/>
                                      </dgm:layoutNode>
                                      <dgm:layoutNode name="left_4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2">
                                      <dgm:choose name="Name83">
                                        <dgm:if name="Name84" axis="ch ch" ptType="node node" st="2 1" cnt="1 0" func="cnt" op="equ" val="3">
                                          <dgm:layoutNode name="balance_43" styleLbl="alignAccFollowNode1">
                                            <dgm:varLst>
                                              <dgm:bulletEnabled val="1"/>
                                            </dgm:varLst>
                                            <dgm:alg type="sp"/>
                                            <dgm:shape xmlns:r="http://schemas.openxmlformats.org/officeDocument/2006/relationships" rot="-4" type="rect" r:blip="">
                                              <dgm:adjLst/>
                                            </dgm:shape>
                                            <dgm:presOf/>
                                            <dgm:constrLst/>
                                            <dgm:ruleLst/>
                                          </dgm:layoutNode>
                                          <dgm:layoutNode name="left_4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5">
                                          <dgm:choose name="Name86">
                                            <dgm:if name="Name87" axis="ch ch" ptType="node node" st="2 1" cnt="1 0" func="cnt" op="gte" val="4">
                                              <dgm:layoutNode name="balance_44" styleLbl="alignAccFollowNode1">
                                                <dgm:varLst>
                                                  <dgm:bulletEnabled val="1"/>
                                                </dgm:varLst>
                                                <dgm:alg type="sp"/>
                                                <dgm:shape xmlns:r="http://schemas.openxmlformats.org/officeDocument/2006/relationships" type="rect" r:blip="">
                                                  <dgm:adjLst/>
                                                </dgm:shape>
                                                <dgm:presOf/>
                                                <dgm:constrLst/>
                                                <dgm:ruleLst/>
                                              </dgm:layoutNode>
                                              <dgm:layoutNode name="right_44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4" styleLbl="node1">
                                                <dgm:varLst>
                                                  <dgm:bulletEnabled val="1"/>
                                                </dgm:varLst>
                                                <dgm:alg type="tx"/>
                                                <dgm:shape xmlns:r="http://schemas.openxmlformats.org/officeDocument/2006/relationships"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4" styleLbl="node1">
                                                <dgm:varLst>
                                                  <dgm:bulletEnabled val="1"/>
                                                </dgm:varLst>
                                                <dgm:alg type="tx"/>
                                                <dgm:shape xmlns:r="http://schemas.openxmlformats.org/officeDocument/2006/relationships"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8"/>
                                          </dgm:choose>
                                        </dgm:else>
                                      </dgm:choose>
                                    </dgm:else>
                                  </dgm:choose>
                                </dgm:else>
                              </dgm:choose>
                            </dgm:else>
                          </dgm:choose>
                        </dgm:if>
                        <dgm:else name="Name89"/>
                      </dgm:choose>
                    </dgm:else>
                  </dgm:choose>
                </dgm:else>
              </dgm:choose>
            </dgm:else>
          </dgm:choose>
        </dgm:else>
      </dgm:choose>
    </dgm:layoutNode>
  </dgm:layoutNode>
</dgm:layoutDef>
</file>

<file path=ppt/diagrams/layout32.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3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9.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2.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layout43.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layout4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7.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48.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1.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52.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53.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54.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5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7.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2273F8-FE3C-834E-B9CF-45C33B8FFE76}" type="datetimeFigureOut">
              <a:rPr lang="en-US" smtClean="0"/>
              <a:t>2/26/23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E6C4E7-1781-7B46-B0D6-78954A25388F}" type="slidenum">
              <a:rPr lang="en-US" smtClean="0"/>
              <a:t>‹#›</a:t>
            </a:fld>
            <a:endParaRPr lang="en-US"/>
          </a:p>
        </p:txBody>
      </p:sp>
    </p:spTree>
    <p:extLst>
      <p:ext uri="{BB962C8B-B14F-4D97-AF65-F5344CB8AC3E}">
        <p14:creationId xmlns:p14="http://schemas.microsoft.com/office/powerpoint/2010/main" val="3778958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1627065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42294231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40409229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6431581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4763051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SWP ONLY </a:t>
            </a:r>
          </a:p>
        </p:txBody>
      </p:sp>
    </p:spTree>
    <p:extLst>
      <p:ext uri="{BB962C8B-B14F-4D97-AF65-F5344CB8AC3E}">
        <p14:creationId xmlns:p14="http://schemas.microsoft.com/office/powerpoint/2010/main" val="9886606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0590806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16051B0-A202-4E12-87BE-BCC1A5DEA038}" type="slidenum">
              <a:rPr lang="en-GB" smtClean="0"/>
              <a:t>11</a:t>
            </a:fld>
            <a:endParaRPr lang="en-GB"/>
          </a:p>
        </p:txBody>
      </p:sp>
    </p:spTree>
    <p:extLst>
      <p:ext uri="{BB962C8B-B14F-4D97-AF65-F5344CB8AC3E}">
        <p14:creationId xmlns:p14="http://schemas.microsoft.com/office/powerpoint/2010/main" val="20057213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12</a:t>
            </a:fld>
            <a:endParaRPr lang="en-GB"/>
          </a:p>
        </p:txBody>
      </p:sp>
    </p:spTree>
    <p:extLst>
      <p:ext uri="{BB962C8B-B14F-4D97-AF65-F5344CB8AC3E}">
        <p14:creationId xmlns:p14="http://schemas.microsoft.com/office/powerpoint/2010/main" val="485612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13</a:t>
            </a:fld>
            <a:endParaRPr lang="en-GB"/>
          </a:p>
        </p:txBody>
      </p:sp>
    </p:spTree>
    <p:extLst>
      <p:ext uri="{BB962C8B-B14F-4D97-AF65-F5344CB8AC3E}">
        <p14:creationId xmlns:p14="http://schemas.microsoft.com/office/powerpoint/2010/main" val="37951697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14</a:t>
            </a:fld>
            <a:endParaRPr lang="en-GB"/>
          </a:p>
        </p:txBody>
      </p:sp>
    </p:spTree>
    <p:extLst>
      <p:ext uri="{BB962C8B-B14F-4D97-AF65-F5344CB8AC3E}">
        <p14:creationId xmlns:p14="http://schemas.microsoft.com/office/powerpoint/2010/main" val="33251740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16051B0-A202-4E12-87BE-BCC1A5DEA038}" type="slidenum">
              <a:rPr lang="en-GB" smtClean="0"/>
              <a:t>15</a:t>
            </a:fld>
            <a:endParaRPr lang="en-GB"/>
          </a:p>
        </p:txBody>
      </p:sp>
    </p:spTree>
    <p:extLst>
      <p:ext uri="{BB962C8B-B14F-4D97-AF65-F5344CB8AC3E}">
        <p14:creationId xmlns:p14="http://schemas.microsoft.com/office/powerpoint/2010/main" val="30459424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16</a:t>
            </a:fld>
            <a:endParaRPr lang="en-GB"/>
          </a:p>
        </p:txBody>
      </p:sp>
    </p:spTree>
    <p:extLst>
      <p:ext uri="{BB962C8B-B14F-4D97-AF65-F5344CB8AC3E}">
        <p14:creationId xmlns:p14="http://schemas.microsoft.com/office/powerpoint/2010/main" val="29064243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17</a:t>
            </a:fld>
            <a:endParaRPr lang="en-GB"/>
          </a:p>
        </p:txBody>
      </p:sp>
    </p:spTree>
    <p:extLst>
      <p:ext uri="{BB962C8B-B14F-4D97-AF65-F5344CB8AC3E}">
        <p14:creationId xmlns:p14="http://schemas.microsoft.com/office/powerpoint/2010/main" val="40755104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18</a:t>
            </a:fld>
            <a:endParaRPr lang="en-GB"/>
          </a:p>
        </p:txBody>
      </p:sp>
    </p:spTree>
    <p:extLst>
      <p:ext uri="{BB962C8B-B14F-4D97-AF65-F5344CB8AC3E}">
        <p14:creationId xmlns:p14="http://schemas.microsoft.com/office/powerpoint/2010/main" val="7670995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19</a:t>
            </a:fld>
            <a:endParaRPr lang="en-GB"/>
          </a:p>
        </p:txBody>
      </p:sp>
    </p:spTree>
    <p:extLst>
      <p:ext uri="{BB962C8B-B14F-4D97-AF65-F5344CB8AC3E}">
        <p14:creationId xmlns:p14="http://schemas.microsoft.com/office/powerpoint/2010/main" val="285494245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20</a:t>
            </a:fld>
            <a:endParaRPr lang="en-GB"/>
          </a:p>
        </p:txBody>
      </p:sp>
    </p:spTree>
    <p:extLst>
      <p:ext uri="{BB962C8B-B14F-4D97-AF65-F5344CB8AC3E}">
        <p14:creationId xmlns:p14="http://schemas.microsoft.com/office/powerpoint/2010/main" val="385020745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21</a:t>
            </a:fld>
            <a:endParaRPr lang="en-GB"/>
          </a:p>
        </p:txBody>
      </p:sp>
    </p:spTree>
    <p:extLst>
      <p:ext uri="{BB962C8B-B14F-4D97-AF65-F5344CB8AC3E}">
        <p14:creationId xmlns:p14="http://schemas.microsoft.com/office/powerpoint/2010/main" val="27525611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22</a:t>
            </a:fld>
            <a:endParaRPr lang="en-GB"/>
          </a:p>
        </p:txBody>
      </p:sp>
    </p:spTree>
    <p:extLst>
      <p:ext uri="{BB962C8B-B14F-4D97-AF65-F5344CB8AC3E}">
        <p14:creationId xmlns:p14="http://schemas.microsoft.com/office/powerpoint/2010/main" val="270185336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23</a:t>
            </a:fld>
            <a:endParaRPr lang="en-GB"/>
          </a:p>
        </p:txBody>
      </p:sp>
    </p:spTree>
    <p:extLst>
      <p:ext uri="{BB962C8B-B14F-4D97-AF65-F5344CB8AC3E}">
        <p14:creationId xmlns:p14="http://schemas.microsoft.com/office/powerpoint/2010/main" val="28684382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24</a:t>
            </a:fld>
            <a:endParaRPr lang="en-GB"/>
          </a:p>
        </p:txBody>
      </p:sp>
    </p:spTree>
    <p:extLst>
      <p:ext uri="{BB962C8B-B14F-4D97-AF65-F5344CB8AC3E}">
        <p14:creationId xmlns:p14="http://schemas.microsoft.com/office/powerpoint/2010/main" val="224851870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25</a:t>
            </a:fld>
            <a:endParaRPr lang="en-GB"/>
          </a:p>
        </p:txBody>
      </p:sp>
    </p:spTree>
    <p:extLst>
      <p:ext uri="{BB962C8B-B14F-4D97-AF65-F5344CB8AC3E}">
        <p14:creationId xmlns:p14="http://schemas.microsoft.com/office/powerpoint/2010/main" val="311670058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26</a:t>
            </a:fld>
            <a:endParaRPr lang="en-GB"/>
          </a:p>
        </p:txBody>
      </p:sp>
    </p:spTree>
    <p:extLst>
      <p:ext uri="{BB962C8B-B14F-4D97-AF65-F5344CB8AC3E}">
        <p14:creationId xmlns:p14="http://schemas.microsoft.com/office/powerpoint/2010/main" val="381674395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16051B0-A202-4E12-87BE-BCC1A5DEA038}" type="slidenum">
              <a:rPr lang="en-GB" smtClean="0"/>
              <a:t>27</a:t>
            </a:fld>
            <a:endParaRPr lang="en-GB"/>
          </a:p>
        </p:txBody>
      </p:sp>
    </p:spTree>
    <p:extLst>
      <p:ext uri="{BB962C8B-B14F-4D97-AF65-F5344CB8AC3E}">
        <p14:creationId xmlns:p14="http://schemas.microsoft.com/office/powerpoint/2010/main" val="373466083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16051B0-A202-4E12-87BE-BCC1A5DEA038}" type="slidenum">
              <a:rPr lang="en-GB" smtClean="0"/>
              <a:t>28</a:t>
            </a:fld>
            <a:endParaRPr lang="en-GB"/>
          </a:p>
        </p:txBody>
      </p:sp>
    </p:spTree>
    <p:extLst>
      <p:ext uri="{BB962C8B-B14F-4D97-AF65-F5344CB8AC3E}">
        <p14:creationId xmlns:p14="http://schemas.microsoft.com/office/powerpoint/2010/main" val="344789354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29</a:t>
            </a:fld>
            <a:endParaRPr lang="en-GB"/>
          </a:p>
        </p:txBody>
      </p:sp>
    </p:spTree>
    <p:extLst>
      <p:ext uri="{BB962C8B-B14F-4D97-AF65-F5344CB8AC3E}">
        <p14:creationId xmlns:p14="http://schemas.microsoft.com/office/powerpoint/2010/main" val="72875715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30</a:t>
            </a:fld>
            <a:endParaRPr lang="en-GB"/>
          </a:p>
        </p:txBody>
      </p:sp>
    </p:spTree>
    <p:extLst>
      <p:ext uri="{BB962C8B-B14F-4D97-AF65-F5344CB8AC3E}">
        <p14:creationId xmlns:p14="http://schemas.microsoft.com/office/powerpoint/2010/main" val="410612107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31</a:t>
            </a:fld>
            <a:endParaRPr lang="en-GB"/>
          </a:p>
        </p:txBody>
      </p:sp>
    </p:spTree>
    <p:extLst>
      <p:ext uri="{BB962C8B-B14F-4D97-AF65-F5344CB8AC3E}">
        <p14:creationId xmlns:p14="http://schemas.microsoft.com/office/powerpoint/2010/main" val="83800658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16051B0-A202-4E12-87BE-BCC1A5DEA038}" type="slidenum">
              <a:rPr lang="en-GB" smtClean="0"/>
              <a:t>32</a:t>
            </a:fld>
            <a:endParaRPr lang="en-GB"/>
          </a:p>
        </p:txBody>
      </p:sp>
    </p:spTree>
    <p:extLst>
      <p:ext uri="{BB962C8B-B14F-4D97-AF65-F5344CB8AC3E}">
        <p14:creationId xmlns:p14="http://schemas.microsoft.com/office/powerpoint/2010/main" val="391778857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33</a:t>
            </a:fld>
            <a:endParaRPr lang="en-GB"/>
          </a:p>
        </p:txBody>
      </p:sp>
    </p:spTree>
    <p:extLst>
      <p:ext uri="{BB962C8B-B14F-4D97-AF65-F5344CB8AC3E}">
        <p14:creationId xmlns:p14="http://schemas.microsoft.com/office/powerpoint/2010/main" val="52815072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34</a:t>
            </a:fld>
            <a:endParaRPr lang="en-GB"/>
          </a:p>
        </p:txBody>
      </p:sp>
    </p:spTree>
    <p:extLst>
      <p:ext uri="{BB962C8B-B14F-4D97-AF65-F5344CB8AC3E}">
        <p14:creationId xmlns:p14="http://schemas.microsoft.com/office/powerpoint/2010/main" val="136748599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35</a:t>
            </a:fld>
            <a:endParaRPr lang="en-GB"/>
          </a:p>
        </p:txBody>
      </p:sp>
    </p:spTree>
    <p:extLst>
      <p:ext uri="{BB962C8B-B14F-4D97-AF65-F5344CB8AC3E}">
        <p14:creationId xmlns:p14="http://schemas.microsoft.com/office/powerpoint/2010/main" val="257446321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36</a:t>
            </a:fld>
            <a:endParaRPr lang="en-GB"/>
          </a:p>
        </p:txBody>
      </p:sp>
    </p:spTree>
    <p:extLst>
      <p:ext uri="{BB962C8B-B14F-4D97-AF65-F5344CB8AC3E}">
        <p14:creationId xmlns:p14="http://schemas.microsoft.com/office/powerpoint/2010/main" val="416087635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 </a:t>
            </a:r>
            <a:endParaRPr lang="en-GB"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37</a:t>
            </a:fld>
            <a:endParaRPr lang="en-GB"/>
          </a:p>
        </p:txBody>
      </p:sp>
    </p:spTree>
    <p:extLst>
      <p:ext uri="{BB962C8B-B14F-4D97-AF65-F5344CB8AC3E}">
        <p14:creationId xmlns:p14="http://schemas.microsoft.com/office/powerpoint/2010/main" val="158441817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 </a:t>
            </a:r>
            <a:endParaRPr lang="en-GB"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38</a:t>
            </a:fld>
            <a:endParaRPr lang="en-GB"/>
          </a:p>
        </p:txBody>
      </p:sp>
    </p:spTree>
    <p:extLst>
      <p:ext uri="{BB962C8B-B14F-4D97-AF65-F5344CB8AC3E}">
        <p14:creationId xmlns:p14="http://schemas.microsoft.com/office/powerpoint/2010/main" val="380307337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39</a:t>
            </a:fld>
            <a:endParaRPr lang="en-GB"/>
          </a:p>
        </p:txBody>
      </p:sp>
    </p:spTree>
    <p:extLst>
      <p:ext uri="{BB962C8B-B14F-4D97-AF65-F5344CB8AC3E}">
        <p14:creationId xmlns:p14="http://schemas.microsoft.com/office/powerpoint/2010/main" val="6027003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40</a:t>
            </a:fld>
            <a:endParaRPr lang="en-GB"/>
          </a:p>
        </p:txBody>
      </p:sp>
    </p:spTree>
    <p:extLst>
      <p:ext uri="{BB962C8B-B14F-4D97-AF65-F5344CB8AC3E}">
        <p14:creationId xmlns:p14="http://schemas.microsoft.com/office/powerpoint/2010/main" val="163299599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41</a:t>
            </a:fld>
            <a:endParaRPr lang="en-GB"/>
          </a:p>
        </p:txBody>
      </p:sp>
    </p:spTree>
    <p:extLst>
      <p:ext uri="{BB962C8B-B14F-4D97-AF65-F5344CB8AC3E}">
        <p14:creationId xmlns:p14="http://schemas.microsoft.com/office/powerpoint/2010/main" val="268339610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42</a:t>
            </a:fld>
            <a:endParaRPr lang="en-GB"/>
          </a:p>
        </p:txBody>
      </p:sp>
    </p:spTree>
    <p:extLst>
      <p:ext uri="{BB962C8B-B14F-4D97-AF65-F5344CB8AC3E}">
        <p14:creationId xmlns:p14="http://schemas.microsoft.com/office/powerpoint/2010/main" val="404700587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43</a:t>
            </a:fld>
            <a:endParaRPr lang="en-GB"/>
          </a:p>
        </p:txBody>
      </p:sp>
    </p:spTree>
    <p:extLst>
      <p:ext uri="{BB962C8B-B14F-4D97-AF65-F5344CB8AC3E}">
        <p14:creationId xmlns:p14="http://schemas.microsoft.com/office/powerpoint/2010/main" val="27658435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16051B0-A202-4E12-87BE-BCC1A5DEA038}" type="slidenum">
              <a:rPr lang="en-GB" smtClean="0"/>
              <a:t>44</a:t>
            </a:fld>
            <a:endParaRPr lang="en-GB"/>
          </a:p>
        </p:txBody>
      </p:sp>
    </p:spTree>
    <p:extLst>
      <p:ext uri="{BB962C8B-B14F-4D97-AF65-F5344CB8AC3E}">
        <p14:creationId xmlns:p14="http://schemas.microsoft.com/office/powerpoint/2010/main" val="322238288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16051B0-A202-4E12-87BE-BCC1A5DEA038}" type="slidenum">
              <a:rPr lang="en-GB" smtClean="0"/>
              <a:t>45</a:t>
            </a:fld>
            <a:endParaRPr lang="en-GB"/>
          </a:p>
        </p:txBody>
      </p:sp>
    </p:spTree>
    <p:extLst>
      <p:ext uri="{BB962C8B-B14F-4D97-AF65-F5344CB8AC3E}">
        <p14:creationId xmlns:p14="http://schemas.microsoft.com/office/powerpoint/2010/main" val="86045239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20779756-0621-4B22-8656-6E8645E497B5}" type="slidenum">
              <a:rPr lang="en-GB" smtClean="0"/>
              <a:t>46</a:t>
            </a:fld>
            <a:endParaRPr lang="en-GB"/>
          </a:p>
        </p:txBody>
      </p:sp>
    </p:spTree>
    <p:extLst>
      <p:ext uri="{BB962C8B-B14F-4D97-AF65-F5344CB8AC3E}">
        <p14:creationId xmlns:p14="http://schemas.microsoft.com/office/powerpoint/2010/main" val="349368552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https://youtu.be/ubNF9QNEQLA</a:t>
            </a:r>
          </a:p>
        </p:txBody>
      </p:sp>
      <p:sp>
        <p:nvSpPr>
          <p:cNvPr id="4" name="Slide Number Placeholder 3"/>
          <p:cNvSpPr>
            <a:spLocks noGrp="1"/>
          </p:cNvSpPr>
          <p:nvPr>
            <p:ph type="sldNum" sz="quarter" idx="10"/>
          </p:nvPr>
        </p:nvSpPr>
        <p:spPr/>
        <p:txBody>
          <a:bodyPr/>
          <a:lstStyle/>
          <a:p>
            <a:fld id="{20779756-0621-4B22-8656-6E8645E497B5}" type="slidenum">
              <a:rPr lang="en-GB" smtClean="0"/>
              <a:t>47</a:t>
            </a:fld>
            <a:endParaRPr lang="en-GB"/>
          </a:p>
        </p:txBody>
      </p:sp>
    </p:spTree>
    <p:extLst>
      <p:ext uri="{BB962C8B-B14F-4D97-AF65-F5344CB8AC3E}">
        <p14:creationId xmlns:p14="http://schemas.microsoft.com/office/powerpoint/2010/main" val="2076346300"/>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0779756-0621-4B22-8656-6E8645E497B5}" type="slidenum">
              <a:rPr lang="en-GB" smtClean="0"/>
              <a:t>48</a:t>
            </a:fld>
            <a:endParaRPr lang="en-GB"/>
          </a:p>
        </p:txBody>
      </p:sp>
    </p:spTree>
    <p:extLst>
      <p:ext uri="{BB962C8B-B14F-4D97-AF65-F5344CB8AC3E}">
        <p14:creationId xmlns:p14="http://schemas.microsoft.com/office/powerpoint/2010/main" val="105529704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0779756-0621-4B22-8656-6E8645E497B5}" type="slidenum">
              <a:rPr lang="en-GB" smtClean="0"/>
              <a:t>49</a:t>
            </a:fld>
            <a:endParaRPr lang="en-GB"/>
          </a:p>
        </p:txBody>
      </p:sp>
    </p:spTree>
    <p:extLst>
      <p:ext uri="{BB962C8B-B14F-4D97-AF65-F5344CB8AC3E}">
        <p14:creationId xmlns:p14="http://schemas.microsoft.com/office/powerpoint/2010/main" val="399905342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779756-0621-4B22-8656-6E8645E497B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46559335"/>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0779756-0621-4B22-8656-6E8645E497B5}" type="slidenum">
              <a:rPr lang="en-GB" smtClean="0"/>
              <a:t>51</a:t>
            </a:fld>
            <a:endParaRPr lang="en-GB"/>
          </a:p>
        </p:txBody>
      </p:sp>
    </p:spTree>
    <p:extLst>
      <p:ext uri="{BB962C8B-B14F-4D97-AF65-F5344CB8AC3E}">
        <p14:creationId xmlns:p14="http://schemas.microsoft.com/office/powerpoint/2010/main" val="349655455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20779756-0621-4B22-8656-6E8645E497B5}" type="slidenum">
              <a:rPr lang="en-GB" smtClean="0"/>
              <a:t>52</a:t>
            </a:fld>
            <a:endParaRPr lang="en-GB"/>
          </a:p>
        </p:txBody>
      </p:sp>
    </p:spTree>
    <p:extLst>
      <p:ext uri="{BB962C8B-B14F-4D97-AF65-F5344CB8AC3E}">
        <p14:creationId xmlns:p14="http://schemas.microsoft.com/office/powerpoint/2010/main" val="654175095"/>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20779756-0621-4B22-8656-6E8645E497B5}" type="slidenum">
              <a:rPr lang="en-GB" smtClean="0"/>
              <a:t>53</a:t>
            </a:fld>
            <a:endParaRPr lang="en-GB"/>
          </a:p>
        </p:txBody>
      </p:sp>
    </p:spTree>
    <p:extLst>
      <p:ext uri="{BB962C8B-B14F-4D97-AF65-F5344CB8AC3E}">
        <p14:creationId xmlns:p14="http://schemas.microsoft.com/office/powerpoint/2010/main" val="2183502473"/>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0779756-0621-4B22-8656-6E8645E497B5}" type="slidenum">
              <a:rPr lang="en-GB" smtClean="0"/>
              <a:t>54</a:t>
            </a:fld>
            <a:endParaRPr lang="en-GB"/>
          </a:p>
        </p:txBody>
      </p:sp>
    </p:spTree>
    <p:extLst>
      <p:ext uri="{BB962C8B-B14F-4D97-AF65-F5344CB8AC3E}">
        <p14:creationId xmlns:p14="http://schemas.microsoft.com/office/powerpoint/2010/main" val="257924316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20779756-0621-4B22-8656-6E8645E497B5}" type="slidenum">
              <a:rPr lang="en-GB" smtClean="0"/>
              <a:t>55</a:t>
            </a:fld>
            <a:endParaRPr lang="en-GB"/>
          </a:p>
        </p:txBody>
      </p:sp>
    </p:spTree>
    <p:extLst>
      <p:ext uri="{BB962C8B-B14F-4D97-AF65-F5344CB8AC3E}">
        <p14:creationId xmlns:p14="http://schemas.microsoft.com/office/powerpoint/2010/main" val="2035816071"/>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20779756-0621-4B22-8656-6E8645E497B5}" type="slidenum">
              <a:rPr lang="en-GB" smtClean="0"/>
              <a:t>56</a:t>
            </a:fld>
            <a:endParaRPr lang="en-GB"/>
          </a:p>
        </p:txBody>
      </p:sp>
    </p:spTree>
    <p:extLst>
      <p:ext uri="{BB962C8B-B14F-4D97-AF65-F5344CB8AC3E}">
        <p14:creationId xmlns:p14="http://schemas.microsoft.com/office/powerpoint/2010/main" val="880545500"/>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0779756-0621-4B22-8656-6E8645E497B5}" type="slidenum">
              <a:rPr lang="en-GB" smtClean="0"/>
              <a:t>57</a:t>
            </a:fld>
            <a:endParaRPr lang="en-GB"/>
          </a:p>
        </p:txBody>
      </p:sp>
    </p:spTree>
    <p:extLst>
      <p:ext uri="{BB962C8B-B14F-4D97-AF65-F5344CB8AC3E}">
        <p14:creationId xmlns:p14="http://schemas.microsoft.com/office/powerpoint/2010/main" val="197470088"/>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20779756-0621-4B22-8656-6E8645E497B5}" type="slidenum">
              <a:rPr lang="en-GB" smtClean="0"/>
              <a:t>58</a:t>
            </a:fld>
            <a:endParaRPr lang="en-GB"/>
          </a:p>
        </p:txBody>
      </p:sp>
    </p:spTree>
    <p:extLst>
      <p:ext uri="{BB962C8B-B14F-4D97-AF65-F5344CB8AC3E}">
        <p14:creationId xmlns:p14="http://schemas.microsoft.com/office/powerpoint/2010/main" val="937593555"/>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20779756-0621-4B22-8656-6E8645E497B5}" type="slidenum">
              <a:rPr lang="en-GB" smtClean="0"/>
              <a:t>59</a:t>
            </a:fld>
            <a:endParaRPr lang="en-GB"/>
          </a:p>
        </p:txBody>
      </p:sp>
    </p:spTree>
    <p:extLst>
      <p:ext uri="{BB962C8B-B14F-4D97-AF65-F5344CB8AC3E}">
        <p14:creationId xmlns:p14="http://schemas.microsoft.com/office/powerpoint/2010/main" val="3582077847"/>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20779756-0621-4B22-8656-6E8645E497B5}" type="slidenum">
              <a:rPr lang="en-GB" smtClean="0"/>
              <a:t>60</a:t>
            </a:fld>
            <a:endParaRPr lang="en-GB"/>
          </a:p>
        </p:txBody>
      </p:sp>
    </p:spTree>
    <p:extLst>
      <p:ext uri="{BB962C8B-B14F-4D97-AF65-F5344CB8AC3E}">
        <p14:creationId xmlns:p14="http://schemas.microsoft.com/office/powerpoint/2010/main" val="1089486290"/>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32D650-A03C-4265-B86E-1377A6F847C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14121142"/>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0779756-0621-4B22-8656-6E8645E497B5}" type="slidenum">
              <a:rPr lang="en-GB" smtClean="0"/>
              <a:t>62</a:t>
            </a:fld>
            <a:endParaRPr lang="en-GB"/>
          </a:p>
        </p:txBody>
      </p:sp>
    </p:spTree>
    <p:extLst>
      <p:ext uri="{BB962C8B-B14F-4D97-AF65-F5344CB8AC3E}">
        <p14:creationId xmlns:p14="http://schemas.microsoft.com/office/powerpoint/2010/main" val="852327664"/>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779756-0621-4B22-8656-6E8645E497B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64846027"/>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779756-0621-4B22-8656-6E8645E497B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95710309"/>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0779756-0621-4B22-8656-6E8645E497B5}" type="slidenum">
              <a:rPr lang="en-GB" smtClean="0"/>
              <a:t>65</a:t>
            </a:fld>
            <a:endParaRPr lang="en-GB"/>
          </a:p>
        </p:txBody>
      </p:sp>
    </p:spTree>
    <p:extLst>
      <p:ext uri="{BB962C8B-B14F-4D97-AF65-F5344CB8AC3E}">
        <p14:creationId xmlns:p14="http://schemas.microsoft.com/office/powerpoint/2010/main" val="1761993884"/>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0779756-0621-4B22-8656-6E8645E497B5}" type="slidenum">
              <a:rPr lang="en-GB" smtClean="0"/>
              <a:t>66</a:t>
            </a:fld>
            <a:endParaRPr lang="en-GB"/>
          </a:p>
        </p:txBody>
      </p:sp>
    </p:spTree>
    <p:extLst>
      <p:ext uri="{BB962C8B-B14F-4D97-AF65-F5344CB8AC3E}">
        <p14:creationId xmlns:p14="http://schemas.microsoft.com/office/powerpoint/2010/main" val="3064377373"/>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20779756-0621-4B22-8656-6E8645E497B5}" type="slidenum">
              <a:rPr lang="en-GB" smtClean="0"/>
              <a:t>67</a:t>
            </a:fld>
            <a:endParaRPr lang="en-GB"/>
          </a:p>
        </p:txBody>
      </p:sp>
    </p:spTree>
    <p:extLst>
      <p:ext uri="{BB962C8B-B14F-4D97-AF65-F5344CB8AC3E}">
        <p14:creationId xmlns:p14="http://schemas.microsoft.com/office/powerpoint/2010/main" val="3126130382"/>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779756-0621-4B22-8656-6E8645E497B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85781246"/>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0779756-0621-4B22-8656-6E8645E497B5}" type="slidenum">
              <a:rPr lang="en-GB" smtClean="0"/>
              <a:t>69</a:t>
            </a:fld>
            <a:endParaRPr lang="en-GB"/>
          </a:p>
        </p:txBody>
      </p:sp>
    </p:spTree>
    <p:extLst>
      <p:ext uri="{BB962C8B-B14F-4D97-AF65-F5344CB8AC3E}">
        <p14:creationId xmlns:p14="http://schemas.microsoft.com/office/powerpoint/2010/main" val="35087930"/>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779756-0621-4B22-8656-6E8645E497B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22869452"/>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a:p>
            <a:endParaRPr lang="en-GB" dirty="0"/>
          </a:p>
        </p:txBody>
      </p:sp>
      <p:sp>
        <p:nvSpPr>
          <p:cNvPr id="4" name="Slide Number Placeholder 3"/>
          <p:cNvSpPr>
            <a:spLocks noGrp="1"/>
          </p:cNvSpPr>
          <p:nvPr>
            <p:ph type="sldNum" sz="quarter" idx="10"/>
          </p:nvPr>
        </p:nvSpPr>
        <p:spPr/>
        <p:txBody>
          <a:bodyPr/>
          <a:lstStyle/>
          <a:p>
            <a:fld id="{20779756-0621-4B22-8656-6E8645E497B5}" type="slidenum">
              <a:rPr lang="en-GB" smtClean="0"/>
              <a:t>71</a:t>
            </a:fld>
            <a:endParaRPr lang="en-GB"/>
          </a:p>
        </p:txBody>
      </p:sp>
    </p:spTree>
    <p:extLst>
      <p:ext uri="{BB962C8B-B14F-4D97-AF65-F5344CB8AC3E}">
        <p14:creationId xmlns:p14="http://schemas.microsoft.com/office/powerpoint/2010/main" val="3228066405"/>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 </a:t>
            </a:r>
          </a:p>
          <a:p>
            <a:r>
              <a:rPr lang="en-GB" dirty="0"/>
              <a:t> </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779756-0621-4B22-8656-6E8645E497B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53619261"/>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779756-0621-4B22-8656-6E8645E497B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66079767"/>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0779756-0621-4B22-8656-6E8645E497B5}" type="slidenum">
              <a:rPr lang="en-GB" smtClean="0"/>
              <a:t>74</a:t>
            </a:fld>
            <a:endParaRPr lang="en-GB"/>
          </a:p>
        </p:txBody>
      </p:sp>
    </p:spTree>
    <p:extLst>
      <p:ext uri="{BB962C8B-B14F-4D97-AF65-F5344CB8AC3E}">
        <p14:creationId xmlns:p14="http://schemas.microsoft.com/office/powerpoint/2010/main" val="738557465"/>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0779756-0621-4B22-8656-6E8645E497B5}" type="slidenum">
              <a:rPr lang="en-GB" smtClean="0"/>
              <a:t>75</a:t>
            </a:fld>
            <a:endParaRPr lang="en-GB"/>
          </a:p>
        </p:txBody>
      </p:sp>
    </p:spTree>
    <p:extLst>
      <p:ext uri="{BB962C8B-B14F-4D97-AF65-F5344CB8AC3E}">
        <p14:creationId xmlns:p14="http://schemas.microsoft.com/office/powerpoint/2010/main" val="1396521965"/>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dirty="0">
                <a:latin typeface="Arial" panose="020B0604020202020204" pitchFamily="34" charset="0"/>
                <a:cs typeface="Arial" panose="020B0604020202020204" pitchFamily="34" charset="0"/>
              </a:rPr>
              <a:t>Any questions so far?</a:t>
            </a:r>
          </a:p>
        </p:txBody>
      </p:sp>
      <p:sp>
        <p:nvSpPr>
          <p:cNvPr id="4" name="Slide Number Placeholder 3"/>
          <p:cNvSpPr>
            <a:spLocks noGrp="1"/>
          </p:cNvSpPr>
          <p:nvPr>
            <p:ph type="sldNum" sz="quarter" idx="10"/>
          </p:nvPr>
        </p:nvSpPr>
        <p:spPr/>
        <p:txBody>
          <a:bodyPr/>
          <a:lstStyle/>
          <a:p>
            <a:fld id="{20779756-0621-4B22-8656-6E8645E497B5}" type="slidenum">
              <a:rPr lang="en-GB" smtClean="0"/>
              <a:t>76</a:t>
            </a:fld>
            <a:endParaRPr lang="en-GB"/>
          </a:p>
        </p:txBody>
      </p:sp>
    </p:spTree>
    <p:extLst>
      <p:ext uri="{BB962C8B-B14F-4D97-AF65-F5344CB8AC3E}">
        <p14:creationId xmlns:p14="http://schemas.microsoft.com/office/powerpoint/2010/main" val="3436826463"/>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32D650-A03C-4265-B86E-1377A6F847C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90202905"/>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0779756-0621-4B22-8656-6E8645E497B5}" type="slidenum">
              <a:rPr lang="en-GB" smtClean="0"/>
              <a:t>78</a:t>
            </a:fld>
            <a:endParaRPr lang="en-GB"/>
          </a:p>
        </p:txBody>
      </p:sp>
    </p:spTree>
    <p:extLst>
      <p:ext uri="{BB962C8B-B14F-4D97-AF65-F5344CB8AC3E}">
        <p14:creationId xmlns:p14="http://schemas.microsoft.com/office/powerpoint/2010/main" val="3310623501"/>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32D650-A03C-4265-B86E-1377A6F847C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4350302"/>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32D650-A03C-4265-B86E-1377A6F847C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05278693"/>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32D650-A03C-4265-B86E-1377A6F847C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39694554"/>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32D650-A03C-4265-B86E-1377A6F847C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19929836"/>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0779756-0621-4B22-8656-6E8645E497B5}" type="slidenum">
              <a:rPr lang="en-GB" smtClean="0"/>
              <a:t>83</a:t>
            </a:fld>
            <a:endParaRPr lang="en-GB"/>
          </a:p>
        </p:txBody>
      </p:sp>
    </p:spTree>
    <p:extLst>
      <p:ext uri="{BB962C8B-B14F-4D97-AF65-F5344CB8AC3E}">
        <p14:creationId xmlns:p14="http://schemas.microsoft.com/office/powerpoint/2010/main" val="3671148072"/>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0779756-0621-4B22-8656-6E8645E497B5}" type="slidenum">
              <a:rPr lang="en-GB" smtClean="0"/>
              <a:t>84</a:t>
            </a:fld>
            <a:endParaRPr lang="en-GB"/>
          </a:p>
        </p:txBody>
      </p:sp>
    </p:spTree>
    <p:extLst>
      <p:ext uri="{BB962C8B-B14F-4D97-AF65-F5344CB8AC3E}">
        <p14:creationId xmlns:p14="http://schemas.microsoft.com/office/powerpoint/2010/main" val="1896262687"/>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0779756-0621-4B22-8656-6E8645E497B5}" type="slidenum">
              <a:rPr lang="en-GB" smtClean="0"/>
              <a:t>85</a:t>
            </a:fld>
            <a:endParaRPr lang="en-GB"/>
          </a:p>
        </p:txBody>
      </p:sp>
    </p:spTree>
    <p:extLst>
      <p:ext uri="{BB962C8B-B14F-4D97-AF65-F5344CB8AC3E}">
        <p14:creationId xmlns:p14="http://schemas.microsoft.com/office/powerpoint/2010/main" val="824632780"/>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779756-0621-4B22-8656-6E8645E497B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8256377"/>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32D650-A03C-4265-B86E-1377A6F847C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97135178"/>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32D650-A03C-4265-B86E-1377A6F847C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06851532"/>
      </p:ext>
    </p:extLst>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0779756-0621-4B22-8656-6E8645E497B5}" type="slidenum">
              <a:rPr lang="en-GB" smtClean="0"/>
              <a:t>89</a:t>
            </a:fld>
            <a:endParaRPr lang="en-GB"/>
          </a:p>
        </p:txBody>
      </p:sp>
    </p:spTree>
    <p:extLst>
      <p:ext uri="{BB962C8B-B14F-4D97-AF65-F5344CB8AC3E}">
        <p14:creationId xmlns:p14="http://schemas.microsoft.com/office/powerpoint/2010/main" val="2832883836"/>
      </p:ext>
    </p:extLst>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32D650-A03C-4265-B86E-1377A6F847C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04566843"/>
      </p:ext>
    </p:extLst>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0779756-0621-4B22-8656-6E8645E497B5}" type="slidenum">
              <a:rPr lang="en-GB" smtClean="0"/>
              <a:t>91</a:t>
            </a:fld>
            <a:endParaRPr lang="en-GB"/>
          </a:p>
        </p:txBody>
      </p:sp>
    </p:spTree>
    <p:extLst>
      <p:ext uri="{BB962C8B-B14F-4D97-AF65-F5344CB8AC3E}">
        <p14:creationId xmlns:p14="http://schemas.microsoft.com/office/powerpoint/2010/main" val="35699252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834B1-B069-2F47-9CEF-A69B47C343F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37DA0AF-535D-EC44-83FA-8A3DBF96011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7F90A56-81CF-164B-AB7B-2A2A1163019B}"/>
              </a:ext>
            </a:extLst>
          </p:cNvPr>
          <p:cNvSpPr>
            <a:spLocks noGrp="1"/>
          </p:cNvSpPr>
          <p:nvPr>
            <p:ph type="dt" sz="half" idx="10"/>
          </p:nvPr>
        </p:nvSpPr>
        <p:spPr/>
        <p:txBody>
          <a:bodyPr/>
          <a:lstStyle/>
          <a:p>
            <a:fld id="{354019A9-2435-8342-B2AC-5CF2F2F2C309}" type="datetimeFigureOut">
              <a:rPr lang="en-US" smtClean="0"/>
              <a:t>2/26/23</a:t>
            </a:fld>
            <a:endParaRPr lang="en-US"/>
          </a:p>
        </p:txBody>
      </p:sp>
      <p:sp>
        <p:nvSpPr>
          <p:cNvPr id="5" name="Footer Placeholder 4">
            <a:extLst>
              <a:ext uri="{FF2B5EF4-FFF2-40B4-BE49-F238E27FC236}">
                <a16:creationId xmlns:a16="http://schemas.microsoft.com/office/drawing/2014/main" id="{30B21BF3-1232-4F4D-84ED-22FFB1BFE5F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B1E4AC8-B298-BF41-9BA5-EC4679A38454}"/>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23894548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B58A-CEC0-CC4E-AE3D-58B22EA74C0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AEEEBE8-49ED-7949-A080-A7332AE0B38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D0847E6-E4FD-B74F-970F-0F81E7A61072}"/>
              </a:ext>
            </a:extLst>
          </p:cNvPr>
          <p:cNvSpPr>
            <a:spLocks noGrp="1"/>
          </p:cNvSpPr>
          <p:nvPr>
            <p:ph type="dt" sz="half" idx="10"/>
          </p:nvPr>
        </p:nvSpPr>
        <p:spPr/>
        <p:txBody>
          <a:bodyPr/>
          <a:lstStyle/>
          <a:p>
            <a:fld id="{354019A9-2435-8342-B2AC-5CF2F2F2C309}" type="datetimeFigureOut">
              <a:rPr lang="en-US" smtClean="0"/>
              <a:t>2/26/23</a:t>
            </a:fld>
            <a:endParaRPr lang="en-US"/>
          </a:p>
        </p:txBody>
      </p:sp>
      <p:sp>
        <p:nvSpPr>
          <p:cNvPr id="5" name="Footer Placeholder 4">
            <a:extLst>
              <a:ext uri="{FF2B5EF4-FFF2-40B4-BE49-F238E27FC236}">
                <a16:creationId xmlns:a16="http://schemas.microsoft.com/office/drawing/2014/main" id="{4AF05679-8603-8348-8A60-972DC1EF83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D6292F-D298-BB47-9EC7-861E8AF17C88}"/>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22638200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FFA98-B633-DA46-B47C-EA41CB57018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D77B6B0-26F3-8E4D-A833-33F9865FC27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3FE6A4E-24C1-704F-9124-B6C462828D24}"/>
              </a:ext>
            </a:extLst>
          </p:cNvPr>
          <p:cNvSpPr>
            <a:spLocks noGrp="1"/>
          </p:cNvSpPr>
          <p:nvPr>
            <p:ph type="dt" sz="half" idx="10"/>
          </p:nvPr>
        </p:nvSpPr>
        <p:spPr/>
        <p:txBody>
          <a:bodyPr/>
          <a:lstStyle/>
          <a:p>
            <a:fld id="{354019A9-2435-8342-B2AC-5CF2F2F2C309}" type="datetimeFigureOut">
              <a:rPr lang="en-US" smtClean="0"/>
              <a:t>2/26/23</a:t>
            </a:fld>
            <a:endParaRPr lang="en-US"/>
          </a:p>
        </p:txBody>
      </p:sp>
      <p:sp>
        <p:nvSpPr>
          <p:cNvPr id="5" name="Footer Placeholder 4">
            <a:extLst>
              <a:ext uri="{FF2B5EF4-FFF2-40B4-BE49-F238E27FC236}">
                <a16:creationId xmlns:a16="http://schemas.microsoft.com/office/drawing/2014/main" id="{5AD8D026-BD8A-784C-A5A7-34B35AC5D62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1EFD233-806B-2E49-B78C-AAE86465A0E4}"/>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40914423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D857C-5B4D-EC4C-AE22-254A7AFF465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1B33C77-27BD-9E42-9855-AC6120F7FE1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2EB5851-D28C-AE4D-8BCB-37DDC43481D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70C6BA7-6514-CF46-8F59-C0757F8A6C07}"/>
              </a:ext>
            </a:extLst>
          </p:cNvPr>
          <p:cNvSpPr>
            <a:spLocks noGrp="1"/>
          </p:cNvSpPr>
          <p:nvPr>
            <p:ph type="dt" sz="half" idx="10"/>
          </p:nvPr>
        </p:nvSpPr>
        <p:spPr/>
        <p:txBody>
          <a:bodyPr/>
          <a:lstStyle/>
          <a:p>
            <a:fld id="{354019A9-2435-8342-B2AC-5CF2F2F2C309}" type="datetimeFigureOut">
              <a:rPr lang="en-US" smtClean="0"/>
              <a:t>2/26/23</a:t>
            </a:fld>
            <a:endParaRPr lang="en-US"/>
          </a:p>
        </p:txBody>
      </p:sp>
      <p:sp>
        <p:nvSpPr>
          <p:cNvPr id="6" name="Footer Placeholder 5">
            <a:extLst>
              <a:ext uri="{FF2B5EF4-FFF2-40B4-BE49-F238E27FC236}">
                <a16:creationId xmlns:a16="http://schemas.microsoft.com/office/drawing/2014/main" id="{B9B3F5A7-2BC4-994D-A7DB-3D31EFBE22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1DBD83B-6463-1A46-B5FA-8A758D9C3246}"/>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1916547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689D-70FF-614C-BBDF-48E05D2ADB3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F2BD6DD-CE96-294C-B38A-22F8FAB6317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A49B4DD-22DF-0B44-8281-2C35D7A61B7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AF6C131-7BB5-B443-B010-1542CC6EB72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48B871C-EDBA-394D-9370-43393692171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ECE8199-EEA3-344C-BE3F-68F18FAFE20E}"/>
              </a:ext>
            </a:extLst>
          </p:cNvPr>
          <p:cNvSpPr>
            <a:spLocks noGrp="1"/>
          </p:cNvSpPr>
          <p:nvPr>
            <p:ph type="dt" sz="half" idx="10"/>
          </p:nvPr>
        </p:nvSpPr>
        <p:spPr/>
        <p:txBody>
          <a:bodyPr/>
          <a:lstStyle/>
          <a:p>
            <a:fld id="{354019A9-2435-8342-B2AC-5CF2F2F2C309}" type="datetimeFigureOut">
              <a:rPr lang="en-US" smtClean="0"/>
              <a:t>2/26/23</a:t>
            </a:fld>
            <a:endParaRPr lang="en-US"/>
          </a:p>
        </p:txBody>
      </p:sp>
      <p:sp>
        <p:nvSpPr>
          <p:cNvPr id="8" name="Footer Placeholder 7">
            <a:extLst>
              <a:ext uri="{FF2B5EF4-FFF2-40B4-BE49-F238E27FC236}">
                <a16:creationId xmlns:a16="http://schemas.microsoft.com/office/drawing/2014/main" id="{ED948C75-493E-BF4B-A58F-AFAE6AFF53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639A4C-AEE3-DA48-BA19-B2327970D82E}"/>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36662621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BFA81-3E36-F743-AAC6-2820EA008DE9}"/>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F874779-8D9E-EC45-9EDC-74C19C84B1A7}"/>
              </a:ext>
            </a:extLst>
          </p:cNvPr>
          <p:cNvSpPr>
            <a:spLocks noGrp="1"/>
          </p:cNvSpPr>
          <p:nvPr>
            <p:ph type="dt" sz="half" idx="10"/>
          </p:nvPr>
        </p:nvSpPr>
        <p:spPr/>
        <p:txBody>
          <a:bodyPr/>
          <a:lstStyle/>
          <a:p>
            <a:fld id="{354019A9-2435-8342-B2AC-5CF2F2F2C309}" type="datetimeFigureOut">
              <a:rPr lang="en-US" smtClean="0"/>
              <a:t>2/26/23</a:t>
            </a:fld>
            <a:endParaRPr lang="en-US"/>
          </a:p>
        </p:txBody>
      </p:sp>
      <p:sp>
        <p:nvSpPr>
          <p:cNvPr id="4" name="Footer Placeholder 3">
            <a:extLst>
              <a:ext uri="{FF2B5EF4-FFF2-40B4-BE49-F238E27FC236}">
                <a16:creationId xmlns:a16="http://schemas.microsoft.com/office/drawing/2014/main" id="{AF89FB2F-6B8C-EF48-A207-36DAD005A06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8D33ABF-A207-5049-BCDF-8309F1B5663D}"/>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9663815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8996F32-981A-7140-BEBC-9ADDA0748205}"/>
              </a:ext>
            </a:extLst>
          </p:cNvPr>
          <p:cNvSpPr>
            <a:spLocks noGrp="1"/>
          </p:cNvSpPr>
          <p:nvPr>
            <p:ph type="dt" sz="half" idx="10"/>
          </p:nvPr>
        </p:nvSpPr>
        <p:spPr/>
        <p:txBody>
          <a:bodyPr/>
          <a:lstStyle/>
          <a:p>
            <a:fld id="{354019A9-2435-8342-B2AC-5CF2F2F2C309}" type="datetimeFigureOut">
              <a:rPr lang="en-US" smtClean="0"/>
              <a:t>2/26/23</a:t>
            </a:fld>
            <a:endParaRPr lang="en-US"/>
          </a:p>
        </p:txBody>
      </p:sp>
      <p:sp>
        <p:nvSpPr>
          <p:cNvPr id="3" name="Footer Placeholder 2">
            <a:extLst>
              <a:ext uri="{FF2B5EF4-FFF2-40B4-BE49-F238E27FC236}">
                <a16:creationId xmlns:a16="http://schemas.microsoft.com/office/drawing/2014/main" id="{5C26CA57-7F97-F34F-B2FD-25F69F5AFAB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37E01CB-2AD2-EF42-9E13-2BEC268428AE}"/>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10303254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53BE2-6068-C841-95B3-B2B3F7BA6BB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976EE9F-0329-4249-9B84-3A6B1BE16BF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0363DDC-B719-104E-8291-85FA6A7DE92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80CE37A-A8D9-1945-98E1-CAEEC066CF1B}"/>
              </a:ext>
            </a:extLst>
          </p:cNvPr>
          <p:cNvSpPr>
            <a:spLocks noGrp="1"/>
          </p:cNvSpPr>
          <p:nvPr>
            <p:ph type="dt" sz="half" idx="10"/>
          </p:nvPr>
        </p:nvSpPr>
        <p:spPr/>
        <p:txBody>
          <a:bodyPr/>
          <a:lstStyle/>
          <a:p>
            <a:fld id="{354019A9-2435-8342-B2AC-5CF2F2F2C309}" type="datetimeFigureOut">
              <a:rPr lang="en-US" smtClean="0"/>
              <a:t>2/26/23</a:t>
            </a:fld>
            <a:endParaRPr lang="en-US"/>
          </a:p>
        </p:txBody>
      </p:sp>
      <p:sp>
        <p:nvSpPr>
          <p:cNvPr id="6" name="Footer Placeholder 5">
            <a:extLst>
              <a:ext uri="{FF2B5EF4-FFF2-40B4-BE49-F238E27FC236}">
                <a16:creationId xmlns:a16="http://schemas.microsoft.com/office/drawing/2014/main" id="{EE36E372-CDAE-A147-955D-BE59E93CF4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66AC8D-60B1-AD47-A9EC-4D6026038644}"/>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13599065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D615A-1A2C-5843-B509-0FFE2D67C51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22BFC3C-A4E7-4344-8231-49177F42E6E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66B9C2F-AF31-8E44-9CAF-DA571FBD8A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F757A88-97C1-2A49-9F4C-40AEC36DDAE3}"/>
              </a:ext>
            </a:extLst>
          </p:cNvPr>
          <p:cNvSpPr>
            <a:spLocks noGrp="1"/>
          </p:cNvSpPr>
          <p:nvPr>
            <p:ph type="dt" sz="half" idx="10"/>
          </p:nvPr>
        </p:nvSpPr>
        <p:spPr/>
        <p:txBody>
          <a:bodyPr/>
          <a:lstStyle/>
          <a:p>
            <a:fld id="{354019A9-2435-8342-B2AC-5CF2F2F2C309}" type="datetimeFigureOut">
              <a:rPr lang="en-US" smtClean="0"/>
              <a:t>2/26/23</a:t>
            </a:fld>
            <a:endParaRPr lang="en-US"/>
          </a:p>
        </p:txBody>
      </p:sp>
      <p:sp>
        <p:nvSpPr>
          <p:cNvPr id="6" name="Footer Placeholder 5">
            <a:extLst>
              <a:ext uri="{FF2B5EF4-FFF2-40B4-BE49-F238E27FC236}">
                <a16:creationId xmlns:a16="http://schemas.microsoft.com/office/drawing/2014/main" id="{4F8C1CC0-9F03-6245-BBE1-8B374756BAE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FD845D9-A85C-6E4F-8EDE-F2FB3E3C2141}"/>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16201606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E4FF8-3F89-A847-A909-2ED4413C18E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D9D4994-AEA2-5640-BBC8-4E2CFDA4AE4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EAB5058-DCC9-D841-A68D-F5DF94813B29}"/>
              </a:ext>
            </a:extLst>
          </p:cNvPr>
          <p:cNvSpPr>
            <a:spLocks noGrp="1"/>
          </p:cNvSpPr>
          <p:nvPr>
            <p:ph type="dt" sz="half" idx="10"/>
          </p:nvPr>
        </p:nvSpPr>
        <p:spPr/>
        <p:txBody>
          <a:bodyPr/>
          <a:lstStyle/>
          <a:p>
            <a:fld id="{354019A9-2435-8342-B2AC-5CF2F2F2C309}" type="datetimeFigureOut">
              <a:rPr lang="en-US" smtClean="0"/>
              <a:t>2/26/23</a:t>
            </a:fld>
            <a:endParaRPr lang="en-US"/>
          </a:p>
        </p:txBody>
      </p:sp>
      <p:sp>
        <p:nvSpPr>
          <p:cNvPr id="5" name="Footer Placeholder 4">
            <a:extLst>
              <a:ext uri="{FF2B5EF4-FFF2-40B4-BE49-F238E27FC236}">
                <a16:creationId xmlns:a16="http://schemas.microsoft.com/office/drawing/2014/main" id="{0540BBEC-423D-6848-8439-3EC14A70D7F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5FFE8A-FB54-694B-BC5C-3C0DD1F3B18B}"/>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32502559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E635C5-AD7A-A041-B925-7880678F631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7670EC5-5624-1B47-9C39-7874C558462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C73FB57-CF20-B24A-9551-5ABD46E4289A}"/>
              </a:ext>
            </a:extLst>
          </p:cNvPr>
          <p:cNvSpPr>
            <a:spLocks noGrp="1"/>
          </p:cNvSpPr>
          <p:nvPr>
            <p:ph type="dt" sz="half" idx="10"/>
          </p:nvPr>
        </p:nvSpPr>
        <p:spPr/>
        <p:txBody>
          <a:bodyPr/>
          <a:lstStyle/>
          <a:p>
            <a:fld id="{354019A9-2435-8342-B2AC-5CF2F2F2C309}" type="datetimeFigureOut">
              <a:rPr lang="en-US" smtClean="0"/>
              <a:t>2/26/23</a:t>
            </a:fld>
            <a:endParaRPr lang="en-US"/>
          </a:p>
        </p:txBody>
      </p:sp>
      <p:sp>
        <p:nvSpPr>
          <p:cNvPr id="5" name="Footer Placeholder 4">
            <a:extLst>
              <a:ext uri="{FF2B5EF4-FFF2-40B4-BE49-F238E27FC236}">
                <a16:creationId xmlns:a16="http://schemas.microsoft.com/office/drawing/2014/main" id="{FBFF09BF-7E19-A746-9980-3C5524361DD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D32A5FA-BD2C-164F-81D7-73B4C3341DB0}"/>
              </a:ext>
            </a:extLst>
          </p:cNvPr>
          <p:cNvSpPr>
            <a:spLocks noGrp="1"/>
          </p:cNvSpPr>
          <p:nvPr>
            <p:ph type="sldNum" sz="quarter" idx="12"/>
          </p:nvPr>
        </p:nvSpPr>
        <p:spPr/>
        <p:txBody>
          <a:bodyPr/>
          <a:lstStyle/>
          <a:p>
            <a:fld id="{478E9B49-D3CB-2C4B-8B2B-D26001E7CAC1}" type="slidenum">
              <a:rPr lang="en-US" smtClean="0"/>
              <a:t>‹#›</a:t>
            </a:fld>
            <a:endParaRPr lang="en-US"/>
          </a:p>
        </p:txBody>
      </p:sp>
    </p:spTree>
    <p:extLst>
      <p:ext uri="{BB962C8B-B14F-4D97-AF65-F5344CB8AC3E}">
        <p14:creationId xmlns:p14="http://schemas.microsoft.com/office/powerpoint/2010/main" val="36864476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B3982D0-2777-A24B-8D0C-C45C794E57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C19901-565A-7A48-9FEF-667364A6804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6697647-4B63-694D-9234-CA3093885D2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54019A9-2435-8342-B2AC-5CF2F2F2C309}" type="datetimeFigureOut">
              <a:rPr lang="en-US" smtClean="0"/>
              <a:t>2/26/23</a:t>
            </a:fld>
            <a:endParaRPr lang="en-US"/>
          </a:p>
        </p:txBody>
      </p:sp>
      <p:sp>
        <p:nvSpPr>
          <p:cNvPr id="5" name="Footer Placeholder 4">
            <a:extLst>
              <a:ext uri="{FF2B5EF4-FFF2-40B4-BE49-F238E27FC236}">
                <a16:creationId xmlns:a16="http://schemas.microsoft.com/office/drawing/2014/main" id="{E8D4435A-CEAB-9041-8BE5-2DE7CC6B8A5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A3A5544-50EF-3E45-914C-7FB16916F1C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78E9B49-D3CB-2C4B-8B2B-D26001E7CAC1}" type="slidenum">
              <a:rPr lang="en-US" smtClean="0"/>
              <a:t>‹#›</a:t>
            </a:fld>
            <a:endParaRPr lang="en-US"/>
          </a:p>
        </p:txBody>
      </p:sp>
    </p:spTree>
    <p:extLst>
      <p:ext uri="{BB962C8B-B14F-4D97-AF65-F5344CB8AC3E}">
        <p14:creationId xmlns:p14="http://schemas.microsoft.com/office/powerpoint/2010/main" val="4151320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hyperlink" Target="https://youtu.be/yS6nWXrPDNk" TargetMode="External"/><Relationship Id="rId4" Type="http://schemas.openxmlformats.org/officeDocument/2006/relationships/image" Target="../media/image6.jpg"/></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5.png"/><Relationship Id="rId7" Type="http://schemas.openxmlformats.org/officeDocument/2006/relationships/diagramColors" Target="../diagrams/colors4.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0.xml.rels><?xml version="1.0" encoding="UTF-8" standalone="yes"?>
<Relationships xmlns="http://schemas.openxmlformats.org/package/2006/relationships"><Relationship Id="rId8" Type="http://schemas.openxmlformats.org/officeDocument/2006/relationships/diagramData" Target="../diagrams/data7.xml"/><Relationship Id="rId3" Type="http://schemas.openxmlformats.org/officeDocument/2006/relationships/diagramData" Target="../diagrams/data6.xml"/><Relationship Id="rId7" Type="http://schemas.microsoft.com/office/2007/relationships/diagramDrawing" Target="../diagrams/drawing6.xml"/><Relationship Id="rId12" Type="http://schemas.microsoft.com/office/2007/relationships/diagramDrawing" Target="../diagrams/drawing7.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6.xml"/><Relationship Id="rId11" Type="http://schemas.openxmlformats.org/officeDocument/2006/relationships/diagramColors" Target="../diagrams/colors7.xml"/><Relationship Id="rId5" Type="http://schemas.openxmlformats.org/officeDocument/2006/relationships/diagramQuickStyle" Target="../diagrams/quickStyle6.xml"/><Relationship Id="rId10" Type="http://schemas.openxmlformats.org/officeDocument/2006/relationships/diagramQuickStyle" Target="../diagrams/quickStyle7.xml"/><Relationship Id="rId4" Type="http://schemas.openxmlformats.org/officeDocument/2006/relationships/diagramLayout" Target="../diagrams/layout6.xml"/><Relationship Id="rId9" Type="http://schemas.openxmlformats.org/officeDocument/2006/relationships/diagramLayout" Target="../diagrams/layout7.xml"/></Relationships>
</file>

<file path=ppt/slides/_rels/slide21.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8" Type="http://schemas.openxmlformats.org/officeDocument/2006/relationships/diagramData" Target="../diagrams/data10.xml"/><Relationship Id="rId3" Type="http://schemas.openxmlformats.org/officeDocument/2006/relationships/diagramData" Target="../diagrams/data9.xml"/><Relationship Id="rId7" Type="http://schemas.microsoft.com/office/2007/relationships/diagramDrawing" Target="../diagrams/drawing9.xml"/><Relationship Id="rId12" Type="http://schemas.microsoft.com/office/2007/relationships/diagramDrawing" Target="../diagrams/drawing10.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Colors" Target="../diagrams/colors9.xml"/><Relationship Id="rId11" Type="http://schemas.openxmlformats.org/officeDocument/2006/relationships/diagramColors" Target="../diagrams/colors10.xml"/><Relationship Id="rId5" Type="http://schemas.openxmlformats.org/officeDocument/2006/relationships/diagramQuickStyle" Target="../diagrams/quickStyle9.xml"/><Relationship Id="rId10" Type="http://schemas.openxmlformats.org/officeDocument/2006/relationships/diagramQuickStyle" Target="../diagrams/quickStyle10.xml"/><Relationship Id="rId4" Type="http://schemas.openxmlformats.org/officeDocument/2006/relationships/diagramLayout" Target="../diagrams/layout9.xml"/><Relationship Id="rId9" Type="http://schemas.openxmlformats.org/officeDocument/2006/relationships/diagramLayout" Target="../diagrams/layout10.xml"/></Relationships>
</file>

<file path=ppt/slides/_rels/slide24.xml.rels><?xml version="1.0" encoding="UTF-8" standalone="yes"?>
<Relationships xmlns="http://schemas.openxmlformats.org/package/2006/relationships"><Relationship Id="rId8" Type="http://schemas.openxmlformats.org/officeDocument/2006/relationships/diagramQuickStyle" Target="../diagrams/quickStyle11.xml"/><Relationship Id="rId3" Type="http://schemas.openxmlformats.org/officeDocument/2006/relationships/image" Target="../media/image18.png"/><Relationship Id="rId7" Type="http://schemas.openxmlformats.org/officeDocument/2006/relationships/diagramLayout" Target="../diagrams/layout11.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diagramData" Target="../diagrams/data11.xml"/><Relationship Id="rId5" Type="http://schemas.openxmlformats.org/officeDocument/2006/relationships/image" Target="../media/image20.png"/><Relationship Id="rId10" Type="http://schemas.microsoft.com/office/2007/relationships/diagramDrawing" Target="../diagrams/drawing11.xml"/><Relationship Id="rId4" Type="http://schemas.openxmlformats.org/officeDocument/2006/relationships/image" Target="../media/image19.png"/><Relationship Id="rId9" Type="http://schemas.openxmlformats.org/officeDocument/2006/relationships/diagramColors" Target="../diagrams/colors11.xml"/></Relationships>
</file>

<file path=ppt/slides/_rels/slide25.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21.png"/><Relationship Id="rId7" Type="http://schemas.openxmlformats.org/officeDocument/2006/relationships/diagramColors" Target="../diagrams/colors12.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2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8.xml.rels><?xml version="1.0" encoding="UTF-8" standalone="yes"?>
<Relationships xmlns="http://schemas.openxmlformats.org/package/2006/relationships"><Relationship Id="rId8" Type="http://schemas.microsoft.com/office/2007/relationships/diagramDrawing" Target="../diagrams/drawing14.xml"/><Relationship Id="rId3" Type="http://schemas.openxmlformats.org/officeDocument/2006/relationships/image" Target="../media/image23.png"/><Relationship Id="rId7" Type="http://schemas.openxmlformats.org/officeDocument/2006/relationships/diagramColors" Target="../diagrams/colors14.xml"/><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diagramQuickStyle" Target="../diagrams/quickStyle14.xml"/><Relationship Id="rId5" Type="http://schemas.openxmlformats.org/officeDocument/2006/relationships/diagramLayout" Target="../diagrams/layout14.xml"/><Relationship Id="rId4" Type="http://schemas.openxmlformats.org/officeDocument/2006/relationships/diagramData" Target="../diagrams/data14.xml"/></Relationships>
</file>

<file path=ppt/slides/_rels/slide29.xml.rels><?xml version="1.0" encoding="UTF-8" standalone="yes"?>
<Relationships xmlns="http://schemas.openxmlformats.org/package/2006/relationships"><Relationship Id="rId8" Type="http://schemas.microsoft.com/office/2007/relationships/diagramDrawing" Target="../diagrams/drawing15.xml"/><Relationship Id="rId3" Type="http://schemas.openxmlformats.org/officeDocument/2006/relationships/image" Target="../media/image23.png"/><Relationship Id="rId7" Type="http://schemas.openxmlformats.org/officeDocument/2006/relationships/diagramColors" Target="../diagrams/colors15.xml"/><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diagramQuickStyle" Target="../diagrams/quickStyle15.xml"/><Relationship Id="rId5" Type="http://schemas.openxmlformats.org/officeDocument/2006/relationships/diagramLayout" Target="../diagrams/layout15.xml"/><Relationship Id="rId4" Type="http://schemas.openxmlformats.org/officeDocument/2006/relationships/diagramData" Target="../diagrams/data15.xml"/></Relationships>
</file>

<file path=ppt/slides/_rels/slide30.xml.rels><?xml version="1.0" encoding="UTF-8" standalone="yes"?>
<Relationships xmlns="http://schemas.openxmlformats.org/package/2006/relationships"><Relationship Id="rId8" Type="http://schemas.openxmlformats.org/officeDocument/2006/relationships/diagramColors" Target="../diagrams/colors16.xml"/><Relationship Id="rId3" Type="http://schemas.openxmlformats.org/officeDocument/2006/relationships/image" Target="../media/image24.png"/><Relationship Id="rId7" Type="http://schemas.openxmlformats.org/officeDocument/2006/relationships/diagramQuickStyle" Target="../diagrams/quickStyle16.xm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Layout" Target="../diagrams/layout16.xml"/><Relationship Id="rId5" Type="http://schemas.openxmlformats.org/officeDocument/2006/relationships/diagramData" Target="../diagrams/data16.xml"/><Relationship Id="rId4" Type="http://schemas.openxmlformats.org/officeDocument/2006/relationships/image" Target="../media/image25.png"/><Relationship Id="rId9" Type="http://schemas.microsoft.com/office/2007/relationships/diagramDrawing" Target="../diagrams/drawing16.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32.xml.rels><?xml version="1.0" encoding="UTF-8" standalone="yes"?>
<Relationships xmlns="http://schemas.openxmlformats.org/package/2006/relationships"><Relationship Id="rId8" Type="http://schemas.microsoft.com/office/2007/relationships/diagramDrawing" Target="../diagrams/drawing18.xml"/><Relationship Id="rId3" Type="http://schemas.openxmlformats.org/officeDocument/2006/relationships/image" Target="../media/image26.jpeg"/><Relationship Id="rId7" Type="http://schemas.openxmlformats.org/officeDocument/2006/relationships/diagramColors" Target="../diagrams/colors18.xml"/><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diagramQuickStyle" Target="../diagrams/quickStyle18.xml"/><Relationship Id="rId5" Type="http://schemas.openxmlformats.org/officeDocument/2006/relationships/diagramLayout" Target="../diagrams/layout18.xml"/><Relationship Id="rId4" Type="http://schemas.openxmlformats.org/officeDocument/2006/relationships/diagramData" Target="../diagrams/data18.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notesSlide" Target="../notesSlides/notesSlide30.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notesSlide" Target="../notesSlides/notesSlide31.xml"/></Relationships>
</file>

<file path=ppt/slides/_rels/slide35.xml.rels><?xml version="1.0" encoding="UTF-8" standalone="yes"?>
<Relationships xmlns="http://schemas.openxmlformats.org/package/2006/relationships"><Relationship Id="rId8" Type="http://schemas.openxmlformats.org/officeDocument/2006/relationships/diagramLayout" Target="../diagrams/layout19.xml"/><Relationship Id="rId3" Type="http://schemas.openxmlformats.org/officeDocument/2006/relationships/image" Target="../media/image29.png"/><Relationship Id="rId7" Type="http://schemas.openxmlformats.org/officeDocument/2006/relationships/diagramData" Target="../diagrams/data19.xml"/><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image" Target="../media/image32.png"/><Relationship Id="rId11" Type="http://schemas.microsoft.com/office/2007/relationships/diagramDrawing" Target="../diagrams/drawing19.xml"/><Relationship Id="rId5" Type="http://schemas.openxmlformats.org/officeDocument/2006/relationships/image" Target="../media/image31.png"/><Relationship Id="rId10" Type="http://schemas.openxmlformats.org/officeDocument/2006/relationships/diagramColors" Target="../diagrams/colors19.xml"/><Relationship Id="rId4" Type="http://schemas.openxmlformats.org/officeDocument/2006/relationships/image" Target="../media/image30.png"/><Relationship Id="rId9" Type="http://schemas.openxmlformats.org/officeDocument/2006/relationships/diagramQuickStyle" Target="../diagrams/quickStyle19.xml"/></Relationships>
</file>

<file path=ppt/slides/_rels/slide3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7.png"/><Relationship Id="rId4" Type="http://schemas.openxmlformats.org/officeDocument/2006/relationships/notesSlide" Target="../notesSlides/notesSlide34.xml"/></Relationships>
</file>

<file path=ppt/slides/_rels/slide3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39.jpeg"/><Relationship Id="rId7" Type="http://schemas.openxmlformats.org/officeDocument/2006/relationships/image" Target="../media/image43.jpeg"/><Relationship Id="rId2" Type="http://schemas.openxmlformats.org/officeDocument/2006/relationships/notesSlide" Target="../notesSlides/notesSlide36.xml"/><Relationship Id="rId1" Type="http://schemas.openxmlformats.org/officeDocument/2006/relationships/slideLayout" Target="../slideLayouts/slideLayout7.xml"/><Relationship Id="rId6" Type="http://schemas.openxmlformats.org/officeDocument/2006/relationships/image" Target="../media/image42.jpeg"/><Relationship Id="rId5" Type="http://schemas.openxmlformats.org/officeDocument/2006/relationships/image" Target="../media/image41.jpeg"/><Relationship Id="rId4" Type="http://schemas.openxmlformats.org/officeDocument/2006/relationships/image" Target="../media/image40.jpe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7.png"/><Relationship Id="rId4" Type="http://schemas.openxmlformats.org/officeDocument/2006/relationships/notesSlide" Target="../notesSlides/notesSlide38.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40.xml"/><Relationship Id="rId1" Type="http://schemas.openxmlformats.org/officeDocument/2006/relationships/slideLayout" Target="../slideLayouts/slideLayout6.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4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8" Type="http://schemas.microsoft.com/office/2007/relationships/diagramDrawing" Target="../diagrams/drawing21.xml"/><Relationship Id="rId3" Type="http://schemas.openxmlformats.org/officeDocument/2006/relationships/image" Target="../media/image45.png"/><Relationship Id="rId7" Type="http://schemas.openxmlformats.org/officeDocument/2006/relationships/diagramColors" Target="../diagrams/colors21.xml"/><Relationship Id="rId2" Type="http://schemas.openxmlformats.org/officeDocument/2006/relationships/notesSlide" Target="../notesSlides/notesSlide42.xml"/><Relationship Id="rId1" Type="http://schemas.openxmlformats.org/officeDocument/2006/relationships/slideLayout" Target="../slideLayouts/slideLayout7.xml"/><Relationship Id="rId6" Type="http://schemas.openxmlformats.org/officeDocument/2006/relationships/diagramQuickStyle" Target="../diagrams/quickStyle21.xml"/><Relationship Id="rId5" Type="http://schemas.openxmlformats.org/officeDocument/2006/relationships/diagramLayout" Target="../diagrams/layout21.xml"/><Relationship Id="rId4" Type="http://schemas.openxmlformats.org/officeDocument/2006/relationships/diagramData" Target="../diagrams/data21.xml"/></Relationships>
</file>

<file path=ppt/slides/_rels/slide46.xml.rels><?xml version="1.0" encoding="UTF-8" standalone="yes"?>
<Relationships xmlns="http://schemas.openxmlformats.org/package/2006/relationships"><Relationship Id="rId8" Type="http://schemas.microsoft.com/office/2007/relationships/diagramDrawing" Target="../diagrams/drawing22.xml"/><Relationship Id="rId3" Type="http://schemas.openxmlformats.org/officeDocument/2006/relationships/image" Target="../media/image46.png"/><Relationship Id="rId7" Type="http://schemas.openxmlformats.org/officeDocument/2006/relationships/diagramColors" Target="../diagrams/colors22.xml"/><Relationship Id="rId2" Type="http://schemas.openxmlformats.org/officeDocument/2006/relationships/notesSlide" Target="../notesSlides/notesSlide43.xml"/><Relationship Id="rId1" Type="http://schemas.openxmlformats.org/officeDocument/2006/relationships/slideLayout" Target="../slideLayouts/slideLayout7.xml"/><Relationship Id="rId6" Type="http://schemas.openxmlformats.org/officeDocument/2006/relationships/diagramQuickStyle" Target="../diagrams/quickStyle22.xml"/><Relationship Id="rId5" Type="http://schemas.openxmlformats.org/officeDocument/2006/relationships/diagramLayout" Target="../diagrams/layout22.xml"/><Relationship Id="rId4" Type="http://schemas.openxmlformats.org/officeDocument/2006/relationships/diagramData" Target="../diagrams/data22.xml"/></Relationships>
</file>

<file path=ppt/slides/_rels/slide47.xml.rels><?xml version="1.0" encoding="UTF-8" standalone="yes"?>
<Relationships xmlns="http://schemas.openxmlformats.org/package/2006/relationships"><Relationship Id="rId3" Type="http://schemas.openxmlformats.org/officeDocument/2006/relationships/hyperlink" Target="https://youtu.be/ubNF9QNEQLA" TargetMode="External"/><Relationship Id="rId2" Type="http://schemas.openxmlformats.org/officeDocument/2006/relationships/notesSlide" Target="../notesSlides/notesSlide44.xml"/><Relationship Id="rId1" Type="http://schemas.openxmlformats.org/officeDocument/2006/relationships/slideLayout" Target="../slideLayouts/slideLayout7.xml"/><Relationship Id="rId5" Type="http://schemas.openxmlformats.org/officeDocument/2006/relationships/image" Target="../media/image48.png"/><Relationship Id="rId4" Type="http://schemas.openxmlformats.org/officeDocument/2006/relationships/image" Target="../media/image47.png"/></Relationships>
</file>

<file path=ppt/slides/_rels/slide48.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45.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46.xml"/><Relationship Id="rId1" Type="http://schemas.openxmlformats.org/officeDocument/2006/relationships/slideLayout" Target="../slideLayouts/slideLayout7.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 Id="rId9" Type="http://schemas.openxmlformats.org/officeDocument/2006/relationships/image" Target="../media/image51.png"/></Relationships>
</file>

<file path=ppt/slides/_rels/slide50.xml.rels><?xml version="1.0" encoding="UTF-8" standalone="yes"?>
<Relationships xmlns="http://schemas.openxmlformats.org/package/2006/relationships"><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notesSlide" Target="../notesSlides/notesSlide47.xml"/><Relationship Id="rId1" Type="http://schemas.openxmlformats.org/officeDocument/2006/relationships/slideLayout" Target="../slideLayouts/slideLayout7.xml"/><Relationship Id="rId6" Type="http://schemas.openxmlformats.org/officeDocument/2006/relationships/diagramColors" Target="../diagrams/colors24.xml"/><Relationship Id="rId5" Type="http://schemas.openxmlformats.org/officeDocument/2006/relationships/diagramQuickStyle" Target="../diagrams/quickStyle24.xml"/><Relationship Id="rId4" Type="http://schemas.openxmlformats.org/officeDocument/2006/relationships/diagramLayout" Target="../diagrams/layout24.xml"/></Relationships>
</file>

<file path=ppt/slides/_rels/slide51.xml.rels><?xml version="1.0" encoding="UTF-8" standalone="yes"?>
<Relationships xmlns="http://schemas.openxmlformats.org/package/2006/relationships"><Relationship Id="rId3" Type="http://schemas.openxmlformats.org/officeDocument/2006/relationships/diagramData" Target="../diagrams/data25.xml"/><Relationship Id="rId7" Type="http://schemas.microsoft.com/office/2007/relationships/diagramDrawing" Target="../diagrams/drawing25.xml"/><Relationship Id="rId2" Type="http://schemas.openxmlformats.org/officeDocument/2006/relationships/notesSlide" Target="../notesSlides/notesSlide48.xml"/><Relationship Id="rId1" Type="http://schemas.openxmlformats.org/officeDocument/2006/relationships/slideLayout" Target="../slideLayouts/slideLayout7.xml"/><Relationship Id="rId6" Type="http://schemas.openxmlformats.org/officeDocument/2006/relationships/diagramColors" Target="../diagrams/colors25.xml"/><Relationship Id="rId5" Type="http://schemas.openxmlformats.org/officeDocument/2006/relationships/diagramQuickStyle" Target="../diagrams/quickStyle25.xml"/><Relationship Id="rId4" Type="http://schemas.openxmlformats.org/officeDocument/2006/relationships/diagramLayout" Target="../diagrams/layout25.xml"/></Relationships>
</file>

<file path=ppt/slides/_rels/slide52.xml.rels><?xml version="1.0" encoding="UTF-8" standalone="yes"?>
<Relationships xmlns="http://schemas.openxmlformats.org/package/2006/relationships"><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notesSlide" Target="../notesSlides/notesSlide49.xml"/><Relationship Id="rId1" Type="http://schemas.openxmlformats.org/officeDocument/2006/relationships/slideLayout" Target="../slideLayouts/slideLayout7.xml"/><Relationship Id="rId6" Type="http://schemas.openxmlformats.org/officeDocument/2006/relationships/diagramColors" Target="../diagrams/colors26.xml"/><Relationship Id="rId5" Type="http://schemas.openxmlformats.org/officeDocument/2006/relationships/diagramQuickStyle" Target="../diagrams/quickStyle26.xml"/><Relationship Id="rId4" Type="http://schemas.openxmlformats.org/officeDocument/2006/relationships/diagramLayout" Target="../diagrams/layout26.xml"/></Relationships>
</file>

<file path=ppt/slides/_rels/slide53.xml.rels><?xml version="1.0" encoding="UTF-8" standalone="yes"?>
<Relationships xmlns="http://schemas.openxmlformats.org/package/2006/relationships"><Relationship Id="rId3" Type="http://schemas.openxmlformats.org/officeDocument/2006/relationships/diagramData" Target="../diagrams/data27.xml"/><Relationship Id="rId7" Type="http://schemas.microsoft.com/office/2007/relationships/diagramDrawing" Target="../diagrams/drawing27.xml"/><Relationship Id="rId2" Type="http://schemas.openxmlformats.org/officeDocument/2006/relationships/notesSlide" Target="../notesSlides/notesSlide50.xml"/><Relationship Id="rId1" Type="http://schemas.openxmlformats.org/officeDocument/2006/relationships/slideLayout" Target="../slideLayouts/slideLayout7.xml"/><Relationship Id="rId6" Type="http://schemas.openxmlformats.org/officeDocument/2006/relationships/diagramColors" Target="../diagrams/colors27.xml"/><Relationship Id="rId5" Type="http://schemas.openxmlformats.org/officeDocument/2006/relationships/diagramQuickStyle" Target="../diagrams/quickStyle27.xml"/><Relationship Id="rId4" Type="http://schemas.openxmlformats.org/officeDocument/2006/relationships/diagramLayout" Target="../diagrams/layout27.xml"/></Relationships>
</file>

<file path=ppt/slides/_rels/slide54.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51.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diagramData" Target="../diagrams/data28.xml"/><Relationship Id="rId7" Type="http://schemas.microsoft.com/office/2007/relationships/diagramDrawing" Target="../diagrams/drawing28.xml"/><Relationship Id="rId2" Type="http://schemas.openxmlformats.org/officeDocument/2006/relationships/notesSlide" Target="../notesSlides/notesSlide52.xml"/><Relationship Id="rId1" Type="http://schemas.openxmlformats.org/officeDocument/2006/relationships/slideLayout" Target="../slideLayouts/slideLayout7.xml"/><Relationship Id="rId6" Type="http://schemas.openxmlformats.org/officeDocument/2006/relationships/diagramColors" Target="../diagrams/colors28.xml"/><Relationship Id="rId5" Type="http://schemas.openxmlformats.org/officeDocument/2006/relationships/diagramQuickStyle" Target="../diagrams/quickStyle28.xml"/><Relationship Id="rId4" Type="http://schemas.openxmlformats.org/officeDocument/2006/relationships/diagramLayout" Target="../diagrams/layout28.xml"/></Relationships>
</file>

<file path=ppt/slides/_rels/slide56.xml.rels><?xml version="1.0" encoding="UTF-8" standalone="yes"?>
<Relationships xmlns="http://schemas.openxmlformats.org/package/2006/relationships"><Relationship Id="rId3" Type="http://schemas.openxmlformats.org/officeDocument/2006/relationships/diagramData" Target="../diagrams/data29.xml"/><Relationship Id="rId7" Type="http://schemas.microsoft.com/office/2007/relationships/diagramDrawing" Target="../diagrams/drawing29.xml"/><Relationship Id="rId2" Type="http://schemas.openxmlformats.org/officeDocument/2006/relationships/notesSlide" Target="../notesSlides/notesSlide53.xml"/><Relationship Id="rId1" Type="http://schemas.openxmlformats.org/officeDocument/2006/relationships/slideLayout" Target="../slideLayouts/slideLayout7.xml"/><Relationship Id="rId6" Type="http://schemas.openxmlformats.org/officeDocument/2006/relationships/diagramColors" Target="../diagrams/colors29.xml"/><Relationship Id="rId5" Type="http://schemas.openxmlformats.org/officeDocument/2006/relationships/diagramQuickStyle" Target="../diagrams/quickStyle29.xml"/><Relationship Id="rId4" Type="http://schemas.openxmlformats.org/officeDocument/2006/relationships/diagramLayout" Target="../diagrams/layout29.xml"/></Relationships>
</file>

<file path=ppt/slides/_rels/slide57.xml.rels><?xml version="1.0" encoding="UTF-8" standalone="yes"?>
<Relationships xmlns="http://schemas.openxmlformats.org/package/2006/relationships"><Relationship Id="rId3" Type="http://schemas.openxmlformats.org/officeDocument/2006/relationships/diagramData" Target="../diagrams/data30.xml"/><Relationship Id="rId7" Type="http://schemas.microsoft.com/office/2007/relationships/diagramDrawing" Target="../diagrams/drawing30.xml"/><Relationship Id="rId2" Type="http://schemas.openxmlformats.org/officeDocument/2006/relationships/notesSlide" Target="../notesSlides/notesSlide54.xml"/><Relationship Id="rId1" Type="http://schemas.openxmlformats.org/officeDocument/2006/relationships/slideLayout" Target="../slideLayouts/slideLayout7.xml"/><Relationship Id="rId6" Type="http://schemas.openxmlformats.org/officeDocument/2006/relationships/diagramColors" Target="../diagrams/colors30.xml"/><Relationship Id="rId5" Type="http://schemas.openxmlformats.org/officeDocument/2006/relationships/diagramQuickStyle" Target="../diagrams/quickStyle30.xml"/><Relationship Id="rId4" Type="http://schemas.openxmlformats.org/officeDocument/2006/relationships/diagramLayout" Target="../diagrams/layout30.xml"/></Relationships>
</file>

<file path=ppt/slides/_rels/slide58.xml.rels><?xml version="1.0" encoding="UTF-8" standalone="yes"?>
<Relationships xmlns="http://schemas.openxmlformats.org/package/2006/relationships"><Relationship Id="rId3" Type="http://schemas.openxmlformats.org/officeDocument/2006/relationships/diagramData" Target="../diagrams/data31.xml"/><Relationship Id="rId7" Type="http://schemas.microsoft.com/office/2007/relationships/diagramDrawing" Target="../diagrams/drawing31.xml"/><Relationship Id="rId2" Type="http://schemas.openxmlformats.org/officeDocument/2006/relationships/notesSlide" Target="../notesSlides/notesSlide55.xml"/><Relationship Id="rId1" Type="http://schemas.openxmlformats.org/officeDocument/2006/relationships/slideLayout" Target="../slideLayouts/slideLayout7.xml"/><Relationship Id="rId6" Type="http://schemas.openxmlformats.org/officeDocument/2006/relationships/diagramColors" Target="../diagrams/colors31.xml"/><Relationship Id="rId5" Type="http://schemas.openxmlformats.org/officeDocument/2006/relationships/diagramQuickStyle" Target="../diagrams/quickStyle31.xml"/><Relationship Id="rId4" Type="http://schemas.openxmlformats.org/officeDocument/2006/relationships/diagramLayout" Target="../diagrams/layout31.xml"/></Relationships>
</file>

<file path=ppt/slides/_rels/slide59.xml.rels><?xml version="1.0" encoding="UTF-8" standalone="yes"?>
<Relationships xmlns="http://schemas.openxmlformats.org/package/2006/relationships"><Relationship Id="rId3" Type="http://schemas.openxmlformats.org/officeDocument/2006/relationships/diagramData" Target="../diagrams/data32.xml"/><Relationship Id="rId7" Type="http://schemas.microsoft.com/office/2007/relationships/diagramDrawing" Target="../diagrams/drawing32.xml"/><Relationship Id="rId2" Type="http://schemas.openxmlformats.org/officeDocument/2006/relationships/notesSlide" Target="../notesSlides/notesSlide56.xml"/><Relationship Id="rId1" Type="http://schemas.openxmlformats.org/officeDocument/2006/relationships/slideLayout" Target="../slideLayouts/slideLayout7.xml"/><Relationship Id="rId6" Type="http://schemas.openxmlformats.org/officeDocument/2006/relationships/diagramColors" Target="../diagrams/colors32.xml"/><Relationship Id="rId5" Type="http://schemas.openxmlformats.org/officeDocument/2006/relationships/diagramQuickStyle" Target="../diagrams/quickStyle32.xml"/><Relationship Id="rId4" Type="http://schemas.openxmlformats.org/officeDocument/2006/relationships/diagramLayout" Target="../diagrams/layout32.xml"/></Relationships>
</file>

<file path=ppt/slides/_rels/slide60.xml.rels><?xml version="1.0" encoding="UTF-8" standalone="yes"?>
<Relationships xmlns="http://schemas.openxmlformats.org/package/2006/relationships"><Relationship Id="rId3" Type="http://schemas.openxmlformats.org/officeDocument/2006/relationships/diagramData" Target="../diagrams/data33.xml"/><Relationship Id="rId7" Type="http://schemas.microsoft.com/office/2007/relationships/diagramDrawing" Target="../diagrams/drawing33.xml"/><Relationship Id="rId2" Type="http://schemas.openxmlformats.org/officeDocument/2006/relationships/notesSlide" Target="../notesSlides/notesSlide57.xml"/><Relationship Id="rId1" Type="http://schemas.openxmlformats.org/officeDocument/2006/relationships/slideLayout" Target="../slideLayouts/slideLayout7.xml"/><Relationship Id="rId6" Type="http://schemas.openxmlformats.org/officeDocument/2006/relationships/diagramColors" Target="../diagrams/colors33.xml"/><Relationship Id="rId5" Type="http://schemas.openxmlformats.org/officeDocument/2006/relationships/diagramQuickStyle" Target="../diagrams/quickStyle33.xml"/><Relationship Id="rId4" Type="http://schemas.openxmlformats.org/officeDocument/2006/relationships/diagramLayout" Target="../diagrams/layout33.xml"/></Relationships>
</file>

<file path=ppt/slides/_rels/slide61.xml.rels><?xml version="1.0" encoding="UTF-8" standalone="yes"?>
<Relationships xmlns="http://schemas.openxmlformats.org/package/2006/relationships"><Relationship Id="rId3" Type="http://schemas.openxmlformats.org/officeDocument/2006/relationships/diagramData" Target="../diagrams/data34.xml"/><Relationship Id="rId7" Type="http://schemas.microsoft.com/office/2007/relationships/diagramDrawing" Target="../diagrams/drawing34.xml"/><Relationship Id="rId2" Type="http://schemas.openxmlformats.org/officeDocument/2006/relationships/notesSlide" Target="../notesSlides/notesSlide58.xml"/><Relationship Id="rId1" Type="http://schemas.openxmlformats.org/officeDocument/2006/relationships/slideLayout" Target="../slideLayouts/slideLayout7.xml"/><Relationship Id="rId6" Type="http://schemas.openxmlformats.org/officeDocument/2006/relationships/diagramColors" Target="../diagrams/colors34.xml"/><Relationship Id="rId5" Type="http://schemas.openxmlformats.org/officeDocument/2006/relationships/diagramQuickStyle" Target="../diagrams/quickStyle34.xml"/><Relationship Id="rId4" Type="http://schemas.openxmlformats.org/officeDocument/2006/relationships/diagramLayout" Target="../diagrams/layout34.xml"/></Relationships>
</file>

<file path=ppt/slides/_rels/slide62.xml.rels><?xml version="1.0" encoding="UTF-8" standalone="yes"?>
<Relationships xmlns="http://schemas.openxmlformats.org/package/2006/relationships"><Relationship Id="rId8" Type="http://schemas.microsoft.com/office/2007/relationships/diagramDrawing" Target="../diagrams/drawing35.xml"/><Relationship Id="rId3" Type="http://schemas.openxmlformats.org/officeDocument/2006/relationships/image" Target="../media/image78.png"/><Relationship Id="rId7" Type="http://schemas.openxmlformats.org/officeDocument/2006/relationships/diagramColors" Target="../diagrams/colors35.xml"/><Relationship Id="rId2" Type="http://schemas.openxmlformats.org/officeDocument/2006/relationships/notesSlide" Target="../notesSlides/notesSlide59.xml"/><Relationship Id="rId1" Type="http://schemas.openxmlformats.org/officeDocument/2006/relationships/slideLayout" Target="../slideLayouts/slideLayout7.xml"/><Relationship Id="rId6" Type="http://schemas.openxmlformats.org/officeDocument/2006/relationships/diagramQuickStyle" Target="../diagrams/quickStyle35.xml"/><Relationship Id="rId5" Type="http://schemas.openxmlformats.org/officeDocument/2006/relationships/diagramLayout" Target="../diagrams/layout35.xml"/><Relationship Id="rId4" Type="http://schemas.openxmlformats.org/officeDocument/2006/relationships/diagramData" Target="../diagrams/data35.xml"/></Relationships>
</file>

<file path=ppt/slides/_rels/slide63.xml.rels><?xml version="1.0" encoding="UTF-8" standalone="yes"?>
<Relationships xmlns="http://schemas.openxmlformats.org/package/2006/relationships"><Relationship Id="rId3" Type="http://schemas.openxmlformats.org/officeDocument/2006/relationships/diagramData" Target="../diagrams/data36.xml"/><Relationship Id="rId7" Type="http://schemas.microsoft.com/office/2007/relationships/diagramDrawing" Target="../diagrams/drawing36.xml"/><Relationship Id="rId2" Type="http://schemas.openxmlformats.org/officeDocument/2006/relationships/notesSlide" Target="../notesSlides/notesSlide60.xml"/><Relationship Id="rId1" Type="http://schemas.openxmlformats.org/officeDocument/2006/relationships/slideLayout" Target="../slideLayouts/slideLayout7.xml"/><Relationship Id="rId6" Type="http://schemas.openxmlformats.org/officeDocument/2006/relationships/diagramColors" Target="../diagrams/colors36.xml"/><Relationship Id="rId5" Type="http://schemas.openxmlformats.org/officeDocument/2006/relationships/diagramQuickStyle" Target="../diagrams/quickStyle36.xml"/><Relationship Id="rId4" Type="http://schemas.openxmlformats.org/officeDocument/2006/relationships/diagramLayout" Target="../diagrams/layout36.xml"/></Relationships>
</file>

<file path=ppt/slides/_rels/slide64.xml.rels><?xml version="1.0" encoding="UTF-8" standalone="yes"?>
<Relationships xmlns="http://schemas.openxmlformats.org/package/2006/relationships"><Relationship Id="rId3" Type="http://schemas.openxmlformats.org/officeDocument/2006/relationships/diagramData" Target="../diagrams/data37.xml"/><Relationship Id="rId7" Type="http://schemas.microsoft.com/office/2007/relationships/diagramDrawing" Target="../diagrams/drawing37.xml"/><Relationship Id="rId2" Type="http://schemas.openxmlformats.org/officeDocument/2006/relationships/notesSlide" Target="../notesSlides/notesSlide61.xml"/><Relationship Id="rId1" Type="http://schemas.openxmlformats.org/officeDocument/2006/relationships/slideLayout" Target="../slideLayouts/slideLayout7.xml"/><Relationship Id="rId6" Type="http://schemas.openxmlformats.org/officeDocument/2006/relationships/diagramColors" Target="../diagrams/colors37.xml"/><Relationship Id="rId5" Type="http://schemas.openxmlformats.org/officeDocument/2006/relationships/diagramQuickStyle" Target="../diagrams/quickStyle37.xml"/><Relationship Id="rId4" Type="http://schemas.openxmlformats.org/officeDocument/2006/relationships/diagramLayout" Target="../diagrams/layout37.xml"/></Relationships>
</file>

<file path=ppt/slides/_rels/slide65.xml.rels><?xml version="1.0" encoding="UTF-8" standalone="yes"?>
<Relationships xmlns="http://schemas.openxmlformats.org/package/2006/relationships"><Relationship Id="rId3" Type="http://schemas.openxmlformats.org/officeDocument/2006/relationships/diagramData" Target="../diagrams/data38.xml"/><Relationship Id="rId7" Type="http://schemas.microsoft.com/office/2007/relationships/diagramDrawing" Target="../diagrams/drawing38.xml"/><Relationship Id="rId2" Type="http://schemas.openxmlformats.org/officeDocument/2006/relationships/notesSlide" Target="../notesSlides/notesSlide62.xml"/><Relationship Id="rId1" Type="http://schemas.openxmlformats.org/officeDocument/2006/relationships/slideLayout" Target="../slideLayouts/slideLayout7.xml"/><Relationship Id="rId6" Type="http://schemas.openxmlformats.org/officeDocument/2006/relationships/diagramColors" Target="../diagrams/colors38.xml"/><Relationship Id="rId5" Type="http://schemas.openxmlformats.org/officeDocument/2006/relationships/diagramQuickStyle" Target="../diagrams/quickStyle38.xml"/><Relationship Id="rId4" Type="http://schemas.openxmlformats.org/officeDocument/2006/relationships/diagramLayout" Target="../diagrams/layout38.xml"/></Relationships>
</file>

<file path=ppt/slides/_rels/slide66.xml.rels><?xml version="1.0" encoding="UTF-8" standalone="yes"?>
<Relationships xmlns="http://schemas.openxmlformats.org/package/2006/relationships"><Relationship Id="rId8" Type="http://schemas.openxmlformats.org/officeDocument/2006/relationships/image" Target="../media/image79.png"/><Relationship Id="rId3" Type="http://schemas.openxmlformats.org/officeDocument/2006/relationships/diagramData" Target="../diagrams/data39.xml"/><Relationship Id="rId7" Type="http://schemas.microsoft.com/office/2007/relationships/diagramDrawing" Target="../diagrams/drawing39.xml"/><Relationship Id="rId2" Type="http://schemas.openxmlformats.org/officeDocument/2006/relationships/notesSlide" Target="../notesSlides/notesSlide63.xml"/><Relationship Id="rId1" Type="http://schemas.openxmlformats.org/officeDocument/2006/relationships/slideLayout" Target="../slideLayouts/slideLayout7.xml"/><Relationship Id="rId6" Type="http://schemas.openxmlformats.org/officeDocument/2006/relationships/diagramColors" Target="../diagrams/colors39.xml"/><Relationship Id="rId5" Type="http://schemas.openxmlformats.org/officeDocument/2006/relationships/diagramQuickStyle" Target="../diagrams/quickStyle39.xml"/><Relationship Id="rId4" Type="http://schemas.openxmlformats.org/officeDocument/2006/relationships/diagramLayout" Target="../diagrams/layout39.xml"/></Relationships>
</file>

<file path=ppt/slides/_rels/slide67.xml.rels><?xml version="1.0" encoding="UTF-8" standalone="yes"?>
<Relationships xmlns="http://schemas.openxmlformats.org/package/2006/relationships"><Relationship Id="rId3" Type="http://schemas.openxmlformats.org/officeDocument/2006/relationships/diagramData" Target="../diagrams/data40.xml"/><Relationship Id="rId7" Type="http://schemas.microsoft.com/office/2007/relationships/diagramDrawing" Target="../diagrams/drawing40.xml"/><Relationship Id="rId2" Type="http://schemas.openxmlformats.org/officeDocument/2006/relationships/notesSlide" Target="../notesSlides/notesSlide64.xml"/><Relationship Id="rId1" Type="http://schemas.openxmlformats.org/officeDocument/2006/relationships/slideLayout" Target="../slideLayouts/slideLayout7.xml"/><Relationship Id="rId6" Type="http://schemas.openxmlformats.org/officeDocument/2006/relationships/diagramColors" Target="../diagrams/colors40.xml"/><Relationship Id="rId5" Type="http://schemas.openxmlformats.org/officeDocument/2006/relationships/diagramQuickStyle" Target="../diagrams/quickStyle40.xml"/><Relationship Id="rId4" Type="http://schemas.openxmlformats.org/officeDocument/2006/relationships/diagramLayout" Target="../diagrams/layout40.xml"/></Relationships>
</file>

<file path=ppt/slides/_rels/slide68.xml.rels><?xml version="1.0" encoding="UTF-8" standalone="yes"?>
<Relationships xmlns="http://schemas.openxmlformats.org/package/2006/relationships"><Relationship Id="rId3" Type="http://schemas.openxmlformats.org/officeDocument/2006/relationships/diagramData" Target="../diagrams/data41.xml"/><Relationship Id="rId7" Type="http://schemas.microsoft.com/office/2007/relationships/diagramDrawing" Target="../diagrams/drawing41.xml"/><Relationship Id="rId2" Type="http://schemas.openxmlformats.org/officeDocument/2006/relationships/notesSlide" Target="../notesSlides/notesSlide65.xml"/><Relationship Id="rId1" Type="http://schemas.openxmlformats.org/officeDocument/2006/relationships/slideLayout" Target="../slideLayouts/slideLayout7.xml"/><Relationship Id="rId6" Type="http://schemas.openxmlformats.org/officeDocument/2006/relationships/diagramColors" Target="../diagrams/colors41.xml"/><Relationship Id="rId5" Type="http://schemas.openxmlformats.org/officeDocument/2006/relationships/diagramQuickStyle" Target="../diagrams/quickStyle41.xml"/><Relationship Id="rId4" Type="http://schemas.openxmlformats.org/officeDocument/2006/relationships/diagramLayout" Target="../diagrams/layout41.xml"/></Relationships>
</file>

<file path=ppt/slides/_rels/slide69.xml.rels><?xml version="1.0" encoding="UTF-8" standalone="yes"?>
<Relationships xmlns="http://schemas.openxmlformats.org/package/2006/relationships"><Relationship Id="rId3" Type="http://schemas.openxmlformats.org/officeDocument/2006/relationships/diagramData" Target="../diagrams/data42.xml"/><Relationship Id="rId7" Type="http://schemas.microsoft.com/office/2007/relationships/diagramDrawing" Target="../diagrams/drawing42.xml"/><Relationship Id="rId2" Type="http://schemas.openxmlformats.org/officeDocument/2006/relationships/notesSlide" Target="../notesSlides/notesSlide66.xml"/><Relationship Id="rId1" Type="http://schemas.openxmlformats.org/officeDocument/2006/relationships/slideLayout" Target="../slideLayouts/slideLayout7.xml"/><Relationship Id="rId6" Type="http://schemas.openxmlformats.org/officeDocument/2006/relationships/diagramColors" Target="../diagrams/colors42.xml"/><Relationship Id="rId5" Type="http://schemas.openxmlformats.org/officeDocument/2006/relationships/diagramQuickStyle" Target="../diagrams/quickStyle42.xml"/><Relationship Id="rId4" Type="http://schemas.openxmlformats.org/officeDocument/2006/relationships/diagramLayout" Target="../diagrams/layout42.xml"/></Relationships>
</file>

<file path=ppt/slides/_rels/slide70.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67.xml"/><Relationship Id="rId1" Type="http://schemas.openxmlformats.org/officeDocument/2006/relationships/slideLayout" Target="../slideLayouts/slideLayout7.xml"/><Relationship Id="rId4" Type="http://schemas.openxmlformats.org/officeDocument/2006/relationships/image" Target="../media/image81.png"/></Relationships>
</file>

<file path=ppt/slides/_rels/slide71.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68.xml"/><Relationship Id="rId1" Type="http://schemas.openxmlformats.org/officeDocument/2006/relationships/slideLayout" Target="../slideLayouts/slideLayout7.xml"/><Relationship Id="rId4" Type="http://schemas.openxmlformats.org/officeDocument/2006/relationships/image" Target="../media/image83.png"/></Relationships>
</file>

<file path=ppt/slides/_rels/slide72.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69.xml"/><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70.xml"/><Relationship Id="rId1" Type="http://schemas.openxmlformats.org/officeDocument/2006/relationships/slideLayout" Target="../slideLayouts/slideLayout7.xml"/><Relationship Id="rId4" Type="http://schemas.openxmlformats.org/officeDocument/2006/relationships/image" Target="../media/image86.png"/></Relationships>
</file>

<file path=ppt/slides/_rels/slide74.xml.rels><?xml version="1.0" encoding="UTF-8" standalone="yes"?>
<Relationships xmlns="http://schemas.openxmlformats.org/package/2006/relationships"><Relationship Id="rId3" Type="http://schemas.openxmlformats.org/officeDocument/2006/relationships/diagramData" Target="../diagrams/data43.xml"/><Relationship Id="rId7" Type="http://schemas.microsoft.com/office/2007/relationships/diagramDrawing" Target="../diagrams/drawing43.xml"/><Relationship Id="rId2" Type="http://schemas.openxmlformats.org/officeDocument/2006/relationships/notesSlide" Target="../notesSlides/notesSlide71.xml"/><Relationship Id="rId1" Type="http://schemas.openxmlformats.org/officeDocument/2006/relationships/slideLayout" Target="../slideLayouts/slideLayout7.xml"/><Relationship Id="rId6" Type="http://schemas.openxmlformats.org/officeDocument/2006/relationships/diagramColors" Target="../diagrams/colors43.xml"/><Relationship Id="rId5" Type="http://schemas.openxmlformats.org/officeDocument/2006/relationships/diagramQuickStyle" Target="../diagrams/quickStyle43.xml"/><Relationship Id="rId4" Type="http://schemas.openxmlformats.org/officeDocument/2006/relationships/diagramLayout" Target="../diagrams/layout43.xml"/></Relationships>
</file>

<file path=ppt/slides/_rels/slide75.xml.rels><?xml version="1.0" encoding="UTF-8" standalone="yes"?>
<Relationships xmlns="http://schemas.openxmlformats.org/package/2006/relationships"><Relationship Id="rId8" Type="http://schemas.openxmlformats.org/officeDocument/2006/relationships/image" Target="../media/image87.png"/><Relationship Id="rId3" Type="http://schemas.openxmlformats.org/officeDocument/2006/relationships/diagramData" Target="../diagrams/data44.xml"/><Relationship Id="rId7" Type="http://schemas.microsoft.com/office/2007/relationships/diagramDrawing" Target="../diagrams/drawing44.xml"/><Relationship Id="rId2" Type="http://schemas.openxmlformats.org/officeDocument/2006/relationships/notesSlide" Target="../notesSlides/notesSlide72.xml"/><Relationship Id="rId1" Type="http://schemas.openxmlformats.org/officeDocument/2006/relationships/slideLayout" Target="../slideLayouts/slideLayout7.xml"/><Relationship Id="rId6" Type="http://schemas.openxmlformats.org/officeDocument/2006/relationships/diagramColors" Target="../diagrams/colors44.xml"/><Relationship Id="rId5" Type="http://schemas.openxmlformats.org/officeDocument/2006/relationships/diagramQuickStyle" Target="../diagrams/quickStyle44.xml"/><Relationship Id="rId4" Type="http://schemas.openxmlformats.org/officeDocument/2006/relationships/diagramLayout" Target="../diagrams/layout44.xml"/></Relationships>
</file>

<file path=ppt/slides/_rels/slide76.xml.rels><?xml version="1.0" encoding="UTF-8" standalone="yes"?>
<Relationships xmlns="http://schemas.openxmlformats.org/package/2006/relationships"><Relationship Id="rId3" Type="http://schemas.openxmlformats.org/officeDocument/2006/relationships/diagramData" Target="../diagrams/data45.xml"/><Relationship Id="rId7" Type="http://schemas.microsoft.com/office/2007/relationships/diagramDrawing" Target="../diagrams/drawing45.xml"/><Relationship Id="rId2" Type="http://schemas.openxmlformats.org/officeDocument/2006/relationships/notesSlide" Target="../notesSlides/notesSlide73.xml"/><Relationship Id="rId1" Type="http://schemas.openxmlformats.org/officeDocument/2006/relationships/slideLayout" Target="../slideLayouts/slideLayout7.xml"/><Relationship Id="rId6" Type="http://schemas.openxmlformats.org/officeDocument/2006/relationships/diagramColors" Target="../diagrams/colors45.xml"/><Relationship Id="rId5" Type="http://schemas.openxmlformats.org/officeDocument/2006/relationships/diagramQuickStyle" Target="../diagrams/quickStyle45.xml"/><Relationship Id="rId4" Type="http://schemas.openxmlformats.org/officeDocument/2006/relationships/diagramLayout" Target="../diagrams/layout45.xml"/></Relationships>
</file>

<file path=ppt/slides/_rels/slide77.xml.rels><?xml version="1.0" encoding="UTF-8" standalone="yes"?>
<Relationships xmlns="http://schemas.openxmlformats.org/package/2006/relationships"><Relationship Id="rId3" Type="http://schemas.openxmlformats.org/officeDocument/2006/relationships/diagramData" Target="../diagrams/data46.xml"/><Relationship Id="rId7" Type="http://schemas.microsoft.com/office/2007/relationships/diagramDrawing" Target="../diagrams/drawing46.xml"/><Relationship Id="rId2" Type="http://schemas.openxmlformats.org/officeDocument/2006/relationships/notesSlide" Target="../notesSlides/notesSlide74.xml"/><Relationship Id="rId1" Type="http://schemas.openxmlformats.org/officeDocument/2006/relationships/slideLayout" Target="../slideLayouts/slideLayout7.xml"/><Relationship Id="rId6" Type="http://schemas.openxmlformats.org/officeDocument/2006/relationships/diagramColors" Target="../diagrams/colors46.xml"/><Relationship Id="rId5" Type="http://schemas.openxmlformats.org/officeDocument/2006/relationships/diagramQuickStyle" Target="../diagrams/quickStyle46.xml"/><Relationship Id="rId4" Type="http://schemas.openxmlformats.org/officeDocument/2006/relationships/diagramLayout" Target="../diagrams/layout46.xml"/></Relationships>
</file>

<file path=ppt/slides/_rels/slide78.xml.rels><?xml version="1.0" encoding="UTF-8" standalone="yes"?>
<Relationships xmlns="http://schemas.openxmlformats.org/package/2006/relationships"><Relationship Id="rId3" Type="http://schemas.openxmlformats.org/officeDocument/2006/relationships/diagramData" Target="../diagrams/data47.xml"/><Relationship Id="rId7" Type="http://schemas.microsoft.com/office/2007/relationships/diagramDrawing" Target="../diagrams/drawing47.xml"/><Relationship Id="rId2" Type="http://schemas.openxmlformats.org/officeDocument/2006/relationships/notesSlide" Target="../notesSlides/notesSlide75.xml"/><Relationship Id="rId1" Type="http://schemas.openxmlformats.org/officeDocument/2006/relationships/slideLayout" Target="../slideLayouts/slideLayout7.xml"/><Relationship Id="rId6" Type="http://schemas.openxmlformats.org/officeDocument/2006/relationships/diagramColors" Target="../diagrams/colors47.xml"/><Relationship Id="rId5" Type="http://schemas.openxmlformats.org/officeDocument/2006/relationships/diagramQuickStyle" Target="../diagrams/quickStyle47.xml"/><Relationship Id="rId4" Type="http://schemas.openxmlformats.org/officeDocument/2006/relationships/diagramLayout" Target="../diagrams/layout47.xml"/></Relationships>
</file>

<file path=ppt/slides/_rels/slide79.xml.rels><?xml version="1.0" encoding="UTF-8" standalone="yes"?>
<Relationships xmlns="http://schemas.openxmlformats.org/package/2006/relationships"><Relationship Id="rId8" Type="http://schemas.microsoft.com/office/2007/relationships/diagramDrawing" Target="../diagrams/drawing48.xml"/><Relationship Id="rId3" Type="http://schemas.openxmlformats.org/officeDocument/2006/relationships/image" Target="../media/image88.png"/><Relationship Id="rId7" Type="http://schemas.openxmlformats.org/officeDocument/2006/relationships/diagramColors" Target="../diagrams/colors48.xml"/><Relationship Id="rId2" Type="http://schemas.openxmlformats.org/officeDocument/2006/relationships/notesSlide" Target="../notesSlides/notesSlide76.xml"/><Relationship Id="rId1" Type="http://schemas.openxmlformats.org/officeDocument/2006/relationships/slideLayout" Target="../slideLayouts/slideLayout7.xml"/><Relationship Id="rId6" Type="http://schemas.openxmlformats.org/officeDocument/2006/relationships/diagramQuickStyle" Target="../diagrams/quickStyle48.xml"/><Relationship Id="rId5" Type="http://schemas.openxmlformats.org/officeDocument/2006/relationships/diagramLayout" Target="../diagrams/layout48.xml"/><Relationship Id="rId4" Type="http://schemas.openxmlformats.org/officeDocument/2006/relationships/diagramData" Target="../diagrams/data48.xml"/></Relationships>
</file>

<file path=ppt/slides/_rels/slide80.xml.rels><?xml version="1.0" encoding="UTF-8" standalone="yes"?>
<Relationships xmlns="http://schemas.openxmlformats.org/package/2006/relationships"><Relationship Id="rId8" Type="http://schemas.openxmlformats.org/officeDocument/2006/relationships/diagramColors" Target="../diagrams/colors49.xml"/><Relationship Id="rId3" Type="http://schemas.openxmlformats.org/officeDocument/2006/relationships/image" Target="../media/image89.png"/><Relationship Id="rId7" Type="http://schemas.openxmlformats.org/officeDocument/2006/relationships/diagramQuickStyle" Target="../diagrams/quickStyle49.xml"/><Relationship Id="rId2" Type="http://schemas.openxmlformats.org/officeDocument/2006/relationships/notesSlide" Target="../notesSlides/notesSlide77.xml"/><Relationship Id="rId1" Type="http://schemas.openxmlformats.org/officeDocument/2006/relationships/slideLayout" Target="../slideLayouts/slideLayout7.xml"/><Relationship Id="rId6" Type="http://schemas.openxmlformats.org/officeDocument/2006/relationships/diagramLayout" Target="../diagrams/layout49.xml"/><Relationship Id="rId5" Type="http://schemas.openxmlformats.org/officeDocument/2006/relationships/diagramData" Target="../diagrams/data49.xml"/><Relationship Id="rId4" Type="http://schemas.openxmlformats.org/officeDocument/2006/relationships/image" Target="../media/image90.png"/><Relationship Id="rId9" Type="http://schemas.microsoft.com/office/2007/relationships/diagramDrawing" Target="../diagrams/drawing49.xml"/></Relationships>
</file>

<file path=ppt/slides/_rels/slide81.xml.rels><?xml version="1.0" encoding="UTF-8" standalone="yes"?>
<Relationships xmlns="http://schemas.openxmlformats.org/package/2006/relationships"><Relationship Id="rId8" Type="http://schemas.microsoft.com/office/2007/relationships/diagramDrawing" Target="../diagrams/drawing50.xml"/><Relationship Id="rId3" Type="http://schemas.openxmlformats.org/officeDocument/2006/relationships/image" Target="../media/image91.png"/><Relationship Id="rId7" Type="http://schemas.openxmlformats.org/officeDocument/2006/relationships/diagramColors" Target="../diagrams/colors50.xml"/><Relationship Id="rId2" Type="http://schemas.openxmlformats.org/officeDocument/2006/relationships/notesSlide" Target="../notesSlides/notesSlide78.xml"/><Relationship Id="rId1" Type="http://schemas.openxmlformats.org/officeDocument/2006/relationships/slideLayout" Target="../slideLayouts/slideLayout7.xml"/><Relationship Id="rId6" Type="http://schemas.openxmlformats.org/officeDocument/2006/relationships/diagramQuickStyle" Target="../diagrams/quickStyle50.xml"/><Relationship Id="rId5" Type="http://schemas.openxmlformats.org/officeDocument/2006/relationships/diagramLayout" Target="../diagrams/layout50.xml"/><Relationship Id="rId4" Type="http://schemas.openxmlformats.org/officeDocument/2006/relationships/diagramData" Target="../diagrams/data50.xml"/></Relationships>
</file>

<file path=ppt/slides/_rels/slide82.xml.rels><?xml version="1.0" encoding="UTF-8" standalone="yes"?>
<Relationships xmlns="http://schemas.openxmlformats.org/package/2006/relationships"><Relationship Id="rId8" Type="http://schemas.microsoft.com/office/2007/relationships/diagramDrawing" Target="../diagrams/drawing51.xml"/><Relationship Id="rId3" Type="http://schemas.openxmlformats.org/officeDocument/2006/relationships/image" Target="../media/image92.png"/><Relationship Id="rId7" Type="http://schemas.openxmlformats.org/officeDocument/2006/relationships/diagramColors" Target="../diagrams/colors51.xml"/><Relationship Id="rId2" Type="http://schemas.openxmlformats.org/officeDocument/2006/relationships/notesSlide" Target="../notesSlides/notesSlide79.xml"/><Relationship Id="rId1" Type="http://schemas.openxmlformats.org/officeDocument/2006/relationships/slideLayout" Target="../slideLayouts/slideLayout7.xml"/><Relationship Id="rId6" Type="http://schemas.openxmlformats.org/officeDocument/2006/relationships/diagramQuickStyle" Target="../diagrams/quickStyle51.xml"/><Relationship Id="rId5" Type="http://schemas.openxmlformats.org/officeDocument/2006/relationships/diagramLayout" Target="../diagrams/layout51.xml"/><Relationship Id="rId4" Type="http://schemas.openxmlformats.org/officeDocument/2006/relationships/diagramData" Target="../diagrams/data51.xml"/></Relationships>
</file>

<file path=ppt/slides/_rels/slide83.xml.rels><?xml version="1.0" encoding="UTF-8" standalone="yes"?>
<Relationships xmlns="http://schemas.openxmlformats.org/package/2006/relationships"><Relationship Id="rId3" Type="http://schemas.openxmlformats.org/officeDocument/2006/relationships/diagramData" Target="../diagrams/data52.xml"/><Relationship Id="rId7" Type="http://schemas.microsoft.com/office/2007/relationships/diagramDrawing" Target="../diagrams/drawing52.xml"/><Relationship Id="rId2" Type="http://schemas.openxmlformats.org/officeDocument/2006/relationships/notesSlide" Target="../notesSlides/notesSlide80.xml"/><Relationship Id="rId1" Type="http://schemas.openxmlformats.org/officeDocument/2006/relationships/slideLayout" Target="../slideLayouts/slideLayout7.xml"/><Relationship Id="rId6" Type="http://schemas.openxmlformats.org/officeDocument/2006/relationships/diagramColors" Target="../diagrams/colors52.xml"/><Relationship Id="rId5" Type="http://schemas.openxmlformats.org/officeDocument/2006/relationships/diagramQuickStyle" Target="../diagrams/quickStyle52.xml"/><Relationship Id="rId4" Type="http://schemas.openxmlformats.org/officeDocument/2006/relationships/diagramLayout" Target="../diagrams/layout52.xml"/></Relationships>
</file>

<file path=ppt/slides/_rels/slide84.xml.rels><?xml version="1.0" encoding="UTF-8" standalone="yes"?>
<Relationships xmlns="http://schemas.openxmlformats.org/package/2006/relationships"><Relationship Id="rId8" Type="http://schemas.microsoft.com/office/2007/relationships/diagramDrawing" Target="../diagrams/drawing53.xml"/><Relationship Id="rId3" Type="http://schemas.openxmlformats.org/officeDocument/2006/relationships/image" Target="../media/image93.png"/><Relationship Id="rId7" Type="http://schemas.openxmlformats.org/officeDocument/2006/relationships/diagramColors" Target="../diagrams/colors53.xml"/><Relationship Id="rId2" Type="http://schemas.openxmlformats.org/officeDocument/2006/relationships/notesSlide" Target="../notesSlides/notesSlide81.xml"/><Relationship Id="rId1" Type="http://schemas.openxmlformats.org/officeDocument/2006/relationships/slideLayout" Target="../slideLayouts/slideLayout7.xml"/><Relationship Id="rId6" Type="http://schemas.openxmlformats.org/officeDocument/2006/relationships/diagramQuickStyle" Target="../diagrams/quickStyle53.xml"/><Relationship Id="rId5" Type="http://schemas.openxmlformats.org/officeDocument/2006/relationships/diagramLayout" Target="../diagrams/layout53.xml"/><Relationship Id="rId4" Type="http://schemas.openxmlformats.org/officeDocument/2006/relationships/diagramData" Target="../diagrams/data53.xml"/></Relationships>
</file>

<file path=ppt/slides/_rels/slide85.xml.rels><?xml version="1.0" encoding="UTF-8" standalone="yes"?>
<Relationships xmlns="http://schemas.openxmlformats.org/package/2006/relationships"><Relationship Id="rId8" Type="http://schemas.openxmlformats.org/officeDocument/2006/relationships/diagramColors" Target="../diagrams/colors54.xml"/><Relationship Id="rId3" Type="http://schemas.openxmlformats.org/officeDocument/2006/relationships/image" Target="../media/image94.png"/><Relationship Id="rId7" Type="http://schemas.openxmlformats.org/officeDocument/2006/relationships/diagramQuickStyle" Target="../diagrams/quickStyle54.xml"/><Relationship Id="rId2" Type="http://schemas.openxmlformats.org/officeDocument/2006/relationships/notesSlide" Target="../notesSlides/notesSlide82.xml"/><Relationship Id="rId1" Type="http://schemas.openxmlformats.org/officeDocument/2006/relationships/slideLayout" Target="../slideLayouts/slideLayout7.xml"/><Relationship Id="rId6" Type="http://schemas.openxmlformats.org/officeDocument/2006/relationships/diagramLayout" Target="../diagrams/layout54.xml"/><Relationship Id="rId5" Type="http://schemas.openxmlformats.org/officeDocument/2006/relationships/diagramData" Target="../diagrams/data54.xml"/><Relationship Id="rId4" Type="http://schemas.openxmlformats.org/officeDocument/2006/relationships/image" Target="../media/image95.png"/><Relationship Id="rId9" Type="http://schemas.microsoft.com/office/2007/relationships/diagramDrawing" Target="../diagrams/drawing54.xml"/></Relationships>
</file>

<file path=ppt/slides/_rels/slide86.xml.rels><?xml version="1.0" encoding="UTF-8" standalone="yes"?>
<Relationships xmlns="http://schemas.openxmlformats.org/package/2006/relationships"><Relationship Id="rId3" Type="http://schemas.openxmlformats.org/officeDocument/2006/relationships/diagramData" Target="../diagrams/data55.xml"/><Relationship Id="rId7" Type="http://schemas.microsoft.com/office/2007/relationships/diagramDrawing" Target="../diagrams/drawing55.xml"/><Relationship Id="rId2" Type="http://schemas.openxmlformats.org/officeDocument/2006/relationships/notesSlide" Target="../notesSlides/notesSlide83.xml"/><Relationship Id="rId1" Type="http://schemas.openxmlformats.org/officeDocument/2006/relationships/slideLayout" Target="../slideLayouts/slideLayout7.xml"/><Relationship Id="rId6" Type="http://schemas.openxmlformats.org/officeDocument/2006/relationships/diagramColors" Target="../diagrams/colors55.xml"/><Relationship Id="rId5" Type="http://schemas.openxmlformats.org/officeDocument/2006/relationships/diagramQuickStyle" Target="../diagrams/quickStyle55.xml"/><Relationship Id="rId4" Type="http://schemas.openxmlformats.org/officeDocument/2006/relationships/diagramLayout" Target="../diagrams/layout55.xml"/></Relationships>
</file>

<file path=ppt/slides/_rels/slide87.xml.rels><?xml version="1.0" encoding="UTF-8" standalone="yes"?>
<Relationships xmlns="http://schemas.openxmlformats.org/package/2006/relationships"><Relationship Id="rId3" Type="http://schemas.openxmlformats.org/officeDocument/2006/relationships/diagramData" Target="../diagrams/data56.xml"/><Relationship Id="rId7" Type="http://schemas.microsoft.com/office/2007/relationships/diagramDrawing" Target="../diagrams/drawing56.xml"/><Relationship Id="rId2" Type="http://schemas.openxmlformats.org/officeDocument/2006/relationships/notesSlide" Target="../notesSlides/notesSlide84.xml"/><Relationship Id="rId1" Type="http://schemas.openxmlformats.org/officeDocument/2006/relationships/slideLayout" Target="../slideLayouts/slideLayout7.xml"/><Relationship Id="rId6" Type="http://schemas.openxmlformats.org/officeDocument/2006/relationships/diagramColors" Target="../diagrams/colors56.xml"/><Relationship Id="rId5" Type="http://schemas.openxmlformats.org/officeDocument/2006/relationships/diagramQuickStyle" Target="../diagrams/quickStyle56.xml"/><Relationship Id="rId4" Type="http://schemas.openxmlformats.org/officeDocument/2006/relationships/diagramLayout" Target="../diagrams/layout56.xml"/></Relationships>
</file>

<file path=ppt/slides/_rels/slide88.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notesSlide" Target="../notesSlides/notesSlide85.xml"/><Relationship Id="rId1" Type="http://schemas.openxmlformats.org/officeDocument/2006/relationships/slideLayout" Target="../slideLayouts/slideLayout7.xml"/></Relationships>
</file>

<file path=ppt/slides/_rels/slide89.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notesSlide" Target="../notesSlides/notesSlide86.xml"/><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3" Type="http://schemas.openxmlformats.org/officeDocument/2006/relationships/diagramData" Target="../diagrams/data57.xml"/><Relationship Id="rId7" Type="http://schemas.microsoft.com/office/2007/relationships/diagramDrawing" Target="../diagrams/drawing57.xml"/><Relationship Id="rId2" Type="http://schemas.openxmlformats.org/officeDocument/2006/relationships/notesSlide" Target="../notesSlides/notesSlide87.xml"/><Relationship Id="rId1" Type="http://schemas.openxmlformats.org/officeDocument/2006/relationships/slideLayout" Target="../slideLayouts/slideLayout7.xml"/><Relationship Id="rId6" Type="http://schemas.openxmlformats.org/officeDocument/2006/relationships/diagramColors" Target="../diagrams/colors57.xml"/><Relationship Id="rId5" Type="http://schemas.openxmlformats.org/officeDocument/2006/relationships/diagramQuickStyle" Target="../diagrams/quickStyle57.xml"/><Relationship Id="rId4" Type="http://schemas.openxmlformats.org/officeDocument/2006/relationships/diagramLayout" Target="../diagrams/layout57.xml"/></Relationships>
</file>

<file path=ppt/slides/_rels/slide91.xml.rels><?xml version="1.0" encoding="UTF-8" standalone="yes"?>
<Relationships xmlns="http://schemas.openxmlformats.org/package/2006/relationships"><Relationship Id="rId3" Type="http://schemas.openxmlformats.org/officeDocument/2006/relationships/diagramData" Target="../diagrams/data58.xml"/><Relationship Id="rId7" Type="http://schemas.microsoft.com/office/2007/relationships/diagramDrawing" Target="../diagrams/drawing58.xml"/><Relationship Id="rId2" Type="http://schemas.openxmlformats.org/officeDocument/2006/relationships/notesSlide" Target="../notesSlides/notesSlide88.xml"/><Relationship Id="rId1" Type="http://schemas.openxmlformats.org/officeDocument/2006/relationships/slideLayout" Target="../slideLayouts/slideLayout7.xml"/><Relationship Id="rId6" Type="http://schemas.openxmlformats.org/officeDocument/2006/relationships/diagramColors" Target="../diagrams/colors58.xml"/><Relationship Id="rId5" Type="http://schemas.openxmlformats.org/officeDocument/2006/relationships/diagramQuickStyle" Target="../diagrams/quickStyle58.xml"/><Relationship Id="rId4" Type="http://schemas.openxmlformats.org/officeDocument/2006/relationships/diagramLayout" Target="../diagrams/layout5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69B6F-66F5-394B-B65D-1C84C655A6BF}"/>
              </a:ext>
            </a:extLst>
          </p:cNvPr>
          <p:cNvSpPr>
            <a:spLocks noGrp="1"/>
          </p:cNvSpPr>
          <p:nvPr>
            <p:ph type="ctrTitle"/>
          </p:nvPr>
        </p:nvSpPr>
        <p:spPr>
          <a:xfrm>
            <a:off x="615460" y="2218173"/>
            <a:ext cx="4826795" cy="2858363"/>
          </a:xfrm>
        </p:spPr>
        <p:txBody>
          <a:bodyPr>
            <a:normAutofit fontScale="90000"/>
          </a:bodyPr>
          <a:lstStyle/>
          <a:p>
            <a:r>
              <a:rPr lang="en-US" sz="7200" dirty="0">
                <a:solidFill>
                  <a:srgbClr val="00B050"/>
                </a:solidFill>
              </a:rPr>
              <a:t>Conducting Investigations </a:t>
            </a:r>
            <a:br>
              <a:rPr lang="en-US" sz="7200" dirty="0">
                <a:solidFill>
                  <a:srgbClr val="00B050"/>
                </a:solidFill>
              </a:rPr>
            </a:br>
            <a:br>
              <a:rPr lang="en-US" sz="7200" dirty="0">
                <a:solidFill>
                  <a:srgbClr val="00B050"/>
                </a:solidFill>
              </a:rPr>
            </a:br>
            <a:r>
              <a:rPr lang="en-US" sz="3600" dirty="0">
                <a:solidFill>
                  <a:srgbClr val="00B050"/>
                </a:solidFill>
              </a:rPr>
              <a:t>An introduction to Witness Interviewing </a:t>
            </a:r>
            <a:endParaRPr lang="en-US" sz="7200" dirty="0">
              <a:solidFill>
                <a:srgbClr val="00B050"/>
              </a:solidFill>
            </a:endParaRPr>
          </a:p>
        </p:txBody>
      </p:sp>
      <p:pic>
        <p:nvPicPr>
          <p:cNvPr id="8194" name="Picture 2" descr="The Police and Criminal Evidence Act 1984 (PACE) - Geoffrey Miller  Solicitors">
            <a:extLst>
              <a:ext uri="{FF2B5EF4-FFF2-40B4-BE49-F238E27FC236}">
                <a16:creationId xmlns:a16="http://schemas.microsoft.com/office/drawing/2014/main" id="{DA9D9A2C-5CF1-0544-ABD1-78E3909BB44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127" r="6506" b="2"/>
          <a:stretch/>
        </p:blipFill>
        <p:spPr bwMode="auto">
          <a:xfrm>
            <a:off x="6096000" y="841375"/>
            <a:ext cx="5260975" cy="4707593"/>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noFill/>
          <a:effectLst>
            <a:outerShdw blurRad="381000" dist="152400" dir="5400000" algn="t" rotWithShape="0">
              <a:prstClr val="black">
                <a:alpha val="1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01691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A83EACC-0FE0-F048-94BE-779C9C8DF05D}"/>
              </a:ext>
            </a:extLst>
          </p:cNvPr>
          <p:cNvSpPr>
            <a:spLocks noGrp="1"/>
          </p:cNvSpPr>
          <p:nvPr>
            <p:ph type="title"/>
          </p:nvPr>
        </p:nvSpPr>
        <p:spPr>
          <a:xfrm>
            <a:off x="524741" y="620392"/>
            <a:ext cx="3808268" cy="5504688"/>
          </a:xfrm>
        </p:spPr>
        <p:txBody>
          <a:bodyPr>
            <a:normAutofit/>
          </a:bodyPr>
          <a:lstStyle/>
          <a:p>
            <a:r>
              <a:rPr lang="en-US" sz="6000">
                <a:solidFill>
                  <a:schemeClr val="bg1"/>
                </a:solidFill>
              </a:rPr>
              <a:t>Today’s aims and learning outcomes…</a:t>
            </a:r>
          </a:p>
        </p:txBody>
      </p:sp>
      <p:graphicFrame>
        <p:nvGraphicFramePr>
          <p:cNvPr id="5" name="Content Placeholder 2">
            <a:extLst>
              <a:ext uri="{FF2B5EF4-FFF2-40B4-BE49-F238E27FC236}">
                <a16:creationId xmlns:a16="http://schemas.microsoft.com/office/drawing/2014/main" id="{F69B7ED8-F4C3-E6B9-784A-ABABD986E64D}"/>
              </a:ext>
            </a:extLst>
          </p:cNvPr>
          <p:cNvGraphicFramePr>
            <a:graphicFrameLocks noGrp="1"/>
          </p:cNvGraphicFramePr>
          <p:nvPr>
            <p:ph idx="1"/>
            <p:extLst>
              <p:ext uri="{D42A27DB-BD31-4B8C-83A1-F6EECF244321}">
                <p14:modId xmlns:p14="http://schemas.microsoft.com/office/powerpoint/2010/main" val="4169846268"/>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747817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8184232" y="1196752"/>
            <a:ext cx="2124698" cy="4076734"/>
          </a:xfrm>
          <a:prstGeom prst="rect">
            <a:avLst/>
          </a:prstGeom>
          <a:solidFill>
            <a:schemeClr val="bg1"/>
          </a:solidFill>
        </p:spPr>
      </p:pic>
      <p:sp>
        <p:nvSpPr>
          <p:cNvPr id="4" name="Rectangle 3"/>
          <p:cNvSpPr txBox="1">
            <a:spLocks noChangeArrowheads="1"/>
          </p:cNvSpPr>
          <p:nvPr/>
        </p:nvSpPr>
        <p:spPr bwMode="auto">
          <a:xfrm>
            <a:off x="780176" y="998564"/>
            <a:ext cx="7116024" cy="4851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8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18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1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1800">
                <a:solidFill>
                  <a:schemeClr val="accent2"/>
                </a:solidFill>
                <a:latin typeface="+mn-lt"/>
              </a:defRPr>
            </a:lvl6pPr>
            <a:lvl7pPr marL="2971800" indent="-228600" algn="l" rtl="0" fontAlgn="base">
              <a:spcBef>
                <a:spcPct val="20000"/>
              </a:spcBef>
              <a:spcAft>
                <a:spcPct val="0"/>
              </a:spcAft>
              <a:buChar char="»"/>
              <a:defRPr sz="1800">
                <a:solidFill>
                  <a:schemeClr val="accent2"/>
                </a:solidFill>
                <a:latin typeface="+mn-lt"/>
              </a:defRPr>
            </a:lvl7pPr>
            <a:lvl8pPr marL="3429000" indent="-228600" algn="l" rtl="0" fontAlgn="base">
              <a:spcBef>
                <a:spcPct val="20000"/>
              </a:spcBef>
              <a:spcAft>
                <a:spcPct val="0"/>
              </a:spcAft>
              <a:buChar char="»"/>
              <a:defRPr sz="1800">
                <a:solidFill>
                  <a:schemeClr val="accent2"/>
                </a:solidFill>
                <a:latin typeface="+mn-lt"/>
              </a:defRPr>
            </a:lvl8pPr>
            <a:lvl9pPr marL="3886200" indent="-228600" algn="l" rtl="0" fontAlgn="base">
              <a:spcBef>
                <a:spcPct val="20000"/>
              </a:spcBef>
              <a:spcAft>
                <a:spcPct val="0"/>
              </a:spcAft>
              <a:buChar char="»"/>
              <a:defRPr sz="1800">
                <a:solidFill>
                  <a:schemeClr val="accent2"/>
                </a:solidFill>
                <a:latin typeface="+mn-lt"/>
              </a:defRPr>
            </a:lvl9pPr>
          </a:lstStyle>
          <a:p>
            <a:pPr marL="0" indent="0">
              <a:buNone/>
              <a:defRPr/>
            </a:pPr>
            <a:endParaRPr lang="en-GB" altLang="en-US" sz="2000" kern="0" dirty="0">
              <a:solidFill>
                <a:schemeClr val="tx1"/>
              </a:solidFill>
              <a:latin typeface="Tahoma" panose="020B0604030504040204" pitchFamily="34" charset="0"/>
              <a:ea typeface="Tahoma" panose="020B0604030504040204" pitchFamily="34" charset="0"/>
              <a:cs typeface="Tahoma" panose="020B0604030504040204" pitchFamily="34" charset="0"/>
            </a:endParaRPr>
          </a:p>
          <a:p>
            <a:pPr marL="0" indent="0">
              <a:buNone/>
              <a:defRPr/>
            </a:pPr>
            <a:r>
              <a:rPr lang="en-GB" altLang="en-US" sz="2000" kern="0" dirty="0">
                <a:solidFill>
                  <a:schemeClr val="tx1"/>
                </a:solidFill>
                <a:latin typeface="Tahoma" panose="020B0604030504040204" pitchFamily="34" charset="0"/>
                <a:ea typeface="Tahoma" panose="020B0604030504040204" pitchFamily="34" charset="0"/>
                <a:cs typeface="Tahoma" panose="020B0604030504040204" pitchFamily="34" charset="0"/>
              </a:rPr>
              <a:t>Conduct that has caused, or is likely to cause, </a:t>
            </a:r>
            <a:r>
              <a:rPr lang="en-GB" altLang="en-US" sz="2000" b="1" kern="0" dirty="0">
                <a:solidFill>
                  <a:srgbClr val="3333FF"/>
                </a:solidFill>
                <a:latin typeface="Tahoma" panose="020B0604030504040204" pitchFamily="34" charset="0"/>
                <a:ea typeface="Tahoma" panose="020B0604030504040204" pitchFamily="34" charset="0"/>
                <a:cs typeface="Tahoma" panose="020B0604030504040204" pitchFamily="34" charset="0"/>
              </a:rPr>
              <a:t>harassment, alarm or distress</a:t>
            </a:r>
            <a:r>
              <a:rPr lang="en-GB" altLang="en-US" sz="2000" b="1" kern="0" dirty="0">
                <a:solidFill>
                  <a:schemeClr val="tx1"/>
                </a:solidFill>
                <a:latin typeface="Tahoma" panose="020B0604030504040204" pitchFamily="34" charset="0"/>
                <a:ea typeface="Tahoma" panose="020B0604030504040204" pitchFamily="34" charset="0"/>
                <a:cs typeface="Tahoma" panose="020B0604030504040204" pitchFamily="34" charset="0"/>
              </a:rPr>
              <a:t> </a:t>
            </a:r>
            <a:r>
              <a:rPr lang="en-GB" altLang="en-US" sz="2000" kern="0" dirty="0">
                <a:solidFill>
                  <a:schemeClr val="tx1"/>
                </a:solidFill>
                <a:latin typeface="Tahoma" panose="020B0604030504040204" pitchFamily="34" charset="0"/>
                <a:ea typeface="Tahoma" panose="020B0604030504040204" pitchFamily="34" charset="0"/>
                <a:cs typeface="Tahoma" panose="020B0604030504040204" pitchFamily="34" charset="0"/>
              </a:rPr>
              <a:t>to any person</a:t>
            </a:r>
          </a:p>
          <a:p>
            <a:pPr marL="0" indent="0">
              <a:buNone/>
              <a:defRPr/>
            </a:pPr>
            <a:endParaRPr lang="en-GB" altLang="en-US" sz="2000" kern="0" dirty="0">
              <a:solidFill>
                <a:schemeClr val="tx1"/>
              </a:solidFill>
              <a:latin typeface="Tahoma" panose="020B0604030504040204" pitchFamily="34" charset="0"/>
              <a:ea typeface="Tahoma" panose="020B0604030504040204" pitchFamily="34" charset="0"/>
              <a:cs typeface="Tahoma" panose="020B0604030504040204" pitchFamily="34" charset="0"/>
            </a:endParaRPr>
          </a:p>
          <a:p>
            <a:pPr marL="0" indent="0">
              <a:buNone/>
              <a:defRPr/>
            </a:pPr>
            <a:r>
              <a:rPr lang="en-GB" altLang="en-US" sz="2000" kern="0" dirty="0">
                <a:solidFill>
                  <a:schemeClr val="tx1"/>
                </a:solidFill>
                <a:latin typeface="Tahoma" panose="020B0604030504040204" pitchFamily="34" charset="0"/>
                <a:ea typeface="Tahoma" panose="020B0604030504040204" pitchFamily="34" charset="0"/>
                <a:cs typeface="Tahoma" panose="020B0604030504040204" pitchFamily="34" charset="0"/>
              </a:rPr>
              <a:t>In a housing-related context it is:</a:t>
            </a:r>
          </a:p>
          <a:p>
            <a:pPr marL="0" indent="0">
              <a:buNone/>
              <a:defRPr/>
            </a:pPr>
            <a:endParaRPr lang="en-GB" altLang="en-US" sz="2000" kern="0" dirty="0">
              <a:solidFill>
                <a:schemeClr val="tx1"/>
              </a:solidFill>
              <a:latin typeface="Tahoma" panose="020B0604030504040204" pitchFamily="34" charset="0"/>
              <a:ea typeface="Tahoma" panose="020B0604030504040204" pitchFamily="34" charset="0"/>
              <a:cs typeface="Tahoma" panose="020B0604030504040204" pitchFamily="34" charset="0"/>
            </a:endParaRPr>
          </a:p>
          <a:p>
            <a:pPr marL="0" indent="0">
              <a:buNone/>
              <a:defRPr/>
            </a:pPr>
            <a:r>
              <a:rPr lang="en-GB" altLang="en-US" sz="2000" kern="0" dirty="0">
                <a:solidFill>
                  <a:schemeClr val="tx1"/>
                </a:solidFill>
                <a:latin typeface="Tahoma" panose="020B0604030504040204" pitchFamily="34" charset="0"/>
                <a:ea typeface="Tahoma" panose="020B0604030504040204" pitchFamily="34" charset="0"/>
                <a:cs typeface="Tahoma" panose="020B0604030504040204" pitchFamily="34" charset="0"/>
              </a:rPr>
              <a:t>Conduct capable of causing </a:t>
            </a:r>
            <a:r>
              <a:rPr lang="en-GB" altLang="en-US" sz="2000" b="1" kern="0" dirty="0">
                <a:solidFill>
                  <a:srgbClr val="3333FF"/>
                </a:solidFill>
                <a:latin typeface="Tahoma" panose="020B0604030504040204" pitchFamily="34" charset="0"/>
                <a:ea typeface="Tahoma" panose="020B0604030504040204" pitchFamily="34" charset="0"/>
                <a:cs typeface="Tahoma" panose="020B0604030504040204" pitchFamily="34" charset="0"/>
              </a:rPr>
              <a:t>nuisance</a:t>
            </a:r>
            <a:r>
              <a:rPr lang="en-GB" altLang="en-US" sz="2000" kern="0" dirty="0">
                <a:solidFill>
                  <a:schemeClr val="tx1"/>
                </a:solidFill>
                <a:latin typeface="Tahoma" panose="020B0604030504040204" pitchFamily="34" charset="0"/>
                <a:ea typeface="Tahoma" panose="020B0604030504040204" pitchFamily="34" charset="0"/>
                <a:cs typeface="Tahoma" panose="020B0604030504040204" pitchFamily="34" charset="0"/>
              </a:rPr>
              <a:t> or </a:t>
            </a:r>
            <a:r>
              <a:rPr lang="en-GB" altLang="en-US" sz="2000" b="1" kern="0" dirty="0">
                <a:solidFill>
                  <a:srgbClr val="3333FF"/>
                </a:solidFill>
                <a:latin typeface="Tahoma" panose="020B0604030504040204" pitchFamily="34" charset="0"/>
                <a:ea typeface="Tahoma" panose="020B0604030504040204" pitchFamily="34" charset="0"/>
                <a:cs typeface="Tahoma" panose="020B0604030504040204" pitchFamily="34" charset="0"/>
              </a:rPr>
              <a:t>annoyance</a:t>
            </a:r>
            <a:r>
              <a:rPr lang="en-GB" altLang="en-US" sz="2000" kern="0" dirty="0">
                <a:solidFill>
                  <a:srgbClr val="3333FF"/>
                </a:solidFill>
                <a:latin typeface="Tahoma" panose="020B0604030504040204" pitchFamily="34" charset="0"/>
                <a:ea typeface="Tahoma" panose="020B0604030504040204" pitchFamily="34" charset="0"/>
                <a:cs typeface="Tahoma" panose="020B0604030504040204" pitchFamily="34" charset="0"/>
              </a:rPr>
              <a:t> </a:t>
            </a:r>
            <a:r>
              <a:rPr lang="en-GB" altLang="en-US" sz="2000" kern="0" dirty="0">
                <a:solidFill>
                  <a:schemeClr val="tx1"/>
                </a:solidFill>
                <a:latin typeface="Tahoma" panose="020B0604030504040204" pitchFamily="34" charset="0"/>
                <a:ea typeface="Tahoma" panose="020B0604030504040204" pitchFamily="34" charset="0"/>
                <a:cs typeface="Tahoma" panose="020B0604030504040204" pitchFamily="34" charset="0"/>
              </a:rPr>
              <a:t>to a person in relation to that person’s occupation of residential premises</a:t>
            </a:r>
          </a:p>
          <a:p>
            <a:pPr marL="0" indent="0">
              <a:buNone/>
              <a:defRPr/>
            </a:pPr>
            <a:r>
              <a:rPr lang="en-GB" altLang="en-US" sz="2000" kern="0" dirty="0">
                <a:solidFill>
                  <a:schemeClr val="tx1"/>
                </a:solidFill>
                <a:latin typeface="Tahoma" panose="020B0604030504040204" pitchFamily="34" charset="0"/>
                <a:ea typeface="Tahoma" panose="020B0604030504040204" pitchFamily="34" charset="0"/>
                <a:cs typeface="Tahoma" panose="020B0604030504040204" pitchFamily="34" charset="0"/>
              </a:rPr>
              <a:t>    or</a:t>
            </a:r>
          </a:p>
          <a:p>
            <a:pPr marL="0" indent="0">
              <a:buNone/>
              <a:defRPr/>
            </a:pPr>
            <a:r>
              <a:rPr lang="en-GB" altLang="en-US" sz="2000" kern="0" dirty="0">
                <a:solidFill>
                  <a:schemeClr val="tx1"/>
                </a:solidFill>
                <a:latin typeface="Tahoma" panose="020B0604030504040204" pitchFamily="34" charset="0"/>
                <a:ea typeface="Tahoma" panose="020B0604030504040204" pitchFamily="34" charset="0"/>
                <a:cs typeface="Tahoma" panose="020B0604030504040204" pitchFamily="34" charset="0"/>
              </a:rPr>
              <a:t>Conduct capable of causing housing-related </a:t>
            </a:r>
            <a:r>
              <a:rPr lang="en-GB" altLang="en-US" sz="2000" b="1" kern="0" dirty="0">
                <a:solidFill>
                  <a:srgbClr val="3333FF"/>
                </a:solidFill>
                <a:latin typeface="Tahoma" panose="020B0604030504040204" pitchFamily="34" charset="0"/>
                <a:ea typeface="Tahoma" panose="020B0604030504040204" pitchFamily="34" charset="0"/>
                <a:cs typeface="Tahoma" panose="020B0604030504040204" pitchFamily="34" charset="0"/>
              </a:rPr>
              <a:t>nuisance</a:t>
            </a:r>
            <a:r>
              <a:rPr lang="en-GB" altLang="en-US" sz="2000" kern="0" dirty="0">
                <a:solidFill>
                  <a:srgbClr val="3333FF"/>
                </a:solidFill>
                <a:latin typeface="Tahoma" panose="020B0604030504040204" pitchFamily="34" charset="0"/>
                <a:ea typeface="Tahoma" panose="020B0604030504040204" pitchFamily="34" charset="0"/>
                <a:cs typeface="Tahoma" panose="020B0604030504040204" pitchFamily="34" charset="0"/>
              </a:rPr>
              <a:t> </a:t>
            </a:r>
            <a:r>
              <a:rPr lang="en-GB" altLang="en-US" sz="2000" kern="0" dirty="0">
                <a:solidFill>
                  <a:schemeClr val="tx1"/>
                </a:solidFill>
                <a:latin typeface="Tahoma" panose="020B0604030504040204" pitchFamily="34" charset="0"/>
                <a:ea typeface="Tahoma" panose="020B0604030504040204" pitchFamily="34" charset="0"/>
                <a:cs typeface="Tahoma" panose="020B0604030504040204" pitchFamily="34" charset="0"/>
              </a:rPr>
              <a:t>or </a:t>
            </a:r>
            <a:r>
              <a:rPr lang="en-GB" altLang="en-US" sz="2000" b="1" kern="0" dirty="0">
                <a:solidFill>
                  <a:srgbClr val="3333FF"/>
                </a:solidFill>
                <a:latin typeface="Tahoma" panose="020B0604030504040204" pitchFamily="34" charset="0"/>
                <a:ea typeface="Tahoma" panose="020B0604030504040204" pitchFamily="34" charset="0"/>
                <a:cs typeface="Tahoma" panose="020B0604030504040204" pitchFamily="34" charset="0"/>
              </a:rPr>
              <a:t>annoyance</a:t>
            </a:r>
            <a:r>
              <a:rPr lang="en-GB" altLang="en-US" sz="2000" kern="0" dirty="0">
                <a:solidFill>
                  <a:schemeClr val="tx1"/>
                </a:solidFill>
                <a:latin typeface="Tahoma" panose="020B0604030504040204" pitchFamily="34" charset="0"/>
                <a:ea typeface="Tahoma" panose="020B0604030504040204" pitchFamily="34" charset="0"/>
                <a:cs typeface="Tahoma" panose="020B0604030504040204" pitchFamily="34" charset="0"/>
              </a:rPr>
              <a:t> to any person.</a:t>
            </a:r>
          </a:p>
        </p:txBody>
      </p:sp>
      <p:sp>
        <p:nvSpPr>
          <p:cNvPr id="5" name="TextBox 4"/>
          <p:cNvSpPr txBox="1"/>
          <p:nvPr/>
        </p:nvSpPr>
        <p:spPr>
          <a:xfrm>
            <a:off x="2063552" y="327130"/>
            <a:ext cx="8045422" cy="523220"/>
          </a:xfrm>
          <a:prstGeom prst="rect">
            <a:avLst/>
          </a:prstGeom>
          <a:solidFill>
            <a:schemeClr val="accent2"/>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rPr>
              <a:t>What is Anti-social Behaviour?</a:t>
            </a:r>
          </a:p>
        </p:txBody>
      </p:sp>
    </p:spTree>
    <p:extLst>
      <p:ext uri="{BB962C8B-B14F-4D97-AF65-F5344CB8AC3E}">
        <p14:creationId xmlns:p14="http://schemas.microsoft.com/office/powerpoint/2010/main" val="447740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3" end="3"/>
                                            </p:txEl>
                                          </p:spTgt>
                                        </p:tgtEl>
                                        <p:attrNameLst>
                                          <p:attrName>style.visibility</p:attrName>
                                        </p:attrNameLst>
                                      </p:cBhvr>
                                      <p:to>
                                        <p:strVal val="visible"/>
                                      </p:to>
                                    </p:set>
                                    <p:animEffect transition="in" filter="fade">
                                      <p:cBhvr>
                                        <p:cTn id="12" dur="500"/>
                                        <p:tgtEl>
                                          <p:spTgt spid="4">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animEffect transition="in" filter="fade">
                                      <p:cBhvr>
                                        <p:cTn id="17" dur="500"/>
                                        <p:tgtEl>
                                          <p:spTgt spid="4">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6" end="6"/>
                                            </p:txEl>
                                          </p:spTgt>
                                        </p:tgtEl>
                                        <p:attrNameLst>
                                          <p:attrName>style.visibility</p:attrName>
                                        </p:attrNameLst>
                                      </p:cBhvr>
                                      <p:to>
                                        <p:strVal val="visible"/>
                                      </p:to>
                                    </p:set>
                                    <p:animEffect transition="in" filter="fade">
                                      <p:cBhvr>
                                        <p:cTn id="22" dur="500"/>
                                        <p:tgtEl>
                                          <p:spTgt spid="4">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7" end="7"/>
                                            </p:txEl>
                                          </p:spTgt>
                                        </p:tgtEl>
                                        <p:attrNameLst>
                                          <p:attrName>style.visibility</p:attrName>
                                        </p:attrNameLst>
                                      </p:cBhvr>
                                      <p:to>
                                        <p:strVal val="visible"/>
                                      </p:to>
                                    </p:set>
                                    <p:animEffect transition="in" filter="fade">
                                      <p:cBhvr>
                                        <p:cTn id="27"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2063552" y="327130"/>
            <a:ext cx="8045422" cy="523220"/>
          </a:xfrm>
          <a:prstGeom prst="rect">
            <a:avLst/>
          </a:prstGeom>
          <a:solidFill>
            <a:schemeClr val="accent2"/>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rPr>
              <a:t>Categories of Anti-social Behaviour</a:t>
            </a:r>
          </a:p>
        </p:txBody>
      </p:sp>
      <p:sp>
        <p:nvSpPr>
          <p:cNvPr id="2" name="TextBox 1"/>
          <p:cNvSpPr txBox="1"/>
          <p:nvPr/>
        </p:nvSpPr>
        <p:spPr>
          <a:xfrm>
            <a:off x="2063552" y="1124744"/>
            <a:ext cx="3665604" cy="3046988"/>
          </a:xfrm>
          <a:prstGeom prst="rect">
            <a:avLst/>
          </a:prstGeom>
          <a:noFill/>
        </p:spPr>
        <p:txBody>
          <a:bodyPr wrap="square" rtlCol="0">
            <a:spAutoFit/>
          </a:bodyPr>
          <a:lstStyle/>
          <a:p>
            <a:pPr algn="l"/>
            <a:r>
              <a:rPr lang="en-GB" sz="2400" dirty="0">
                <a:cs typeface="Arial" panose="020B0604020202020204" pitchFamily="34" charset="0"/>
              </a:rPr>
              <a:t>Misuse of Public Space:</a:t>
            </a:r>
          </a:p>
          <a:p>
            <a:pPr marL="457200" indent="-457200">
              <a:buFont typeface="Arial" panose="020B0604020202020204" pitchFamily="34" charset="0"/>
              <a:buChar char="•"/>
            </a:pPr>
            <a:r>
              <a:rPr lang="en-GB" sz="2400" dirty="0">
                <a:solidFill>
                  <a:srgbClr val="0070C0"/>
                </a:solidFill>
                <a:cs typeface="Arial" panose="020B0604020202020204" pitchFamily="34" charset="0"/>
              </a:rPr>
              <a:t>Drugs &amp; substances</a:t>
            </a:r>
          </a:p>
          <a:p>
            <a:pPr marL="457200" indent="-457200">
              <a:buFont typeface="Arial" panose="020B0604020202020204" pitchFamily="34" charset="0"/>
              <a:buChar char="•"/>
            </a:pPr>
            <a:r>
              <a:rPr lang="en-GB" sz="2400" dirty="0">
                <a:solidFill>
                  <a:srgbClr val="0070C0"/>
                </a:solidFill>
                <a:cs typeface="Arial" panose="020B0604020202020204" pitchFamily="34" charset="0"/>
              </a:rPr>
              <a:t>Street drinking</a:t>
            </a:r>
          </a:p>
          <a:p>
            <a:pPr marL="457200" indent="-457200">
              <a:buFont typeface="Arial" panose="020B0604020202020204" pitchFamily="34" charset="0"/>
              <a:buChar char="•"/>
            </a:pPr>
            <a:r>
              <a:rPr lang="en-GB" sz="2400" dirty="0">
                <a:solidFill>
                  <a:srgbClr val="0070C0"/>
                </a:solidFill>
                <a:cs typeface="Arial" panose="020B0604020202020204" pitchFamily="34" charset="0"/>
              </a:rPr>
              <a:t>Begging</a:t>
            </a:r>
          </a:p>
          <a:p>
            <a:pPr marL="457200" indent="-457200">
              <a:buFont typeface="Arial" panose="020B0604020202020204" pitchFamily="34" charset="0"/>
              <a:buChar char="•"/>
            </a:pPr>
            <a:r>
              <a:rPr lang="en-GB" sz="2400" dirty="0">
                <a:solidFill>
                  <a:srgbClr val="0070C0"/>
                </a:solidFill>
                <a:cs typeface="Arial" panose="020B0604020202020204" pitchFamily="34" charset="0"/>
              </a:rPr>
              <a:t>Prostitution</a:t>
            </a:r>
          </a:p>
          <a:p>
            <a:pPr marL="457200" indent="-457200">
              <a:buFont typeface="Arial" panose="020B0604020202020204" pitchFamily="34" charset="0"/>
              <a:buChar char="•"/>
            </a:pPr>
            <a:r>
              <a:rPr lang="en-GB" sz="2400" dirty="0">
                <a:solidFill>
                  <a:srgbClr val="0070C0"/>
                </a:solidFill>
                <a:cs typeface="Arial" panose="020B0604020202020204" pitchFamily="34" charset="0"/>
              </a:rPr>
              <a:t>Sexual acts</a:t>
            </a:r>
          </a:p>
          <a:p>
            <a:pPr marL="457200" indent="-457200">
              <a:buFont typeface="Arial" panose="020B0604020202020204" pitchFamily="34" charset="0"/>
              <a:buChar char="•"/>
            </a:pPr>
            <a:r>
              <a:rPr lang="en-GB" sz="2400" dirty="0">
                <a:solidFill>
                  <a:srgbClr val="0070C0"/>
                </a:solidFill>
                <a:cs typeface="Arial" panose="020B0604020202020204" pitchFamily="34" charset="0"/>
              </a:rPr>
              <a:t>Vehicle-related nuisance</a:t>
            </a:r>
          </a:p>
        </p:txBody>
      </p:sp>
      <p:sp>
        <p:nvSpPr>
          <p:cNvPr id="8" name="TextBox 7"/>
          <p:cNvSpPr txBox="1"/>
          <p:nvPr/>
        </p:nvSpPr>
        <p:spPr>
          <a:xfrm>
            <a:off x="5729156" y="1124744"/>
            <a:ext cx="4379818" cy="2677656"/>
          </a:xfrm>
          <a:prstGeom prst="rect">
            <a:avLst/>
          </a:prstGeom>
          <a:noFill/>
        </p:spPr>
        <p:txBody>
          <a:bodyPr wrap="square" rtlCol="0">
            <a:spAutoFit/>
          </a:bodyPr>
          <a:lstStyle/>
          <a:p>
            <a:pPr algn="l"/>
            <a:r>
              <a:rPr lang="en-GB" sz="2400" dirty="0">
                <a:ea typeface="Tahoma" panose="020B0604030504040204" pitchFamily="34" charset="0"/>
                <a:cs typeface="Tahoma" panose="020B0604030504040204" pitchFamily="34" charset="0"/>
              </a:rPr>
              <a:t>Disregard for community/personal well-being:</a:t>
            </a:r>
          </a:p>
          <a:p>
            <a:pPr marL="457200" indent="-457200">
              <a:buFont typeface="Arial" panose="020B0604020202020204" pitchFamily="34" charset="0"/>
              <a:buChar char="•"/>
            </a:pPr>
            <a:r>
              <a:rPr lang="en-GB" sz="2400" dirty="0">
                <a:solidFill>
                  <a:srgbClr val="0070C0"/>
                </a:solidFill>
              </a:rPr>
              <a:t>Rowdy behaviour</a:t>
            </a:r>
          </a:p>
          <a:p>
            <a:pPr marL="457200" indent="-457200">
              <a:buFont typeface="Arial" panose="020B0604020202020204" pitchFamily="34" charset="0"/>
              <a:buChar char="•"/>
            </a:pPr>
            <a:r>
              <a:rPr lang="en-GB" sz="2400" dirty="0">
                <a:solidFill>
                  <a:srgbClr val="0070C0"/>
                </a:solidFill>
              </a:rPr>
              <a:t>Noise</a:t>
            </a:r>
          </a:p>
          <a:p>
            <a:pPr marL="457200" indent="-457200">
              <a:buFont typeface="Arial" panose="020B0604020202020204" pitchFamily="34" charset="0"/>
              <a:buChar char="•"/>
            </a:pPr>
            <a:r>
              <a:rPr lang="en-GB" sz="2400" dirty="0">
                <a:solidFill>
                  <a:srgbClr val="0070C0"/>
                </a:solidFill>
              </a:rPr>
              <a:t>Nuisance behaviour</a:t>
            </a:r>
          </a:p>
          <a:p>
            <a:pPr marL="457200" indent="-457200">
              <a:buFont typeface="Arial" panose="020B0604020202020204" pitchFamily="34" charset="0"/>
              <a:buChar char="•"/>
            </a:pPr>
            <a:r>
              <a:rPr lang="en-GB" sz="2400" dirty="0">
                <a:solidFill>
                  <a:srgbClr val="0070C0"/>
                </a:solidFill>
              </a:rPr>
              <a:t>Hoax calls</a:t>
            </a:r>
          </a:p>
          <a:p>
            <a:pPr marL="457200" indent="-457200">
              <a:buFont typeface="Arial" panose="020B0604020202020204" pitchFamily="34" charset="0"/>
              <a:buChar char="•"/>
            </a:pPr>
            <a:r>
              <a:rPr lang="en-GB" sz="2400" dirty="0">
                <a:solidFill>
                  <a:srgbClr val="0070C0"/>
                </a:solidFill>
              </a:rPr>
              <a:t>Animal-related problems</a:t>
            </a:r>
          </a:p>
        </p:txBody>
      </p:sp>
      <p:pic>
        <p:nvPicPr>
          <p:cNvPr id="9" name="Picture 8"/>
          <p:cNvPicPr>
            <a:picLocks noChangeAspect="1"/>
          </p:cNvPicPr>
          <p:nvPr/>
        </p:nvPicPr>
        <p:blipFill>
          <a:blip r:embed="rId3"/>
          <a:stretch>
            <a:fillRect/>
          </a:stretch>
        </p:blipFill>
        <p:spPr>
          <a:xfrm>
            <a:off x="3359696" y="4171732"/>
            <a:ext cx="5822192" cy="1701872"/>
          </a:xfrm>
          <a:prstGeom prst="rect">
            <a:avLst/>
          </a:prstGeom>
        </p:spPr>
      </p:pic>
    </p:spTree>
    <p:extLst>
      <p:ext uri="{BB962C8B-B14F-4D97-AF65-F5344CB8AC3E}">
        <p14:creationId xmlns:p14="http://schemas.microsoft.com/office/powerpoint/2010/main" val="2541312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fade">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fade">
                                      <p:cBhvr>
                                        <p:cTn id="27" dur="500"/>
                                        <p:tgtEl>
                                          <p:spTgt spid="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
                                            <p:txEl>
                                              <p:pRg st="5" end="5"/>
                                            </p:txEl>
                                          </p:spTgt>
                                        </p:tgtEl>
                                        <p:attrNameLst>
                                          <p:attrName>style.visibility</p:attrName>
                                        </p:attrNameLst>
                                      </p:cBhvr>
                                      <p:to>
                                        <p:strVal val="visible"/>
                                      </p:to>
                                    </p:set>
                                    <p:animEffect transition="in" filter="fade">
                                      <p:cBhvr>
                                        <p:cTn id="32" dur="500"/>
                                        <p:tgtEl>
                                          <p:spTgt spid="2">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
                                            <p:txEl>
                                              <p:pRg st="6" end="6"/>
                                            </p:txEl>
                                          </p:spTgt>
                                        </p:tgtEl>
                                        <p:attrNameLst>
                                          <p:attrName>style.visibility</p:attrName>
                                        </p:attrNameLst>
                                      </p:cBhvr>
                                      <p:to>
                                        <p:strVal val="visible"/>
                                      </p:to>
                                    </p:set>
                                    <p:animEffect transition="in" filter="fade">
                                      <p:cBhvr>
                                        <p:cTn id="37" dur="500"/>
                                        <p:tgtEl>
                                          <p:spTgt spid="2">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8">
                                            <p:txEl>
                                              <p:pRg st="0" end="0"/>
                                            </p:txEl>
                                          </p:spTgt>
                                        </p:tgtEl>
                                        <p:attrNameLst>
                                          <p:attrName>style.visibility</p:attrName>
                                        </p:attrNameLst>
                                      </p:cBhvr>
                                      <p:to>
                                        <p:strVal val="visible"/>
                                      </p:to>
                                    </p:set>
                                    <p:animEffect transition="in" filter="fade">
                                      <p:cBhvr>
                                        <p:cTn id="42" dur="500"/>
                                        <p:tgtEl>
                                          <p:spTgt spid="8">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8">
                                            <p:txEl>
                                              <p:pRg st="1" end="1"/>
                                            </p:txEl>
                                          </p:spTgt>
                                        </p:tgtEl>
                                        <p:attrNameLst>
                                          <p:attrName>style.visibility</p:attrName>
                                        </p:attrNameLst>
                                      </p:cBhvr>
                                      <p:to>
                                        <p:strVal val="visible"/>
                                      </p:to>
                                    </p:set>
                                    <p:animEffect transition="in" filter="fade">
                                      <p:cBhvr>
                                        <p:cTn id="47" dur="500"/>
                                        <p:tgtEl>
                                          <p:spTgt spid="8">
                                            <p:txEl>
                                              <p:pRg st="1" end="1"/>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8">
                                            <p:txEl>
                                              <p:pRg st="2" end="2"/>
                                            </p:txEl>
                                          </p:spTgt>
                                        </p:tgtEl>
                                        <p:attrNameLst>
                                          <p:attrName>style.visibility</p:attrName>
                                        </p:attrNameLst>
                                      </p:cBhvr>
                                      <p:to>
                                        <p:strVal val="visible"/>
                                      </p:to>
                                    </p:set>
                                    <p:animEffect transition="in" filter="fade">
                                      <p:cBhvr>
                                        <p:cTn id="52" dur="500"/>
                                        <p:tgtEl>
                                          <p:spTgt spid="8">
                                            <p:txEl>
                                              <p:pRg st="2" end="2"/>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8">
                                            <p:txEl>
                                              <p:pRg st="3" end="3"/>
                                            </p:txEl>
                                          </p:spTgt>
                                        </p:tgtEl>
                                        <p:attrNameLst>
                                          <p:attrName>style.visibility</p:attrName>
                                        </p:attrNameLst>
                                      </p:cBhvr>
                                      <p:to>
                                        <p:strVal val="visible"/>
                                      </p:to>
                                    </p:set>
                                    <p:animEffect transition="in" filter="fade">
                                      <p:cBhvr>
                                        <p:cTn id="57" dur="500"/>
                                        <p:tgtEl>
                                          <p:spTgt spid="8">
                                            <p:txEl>
                                              <p:pRg st="3" end="3"/>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8">
                                            <p:txEl>
                                              <p:pRg st="4" end="4"/>
                                            </p:txEl>
                                          </p:spTgt>
                                        </p:tgtEl>
                                        <p:attrNameLst>
                                          <p:attrName>style.visibility</p:attrName>
                                        </p:attrNameLst>
                                      </p:cBhvr>
                                      <p:to>
                                        <p:strVal val="visible"/>
                                      </p:to>
                                    </p:set>
                                    <p:animEffect transition="in" filter="fade">
                                      <p:cBhvr>
                                        <p:cTn id="62" dur="500"/>
                                        <p:tgtEl>
                                          <p:spTgt spid="8">
                                            <p:txEl>
                                              <p:pRg st="4" end="4"/>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nodeType="clickEffect">
                                  <p:stCondLst>
                                    <p:cond delay="0"/>
                                  </p:stCondLst>
                                  <p:childTnLst>
                                    <p:set>
                                      <p:cBhvr>
                                        <p:cTn id="66" dur="1" fill="hold">
                                          <p:stCondLst>
                                            <p:cond delay="0"/>
                                          </p:stCondLst>
                                        </p:cTn>
                                        <p:tgtEl>
                                          <p:spTgt spid="8">
                                            <p:txEl>
                                              <p:pRg st="5" end="5"/>
                                            </p:txEl>
                                          </p:spTgt>
                                        </p:tgtEl>
                                        <p:attrNameLst>
                                          <p:attrName>style.visibility</p:attrName>
                                        </p:attrNameLst>
                                      </p:cBhvr>
                                      <p:to>
                                        <p:strVal val="visible"/>
                                      </p:to>
                                    </p:set>
                                    <p:animEffect transition="in" filter="fade">
                                      <p:cBhvr>
                                        <p:cTn id="67" dur="500"/>
                                        <p:tgtEl>
                                          <p:spTgt spid="8">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2030911" y="1414539"/>
            <a:ext cx="4320479" cy="44987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8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18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1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1800">
                <a:solidFill>
                  <a:schemeClr val="accent2"/>
                </a:solidFill>
                <a:latin typeface="+mn-lt"/>
              </a:defRPr>
            </a:lvl6pPr>
            <a:lvl7pPr marL="2971800" indent="-228600" algn="l" rtl="0" fontAlgn="base">
              <a:spcBef>
                <a:spcPct val="20000"/>
              </a:spcBef>
              <a:spcAft>
                <a:spcPct val="0"/>
              </a:spcAft>
              <a:buChar char="»"/>
              <a:defRPr sz="1800">
                <a:solidFill>
                  <a:schemeClr val="accent2"/>
                </a:solidFill>
                <a:latin typeface="+mn-lt"/>
              </a:defRPr>
            </a:lvl7pPr>
            <a:lvl8pPr marL="3429000" indent="-228600" algn="l" rtl="0" fontAlgn="base">
              <a:spcBef>
                <a:spcPct val="20000"/>
              </a:spcBef>
              <a:spcAft>
                <a:spcPct val="0"/>
              </a:spcAft>
              <a:buChar char="»"/>
              <a:defRPr sz="1800">
                <a:solidFill>
                  <a:schemeClr val="accent2"/>
                </a:solidFill>
                <a:latin typeface="+mn-lt"/>
              </a:defRPr>
            </a:lvl8pPr>
            <a:lvl9pPr marL="3886200" indent="-228600" algn="l" rtl="0" fontAlgn="base">
              <a:spcBef>
                <a:spcPct val="20000"/>
              </a:spcBef>
              <a:spcAft>
                <a:spcPct val="0"/>
              </a:spcAft>
              <a:buChar char="»"/>
              <a:defRPr sz="1800">
                <a:solidFill>
                  <a:schemeClr val="accent2"/>
                </a:solidFill>
                <a:latin typeface="+mn-lt"/>
              </a:defRPr>
            </a:lvl9pPr>
          </a:lstStyle>
          <a:p>
            <a:pPr>
              <a:lnSpc>
                <a:spcPct val="140000"/>
              </a:lnSpc>
              <a:defRPr/>
            </a:pPr>
            <a:r>
              <a:rPr lang="en-GB" altLang="en-US" kern="0" dirty="0">
                <a:solidFill>
                  <a:schemeClr val="tx1"/>
                </a:solidFill>
                <a:ea typeface="Tahoma" panose="020B0604030504040204" pitchFamily="34" charset="0"/>
                <a:cs typeface="Tahoma" panose="020B0604030504040204" pitchFamily="34" charset="0"/>
              </a:rPr>
              <a:t>Fear of continued crime</a:t>
            </a:r>
          </a:p>
          <a:p>
            <a:pPr>
              <a:lnSpc>
                <a:spcPct val="140000"/>
              </a:lnSpc>
              <a:defRPr/>
            </a:pPr>
            <a:r>
              <a:rPr lang="en-GB" altLang="en-US" kern="0" dirty="0">
                <a:solidFill>
                  <a:schemeClr val="tx1"/>
                </a:solidFill>
                <a:ea typeface="Tahoma" panose="020B0604030504040204" pitchFamily="34" charset="0"/>
                <a:cs typeface="Tahoma" panose="020B0604030504040204" pitchFamily="34" charset="0"/>
              </a:rPr>
              <a:t>Vulnerability and fear of a repeat attack</a:t>
            </a:r>
          </a:p>
          <a:p>
            <a:pPr>
              <a:lnSpc>
                <a:spcPct val="140000"/>
              </a:lnSpc>
              <a:defRPr/>
            </a:pPr>
            <a:r>
              <a:rPr lang="en-GB" altLang="en-US" kern="0" dirty="0">
                <a:solidFill>
                  <a:schemeClr val="tx1"/>
                </a:solidFill>
                <a:ea typeface="Tahoma" panose="020B0604030504040204" pitchFamily="34" charset="0"/>
                <a:cs typeface="Tahoma" panose="020B0604030504040204" pitchFamily="34" charset="0"/>
              </a:rPr>
              <a:t>Psychological trauma</a:t>
            </a:r>
          </a:p>
          <a:p>
            <a:pPr>
              <a:lnSpc>
                <a:spcPct val="140000"/>
              </a:lnSpc>
              <a:defRPr/>
            </a:pPr>
            <a:r>
              <a:rPr lang="en-GB" altLang="en-US" kern="0" dirty="0">
                <a:solidFill>
                  <a:schemeClr val="tx1"/>
                </a:solidFill>
                <a:ea typeface="Tahoma" panose="020B0604030504040204" pitchFamily="34" charset="0"/>
                <a:cs typeface="Tahoma" panose="020B0604030504040204" pitchFamily="34" charset="0"/>
              </a:rPr>
              <a:t>Risk of ill-health</a:t>
            </a:r>
          </a:p>
          <a:p>
            <a:pPr>
              <a:lnSpc>
                <a:spcPct val="140000"/>
              </a:lnSpc>
              <a:defRPr/>
            </a:pPr>
            <a:r>
              <a:rPr lang="en-GB" altLang="en-US" kern="0" dirty="0">
                <a:solidFill>
                  <a:schemeClr val="tx1"/>
                </a:solidFill>
                <a:ea typeface="Tahoma" panose="020B0604030504040204" pitchFamily="34" charset="0"/>
                <a:cs typeface="Tahoma" panose="020B0604030504040204" pitchFamily="34" charset="0"/>
              </a:rPr>
              <a:t>Sense of powerlessness</a:t>
            </a:r>
          </a:p>
          <a:p>
            <a:pPr>
              <a:lnSpc>
                <a:spcPct val="140000"/>
              </a:lnSpc>
              <a:defRPr/>
            </a:pPr>
            <a:endParaRPr lang="en-GB" altLang="en-US" sz="2000" b="1" kern="0" dirty="0">
              <a:solidFill>
                <a:srgbClr val="333399"/>
              </a:solidFill>
              <a:latin typeface="Verdana"/>
            </a:endParaRPr>
          </a:p>
          <a:p>
            <a:pPr>
              <a:lnSpc>
                <a:spcPct val="140000"/>
              </a:lnSpc>
              <a:buNone/>
              <a:defRPr/>
            </a:pPr>
            <a:endParaRPr lang="en-GB" altLang="en-US" sz="2000" i="1" kern="0" dirty="0">
              <a:solidFill>
                <a:srgbClr val="333399"/>
              </a:solidFill>
              <a:latin typeface="Verdana"/>
            </a:endParaRPr>
          </a:p>
        </p:txBody>
      </p:sp>
      <p:sp>
        <p:nvSpPr>
          <p:cNvPr id="4" name="TextBox 3"/>
          <p:cNvSpPr txBox="1"/>
          <p:nvPr/>
        </p:nvSpPr>
        <p:spPr>
          <a:xfrm>
            <a:off x="2030910" y="627126"/>
            <a:ext cx="8045422" cy="523220"/>
          </a:xfrm>
          <a:prstGeom prst="rect">
            <a:avLst/>
          </a:prstGeom>
          <a:solidFill>
            <a:schemeClr val="accent2"/>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rPr>
              <a:t>Potential Impact of Anti-social Behaviour</a:t>
            </a:r>
          </a:p>
        </p:txBody>
      </p:sp>
      <p:sp>
        <p:nvSpPr>
          <p:cNvPr id="5" name="Rectangle 4"/>
          <p:cNvSpPr/>
          <p:nvPr/>
        </p:nvSpPr>
        <p:spPr>
          <a:xfrm>
            <a:off x="6351389" y="1422471"/>
            <a:ext cx="4572000" cy="3970318"/>
          </a:xfrm>
          <a:prstGeom prst="rect">
            <a:avLst/>
          </a:prstGeom>
        </p:spPr>
        <p:txBody>
          <a:bodyPr>
            <a:spAutoFit/>
          </a:bodyPr>
          <a:lstStyle/>
          <a:p>
            <a:pPr marL="342900" indent="-342900" eaLnBrk="0" hangingPunct="0">
              <a:lnSpc>
                <a:spcPct val="140000"/>
              </a:lnSpc>
              <a:spcBef>
                <a:spcPct val="20000"/>
              </a:spcBef>
              <a:buFontTx/>
              <a:buChar char="•"/>
              <a:defRPr/>
            </a:pPr>
            <a:r>
              <a:rPr lang="en-GB" altLang="en-US" sz="2800" kern="0" dirty="0">
                <a:ea typeface="Tahoma" panose="020B0604030504040204" pitchFamily="34" charset="0"/>
                <a:cs typeface="Tahoma" panose="020B0604030504040204" pitchFamily="34" charset="0"/>
              </a:rPr>
              <a:t>Self exclusion</a:t>
            </a:r>
          </a:p>
          <a:p>
            <a:pPr marL="342900" indent="-342900" eaLnBrk="0" hangingPunct="0">
              <a:lnSpc>
                <a:spcPct val="140000"/>
              </a:lnSpc>
              <a:spcBef>
                <a:spcPct val="20000"/>
              </a:spcBef>
              <a:buFontTx/>
              <a:buChar char="•"/>
              <a:defRPr/>
            </a:pPr>
            <a:r>
              <a:rPr lang="en-GB" altLang="en-US" sz="2800" kern="0" dirty="0">
                <a:ea typeface="Tahoma" panose="020B0604030504040204" pitchFamily="34" charset="0"/>
                <a:cs typeface="Tahoma" panose="020B0604030504040204" pitchFamily="34" charset="0"/>
              </a:rPr>
              <a:t>Fear of attending court</a:t>
            </a:r>
          </a:p>
          <a:p>
            <a:pPr marL="342900" indent="-342900" eaLnBrk="0" hangingPunct="0">
              <a:lnSpc>
                <a:spcPct val="140000"/>
              </a:lnSpc>
              <a:spcBef>
                <a:spcPct val="20000"/>
              </a:spcBef>
              <a:buFontTx/>
              <a:buChar char="•"/>
              <a:defRPr/>
            </a:pPr>
            <a:r>
              <a:rPr lang="en-GB" altLang="en-US" sz="2800" kern="0" dirty="0">
                <a:ea typeface="Tahoma" panose="020B0604030504040204" pitchFamily="34" charset="0"/>
                <a:cs typeface="Tahoma" panose="020B0604030504040204" pitchFamily="34" charset="0"/>
              </a:rPr>
              <a:t>Lack of faith in the police/other responsible authorities;</a:t>
            </a:r>
          </a:p>
          <a:p>
            <a:pPr lvl="0" algn="l" eaLnBrk="0" hangingPunct="0">
              <a:lnSpc>
                <a:spcPct val="140000"/>
              </a:lnSpc>
              <a:spcBef>
                <a:spcPct val="20000"/>
              </a:spcBef>
              <a:defRPr/>
            </a:pPr>
            <a:r>
              <a:rPr lang="en-GB" altLang="en-US" sz="2800" kern="0" dirty="0">
                <a:ea typeface="Tahoma" panose="020B0604030504040204" pitchFamily="34" charset="0"/>
                <a:cs typeface="Tahoma" panose="020B0604030504040204" pitchFamily="34" charset="0"/>
              </a:rPr>
              <a:t>Or possibly much worse…</a:t>
            </a:r>
          </a:p>
        </p:txBody>
      </p:sp>
    </p:spTree>
    <p:extLst>
      <p:ext uri="{BB962C8B-B14F-4D97-AF65-F5344CB8AC3E}">
        <p14:creationId xmlns:p14="http://schemas.microsoft.com/office/powerpoint/2010/main" val="4090502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5">
                                            <p:txEl>
                                              <p:pRg st="0" end="0"/>
                                            </p:txEl>
                                          </p:spTgt>
                                        </p:tgtEl>
                                        <p:attrNameLst>
                                          <p:attrName>style.visibility</p:attrName>
                                        </p:attrNameLst>
                                      </p:cBhvr>
                                      <p:to>
                                        <p:strVal val="visible"/>
                                      </p:to>
                                    </p:set>
                                    <p:animEffect transition="in" filter="fade">
                                      <p:cBhvr>
                                        <p:cTn id="32" dur="500"/>
                                        <p:tgtEl>
                                          <p:spTgt spid="5">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5">
                                            <p:txEl>
                                              <p:pRg st="1" end="1"/>
                                            </p:txEl>
                                          </p:spTgt>
                                        </p:tgtEl>
                                        <p:attrNameLst>
                                          <p:attrName>style.visibility</p:attrName>
                                        </p:attrNameLst>
                                      </p:cBhvr>
                                      <p:to>
                                        <p:strVal val="visible"/>
                                      </p:to>
                                    </p:set>
                                    <p:animEffect transition="in" filter="fade">
                                      <p:cBhvr>
                                        <p:cTn id="37" dur="500"/>
                                        <p:tgtEl>
                                          <p:spTgt spid="5">
                                            <p:txEl>
                                              <p:pRg st="1" end="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5">
                                            <p:txEl>
                                              <p:pRg st="2" end="2"/>
                                            </p:txEl>
                                          </p:spTgt>
                                        </p:tgtEl>
                                        <p:attrNameLst>
                                          <p:attrName>style.visibility</p:attrName>
                                        </p:attrNameLst>
                                      </p:cBhvr>
                                      <p:to>
                                        <p:strVal val="visible"/>
                                      </p:to>
                                    </p:set>
                                    <p:animEffect transition="in" filter="fade">
                                      <p:cBhvr>
                                        <p:cTn id="42" dur="500"/>
                                        <p:tgtEl>
                                          <p:spTgt spid="5">
                                            <p:txEl>
                                              <p:pRg st="2" end="2"/>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5">
                                            <p:txEl>
                                              <p:pRg st="3" end="3"/>
                                            </p:txEl>
                                          </p:spTgt>
                                        </p:tgtEl>
                                        <p:attrNameLst>
                                          <p:attrName>style.visibility</p:attrName>
                                        </p:attrNameLst>
                                      </p:cBhvr>
                                      <p:to>
                                        <p:strVal val="visible"/>
                                      </p:to>
                                    </p:set>
                                    <p:animEffect transition="in" filter="fade">
                                      <p:cBhvr>
                                        <p:cTn id="47"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2135560" y="1772816"/>
            <a:ext cx="8045422" cy="39604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8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18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1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1800">
                <a:solidFill>
                  <a:schemeClr val="accent2"/>
                </a:solidFill>
                <a:latin typeface="+mn-lt"/>
              </a:defRPr>
            </a:lvl6pPr>
            <a:lvl7pPr marL="2971800" indent="-228600" algn="l" rtl="0" fontAlgn="base">
              <a:spcBef>
                <a:spcPct val="20000"/>
              </a:spcBef>
              <a:spcAft>
                <a:spcPct val="0"/>
              </a:spcAft>
              <a:buChar char="»"/>
              <a:defRPr sz="1800">
                <a:solidFill>
                  <a:schemeClr val="accent2"/>
                </a:solidFill>
                <a:latin typeface="+mn-lt"/>
              </a:defRPr>
            </a:lvl7pPr>
            <a:lvl8pPr marL="3429000" indent="-228600" algn="l" rtl="0" fontAlgn="base">
              <a:spcBef>
                <a:spcPct val="20000"/>
              </a:spcBef>
              <a:spcAft>
                <a:spcPct val="0"/>
              </a:spcAft>
              <a:buChar char="»"/>
              <a:defRPr sz="1800">
                <a:solidFill>
                  <a:schemeClr val="accent2"/>
                </a:solidFill>
                <a:latin typeface="+mn-lt"/>
              </a:defRPr>
            </a:lvl8pPr>
            <a:lvl9pPr marL="3886200" indent="-228600" algn="l" rtl="0" fontAlgn="base">
              <a:spcBef>
                <a:spcPct val="20000"/>
              </a:spcBef>
              <a:spcAft>
                <a:spcPct val="0"/>
              </a:spcAft>
              <a:buChar char="»"/>
              <a:defRPr sz="1800">
                <a:solidFill>
                  <a:schemeClr val="accent2"/>
                </a:solidFill>
                <a:latin typeface="+mn-lt"/>
              </a:defRPr>
            </a:lvl9pPr>
          </a:lstStyle>
          <a:p>
            <a:pPr algn="ctr">
              <a:lnSpc>
                <a:spcPct val="140000"/>
              </a:lnSpc>
              <a:buNone/>
              <a:defRPr/>
            </a:pPr>
            <a:r>
              <a:rPr lang="en-GB" altLang="en-US" kern="0" dirty="0">
                <a:solidFill>
                  <a:schemeClr val="tx1"/>
                </a:solidFill>
                <a:ea typeface="Tahoma" panose="020B0604030504040204" pitchFamily="34" charset="0"/>
                <a:cs typeface="Tahoma" panose="020B0604030504040204" pitchFamily="34" charset="0"/>
              </a:rPr>
              <a:t>‘An individual that has been the</a:t>
            </a:r>
          </a:p>
          <a:p>
            <a:pPr algn="ctr">
              <a:lnSpc>
                <a:spcPct val="140000"/>
              </a:lnSpc>
              <a:buNone/>
              <a:defRPr/>
            </a:pPr>
            <a:r>
              <a:rPr lang="en-GB" altLang="en-US" kern="0" dirty="0">
                <a:solidFill>
                  <a:schemeClr val="tx1"/>
                </a:solidFill>
                <a:ea typeface="Tahoma" panose="020B0604030504040204" pitchFamily="34" charset="0"/>
                <a:cs typeface="Tahoma" panose="020B0604030504040204" pitchFamily="34" charset="0"/>
              </a:rPr>
              <a:t>subject of 3 similar occurrences of Anti-Social</a:t>
            </a:r>
          </a:p>
          <a:p>
            <a:pPr algn="ctr">
              <a:lnSpc>
                <a:spcPct val="140000"/>
              </a:lnSpc>
              <a:buNone/>
              <a:defRPr/>
            </a:pPr>
            <a:r>
              <a:rPr lang="en-GB" altLang="en-US" kern="0" dirty="0">
                <a:solidFill>
                  <a:schemeClr val="tx1"/>
                </a:solidFill>
                <a:ea typeface="Tahoma" panose="020B0604030504040204" pitchFamily="34" charset="0"/>
                <a:cs typeface="Tahoma" panose="020B0604030504040204" pitchFamily="34" charset="0"/>
              </a:rPr>
              <a:t>behaviour within the last 3 months and the</a:t>
            </a:r>
          </a:p>
          <a:p>
            <a:pPr algn="ctr">
              <a:lnSpc>
                <a:spcPct val="140000"/>
              </a:lnSpc>
              <a:buNone/>
              <a:defRPr/>
            </a:pPr>
            <a:r>
              <a:rPr lang="en-GB" altLang="en-US" kern="0" dirty="0">
                <a:solidFill>
                  <a:schemeClr val="tx1"/>
                </a:solidFill>
                <a:ea typeface="Tahoma" panose="020B0604030504040204" pitchFamily="34" charset="0"/>
                <a:cs typeface="Tahoma" panose="020B0604030504040204" pitchFamily="34" charset="0"/>
              </a:rPr>
              <a:t>ASB Unit is required to risk assess the victim’ (SWP)</a:t>
            </a:r>
          </a:p>
          <a:p>
            <a:pPr algn="ctr">
              <a:lnSpc>
                <a:spcPct val="140000"/>
              </a:lnSpc>
              <a:buNone/>
              <a:defRPr/>
            </a:pPr>
            <a:endParaRPr lang="en-GB" altLang="en-US" i="1" kern="0" dirty="0">
              <a:solidFill>
                <a:srgbClr val="333399"/>
              </a:solidFill>
              <a:latin typeface="Verdana"/>
            </a:endParaRPr>
          </a:p>
        </p:txBody>
      </p:sp>
      <p:sp>
        <p:nvSpPr>
          <p:cNvPr id="5" name="TextBox 4"/>
          <p:cNvSpPr txBox="1"/>
          <p:nvPr/>
        </p:nvSpPr>
        <p:spPr>
          <a:xfrm>
            <a:off x="2063552" y="620688"/>
            <a:ext cx="8045422" cy="523220"/>
          </a:xfrm>
          <a:prstGeom prst="rect">
            <a:avLst/>
          </a:prstGeom>
          <a:solidFill>
            <a:schemeClr val="accent2"/>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rPr>
              <a:t>Repeat Victim</a:t>
            </a:r>
          </a:p>
        </p:txBody>
      </p:sp>
    </p:spTree>
    <p:extLst>
      <p:ext uri="{BB962C8B-B14F-4D97-AF65-F5344CB8AC3E}">
        <p14:creationId xmlns:p14="http://schemas.microsoft.com/office/powerpoint/2010/main" val="3038850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309019" y="2060848"/>
            <a:ext cx="5554488" cy="3539430"/>
          </a:xfrm>
          <a:prstGeom prst="rect">
            <a:avLst/>
          </a:prstGeom>
          <a:noFill/>
        </p:spPr>
        <p:txBody>
          <a:bodyPr wrap="square" rtlCol="0">
            <a:spAutoFit/>
          </a:bodyPr>
          <a:lstStyle/>
          <a:p>
            <a:pPr marL="457200" indent="-457200">
              <a:buFont typeface="Arial" panose="020B0604020202020204" pitchFamily="34" charset="0"/>
              <a:buChar char="•"/>
              <a:defRPr/>
            </a:pPr>
            <a:r>
              <a:rPr lang="en-GB" sz="2800" kern="0" dirty="0">
                <a:ea typeface="Tahoma" panose="020B0604030504040204" pitchFamily="34" charset="0"/>
                <a:cs typeface="Tahoma" panose="020B0604030504040204" pitchFamily="34" charset="0"/>
              </a:rPr>
              <a:t>Community confidence and safety</a:t>
            </a:r>
          </a:p>
          <a:p>
            <a:pPr marL="457200" indent="-457200">
              <a:buFont typeface="Arial" panose="020B0604020202020204" pitchFamily="34" charset="0"/>
              <a:buChar char="•"/>
              <a:defRPr/>
            </a:pPr>
            <a:r>
              <a:rPr lang="en-GB" sz="2800" kern="0" dirty="0">
                <a:ea typeface="Tahoma" panose="020B0604030504040204" pitchFamily="34" charset="0"/>
                <a:cs typeface="Tahoma" panose="020B0604030504040204" pitchFamily="34" charset="0"/>
              </a:rPr>
              <a:t>Public Perception</a:t>
            </a:r>
          </a:p>
          <a:p>
            <a:pPr marL="457200" indent="-457200">
              <a:buFont typeface="Arial" panose="020B0604020202020204" pitchFamily="34" charset="0"/>
              <a:buChar char="•"/>
              <a:defRPr/>
            </a:pPr>
            <a:r>
              <a:rPr lang="en-GB" sz="2800" kern="0" dirty="0">
                <a:ea typeface="Tahoma" panose="020B0604030504040204" pitchFamily="34" charset="0"/>
                <a:cs typeface="Tahoma" panose="020B0604030504040204" pitchFamily="34" charset="0"/>
              </a:rPr>
              <a:t>Crime reporting</a:t>
            </a:r>
          </a:p>
          <a:p>
            <a:pPr marL="457200" indent="-457200">
              <a:buFont typeface="Arial" panose="020B0604020202020204" pitchFamily="34" charset="0"/>
              <a:buChar char="•"/>
              <a:defRPr/>
            </a:pPr>
            <a:r>
              <a:rPr lang="en-GB" sz="2800" kern="0" dirty="0">
                <a:ea typeface="Tahoma" panose="020B0604030504040204" pitchFamily="34" charset="0"/>
                <a:cs typeface="Tahoma" panose="020B0604030504040204" pitchFamily="34" charset="0"/>
              </a:rPr>
              <a:t>Information and intelligence</a:t>
            </a:r>
          </a:p>
          <a:p>
            <a:pPr marL="457200" indent="-457200">
              <a:buFont typeface="Arial" panose="020B0604020202020204" pitchFamily="34" charset="0"/>
              <a:buChar char="•"/>
              <a:defRPr/>
            </a:pPr>
            <a:r>
              <a:rPr lang="en-GB" sz="2800" kern="0" dirty="0">
                <a:ea typeface="Tahoma" panose="020B0604030504040204" pitchFamily="34" charset="0"/>
                <a:cs typeface="Tahoma" panose="020B0604030504040204" pitchFamily="34" charset="0"/>
              </a:rPr>
              <a:t>Crime solving</a:t>
            </a:r>
          </a:p>
          <a:p>
            <a:pPr marL="457200" indent="-457200">
              <a:buFont typeface="Arial" panose="020B0604020202020204" pitchFamily="34" charset="0"/>
              <a:buChar char="•"/>
              <a:defRPr/>
            </a:pPr>
            <a:r>
              <a:rPr lang="en-GB" sz="2800" kern="0" dirty="0">
                <a:ea typeface="Tahoma" panose="020B0604030504040204" pitchFamily="34" charset="0"/>
                <a:cs typeface="Tahoma" panose="020B0604030504040204" pitchFamily="34" charset="0"/>
              </a:rPr>
              <a:t>Community cohesion</a:t>
            </a:r>
          </a:p>
          <a:p>
            <a:pPr marL="457200" indent="-457200">
              <a:buFont typeface="Arial" panose="020B0604020202020204" pitchFamily="34" charset="0"/>
              <a:buChar char="•"/>
              <a:defRPr/>
            </a:pPr>
            <a:endParaRPr lang="en-GB" sz="2800" kern="0" dirty="0">
              <a:solidFill>
                <a:srgbClr val="002060"/>
              </a:solidFill>
            </a:endParaRPr>
          </a:p>
        </p:txBody>
      </p:sp>
      <p:sp>
        <p:nvSpPr>
          <p:cNvPr id="5" name="TextBox 4"/>
          <p:cNvSpPr txBox="1"/>
          <p:nvPr/>
        </p:nvSpPr>
        <p:spPr>
          <a:xfrm>
            <a:off x="2063552" y="548681"/>
            <a:ext cx="8045422" cy="954107"/>
          </a:xfrm>
          <a:prstGeom prst="rect">
            <a:avLst/>
          </a:prstGeom>
          <a:solidFill>
            <a:schemeClr val="accent2"/>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rPr>
              <a:t>The Importance of Addressing the Needs of Victims &amp; Witnesses</a:t>
            </a:r>
          </a:p>
        </p:txBody>
      </p:sp>
    </p:spTree>
    <p:extLst>
      <p:ext uri="{BB962C8B-B14F-4D97-AF65-F5344CB8AC3E}">
        <p14:creationId xmlns:p14="http://schemas.microsoft.com/office/powerpoint/2010/main" val="3776086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animEffect transition="in" filter="fade">
                                      <p:cBhvr>
                                        <p:cTn id="32"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gLiberty" descr="Operation Libert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67608" y="764705"/>
            <a:ext cx="7014902" cy="43855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480306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51584" y="1484422"/>
            <a:ext cx="2880320" cy="3816787"/>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21846" y="1484422"/>
            <a:ext cx="2880320" cy="3816787"/>
          </a:xfrm>
          <a:prstGeom prst="rect">
            <a:avLst/>
          </a:prstGeom>
        </p:spPr>
      </p:pic>
      <p:sp>
        <p:nvSpPr>
          <p:cNvPr id="6" name="TextBox 5"/>
          <p:cNvSpPr txBox="1"/>
          <p:nvPr/>
        </p:nvSpPr>
        <p:spPr>
          <a:xfrm>
            <a:off x="2063552" y="327130"/>
            <a:ext cx="8045422" cy="523220"/>
          </a:xfrm>
          <a:prstGeom prst="rect">
            <a:avLst/>
          </a:prstGeom>
          <a:solidFill>
            <a:schemeClr val="accent2"/>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rPr>
              <a:t>Fiona Pilkington Case Study  2009</a:t>
            </a:r>
          </a:p>
        </p:txBody>
      </p:sp>
      <p:pic>
        <p:nvPicPr>
          <p:cNvPr id="9" name="Picture 8">
            <a:hlinkClick r:id="rId5"/>
          </p:cNvPr>
          <p:cNvPicPr>
            <a:picLocks noChangeAspect="1"/>
          </p:cNvPicPr>
          <p:nvPr/>
        </p:nvPicPr>
        <p:blipFill rotWithShape="1">
          <a:blip r:embed="rId6"/>
          <a:srcRect l="14190" t="8961" r="13527" b="7880"/>
          <a:stretch/>
        </p:blipFill>
        <p:spPr>
          <a:xfrm>
            <a:off x="9336360" y="4437112"/>
            <a:ext cx="936104" cy="661284"/>
          </a:xfrm>
          <a:prstGeom prst="rect">
            <a:avLst/>
          </a:prstGeom>
        </p:spPr>
      </p:pic>
    </p:spTree>
    <p:extLst>
      <p:ext uri="{BB962C8B-B14F-4D97-AF65-F5344CB8AC3E}">
        <p14:creationId xmlns:p14="http://schemas.microsoft.com/office/powerpoint/2010/main" val="42826555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8" name="Rectangle 70">
            <a:extLst>
              <a:ext uri="{FF2B5EF4-FFF2-40B4-BE49-F238E27FC236}">
                <a16:creationId xmlns:a16="http://schemas.microsoft.com/office/drawing/2014/main" id="{47BDE95F-650B-4D12-A3A5-975E461D2E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FFC4DF4F-A5C4-6843-9525-5836382726E2}"/>
              </a:ext>
            </a:extLst>
          </p:cNvPr>
          <p:cNvSpPr>
            <a:spLocks noGrp="1"/>
          </p:cNvSpPr>
          <p:nvPr>
            <p:ph type="subTitle" idx="1"/>
          </p:nvPr>
        </p:nvSpPr>
        <p:spPr>
          <a:xfrm>
            <a:off x="566345" y="5462570"/>
            <a:ext cx="10906061" cy="458470"/>
          </a:xfrm>
          <a:noFill/>
        </p:spPr>
        <p:txBody>
          <a:bodyPr>
            <a:normAutofit/>
          </a:bodyPr>
          <a:lstStyle/>
          <a:p>
            <a:r>
              <a:rPr lang="en-US" dirty="0"/>
              <a:t>Witness Interviewing </a:t>
            </a:r>
          </a:p>
        </p:txBody>
      </p:sp>
      <p:sp>
        <p:nvSpPr>
          <p:cNvPr id="1029" name="Rectangle 72">
            <a:extLst>
              <a:ext uri="{FF2B5EF4-FFF2-40B4-BE49-F238E27FC236}">
                <a16:creationId xmlns:a16="http://schemas.microsoft.com/office/drawing/2014/main" id="{71FC7D98-7B8B-402A-90FC-F027482F21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2" cy="4822479"/>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0" name="Rounded Rectangle 28">
            <a:extLst>
              <a:ext uri="{FF2B5EF4-FFF2-40B4-BE49-F238E27FC236}">
                <a16:creationId xmlns:a16="http://schemas.microsoft.com/office/drawing/2014/main" id="{AD7356EA-285B-4E5D-8FEC-104659A4F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04562" y="640091"/>
            <a:ext cx="8182876" cy="3881110"/>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RIPA Training, Surveillance Training &amp; Trainer and Assessor Courses | Baron  Training">
            <a:extLst>
              <a:ext uri="{FF2B5EF4-FFF2-40B4-BE49-F238E27FC236}">
                <a16:creationId xmlns:a16="http://schemas.microsoft.com/office/drawing/2014/main" id="{B9D844CF-7C5C-9E4D-893D-A102C34D7B6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263" r="1" b="1"/>
          <a:stretch/>
        </p:blipFill>
        <p:spPr bwMode="auto">
          <a:xfrm>
            <a:off x="2170029" y="804672"/>
            <a:ext cx="7851943" cy="3554676"/>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3817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850687" y="1249526"/>
            <a:ext cx="10196946" cy="1077218"/>
          </a:xfrm>
          <a:prstGeom prst="rect">
            <a:avLst/>
          </a:prstGeom>
          <a:solidFill>
            <a:schemeClr val="accent6"/>
          </a:solidFill>
          <a:ln>
            <a:solidFill>
              <a:schemeClr val="tx1"/>
            </a:solidFill>
          </a:ln>
        </p:spPr>
        <p:txBody>
          <a:bodyPr wrap="square" rtlCol="0">
            <a:spAutoFit/>
          </a:bodyPr>
          <a:lstStyle/>
          <a:p>
            <a:pPr algn="ctr"/>
            <a:r>
              <a:rPr lang="en-GB" sz="3200" dirty="0"/>
              <a:t>“A person who sees an event, typically a crime or accident, take place”</a:t>
            </a:r>
          </a:p>
        </p:txBody>
      </p:sp>
      <p:pic>
        <p:nvPicPr>
          <p:cNvPr id="7" name="Picture 6"/>
          <p:cNvPicPr>
            <a:picLocks noChangeAspect="1"/>
          </p:cNvPicPr>
          <p:nvPr/>
        </p:nvPicPr>
        <p:blipFill>
          <a:blip r:embed="rId3"/>
          <a:stretch>
            <a:fillRect/>
          </a:stretch>
        </p:blipFill>
        <p:spPr>
          <a:xfrm>
            <a:off x="2297798" y="2606411"/>
            <a:ext cx="3126648" cy="3316511"/>
          </a:xfrm>
          <a:prstGeom prst="rect">
            <a:avLst/>
          </a:prstGeom>
        </p:spPr>
      </p:pic>
      <p:pic>
        <p:nvPicPr>
          <p:cNvPr id="4" name="Picture 3"/>
          <p:cNvPicPr>
            <a:picLocks noChangeAspect="1"/>
          </p:cNvPicPr>
          <p:nvPr/>
        </p:nvPicPr>
        <p:blipFill>
          <a:blip r:embed="rId4"/>
          <a:stretch>
            <a:fillRect/>
          </a:stretch>
        </p:blipFill>
        <p:spPr>
          <a:xfrm>
            <a:off x="6431344" y="2606412"/>
            <a:ext cx="3126648" cy="3316511"/>
          </a:xfrm>
          <a:prstGeom prst="rect">
            <a:avLst/>
          </a:prstGeom>
        </p:spPr>
      </p:pic>
      <p:sp>
        <p:nvSpPr>
          <p:cNvPr id="8" name="TextBox 7"/>
          <p:cNvSpPr txBox="1"/>
          <p:nvPr/>
        </p:nvSpPr>
        <p:spPr>
          <a:xfrm>
            <a:off x="1808700" y="323528"/>
            <a:ext cx="8280920" cy="646331"/>
          </a:xfrm>
          <a:prstGeom prst="rect">
            <a:avLst/>
          </a:prstGeom>
          <a:solidFill>
            <a:schemeClr val="accent6"/>
          </a:solidFill>
        </p:spPr>
        <p:txBody>
          <a:bodyPr wrap="square" rtlCol="0">
            <a:spAutoFit/>
          </a:bodyPr>
          <a:lstStyle/>
          <a:p>
            <a:pPr algn="ctr"/>
            <a:r>
              <a:rPr lang="en-GB" sz="3600" b="1" dirty="0">
                <a:solidFill>
                  <a:schemeClr val="bg1"/>
                </a:solidFill>
              </a:rPr>
              <a:t>What is a witness?</a:t>
            </a:r>
          </a:p>
        </p:txBody>
      </p:sp>
    </p:spTree>
    <p:extLst>
      <p:ext uri="{BB962C8B-B14F-4D97-AF65-F5344CB8AC3E}">
        <p14:creationId xmlns:p14="http://schemas.microsoft.com/office/powerpoint/2010/main" val="21775620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08700" y="323528"/>
            <a:ext cx="8280920" cy="646331"/>
          </a:xfrm>
          <a:prstGeom prst="rect">
            <a:avLst/>
          </a:prstGeom>
          <a:solidFill>
            <a:schemeClr val="accent6"/>
          </a:solidFill>
        </p:spPr>
        <p:txBody>
          <a:bodyPr wrap="square" rtlCol="0">
            <a:spAutoFit/>
          </a:bodyPr>
          <a:lstStyle/>
          <a:p>
            <a:pPr algn="ctr"/>
            <a:r>
              <a:rPr lang="en-GB" sz="3600" b="1" dirty="0">
                <a:solidFill>
                  <a:schemeClr val="bg1"/>
                </a:solidFill>
              </a:rPr>
              <a:t>Witness Interviewing</a:t>
            </a:r>
          </a:p>
        </p:txBody>
      </p:sp>
      <p:graphicFrame>
        <p:nvGraphicFramePr>
          <p:cNvPr id="2" name="Diagram 1"/>
          <p:cNvGraphicFramePr/>
          <p:nvPr>
            <p:extLst>
              <p:ext uri="{D42A27DB-BD31-4B8C-83A1-F6EECF244321}">
                <p14:modId xmlns:p14="http://schemas.microsoft.com/office/powerpoint/2010/main" val="3558123111"/>
              </p:ext>
            </p:extLst>
          </p:nvPr>
        </p:nvGraphicFramePr>
        <p:xfrm>
          <a:off x="947669" y="1568339"/>
          <a:ext cx="10002982" cy="49661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24335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87D22D6C-C87A-4E2F-87CD-EE4214F3675C}"/>
                                            </p:graphicEl>
                                          </p:spTgt>
                                        </p:tgtEl>
                                        <p:attrNameLst>
                                          <p:attrName>style.visibility</p:attrName>
                                        </p:attrNameLst>
                                      </p:cBhvr>
                                      <p:to>
                                        <p:strVal val="visible"/>
                                      </p:to>
                                    </p:set>
                                    <p:animEffect transition="in" filter="fade">
                                      <p:cBhvr>
                                        <p:cTn id="7" dur="500"/>
                                        <p:tgtEl>
                                          <p:spTgt spid="2">
                                            <p:graphicEl>
                                              <a:dgm id="{87D22D6C-C87A-4E2F-87CD-EE4214F3675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4A241A6-5EFB-45D2-8FAE-B705C44FE746}"/>
                                            </p:graphicEl>
                                          </p:spTgt>
                                        </p:tgtEl>
                                        <p:attrNameLst>
                                          <p:attrName>style.visibility</p:attrName>
                                        </p:attrNameLst>
                                      </p:cBhvr>
                                      <p:to>
                                        <p:strVal val="visible"/>
                                      </p:to>
                                    </p:set>
                                    <p:animEffect transition="in" filter="fade">
                                      <p:cBhvr>
                                        <p:cTn id="12" dur="500"/>
                                        <p:tgtEl>
                                          <p:spTgt spid="2">
                                            <p:graphicEl>
                                              <a:dgm id="{64A241A6-5EFB-45D2-8FAE-B705C44FE746}"/>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F564125B-6F7B-46EF-AE25-7F0D12B1C1B1}"/>
                                            </p:graphicEl>
                                          </p:spTgt>
                                        </p:tgtEl>
                                        <p:attrNameLst>
                                          <p:attrName>style.visibility</p:attrName>
                                        </p:attrNameLst>
                                      </p:cBhvr>
                                      <p:to>
                                        <p:strVal val="visible"/>
                                      </p:to>
                                    </p:set>
                                    <p:animEffect transition="in" filter="fade">
                                      <p:cBhvr>
                                        <p:cTn id="15" dur="500"/>
                                        <p:tgtEl>
                                          <p:spTgt spid="2">
                                            <p:graphicEl>
                                              <a:dgm id="{F564125B-6F7B-46EF-AE25-7F0D12B1C1B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48145" y="415636"/>
            <a:ext cx="10584873" cy="646331"/>
          </a:xfrm>
          <a:prstGeom prst="rect">
            <a:avLst/>
          </a:prstGeom>
          <a:solidFill>
            <a:schemeClr val="accent6"/>
          </a:solidFill>
        </p:spPr>
        <p:txBody>
          <a:bodyPr wrap="square" rtlCol="0">
            <a:spAutoFit/>
          </a:bodyPr>
          <a:lstStyle/>
          <a:p>
            <a:pPr algn="ctr"/>
            <a:r>
              <a:rPr lang="en-GB" sz="3600" b="1" dirty="0">
                <a:solidFill>
                  <a:schemeClr val="bg1"/>
                </a:solidFill>
              </a:rPr>
              <a:t>History Matters</a:t>
            </a:r>
          </a:p>
        </p:txBody>
      </p:sp>
      <p:pic>
        <p:nvPicPr>
          <p:cNvPr id="7" name="Picture 6"/>
          <p:cNvPicPr>
            <a:picLocks noChangeAspect="1"/>
          </p:cNvPicPr>
          <p:nvPr/>
        </p:nvPicPr>
        <p:blipFill>
          <a:blip r:embed="rId3"/>
          <a:stretch>
            <a:fillRect/>
          </a:stretch>
        </p:blipFill>
        <p:spPr>
          <a:xfrm>
            <a:off x="5465458" y="1743871"/>
            <a:ext cx="4780252" cy="3580575"/>
          </a:xfrm>
          <a:prstGeom prst="rect">
            <a:avLst/>
          </a:prstGeom>
        </p:spPr>
      </p:pic>
      <p:pic>
        <p:nvPicPr>
          <p:cNvPr id="8" name="Picture 7"/>
          <p:cNvPicPr>
            <a:picLocks noChangeAspect="1"/>
          </p:cNvPicPr>
          <p:nvPr/>
        </p:nvPicPr>
        <p:blipFill>
          <a:blip r:embed="rId4"/>
          <a:stretch>
            <a:fillRect/>
          </a:stretch>
        </p:blipFill>
        <p:spPr>
          <a:xfrm>
            <a:off x="2294633" y="1252901"/>
            <a:ext cx="2555009" cy="4562516"/>
          </a:xfrm>
          <a:prstGeom prst="rect">
            <a:avLst/>
          </a:prstGeom>
        </p:spPr>
      </p:pic>
    </p:spTree>
    <p:extLst>
      <p:ext uri="{BB962C8B-B14F-4D97-AF65-F5344CB8AC3E}">
        <p14:creationId xmlns:p14="http://schemas.microsoft.com/office/powerpoint/2010/main" val="37305181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08700" y="323528"/>
            <a:ext cx="8280920" cy="646331"/>
          </a:xfrm>
          <a:prstGeom prst="rect">
            <a:avLst/>
          </a:prstGeom>
          <a:solidFill>
            <a:schemeClr val="accent6"/>
          </a:solidFill>
        </p:spPr>
        <p:txBody>
          <a:bodyPr wrap="square" rtlCol="0">
            <a:spAutoFit/>
          </a:bodyPr>
          <a:lstStyle/>
          <a:p>
            <a:pPr algn="ctr"/>
            <a:r>
              <a:rPr lang="en-GB" sz="3600" b="1" dirty="0">
                <a:solidFill>
                  <a:schemeClr val="bg1"/>
                </a:solidFill>
              </a:rPr>
              <a:t>The History …..</a:t>
            </a:r>
          </a:p>
        </p:txBody>
      </p:sp>
      <p:graphicFrame>
        <p:nvGraphicFramePr>
          <p:cNvPr id="3" name="Diagram 2"/>
          <p:cNvGraphicFramePr/>
          <p:nvPr>
            <p:extLst>
              <p:ext uri="{D42A27DB-BD31-4B8C-83A1-F6EECF244321}">
                <p14:modId xmlns:p14="http://schemas.microsoft.com/office/powerpoint/2010/main" val="2210260179"/>
              </p:ext>
            </p:extLst>
          </p:nvPr>
        </p:nvGraphicFramePr>
        <p:xfrm>
          <a:off x="864542" y="1219240"/>
          <a:ext cx="10169235" cy="41563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p:cNvSpPr txBox="1"/>
          <p:nvPr/>
        </p:nvSpPr>
        <p:spPr>
          <a:xfrm>
            <a:off x="3796145" y="5888141"/>
            <a:ext cx="4599709" cy="523220"/>
          </a:xfrm>
          <a:prstGeom prst="rect">
            <a:avLst/>
          </a:prstGeom>
          <a:solidFill>
            <a:schemeClr val="accent6"/>
          </a:solidFill>
          <a:ln>
            <a:solidFill>
              <a:schemeClr val="tx1"/>
            </a:solidFill>
          </a:ln>
        </p:spPr>
        <p:txBody>
          <a:bodyPr wrap="square" rtlCol="0">
            <a:spAutoFit/>
          </a:bodyPr>
          <a:lstStyle/>
          <a:p>
            <a:pPr algn="ctr"/>
            <a:r>
              <a:rPr lang="en-GB" sz="2800" dirty="0"/>
              <a:t>PEACE Model</a:t>
            </a:r>
          </a:p>
        </p:txBody>
      </p:sp>
    </p:spTree>
    <p:extLst>
      <p:ext uri="{BB962C8B-B14F-4D97-AF65-F5344CB8AC3E}">
        <p14:creationId xmlns:p14="http://schemas.microsoft.com/office/powerpoint/2010/main" val="4714644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BB38128A-4594-465E-AE4A-21166C217978}"/>
                                            </p:graphicEl>
                                          </p:spTgt>
                                        </p:tgtEl>
                                        <p:attrNameLst>
                                          <p:attrName>style.visibility</p:attrName>
                                        </p:attrNameLst>
                                      </p:cBhvr>
                                      <p:to>
                                        <p:strVal val="visible"/>
                                      </p:to>
                                    </p:set>
                                    <p:animEffect transition="in" filter="fade">
                                      <p:cBhvr>
                                        <p:cTn id="7" dur="500"/>
                                        <p:tgtEl>
                                          <p:spTgt spid="3">
                                            <p:graphicEl>
                                              <a:dgm id="{BB38128A-4594-465E-AE4A-21166C21797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45690359-F3D0-4BCB-A219-D523A9C0A249}"/>
                                            </p:graphicEl>
                                          </p:spTgt>
                                        </p:tgtEl>
                                        <p:attrNameLst>
                                          <p:attrName>style.visibility</p:attrName>
                                        </p:attrNameLst>
                                      </p:cBhvr>
                                      <p:to>
                                        <p:strVal val="visible"/>
                                      </p:to>
                                    </p:set>
                                    <p:animEffect transition="in" filter="fade">
                                      <p:cBhvr>
                                        <p:cTn id="12" dur="500"/>
                                        <p:tgtEl>
                                          <p:spTgt spid="3">
                                            <p:graphicEl>
                                              <a:dgm id="{45690359-F3D0-4BCB-A219-D523A9C0A24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6B51226A-C443-4DA6-ABAC-5A0A6EF3C854}"/>
                                            </p:graphicEl>
                                          </p:spTgt>
                                        </p:tgtEl>
                                        <p:attrNameLst>
                                          <p:attrName>style.visibility</p:attrName>
                                        </p:attrNameLst>
                                      </p:cBhvr>
                                      <p:to>
                                        <p:strVal val="visible"/>
                                      </p:to>
                                    </p:set>
                                    <p:animEffect transition="in" filter="fade">
                                      <p:cBhvr>
                                        <p:cTn id="15" dur="500"/>
                                        <p:tgtEl>
                                          <p:spTgt spid="3">
                                            <p:graphicEl>
                                              <a:dgm id="{6B51226A-C443-4DA6-ABAC-5A0A6EF3C85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4AA0D6CF-928D-4725-9D3F-D881CC5299CF}"/>
                                            </p:graphicEl>
                                          </p:spTgt>
                                        </p:tgtEl>
                                        <p:attrNameLst>
                                          <p:attrName>style.visibility</p:attrName>
                                        </p:attrNameLst>
                                      </p:cBhvr>
                                      <p:to>
                                        <p:strVal val="visible"/>
                                      </p:to>
                                    </p:set>
                                    <p:animEffect transition="in" filter="fade">
                                      <p:cBhvr>
                                        <p:cTn id="20" dur="500"/>
                                        <p:tgtEl>
                                          <p:spTgt spid="3">
                                            <p:graphicEl>
                                              <a:dgm id="{4AA0D6CF-928D-4725-9D3F-D881CC5299C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3E394AAD-D663-46BC-8A9B-056FA99E4BE3}"/>
                                            </p:graphicEl>
                                          </p:spTgt>
                                        </p:tgtEl>
                                        <p:attrNameLst>
                                          <p:attrName>style.visibility</p:attrName>
                                        </p:attrNameLst>
                                      </p:cBhvr>
                                      <p:to>
                                        <p:strVal val="visible"/>
                                      </p:to>
                                    </p:set>
                                    <p:animEffect transition="in" filter="fade">
                                      <p:cBhvr>
                                        <p:cTn id="23" dur="500"/>
                                        <p:tgtEl>
                                          <p:spTgt spid="3">
                                            <p:graphicEl>
                                              <a:dgm id="{3E394AAD-D663-46BC-8A9B-056FA99E4BE3}"/>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P spid="6"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872495" y="2386244"/>
            <a:ext cx="8280920" cy="1015663"/>
          </a:xfrm>
          <a:prstGeom prst="rect">
            <a:avLst/>
          </a:prstGeom>
          <a:solidFill>
            <a:schemeClr val="accent6"/>
          </a:solidFill>
        </p:spPr>
        <p:txBody>
          <a:bodyPr wrap="square" rtlCol="0">
            <a:spAutoFit/>
          </a:bodyPr>
          <a:lstStyle/>
          <a:p>
            <a:pPr algn="ctr"/>
            <a:r>
              <a:rPr lang="en-GB" sz="6000" b="1" dirty="0">
                <a:solidFill>
                  <a:schemeClr val="bg1"/>
                </a:solidFill>
              </a:rPr>
              <a:t>PEACE: Interviewing</a:t>
            </a:r>
          </a:p>
        </p:txBody>
      </p:sp>
    </p:spTree>
    <p:extLst>
      <p:ext uri="{BB962C8B-B14F-4D97-AF65-F5344CB8AC3E}">
        <p14:creationId xmlns:p14="http://schemas.microsoft.com/office/powerpoint/2010/main" val="21924249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4793673" y="249381"/>
            <a:ext cx="6474094" cy="5605141"/>
          </a:xfrm>
          <a:prstGeom prst="rect">
            <a:avLst/>
          </a:prstGeom>
        </p:spPr>
      </p:pic>
      <p:sp>
        <p:nvSpPr>
          <p:cNvPr id="4" name="TextBox 3"/>
          <p:cNvSpPr txBox="1"/>
          <p:nvPr/>
        </p:nvSpPr>
        <p:spPr>
          <a:xfrm>
            <a:off x="334319" y="525479"/>
            <a:ext cx="4188063" cy="1200329"/>
          </a:xfrm>
          <a:prstGeom prst="rect">
            <a:avLst/>
          </a:prstGeom>
          <a:solidFill>
            <a:schemeClr val="accent6"/>
          </a:solidFill>
        </p:spPr>
        <p:txBody>
          <a:bodyPr wrap="square" rtlCol="0">
            <a:spAutoFit/>
          </a:bodyPr>
          <a:lstStyle/>
          <a:p>
            <a:pPr algn="ctr"/>
            <a:r>
              <a:rPr lang="en-GB" sz="3600" b="1" dirty="0">
                <a:solidFill>
                  <a:schemeClr val="bg1"/>
                </a:solidFill>
              </a:rPr>
              <a:t>What is the PEACE model?</a:t>
            </a:r>
          </a:p>
        </p:txBody>
      </p:sp>
    </p:spTree>
    <p:extLst>
      <p:ext uri="{BB962C8B-B14F-4D97-AF65-F5344CB8AC3E}">
        <p14:creationId xmlns:p14="http://schemas.microsoft.com/office/powerpoint/2010/main" val="18217421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1049134" y="519545"/>
            <a:ext cx="9961246" cy="5174673"/>
          </a:xfrm>
          <a:prstGeom prst="rect">
            <a:avLst/>
          </a:prstGeom>
        </p:spPr>
      </p:pic>
    </p:spTree>
    <p:extLst>
      <p:ext uri="{BB962C8B-B14F-4D97-AF65-F5344CB8AC3E}">
        <p14:creationId xmlns:p14="http://schemas.microsoft.com/office/powerpoint/2010/main" val="28188818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157306" y="1725984"/>
            <a:ext cx="3364315" cy="32110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609601" y="323528"/>
            <a:ext cx="10912020" cy="646331"/>
          </a:xfrm>
          <a:prstGeom prst="rect">
            <a:avLst/>
          </a:prstGeom>
          <a:solidFill>
            <a:schemeClr val="accent6"/>
          </a:solidFill>
        </p:spPr>
        <p:txBody>
          <a:bodyPr wrap="square" rtlCol="0">
            <a:spAutoFit/>
          </a:bodyPr>
          <a:lstStyle/>
          <a:p>
            <a:pPr algn="ctr"/>
            <a:r>
              <a:rPr lang="en-GB" sz="3600" b="1" dirty="0">
                <a:solidFill>
                  <a:schemeClr val="bg1"/>
                </a:solidFill>
              </a:rPr>
              <a:t>Planning &amp; Preparation</a:t>
            </a:r>
          </a:p>
        </p:txBody>
      </p:sp>
      <p:graphicFrame>
        <p:nvGraphicFramePr>
          <p:cNvPr id="2" name="Diagram 1"/>
          <p:cNvGraphicFramePr/>
          <p:nvPr/>
        </p:nvGraphicFramePr>
        <p:xfrm>
          <a:off x="851343" y="1114772"/>
          <a:ext cx="7305963" cy="443345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208993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6448C2A-7E57-4AAC-9672-DBA865C1C3E3}"/>
                                            </p:graphicEl>
                                          </p:spTgt>
                                        </p:tgtEl>
                                        <p:attrNameLst>
                                          <p:attrName>style.visibility</p:attrName>
                                        </p:attrNameLst>
                                      </p:cBhvr>
                                      <p:to>
                                        <p:strVal val="visible"/>
                                      </p:to>
                                    </p:set>
                                    <p:animEffect transition="in" filter="fade">
                                      <p:cBhvr>
                                        <p:cTn id="7" dur="500"/>
                                        <p:tgtEl>
                                          <p:spTgt spid="2">
                                            <p:graphicEl>
                                              <a:dgm id="{26448C2A-7E57-4AAC-9672-DBA865C1C3E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CB0EA1C-46EE-4BA3-A91C-06ED8E633F4B}"/>
                                            </p:graphicEl>
                                          </p:spTgt>
                                        </p:tgtEl>
                                        <p:attrNameLst>
                                          <p:attrName>style.visibility</p:attrName>
                                        </p:attrNameLst>
                                      </p:cBhvr>
                                      <p:to>
                                        <p:strVal val="visible"/>
                                      </p:to>
                                    </p:set>
                                    <p:animEffect transition="in" filter="fade">
                                      <p:cBhvr>
                                        <p:cTn id="12" dur="500"/>
                                        <p:tgtEl>
                                          <p:spTgt spid="2">
                                            <p:graphicEl>
                                              <a:dgm id="{BCB0EA1C-46EE-4BA3-A91C-06ED8E633F4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12BED7CD-FF65-4FB0-98BA-58CA9EACC801}"/>
                                            </p:graphicEl>
                                          </p:spTgt>
                                        </p:tgtEl>
                                        <p:attrNameLst>
                                          <p:attrName>style.visibility</p:attrName>
                                        </p:attrNameLst>
                                      </p:cBhvr>
                                      <p:to>
                                        <p:strVal val="visible"/>
                                      </p:to>
                                    </p:set>
                                    <p:animEffect transition="in" filter="fade">
                                      <p:cBhvr>
                                        <p:cTn id="15" dur="500"/>
                                        <p:tgtEl>
                                          <p:spTgt spid="2">
                                            <p:graphicEl>
                                              <a:dgm id="{12BED7CD-FF65-4FB0-98BA-58CA9EACC80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88022" y="248496"/>
            <a:ext cx="8280920" cy="646331"/>
          </a:xfrm>
          <a:prstGeom prst="rect">
            <a:avLst/>
          </a:prstGeom>
          <a:solidFill>
            <a:schemeClr val="accent6"/>
          </a:solidFill>
        </p:spPr>
        <p:txBody>
          <a:bodyPr wrap="square" rtlCol="0">
            <a:spAutoFit/>
          </a:bodyPr>
          <a:lstStyle/>
          <a:p>
            <a:pPr algn="ctr"/>
            <a:r>
              <a:rPr lang="en-GB" sz="3600" b="1" dirty="0">
                <a:solidFill>
                  <a:schemeClr val="bg1"/>
                </a:solidFill>
              </a:rPr>
              <a:t>Interviewee</a:t>
            </a:r>
          </a:p>
        </p:txBody>
      </p:sp>
      <p:sp>
        <p:nvSpPr>
          <p:cNvPr id="3" name="TextBox 2"/>
          <p:cNvSpPr txBox="1"/>
          <p:nvPr/>
        </p:nvSpPr>
        <p:spPr>
          <a:xfrm>
            <a:off x="1305838" y="941507"/>
            <a:ext cx="9445288" cy="830997"/>
          </a:xfrm>
          <a:prstGeom prst="rect">
            <a:avLst/>
          </a:prstGeom>
          <a:solidFill>
            <a:schemeClr val="accent6">
              <a:lumMod val="40000"/>
              <a:lumOff val="60000"/>
            </a:schemeClr>
          </a:solidFill>
          <a:ln>
            <a:solidFill>
              <a:schemeClr val="tx1"/>
            </a:solidFill>
          </a:ln>
        </p:spPr>
        <p:txBody>
          <a:bodyPr wrap="square" rtlCol="0">
            <a:spAutoFit/>
          </a:bodyPr>
          <a:lstStyle/>
          <a:p>
            <a:pPr algn="ctr"/>
            <a:r>
              <a:rPr lang="en-GB" sz="2400" dirty="0"/>
              <a:t>Individual characteristics should be taken into account when planning &amp; preparing for an interview. These may include :</a:t>
            </a:r>
          </a:p>
        </p:txBody>
      </p:sp>
      <p:graphicFrame>
        <p:nvGraphicFramePr>
          <p:cNvPr id="6" name="Diagram 5"/>
          <p:cNvGraphicFramePr/>
          <p:nvPr>
            <p:extLst>
              <p:ext uri="{D42A27DB-BD31-4B8C-83A1-F6EECF244321}">
                <p14:modId xmlns:p14="http://schemas.microsoft.com/office/powerpoint/2010/main" val="2164038705"/>
              </p:ext>
            </p:extLst>
          </p:nvPr>
        </p:nvGraphicFramePr>
        <p:xfrm>
          <a:off x="860005" y="2653309"/>
          <a:ext cx="10693215" cy="32631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78803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B0A7F051-0BE7-46BB-99E1-34FC2A8DE1CC}"/>
                                            </p:graphicEl>
                                          </p:spTgt>
                                        </p:tgtEl>
                                        <p:attrNameLst>
                                          <p:attrName>style.visibility</p:attrName>
                                        </p:attrNameLst>
                                      </p:cBhvr>
                                      <p:to>
                                        <p:strVal val="visible"/>
                                      </p:to>
                                    </p:set>
                                    <p:animEffect transition="in" filter="fade">
                                      <p:cBhvr>
                                        <p:cTn id="12" dur="500"/>
                                        <p:tgtEl>
                                          <p:spTgt spid="6">
                                            <p:graphicEl>
                                              <a:dgm id="{B0A7F051-0BE7-46BB-99E1-34FC2A8DE1C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1DDC7AB0-6504-4DE4-9E17-595608556644}"/>
                                            </p:graphicEl>
                                          </p:spTgt>
                                        </p:tgtEl>
                                        <p:attrNameLst>
                                          <p:attrName>style.visibility</p:attrName>
                                        </p:attrNameLst>
                                      </p:cBhvr>
                                      <p:to>
                                        <p:strVal val="visible"/>
                                      </p:to>
                                    </p:set>
                                    <p:animEffect transition="in" filter="fade">
                                      <p:cBhvr>
                                        <p:cTn id="17" dur="500"/>
                                        <p:tgtEl>
                                          <p:spTgt spid="6">
                                            <p:graphicEl>
                                              <a:dgm id="{1DDC7AB0-6504-4DE4-9E17-595608556644}"/>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
                                            <p:graphicEl>
                                              <a:dgm id="{3A8F808F-18F0-43F3-9C93-3267C657B9DF}"/>
                                            </p:graphicEl>
                                          </p:spTgt>
                                        </p:tgtEl>
                                        <p:attrNameLst>
                                          <p:attrName>style.visibility</p:attrName>
                                        </p:attrNameLst>
                                      </p:cBhvr>
                                      <p:to>
                                        <p:strVal val="visible"/>
                                      </p:to>
                                    </p:set>
                                    <p:animEffect transition="in" filter="fade">
                                      <p:cBhvr>
                                        <p:cTn id="20" dur="500"/>
                                        <p:tgtEl>
                                          <p:spTgt spid="6">
                                            <p:graphicEl>
                                              <a:dgm id="{3A8F808F-18F0-43F3-9C93-3267C657B9DF}"/>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6">
                                            <p:graphicEl>
                                              <a:dgm id="{5B8DA895-7E5C-47C1-B1B7-63A452973430}"/>
                                            </p:graphicEl>
                                          </p:spTgt>
                                        </p:tgtEl>
                                        <p:attrNameLst>
                                          <p:attrName>style.visibility</p:attrName>
                                        </p:attrNameLst>
                                      </p:cBhvr>
                                      <p:to>
                                        <p:strVal val="visible"/>
                                      </p:to>
                                    </p:set>
                                    <p:animEffect transition="in" filter="fade">
                                      <p:cBhvr>
                                        <p:cTn id="25" dur="500"/>
                                        <p:tgtEl>
                                          <p:spTgt spid="6">
                                            <p:graphicEl>
                                              <a:dgm id="{5B8DA895-7E5C-47C1-B1B7-63A452973430}"/>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6">
                                            <p:graphicEl>
                                              <a:dgm id="{C0445F91-1E29-456F-AB8B-40511D4A2FCC}"/>
                                            </p:graphicEl>
                                          </p:spTgt>
                                        </p:tgtEl>
                                        <p:attrNameLst>
                                          <p:attrName>style.visibility</p:attrName>
                                        </p:attrNameLst>
                                      </p:cBhvr>
                                      <p:to>
                                        <p:strVal val="visible"/>
                                      </p:to>
                                    </p:set>
                                    <p:animEffect transition="in" filter="fade">
                                      <p:cBhvr>
                                        <p:cTn id="28" dur="500"/>
                                        <p:tgtEl>
                                          <p:spTgt spid="6">
                                            <p:graphicEl>
                                              <a:dgm id="{C0445F91-1E29-456F-AB8B-40511D4A2FCC}"/>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6">
                                            <p:graphicEl>
                                              <a:dgm id="{FF4C64A3-EFCC-4D0D-86EE-234F1687F5DE}"/>
                                            </p:graphicEl>
                                          </p:spTgt>
                                        </p:tgtEl>
                                        <p:attrNameLst>
                                          <p:attrName>style.visibility</p:attrName>
                                        </p:attrNameLst>
                                      </p:cBhvr>
                                      <p:to>
                                        <p:strVal val="visible"/>
                                      </p:to>
                                    </p:set>
                                    <p:animEffect transition="in" filter="fade">
                                      <p:cBhvr>
                                        <p:cTn id="33" dur="500"/>
                                        <p:tgtEl>
                                          <p:spTgt spid="6">
                                            <p:graphicEl>
                                              <a:dgm id="{FF4C64A3-EFCC-4D0D-86EE-234F1687F5DE}"/>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6">
                                            <p:graphicEl>
                                              <a:dgm id="{7F471391-626C-4BA8-B51F-632656629E7B}"/>
                                            </p:graphicEl>
                                          </p:spTgt>
                                        </p:tgtEl>
                                        <p:attrNameLst>
                                          <p:attrName>style.visibility</p:attrName>
                                        </p:attrNameLst>
                                      </p:cBhvr>
                                      <p:to>
                                        <p:strVal val="visible"/>
                                      </p:to>
                                    </p:set>
                                    <p:animEffect transition="in" filter="fade">
                                      <p:cBhvr>
                                        <p:cTn id="36" dur="500"/>
                                        <p:tgtEl>
                                          <p:spTgt spid="6">
                                            <p:graphicEl>
                                              <a:dgm id="{7F471391-626C-4BA8-B51F-632656629E7B}"/>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6">
                                            <p:graphicEl>
                                              <a:dgm id="{0B2B6927-EC96-4C94-B3B4-EEA5BEF8F10F}"/>
                                            </p:graphicEl>
                                          </p:spTgt>
                                        </p:tgtEl>
                                        <p:attrNameLst>
                                          <p:attrName>style.visibility</p:attrName>
                                        </p:attrNameLst>
                                      </p:cBhvr>
                                      <p:to>
                                        <p:strVal val="visible"/>
                                      </p:to>
                                    </p:set>
                                    <p:animEffect transition="in" filter="fade">
                                      <p:cBhvr>
                                        <p:cTn id="41" dur="500"/>
                                        <p:tgtEl>
                                          <p:spTgt spid="6">
                                            <p:graphicEl>
                                              <a:dgm id="{0B2B6927-EC96-4C94-B3B4-EEA5BEF8F10F}"/>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6">
                                            <p:graphicEl>
                                              <a:dgm id="{D6401DA1-FABB-40C7-AF25-9831C3123CDD}"/>
                                            </p:graphicEl>
                                          </p:spTgt>
                                        </p:tgtEl>
                                        <p:attrNameLst>
                                          <p:attrName>style.visibility</p:attrName>
                                        </p:attrNameLst>
                                      </p:cBhvr>
                                      <p:to>
                                        <p:strVal val="visible"/>
                                      </p:to>
                                    </p:set>
                                    <p:animEffect transition="in" filter="fade">
                                      <p:cBhvr>
                                        <p:cTn id="44" dur="500"/>
                                        <p:tgtEl>
                                          <p:spTgt spid="6">
                                            <p:graphicEl>
                                              <a:dgm id="{D6401DA1-FABB-40C7-AF25-9831C3123CDD}"/>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6">
                                            <p:graphicEl>
                                              <a:dgm id="{2DF42D98-C553-4A6C-B3D7-F0AC1245547A}"/>
                                            </p:graphicEl>
                                          </p:spTgt>
                                        </p:tgtEl>
                                        <p:attrNameLst>
                                          <p:attrName>style.visibility</p:attrName>
                                        </p:attrNameLst>
                                      </p:cBhvr>
                                      <p:to>
                                        <p:strVal val="visible"/>
                                      </p:to>
                                    </p:set>
                                    <p:animEffect transition="in" filter="fade">
                                      <p:cBhvr>
                                        <p:cTn id="49" dur="500"/>
                                        <p:tgtEl>
                                          <p:spTgt spid="6">
                                            <p:graphicEl>
                                              <a:dgm id="{2DF42D98-C553-4A6C-B3D7-F0AC1245547A}"/>
                                            </p:graphicEl>
                                          </p:spTgt>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6">
                                            <p:graphicEl>
                                              <a:dgm id="{CB644A3E-A30B-4AA4-8BF0-3BC17D99889C}"/>
                                            </p:graphicEl>
                                          </p:spTgt>
                                        </p:tgtEl>
                                        <p:attrNameLst>
                                          <p:attrName>style.visibility</p:attrName>
                                        </p:attrNameLst>
                                      </p:cBhvr>
                                      <p:to>
                                        <p:strVal val="visible"/>
                                      </p:to>
                                    </p:set>
                                    <p:animEffect transition="in" filter="fade">
                                      <p:cBhvr>
                                        <p:cTn id="52" dur="500"/>
                                        <p:tgtEl>
                                          <p:spTgt spid="6">
                                            <p:graphicEl>
                                              <a:dgm id="{CB644A3E-A30B-4AA4-8BF0-3BC17D99889C}"/>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6">
                                            <p:graphicEl>
                                              <a:dgm id="{C10F7918-B65E-419D-8992-B8CE0EEF5872}"/>
                                            </p:graphicEl>
                                          </p:spTgt>
                                        </p:tgtEl>
                                        <p:attrNameLst>
                                          <p:attrName>style.visibility</p:attrName>
                                        </p:attrNameLst>
                                      </p:cBhvr>
                                      <p:to>
                                        <p:strVal val="visible"/>
                                      </p:to>
                                    </p:set>
                                    <p:animEffect transition="in" filter="fade">
                                      <p:cBhvr>
                                        <p:cTn id="57" dur="500"/>
                                        <p:tgtEl>
                                          <p:spTgt spid="6">
                                            <p:graphicEl>
                                              <a:dgm id="{C10F7918-B65E-419D-8992-B8CE0EEF5872}"/>
                                            </p:graphicEl>
                                          </p:spTgt>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6">
                                            <p:graphicEl>
                                              <a:dgm id="{2D9B3495-3FBD-4547-B060-AF234BC75CB7}"/>
                                            </p:graphicEl>
                                          </p:spTgt>
                                        </p:tgtEl>
                                        <p:attrNameLst>
                                          <p:attrName>style.visibility</p:attrName>
                                        </p:attrNameLst>
                                      </p:cBhvr>
                                      <p:to>
                                        <p:strVal val="visible"/>
                                      </p:to>
                                    </p:set>
                                    <p:animEffect transition="in" filter="fade">
                                      <p:cBhvr>
                                        <p:cTn id="60" dur="500"/>
                                        <p:tgtEl>
                                          <p:spTgt spid="6">
                                            <p:graphicEl>
                                              <a:dgm id="{2D9B3495-3FBD-4547-B060-AF234BC75CB7}"/>
                                            </p:graphicEl>
                                          </p:spTgt>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0" nodeType="clickEffect">
                                  <p:stCondLst>
                                    <p:cond delay="0"/>
                                  </p:stCondLst>
                                  <p:childTnLst>
                                    <p:set>
                                      <p:cBhvr>
                                        <p:cTn id="64" dur="1" fill="hold">
                                          <p:stCondLst>
                                            <p:cond delay="0"/>
                                          </p:stCondLst>
                                        </p:cTn>
                                        <p:tgtEl>
                                          <p:spTgt spid="6">
                                            <p:graphicEl>
                                              <a:dgm id="{887A5072-1CC3-4CD3-908F-1E85B1BAAB4A}"/>
                                            </p:graphicEl>
                                          </p:spTgt>
                                        </p:tgtEl>
                                        <p:attrNameLst>
                                          <p:attrName>style.visibility</p:attrName>
                                        </p:attrNameLst>
                                      </p:cBhvr>
                                      <p:to>
                                        <p:strVal val="visible"/>
                                      </p:to>
                                    </p:set>
                                    <p:animEffect transition="in" filter="fade">
                                      <p:cBhvr>
                                        <p:cTn id="65" dur="500"/>
                                        <p:tgtEl>
                                          <p:spTgt spid="6">
                                            <p:graphicEl>
                                              <a:dgm id="{887A5072-1CC3-4CD3-908F-1E85B1BAAB4A}"/>
                                            </p:graphicEl>
                                          </p:spTgt>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6">
                                            <p:graphicEl>
                                              <a:dgm id="{DFB3C666-B1EA-4D55-82A9-2DA4C09238A8}"/>
                                            </p:graphicEl>
                                          </p:spTgt>
                                        </p:tgtEl>
                                        <p:attrNameLst>
                                          <p:attrName>style.visibility</p:attrName>
                                        </p:attrNameLst>
                                      </p:cBhvr>
                                      <p:to>
                                        <p:strVal val="visible"/>
                                      </p:to>
                                    </p:set>
                                    <p:animEffect transition="in" filter="fade">
                                      <p:cBhvr>
                                        <p:cTn id="68" dur="500"/>
                                        <p:tgtEl>
                                          <p:spTgt spid="6">
                                            <p:graphicEl>
                                              <a:dgm id="{DFB3C666-B1EA-4D55-82A9-2DA4C09238A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6"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581891" y="186791"/>
            <a:ext cx="10972799" cy="646331"/>
          </a:xfrm>
          <a:prstGeom prst="rect">
            <a:avLst/>
          </a:prstGeom>
          <a:solidFill>
            <a:schemeClr val="accent6"/>
          </a:solidFill>
        </p:spPr>
        <p:txBody>
          <a:bodyPr wrap="square" rtlCol="0">
            <a:spAutoFit/>
          </a:bodyPr>
          <a:lstStyle/>
          <a:p>
            <a:pPr algn="ctr"/>
            <a:r>
              <a:rPr lang="en-GB" sz="3600" b="1" dirty="0">
                <a:solidFill>
                  <a:schemeClr val="bg1"/>
                </a:solidFill>
              </a:rPr>
              <a:t>Planning &amp; Preparation</a:t>
            </a:r>
          </a:p>
        </p:txBody>
      </p:sp>
      <p:graphicFrame>
        <p:nvGraphicFramePr>
          <p:cNvPr id="2" name="Diagram 1"/>
          <p:cNvGraphicFramePr/>
          <p:nvPr>
            <p:extLst>
              <p:ext uri="{D42A27DB-BD31-4B8C-83A1-F6EECF244321}">
                <p14:modId xmlns:p14="http://schemas.microsoft.com/office/powerpoint/2010/main" val="2309199451"/>
              </p:ext>
            </p:extLst>
          </p:nvPr>
        </p:nvGraphicFramePr>
        <p:xfrm>
          <a:off x="581891" y="977721"/>
          <a:ext cx="10852728" cy="32872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 name="Diagram 2"/>
          <p:cNvGraphicFramePr/>
          <p:nvPr>
            <p:extLst>
              <p:ext uri="{D42A27DB-BD31-4B8C-83A1-F6EECF244321}">
                <p14:modId xmlns:p14="http://schemas.microsoft.com/office/powerpoint/2010/main" val="797781350"/>
              </p:ext>
            </p:extLst>
          </p:nvPr>
        </p:nvGraphicFramePr>
        <p:xfrm>
          <a:off x="1080654" y="3573703"/>
          <a:ext cx="9855201" cy="328429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55046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57F122E2-F0D8-4347-9E8A-F5710CDA7A6A}"/>
                                            </p:graphicEl>
                                          </p:spTgt>
                                        </p:tgtEl>
                                        <p:attrNameLst>
                                          <p:attrName>style.visibility</p:attrName>
                                        </p:attrNameLst>
                                      </p:cBhvr>
                                      <p:to>
                                        <p:strVal val="visible"/>
                                      </p:to>
                                    </p:set>
                                    <p:animEffect transition="in" filter="fade">
                                      <p:cBhvr>
                                        <p:cTn id="7" dur="500"/>
                                        <p:tgtEl>
                                          <p:spTgt spid="2">
                                            <p:graphicEl>
                                              <a:dgm id="{57F122E2-F0D8-4347-9E8A-F5710CDA7A6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FF3C0D55-3765-4218-929E-C9B3994CF343}"/>
                                            </p:graphicEl>
                                          </p:spTgt>
                                        </p:tgtEl>
                                        <p:attrNameLst>
                                          <p:attrName>style.visibility</p:attrName>
                                        </p:attrNameLst>
                                      </p:cBhvr>
                                      <p:to>
                                        <p:strVal val="visible"/>
                                      </p:to>
                                    </p:set>
                                    <p:animEffect transition="in" filter="fade">
                                      <p:cBhvr>
                                        <p:cTn id="12" dur="500"/>
                                        <p:tgtEl>
                                          <p:spTgt spid="2">
                                            <p:graphicEl>
                                              <a:dgm id="{FF3C0D55-3765-4218-929E-C9B3994CF34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4B3EEC1F-490A-4982-BFCC-F37DDBDB65A1}"/>
                                            </p:graphicEl>
                                          </p:spTgt>
                                        </p:tgtEl>
                                        <p:attrNameLst>
                                          <p:attrName>style.visibility</p:attrName>
                                        </p:attrNameLst>
                                      </p:cBhvr>
                                      <p:to>
                                        <p:strVal val="visible"/>
                                      </p:to>
                                    </p:set>
                                    <p:animEffect transition="in" filter="fade">
                                      <p:cBhvr>
                                        <p:cTn id="15" dur="500"/>
                                        <p:tgtEl>
                                          <p:spTgt spid="2">
                                            <p:graphicEl>
                                              <a:dgm id="{4B3EEC1F-490A-4982-BFCC-F37DDBDB65A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A7ABDB6D-6E57-49C5-AFEA-E5FB73B21847}"/>
                                            </p:graphicEl>
                                          </p:spTgt>
                                        </p:tgtEl>
                                        <p:attrNameLst>
                                          <p:attrName>style.visibility</p:attrName>
                                        </p:attrNameLst>
                                      </p:cBhvr>
                                      <p:to>
                                        <p:strVal val="visible"/>
                                      </p:to>
                                    </p:set>
                                    <p:animEffect transition="in" filter="fade">
                                      <p:cBhvr>
                                        <p:cTn id="20" dur="500"/>
                                        <p:tgtEl>
                                          <p:spTgt spid="2">
                                            <p:graphicEl>
                                              <a:dgm id="{A7ABDB6D-6E57-49C5-AFEA-E5FB73B2184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AA067447-E72C-4670-AFF2-45832AFA177D}"/>
                                            </p:graphicEl>
                                          </p:spTgt>
                                        </p:tgtEl>
                                        <p:attrNameLst>
                                          <p:attrName>style.visibility</p:attrName>
                                        </p:attrNameLst>
                                      </p:cBhvr>
                                      <p:to>
                                        <p:strVal val="visible"/>
                                      </p:to>
                                    </p:set>
                                    <p:animEffect transition="in" filter="fade">
                                      <p:cBhvr>
                                        <p:cTn id="23" dur="500"/>
                                        <p:tgtEl>
                                          <p:spTgt spid="2">
                                            <p:graphicEl>
                                              <a:dgm id="{AA067447-E72C-4670-AFF2-45832AFA177D}"/>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0B1D08A5-BACC-41D9-8510-2437D345DE25}"/>
                                            </p:graphicEl>
                                          </p:spTgt>
                                        </p:tgtEl>
                                        <p:attrNameLst>
                                          <p:attrName>style.visibility</p:attrName>
                                        </p:attrNameLst>
                                      </p:cBhvr>
                                      <p:to>
                                        <p:strVal val="visible"/>
                                      </p:to>
                                    </p:set>
                                    <p:animEffect transition="in" filter="fade">
                                      <p:cBhvr>
                                        <p:cTn id="28" dur="500"/>
                                        <p:tgtEl>
                                          <p:spTgt spid="3">
                                            <p:graphicEl>
                                              <a:dgm id="{0B1D08A5-BACC-41D9-8510-2437D345DE25}"/>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graphicEl>
                                              <a:dgm id="{D0CFFD7C-3A6D-4039-B1BF-B2FEB44AEA91}"/>
                                            </p:graphicEl>
                                          </p:spTgt>
                                        </p:tgtEl>
                                        <p:attrNameLst>
                                          <p:attrName>style.visibility</p:attrName>
                                        </p:attrNameLst>
                                      </p:cBhvr>
                                      <p:to>
                                        <p:strVal val="visible"/>
                                      </p:to>
                                    </p:set>
                                    <p:animEffect transition="in" filter="fade">
                                      <p:cBhvr>
                                        <p:cTn id="33" dur="500"/>
                                        <p:tgtEl>
                                          <p:spTgt spid="3">
                                            <p:graphicEl>
                                              <a:dgm id="{D0CFFD7C-3A6D-4039-B1BF-B2FEB44AEA91}"/>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3">
                                            <p:graphicEl>
                                              <a:dgm id="{15BD28FF-5B0B-498A-BB63-BE27154BD9C2}"/>
                                            </p:graphicEl>
                                          </p:spTgt>
                                        </p:tgtEl>
                                        <p:attrNameLst>
                                          <p:attrName>style.visibility</p:attrName>
                                        </p:attrNameLst>
                                      </p:cBhvr>
                                      <p:to>
                                        <p:strVal val="visible"/>
                                      </p:to>
                                    </p:set>
                                    <p:animEffect transition="in" filter="fade">
                                      <p:cBhvr>
                                        <p:cTn id="36" dur="500"/>
                                        <p:tgtEl>
                                          <p:spTgt spid="3">
                                            <p:graphicEl>
                                              <a:dgm id="{15BD28FF-5B0B-498A-BB63-BE27154BD9C2}"/>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3">
                                            <p:graphicEl>
                                              <a:dgm id="{9B7299FF-743E-445E-A216-BE0015BFCA1B}"/>
                                            </p:graphicEl>
                                          </p:spTgt>
                                        </p:tgtEl>
                                        <p:attrNameLst>
                                          <p:attrName>style.visibility</p:attrName>
                                        </p:attrNameLst>
                                      </p:cBhvr>
                                      <p:to>
                                        <p:strVal val="visible"/>
                                      </p:to>
                                    </p:set>
                                    <p:animEffect transition="in" filter="fade">
                                      <p:cBhvr>
                                        <p:cTn id="41" dur="500"/>
                                        <p:tgtEl>
                                          <p:spTgt spid="3">
                                            <p:graphicEl>
                                              <a:dgm id="{9B7299FF-743E-445E-A216-BE0015BFCA1B}"/>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3">
                                            <p:graphicEl>
                                              <a:dgm id="{0FE6B238-9E45-42DA-AA8D-CE125FB9EFC5}"/>
                                            </p:graphicEl>
                                          </p:spTgt>
                                        </p:tgtEl>
                                        <p:attrNameLst>
                                          <p:attrName>style.visibility</p:attrName>
                                        </p:attrNameLst>
                                      </p:cBhvr>
                                      <p:to>
                                        <p:strVal val="visible"/>
                                      </p:to>
                                    </p:set>
                                    <p:animEffect transition="in" filter="fade">
                                      <p:cBhvr>
                                        <p:cTn id="44" dur="500"/>
                                        <p:tgtEl>
                                          <p:spTgt spid="3">
                                            <p:graphicEl>
                                              <a:dgm id="{0FE6B238-9E45-42DA-AA8D-CE125FB9EFC5}"/>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3">
                                            <p:graphicEl>
                                              <a:dgm id="{BF4F656D-5671-4A86-85C3-41AF78E0F5C6}"/>
                                            </p:graphicEl>
                                          </p:spTgt>
                                        </p:tgtEl>
                                        <p:attrNameLst>
                                          <p:attrName>style.visibility</p:attrName>
                                        </p:attrNameLst>
                                      </p:cBhvr>
                                      <p:to>
                                        <p:strVal val="visible"/>
                                      </p:to>
                                    </p:set>
                                    <p:animEffect transition="in" filter="fade">
                                      <p:cBhvr>
                                        <p:cTn id="49" dur="500"/>
                                        <p:tgtEl>
                                          <p:spTgt spid="3">
                                            <p:graphicEl>
                                              <a:dgm id="{BF4F656D-5671-4A86-85C3-41AF78E0F5C6}"/>
                                            </p:graphicEl>
                                          </p:spTgt>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3">
                                            <p:graphicEl>
                                              <a:dgm id="{F3724149-6CC2-489B-972F-8F5CB15EBEDA}"/>
                                            </p:graphicEl>
                                          </p:spTgt>
                                        </p:tgtEl>
                                        <p:attrNameLst>
                                          <p:attrName>style.visibility</p:attrName>
                                        </p:attrNameLst>
                                      </p:cBhvr>
                                      <p:to>
                                        <p:strVal val="visible"/>
                                      </p:to>
                                    </p:set>
                                    <p:animEffect transition="in" filter="fade">
                                      <p:cBhvr>
                                        <p:cTn id="52" dur="500"/>
                                        <p:tgtEl>
                                          <p:spTgt spid="3">
                                            <p:graphicEl>
                                              <a:dgm id="{F3724149-6CC2-489B-972F-8F5CB15EBED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Graphic spid="3"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08700" y="323528"/>
            <a:ext cx="8280920" cy="646331"/>
          </a:xfrm>
          <a:prstGeom prst="rect">
            <a:avLst/>
          </a:prstGeom>
          <a:solidFill>
            <a:schemeClr val="accent6"/>
          </a:solidFill>
        </p:spPr>
        <p:txBody>
          <a:bodyPr wrap="square" rtlCol="0">
            <a:spAutoFit/>
          </a:bodyPr>
          <a:lstStyle/>
          <a:p>
            <a:pPr algn="ctr"/>
            <a:r>
              <a:rPr lang="en-GB" sz="3600" b="1" dirty="0">
                <a:solidFill>
                  <a:schemeClr val="bg1"/>
                </a:solidFill>
              </a:rPr>
              <a:t>Written Interview Plan</a:t>
            </a:r>
          </a:p>
        </p:txBody>
      </p:sp>
      <p:sp>
        <p:nvSpPr>
          <p:cNvPr id="2" name="TextBox 1"/>
          <p:cNvSpPr txBox="1"/>
          <p:nvPr/>
        </p:nvSpPr>
        <p:spPr>
          <a:xfrm>
            <a:off x="928940" y="1056236"/>
            <a:ext cx="11166763" cy="830997"/>
          </a:xfrm>
          <a:prstGeom prst="rect">
            <a:avLst/>
          </a:prstGeom>
          <a:solidFill>
            <a:schemeClr val="accent6">
              <a:lumMod val="40000"/>
              <a:lumOff val="60000"/>
            </a:schemeClr>
          </a:solidFill>
          <a:ln>
            <a:solidFill>
              <a:schemeClr val="tx1"/>
            </a:solidFill>
          </a:ln>
        </p:spPr>
        <p:txBody>
          <a:bodyPr wrap="square" rtlCol="0">
            <a:spAutoFit/>
          </a:bodyPr>
          <a:lstStyle/>
          <a:p>
            <a:pPr algn="ctr"/>
            <a:r>
              <a:rPr lang="en-GB" sz="2400" dirty="0"/>
              <a:t>The interview plan summarises the aim(s) of an interview &amp; provides a framework for questioning. It should include:</a:t>
            </a:r>
          </a:p>
        </p:txBody>
      </p:sp>
      <p:graphicFrame>
        <p:nvGraphicFramePr>
          <p:cNvPr id="3" name="Diagram 2"/>
          <p:cNvGraphicFramePr/>
          <p:nvPr>
            <p:extLst>
              <p:ext uri="{D42A27DB-BD31-4B8C-83A1-F6EECF244321}">
                <p14:modId xmlns:p14="http://schemas.microsoft.com/office/powerpoint/2010/main" val="3155323706"/>
              </p:ext>
            </p:extLst>
          </p:nvPr>
        </p:nvGraphicFramePr>
        <p:xfrm>
          <a:off x="364835" y="1994779"/>
          <a:ext cx="11051310" cy="40939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1"/>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282901" y="4041757"/>
            <a:ext cx="3171037" cy="18848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349428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BAEA0A7C-2C54-43AF-BA61-D4599A7AACE5}"/>
                                            </p:graphicEl>
                                          </p:spTgt>
                                        </p:tgtEl>
                                        <p:attrNameLst>
                                          <p:attrName>style.visibility</p:attrName>
                                        </p:attrNameLst>
                                      </p:cBhvr>
                                      <p:to>
                                        <p:strVal val="visible"/>
                                      </p:to>
                                    </p:set>
                                    <p:animEffect transition="in" filter="fade">
                                      <p:cBhvr>
                                        <p:cTn id="17" dur="500"/>
                                        <p:tgtEl>
                                          <p:spTgt spid="3">
                                            <p:graphicEl>
                                              <a:dgm id="{BAEA0A7C-2C54-43AF-BA61-D4599A7AACE5}"/>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C06AC40B-EADB-4844-8E39-379EA67A6721}"/>
                                            </p:graphicEl>
                                          </p:spTgt>
                                        </p:tgtEl>
                                        <p:attrNameLst>
                                          <p:attrName>style.visibility</p:attrName>
                                        </p:attrNameLst>
                                      </p:cBhvr>
                                      <p:to>
                                        <p:strVal val="visible"/>
                                      </p:to>
                                    </p:set>
                                    <p:animEffect transition="in" filter="fade">
                                      <p:cBhvr>
                                        <p:cTn id="22" dur="500"/>
                                        <p:tgtEl>
                                          <p:spTgt spid="3">
                                            <p:graphicEl>
                                              <a:dgm id="{C06AC40B-EADB-4844-8E39-379EA67A6721}"/>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3">
                                            <p:graphicEl>
                                              <a:dgm id="{127A535E-F71B-423B-99A9-FFDD78344F70}"/>
                                            </p:graphicEl>
                                          </p:spTgt>
                                        </p:tgtEl>
                                        <p:attrNameLst>
                                          <p:attrName>style.visibility</p:attrName>
                                        </p:attrNameLst>
                                      </p:cBhvr>
                                      <p:to>
                                        <p:strVal val="visible"/>
                                      </p:to>
                                    </p:set>
                                    <p:animEffect transition="in" filter="fade">
                                      <p:cBhvr>
                                        <p:cTn id="25" dur="500"/>
                                        <p:tgtEl>
                                          <p:spTgt spid="3">
                                            <p:graphicEl>
                                              <a:dgm id="{127A535E-F71B-423B-99A9-FFDD78344F70}"/>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
                                            <p:graphicEl>
                                              <a:dgm id="{2C0D8FF1-2356-43D0-B9A2-4F80BE5CFDAA}"/>
                                            </p:graphicEl>
                                          </p:spTgt>
                                        </p:tgtEl>
                                        <p:attrNameLst>
                                          <p:attrName>style.visibility</p:attrName>
                                        </p:attrNameLst>
                                      </p:cBhvr>
                                      <p:to>
                                        <p:strVal val="visible"/>
                                      </p:to>
                                    </p:set>
                                    <p:animEffect transition="in" filter="fade">
                                      <p:cBhvr>
                                        <p:cTn id="30" dur="500"/>
                                        <p:tgtEl>
                                          <p:spTgt spid="3">
                                            <p:graphicEl>
                                              <a:dgm id="{2C0D8FF1-2356-43D0-B9A2-4F80BE5CFDAA}"/>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3">
                                            <p:graphicEl>
                                              <a:dgm id="{10C3F780-5075-4C64-BC3D-48B5EFAED1BE}"/>
                                            </p:graphicEl>
                                          </p:spTgt>
                                        </p:tgtEl>
                                        <p:attrNameLst>
                                          <p:attrName>style.visibility</p:attrName>
                                        </p:attrNameLst>
                                      </p:cBhvr>
                                      <p:to>
                                        <p:strVal val="visible"/>
                                      </p:to>
                                    </p:set>
                                    <p:animEffect transition="in" filter="fade">
                                      <p:cBhvr>
                                        <p:cTn id="33" dur="500"/>
                                        <p:tgtEl>
                                          <p:spTgt spid="3">
                                            <p:graphicEl>
                                              <a:dgm id="{10C3F780-5075-4C64-BC3D-48B5EFAED1BE}"/>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3">
                                            <p:graphicEl>
                                              <a:dgm id="{C2969D94-AB1E-4EBE-8334-207E0045DF68}"/>
                                            </p:graphicEl>
                                          </p:spTgt>
                                        </p:tgtEl>
                                        <p:attrNameLst>
                                          <p:attrName>style.visibility</p:attrName>
                                        </p:attrNameLst>
                                      </p:cBhvr>
                                      <p:to>
                                        <p:strVal val="visible"/>
                                      </p:to>
                                    </p:set>
                                    <p:animEffect transition="in" filter="fade">
                                      <p:cBhvr>
                                        <p:cTn id="38" dur="500"/>
                                        <p:tgtEl>
                                          <p:spTgt spid="3">
                                            <p:graphicEl>
                                              <a:dgm id="{C2969D94-AB1E-4EBE-8334-207E0045DF68}"/>
                                            </p:graphicEl>
                                          </p:spTgt>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3">
                                            <p:graphicEl>
                                              <a:dgm id="{73C85D39-0094-4534-B6AB-A5C90165C1C3}"/>
                                            </p:graphicEl>
                                          </p:spTgt>
                                        </p:tgtEl>
                                        <p:attrNameLst>
                                          <p:attrName>style.visibility</p:attrName>
                                        </p:attrNameLst>
                                      </p:cBhvr>
                                      <p:to>
                                        <p:strVal val="visible"/>
                                      </p:to>
                                    </p:set>
                                    <p:animEffect transition="in" filter="fade">
                                      <p:cBhvr>
                                        <p:cTn id="41" dur="500"/>
                                        <p:tgtEl>
                                          <p:spTgt spid="3">
                                            <p:graphicEl>
                                              <a:dgm id="{73C85D39-0094-4534-B6AB-A5C90165C1C3}"/>
                                            </p:graphic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3">
                                            <p:graphicEl>
                                              <a:dgm id="{369CFD10-0986-4A14-8C34-4DE0572059CB}"/>
                                            </p:graphicEl>
                                          </p:spTgt>
                                        </p:tgtEl>
                                        <p:attrNameLst>
                                          <p:attrName>style.visibility</p:attrName>
                                        </p:attrNameLst>
                                      </p:cBhvr>
                                      <p:to>
                                        <p:strVal val="visible"/>
                                      </p:to>
                                    </p:set>
                                    <p:animEffect transition="in" filter="fade">
                                      <p:cBhvr>
                                        <p:cTn id="46" dur="500"/>
                                        <p:tgtEl>
                                          <p:spTgt spid="3">
                                            <p:graphicEl>
                                              <a:dgm id="{369CFD10-0986-4A14-8C34-4DE0572059CB}"/>
                                            </p:graphicEl>
                                          </p:spTgt>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3">
                                            <p:graphicEl>
                                              <a:dgm id="{00EA674A-9150-4279-BC9F-5D7140A8E3FF}"/>
                                            </p:graphicEl>
                                          </p:spTgt>
                                        </p:tgtEl>
                                        <p:attrNameLst>
                                          <p:attrName>style.visibility</p:attrName>
                                        </p:attrNameLst>
                                      </p:cBhvr>
                                      <p:to>
                                        <p:strVal val="visible"/>
                                      </p:to>
                                    </p:set>
                                    <p:animEffect transition="in" filter="fade">
                                      <p:cBhvr>
                                        <p:cTn id="49" dur="500"/>
                                        <p:tgtEl>
                                          <p:spTgt spid="3">
                                            <p:graphicEl>
                                              <a:dgm id="{00EA674A-9150-4279-BC9F-5D7140A8E3F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3"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2152532" y="1633879"/>
            <a:ext cx="7593256" cy="3603048"/>
          </a:xfrm>
          <a:prstGeom prst="rect">
            <a:avLst/>
          </a:prstGeom>
        </p:spPr>
      </p:pic>
      <p:sp>
        <p:nvSpPr>
          <p:cNvPr id="4" name="TextBox 3"/>
          <p:cNvSpPr txBox="1"/>
          <p:nvPr/>
        </p:nvSpPr>
        <p:spPr>
          <a:xfrm>
            <a:off x="1808700" y="323528"/>
            <a:ext cx="8280920" cy="584775"/>
          </a:xfrm>
          <a:prstGeom prst="rect">
            <a:avLst/>
          </a:prstGeom>
          <a:solidFill>
            <a:srgbClr val="0070C0"/>
          </a:solidFill>
        </p:spPr>
        <p:txBody>
          <a:bodyPr wrap="square" rtlCol="0">
            <a:spAutoFit/>
          </a:bodyPr>
          <a:lstStyle/>
          <a:p>
            <a:pPr algn="ctr"/>
            <a:r>
              <a:rPr lang="en-GB" sz="3200" b="1" dirty="0">
                <a:solidFill>
                  <a:schemeClr val="bg1"/>
                </a:solidFill>
              </a:rPr>
              <a:t>Engage and Explain</a:t>
            </a:r>
          </a:p>
        </p:txBody>
      </p:sp>
    </p:spTree>
    <p:extLst>
      <p:ext uri="{BB962C8B-B14F-4D97-AF65-F5344CB8AC3E}">
        <p14:creationId xmlns:p14="http://schemas.microsoft.com/office/powerpoint/2010/main" val="11716238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31273" y="323528"/>
            <a:ext cx="10778836" cy="646331"/>
          </a:xfrm>
          <a:prstGeom prst="rect">
            <a:avLst/>
          </a:prstGeom>
          <a:solidFill>
            <a:srgbClr val="0070C0"/>
          </a:solidFill>
        </p:spPr>
        <p:txBody>
          <a:bodyPr wrap="square" rtlCol="0">
            <a:spAutoFit/>
          </a:bodyPr>
          <a:lstStyle/>
          <a:p>
            <a:pPr algn="ctr"/>
            <a:r>
              <a:rPr lang="en-GB" sz="3600" b="1" dirty="0">
                <a:solidFill>
                  <a:schemeClr val="bg1"/>
                </a:solidFill>
              </a:rPr>
              <a:t>GRRR</a:t>
            </a:r>
          </a:p>
        </p:txBody>
      </p:sp>
      <p:graphicFrame>
        <p:nvGraphicFramePr>
          <p:cNvPr id="2" name="Diagram 1"/>
          <p:cNvGraphicFramePr/>
          <p:nvPr>
            <p:extLst>
              <p:ext uri="{D42A27DB-BD31-4B8C-83A1-F6EECF244321}">
                <p14:modId xmlns:p14="http://schemas.microsoft.com/office/powerpoint/2010/main" val="1642133451"/>
              </p:ext>
            </p:extLst>
          </p:nvPr>
        </p:nvGraphicFramePr>
        <p:xfrm>
          <a:off x="771897" y="1289209"/>
          <a:ext cx="7610764" cy="24661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p:cNvGraphicFramePr/>
          <p:nvPr>
            <p:extLst>
              <p:ext uri="{D42A27DB-BD31-4B8C-83A1-F6EECF244321}">
                <p14:modId xmlns:p14="http://schemas.microsoft.com/office/powerpoint/2010/main" val="1627956020"/>
              </p:ext>
            </p:extLst>
          </p:nvPr>
        </p:nvGraphicFramePr>
        <p:xfrm>
          <a:off x="771897" y="4074668"/>
          <a:ext cx="7610764" cy="246610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1816520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B0DBA4D-A1A0-4792-B0AB-40ACF7C3189A}"/>
                                            </p:graphicEl>
                                          </p:spTgt>
                                        </p:tgtEl>
                                        <p:attrNameLst>
                                          <p:attrName>style.visibility</p:attrName>
                                        </p:attrNameLst>
                                      </p:cBhvr>
                                      <p:to>
                                        <p:strVal val="visible"/>
                                      </p:to>
                                    </p:set>
                                    <p:animEffect transition="in" filter="fade">
                                      <p:cBhvr>
                                        <p:cTn id="7" dur="500"/>
                                        <p:tgtEl>
                                          <p:spTgt spid="2">
                                            <p:graphicEl>
                                              <a:dgm id="{BB0DBA4D-A1A0-4792-B0AB-40ACF7C3189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7FC85E0-213B-41A1-95D6-B312575E6897}"/>
                                            </p:graphicEl>
                                          </p:spTgt>
                                        </p:tgtEl>
                                        <p:attrNameLst>
                                          <p:attrName>style.visibility</p:attrName>
                                        </p:attrNameLst>
                                      </p:cBhvr>
                                      <p:to>
                                        <p:strVal val="visible"/>
                                      </p:to>
                                    </p:set>
                                    <p:animEffect transition="in" filter="fade">
                                      <p:cBhvr>
                                        <p:cTn id="12" dur="500"/>
                                        <p:tgtEl>
                                          <p:spTgt spid="2">
                                            <p:graphicEl>
                                              <a:dgm id="{67FC85E0-213B-41A1-95D6-B312575E689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45ED461E-F0E8-4EA6-B921-C8B9B3B31362}"/>
                                            </p:graphicEl>
                                          </p:spTgt>
                                        </p:tgtEl>
                                        <p:attrNameLst>
                                          <p:attrName>style.visibility</p:attrName>
                                        </p:attrNameLst>
                                      </p:cBhvr>
                                      <p:to>
                                        <p:strVal val="visible"/>
                                      </p:to>
                                    </p:set>
                                    <p:animEffect transition="in" filter="fade">
                                      <p:cBhvr>
                                        <p:cTn id="17" dur="500"/>
                                        <p:tgtEl>
                                          <p:spTgt spid="2">
                                            <p:graphicEl>
                                              <a:dgm id="{45ED461E-F0E8-4EA6-B921-C8B9B3B3136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26C9A5CA-453B-4D48-83D3-7251263327A1}"/>
                                            </p:graphicEl>
                                          </p:spTgt>
                                        </p:tgtEl>
                                        <p:attrNameLst>
                                          <p:attrName>style.visibility</p:attrName>
                                        </p:attrNameLst>
                                      </p:cBhvr>
                                      <p:to>
                                        <p:strVal val="visible"/>
                                      </p:to>
                                    </p:set>
                                    <p:animEffect transition="in" filter="fade">
                                      <p:cBhvr>
                                        <p:cTn id="22" dur="500"/>
                                        <p:tgtEl>
                                          <p:spTgt spid="2">
                                            <p:graphicEl>
                                              <a:dgm id="{26C9A5CA-453B-4D48-83D3-7251263327A1}"/>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BB0DBA4D-A1A0-4792-B0AB-40ACF7C3189A}"/>
                                            </p:graphicEl>
                                          </p:spTgt>
                                        </p:tgtEl>
                                        <p:attrNameLst>
                                          <p:attrName>style.visibility</p:attrName>
                                        </p:attrNameLst>
                                      </p:cBhvr>
                                      <p:to>
                                        <p:strVal val="visible"/>
                                      </p:to>
                                    </p:set>
                                    <p:animEffect transition="in" filter="fade">
                                      <p:cBhvr>
                                        <p:cTn id="27" dur="500"/>
                                        <p:tgtEl>
                                          <p:spTgt spid="6">
                                            <p:graphicEl>
                                              <a:dgm id="{BB0DBA4D-A1A0-4792-B0AB-40ACF7C3189A}"/>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graphicEl>
                                              <a:dgm id="{67FC85E0-213B-41A1-95D6-B312575E6897}"/>
                                            </p:graphicEl>
                                          </p:spTgt>
                                        </p:tgtEl>
                                        <p:attrNameLst>
                                          <p:attrName>style.visibility</p:attrName>
                                        </p:attrNameLst>
                                      </p:cBhvr>
                                      <p:to>
                                        <p:strVal val="visible"/>
                                      </p:to>
                                    </p:set>
                                    <p:animEffect transition="in" filter="fade">
                                      <p:cBhvr>
                                        <p:cTn id="32" dur="500"/>
                                        <p:tgtEl>
                                          <p:spTgt spid="6">
                                            <p:graphicEl>
                                              <a:dgm id="{67FC85E0-213B-41A1-95D6-B312575E6897}"/>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6">
                                            <p:graphicEl>
                                              <a:dgm id="{45ED461E-F0E8-4EA6-B921-C8B9B3B31362}"/>
                                            </p:graphicEl>
                                          </p:spTgt>
                                        </p:tgtEl>
                                        <p:attrNameLst>
                                          <p:attrName>style.visibility</p:attrName>
                                        </p:attrNameLst>
                                      </p:cBhvr>
                                      <p:to>
                                        <p:strVal val="visible"/>
                                      </p:to>
                                    </p:set>
                                    <p:animEffect transition="in" filter="fade">
                                      <p:cBhvr>
                                        <p:cTn id="37" dur="500"/>
                                        <p:tgtEl>
                                          <p:spTgt spid="6">
                                            <p:graphicEl>
                                              <a:dgm id="{45ED461E-F0E8-4EA6-B921-C8B9B3B31362}"/>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6">
                                            <p:graphicEl>
                                              <a:dgm id="{26C9A5CA-453B-4D48-83D3-7251263327A1}"/>
                                            </p:graphicEl>
                                          </p:spTgt>
                                        </p:tgtEl>
                                        <p:attrNameLst>
                                          <p:attrName>style.visibility</p:attrName>
                                        </p:attrNameLst>
                                      </p:cBhvr>
                                      <p:to>
                                        <p:strVal val="visible"/>
                                      </p:to>
                                    </p:set>
                                    <p:animEffect transition="in" filter="fade">
                                      <p:cBhvr>
                                        <p:cTn id="42" dur="500"/>
                                        <p:tgtEl>
                                          <p:spTgt spid="6">
                                            <p:graphicEl>
                                              <a:dgm id="{26C9A5CA-453B-4D48-83D3-7251263327A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Graphic spid="6"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8359012" y="1340274"/>
            <a:ext cx="3084843" cy="3603048"/>
          </a:xfrm>
          <a:prstGeom prst="rect">
            <a:avLst/>
          </a:prstGeom>
        </p:spPr>
      </p:pic>
      <p:pic>
        <p:nvPicPr>
          <p:cNvPr id="3" name="Picture 2"/>
          <p:cNvPicPr>
            <a:picLocks noChangeAspect="1"/>
          </p:cNvPicPr>
          <p:nvPr/>
        </p:nvPicPr>
        <p:blipFill>
          <a:blip r:embed="rId4"/>
          <a:stretch>
            <a:fillRect/>
          </a:stretch>
        </p:blipFill>
        <p:spPr>
          <a:xfrm>
            <a:off x="-5459492" y="1937588"/>
            <a:ext cx="3846909" cy="768163"/>
          </a:xfrm>
          <a:prstGeom prst="rect">
            <a:avLst/>
          </a:prstGeom>
        </p:spPr>
      </p:pic>
      <p:pic>
        <p:nvPicPr>
          <p:cNvPr id="4" name="Picture 3"/>
          <p:cNvPicPr>
            <a:picLocks noChangeAspect="1"/>
          </p:cNvPicPr>
          <p:nvPr/>
        </p:nvPicPr>
        <p:blipFill>
          <a:blip r:embed="rId5"/>
          <a:stretch>
            <a:fillRect/>
          </a:stretch>
        </p:blipFill>
        <p:spPr>
          <a:xfrm>
            <a:off x="13791525" y="1571475"/>
            <a:ext cx="3023878" cy="768163"/>
          </a:xfrm>
          <a:prstGeom prst="rect">
            <a:avLst/>
          </a:prstGeom>
        </p:spPr>
      </p:pic>
      <p:sp>
        <p:nvSpPr>
          <p:cNvPr id="5" name="TextBox 4"/>
          <p:cNvSpPr txBox="1"/>
          <p:nvPr/>
        </p:nvSpPr>
        <p:spPr>
          <a:xfrm>
            <a:off x="858983" y="323528"/>
            <a:ext cx="10584872" cy="646331"/>
          </a:xfrm>
          <a:prstGeom prst="rect">
            <a:avLst/>
          </a:prstGeom>
          <a:solidFill>
            <a:srgbClr val="FFC000"/>
          </a:solidFill>
        </p:spPr>
        <p:txBody>
          <a:bodyPr wrap="square" rtlCol="0">
            <a:spAutoFit/>
          </a:bodyPr>
          <a:lstStyle/>
          <a:p>
            <a:pPr algn="ctr"/>
            <a:r>
              <a:rPr lang="en-GB" sz="3600" b="1" dirty="0">
                <a:solidFill>
                  <a:schemeClr val="bg1"/>
                </a:solidFill>
              </a:rPr>
              <a:t>Account</a:t>
            </a:r>
          </a:p>
        </p:txBody>
      </p:sp>
      <p:graphicFrame>
        <p:nvGraphicFramePr>
          <p:cNvPr id="6" name="Diagram 5"/>
          <p:cNvGraphicFramePr/>
          <p:nvPr>
            <p:extLst>
              <p:ext uri="{D42A27DB-BD31-4B8C-83A1-F6EECF244321}">
                <p14:modId xmlns:p14="http://schemas.microsoft.com/office/powerpoint/2010/main" val="1686518546"/>
              </p:ext>
            </p:extLst>
          </p:nvPr>
        </p:nvGraphicFramePr>
        <p:xfrm>
          <a:off x="1184975" y="1340274"/>
          <a:ext cx="6850661" cy="474330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0388012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71622348-C362-439D-91EA-62FD4863F79C}"/>
                                            </p:graphicEl>
                                          </p:spTgt>
                                        </p:tgtEl>
                                        <p:attrNameLst>
                                          <p:attrName>style.visibility</p:attrName>
                                        </p:attrNameLst>
                                      </p:cBhvr>
                                      <p:to>
                                        <p:strVal val="visible"/>
                                      </p:to>
                                    </p:set>
                                    <p:animEffect transition="in" filter="fade">
                                      <p:cBhvr>
                                        <p:cTn id="7" dur="500"/>
                                        <p:tgtEl>
                                          <p:spTgt spid="6">
                                            <p:graphicEl>
                                              <a:dgm id="{71622348-C362-439D-91EA-62FD4863F79C}"/>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graphicEl>
                                              <a:dgm id="{6B99C856-F445-40F0-A53E-4AB164171564}"/>
                                            </p:graphicEl>
                                          </p:spTgt>
                                        </p:tgtEl>
                                        <p:attrNameLst>
                                          <p:attrName>style.visibility</p:attrName>
                                        </p:attrNameLst>
                                      </p:cBhvr>
                                      <p:to>
                                        <p:strVal val="visible"/>
                                      </p:to>
                                    </p:set>
                                    <p:animEffect transition="in" filter="fade">
                                      <p:cBhvr>
                                        <p:cTn id="10" dur="500"/>
                                        <p:tgtEl>
                                          <p:spTgt spid="6">
                                            <p:graphicEl>
                                              <a:dgm id="{6B99C856-F445-40F0-A53E-4AB164171564}"/>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6">
                                            <p:graphicEl>
                                              <a:dgm id="{847420ED-9ECF-4E75-BDDF-5B5199C99F11}"/>
                                            </p:graphicEl>
                                          </p:spTgt>
                                        </p:tgtEl>
                                        <p:attrNameLst>
                                          <p:attrName>style.visibility</p:attrName>
                                        </p:attrNameLst>
                                      </p:cBhvr>
                                      <p:to>
                                        <p:strVal val="visible"/>
                                      </p:to>
                                    </p:set>
                                    <p:animEffect transition="in" filter="fade">
                                      <p:cBhvr>
                                        <p:cTn id="15" dur="500"/>
                                        <p:tgtEl>
                                          <p:spTgt spid="6">
                                            <p:graphicEl>
                                              <a:dgm id="{847420ED-9ECF-4E75-BDDF-5B5199C99F1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AEF4BE60-336C-4463-B29C-79FC4A58372F}"/>
                                            </p:graphicEl>
                                          </p:spTgt>
                                        </p:tgtEl>
                                        <p:attrNameLst>
                                          <p:attrName>style.visibility</p:attrName>
                                        </p:attrNameLst>
                                      </p:cBhvr>
                                      <p:to>
                                        <p:strVal val="visible"/>
                                      </p:to>
                                    </p:set>
                                    <p:animEffect transition="in" filter="fade">
                                      <p:cBhvr>
                                        <p:cTn id="20" dur="500"/>
                                        <p:tgtEl>
                                          <p:spTgt spid="6">
                                            <p:graphicEl>
                                              <a:dgm id="{AEF4BE60-336C-4463-B29C-79FC4A58372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246909" y="323528"/>
            <a:ext cx="9947563" cy="646331"/>
          </a:xfrm>
          <a:prstGeom prst="rect">
            <a:avLst/>
          </a:prstGeom>
          <a:solidFill>
            <a:srgbClr val="FFC000"/>
          </a:solidFill>
        </p:spPr>
        <p:txBody>
          <a:bodyPr wrap="square" rtlCol="0">
            <a:spAutoFit/>
          </a:bodyPr>
          <a:lstStyle/>
          <a:p>
            <a:pPr algn="ctr"/>
            <a:r>
              <a:rPr lang="en-GB" sz="3600" b="1" dirty="0">
                <a:solidFill>
                  <a:schemeClr val="bg1"/>
                </a:solidFill>
              </a:rPr>
              <a:t>Your Ability to Question</a:t>
            </a:r>
          </a:p>
        </p:txBody>
      </p:sp>
      <p:pic>
        <p:nvPicPr>
          <p:cNvPr id="6" name="Picture 5"/>
          <p:cNvPicPr>
            <a:picLocks noChangeAspect="1"/>
          </p:cNvPicPr>
          <p:nvPr/>
        </p:nvPicPr>
        <p:blipFill>
          <a:blip r:embed="rId3"/>
          <a:stretch>
            <a:fillRect/>
          </a:stretch>
        </p:blipFill>
        <p:spPr>
          <a:xfrm>
            <a:off x="10073141" y="2059621"/>
            <a:ext cx="1981168" cy="1975459"/>
          </a:xfrm>
          <a:prstGeom prst="rect">
            <a:avLst/>
          </a:prstGeom>
        </p:spPr>
      </p:pic>
      <p:sp>
        <p:nvSpPr>
          <p:cNvPr id="2" name="Down Arrow Callout 1"/>
          <p:cNvSpPr/>
          <p:nvPr/>
        </p:nvSpPr>
        <p:spPr>
          <a:xfrm>
            <a:off x="1500336" y="1140041"/>
            <a:ext cx="8862106" cy="1995055"/>
          </a:xfrm>
          <a:prstGeom prst="downArrowCallout">
            <a:avLst/>
          </a:prstGeom>
          <a:solidFill>
            <a:schemeClr val="accent4">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p:cNvSpPr txBox="1"/>
          <p:nvPr/>
        </p:nvSpPr>
        <p:spPr>
          <a:xfrm>
            <a:off x="1789637" y="1337932"/>
            <a:ext cx="8862106" cy="954107"/>
          </a:xfrm>
          <a:prstGeom prst="rect">
            <a:avLst/>
          </a:prstGeom>
          <a:noFill/>
        </p:spPr>
        <p:txBody>
          <a:bodyPr wrap="square" rtlCol="0">
            <a:spAutoFit/>
          </a:bodyPr>
          <a:lstStyle/>
          <a:p>
            <a:pPr algn="ctr"/>
            <a:r>
              <a:rPr lang="en-GB" sz="2800" dirty="0"/>
              <a:t>Your ability to construct appropriate questions prior to &amp; during an investigative interview is vital to:</a:t>
            </a:r>
          </a:p>
        </p:txBody>
      </p:sp>
      <p:graphicFrame>
        <p:nvGraphicFramePr>
          <p:cNvPr id="7" name="Diagram 6"/>
          <p:cNvGraphicFramePr/>
          <p:nvPr>
            <p:extLst>
              <p:ext uri="{D42A27DB-BD31-4B8C-83A1-F6EECF244321}">
                <p14:modId xmlns:p14="http://schemas.microsoft.com/office/powerpoint/2010/main" val="2128945523"/>
              </p:ext>
            </p:extLst>
          </p:nvPr>
        </p:nvGraphicFramePr>
        <p:xfrm>
          <a:off x="527689" y="3305278"/>
          <a:ext cx="10807400" cy="27432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810420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graphicEl>
                                              <a:dgm id="{E5BE27B4-6260-4D96-BA9E-F24195262893}"/>
                                            </p:graphicEl>
                                          </p:spTgt>
                                        </p:tgtEl>
                                        <p:attrNameLst>
                                          <p:attrName>style.visibility</p:attrName>
                                        </p:attrNameLst>
                                      </p:cBhvr>
                                      <p:to>
                                        <p:strVal val="visible"/>
                                      </p:to>
                                    </p:set>
                                    <p:animEffect transition="in" filter="fade">
                                      <p:cBhvr>
                                        <p:cTn id="22" dur="500"/>
                                        <p:tgtEl>
                                          <p:spTgt spid="7">
                                            <p:graphicEl>
                                              <a:dgm id="{E5BE27B4-6260-4D96-BA9E-F24195262893}"/>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graphicEl>
                                              <a:dgm id="{A4A4BCD0-B6F2-493B-B679-ADD8E4087716}"/>
                                            </p:graphicEl>
                                          </p:spTgt>
                                        </p:tgtEl>
                                        <p:attrNameLst>
                                          <p:attrName>style.visibility</p:attrName>
                                        </p:attrNameLst>
                                      </p:cBhvr>
                                      <p:to>
                                        <p:strVal val="visible"/>
                                      </p:to>
                                    </p:set>
                                    <p:animEffect transition="in" filter="fade">
                                      <p:cBhvr>
                                        <p:cTn id="27" dur="500"/>
                                        <p:tgtEl>
                                          <p:spTgt spid="7">
                                            <p:graphicEl>
                                              <a:dgm id="{A4A4BCD0-B6F2-493B-B679-ADD8E4087716}"/>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graphicEl>
                                              <a:dgm id="{B2BE5F88-02AF-406E-A430-B70AA8A9FC88}"/>
                                            </p:graphicEl>
                                          </p:spTgt>
                                        </p:tgtEl>
                                        <p:attrNameLst>
                                          <p:attrName>style.visibility</p:attrName>
                                        </p:attrNameLst>
                                      </p:cBhvr>
                                      <p:to>
                                        <p:strVal val="visible"/>
                                      </p:to>
                                    </p:set>
                                    <p:animEffect transition="in" filter="fade">
                                      <p:cBhvr>
                                        <p:cTn id="32" dur="500"/>
                                        <p:tgtEl>
                                          <p:spTgt spid="7">
                                            <p:graphicEl>
                                              <a:dgm id="{B2BE5F88-02AF-406E-A430-B70AA8A9FC88}"/>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7">
                                            <p:graphicEl>
                                              <a:dgm id="{81DDBD94-B3B1-447D-8F98-0DBE0CB808EB}"/>
                                            </p:graphicEl>
                                          </p:spTgt>
                                        </p:tgtEl>
                                        <p:attrNameLst>
                                          <p:attrName>style.visibility</p:attrName>
                                        </p:attrNameLst>
                                      </p:cBhvr>
                                      <p:to>
                                        <p:strVal val="visible"/>
                                      </p:to>
                                    </p:set>
                                    <p:animEffect transition="in" filter="fade">
                                      <p:cBhvr>
                                        <p:cTn id="37" dur="500"/>
                                        <p:tgtEl>
                                          <p:spTgt spid="7">
                                            <p:graphicEl>
                                              <a:dgm id="{81DDBD94-B3B1-447D-8F98-0DBE0CB808E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p:bldGraphic spid="7" grpId="0">
        <p:bldSub>
          <a:bldDgm bld="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556006" y="139700"/>
            <a:ext cx="8772904" cy="5974598"/>
          </a:xfrm>
          <a:prstGeom prst="rect">
            <a:avLst/>
          </a:prstGeom>
        </p:spPr>
      </p:pic>
      <p:sp>
        <p:nvSpPr>
          <p:cNvPr id="3" name="TextBox 2"/>
          <p:cNvSpPr txBox="1"/>
          <p:nvPr/>
        </p:nvSpPr>
        <p:spPr>
          <a:xfrm>
            <a:off x="686835" y="3743687"/>
            <a:ext cx="2333767" cy="400110"/>
          </a:xfrm>
          <a:prstGeom prst="rect">
            <a:avLst/>
          </a:prstGeom>
          <a:noFill/>
        </p:spPr>
        <p:txBody>
          <a:bodyPr wrap="square" rtlCol="0">
            <a:spAutoFit/>
          </a:bodyPr>
          <a:lstStyle/>
          <a:p>
            <a:r>
              <a:rPr lang="en-GB" sz="2000" b="1" dirty="0">
                <a:solidFill>
                  <a:srgbClr val="002060"/>
                </a:solidFill>
              </a:rPr>
              <a:t>Free Narrative</a:t>
            </a:r>
            <a:endParaRPr lang="en-GB" sz="2000" dirty="0"/>
          </a:p>
        </p:txBody>
      </p:sp>
    </p:spTree>
    <p:extLst>
      <p:ext uri="{BB962C8B-B14F-4D97-AF65-F5344CB8AC3E}">
        <p14:creationId xmlns:p14="http://schemas.microsoft.com/office/powerpoint/2010/main" val="8842622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31272" y="219256"/>
            <a:ext cx="10514797" cy="646331"/>
          </a:xfrm>
          <a:prstGeom prst="rect">
            <a:avLst/>
          </a:prstGeom>
          <a:solidFill>
            <a:schemeClr val="accent4"/>
          </a:solidFill>
        </p:spPr>
        <p:txBody>
          <a:bodyPr wrap="square" rtlCol="0">
            <a:spAutoFit/>
          </a:bodyPr>
          <a:lstStyle/>
          <a:p>
            <a:pPr algn="ctr"/>
            <a:r>
              <a:rPr lang="en-GB" sz="3600" b="1" dirty="0">
                <a:solidFill>
                  <a:schemeClr val="bg1"/>
                </a:solidFill>
              </a:rPr>
              <a:t>Qualities of a  Good Question</a:t>
            </a:r>
          </a:p>
        </p:txBody>
      </p:sp>
      <p:graphicFrame>
        <p:nvGraphicFramePr>
          <p:cNvPr id="6" name="Diagram 5"/>
          <p:cNvGraphicFramePr/>
          <p:nvPr>
            <p:extLst>
              <p:ext uri="{D42A27DB-BD31-4B8C-83A1-F6EECF244321}">
                <p14:modId xmlns:p14="http://schemas.microsoft.com/office/powerpoint/2010/main" val="52816667"/>
              </p:ext>
            </p:extLst>
          </p:nvPr>
        </p:nvGraphicFramePr>
        <p:xfrm>
          <a:off x="845931" y="865587"/>
          <a:ext cx="10514797" cy="52526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1792343" y="5080014"/>
            <a:ext cx="2307061" cy="1732709"/>
          </a:xfrm>
          <a:prstGeom prst="rect">
            <a:avLst/>
          </a:prstGeom>
        </p:spPr>
      </p:pic>
    </p:spTree>
    <p:extLst>
      <p:ext uri="{BB962C8B-B14F-4D97-AF65-F5344CB8AC3E}">
        <p14:creationId xmlns:p14="http://schemas.microsoft.com/office/powerpoint/2010/main" val="17549761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7853B05B-881A-4A71-B28C-C29051F28D4B}"/>
                                            </p:graphicEl>
                                          </p:spTgt>
                                        </p:tgtEl>
                                        <p:attrNameLst>
                                          <p:attrName>style.visibility</p:attrName>
                                        </p:attrNameLst>
                                      </p:cBhvr>
                                      <p:to>
                                        <p:strVal val="visible"/>
                                      </p:to>
                                    </p:set>
                                    <p:animEffect transition="in" filter="fade">
                                      <p:cBhvr>
                                        <p:cTn id="7" dur="500"/>
                                        <p:tgtEl>
                                          <p:spTgt spid="6">
                                            <p:graphicEl>
                                              <a:dgm id="{7853B05B-881A-4A71-B28C-C29051F28D4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9E54360E-67D1-4FE4-94F5-3B3853B5164C}"/>
                                            </p:graphicEl>
                                          </p:spTgt>
                                        </p:tgtEl>
                                        <p:attrNameLst>
                                          <p:attrName>style.visibility</p:attrName>
                                        </p:attrNameLst>
                                      </p:cBhvr>
                                      <p:to>
                                        <p:strVal val="visible"/>
                                      </p:to>
                                    </p:set>
                                    <p:animEffect transition="in" filter="fade">
                                      <p:cBhvr>
                                        <p:cTn id="12" dur="500"/>
                                        <p:tgtEl>
                                          <p:spTgt spid="6">
                                            <p:graphicEl>
                                              <a:dgm id="{9E54360E-67D1-4FE4-94F5-3B3853B5164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A5EB3454-A2A8-446A-9D2E-83FB9C114FDB}"/>
                                            </p:graphicEl>
                                          </p:spTgt>
                                        </p:tgtEl>
                                        <p:attrNameLst>
                                          <p:attrName>style.visibility</p:attrName>
                                        </p:attrNameLst>
                                      </p:cBhvr>
                                      <p:to>
                                        <p:strVal val="visible"/>
                                      </p:to>
                                    </p:set>
                                    <p:animEffect transition="in" filter="fade">
                                      <p:cBhvr>
                                        <p:cTn id="17" dur="500"/>
                                        <p:tgtEl>
                                          <p:spTgt spid="6">
                                            <p:graphicEl>
                                              <a:dgm id="{A5EB3454-A2A8-446A-9D2E-83FB9C114FDB}"/>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
                                            <p:graphicEl>
                                              <a:dgm id="{F6F346D6-B81F-4234-A3AA-693533DD5B0D}"/>
                                            </p:graphicEl>
                                          </p:spTgt>
                                        </p:tgtEl>
                                        <p:attrNameLst>
                                          <p:attrName>style.visibility</p:attrName>
                                        </p:attrNameLst>
                                      </p:cBhvr>
                                      <p:to>
                                        <p:strVal val="visible"/>
                                      </p:to>
                                    </p:set>
                                    <p:animEffect transition="in" filter="fade">
                                      <p:cBhvr>
                                        <p:cTn id="20" dur="500"/>
                                        <p:tgtEl>
                                          <p:spTgt spid="6">
                                            <p:graphicEl>
                                              <a:dgm id="{F6F346D6-B81F-4234-A3AA-693533DD5B0D}"/>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6">
                                            <p:graphicEl>
                                              <a:dgm id="{4DAB6A77-D505-4A60-886B-9A68698FA241}"/>
                                            </p:graphicEl>
                                          </p:spTgt>
                                        </p:tgtEl>
                                        <p:attrNameLst>
                                          <p:attrName>style.visibility</p:attrName>
                                        </p:attrNameLst>
                                      </p:cBhvr>
                                      <p:to>
                                        <p:strVal val="visible"/>
                                      </p:to>
                                    </p:set>
                                    <p:animEffect transition="in" filter="fade">
                                      <p:cBhvr>
                                        <p:cTn id="25" dur="500"/>
                                        <p:tgtEl>
                                          <p:spTgt spid="6">
                                            <p:graphicEl>
                                              <a:dgm id="{4DAB6A77-D505-4A60-886B-9A68698FA241}"/>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6">
                                            <p:graphicEl>
                                              <a:dgm id="{B1D22367-0FB1-44CB-9E3E-D5D59C2D250E}"/>
                                            </p:graphicEl>
                                          </p:spTgt>
                                        </p:tgtEl>
                                        <p:attrNameLst>
                                          <p:attrName>style.visibility</p:attrName>
                                        </p:attrNameLst>
                                      </p:cBhvr>
                                      <p:to>
                                        <p:strVal val="visible"/>
                                      </p:to>
                                    </p:set>
                                    <p:animEffect transition="in" filter="fade">
                                      <p:cBhvr>
                                        <p:cTn id="30" dur="500"/>
                                        <p:tgtEl>
                                          <p:spTgt spid="6">
                                            <p:graphicEl>
                                              <a:dgm id="{B1D22367-0FB1-44CB-9E3E-D5D59C2D250E}"/>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6">
                                            <p:graphicEl>
                                              <a:dgm id="{9D7434C9-782B-4FC5-9E78-CEB7D90E20E8}"/>
                                            </p:graphicEl>
                                          </p:spTgt>
                                        </p:tgtEl>
                                        <p:attrNameLst>
                                          <p:attrName>style.visibility</p:attrName>
                                        </p:attrNameLst>
                                      </p:cBhvr>
                                      <p:to>
                                        <p:strVal val="visible"/>
                                      </p:to>
                                    </p:set>
                                    <p:animEffect transition="in" filter="fade">
                                      <p:cBhvr>
                                        <p:cTn id="33" dur="500"/>
                                        <p:tgtEl>
                                          <p:spTgt spid="6">
                                            <p:graphicEl>
                                              <a:dgm id="{9D7434C9-782B-4FC5-9E78-CEB7D90E20E8}"/>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6">
                                            <p:graphicEl>
                                              <a:dgm id="{6725DFEB-FAAF-42F4-A27F-1215D5B5872B}"/>
                                            </p:graphicEl>
                                          </p:spTgt>
                                        </p:tgtEl>
                                        <p:attrNameLst>
                                          <p:attrName>style.visibility</p:attrName>
                                        </p:attrNameLst>
                                      </p:cBhvr>
                                      <p:to>
                                        <p:strVal val="visible"/>
                                      </p:to>
                                    </p:set>
                                    <p:animEffect transition="in" filter="fade">
                                      <p:cBhvr>
                                        <p:cTn id="38" dur="500"/>
                                        <p:tgtEl>
                                          <p:spTgt spid="6">
                                            <p:graphicEl>
                                              <a:dgm id="{6725DFEB-FAAF-42F4-A27F-1215D5B5872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08700" y="323528"/>
            <a:ext cx="8280920" cy="584775"/>
          </a:xfrm>
          <a:prstGeom prst="rect">
            <a:avLst/>
          </a:prstGeom>
          <a:solidFill>
            <a:schemeClr val="accent4"/>
          </a:solidFill>
        </p:spPr>
        <p:txBody>
          <a:bodyPr wrap="square" rtlCol="0">
            <a:spAutoFit/>
          </a:bodyPr>
          <a:lstStyle/>
          <a:p>
            <a:pPr algn="ctr"/>
            <a:r>
              <a:rPr lang="en-GB" sz="3200" b="1" dirty="0">
                <a:solidFill>
                  <a:schemeClr val="bg1"/>
                </a:solidFill>
              </a:rPr>
              <a:t>Qualities of a  Good Question</a:t>
            </a:r>
          </a:p>
        </p:txBody>
      </p:sp>
      <p:pic>
        <p:nvPicPr>
          <p:cNvPr id="5" name="Picture 4"/>
          <p:cNvPicPr>
            <a:picLocks noChangeAspect="1"/>
          </p:cNvPicPr>
          <p:nvPr/>
        </p:nvPicPr>
        <p:blipFill>
          <a:blip r:embed="rId3"/>
          <a:stretch>
            <a:fillRect/>
          </a:stretch>
        </p:blipFill>
        <p:spPr>
          <a:xfrm>
            <a:off x="8879771" y="4349706"/>
            <a:ext cx="2251361" cy="1690876"/>
          </a:xfrm>
          <a:prstGeom prst="rect">
            <a:avLst/>
          </a:prstGeom>
        </p:spPr>
      </p:pic>
      <p:graphicFrame>
        <p:nvGraphicFramePr>
          <p:cNvPr id="2" name="Diagram 1"/>
          <p:cNvGraphicFramePr/>
          <p:nvPr>
            <p:extLst>
              <p:ext uri="{D42A27DB-BD31-4B8C-83A1-F6EECF244321}">
                <p14:modId xmlns:p14="http://schemas.microsoft.com/office/powerpoint/2010/main" val="3926685434"/>
              </p:ext>
            </p:extLst>
          </p:nvPr>
        </p:nvGraphicFramePr>
        <p:xfrm>
          <a:off x="1299062" y="1129976"/>
          <a:ext cx="9300196" cy="491060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676209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0A264E9-AF83-49C9-AEFF-26849E095492}"/>
                                            </p:graphicEl>
                                          </p:spTgt>
                                        </p:tgtEl>
                                        <p:attrNameLst>
                                          <p:attrName>style.visibility</p:attrName>
                                        </p:attrNameLst>
                                      </p:cBhvr>
                                      <p:to>
                                        <p:strVal val="visible"/>
                                      </p:to>
                                    </p:set>
                                    <p:animEffect transition="in" filter="fade">
                                      <p:cBhvr>
                                        <p:cTn id="7" dur="500"/>
                                        <p:tgtEl>
                                          <p:spTgt spid="2">
                                            <p:graphicEl>
                                              <a:dgm id="{C0A264E9-AF83-49C9-AEFF-26849E09549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6F095DC-A7BA-4E25-886E-933C29199457}"/>
                                            </p:graphicEl>
                                          </p:spTgt>
                                        </p:tgtEl>
                                        <p:attrNameLst>
                                          <p:attrName>style.visibility</p:attrName>
                                        </p:attrNameLst>
                                      </p:cBhvr>
                                      <p:to>
                                        <p:strVal val="visible"/>
                                      </p:to>
                                    </p:set>
                                    <p:animEffect transition="in" filter="fade">
                                      <p:cBhvr>
                                        <p:cTn id="12" dur="500"/>
                                        <p:tgtEl>
                                          <p:spTgt spid="2">
                                            <p:graphicEl>
                                              <a:dgm id="{46F095DC-A7BA-4E25-886E-933C2919945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89151" y="323528"/>
            <a:ext cx="10620957" cy="646331"/>
          </a:xfrm>
          <a:prstGeom prst="rect">
            <a:avLst/>
          </a:prstGeom>
          <a:solidFill>
            <a:schemeClr val="accent4"/>
          </a:solidFill>
        </p:spPr>
        <p:txBody>
          <a:bodyPr wrap="square" rtlCol="0">
            <a:spAutoFit/>
          </a:bodyPr>
          <a:lstStyle/>
          <a:p>
            <a:pPr algn="ctr"/>
            <a:r>
              <a:rPr lang="en-GB" sz="3600" b="1" dirty="0">
                <a:solidFill>
                  <a:schemeClr val="bg1"/>
                </a:solidFill>
              </a:rPr>
              <a:t>Qualities of a  Good Question</a:t>
            </a:r>
          </a:p>
        </p:txBody>
      </p:sp>
      <p:pic>
        <p:nvPicPr>
          <p:cNvPr id="5" name="Picture 4"/>
          <p:cNvPicPr>
            <a:picLocks noChangeAspect="1"/>
          </p:cNvPicPr>
          <p:nvPr/>
        </p:nvPicPr>
        <p:blipFill>
          <a:blip r:embed="rId3"/>
          <a:stretch>
            <a:fillRect/>
          </a:stretch>
        </p:blipFill>
        <p:spPr>
          <a:xfrm>
            <a:off x="8700655" y="3290835"/>
            <a:ext cx="2909453" cy="2185133"/>
          </a:xfrm>
          <a:prstGeom prst="rect">
            <a:avLst/>
          </a:prstGeom>
        </p:spPr>
      </p:pic>
      <p:graphicFrame>
        <p:nvGraphicFramePr>
          <p:cNvPr id="2" name="Diagram 1"/>
          <p:cNvGraphicFramePr/>
          <p:nvPr>
            <p:extLst>
              <p:ext uri="{D42A27DB-BD31-4B8C-83A1-F6EECF244321}">
                <p14:modId xmlns:p14="http://schemas.microsoft.com/office/powerpoint/2010/main" val="3004817839"/>
              </p:ext>
            </p:extLst>
          </p:nvPr>
        </p:nvGraphicFramePr>
        <p:xfrm>
          <a:off x="1304035" y="1469873"/>
          <a:ext cx="6909732" cy="49300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45259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8EB06F02-8205-45B7-B931-76E850F0406A}"/>
                                            </p:graphicEl>
                                          </p:spTgt>
                                        </p:tgtEl>
                                        <p:attrNameLst>
                                          <p:attrName>style.visibility</p:attrName>
                                        </p:attrNameLst>
                                      </p:cBhvr>
                                      <p:to>
                                        <p:strVal val="visible"/>
                                      </p:to>
                                    </p:set>
                                    <p:animEffect transition="in" filter="fade">
                                      <p:cBhvr>
                                        <p:cTn id="7" dur="500"/>
                                        <p:tgtEl>
                                          <p:spTgt spid="2">
                                            <p:graphicEl>
                                              <a:dgm id="{8EB06F02-8205-45B7-B931-76E850F0406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A6D833B8-5B52-43AB-94DB-3838E75CA762}"/>
                                            </p:graphicEl>
                                          </p:spTgt>
                                        </p:tgtEl>
                                        <p:attrNameLst>
                                          <p:attrName>style.visibility</p:attrName>
                                        </p:attrNameLst>
                                      </p:cBhvr>
                                      <p:to>
                                        <p:strVal val="visible"/>
                                      </p:to>
                                    </p:set>
                                    <p:animEffect transition="in" filter="fade">
                                      <p:cBhvr>
                                        <p:cTn id="12" dur="500"/>
                                        <p:tgtEl>
                                          <p:spTgt spid="2">
                                            <p:graphicEl>
                                              <a:dgm id="{A6D833B8-5B52-43AB-94DB-3838E75CA76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23650D98-879F-4765-A33D-BE552E68976A}"/>
                                            </p:graphicEl>
                                          </p:spTgt>
                                        </p:tgtEl>
                                        <p:attrNameLst>
                                          <p:attrName>style.visibility</p:attrName>
                                        </p:attrNameLst>
                                      </p:cBhvr>
                                      <p:to>
                                        <p:strVal val="visible"/>
                                      </p:to>
                                    </p:set>
                                    <p:animEffect transition="in" filter="fade">
                                      <p:cBhvr>
                                        <p:cTn id="15" dur="500"/>
                                        <p:tgtEl>
                                          <p:spTgt spid="2">
                                            <p:graphicEl>
                                              <a:dgm id="{23650D98-879F-4765-A33D-BE552E68976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7ADE3C86-1F6F-4D64-930E-6248304A7CB6}"/>
                                            </p:graphicEl>
                                          </p:spTgt>
                                        </p:tgtEl>
                                        <p:attrNameLst>
                                          <p:attrName>style.visibility</p:attrName>
                                        </p:attrNameLst>
                                      </p:cBhvr>
                                      <p:to>
                                        <p:strVal val="visible"/>
                                      </p:to>
                                    </p:set>
                                    <p:animEffect transition="in" filter="fade">
                                      <p:cBhvr>
                                        <p:cTn id="20" dur="500"/>
                                        <p:tgtEl>
                                          <p:spTgt spid="2">
                                            <p:graphicEl>
                                              <a:dgm id="{7ADE3C86-1F6F-4D64-930E-6248304A7CB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E14FE09-7D5B-433C-9581-E3DF807686DC}"/>
                                            </p:graphicEl>
                                          </p:spTgt>
                                        </p:tgtEl>
                                        <p:attrNameLst>
                                          <p:attrName>style.visibility</p:attrName>
                                        </p:attrNameLst>
                                      </p:cBhvr>
                                      <p:to>
                                        <p:strVal val="visible"/>
                                      </p:to>
                                    </p:set>
                                    <p:animEffect transition="in" filter="fade">
                                      <p:cBhvr>
                                        <p:cTn id="23" dur="500"/>
                                        <p:tgtEl>
                                          <p:spTgt spid="2">
                                            <p:graphicEl>
                                              <a:dgm id="{0E14FE09-7D5B-433C-9581-E3DF807686D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7658676" y="3680411"/>
            <a:ext cx="3341353" cy="2225287"/>
          </a:xfrm>
          <a:prstGeom prst="rect">
            <a:avLst/>
          </a:prstGeom>
        </p:spPr>
      </p:pic>
      <p:pic>
        <p:nvPicPr>
          <p:cNvPr id="4" name="Picture 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537080" y="1031020"/>
            <a:ext cx="3584544" cy="23902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997527" y="323528"/>
            <a:ext cx="10474037" cy="646331"/>
          </a:xfrm>
          <a:prstGeom prst="rect">
            <a:avLst/>
          </a:prstGeom>
          <a:solidFill>
            <a:schemeClr val="accent4"/>
          </a:solidFill>
        </p:spPr>
        <p:txBody>
          <a:bodyPr wrap="square" rtlCol="0">
            <a:spAutoFit/>
          </a:bodyPr>
          <a:lstStyle/>
          <a:p>
            <a:pPr algn="ctr"/>
            <a:r>
              <a:rPr lang="en-GB" sz="3600" b="1" dirty="0">
                <a:solidFill>
                  <a:schemeClr val="bg1"/>
                </a:solidFill>
              </a:rPr>
              <a:t>Effective Listening…how do you do it?</a:t>
            </a:r>
          </a:p>
        </p:txBody>
      </p:sp>
      <p:graphicFrame>
        <p:nvGraphicFramePr>
          <p:cNvPr id="2" name="Diagram 1"/>
          <p:cNvGraphicFramePr/>
          <p:nvPr>
            <p:extLst>
              <p:ext uri="{D42A27DB-BD31-4B8C-83A1-F6EECF244321}">
                <p14:modId xmlns:p14="http://schemas.microsoft.com/office/powerpoint/2010/main" val="3310865305"/>
              </p:ext>
            </p:extLst>
          </p:nvPr>
        </p:nvGraphicFramePr>
        <p:xfrm>
          <a:off x="1191971" y="1290117"/>
          <a:ext cx="5532582" cy="478058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0652142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30BE903D-FD22-4FDA-AE11-A02408ED0087}"/>
                                            </p:graphicEl>
                                          </p:spTgt>
                                        </p:tgtEl>
                                        <p:attrNameLst>
                                          <p:attrName>style.visibility</p:attrName>
                                        </p:attrNameLst>
                                      </p:cBhvr>
                                      <p:to>
                                        <p:strVal val="visible"/>
                                      </p:to>
                                    </p:set>
                                    <p:animEffect transition="in" filter="fade">
                                      <p:cBhvr>
                                        <p:cTn id="17" dur="500"/>
                                        <p:tgtEl>
                                          <p:spTgt spid="2">
                                            <p:graphicEl>
                                              <a:dgm id="{30BE903D-FD22-4FDA-AE11-A02408ED0087}"/>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CA7B689F-1673-45CE-8684-767C17CA50DB}"/>
                                            </p:graphicEl>
                                          </p:spTgt>
                                        </p:tgtEl>
                                        <p:attrNameLst>
                                          <p:attrName>style.visibility</p:attrName>
                                        </p:attrNameLst>
                                      </p:cBhvr>
                                      <p:to>
                                        <p:strVal val="visible"/>
                                      </p:to>
                                    </p:set>
                                    <p:animEffect transition="in" filter="fade">
                                      <p:cBhvr>
                                        <p:cTn id="22" dur="500"/>
                                        <p:tgtEl>
                                          <p:spTgt spid="2">
                                            <p:graphicEl>
                                              <a:dgm id="{CA7B689F-1673-45CE-8684-767C17CA50DB}"/>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2">
                                            <p:graphicEl>
                                              <a:dgm id="{6989FA6F-08AC-4AA9-9179-80F2540037E7}"/>
                                            </p:graphicEl>
                                          </p:spTgt>
                                        </p:tgtEl>
                                        <p:attrNameLst>
                                          <p:attrName>style.visibility</p:attrName>
                                        </p:attrNameLst>
                                      </p:cBhvr>
                                      <p:to>
                                        <p:strVal val="visible"/>
                                      </p:to>
                                    </p:set>
                                    <p:animEffect transition="in" filter="fade">
                                      <p:cBhvr>
                                        <p:cTn id="25" dur="500"/>
                                        <p:tgtEl>
                                          <p:spTgt spid="2">
                                            <p:graphicEl>
                                              <a:dgm id="{6989FA6F-08AC-4AA9-9179-80F2540037E7}"/>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2">
                                            <p:graphicEl>
                                              <a:dgm id="{2C537FE3-FD7E-40D7-AF93-CB65584B3D4E}"/>
                                            </p:graphicEl>
                                          </p:spTgt>
                                        </p:tgtEl>
                                        <p:attrNameLst>
                                          <p:attrName>style.visibility</p:attrName>
                                        </p:attrNameLst>
                                      </p:cBhvr>
                                      <p:to>
                                        <p:strVal val="visible"/>
                                      </p:to>
                                    </p:set>
                                    <p:animEffect transition="in" filter="fade">
                                      <p:cBhvr>
                                        <p:cTn id="30" dur="500"/>
                                        <p:tgtEl>
                                          <p:spTgt spid="2">
                                            <p:graphicEl>
                                              <a:dgm id="{2C537FE3-FD7E-40D7-AF93-CB65584B3D4E}"/>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2">
                                            <p:graphicEl>
                                              <a:dgm id="{35F2BA36-00B2-41D9-BBB2-45F756151F3A}"/>
                                            </p:graphicEl>
                                          </p:spTgt>
                                        </p:tgtEl>
                                        <p:attrNameLst>
                                          <p:attrName>style.visibility</p:attrName>
                                        </p:attrNameLst>
                                      </p:cBhvr>
                                      <p:to>
                                        <p:strVal val="visible"/>
                                      </p:to>
                                    </p:set>
                                    <p:animEffect transition="in" filter="fade">
                                      <p:cBhvr>
                                        <p:cTn id="33" dur="500"/>
                                        <p:tgtEl>
                                          <p:spTgt spid="2">
                                            <p:graphicEl>
                                              <a:dgm id="{35F2BA36-00B2-41D9-BBB2-45F756151F3A}"/>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2">
                                            <p:graphicEl>
                                              <a:dgm id="{9ABEDA98-E75E-4699-99A4-2E8271104F06}"/>
                                            </p:graphicEl>
                                          </p:spTgt>
                                        </p:tgtEl>
                                        <p:attrNameLst>
                                          <p:attrName>style.visibility</p:attrName>
                                        </p:attrNameLst>
                                      </p:cBhvr>
                                      <p:to>
                                        <p:strVal val="visible"/>
                                      </p:to>
                                    </p:set>
                                    <p:animEffect transition="in" filter="fade">
                                      <p:cBhvr>
                                        <p:cTn id="38" dur="500"/>
                                        <p:tgtEl>
                                          <p:spTgt spid="2">
                                            <p:graphicEl>
                                              <a:dgm id="{9ABEDA98-E75E-4699-99A4-2E8271104F06}"/>
                                            </p:graphicEl>
                                          </p:spTgt>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2">
                                            <p:graphicEl>
                                              <a:dgm id="{CBA5F169-DE55-405A-A248-FAFEC5C55F8C}"/>
                                            </p:graphicEl>
                                          </p:spTgt>
                                        </p:tgtEl>
                                        <p:attrNameLst>
                                          <p:attrName>style.visibility</p:attrName>
                                        </p:attrNameLst>
                                      </p:cBhvr>
                                      <p:to>
                                        <p:strVal val="visible"/>
                                      </p:to>
                                    </p:set>
                                    <p:animEffect transition="in" filter="fade">
                                      <p:cBhvr>
                                        <p:cTn id="41" dur="500"/>
                                        <p:tgtEl>
                                          <p:spTgt spid="2">
                                            <p:graphicEl>
                                              <a:dgm id="{CBA5F169-DE55-405A-A248-FAFEC5C55F8C}"/>
                                            </p:graphic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2">
                                            <p:graphicEl>
                                              <a:dgm id="{75E48670-BB2E-46BC-B533-F2822D1B675A}"/>
                                            </p:graphicEl>
                                          </p:spTgt>
                                        </p:tgtEl>
                                        <p:attrNameLst>
                                          <p:attrName>style.visibility</p:attrName>
                                        </p:attrNameLst>
                                      </p:cBhvr>
                                      <p:to>
                                        <p:strVal val="visible"/>
                                      </p:to>
                                    </p:set>
                                    <p:animEffect transition="in" filter="fade">
                                      <p:cBhvr>
                                        <p:cTn id="46" dur="500"/>
                                        <p:tgtEl>
                                          <p:spTgt spid="2">
                                            <p:graphicEl>
                                              <a:dgm id="{75E48670-BB2E-46BC-B533-F2822D1B675A}"/>
                                            </p:graphicEl>
                                          </p:spTgt>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2">
                                            <p:graphicEl>
                                              <a:dgm id="{43EF28E2-9042-46E9-96B7-522DA84B56F2}"/>
                                            </p:graphicEl>
                                          </p:spTgt>
                                        </p:tgtEl>
                                        <p:attrNameLst>
                                          <p:attrName>style.visibility</p:attrName>
                                        </p:attrNameLst>
                                      </p:cBhvr>
                                      <p:to>
                                        <p:strVal val="visible"/>
                                      </p:to>
                                    </p:set>
                                    <p:animEffect transition="in" filter="fade">
                                      <p:cBhvr>
                                        <p:cTn id="49" dur="500"/>
                                        <p:tgtEl>
                                          <p:spTgt spid="2">
                                            <p:graphicEl>
                                              <a:dgm id="{43EF28E2-9042-46E9-96B7-522DA84B56F2}"/>
                                            </p:graphicEl>
                                          </p:spTgt>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grpId="0" nodeType="clickEffect">
                                  <p:stCondLst>
                                    <p:cond delay="0"/>
                                  </p:stCondLst>
                                  <p:childTnLst>
                                    <p:set>
                                      <p:cBhvr>
                                        <p:cTn id="53" dur="1" fill="hold">
                                          <p:stCondLst>
                                            <p:cond delay="0"/>
                                          </p:stCondLst>
                                        </p:cTn>
                                        <p:tgtEl>
                                          <p:spTgt spid="2">
                                            <p:graphicEl>
                                              <a:dgm id="{DA8D44FD-9E52-44FD-A7E5-95C937A37DA9}"/>
                                            </p:graphicEl>
                                          </p:spTgt>
                                        </p:tgtEl>
                                        <p:attrNameLst>
                                          <p:attrName>style.visibility</p:attrName>
                                        </p:attrNameLst>
                                      </p:cBhvr>
                                      <p:to>
                                        <p:strVal val="visible"/>
                                      </p:to>
                                    </p:set>
                                    <p:animEffect transition="in" filter="fade">
                                      <p:cBhvr>
                                        <p:cTn id="54" dur="500"/>
                                        <p:tgtEl>
                                          <p:spTgt spid="2">
                                            <p:graphicEl>
                                              <a:dgm id="{DA8D44FD-9E52-44FD-A7E5-95C937A37DA9}"/>
                                            </p:graphicEl>
                                          </p:spTgt>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2">
                                            <p:graphicEl>
                                              <a:dgm id="{0C42197D-7147-423B-B28A-A3BEDD4B1DA0}"/>
                                            </p:graphicEl>
                                          </p:spTgt>
                                        </p:tgtEl>
                                        <p:attrNameLst>
                                          <p:attrName>style.visibility</p:attrName>
                                        </p:attrNameLst>
                                      </p:cBhvr>
                                      <p:to>
                                        <p:strVal val="visible"/>
                                      </p:to>
                                    </p:set>
                                    <p:animEffect transition="in" filter="fade">
                                      <p:cBhvr>
                                        <p:cTn id="57" dur="500"/>
                                        <p:tgtEl>
                                          <p:spTgt spid="2">
                                            <p:graphicEl>
                                              <a:dgm id="{0C42197D-7147-423B-B28A-A3BEDD4B1DA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98764" y="221674"/>
            <a:ext cx="11111345" cy="666300"/>
          </a:xfrm>
          <a:prstGeom prst="rect">
            <a:avLst/>
          </a:prstGeom>
          <a:solidFill>
            <a:schemeClr val="accent4"/>
          </a:solidFill>
        </p:spPr>
        <p:txBody>
          <a:bodyPr wrap="square" rtlCol="0">
            <a:spAutoFit/>
          </a:bodyPr>
          <a:lstStyle/>
          <a:p>
            <a:pPr algn="ctr"/>
            <a:r>
              <a:rPr lang="en-GB" sz="3600" b="1" dirty="0">
                <a:solidFill>
                  <a:schemeClr val="bg1"/>
                </a:solidFill>
              </a:rPr>
              <a:t>Inappropriate Questions</a:t>
            </a:r>
          </a:p>
        </p:txBody>
      </p:sp>
      <p:graphicFrame>
        <p:nvGraphicFramePr>
          <p:cNvPr id="2" name="Diagram 1"/>
          <p:cNvGraphicFramePr/>
          <p:nvPr>
            <p:extLst>
              <p:ext uri="{D42A27DB-BD31-4B8C-83A1-F6EECF244321}">
                <p14:modId xmlns:p14="http://schemas.microsoft.com/office/powerpoint/2010/main" val="3799276882"/>
              </p:ext>
            </p:extLst>
          </p:nvPr>
        </p:nvGraphicFramePr>
        <p:xfrm>
          <a:off x="498764" y="916966"/>
          <a:ext cx="11397673" cy="48755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75316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08EE511-1DDD-42E6-9489-C63136DE8952}"/>
                                            </p:graphicEl>
                                          </p:spTgt>
                                        </p:tgtEl>
                                        <p:attrNameLst>
                                          <p:attrName>style.visibility</p:attrName>
                                        </p:attrNameLst>
                                      </p:cBhvr>
                                      <p:to>
                                        <p:strVal val="visible"/>
                                      </p:to>
                                    </p:set>
                                    <p:animEffect transition="in" filter="fade">
                                      <p:cBhvr>
                                        <p:cTn id="7" dur="500"/>
                                        <p:tgtEl>
                                          <p:spTgt spid="2">
                                            <p:graphicEl>
                                              <a:dgm id="{908EE511-1DDD-42E6-9489-C63136DE895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102F28A-2E4D-4489-8F60-109809F2E9AE}"/>
                                            </p:graphicEl>
                                          </p:spTgt>
                                        </p:tgtEl>
                                        <p:attrNameLst>
                                          <p:attrName>style.visibility</p:attrName>
                                        </p:attrNameLst>
                                      </p:cBhvr>
                                      <p:to>
                                        <p:strVal val="visible"/>
                                      </p:to>
                                    </p:set>
                                    <p:animEffect transition="in" filter="fade">
                                      <p:cBhvr>
                                        <p:cTn id="12" dur="500"/>
                                        <p:tgtEl>
                                          <p:spTgt spid="2">
                                            <p:graphicEl>
                                              <a:dgm id="{E102F28A-2E4D-4489-8F60-109809F2E9AE}"/>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75ED6664-175D-43A9-9700-1A86B0A4AC8A}"/>
                                            </p:graphicEl>
                                          </p:spTgt>
                                        </p:tgtEl>
                                        <p:attrNameLst>
                                          <p:attrName>style.visibility</p:attrName>
                                        </p:attrNameLst>
                                      </p:cBhvr>
                                      <p:to>
                                        <p:strVal val="visible"/>
                                      </p:to>
                                    </p:set>
                                    <p:animEffect transition="in" filter="fade">
                                      <p:cBhvr>
                                        <p:cTn id="17" dur="500"/>
                                        <p:tgtEl>
                                          <p:spTgt spid="2">
                                            <p:graphicEl>
                                              <a:dgm id="{75ED6664-175D-43A9-9700-1A86B0A4AC8A}"/>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1D37740D-503C-44D0-9C39-8CECD2FC85F3}"/>
                                            </p:graphicEl>
                                          </p:spTgt>
                                        </p:tgtEl>
                                        <p:attrNameLst>
                                          <p:attrName>style.visibility</p:attrName>
                                        </p:attrNameLst>
                                      </p:cBhvr>
                                      <p:to>
                                        <p:strVal val="visible"/>
                                      </p:to>
                                    </p:set>
                                    <p:animEffect transition="in" filter="fade">
                                      <p:cBhvr>
                                        <p:cTn id="22" dur="500"/>
                                        <p:tgtEl>
                                          <p:spTgt spid="2">
                                            <p:graphicEl>
                                              <a:dgm id="{1D37740D-503C-44D0-9C39-8CECD2FC85F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3"/>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838733" y="3497563"/>
            <a:ext cx="3055956" cy="1871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886691" y="471054"/>
            <a:ext cx="10730907" cy="646331"/>
          </a:xfrm>
          <a:prstGeom prst="rect">
            <a:avLst/>
          </a:prstGeom>
          <a:solidFill>
            <a:schemeClr val="accent4"/>
          </a:solidFill>
        </p:spPr>
        <p:txBody>
          <a:bodyPr wrap="square" rtlCol="0">
            <a:spAutoFit/>
          </a:bodyPr>
          <a:lstStyle/>
          <a:p>
            <a:pPr algn="ctr"/>
            <a:r>
              <a:rPr lang="en-GB" sz="3600" b="1" dirty="0">
                <a:solidFill>
                  <a:schemeClr val="bg1"/>
                </a:solidFill>
              </a:rPr>
              <a:t>Hypothetical Questions</a:t>
            </a:r>
          </a:p>
        </p:txBody>
      </p:sp>
      <p:graphicFrame>
        <p:nvGraphicFramePr>
          <p:cNvPr id="2" name="Diagram 1"/>
          <p:cNvGraphicFramePr/>
          <p:nvPr>
            <p:extLst>
              <p:ext uri="{D42A27DB-BD31-4B8C-83A1-F6EECF244321}">
                <p14:modId xmlns:p14="http://schemas.microsoft.com/office/powerpoint/2010/main" val="2774285992"/>
              </p:ext>
            </p:extLst>
          </p:nvPr>
        </p:nvGraphicFramePr>
        <p:xfrm>
          <a:off x="-162744" y="1287298"/>
          <a:ext cx="10252364" cy="442053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59570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D6FBFF3-7CDD-430B-8FE0-641DFBA4D471}"/>
                                            </p:graphicEl>
                                          </p:spTgt>
                                        </p:tgtEl>
                                        <p:attrNameLst>
                                          <p:attrName>style.visibility</p:attrName>
                                        </p:attrNameLst>
                                      </p:cBhvr>
                                      <p:to>
                                        <p:strVal val="visible"/>
                                      </p:to>
                                    </p:set>
                                    <p:animEffect transition="in" filter="fade">
                                      <p:cBhvr>
                                        <p:cTn id="7" dur="500"/>
                                        <p:tgtEl>
                                          <p:spTgt spid="2">
                                            <p:graphicEl>
                                              <a:dgm id="{2D6FBFF3-7CDD-430B-8FE0-641DFBA4D47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A660FCD7-B9AE-48D4-9963-F969C3BCC03E}"/>
                                            </p:graphicEl>
                                          </p:spTgt>
                                        </p:tgtEl>
                                        <p:attrNameLst>
                                          <p:attrName>style.visibility</p:attrName>
                                        </p:attrNameLst>
                                      </p:cBhvr>
                                      <p:to>
                                        <p:strVal val="visible"/>
                                      </p:to>
                                    </p:set>
                                    <p:animEffect transition="in" filter="fade">
                                      <p:cBhvr>
                                        <p:cTn id="12" dur="500"/>
                                        <p:tgtEl>
                                          <p:spTgt spid="2">
                                            <p:graphicEl>
                                              <a:dgm id="{A660FCD7-B9AE-48D4-9963-F969C3BCC03E}"/>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56B28C11-CD34-40B6-ABF7-14C2C9DA63D7}"/>
                                            </p:graphicEl>
                                          </p:spTgt>
                                        </p:tgtEl>
                                        <p:attrNameLst>
                                          <p:attrName>style.visibility</p:attrName>
                                        </p:attrNameLst>
                                      </p:cBhvr>
                                      <p:to>
                                        <p:strVal val="visible"/>
                                      </p:to>
                                    </p:set>
                                    <p:animEffect transition="in" filter="fade">
                                      <p:cBhvr>
                                        <p:cTn id="15" dur="500"/>
                                        <p:tgtEl>
                                          <p:spTgt spid="2">
                                            <p:graphicEl>
                                              <a:dgm id="{56B28C11-CD34-40B6-ABF7-14C2C9DA63D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C1C1337C-8FC0-4B35-AB05-B40BD09BF303}"/>
                                            </p:graphicEl>
                                          </p:spTgt>
                                        </p:tgtEl>
                                        <p:attrNameLst>
                                          <p:attrName>style.visibility</p:attrName>
                                        </p:attrNameLst>
                                      </p:cBhvr>
                                      <p:to>
                                        <p:strVal val="visible"/>
                                      </p:to>
                                    </p:set>
                                    <p:animEffect transition="in" filter="fade">
                                      <p:cBhvr>
                                        <p:cTn id="20" dur="500"/>
                                        <p:tgtEl>
                                          <p:spTgt spid="2">
                                            <p:graphicEl>
                                              <a:dgm id="{C1C1337C-8FC0-4B35-AB05-B40BD09BF30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9A19A23-7586-4B82-8008-9B4587DBCE64}"/>
                                            </p:graphicEl>
                                          </p:spTgt>
                                        </p:tgtEl>
                                        <p:attrNameLst>
                                          <p:attrName>style.visibility</p:attrName>
                                        </p:attrNameLst>
                                      </p:cBhvr>
                                      <p:to>
                                        <p:strVal val="visible"/>
                                      </p:to>
                                    </p:set>
                                    <p:animEffect transition="in" filter="fade">
                                      <p:cBhvr>
                                        <p:cTn id="23" dur="500"/>
                                        <p:tgtEl>
                                          <p:spTgt spid="2">
                                            <p:graphicEl>
                                              <a:dgm id="{09A19A23-7586-4B82-8008-9B4587DBCE6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AUDIO CLIP FREE NARRATIVE V1 201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942071" y="3991529"/>
            <a:ext cx="609600" cy="609600"/>
          </a:xfrm>
          <a:prstGeom prst="rect">
            <a:avLst/>
          </a:prstGeom>
        </p:spPr>
      </p:pic>
      <p:sp>
        <p:nvSpPr>
          <p:cNvPr id="4" name="TextBox 3"/>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a:solidFill>
                  <a:schemeClr val="bg1"/>
                </a:solidFill>
              </a:rPr>
              <a:t>The Incident</a:t>
            </a:r>
          </a:p>
        </p:txBody>
      </p:sp>
      <p:pic>
        <p:nvPicPr>
          <p:cNvPr id="5" name="Picture 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752982" y="1699414"/>
            <a:ext cx="4378177" cy="1900238"/>
          </a:xfrm>
          <a:prstGeom prst="rect">
            <a:avLst/>
          </a:prstGeom>
        </p:spPr>
      </p:pic>
    </p:spTree>
    <p:extLst>
      <p:ext uri="{BB962C8B-B14F-4D97-AF65-F5344CB8AC3E}">
        <p14:creationId xmlns:p14="http://schemas.microsoft.com/office/powerpoint/2010/main" val="2667755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60473"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AUDIO CLIP FREE NARRATIVE V1 201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757613"/>
            <a:ext cx="609600" cy="609600"/>
          </a:xfrm>
          <a:prstGeom prst="rect">
            <a:avLst/>
          </a:prstGeom>
        </p:spPr>
      </p:pic>
      <p:sp>
        <p:nvSpPr>
          <p:cNvPr id="5" name="TextBox 4"/>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a:solidFill>
                  <a:schemeClr val="bg1"/>
                </a:solidFill>
              </a:rPr>
              <a:t>The Incident</a:t>
            </a:r>
          </a:p>
        </p:txBody>
      </p:sp>
      <p:pic>
        <p:nvPicPr>
          <p:cNvPr id="6" name="Picture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760071" y="1549288"/>
            <a:ext cx="4378177" cy="1900238"/>
          </a:xfrm>
          <a:prstGeom prst="rect">
            <a:avLst/>
          </a:prstGeom>
        </p:spPr>
      </p:pic>
    </p:spTree>
    <p:extLst>
      <p:ext uri="{BB962C8B-B14F-4D97-AF65-F5344CB8AC3E}">
        <p14:creationId xmlns:p14="http://schemas.microsoft.com/office/powerpoint/2010/main" val="18057038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60473"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364776" y="3357349"/>
            <a:ext cx="4844955" cy="400110"/>
          </a:xfrm>
          <a:prstGeom prst="rect">
            <a:avLst/>
          </a:prstGeom>
          <a:noFill/>
        </p:spPr>
        <p:txBody>
          <a:bodyPr wrap="square" rtlCol="0">
            <a:spAutoFit/>
          </a:bodyPr>
          <a:lstStyle/>
          <a:p>
            <a:r>
              <a:rPr lang="en-GB" sz="2000" dirty="0">
                <a:solidFill>
                  <a:srgbClr val="0070C0"/>
                </a:solidFill>
              </a:rPr>
              <a:t>			</a:t>
            </a:r>
            <a:endParaRPr lang="en-GB" sz="2000" dirty="0">
              <a:solidFill>
                <a:srgbClr val="FF0000"/>
              </a:solidFill>
            </a:endParaRPr>
          </a:p>
        </p:txBody>
      </p:sp>
      <p:sp>
        <p:nvSpPr>
          <p:cNvPr id="7" name="TextBox 6"/>
          <p:cNvSpPr txBox="1"/>
          <p:nvPr/>
        </p:nvSpPr>
        <p:spPr>
          <a:xfrm>
            <a:off x="775855" y="296232"/>
            <a:ext cx="10723417" cy="584775"/>
          </a:xfrm>
          <a:prstGeom prst="rect">
            <a:avLst/>
          </a:prstGeom>
          <a:solidFill>
            <a:schemeClr val="accent4"/>
          </a:solidFill>
        </p:spPr>
        <p:txBody>
          <a:bodyPr wrap="square" rtlCol="0">
            <a:spAutoFit/>
          </a:bodyPr>
          <a:lstStyle/>
          <a:p>
            <a:pPr algn="ctr"/>
            <a:r>
              <a:rPr lang="en-GB" sz="3200" b="1" dirty="0">
                <a:solidFill>
                  <a:schemeClr val="bg1"/>
                </a:solidFill>
              </a:rPr>
              <a:t>P.L.A.T</a:t>
            </a:r>
          </a:p>
        </p:txBody>
      </p:sp>
      <p:pic>
        <p:nvPicPr>
          <p:cNvPr id="8" name="Picture 7"/>
          <p:cNvPicPr>
            <a:picLocks noChangeAspect="1"/>
          </p:cNvPicPr>
          <p:nvPr/>
        </p:nvPicPr>
        <p:blipFill>
          <a:blip r:embed="rId3"/>
          <a:stretch>
            <a:fillRect/>
          </a:stretch>
        </p:blipFill>
        <p:spPr>
          <a:xfrm>
            <a:off x="12804750" y="717505"/>
            <a:ext cx="2507143" cy="2023055"/>
          </a:xfrm>
          <a:prstGeom prst="rect">
            <a:avLst/>
          </a:prstGeom>
        </p:spPr>
      </p:pic>
      <p:pic>
        <p:nvPicPr>
          <p:cNvPr id="9" name="Picture 8"/>
          <p:cNvPicPr>
            <a:picLocks noChangeAspect="1"/>
          </p:cNvPicPr>
          <p:nvPr/>
        </p:nvPicPr>
        <p:blipFill>
          <a:blip r:embed="rId4"/>
          <a:stretch>
            <a:fillRect/>
          </a:stretch>
        </p:blipFill>
        <p:spPr>
          <a:xfrm>
            <a:off x="15278100" y="717505"/>
            <a:ext cx="2387048" cy="2192106"/>
          </a:xfrm>
          <a:prstGeom prst="rect">
            <a:avLst/>
          </a:prstGeom>
        </p:spPr>
      </p:pic>
      <p:pic>
        <p:nvPicPr>
          <p:cNvPr id="10" name="Picture 9"/>
          <p:cNvPicPr>
            <a:picLocks noChangeAspect="1"/>
          </p:cNvPicPr>
          <p:nvPr/>
        </p:nvPicPr>
        <p:blipFill>
          <a:blip r:embed="rId5"/>
          <a:stretch>
            <a:fillRect/>
          </a:stretch>
        </p:blipFill>
        <p:spPr>
          <a:xfrm>
            <a:off x="16471624" y="3532285"/>
            <a:ext cx="2619375" cy="1743075"/>
          </a:xfrm>
          <a:prstGeom prst="rect">
            <a:avLst/>
          </a:prstGeom>
        </p:spPr>
      </p:pic>
      <p:pic>
        <p:nvPicPr>
          <p:cNvPr id="11" name="Picture 10"/>
          <p:cNvPicPr>
            <a:picLocks noChangeAspect="1"/>
          </p:cNvPicPr>
          <p:nvPr/>
        </p:nvPicPr>
        <p:blipFill>
          <a:blip r:embed="rId6"/>
          <a:stretch>
            <a:fillRect/>
          </a:stretch>
        </p:blipFill>
        <p:spPr>
          <a:xfrm>
            <a:off x="13530677" y="3757459"/>
            <a:ext cx="1747423" cy="1856212"/>
          </a:xfrm>
          <a:prstGeom prst="rect">
            <a:avLst/>
          </a:prstGeom>
        </p:spPr>
      </p:pic>
      <p:graphicFrame>
        <p:nvGraphicFramePr>
          <p:cNvPr id="14" name="Diagram 13"/>
          <p:cNvGraphicFramePr/>
          <p:nvPr>
            <p:extLst>
              <p:ext uri="{D42A27DB-BD31-4B8C-83A1-F6EECF244321}">
                <p14:modId xmlns:p14="http://schemas.microsoft.com/office/powerpoint/2010/main" val="1943556621"/>
              </p:ext>
            </p:extLst>
          </p:nvPr>
        </p:nvGraphicFramePr>
        <p:xfrm>
          <a:off x="2073563" y="1219235"/>
          <a:ext cx="8128000" cy="507644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558805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4">
                                            <p:graphicEl>
                                              <a:dgm id="{FFC2D60E-5E8B-4CB8-B1EA-076DBBA2D3B3}"/>
                                            </p:graphicEl>
                                          </p:spTgt>
                                        </p:tgtEl>
                                        <p:attrNameLst>
                                          <p:attrName>style.visibility</p:attrName>
                                        </p:attrNameLst>
                                      </p:cBhvr>
                                      <p:to>
                                        <p:strVal val="visible"/>
                                      </p:to>
                                    </p:set>
                                    <p:animEffect transition="in" filter="fade">
                                      <p:cBhvr>
                                        <p:cTn id="7" dur="500"/>
                                        <p:tgtEl>
                                          <p:spTgt spid="14">
                                            <p:graphicEl>
                                              <a:dgm id="{FFC2D60E-5E8B-4CB8-B1EA-076DBBA2D3B3}"/>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4">
                                            <p:graphicEl>
                                              <a:dgm id="{918D88B0-1893-4EB6-92A3-E2EF2BF84E22}"/>
                                            </p:graphicEl>
                                          </p:spTgt>
                                        </p:tgtEl>
                                        <p:attrNameLst>
                                          <p:attrName>style.visibility</p:attrName>
                                        </p:attrNameLst>
                                      </p:cBhvr>
                                      <p:to>
                                        <p:strVal val="visible"/>
                                      </p:to>
                                    </p:set>
                                    <p:animEffect transition="in" filter="fade">
                                      <p:cBhvr>
                                        <p:cTn id="10" dur="500"/>
                                        <p:tgtEl>
                                          <p:spTgt spid="14">
                                            <p:graphicEl>
                                              <a:dgm id="{918D88B0-1893-4EB6-92A3-E2EF2BF84E22}"/>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4">
                                            <p:graphicEl>
                                              <a:dgm id="{40F322C2-D5D8-4110-8A36-7A3B011780DB}"/>
                                            </p:graphicEl>
                                          </p:spTgt>
                                        </p:tgtEl>
                                        <p:attrNameLst>
                                          <p:attrName>style.visibility</p:attrName>
                                        </p:attrNameLst>
                                      </p:cBhvr>
                                      <p:to>
                                        <p:strVal val="visible"/>
                                      </p:to>
                                    </p:set>
                                    <p:animEffect transition="in" filter="fade">
                                      <p:cBhvr>
                                        <p:cTn id="15" dur="500"/>
                                        <p:tgtEl>
                                          <p:spTgt spid="14">
                                            <p:graphicEl>
                                              <a:dgm id="{40F322C2-D5D8-4110-8A36-7A3B011780DB}"/>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4">
                                            <p:graphicEl>
                                              <a:dgm id="{4D51A655-2AB6-4743-B2CC-9CE68871A29D}"/>
                                            </p:graphicEl>
                                          </p:spTgt>
                                        </p:tgtEl>
                                        <p:attrNameLst>
                                          <p:attrName>style.visibility</p:attrName>
                                        </p:attrNameLst>
                                      </p:cBhvr>
                                      <p:to>
                                        <p:strVal val="visible"/>
                                      </p:to>
                                    </p:set>
                                    <p:animEffect transition="in" filter="fade">
                                      <p:cBhvr>
                                        <p:cTn id="18" dur="500"/>
                                        <p:tgtEl>
                                          <p:spTgt spid="14">
                                            <p:graphicEl>
                                              <a:dgm id="{4D51A655-2AB6-4743-B2CC-9CE68871A29D}"/>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4">
                                            <p:graphicEl>
                                              <a:dgm id="{DD79FA0B-09C3-40F1-9078-0EF99C665DE5}"/>
                                            </p:graphicEl>
                                          </p:spTgt>
                                        </p:tgtEl>
                                        <p:attrNameLst>
                                          <p:attrName>style.visibility</p:attrName>
                                        </p:attrNameLst>
                                      </p:cBhvr>
                                      <p:to>
                                        <p:strVal val="visible"/>
                                      </p:to>
                                    </p:set>
                                    <p:animEffect transition="in" filter="fade">
                                      <p:cBhvr>
                                        <p:cTn id="23" dur="500"/>
                                        <p:tgtEl>
                                          <p:spTgt spid="14">
                                            <p:graphicEl>
                                              <a:dgm id="{DD79FA0B-09C3-40F1-9078-0EF99C665DE5}"/>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4">
                                            <p:graphicEl>
                                              <a:dgm id="{81BDC5B5-E275-4EF9-8C7C-8702861DFB1F}"/>
                                            </p:graphicEl>
                                          </p:spTgt>
                                        </p:tgtEl>
                                        <p:attrNameLst>
                                          <p:attrName>style.visibility</p:attrName>
                                        </p:attrNameLst>
                                      </p:cBhvr>
                                      <p:to>
                                        <p:strVal val="visible"/>
                                      </p:to>
                                    </p:set>
                                    <p:animEffect transition="in" filter="fade">
                                      <p:cBhvr>
                                        <p:cTn id="26" dur="500"/>
                                        <p:tgtEl>
                                          <p:spTgt spid="14">
                                            <p:graphicEl>
                                              <a:dgm id="{81BDC5B5-E275-4EF9-8C7C-8702861DFB1F}"/>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4">
                                            <p:graphicEl>
                                              <a:dgm id="{291C27BF-D6D0-4D4A-A4AA-1FABF92445B1}"/>
                                            </p:graphicEl>
                                          </p:spTgt>
                                        </p:tgtEl>
                                        <p:attrNameLst>
                                          <p:attrName>style.visibility</p:attrName>
                                        </p:attrNameLst>
                                      </p:cBhvr>
                                      <p:to>
                                        <p:strVal val="visible"/>
                                      </p:to>
                                    </p:set>
                                    <p:animEffect transition="in" filter="fade">
                                      <p:cBhvr>
                                        <p:cTn id="31" dur="500"/>
                                        <p:tgtEl>
                                          <p:spTgt spid="14">
                                            <p:graphicEl>
                                              <a:dgm id="{291C27BF-D6D0-4D4A-A4AA-1FABF92445B1}"/>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4">
                                            <p:graphicEl>
                                              <a:dgm id="{C8CEC8A1-A92A-416B-9ED7-154E06DA05F4}"/>
                                            </p:graphicEl>
                                          </p:spTgt>
                                        </p:tgtEl>
                                        <p:attrNameLst>
                                          <p:attrName>style.visibility</p:attrName>
                                        </p:attrNameLst>
                                      </p:cBhvr>
                                      <p:to>
                                        <p:strVal val="visible"/>
                                      </p:to>
                                    </p:set>
                                    <p:animEffect transition="in" filter="fade">
                                      <p:cBhvr>
                                        <p:cTn id="34" dur="500"/>
                                        <p:tgtEl>
                                          <p:spTgt spid="14">
                                            <p:graphicEl>
                                              <a:dgm id="{C8CEC8A1-A92A-416B-9ED7-154E06DA05F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4" grpId="0">
        <p:bldSub>
          <a:bldDgm bld="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684015" y="1630216"/>
            <a:ext cx="4530289" cy="3955014"/>
          </a:xfrm>
          <a:prstGeom prst="rect">
            <a:avLst/>
          </a:prstGeom>
        </p:spPr>
      </p:pic>
      <p:sp>
        <p:nvSpPr>
          <p:cNvPr id="5" name="TextBox 4"/>
          <p:cNvSpPr txBox="1"/>
          <p:nvPr/>
        </p:nvSpPr>
        <p:spPr>
          <a:xfrm>
            <a:off x="1808700" y="323528"/>
            <a:ext cx="8280920" cy="584775"/>
          </a:xfrm>
          <a:prstGeom prst="rect">
            <a:avLst/>
          </a:prstGeom>
          <a:solidFill>
            <a:schemeClr val="accent4"/>
          </a:solidFill>
        </p:spPr>
        <p:txBody>
          <a:bodyPr wrap="square" rtlCol="0">
            <a:spAutoFit/>
          </a:bodyPr>
          <a:lstStyle/>
          <a:p>
            <a:pPr algn="ctr"/>
            <a:r>
              <a:rPr lang="en-GB" sz="3200" b="1" dirty="0">
                <a:solidFill>
                  <a:schemeClr val="bg1"/>
                </a:solidFill>
              </a:rPr>
              <a:t>The Spider Graph</a:t>
            </a:r>
          </a:p>
        </p:txBody>
      </p:sp>
    </p:spTree>
    <p:extLst>
      <p:ext uri="{BB962C8B-B14F-4D97-AF65-F5344CB8AC3E}">
        <p14:creationId xmlns:p14="http://schemas.microsoft.com/office/powerpoint/2010/main" val="40002419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1"/>
          <p:cNvSpPr>
            <a:spLocks/>
          </p:cNvSpPr>
          <p:nvPr/>
        </p:nvSpPr>
        <p:spPr bwMode="auto">
          <a:xfrm>
            <a:off x="5443538" y="2785467"/>
            <a:ext cx="1304330" cy="1304330"/>
          </a:xfrm>
          <a:custGeom>
            <a:avLst/>
            <a:gdLst>
              <a:gd name="T0" fmla="*/ 2147483647 w 19679"/>
              <a:gd name="T1" fmla="*/ 2147483647 h 19679"/>
              <a:gd name="T2" fmla="*/ 2147483647 w 19679"/>
              <a:gd name="T3" fmla="*/ 2147483647 h 19679"/>
              <a:gd name="T4" fmla="*/ 2147483647 w 19679"/>
              <a:gd name="T5" fmla="*/ 2147483647 h 19679"/>
              <a:gd name="T6" fmla="*/ 2147483647 w 19679"/>
              <a:gd name="T7" fmla="*/ 2147483647 h 1967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9679" h="19679">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FFFFFF"/>
          </a:solidFill>
          <a:ln w="127000" cap="flat" cmpd="sng">
            <a:solidFill>
              <a:srgbClr val="141414"/>
            </a:solidFill>
            <a:prstDash val="solid"/>
            <a:bevel/>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p>
            <a:endParaRPr lang="en-GB" sz="1200"/>
          </a:p>
        </p:txBody>
      </p:sp>
      <p:sp>
        <p:nvSpPr>
          <p:cNvPr id="4" name="Rectangle 2"/>
          <p:cNvSpPr>
            <a:spLocks/>
          </p:cNvSpPr>
          <p:nvPr/>
        </p:nvSpPr>
        <p:spPr bwMode="auto">
          <a:xfrm>
            <a:off x="5723335" y="3345062"/>
            <a:ext cx="744736" cy="1845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00" dirty="0"/>
              <a:t>First account</a:t>
            </a:r>
            <a:endParaRPr lang="en-US" altLang="en-US" sz="675" dirty="0"/>
          </a:p>
        </p:txBody>
      </p:sp>
      <p:grpSp>
        <p:nvGrpSpPr>
          <p:cNvPr id="5" name="Group 3"/>
          <p:cNvGrpSpPr>
            <a:grpSpLocks/>
          </p:cNvGrpSpPr>
          <p:nvPr/>
        </p:nvGrpSpPr>
        <p:grpSpPr bwMode="auto">
          <a:xfrm>
            <a:off x="5678686" y="1053704"/>
            <a:ext cx="763158" cy="1733550"/>
            <a:chOff x="0" y="0"/>
            <a:chExt cx="2035770" cy="4623468"/>
          </a:xfrm>
        </p:grpSpPr>
        <p:sp>
          <p:nvSpPr>
            <p:cNvPr id="6" name="Rectangle 4"/>
            <p:cNvSpPr>
              <a:spLocks/>
            </p:cNvSpPr>
            <p:nvPr/>
          </p:nvSpPr>
          <p:spPr bwMode="auto">
            <a:xfrm>
              <a:off x="500061" y="0"/>
              <a:ext cx="1026267" cy="55407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7.pm</a:t>
              </a:r>
              <a:endParaRPr lang="en-US" altLang="en-US" sz="675"/>
            </a:p>
          </p:txBody>
        </p:sp>
        <p:sp>
          <p:nvSpPr>
            <p:cNvPr id="7" name="Rectangle 5"/>
            <p:cNvSpPr>
              <a:spLocks/>
            </p:cNvSpPr>
            <p:nvPr/>
          </p:nvSpPr>
          <p:spPr bwMode="auto">
            <a:xfrm>
              <a:off x="0" y="550829"/>
              <a:ext cx="2035770" cy="55407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Yesterday</a:t>
              </a:r>
              <a:endParaRPr lang="en-US" altLang="en-US" sz="675"/>
            </a:p>
          </p:txBody>
        </p:sp>
        <p:sp>
          <p:nvSpPr>
            <p:cNvPr id="8" name="Line 6"/>
            <p:cNvSpPr>
              <a:spLocks noChangeShapeType="1"/>
            </p:cNvSpPr>
            <p:nvPr/>
          </p:nvSpPr>
          <p:spPr bwMode="auto">
            <a:xfrm flipH="1">
              <a:off x="1124326" y="1500404"/>
              <a:ext cx="0" cy="312306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9" name="Group 7"/>
          <p:cNvGrpSpPr>
            <a:grpSpLocks/>
          </p:cNvGrpSpPr>
          <p:nvPr/>
        </p:nvGrpSpPr>
        <p:grpSpPr bwMode="auto">
          <a:xfrm>
            <a:off x="6313291" y="1260278"/>
            <a:ext cx="874395" cy="1573410"/>
            <a:chOff x="-1" y="0"/>
            <a:chExt cx="2331027" cy="4195860"/>
          </a:xfrm>
        </p:grpSpPr>
        <p:sp>
          <p:nvSpPr>
            <p:cNvPr id="10" name="Rectangle 8"/>
            <p:cNvSpPr>
              <a:spLocks/>
            </p:cNvSpPr>
            <p:nvPr/>
          </p:nvSpPr>
          <p:spPr bwMode="auto">
            <a:xfrm>
              <a:off x="1100285" y="0"/>
              <a:ext cx="1230741" cy="55401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Home</a:t>
              </a:r>
              <a:endParaRPr lang="en-US" altLang="en-US" sz="675"/>
            </a:p>
          </p:txBody>
        </p:sp>
        <p:sp>
          <p:nvSpPr>
            <p:cNvPr id="11" name="Line 9"/>
            <p:cNvSpPr>
              <a:spLocks noChangeShapeType="1"/>
            </p:cNvSpPr>
            <p:nvPr/>
          </p:nvSpPr>
          <p:spPr bwMode="auto">
            <a:xfrm flipH="1">
              <a:off x="-1" y="950933"/>
              <a:ext cx="1691772" cy="3244927"/>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12" name="Group 10"/>
          <p:cNvGrpSpPr>
            <a:grpSpLocks/>
          </p:cNvGrpSpPr>
          <p:nvPr/>
        </p:nvGrpSpPr>
        <p:grpSpPr bwMode="auto">
          <a:xfrm>
            <a:off x="4096347" y="3901083"/>
            <a:ext cx="1528167" cy="1816450"/>
            <a:chOff x="0" y="0"/>
            <a:chExt cx="4076145" cy="4844332"/>
          </a:xfrm>
        </p:grpSpPr>
        <p:sp>
          <p:nvSpPr>
            <p:cNvPr id="13" name="Rectangle 11"/>
            <p:cNvSpPr>
              <a:spLocks/>
            </p:cNvSpPr>
            <p:nvPr/>
          </p:nvSpPr>
          <p:spPr bwMode="auto">
            <a:xfrm>
              <a:off x="0" y="3182178"/>
              <a:ext cx="2854441" cy="166215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Started on me / hung his coat</a:t>
              </a:r>
              <a:endParaRPr lang="en-US" altLang="en-US" sz="675"/>
            </a:p>
          </p:txBody>
        </p:sp>
        <p:sp>
          <p:nvSpPr>
            <p:cNvPr id="14" name="Line 12"/>
            <p:cNvSpPr>
              <a:spLocks noChangeShapeType="1"/>
            </p:cNvSpPr>
            <p:nvPr/>
          </p:nvSpPr>
          <p:spPr bwMode="auto">
            <a:xfrm flipH="1">
              <a:off x="2385029" y="0"/>
              <a:ext cx="1691116" cy="324516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15" name="Group 13"/>
          <p:cNvGrpSpPr>
            <a:grpSpLocks/>
          </p:cNvGrpSpPr>
          <p:nvPr/>
        </p:nvGrpSpPr>
        <p:grpSpPr bwMode="auto">
          <a:xfrm>
            <a:off x="5405439" y="4087417"/>
            <a:ext cx="953691" cy="1679549"/>
            <a:chOff x="0" y="-1"/>
            <a:chExt cx="2543932" cy="4479479"/>
          </a:xfrm>
        </p:grpSpPr>
        <p:sp>
          <p:nvSpPr>
            <p:cNvPr id="16" name="Rectangle 14"/>
            <p:cNvSpPr>
              <a:spLocks/>
            </p:cNvSpPr>
            <p:nvPr/>
          </p:nvSpPr>
          <p:spPr bwMode="auto">
            <a:xfrm>
              <a:off x="0" y="3371315"/>
              <a:ext cx="2543932" cy="11081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Tell he was drunk</a:t>
              </a:r>
              <a:endParaRPr lang="en-US" altLang="en-US" sz="675"/>
            </a:p>
          </p:txBody>
        </p:sp>
        <p:sp>
          <p:nvSpPr>
            <p:cNvPr id="17" name="Line 15"/>
            <p:cNvSpPr>
              <a:spLocks noChangeShapeType="1"/>
            </p:cNvSpPr>
            <p:nvPr/>
          </p:nvSpPr>
          <p:spPr bwMode="auto">
            <a:xfrm flipH="1">
              <a:off x="1842048" y="-1"/>
              <a:ext cx="0" cy="312308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18" name="Group 16"/>
          <p:cNvGrpSpPr>
            <a:grpSpLocks/>
          </p:cNvGrpSpPr>
          <p:nvPr/>
        </p:nvGrpSpPr>
        <p:grpSpPr bwMode="auto">
          <a:xfrm>
            <a:off x="4005561" y="1333205"/>
            <a:ext cx="1796653" cy="1507926"/>
            <a:chOff x="0" y="0"/>
            <a:chExt cx="4791900" cy="4021376"/>
          </a:xfrm>
        </p:grpSpPr>
        <p:sp>
          <p:nvSpPr>
            <p:cNvPr id="19" name="Rectangle 17"/>
            <p:cNvSpPr>
              <a:spLocks/>
            </p:cNvSpPr>
            <p:nvPr/>
          </p:nvSpPr>
          <p:spPr bwMode="auto">
            <a:xfrm>
              <a:off x="0" y="0"/>
              <a:ext cx="3386125" cy="5540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punch to left eye</a:t>
              </a:r>
              <a:endParaRPr lang="en-US" altLang="en-US" sz="675" dirty="0"/>
            </a:p>
          </p:txBody>
        </p:sp>
        <p:sp>
          <p:nvSpPr>
            <p:cNvPr id="20" name="Line 18"/>
            <p:cNvSpPr>
              <a:spLocks noChangeShapeType="1"/>
            </p:cNvSpPr>
            <p:nvPr/>
          </p:nvSpPr>
          <p:spPr bwMode="auto">
            <a:xfrm>
              <a:off x="2376897" y="911278"/>
              <a:ext cx="2415003" cy="311009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21" name="Group 19"/>
          <p:cNvGrpSpPr>
            <a:grpSpLocks/>
          </p:cNvGrpSpPr>
          <p:nvPr/>
        </p:nvGrpSpPr>
        <p:grpSpPr bwMode="auto">
          <a:xfrm>
            <a:off x="6624044" y="3803452"/>
            <a:ext cx="2421731" cy="1548540"/>
            <a:chOff x="0" y="-1"/>
            <a:chExt cx="6456876" cy="4129716"/>
          </a:xfrm>
        </p:grpSpPr>
        <p:sp>
          <p:nvSpPr>
            <p:cNvPr id="22" name="Rectangle 20"/>
            <p:cNvSpPr>
              <a:spLocks/>
            </p:cNvSpPr>
            <p:nvPr/>
          </p:nvSpPr>
          <p:spPr bwMode="auto">
            <a:xfrm>
              <a:off x="2553032" y="3021646"/>
              <a:ext cx="3903844" cy="110806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Calmed down did house work</a:t>
              </a:r>
              <a:endParaRPr lang="en-US" altLang="en-US" sz="675"/>
            </a:p>
          </p:txBody>
        </p:sp>
        <p:sp>
          <p:nvSpPr>
            <p:cNvPr id="23" name="Line 21"/>
            <p:cNvSpPr>
              <a:spLocks noChangeShapeType="1"/>
            </p:cNvSpPr>
            <p:nvPr/>
          </p:nvSpPr>
          <p:spPr bwMode="auto">
            <a:xfrm>
              <a:off x="0" y="-1"/>
              <a:ext cx="2414185" cy="312440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24" name="Group 22"/>
          <p:cNvGrpSpPr>
            <a:grpSpLocks/>
          </p:cNvGrpSpPr>
          <p:nvPr/>
        </p:nvGrpSpPr>
        <p:grpSpPr bwMode="auto">
          <a:xfrm>
            <a:off x="6498431" y="1391841"/>
            <a:ext cx="1496422" cy="1529358"/>
            <a:chOff x="0" y="0"/>
            <a:chExt cx="3991051" cy="4078966"/>
          </a:xfrm>
        </p:grpSpPr>
        <p:sp>
          <p:nvSpPr>
            <p:cNvPr id="25" name="Rectangle 23"/>
            <p:cNvSpPr>
              <a:spLocks/>
            </p:cNvSpPr>
            <p:nvPr/>
          </p:nvSpPr>
          <p:spPr bwMode="auto">
            <a:xfrm>
              <a:off x="2836717" y="0"/>
              <a:ext cx="1154334" cy="55408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Greg </a:t>
              </a:r>
              <a:endParaRPr lang="en-US" altLang="en-US" sz="675"/>
            </a:p>
          </p:txBody>
        </p:sp>
        <p:sp>
          <p:nvSpPr>
            <p:cNvPr id="26" name="Line 24"/>
            <p:cNvSpPr>
              <a:spLocks noChangeShapeType="1"/>
            </p:cNvSpPr>
            <p:nvPr/>
          </p:nvSpPr>
          <p:spPr bwMode="auto">
            <a:xfrm flipH="1">
              <a:off x="0" y="1103496"/>
              <a:ext cx="2518149" cy="297547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27" name="Group 25"/>
          <p:cNvGrpSpPr>
            <a:grpSpLocks/>
          </p:cNvGrpSpPr>
          <p:nvPr/>
        </p:nvGrpSpPr>
        <p:grpSpPr bwMode="auto">
          <a:xfrm>
            <a:off x="2927152" y="3701059"/>
            <a:ext cx="2593776" cy="1210391"/>
            <a:chOff x="0" y="0"/>
            <a:chExt cx="6916263" cy="3227764"/>
          </a:xfrm>
        </p:grpSpPr>
        <p:sp>
          <p:nvSpPr>
            <p:cNvPr id="28" name="Rectangle 26"/>
            <p:cNvSpPr>
              <a:spLocks/>
            </p:cNvSpPr>
            <p:nvPr/>
          </p:nvSpPr>
          <p:spPr bwMode="auto">
            <a:xfrm>
              <a:off x="0" y="2673757"/>
              <a:ext cx="2276148" cy="55400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Shouting</a:t>
              </a:r>
              <a:endParaRPr lang="en-US" altLang="en-US" sz="675"/>
            </a:p>
          </p:txBody>
        </p:sp>
        <p:sp>
          <p:nvSpPr>
            <p:cNvPr id="29" name="Line 27"/>
            <p:cNvSpPr>
              <a:spLocks noChangeShapeType="1"/>
            </p:cNvSpPr>
            <p:nvPr/>
          </p:nvSpPr>
          <p:spPr bwMode="auto">
            <a:xfrm flipH="1">
              <a:off x="2279494" y="0"/>
              <a:ext cx="4636769" cy="267339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30" name="Group 28"/>
          <p:cNvGrpSpPr>
            <a:grpSpLocks/>
          </p:cNvGrpSpPr>
          <p:nvPr/>
        </p:nvGrpSpPr>
        <p:grpSpPr bwMode="auto">
          <a:xfrm>
            <a:off x="2512220" y="3595689"/>
            <a:ext cx="2958703" cy="786475"/>
            <a:chOff x="0" y="0"/>
            <a:chExt cx="7890017" cy="2096872"/>
          </a:xfrm>
        </p:grpSpPr>
        <p:sp>
          <p:nvSpPr>
            <p:cNvPr id="31" name="Rectangle 29"/>
            <p:cNvSpPr>
              <a:spLocks/>
            </p:cNvSpPr>
            <p:nvPr/>
          </p:nvSpPr>
          <p:spPr bwMode="auto">
            <a:xfrm>
              <a:off x="0" y="1542979"/>
              <a:ext cx="923347" cy="55389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Slag</a:t>
              </a:r>
              <a:endParaRPr lang="en-US" altLang="en-US" sz="675"/>
            </a:p>
          </p:txBody>
        </p:sp>
        <p:sp>
          <p:nvSpPr>
            <p:cNvPr id="32" name="Rectangle 30"/>
            <p:cNvSpPr>
              <a:spLocks/>
            </p:cNvSpPr>
            <p:nvPr/>
          </p:nvSpPr>
          <p:spPr bwMode="auto">
            <a:xfrm>
              <a:off x="1181768" y="1542979"/>
              <a:ext cx="1359371" cy="55389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Whore</a:t>
              </a:r>
              <a:endParaRPr lang="en-US" altLang="en-US" sz="675"/>
            </a:p>
          </p:txBody>
        </p:sp>
        <p:sp>
          <p:nvSpPr>
            <p:cNvPr id="33" name="Line 31"/>
            <p:cNvSpPr>
              <a:spLocks noChangeShapeType="1"/>
            </p:cNvSpPr>
            <p:nvPr/>
          </p:nvSpPr>
          <p:spPr bwMode="auto">
            <a:xfrm flipH="1">
              <a:off x="2803575" y="0"/>
              <a:ext cx="5086442" cy="193321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34" name="Group 32"/>
          <p:cNvGrpSpPr>
            <a:grpSpLocks/>
          </p:cNvGrpSpPr>
          <p:nvPr/>
        </p:nvGrpSpPr>
        <p:grpSpPr bwMode="auto">
          <a:xfrm>
            <a:off x="2702719" y="3390900"/>
            <a:ext cx="2736056" cy="415498"/>
            <a:chOff x="0" y="0"/>
            <a:chExt cx="7295818" cy="1107679"/>
          </a:xfrm>
        </p:grpSpPr>
        <p:sp>
          <p:nvSpPr>
            <p:cNvPr id="35" name="Rectangle 33"/>
            <p:cNvSpPr>
              <a:spLocks/>
            </p:cNvSpPr>
            <p:nvPr/>
          </p:nvSpPr>
          <p:spPr bwMode="auto">
            <a:xfrm>
              <a:off x="0" y="0"/>
              <a:ext cx="2887874" cy="110767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Shagging about/denied</a:t>
              </a:r>
              <a:endParaRPr lang="en-US" altLang="en-US" sz="675"/>
            </a:p>
          </p:txBody>
        </p:sp>
        <p:sp>
          <p:nvSpPr>
            <p:cNvPr id="36" name="Line 34"/>
            <p:cNvSpPr>
              <a:spLocks noChangeShapeType="1"/>
            </p:cNvSpPr>
            <p:nvPr/>
          </p:nvSpPr>
          <p:spPr bwMode="auto">
            <a:xfrm flipH="1">
              <a:off x="2870069" y="153943"/>
              <a:ext cx="4425749" cy="431677"/>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37" name="Group 35"/>
          <p:cNvGrpSpPr>
            <a:grpSpLocks/>
          </p:cNvGrpSpPr>
          <p:nvPr/>
        </p:nvGrpSpPr>
        <p:grpSpPr bwMode="auto">
          <a:xfrm>
            <a:off x="2745581" y="2843213"/>
            <a:ext cx="2752130" cy="383976"/>
            <a:chOff x="0" y="0"/>
            <a:chExt cx="7338269" cy="1024182"/>
          </a:xfrm>
        </p:grpSpPr>
        <p:sp>
          <p:nvSpPr>
            <p:cNvPr id="38" name="Rectangle 36"/>
            <p:cNvSpPr>
              <a:spLocks/>
            </p:cNvSpPr>
            <p:nvPr/>
          </p:nvSpPr>
          <p:spPr bwMode="auto">
            <a:xfrm>
              <a:off x="0" y="0"/>
              <a:ext cx="3205680" cy="5541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Slapped to face</a:t>
              </a:r>
              <a:endParaRPr lang="en-US" altLang="en-US" sz="675"/>
            </a:p>
          </p:txBody>
        </p:sp>
        <p:sp>
          <p:nvSpPr>
            <p:cNvPr id="39" name="Line 37"/>
            <p:cNvSpPr>
              <a:spLocks noChangeShapeType="1"/>
            </p:cNvSpPr>
            <p:nvPr/>
          </p:nvSpPr>
          <p:spPr bwMode="auto">
            <a:xfrm flipH="1" flipV="1">
              <a:off x="3298491" y="455721"/>
              <a:ext cx="4039778" cy="56846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40" name="Group 38"/>
          <p:cNvGrpSpPr>
            <a:grpSpLocks/>
          </p:cNvGrpSpPr>
          <p:nvPr/>
        </p:nvGrpSpPr>
        <p:grpSpPr bwMode="auto">
          <a:xfrm>
            <a:off x="6766322" y="3299818"/>
            <a:ext cx="2722364" cy="415498"/>
            <a:chOff x="-1" y="0"/>
            <a:chExt cx="7259222" cy="1107682"/>
          </a:xfrm>
        </p:grpSpPr>
        <p:sp>
          <p:nvSpPr>
            <p:cNvPr id="41" name="Rectangle 39"/>
            <p:cNvSpPr>
              <a:spLocks/>
            </p:cNvSpPr>
            <p:nvPr/>
          </p:nvSpPr>
          <p:spPr bwMode="auto">
            <a:xfrm>
              <a:off x="3302191" y="0"/>
              <a:ext cx="3957030" cy="110768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Stormed out and slammed door</a:t>
              </a:r>
              <a:endParaRPr lang="en-US" altLang="en-US" sz="675" dirty="0"/>
            </a:p>
          </p:txBody>
        </p:sp>
        <p:sp>
          <p:nvSpPr>
            <p:cNvPr id="42" name="Line 40"/>
            <p:cNvSpPr>
              <a:spLocks noChangeShapeType="1"/>
            </p:cNvSpPr>
            <p:nvPr/>
          </p:nvSpPr>
          <p:spPr bwMode="auto">
            <a:xfrm flipH="1" flipV="1">
              <a:off x="-1" y="222186"/>
              <a:ext cx="2936707" cy="36660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43" name="Group 41"/>
          <p:cNvGrpSpPr>
            <a:grpSpLocks/>
          </p:cNvGrpSpPr>
          <p:nvPr/>
        </p:nvGrpSpPr>
        <p:grpSpPr bwMode="auto">
          <a:xfrm>
            <a:off x="6706196" y="2798566"/>
            <a:ext cx="2523382" cy="358973"/>
            <a:chOff x="-1" y="0"/>
            <a:chExt cx="6728396" cy="957439"/>
          </a:xfrm>
        </p:grpSpPr>
        <p:sp>
          <p:nvSpPr>
            <p:cNvPr id="44" name="Rectangle 42"/>
            <p:cNvSpPr>
              <a:spLocks/>
            </p:cNvSpPr>
            <p:nvPr/>
          </p:nvSpPr>
          <p:spPr bwMode="auto">
            <a:xfrm>
              <a:off x="5010135" y="0"/>
              <a:ext cx="1718260" cy="5541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Problem</a:t>
              </a:r>
              <a:endParaRPr lang="en-US" altLang="en-US" sz="675"/>
            </a:p>
          </p:txBody>
        </p:sp>
        <p:sp>
          <p:nvSpPr>
            <p:cNvPr id="45" name="Line 43"/>
            <p:cNvSpPr>
              <a:spLocks noChangeShapeType="1"/>
            </p:cNvSpPr>
            <p:nvPr/>
          </p:nvSpPr>
          <p:spPr bwMode="auto">
            <a:xfrm flipH="1">
              <a:off x="-1" y="369955"/>
              <a:ext cx="4819204" cy="58748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46" name="Group 44"/>
          <p:cNvGrpSpPr>
            <a:grpSpLocks/>
          </p:cNvGrpSpPr>
          <p:nvPr/>
        </p:nvGrpSpPr>
        <p:grpSpPr bwMode="auto">
          <a:xfrm>
            <a:off x="6631781" y="1810942"/>
            <a:ext cx="2029570" cy="1242417"/>
            <a:chOff x="-1" y="0"/>
            <a:chExt cx="5412075" cy="3313974"/>
          </a:xfrm>
        </p:grpSpPr>
        <p:sp>
          <p:nvSpPr>
            <p:cNvPr id="47" name="Rectangle 45"/>
            <p:cNvSpPr>
              <a:spLocks/>
            </p:cNvSpPr>
            <p:nvPr/>
          </p:nvSpPr>
          <p:spPr bwMode="auto">
            <a:xfrm>
              <a:off x="3078149" y="0"/>
              <a:ext cx="2333925" cy="55414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On way out</a:t>
              </a:r>
              <a:endParaRPr lang="en-US" altLang="en-US" sz="675"/>
            </a:p>
          </p:txBody>
        </p:sp>
        <p:sp>
          <p:nvSpPr>
            <p:cNvPr id="48" name="Line 46"/>
            <p:cNvSpPr>
              <a:spLocks noChangeShapeType="1"/>
            </p:cNvSpPr>
            <p:nvPr/>
          </p:nvSpPr>
          <p:spPr bwMode="auto">
            <a:xfrm flipH="1">
              <a:off x="-1" y="663747"/>
              <a:ext cx="4103603" cy="2650227"/>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49" name="Group 47"/>
          <p:cNvGrpSpPr>
            <a:grpSpLocks/>
          </p:cNvGrpSpPr>
          <p:nvPr/>
        </p:nvGrpSpPr>
        <p:grpSpPr bwMode="auto">
          <a:xfrm>
            <a:off x="6704410" y="3601046"/>
            <a:ext cx="2157533" cy="776442"/>
            <a:chOff x="-1" y="-1"/>
            <a:chExt cx="5754534" cy="2070805"/>
          </a:xfrm>
        </p:grpSpPr>
        <p:sp>
          <p:nvSpPr>
            <p:cNvPr id="50" name="Rectangle 48"/>
            <p:cNvSpPr>
              <a:spLocks/>
            </p:cNvSpPr>
            <p:nvPr/>
          </p:nvSpPr>
          <p:spPr bwMode="auto">
            <a:xfrm>
              <a:off x="3009661" y="1516728"/>
              <a:ext cx="2744872" cy="55407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Started to cry</a:t>
              </a:r>
              <a:endParaRPr lang="en-US" altLang="en-US" sz="675"/>
            </a:p>
          </p:txBody>
        </p:sp>
        <p:sp>
          <p:nvSpPr>
            <p:cNvPr id="51" name="Line 49"/>
            <p:cNvSpPr>
              <a:spLocks noChangeShapeType="1"/>
            </p:cNvSpPr>
            <p:nvPr/>
          </p:nvSpPr>
          <p:spPr bwMode="auto">
            <a:xfrm flipH="1" flipV="1">
              <a:off x="-1" y="-1"/>
              <a:ext cx="2840588" cy="176237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2" name="Group 50"/>
          <p:cNvGrpSpPr>
            <a:grpSpLocks/>
          </p:cNvGrpSpPr>
          <p:nvPr/>
        </p:nvGrpSpPr>
        <p:grpSpPr bwMode="auto">
          <a:xfrm>
            <a:off x="6382941" y="4024312"/>
            <a:ext cx="888132" cy="1534856"/>
            <a:chOff x="-1" y="-1"/>
            <a:chExt cx="2368202" cy="4093305"/>
          </a:xfrm>
        </p:grpSpPr>
        <p:sp>
          <p:nvSpPr>
            <p:cNvPr id="53" name="Rectangle 51"/>
            <p:cNvSpPr>
              <a:spLocks/>
            </p:cNvSpPr>
            <p:nvPr/>
          </p:nvSpPr>
          <p:spPr bwMode="auto">
            <a:xfrm>
              <a:off x="572952" y="3539259"/>
              <a:ext cx="1795249" cy="55404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22:00hrs</a:t>
              </a:r>
              <a:endParaRPr lang="en-US" altLang="en-US" sz="675"/>
            </a:p>
          </p:txBody>
        </p:sp>
        <p:sp>
          <p:nvSpPr>
            <p:cNvPr id="54" name="Line 52"/>
            <p:cNvSpPr>
              <a:spLocks noChangeShapeType="1"/>
            </p:cNvSpPr>
            <p:nvPr/>
          </p:nvSpPr>
          <p:spPr bwMode="auto">
            <a:xfrm>
              <a:off x="-1" y="-1"/>
              <a:ext cx="1452470" cy="336103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5" name="Group 53"/>
          <p:cNvGrpSpPr>
            <a:grpSpLocks/>
          </p:cNvGrpSpPr>
          <p:nvPr/>
        </p:nvGrpSpPr>
        <p:grpSpPr bwMode="auto">
          <a:xfrm>
            <a:off x="2867026" y="2093715"/>
            <a:ext cx="2696171" cy="970954"/>
            <a:chOff x="0" y="0"/>
            <a:chExt cx="7190475" cy="2589231"/>
          </a:xfrm>
        </p:grpSpPr>
        <p:sp>
          <p:nvSpPr>
            <p:cNvPr id="56" name="Rectangle 54"/>
            <p:cNvSpPr>
              <a:spLocks/>
            </p:cNvSpPr>
            <p:nvPr/>
          </p:nvSpPr>
          <p:spPr bwMode="auto">
            <a:xfrm>
              <a:off x="0" y="0"/>
              <a:ext cx="3950177" cy="55400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face stinging/crying</a:t>
              </a:r>
              <a:endParaRPr lang="en-US" altLang="en-US" sz="675"/>
            </a:p>
          </p:txBody>
        </p:sp>
        <p:sp>
          <p:nvSpPr>
            <p:cNvPr id="57" name="Line 55"/>
            <p:cNvSpPr>
              <a:spLocks noChangeShapeType="1"/>
            </p:cNvSpPr>
            <p:nvPr/>
          </p:nvSpPr>
          <p:spPr bwMode="auto">
            <a:xfrm flipH="1" flipV="1">
              <a:off x="4253319" y="771530"/>
              <a:ext cx="2937156" cy="181770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8" name="Group 56"/>
          <p:cNvGrpSpPr>
            <a:grpSpLocks/>
          </p:cNvGrpSpPr>
          <p:nvPr/>
        </p:nvGrpSpPr>
        <p:grpSpPr bwMode="auto">
          <a:xfrm>
            <a:off x="3003948" y="3796309"/>
            <a:ext cx="2562225" cy="2025921"/>
            <a:chOff x="0" y="0"/>
            <a:chExt cx="6832382" cy="5402332"/>
          </a:xfrm>
        </p:grpSpPr>
        <p:sp>
          <p:nvSpPr>
            <p:cNvPr id="59" name="Line 57"/>
            <p:cNvSpPr>
              <a:spLocks noChangeShapeType="1"/>
            </p:cNvSpPr>
            <p:nvPr/>
          </p:nvSpPr>
          <p:spPr bwMode="auto">
            <a:xfrm flipH="1">
              <a:off x="1727145" y="0"/>
              <a:ext cx="5105237" cy="3570206"/>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0" name="Rectangle 58"/>
            <p:cNvSpPr>
              <a:spLocks/>
            </p:cNvSpPr>
            <p:nvPr/>
          </p:nvSpPr>
          <p:spPr bwMode="auto">
            <a:xfrm>
              <a:off x="0" y="3740375"/>
              <a:ext cx="2276149" cy="166195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Stormed into living room</a:t>
              </a:r>
              <a:endParaRPr lang="en-US" altLang="en-US" sz="675"/>
            </a:p>
          </p:txBody>
        </p:sp>
      </p:grpSp>
      <p:grpSp>
        <p:nvGrpSpPr>
          <p:cNvPr id="61" name="Group 59"/>
          <p:cNvGrpSpPr>
            <a:grpSpLocks/>
          </p:cNvGrpSpPr>
          <p:nvPr/>
        </p:nvGrpSpPr>
        <p:grpSpPr bwMode="auto">
          <a:xfrm>
            <a:off x="6632973" y="2296716"/>
            <a:ext cx="3230257" cy="797718"/>
            <a:chOff x="0" y="0"/>
            <a:chExt cx="8613748" cy="2125854"/>
          </a:xfrm>
        </p:grpSpPr>
        <p:sp>
          <p:nvSpPr>
            <p:cNvPr id="62" name="Rectangle 60"/>
            <p:cNvSpPr>
              <a:spLocks/>
            </p:cNvSpPr>
            <p:nvPr/>
          </p:nvSpPr>
          <p:spPr bwMode="auto">
            <a:xfrm>
              <a:off x="5382196" y="0"/>
              <a:ext cx="3231552" cy="55363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Argued/drinking</a:t>
              </a:r>
              <a:endParaRPr lang="en-US" altLang="en-US" sz="675"/>
            </a:p>
          </p:txBody>
        </p:sp>
        <p:sp>
          <p:nvSpPr>
            <p:cNvPr id="63" name="Line 61"/>
            <p:cNvSpPr>
              <a:spLocks noChangeShapeType="1"/>
            </p:cNvSpPr>
            <p:nvPr/>
          </p:nvSpPr>
          <p:spPr bwMode="auto">
            <a:xfrm flipH="1">
              <a:off x="0" y="548914"/>
              <a:ext cx="5210011" cy="157694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pic>
        <p:nvPicPr>
          <p:cNvPr id="2" name="AUDIO CLIP FREE NARRATIVE V1 201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53053" y="754509"/>
            <a:ext cx="609600" cy="609600"/>
          </a:xfrm>
          <a:prstGeom prst="rect">
            <a:avLst/>
          </a:prstGeom>
        </p:spPr>
      </p:pic>
    </p:spTree>
    <p:extLst>
      <p:ext uri="{BB962C8B-B14F-4D97-AF65-F5344CB8AC3E}">
        <p14:creationId xmlns:p14="http://schemas.microsoft.com/office/powerpoint/2010/main" val="2417000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499"/>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499"/>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499"/>
                                          </p:stCondLst>
                                        </p:cTn>
                                        <p:tgtEl>
                                          <p:spTgt spid="2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499"/>
                                          </p:stCondLst>
                                        </p:cTn>
                                        <p:tgtEl>
                                          <p:spTgt spid="4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499"/>
                                          </p:stCondLst>
                                        </p:cTn>
                                        <p:tgtEl>
                                          <p:spTgt spid="6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499"/>
                                          </p:stCondLst>
                                        </p:cTn>
                                        <p:tgtEl>
                                          <p:spTgt spid="4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499"/>
                                          </p:stCondLst>
                                        </p:cTn>
                                        <p:tgtEl>
                                          <p:spTgt spid="4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499"/>
                                          </p:stCondLst>
                                        </p:cTn>
                                        <p:tgtEl>
                                          <p:spTgt spid="4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499"/>
                                          </p:stCondLst>
                                        </p:cTn>
                                        <p:tgtEl>
                                          <p:spTgt spid="2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499"/>
                                          </p:stCondLst>
                                        </p:cTn>
                                        <p:tgtEl>
                                          <p:spTgt spid="52"/>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499"/>
                                          </p:stCondLst>
                                        </p:cTn>
                                        <p:tgtEl>
                                          <p:spTgt spid="15"/>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499"/>
                                          </p:stCondLst>
                                        </p:cTn>
                                        <p:tgtEl>
                                          <p:spTgt spid="12"/>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499"/>
                                          </p:stCondLst>
                                        </p:cTn>
                                        <p:tgtEl>
                                          <p:spTgt spid="58"/>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499"/>
                                          </p:stCondLst>
                                        </p:cTn>
                                        <p:tgtEl>
                                          <p:spTgt spid="27"/>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499"/>
                                          </p:stCondLst>
                                        </p:cTn>
                                        <p:tgtEl>
                                          <p:spTgt spid="30"/>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499"/>
                                          </p:stCondLst>
                                        </p:cTn>
                                        <p:tgtEl>
                                          <p:spTgt spid="34"/>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nodeType="clickEffect">
                                  <p:stCondLst>
                                    <p:cond delay="0"/>
                                  </p:stCondLst>
                                  <p:childTnLst>
                                    <p:set>
                                      <p:cBhvr>
                                        <p:cTn id="70" dur="1" fill="hold">
                                          <p:stCondLst>
                                            <p:cond delay="499"/>
                                          </p:stCondLst>
                                        </p:cTn>
                                        <p:tgtEl>
                                          <p:spTgt spid="37"/>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nodeType="clickEffect">
                                  <p:stCondLst>
                                    <p:cond delay="0"/>
                                  </p:stCondLst>
                                  <p:childTnLst>
                                    <p:set>
                                      <p:cBhvr>
                                        <p:cTn id="74" dur="1" fill="hold">
                                          <p:stCondLst>
                                            <p:cond delay="499"/>
                                          </p:stCondLst>
                                        </p:cTn>
                                        <p:tgtEl>
                                          <p:spTgt spid="55"/>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nodeType="clickEffect">
                                  <p:stCondLst>
                                    <p:cond delay="0"/>
                                  </p:stCondLst>
                                  <p:childTnLst>
                                    <p:set>
                                      <p:cBhvr>
                                        <p:cTn id="78" dur="1" fill="hold">
                                          <p:stCondLst>
                                            <p:cond delay="499"/>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79" restart="whenNotActive" fill="hold" evtFilter="cancelBubble" nodeType="interactiveSeq">
                <p:stCondLst>
                  <p:cond evt="onClick" delay="0">
                    <p:tgtEl>
                      <p:spTgt spid="2"/>
                    </p:tgtEl>
                  </p:cond>
                </p:stCondLst>
                <p:endSync evt="end" delay="0">
                  <p:rtn val="all"/>
                </p:endSync>
                <p:childTnLst>
                  <p:par>
                    <p:cTn id="80" fill="hold">
                      <p:stCondLst>
                        <p:cond delay="0"/>
                      </p:stCondLst>
                      <p:childTnLst>
                        <p:par>
                          <p:cTn id="81" fill="hold">
                            <p:stCondLst>
                              <p:cond delay="0"/>
                            </p:stCondLst>
                            <p:childTnLst>
                              <p:par>
                                <p:cTn id="82" presetID="1" presetClass="mediacall" presetSubtype="0" fill="hold" nodeType="clickEffect">
                                  <p:stCondLst>
                                    <p:cond delay="0"/>
                                  </p:stCondLst>
                                  <p:childTnLst>
                                    <p:cmd type="call" cmd="playFrom(0.0)">
                                      <p:cBhvr>
                                        <p:cTn id="83" dur="160473" fill="hold"/>
                                        <p:tgtEl>
                                          <p:spTgt spid="2"/>
                                        </p:tgtEl>
                                      </p:cBhvr>
                                    </p:cmd>
                                  </p:childTnLst>
                                </p:cTn>
                              </p:par>
                            </p:childTnLst>
                          </p:cTn>
                        </p:par>
                      </p:childTnLst>
                    </p:cTn>
                  </p:par>
                </p:childTnLst>
              </p:cTn>
              <p:nextCondLst>
                <p:cond evt="onClick" delay="0">
                  <p:tgtEl>
                    <p:spTgt spid="2"/>
                  </p:tgtEl>
                </p:cond>
              </p:nextCondLst>
            </p:seq>
            <p:audio>
              <p:cMediaNode vol="80000">
                <p:cTn id="84" fill="hold" display="0">
                  <p:stCondLst>
                    <p:cond delay="indefinite"/>
                  </p:stCondLst>
                  <p:endCondLst>
                    <p:cond evt="onStopAudio" delay="0">
                      <p:tgtEl>
                        <p:sldTgt/>
                      </p:tgtEl>
                    </p:cond>
                  </p:endCondLst>
                </p:cTn>
                <p:tgtEl>
                  <p:spTgt spid="2"/>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srcRect t="5657" b="13293"/>
          <a:stretch/>
        </p:blipFill>
        <p:spPr>
          <a:xfrm>
            <a:off x="786809" y="489098"/>
            <a:ext cx="10611294" cy="4784651"/>
          </a:xfrm>
          <a:prstGeom prst="rect">
            <a:avLst/>
          </a:prstGeom>
        </p:spPr>
      </p:pic>
    </p:spTree>
    <p:extLst>
      <p:ext uri="{BB962C8B-B14F-4D97-AF65-F5344CB8AC3E}">
        <p14:creationId xmlns:p14="http://schemas.microsoft.com/office/powerpoint/2010/main" val="20384841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1"/>
          <p:cNvGrpSpPr>
            <a:grpSpLocks/>
          </p:cNvGrpSpPr>
          <p:nvPr/>
        </p:nvGrpSpPr>
        <p:grpSpPr bwMode="auto">
          <a:xfrm>
            <a:off x="1751824" y="4480893"/>
            <a:ext cx="1660327" cy="1104305"/>
            <a:chOff x="0" y="0"/>
            <a:chExt cx="4427962" cy="2945109"/>
          </a:xfrm>
        </p:grpSpPr>
        <p:pic>
          <p:nvPicPr>
            <p:cNvPr id="4" name="Picture 2" descr="01DD1339-87EE-4B58-96F5-8C2F8499573A-L0-001.jpe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4427962" cy="294510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5" name="Rectangle 3"/>
            <p:cNvSpPr>
              <a:spLocks/>
            </p:cNvSpPr>
            <p:nvPr/>
          </p:nvSpPr>
          <p:spPr bwMode="auto">
            <a:xfrm>
              <a:off x="915642" y="929261"/>
              <a:ext cx="2518878" cy="129279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algn="ctr" eaLnBrk="1"/>
              <a:r>
                <a:rPr lang="en-US" altLang="en-US" sz="1350" dirty="0"/>
                <a:t>Special </a:t>
              </a:r>
            </a:p>
            <a:p>
              <a:pPr algn="ctr" eaLnBrk="1"/>
              <a:r>
                <a:rPr lang="en-US" altLang="en-US" sz="1350" dirty="0"/>
                <a:t>measures</a:t>
              </a:r>
              <a:endParaRPr lang="en-US" altLang="en-US" sz="675" dirty="0"/>
            </a:p>
          </p:txBody>
        </p:sp>
      </p:grpSp>
      <p:grpSp>
        <p:nvGrpSpPr>
          <p:cNvPr id="6" name="Group 7"/>
          <p:cNvGrpSpPr>
            <a:grpSpLocks/>
          </p:cNvGrpSpPr>
          <p:nvPr/>
        </p:nvGrpSpPr>
        <p:grpSpPr bwMode="auto">
          <a:xfrm>
            <a:off x="6105394" y="4642202"/>
            <a:ext cx="1790807" cy="1235070"/>
            <a:chOff x="0" y="0"/>
            <a:chExt cx="4046898" cy="2691658"/>
          </a:xfrm>
        </p:grpSpPr>
        <p:pic>
          <p:nvPicPr>
            <p:cNvPr id="7" name="Picture 8" descr="01DD1339-87EE-4B58-96F5-8C2F8499573A-L0-001.jpeg"/>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0"/>
              <a:ext cx="4046898" cy="269165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8" name="Rectangle 9"/>
            <p:cNvSpPr>
              <a:spLocks/>
            </p:cNvSpPr>
            <p:nvPr/>
          </p:nvSpPr>
          <p:spPr bwMode="auto">
            <a:xfrm>
              <a:off x="667772" y="728441"/>
              <a:ext cx="2710993" cy="105643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algn="ctr" eaLnBrk="1"/>
              <a:r>
                <a:rPr lang="en-US" altLang="en-US" sz="1350" dirty="0"/>
                <a:t>Restraining orders </a:t>
              </a:r>
              <a:endParaRPr lang="en-US" altLang="en-US" sz="675" dirty="0"/>
            </a:p>
          </p:txBody>
        </p:sp>
      </p:grpSp>
      <p:grpSp>
        <p:nvGrpSpPr>
          <p:cNvPr id="9" name="Group 10"/>
          <p:cNvGrpSpPr>
            <a:grpSpLocks/>
          </p:cNvGrpSpPr>
          <p:nvPr/>
        </p:nvGrpSpPr>
        <p:grpSpPr bwMode="auto">
          <a:xfrm>
            <a:off x="4029450" y="4833736"/>
            <a:ext cx="1528167" cy="1016198"/>
            <a:chOff x="0" y="0"/>
            <a:chExt cx="4074140" cy="2709777"/>
          </a:xfrm>
        </p:grpSpPr>
        <p:pic>
          <p:nvPicPr>
            <p:cNvPr id="10" name="Picture 11" descr="01DD1339-87EE-4B58-96F5-8C2F8499573A-L0-001.jpeg"/>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0"/>
              <a:ext cx="4074140" cy="270977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1" name="Rectangle 12"/>
            <p:cNvSpPr>
              <a:spLocks/>
            </p:cNvSpPr>
            <p:nvPr/>
          </p:nvSpPr>
          <p:spPr bwMode="auto">
            <a:xfrm>
              <a:off x="1304347" y="1058388"/>
              <a:ext cx="1821845" cy="73864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VPS</a:t>
              </a:r>
              <a:endParaRPr lang="en-US" altLang="en-US" sz="675" dirty="0"/>
            </a:p>
          </p:txBody>
        </p:sp>
      </p:grpSp>
      <p:sp>
        <p:nvSpPr>
          <p:cNvPr id="12" name="Rectangle 14"/>
          <p:cNvSpPr>
            <a:spLocks/>
          </p:cNvSpPr>
          <p:nvPr/>
        </p:nvSpPr>
        <p:spPr bwMode="auto">
          <a:xfrm>
            <a:off x="2790231" y="3644503"/>
            <a:ext cx="6720483" cy="48474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TOPICS WHICH WILL ALWAYS NEED TO BE CONSIDERED AND COVERED IF APPLICABLE</a:t>
            </a:r>
            <a:endParaRPr lang="en-US" altLang="en-US" sz="675" dirty="0"/>
          </a:p>
        </p:txBody>
      </p:sp>
      <p:grpSp>
        <p:nvGrpSpPr>
          <p:cNvPr id="13" name="Group 15"/>
          <p:cNvGrpSpPr>
            <a:grpSpLocks/>
          </p:cNvGrpSpPr>
          <p:nvPr/>
        </p:nvGrpSpPr>
        <p:grpSpPr bwMode="auto">
          <a:xfrm>
            <a:off x="8543289" y="4456029"/>
            <a:ext cx="1660326" cy="1104305"/>
            <a:chOff x="-228731" y="-2765662"/>
            <a:chExt cx="4427962" cy="2945109"/>
          </a:xfrm>
        </p:grpSpPr>
        <p:pic>
          <p:nvPicPr>
            <p:cNvPr id="14" name="Picture 16" descr="01DD1339-87EE-4B58-96F5-8C2F8499573A-L0-001.jpe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8731" y="-2765662"/>
              <a:ext cx="4427962" cy="294510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5" name="Rectangle 17"/>
            <p:cNvSpPr>
              <a:spLocks/>
            </p:cNvSpPr>
            <p:nvPr/>
          </p:nvSpPr>
          <p:spPr bwMode="auto">
            <a:xfrm>
              <a:off x="251275" y="-1662479"/>
              <a:ext cx="3467950" cy="7387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Compensation</a:t>
              </a:r>
              <a:endParaRPr lang="en-US" altLang="en-US" sz="675" dirty="0"/>
            </a:p>
          </p:txBody>
        </p:sp>
      </p:grpSp>
      <p:grpSp>
        <p:nvGrpSpPr>
          <p:cNvPr id="17" name="Group 19"/>
          <p:cNvGrpSpPr>
            <a:grpSpLocks/>
          </p:cNvGrpSpPr>
          <p:nvPr/>
        </p:nvGrpSpPr>
        <p:grpSpPr bwMode="auto">
          <a:xfrm>
            <a:off x="1741290" y="1589485"/>
            <a:ext cx="1351955" cy="898922"/>
            <a:chOff x="0" y="0"/>
            <a:chExt cx="3605967" cy="2398387"/>
          </a:xfrm>
        </p:grpSpPr>
        <p:pic>
          <p:nvPicPr>
            <p:cNvPr id="18" name="Picture 20" descr="01DD1339-87EE-4B58-96F5-8C2F8499573A-L0-001.jpeg"/>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0" y="0"/>
              <a:ext cx="3605967" cy="23983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9" name="Rectangle 21"/>
            <p:cNvSpPr>
              <a:spLocks/>
            </p:cNvSpPr>
            <p:nvPr/>
          </p:nvSpPr>
          <p:spPr bwMode="auto">
            <a:xfrm>
              <a:off x="475425" y="812918"/>
              <a:ext cx="2514227" cy="10210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tIns="34290" bIns="3429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algn="ctr" eaLnBrk="1"/>
              <a:r>
                <a:rPr lang="en-US" altLang="en-US" sz="1350" dirty="0"/>
                <a:t>Injuries  </a:t>
              </a:r>
              <a:endParaRPr lang="en-US" altLang="en-US" sz="675" dirty="0"/>
            </a:p>
          </p:txBody>
        </p:sp>
      </p:grpSp>
      <p:grpSp>
        <p:nvGrpSpPr>
          <p:cNvPr id="20" name="Group 22"/>
          <p:cNvGrpSpPr>
            <a:grpSpLocks/>
          </p:cNvGrpSpPr>
          <p:nvPr/>
        </p:nvGrpSpPr>
        <p:grpSpPr bwMode="auto">
          <a:xfrm>
            <a:off x="2994422" y="2378275"/>
            <a:ext cx="1480542" cy="984647"/>
            <a:chOff x="0" y="0"/>
            <a:chExt cx="3948599" cy="2626278"/>
          </a:xfrm>
        </p:grpSpPr>
        <p:pic>
          <p:nvPicPr>
            <p:cNvPr id="21" name="Picture 23" descr="01DD1339-87EE-4B58-96F5-8C2F8499573A-L0-001.jpeg"/>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0" y="0"/>
              <a:ext cx="3948599" cy="26262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2" name="Rectangle 24"/>
            <p:cNvSpPr>
              <a:spLocks/>
            </p:cNvSpPr>
            <p:nvPr/>
          </p:nvSpPr>
          <p:spPr bwMode="auto">
            <a:xfrm>
              <a:off x="409555" y="1046271"/>
              <a:ext cx="3057625" cy="73881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solidFill>
                    <a:srgbClr val="FF2600"/>
                  </a:solidFill>
                </a:rPr>
                <a:t>Living Room</a:t>
              </a:r>
              <a:endParaRPr lang="en-US" altLang="en-US" sz="675" dirty="0"/>
            </a:p>
          </p:txBody>
        </p:sp>
      </p:grpSp>
      <p:grpSp>
        <p:nvGrpSpPr>
          <p:cNvPr id="23" name="Group 25"/>
          <p:cNvGrpSpPr>
            <a:grpSpLocks/>
          </p:cNvGrpSpPr>
          <p:nvPr/>
        </p:nvGrpSpPr>
        <p:grpSpPr bwMode="auto">
          <a:xfrm>
            <a:off x="5516166" y="2369940"/>
            <a:ext cx="1480542" cy="984647"/>
            <a:chOff x="0" y="0"/>
            <a:chExt cx="3948599" cy="2626278"/>
          </a:xfrm>
        </p:grpSpPr>
        <p:pic>
          <p:nvPicPr>
            <p:cNvPr id="24" name="Picture 26" descr="01DD1339-87EE-4B58-96F5-8C2F8499573A-L0-001.jpeg"/>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0" y="0"/>
              <a:ext cx="3948599" cy="26262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5" name="Rectangle 27"/>
            <p:cNvSpPr>
              <a:spLocks/>
            </p:cNvSpPr>
            <p:nvPr/>
          </p:nvSpPr>
          <p:spPr bwMode="auto">
            <a:xfrm>
              <a:off x="1159063" y="962597"/>
              <a:ext cx="1569855" cy="73881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Mum</a:t>
              </a:r>
              <a:endParaRPr lang="en-US" altLang="en-US" sz="675" dirty="0"/>
            </a:p>
          </p:txBody>
        </p:sp>
      </p:grpSp>
      <p:grpSp>
        <p:nvGrpSpPr>
          <p:cNvPr id="26" name="Group 28"/>
          <p:cNvGrpSpPr>
            <a:grpSpLocks/>
          </p:cNvGrpSpPr>
          <p:nvPr/>
        </p:nvGrpSpPr>
        <p:grpSpPr bwMode="auto">
          <a:xfrm>
            <a:off x="4128492" y="1462089"/>
            <a:ext cx="1480542" cy="984647"/>
            <a:chOff x="0" y="0"/>
            <a:chExt cx="3948599" cy="2626278"/>
          </a:xfrm>
        </p:grpSpPr>
        <p:pic>
          <p:nvPicPr>
            <p:cNvPr id="27" name="Picture 29" descr="01DD1339-87EE-4B58-96F5-8C2F8499573A-L0-001.jpeg"/>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0" y="0"/>
              <a:ext cx="3948599" cy="26262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8" name="Rectangle 30"/>
            <p:cNvSpPr>
              <a:spLocks/>
            </p:cNvSpPr>
            <p:nvPr/>
          </p:nvSpPr>
          <p:spPr bwMode="auto">
            <a:xfrm>
              <a:off x="1159063" y="962597"/>
              <a:ext cx="2031576" cy="73881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solidFill>
                    <a:srgbClr val="FF2600"/>
                  </a:solidFill>
                </a:rPr>
                <a:t>Kitchen</a:t>
              </a:r>
              <a:endParaRPr lang="en-US" altLang="en-US" sz="675"/>
            </a:p>
          </p:txBody>
        </p:sp>
      </p:grpSp>
      <p:grpSp>
        <p:nvGrpSpPr>
          <p:cNvPr id="29" name="Group 31"/>
          <p:cNvGrpSpPr>
            <a:grpSpLocks/>
          </p:cNvGrpSpPr>
          <p:nvPr/>
        </p:nvGrpSpPr>
        <p:grpSpPr bwMode="auto">
          <a:xfrm>
            <a:off x="7649766" y="2260402"/>
            <a:ext cx="1480542" cy="985242"/>
            <a:chOff x="0" y="0"/>
            <a:chExt cx="3948599" cy="2626278"/>
          </a:xfrm>
        </p:grpSpPr>
        <p:pic>
          <p:nvPicPr>
            <p:cNvPr id="30" name="Picture 32" descr="01DD1339-87EE-4B58-96F5-8C2F8499573A-L0-001.jpeg"/>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0" y="0"/>
              <a:ext cx="3948599" cy="26262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1" name="Rectangle 33"/>
            <p:cNvSpPr>
              <a:spLocks/>
            </p:cNvSpPr>
            <p:nvPr/>
          </p:nvSpPr>
          <p:spPr bwMode="auto">
            <a:xfrm>
              <a:off x="1159063" y="962597"/>
              <a:ext cx="1826367" cy="73837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Phone</a:t>
              </a:r>
              <a:endParaRPr lang="en-US" altLang="en-US" sz="675"/>
            </a:p>
          </p:txBody>
        </p:sp>
      </p:grpSp>
      <p:grpSp>
        <p:nvGrpSpPr>
          <p:cNvPr id="32" name="Group 34"/>
          <p:cNvGrpSpPr>
            <a:grpSpLocks/>
          </p:cNvGrpSpPr>
          <p:nvPr/>
        </p:nvGrpSpPr>
        <p:grpSpPr bwMode="auto">
          <a:xfrm>
            <a:off x="6622257" y="1462088"/>
            <a:ext cx="1354931" cy="898922"/>
            <a:chOff x="0" y="0"/>
            <a:chExt cx="3612221" cy="2398387"/>
          </a:xfrm>
        </p:grpSpPr>
        <p:pic>
          <p:nvPicPr>
            <p:cNvPr id="33" name="Picture 35" descr="01DD1339-87EE-4B58-96F5-8C2F8499573A-L0-001.jpeg"/>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0" y="0"/>
              <a:ext cx="3605966" cy="23983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4" name="Rectangle 36"/>
            <p:cNvSpPr>
              <a:spLocks/>
            </p:cNvSpPr>
            <p:nvPr/>
          </p:nvSpPr>
          <p:spPr bwMode="auto">
            <a:xfrm>
              <a:off x="1126624" y="861430"/>
              <a:ext cx="2485597" cy="109667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tIns="34290" bIns="3429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Greg</a:t>
              </a:r>
              <a:endParaRPr lang="en-US" altLang="en-US" sz="675"/>
            </a:p>
          </p:txBody>
        </p:sp>
      </p:grpSp>
      <p:grpSp>
        <p:nvGrpSpPr>
          <p:cNvPr id="35" name="Group 37"/>
          <p:cNvGrpSpPr>
            <a:grpSpLocks/>
          </p:cNvGrpSpPr>
          <p:nvPr/>
        </p:nvGrpSpPr>
        <p:grpSpPr bwMode="auto">
          <a:xfrm>
            <a:off x="9104114" y="1418631"/>
            <a:ext cx="1480542" cy="984647"/>
            <a:chOff x="77037" y="576766"/>
            <a:chExt cx="3948599" cy="2626278"/>
          </a:xfrm>
        </p:grpSpPr>
        <p:pic>
          <p:nvPicPr>
            <p:cNvPr id="36" name="Picture 38" descr="01DD1339-87EE-4B58-96F5-8C2F8499573A-L0-001.jpeg"/>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7037" y="576766"/>
              <a:ext cx="3948599" cy="26262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7" name="Rectangle 39"/>
            <p:cNvSpPr>
              <a:spLocks/>
            </p:cNvSpPr>
            <p:nvPr/>
          </p:nvSpPr>
          <p:spPr bwMode="auto">
            <a:xfrm>
              <a:off x="795360" y="1654523"/>
              <a:ext cx="2231657" cy="55411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dirty="0"/>
                <a:t>Post Event</a:t>
              </a:r>
              <a:endParaRPr lang="en-US" altLang="en-US" sz="675" dirty="0"/>
            </a:p>
          </p:txBody>
        </p:sp>
      </p:grpSp>
      <p:sp>
        <p:nvSpPr>
          <p:cNvPr id="38" name="TextBox 37"/>
          <p:cNvSpPr txBox="1"/>
          <p:nvPr/>
        </p:nvSpPr>
        <p:spPr>
          <a:xfrm>
            <a:off x="1808700" y="323528"/>
            <a:ext cx="8280920" cy="584775"/>
          </a:xfrm>
          <a:prstGeom prst="rect">
            <a:avLst/>
          </a:prstGeom>
          <a:solidFill>
            <a:schemeClr val="accent4"/>
          </a:solidFill>
        </p:spPr>
        <p:txBody>
          <a:bodyPr wrap="square" rtlCol="0">
            <a:spAutoFit/>
          </a:bodyPr>
          <a:lstStyle/>
          <a:p>
            <a:pPr algn="ctr"/>
            <a:r>
              <a:rPr lang="en-GB" sz="3200" b="1" dirty="0">
                <a:solidFill>
                  <a:schemeClr val="bg1"/>
                </a:solidFill>
              </a:rPr>
              <a:t>Topics from Free Narrative</a:t>
            </a:r>
          </a:p>
        </p:txBody>
      </p:sp>
    </p:spTree>
    <p:extLst>
      <p:ext uri="{BB962C8B-B14F-4D97-AF65-F5344CB8AC3E}">
        <p14:creationId xmlns:p14="http://schemas.microsoft.com/office/powerpoint/2010/main" val="28288986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0"/>
                                  </p:stCondLst>
                                  <p:childTnLst>
                                    <p:set>
                                      <p:cBhvr>
                                        <p:cTn id="6" dur="1" fill="hold">
                                          <p:stCondLst>
                                            <p:cond delay="499"/>
                                          </p:stCondLst>
                                        </p:cTn>
                                        <p:tgtEl>
                                          <p:spTgt spid="32"/>
                                        </p:tgtEl>
                                        <p:attrNameLst>
                                          <p:attrName>style.visibility</p:attrName>
                                        </p:attrNameLst>
                                      </p:cBhvr>
                                      <p:to>
                                        <p:strVal val="visible"/>
                                      </p:to>
                                    </p:set>
                                  </p:childTnLst>
                                </p:cTn>
                              </p:par>
                            </p:childTnLst>
                          </p:cTn>
                        </p:par>
                        <p:par>
                          <p:cTn id="7" fill="hold">
                            <p:stCondLst>
                              <p:cond delay="500"/>
                            </p:stCondLst>
                            <p:childTnLst>
                              <p:par>
                                <p:cTn id="8" presetID="1" presetClass="entr" presetSubtype="0" fill="hold" nodeType="afterEffect">
                                  <p:stCondLst>
                                    <p:cond delay="0"/>
                                  </p:stCondLst>
                                  <p:childTnLst>
                                    <p:set>
                                      <p:cBhvr>
                                        <p:cTn id="9" dur="1" fill="hold">
                                          <p:stCondLst>
                                            <p:cond delay="499"/>
                                          </p:stCondLst>
                                        </p:cTn>
                                        <p:tgtEl>
                                          <p:spTgt spid="20"/>
                                        </p:tgtEl>
                                        <p:attrNameLst>
                                          <p:attrName>style.visibility</p:attrName>
                                        </p:attrNameLst>
                                      </p:cBhvr>
                                      <p:to>
                                        <p:strVal val="visible"/>
                                      </p:to>
                                    </p:set>
                                  </p:childTnLst>
                                </p:cTn>
                              </p:par>
                            </p:childTnLst>
                          </p:cTn>
                        </p:par>
                        <p:par>
                          <p:cTn id="10" fill="hold">
                            <p:stCondLst>
                              <p:cond delay="1000"/>
                            </p:stCondLst>
                            <p:childTnLst>
                              <p:par>
                                <p:cTn id="11" presetID="1" presetClass="entr" presetSubtype="0" fill="hold" nodeType="afterEffect">
                                  <p:stCondLst>
                                    <p:cond delay="0"/>
                                  </p:stCondLst>
                                  <p:childTnLst>
                                    <p:set>
                                      <p:cBhvr>
                                        <p:cTn id="12" dur="1" fill="hold">
                                          <p:stCondLst>
                                            <p:cond delay="499"/>
                                          </p:stCondLst>
                                        </p:cTn>
                                        <p:tgtEl>
                                          <p:spTgt spid="26"/>
                                        </p:tgtEl>
                                        <p:attrNameLst>
                                          <p:attrName>style.visibility</p:attrName>
                                        </p:attrNameLst>
                                      </p:cBhvr>
                                      <p:to>
                                        <p:strVal val="visible"/>
                                      </p:to>
                                    </p:set>
                                  </p:childTnLst>
                                </p:cTn>
                              </p:par>
                            </p:childTnLst>
                          </p:cTn>
                        </p:par>
                        <p:par>
                          <p:cTn id="13" fill="hold">
                            <p:stCondLst>
                              <p:cond delay="1500"/>
                            </p:stCondLst>
                            <p:childTnLst>
                              <p:par>
                                <p:cTn id="14" presetID="1" presetClass="entr" presetSubtype="0" fill="hold" nodeType="afterEffect">
                                  <p:stCondLst>
                                    <p:cond delay="0"/>
                                  </p:stCondLst>
                                  <p:childTnLst>
                                    <p:set>
                                      <p:cBhvr>
                                        <p:cTn id="15" dur="1" fill="hold">
                                          <p:stCondLst>
                                            <p:cond delay="499"/>
                                          </p:stCondLst>
                                        </p:cTn>
                                        <p:tgtEl>
                                          <p:spTgt spid="29"/>
                                        </p:tgtEl>
                                        <p:attrNameLst>
                                          <p:attrName>style.visibility</p:attrName>
                                        </p:attrNameLst>
                                      </p:cBhvr>
                                      <p:to>
                                        <p:strVal val="visible"/>
                                      </p:to>
                                    </p:set>
                                  </p:childTnLst>
                                </p:cTn>
                              </p:par>
                            </p:childTnLst>
                          </p:cTn>
                        </p:par>
                        <p:par>
                          <p:cTn id="16" fill="hold">
                            <p:stCondLst>
                              <p:cond delay="2000"/>
                            </p:stCondLst>
                            <p:childTnLst>
                              <p:par>
                                <p:cTn id="17" presetID="1" presetClass="entr" presetSubtype="0" fill="hold" nodeType="afterEffect">
                                  <p:stCondLst>
                                    <p:cond delay="0"/>
                                  </p:stCondLst>
                                  <p:childTnLst>
                                    <p:set>
                                      <p:cBhvr>
                                        <p:cTn id="18" dur="1" fill="hold">
                                          <p:stCondLst>
                                            <p:cond delay="499"/>
                                          </p:stCondLst>
                                        </p:cTn>
                                        <p:tgtEl>
                                          <p:spTgt spid="23"/>
                                        </p:tgtEl>
                                        <p:attrNameLst>
                                          <p:attrName>style.visibility</p:attrName>
                                        </p:attrNameLst>
                                      </p:cBhvr>
                                      <p:to>
                                        <p:strVal val="visible"/>
                                      </p:to>
                                    </p:set>
                                  </p:childTnLst>
                                </p:cTn>
                              </p:par>
                            </p:childTnLst>
                          </p:cTn>
                        </p:par>
                        <p:par>
                          <p:cTn id="19" fill="hold">
                            <p:stCondLst>
                              <p:cond delay="2500"/>
                            </p:stCondLst>
                            <p:childTnLst>
                              <p:par>
                                <p:cTn id="20" presetID="1" presetClass="entr" presetSubtype="0" fill="hold" nodeType="afterEffect">
                                  <p:stCondLst>
                                    <p:cond delay="0"/>
                                  </p:stCondLst>
                                  <p:childTnLst>
                                    <p:set>
                                      <p:cBhvr>
                                        <p:cTn id="21" dur="1" fill="hold">
                                          <p:stCondLst>
                                            <p:cond delay="499"/>
                                          </p:stCondLst>
                                        </p:cTn>
                                        <p:tgtEl>
                                          <p:spTgt spid="17"/>
                                        </p:tgtEl>
                                        <p:attrNameLst>
                                          <p:attrName>style.visibility</p:attrName>
                                        </p:attrNameLst>
                                      </p:cBhvr>
                                      <p:to>
                                        <p:strVal val="visible"/>
                                      </p:to>
                                    </p:set>
                                  </p:childTnLst>
                                </p:cTn>
                              </p:par>
                            </p:childTnLst>
                          </p:cTn>
                        </p:par>
                        <p:par>
                          <p:cTn id="22" fill="hold">
                            <p:stCondLst>
                              <p:cond delay="3000"/>
                            </p:stCondLst>
                            <p:childTnLst>
                              <p:par>
                                <p:cTn id="23" presetID="1" presetClass="entr" presetSubtype="0" fill="hold" nodeType="afterEffect">
                                  <p:stCondLst>
                                    <p:cond delay="0"/>
                                  </p:stCondLst>
                                  <p:childTnLst>
                                    <p:set>
                                      <p:cBhvr>
                                        <p:cTn id="24" dur="1" fill="hold">
                                          <p:stCondLst>
                                            <p:cond delay="499"/>
                                          </p:stCondLst>
                                        </p:cTn>
                                        <p:tgtEl>
                                          <p:spTgt spid="35"/>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499"/>
                                          </p:stCondLst>
                                        </p:cTn>
                                        <p:tgtEl>
                                          <p:spTgt spid="12"/>
                                        </p:tgtEl>
                                        <p:attrNameLst>
                                          <p:attrName>style.visibility</p:attrName>
                                        </p:attrNameLst>
                                      </p:cBhvr>
                                      <p:to>
                                        <p:strVal val="visible"/>
                                      </p:to>
                                    </p:set>
                                  </p:childTnLst>
                                </p:cTn>
                              </p:par>
                            </p:childTnLst>
                          </p:cTn>
                        </p:par>
                        <p:par>
                          <p:cTn id="27" fill="hold">
                            <p:stCondLst>
                              <p:cond delay="3500"/>
                            </p:stCondLst>
                            <p:childTnLst>
                              <p:par>
                                <p:cTn id="28" presetID="1" presetClass="entr" presetSubtype="0" fill="hold" nodeType="afterEffect">
                                  <p:stCondLst>
                                    <p:cond delay="0"/>
                                  </p:stCondLst>
                                  <p:childTnLst>
                                    <p:set>
                                      <p:cBhvr>
                                        <p:cTn id="29" dur="1" fill="hold">
                                          <p:stCondLst>
                                            <p:cond delay="499"/>
                                          </p:stCondLst>
                                        </p:cTn>
                                        <p:tgtEl>
                                          <p:spTgt spid="3"/>
                                        </p:tgtEl>
                                        <p:attrNameLst>
                                          <p:attrName>style.visibility</p:attrName>
                                        </p:attrNameLst>
                                      </p:cBhvr>
                                      <p:to>
                                        <p:strVal val="visible"/>
                                      </p:to>
                                    </p:set>
                                  </p:childTnLst>
                                </p:cTn>
                              </p:par>
                            </p:childTnLst>
                          </p:cTn>
                        </p:par>
                        <p:par>
                          <p:cTn id="30" fill="hold">
                            <p:stCondLst>
                              <p:cond delay="4000"/>
                            </p:stCondLst>
                            <p:childTnLst>
                              <p:par>
                                <p:cTn id="31" presetID="1" presetClass="entr" presetSubtype="0" fill="hold" nodeType="afterEffect">
                                  <p:stCondLst>
                                    <p:cond delay="0"/>
                                  </p:stCondLst>
                                  <p:childTnLst>
                                    <p:set>
                                      <p:cBhvr>
                                        <p:cTn id="32" dur="1" fill="hold">
                                          <p:stCondLst>
                                            <p:cond delay="499"/>
                                          </p:stCondLst>
                                        </p:cTn>
                                        <p:tgtEl>
                                          <p:spTgt spid="9"/>
                                        </p:tgtEl>
                                        <p:attrNameLst>
                                          <p:attrName>style.visibility</p:attrName>
                                        </p:attrNameLst>
                                      </p:cBhvr>
                                      <p:to>
                                        <p:strVal val="visible"/>
                                      </p:to>
                                    </p:set>
                                  </p:childTnLst>
                                </p:cTn>
                              </p:par>
                            </p:childTnLst>
                          </p:cTn>
                        </p:par>
                        <p:par>
                          <p:cTn id="33" fill="hold">
                            <p:stCondLst>
                              <p:cond delay="4500"/>
                            </p:stCondLst>
                            <p:childTnLst>
                              <p:par>
                                <p:cTn id="34" presetID="1" presetClass="entr" presetSubtype="0" fill="hold" nodeType="afterEffect">
                                  <p:stCondLst>
                                    <p:cond delay="0"/>
                                  </p:stCondLst>
                                  <p:childTnLst>
                                    <p:set>
                                      <p:cBhvr>
                                        <p:cTn id="35" dur="1" fill="hold">
                                          <p:stCondLst>
                                            <p:cond delay="499"/>
                                          </p:stCondLst>
                                        </p:cTn>
                                        <p:tgtEl>
                                          <p:spTgt spid="6"/>
                                        </p:tgtEl>
                                        <p:attrNameLst>
                                          <p:attrName>style.visibility</p:attrName>
                                        </p:attrNameLst>
                                      </p:cBhvr>
                                      <p:to>
                                        <p:strVal val="visible"/>
                                      </p:to>
                                    </p:set>
                                  </p:childTnLst>
                                </p:cTn>
                              </p:par>
                            </p:childTnLst>
                          </p:cTn>
                        </p:par>
                        <p:par>
                          <p:cTn id="36" fill="hold">
                            <p:stCondLst>
                              <p:cond delay="5000"/>
                            </p:stCondLst>
                            <p:childTnLst>
                              <p:par>
                                <p:cTn id="37" presetID="1" presetClass="entr" presetSubtype="0" fill="hold" nodeType="afterEffect">
                                  <p:stCondLst>
                                    <p:cond delay="0"/>
                                  </p:stCondLst>
                                  <p:childTnLst>
                                    <p:set>
                                      <p:cBhvr>
                                        <p:cTn id="38" dur="1" fill="hold">
                                          <p:stCondLst>
                                            <p:cond delay="499"/>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utoUpdateAnimBg="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67"/>
          <p:cNvSpPr>
            <a:spLocks/>
          </p:cNvSpPr>
          <p:nvPr/>
        </p:nvSpPr>
        <p:spPr bwMode="auto">
          <a:xfrm>
            <a:off x="6316267" y="3762972"/>
            <a:ext cx="2273499" cy="378023"/>
          </a:xfrm>
          <a:prstGeom prst="rect">
            <a:avLst/>
          </a:prstGeom>
          <a:gradFill flip="none" rotWithShape="1">
            <a:gsLst>
              <a:gs pos="0">
                <a:srgbClr val="FF0000">
                  <a:tint val="66000"/>
                  <a:satMod val="160000"/>
                </a:srgbClr>
              </a:gs>
              <a:gs pos="50000">
                <a:srgbClr val="FF0000">
                  <a:tint val="44500"/>
                  <a:satMod val="160000"/>
                </a:srgbClr>
              </a:gs>
              <a:gs pos="100000">
                <a:srgbClr val="FF0000">
                  <a:tint val="23500"/>
                  <a:satMod val="160000"/>
                </a:srgbClr>
              </a:gs>
            </a:gsLst>
            <a:lin ang="13500000" scaled="1"/>
            <a:tileRect/>
          </a:gradFill>
          <a:ln w="25400" cap="flat" cmpd="sng">
            <a:solidFill>
              <a:srgbClr val="000000">
                <a:alpha val="18596"/>
              </a:srgbClr>
            </a:solidFill>
            <a:prstDash val="solid"/>
            <a:round/>
            <a:headEnd type="none" w="med" len="med"/>
            <a:tailEnd type="none" w="med" len="med"/>
          </a:ln>
          <a:effectLst>
            <a:outerShdw blurRad="101600" dist="25400" dir="5400000" algn="ctr" rotWithShape="0">
              <a:srgbClr val="000000">
                <a:alpha val="75000"/>
              </a:srgbClr>
            </a:outerShdw>
          </a:effectLst>
        </p:spPr>
        <p:txBody>
          <a:bodyPr lIns="0" tIns="0" rIns="0" bIns="0"/>
          <a:lstStyle/>
          <a:p>
            <a:pPr eaLnBrk="1">
              <a:defRPr/>
            </a:pPr>
            <a:endParaRPr lang="en-US" altLang="en-US" sz="1200">
              <a:solidFill>
                <a:srgbClr val="FFFFFF"/>
              </a:solidFill>
            </a:endParaRPr>
          </a:p>
        </p:txBody>
      </p:sp>
      <p:sp>
        <p:nvSpPr>
          <p:cNvPr id="4" name="Rectangle 1"/>
          <p:cNvSpPr>
            <a:spLocks/>
          </p:cNvSpPr>
          <p:nvPr/>
        </p:nvSpPr>
        <p:spPr bwMode="auto">
          <a:xfrm>
            <a:off x="4174928" y="3762972"/>
            <a:ext cx="2141339" cy="378023"/>
          </a:xfrm>
          <a:prstGeom prst="rect">
            <a:avLst/>
          </a:prstGeom>
          <a:solidFill>
            <a:srgbClr val="F00516">
              <a:alpha val="77829"/>
            </a:srgbClr>
          </a:solidFill>
          <a:ln w="25400" cap="flat" cmpd="sng">
            <a:solidFill>
              <a:srgbClr val="000000">
                <a:alpha val="77829"/>
              </a:srgbClr>
            </a:solidFill>
            <a:prstDash val="solid"/>
            <a:round/>
            <a:headEnd type="none" w="med" len="med"/>
            <a:tailEnd type="none" w="med" len="med"/>
          </a:ln>
          <a:effectLst>
            <a:outerShdw blurRad="101600" dist="25400" dir="5400000" algn="ctr" rotWithShape="0">
              <a:srgbClr val="000000">
                <a:alpha val="75000"/>
              </a:srgbClr>
            </a:outerShdw>
          </a:effectLst>
        </p:spPr>
        <p:txBody>
          <a:bodyPr lIns="0" tIns="0" rIns="0" bIns="0"/>
          <a:lstStyle/>
          <a:p>
            <a:pPr eaLnBrk="1">
              <a:defRPr/>
            </a:pPr>
            <a:endParaRPr lang="en-US" altLang="en-US" sz="1200">
              <a:solidFill>
                <a:srgbClr val="FFFFFF"/>
              </a:solidFill>
            </a:endParaRPr>
          </a:p>
        </p:txBody>
      </p:sp>
      <p:sp>
        <p:nvSpPr>
          <p:cNvPr id="5" name="Rectangle 2"/>
          <p:cNvSpPr>
            <a:spLocks/>
          </p:cNvSpPr>
          <p:nvPr/>
        </p:nvSpPr>
        <p:spPr bwMode="auto">
          <a:xfrm>
            <a:off x="1679973" y="2942630"/>
            <a:ext cx="959815" cy="30008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500"/>
              <a:t>Time line</a:t>
            </a:r>
            <a:endParaRPr lang="en-US" altLang="en-US" sz="675"/>
          </a:p>
        </p:txBody>
      </p:sp>
      <p:sp>
        <p:nvSpPr>
          <p:cNvPr id="6" name="Rectangle 3"/>
          <p:cNvSpPr>
            <a:spLocks/>
          </p:cNvSpPr>
          <p:nvPr/>
        </p:nvSpPr>
        <p:spPr bwMode="auto">
          <a:xfrm>
            <a:off x="2871174" y="1296707"/>
            <a:ext cx="6348213" cy="37702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2000" dirty="0"/>
              <a:t>Sign post the witness to the area you want to discuss!!</a:t>
            </a:r>
          </a:p>
        </p:txBody>
      </p:sp>
      <p:sp>
        <p:nvSpPr>
          <p:cNvPr id="8" name="Line 12"/>
          <p:cNvSpPr>
            <a:spLocks noChangeShapeType="1"/>
          </p:cNvSpPr>
          <p:nvPr/>
        </p:nvSpPr>
        <p:spPr bwMode="auto">
          <a:xfrm>
            <a:off x="1875235" y="3945731"/>
            <a:ext cx="2294930"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9" name="Rectangle 13"/>
          <p:cNvSpPr>
            <a:spLocks/>
          </p:cNvSpPr>
          <p:nvPr/>
        </p:nvSpPr>
        <p:spPr bwMode="auto">
          <a:xfrm>
            <a:off x="1707952" y="4124325"/>
            <a:ext cx="460382" cy="19620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7 p.m</a:t>
            </a:r>
            <a:endParaRPr lang="en-US" altLang="en-US" sz="675"/>
          </a:p>
        </p:txBody>
      </p:sp>
      <p:sp>
        <p:nvSpPr>
          <p:cNvPr id="10" name="Line 14"/>
          <p:cNvSpPr>
            <a:spLocks noChangeShapeType="1"/>
          </p:cNvSpPr>
          <p:nvPr/>
        </p:nvSpPr>
        <p:spPr bwMode="auto">
          <a:xfrm flipV="1">
            <a:off x="1875830"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1" name="Line 15"/>
          <p:cNvSpPr>
            <a:spLocks noChangeShapeType="1"/>
          </p:cNvSpPr>
          <p:nvPr/>
        </p:nvSpPr>
        <p:spPr bwMode="auto">
          <a:xfrm flipV="1">
            <a:off x="2403872"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2" name="Rectangle 16"/>
          <p:cNvSpPr>
            <a:spLocks/>
          </p:cNvSpPr>
          <p:nvPr/>
        </p:nvSpPr>
        <p:spPr bwMode="auto">
          <a:xfrm>
            <a:off x="2152650" y="4317206"/>
            <a:ext cx="502444"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Argued with Greg</a:t>
            </a:r>
            <a:endParaRPr lang="en-US" altLang="en-US" sz="675"/>
          </a:p>
        </p:txBody>
      </p:sp>
      <p:sp>
        <p:nvSpPr>
          <p:cNvPr id="13" name="Rectangle 17"/>
          <p:cNvSpPr>
            <a:spLocks/>
          </p:cNvSpPr>
          <p:nvPr/>
        </p:nvSpPr>
        <p:spPr bwMode="auto">
          <a:xfrm>
            <a:off x="6098977" y="4185644"/>
            <a:ext cx="502444" cy="38087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dragged into kitchen</a:t>
            </a:r>
            <a:endParaRPr lang="en-US" altLang="en-US" sz="675"/>
          </a:p>
        </p:txBody>
      </p:sp>
      <p:sp>
        <p:nvSpPr>
          <p:cNvPr id="14" name="Line 18"/>
          <p:cNvSpPr>
            <a:spLocks noChangeShapeType="1"/>
          </p:cNvSpPr>
          <p:nvPr/>
        </p:nvSpPr>
        <p:spPr bwMode="auto">
          <a:xfrm flipV="1">
            <a:off x="3025378"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5" name="Line 19"/>
          <p:cNvSpPr>
            <a:spLocks noChangeShapeType="1"/>
          </p:cNvSpPr>
          <p:nvPr/>
        </p:nvSpPr>
        <p:spPr bwMode="auto">
          <a:xfrm flipV="1">
            <a:off x="6841331"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6" name="Line 20"/>
          <p:cNvSpPr>
            <a:spLocks noChangeShapeType="1"/>
          </p:cNvSpPr>
          <p:nvPr/>
        </p:nvSpPr>
        <p:spPr bwMode="auto">
          <a:xfrm flipV="1">
            <a:off x="6327577"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7" name="Line 21"/>
          <p:cNvSpPr>
            <a:spLocks noChangeShapeType="1"/>
          </p:cNvSpPr>
          <p:nvPr/>
        </p:nvSpPr>
        <p:spPr bwMode="auto">
          <a:xfrm flipV="1">
            <a:off x="5813227"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8" name="Line 22"/>
          <p:cNvSpPr>
            <a:spLocks noChangeShapeType="1"/>
          </p:cNvSpPr>
          <p:nvPr/>
        </p:nvSpPr>
        <p:spPr bwMode="auto">
          <a:xfrm flipV="1">
            <a:off x="5243513"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19" name="Line 23"/>
          <p:cNvSpPr>
            <a:spLocks noChangeShapeType="1"/>
          </p:cNvSpPr>
          <p:nvPr/>
        </p:nvSpPr>
        <p:spPr bwMode="auto">
          <a:xfrm flipV="1">
            <a:off x="4670822"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20" name="Line 24"/>
          <p:cNvSpPr>
            <a:spLocks noChangeShapeType="1"/>
          </p:cNvSpPr>
          <p:nvPr/>
        </p:nvSpPr>
        <p:spPr bwMode="auto">
          <a:xfrm flipV="1">
            <a:off x="4160044"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21" name="Line 25"/>
          <p:cNvSpPr>
            <a:spLocks noChangeShapeType="1"/>
          </p:cNvSpPr>
          <p:nvPr/>
        </p:nvSpPr>
        <p:spPr bwMode="auto">
          <a:xfrm flipV="1">
            <a:off x="3592711"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22" name="Line 26"/>
          <p:cNvSpPr>
            <a:spLocks noChangeShapeType="1"/>
          </p:cNvSpPr>
          <p:nvPr/>
        </p:nvSpPr>
        <p:spPr bwMode="auto">
          <a:xfrm flipV="1">
            <a:off x="10304264"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23" name="Rectangle 27"/>
          <p:cNvSpPr>
            <a:spLocks/>
          </p:cNvSpPr>
          <p:nvPr/>
        </p:nvSpPr>
        <p:spPr bwMode="auto">
          <a:xfrm>
            <a:off x="4478536" y="4184452"/>
            <a:ext cx="501848"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slap to face</a:t>
            </a:r>
            <a:endParaRPr lang="en-US" altLang="en-US" sz="675"/>
          </a:p>
        </p:txBody>
      </p:sp>
      <p:sp>
        <p:nvSpPr>
          <p:cNvPr id="24" name="Rectangle 28"/>
          <p:cNvSpPr>
            <a:spLocks/>
          </p:cNvSpPr>
          <p:nvPr/>
        </p:nvSpPr>
        <p:spPr bwMode="auto">
          <a:xfrm>
            <a:off x="5571530" y="4182666"/>
            <a:ext cx="502444" cy="12695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bleeding</a:t>
            </a:r>
            <a:endParaRPr lang="en-US" altLang="en-US" sz="675"/>
          </a:p>
        </p:txBody>
      </p:sp>
      <p:sp>
        <p:nvSpPr>
          <p:cNvPr id="25" name="Rectangle 29"/>
          <p:cNvSpPr>
            <a:spLocks/>
          </p:cNvSpPr>
          <p:nvPr/>
        </p:nvSpPr>
        <p:spPr bwMode="auto">
          <a:xfrm>
            <a:off x="2774157" y="4317206"/>
            <a:ext cx="501849" cy="12695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went out</a:t>
            </a:r>
            <a:endParaRPr lang="en-US" altLang="en-US" sz="675"/>
          </a:p>
        </p:txBody>
      </p:sp>
      <p:sp>
        <p:nvSpPr>
          <p:cNvPr id="26" name="Rectangle 30"/>
          <p:cNvSpPr>
            <a:spLocks/>
          </p:cNvSpPr>
          <p:nvPr/>
        </p:nvSpPr>
        <p:spPr bwMode="auto">
          <a:xfrm>
            <a:off x="5043487" y="4184452"/>
            <a:ext cx="502444"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Punch to face</a:t>
            </a:r>
            <a:endParaRPr lang="en-US" altLang="en-US" sz="675"/>
          </a:p>
        </p:txBody>
      </p:sp>
      <p:sp>
        <p:nvSpPr>
          <p:cNvPr id="27" name="Rectangle 31"/>
          <p:cNvSpPr>
            <a:spLocks/>
          </p:cNvSpPr>
          <p:nvPr/>
        </p:nvSpPr>
        <p:spPr bwMode="auto">
          <a:xfrm>
            <a:off x="3339108" y="4193382"/>
            <a:ext cx="502444" cy="38087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arrived back 22:00hrs</a:t>
            </a:r>
            <a:endParaRPr lang="en-US" altLang="en-US" sz="675"/>
          </a:p>
        </p:txBody>
      </p:sp>
      <p:sp>
        <p:nvSpPr>
          <p:cNvPr id="28" name="Rectangle 32"/>
          <p:cNvSpPr>
            <a:spLocks/>
          </p:cNvSpPr>
          <p:nvPr/>
        </p:nvSpPr>
        <p:spPr bwMode="auto">
          <a:xfrm>
            <a:off x="3908822" y="4193382"/>
            <a:ext cx="502444" cy="38087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Entered living room</a:t>
            </a:r>
            <a:endParaRPr lang="en-US" altLang="en-US" sz="675"/>
          </a:p>
        </p:txBody>
      </p:sp>
      <p:sp>
        <p:nvSpPr>
          <p:cNvPr id="29" name="Rectangle 33"/>
          <p:cNvSpPr>
            <a:spLocks/>
          </p:cNvSpPr>
          <p:nvPr/>
        </p:nvSpPr>
        <p:spPr bwMode="auto">
          <a:xfrm>
            <a:off x="6627019" y="4182666"/>
            <a:ext cx="502444" cy="5078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dirty="0"/>
              <a:t>Grabbed around throat and choked</a:t>
            </a:r>
            <a:endParaRPr lang="en-US" altLang="en-US" sz="675" dirty="0"/>
          </a:p>
        </p:txBody>
      </p:sp>
      <p:sp>
        <p:nvSpPr>
          <p:cNvPr id="30" name="Rectangle 34"/>
          <p:cNvSpPr>
            <a:spLocks/>
          </p:cNvSpPr>
          <p:nvPr/>
        </p:nvSpPr>
        <p:spPr bwMode="auto">
          <a:xfrm>
            <a:off x="7194947" y="4182666"/>
            <a:ext cx="502444" cy="12695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Struggle</a:t>
            </a:r>
            <a:endParaRPr lang="en-US" altLang="en-US" sz="675"/>
          </a:p>
        </p:txBody>
      </p:sp>
      <p:sp>
        <p:nvSpPr>
          <p:cNvPr id="31" name="Rectangle 35"/>
          <p:cNvSpPr>
            <a:spLocks/>
          </p:cNvSpPr>
          <p:nvPr/>
        </p:nvSpPr>
        <p:spPr bwMode="auto">
          <a:xfrm>
            <a:off x="7764661" y="4184452"/>
            <a:ext cx="502444"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Hit to the nose</a:t>
            </a:r>
            <a:endParaRPr lang="en-US" altLang="en-US" sz="675"/>
          </a:p>
        </p:txBody>
      </p:sp>
      <p:sp>
        <p:nvSpPr>
          <p:cNvPr id="32" name="Rectangle 36"/>
          <p:cNvSpPr>
            <a:spLocks/>
          </p:cNvSpPr>
          <p:nvPr/>
        </p:nvSpPr>
        <p:spPr bwMode="auto">
          <a:xfrm>
            <a:off x="8334376" y="4196953"/>
            <a:ext cx="501849"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fell to the floor</a:t>
            </a:r>
            <a:endParaRPr lang="en-US" altLang="en-US" sz="675"/>
          </a:p>
        </p:txBody>
      </p:sp>
      <p:sp>
        <p:nvSpPr>
          <p:cNvPr id="33" name="Rectangle 37"/>
          <p:cNvSpPr>
            <a:spLocks/>
          </p:cNvSpPr>
          <p:nvPr/>
        </p:nvSpPr>
        <p:spPr bwMode="auto">
          <a:xfrm>
            <a:off x="8899327" y="4185643"/>
            <a:ext cx="502444"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Greg storms out</a:t>
            </a:r>
            <a:endParaRPr lang="en-US" altLang="en-US" sz="675"/>
          </a:p>
        </p:txBody>
      </p:sp>
      <p:sp>
        <p:nvSpPr>
          <p:cNvPr id="34" name="Rectangle 38"/>
          <p:cNvSpPr>
            <a:spLocks/>
          </p:cNvSpPr>
          <p:nvPr/>
        </p:nvSpPr>
        <p:spPr bwMode="auto">
          <a:xfrm>
            <a:off x="9413677" y="4184452"/>
            <a:ext cx="346472"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calls mam</a:t>
            </a:r>
            <a:endParaRPr lang="en-US" altLang="en-US" sz="675"/>
          </a:p>
        </p:txBody>
      </p:sp>
      <p:sp>
        <p:nvSpPr>
          <p:cNvPr id="35" name="Rectangle 39"/>
          <p:cNvSpPr>
            <a:spLocks/>
          </p:cNvSpPr>
          <p:nvPr/>
        </p:nvSpPr>
        <p:spPr bwMode="auto">
          <a:xfrm>
            <a:off x="9772055" y="4182666"/>
            <a:ext cx="444698" cy="5078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mam arrives and calls police</a:t>
            </a:r>
            <a:endParaRPr lang="en-US" altLang="en-US" sz="675"/>
          </a:p>
        </p:txBody>
      </p:sp>
      <p:sp>
        <p:nvSpPr>
          <p:cNvPr id="36" name="Rectangle 40"/>
          <p:cNvSpPr>
            <a:spLocks/>
          </p:cNvSpPr>
          <p:nvPr/>
        </p:nvSpPr>
        <p:spPr bwMode="auto">
          <a:xfrm>
            <a:off x="10173295" y="4184452"/>
            <a:ext cx="502444" cy="2539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825"/>
              <a:t>attend hospital</a:t>
            </a:r>
            <a:endParaRPr lang="en-US" altLang="en-US" sz="675"/>
          </a:p>
        </p:txBody>
      </p:sp>
      <p:sp>
        <p:nvSpPr>
          <p:cNvPr id="37" name="Line 41"/>
          <p:cNvSpPr>
            <a:spLocks noChangeShapeType="1"/>
          </p:cNvSpPr>
          <p:nvPr/>
        </p:nvSpPr>
        <p:spPr bwMode="auto">
          <a:xfrm flipV="1">
            <a:off x="7446764"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38" name="Line 42"/>
          <p:cNvSpPr>
            <a:spLocks noChangeShapeType="1"/>
          </p:cNvSpPr>
          <p:nvPr/>
        </p:nvSpPr>
        <p:spPr bwMode="auto">
          <a:xfrm flipV="1">
            <a:off x="8014692"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39" name="Line 43"/>
          <p:cNvSpPr>
            <a:spLocks noChangeShapeType="1"/>
          </p:cNvSpPr>
          <p:nvPr/>
        </p:nvSpPr>
        <p:spPr bwMode="auto">
          <a:xfrm flipV="1">
            <a:off x="8585002"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0" name="Line 44"/>
          <p:cNvSpPr>
            <a:spLocks noChangeShapeType="1"/>
          </p:cNvSpPr>
          <p:nvPr/>
        </p:nvSpPr>
        <p:spPr bwMode="auto">
          <a:xfrm flipV="1">
            <a:off x="9062442"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1" name="Line 45"/>
          <p:cNvSpPr>
            <a:spLocks noChangeShapeType="1"/>
          </p:cNvSpPr>
          <p:nvPr/>
        </p:nvSpPr>
        <p:spPr bwMode="auto">
          <a:xfrm flipV="1">
            <a:off x="9540478"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2" name="Line 46"/>
          <p:cNvSpPr>
            <a:spLocks noChangeShapeType="1"/>
          </p:cNvSpPr>
          <p:nvPr/>
        </p:nvSpPr>
        <p:spPr bwMode="auto">
          <a:xfrm flipV="1">
            <a:off x="9922074" y="3853459"/>
            <a:ext cx="0" cy="1964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3" name="Rectangle 47"/>
          <p:cNvSpPr>
            <a:spLocks/>
          </p:cNvSpPr>
          <p:nvPr/>
        </p:nvSpPr>
        <p:spPr bwMode="auto">
          <a:xfrm>
            <a:off x="1861543" y="3831431"/>
            <a:ext cx="2285405" cy="240506"/>
          </a:xfrm>
          <a:prstGeom prst="rect">
            <a:avLst/>
          </a:prstGeom>
          <a:solidFill>
            <a:srgbClr val="04FF04">
              <a:alpha val="18596"/>
            </a:srgbClr>
          </a:solidFill>
          <a:ln w="25400" cap="flat" cmpd="sng">
            <a:solidFill>
              <a:srgbClr val="000000">
                <a:alpha val="18596"/>
              </a:srgbClr>
            </a:solidFill>
            <a:prstDash val="solid"/>
            <a:round/>
            <a:headEnd type="none" w="med" len="med"/>
            <a:tailEnd type="none" w="med" len="med"/>
          </a:ln>
          <a:effectLst>
            <a:outerShdw blurRad="101600" dist="25400" dir="5400000" algn="ctr" rotWithShape="0">
              <a:srgbClr val="000000">
                <a:alpha val="75000"/>
              </a:srgbClr>
            </a:outerShdw>
          </a:effectLst>
        </p:spPr>
        <p:txBody>
          <a:bodyPr lIns="0" tIns="0" rIns="0" bIns="0"/>
          <a:lstStyle/>
          <a:p>
            <a:pPr eaLnBrk="1">
              <a:defRPr/>
            </a:pPr>
            <a:endParaRPr lang="en-US" altLang="en-US" sz="1200">
              <a:solidFill>
                <a:srgbClr val="FFFFFF"/>
              </a:solidFill>
            </a:endParaRPr>
          </a:p>
        </p:txBody>
      </p:sp>
      <p:sp>
        <p:nvSpPr>
          <p:cNvPr id="44" name="Rectangle 48"/>
          <p:cNvSpPr>
            <a:spLocks/>
          </p:cNvSpPr>
          <p:nvPr/>
        </p:nvSpPr>
        <p:spPr bwMode="auto">
          <a:xfrm>
            <a:off x="8584408" y="3825478"/>
            <a:ext cx="1699617" cy="241102"/>
          </a:xfrm>
          <a:prstGeom prst="rect">
            <a:avLst/>
          </a:prstGeom>
          <a:solidFill>
            <a:srgbClr val="04FF04">
              <a:alpha val="18596"/>
            </a:srgbClr>
          </a:solidFill>
          <a:ln w="25400" cap="flat" cmpd="sng">
            <a:solidFill>
              <a:srgbClr val="000000">
                <a:alpha val="18596"/>
              </a:srgbClr>
            </a:solidFill>
            <a:prstDash val="solid"/>
            <a:round/>
            <a:headEnd type="none" w="med" len="med"/>
            <a:tailEnd type="none" w="med" len="med"/>
          </a:ln>
          <a:effectLst>
            <a:outerShdw blurRad="101600" dist="25400" dir="5400000" algn="ctr" rotWithShape="0">
              <a:srgbClr val="000000">
                <a:alpha val="75000"/>
              </a:srgbClr>
            </a:outerShdw>
          </a:effectLst>
        </p:spPr>
        <p:txBody>
          <a:bodyPr lIns="0" tIns="0" rIns="0" bIns="0"/>
          <a:lstStyle/>
          <a:p>
            <a:pPr eaLnBrk="1">
              <a:defRPr/>
            </a:pPr>
            <a:endParaRPr lang="en-US" altLang="en-US" sz="1200">
              <a:solidFill>
                <a:srgbClr val="FFFFFF"/>
              </a:solidFill>
            </a:endParaRPr>
          </a:p>
        </p:txBody>
      </p:sp>
      <p:grpSp>
        <p:nvGrpSpPr>
          <p:cNvPr id="45" name="Group 49"/>
          <p:cNvGrpSpPr>
            <a:grpSpLocks/>
          </p:cNvGrpSpPr>
          <p:nvPr/>
        </p:nvGrpSpPr>
        <p:grpSpPr bwMode="auto">
          <a:xfrm>
            <a:off x="1882975" y="3446861"/>
            <a:ext cx="2243733" cy="276999"/>
            <a:chOff x="-1" y="0"/>
            <a:chExt cx="5983419" cy="738295"/>
          </a:xfrm>
        </p:grpSpPr>
        <p:sp>
          <p:nvSpPr>
            <p:cNvPr id="46" name="Rectangle 50"/>
            <p:cNvSpPr>
              <a:spLocks/>
            </p:cNvSpPr>
            <p:nvPr/>
          </p:nvSpPr>
          <p:spPr bwMode="auto">
            <a:xfrm>
              <a:off x="1635640" y="0"/>
              <a:ext cx="3134261" cy="73829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PRE-EVENT</a:t>
              </a:r>
              <a:endParaRPr lang="en-US" altLang="en-US" sz="675"/>
            </a:p>
          </p:txBody>
        </p:sp>
        <p:sp>
          <p:nvSpPr>
            <p:cNvPr id="47" name="Line 51"/>
            <p:cNvSpPr>
              <a:spLocks noChangeShapeType="1"/>
            </p:cNvSpPr>
            <p:nvPr/>
          </p:nvSpPr>
          <p:spPr bwMode="auto">
            <a:xfrm>
              <a:off x="4372070" y="345901"/>
              <a:ext cx="1611348" cy="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8" name="Line 52"/>
            <p:cNvSpPr>
              <a:spLocks noChangeShapeType="1"/>
            </p:cNvSpPr>
            <p:nvPr/>
          </p:nvSpPr>
          <p:spPr bwMode="auto">
            <a:xfrm>
              <a:off x="5946905" y="371288"/>
              <a:ext cx="0" cy="27926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9" name="Line 53"/>
            <p:cNvSpPr>
              <a:spLocks noChangeShapeType="1"/>
            </p:cNvSpPr>
            <p:nvPr/>
          </p:nvSpPr>
          <p:spPr bwMode="auto">
            <a:xfrm flipV="1">
              <a:off x="-1" y="331621"/>
              <a:ext cx="0" cy="347488"/>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0" name="Line 54"/>
            <p:cNvSpPr>
              <a:spLocks noChangeShapeType="1"/>
            </p:cNvSpPr>
            <p:nvPr/>
          </p:nvSpPr>
          <p:spPr bwMode="auto">
            <a:xfrm>
              <a:off x="14286" y="357008"/>
              <a:ext cx="1611349" cy="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1" name="Group 55"/>
          <p:cNvGrpSpPr>
            <a:grpSpLocks/>
          </p:cNvGrpSpPr>
          <p:nvPr/>
        </p:nvGrpSpPr>
        <p:grpSpPr bwMode="auto">
          <a:xfrm>
            <a:off x="8595718" y="3445670"/>
            <a:ext cx="1704975" cy="276999"/>
            <a:chOff x="0" y="0"/>
            <a:chExt cx="4547191" cy="738294"/>
          </a:xfrm>
        </p:grpSpPr>
        <p:sp>
          <p:nvSpPr>
            <p:cNvPr id="52" name="Rectangle 56"/>
            <p:cNvSpPr>
              <a:spLocks/>
            </p:cNvSpPr>
            <p:nvPr/>
          </p:nvSpPr>
          <p:spPr bwMode="auto">
            <a:xfrm>
              <a:off x="728873" y="0"/>
              <a:ext cx="3416764" cy="7382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POST EVENT</a:t>
              </a:r>
              <a:endParaRPr lang="en-US" altLang="en-US" sz="675"/>
            </a:p>
          </p:txBody>
        </p:sp>
        <p:sp>
          <p:nvSpPr>
            <p:cNvPr id="53" name="Line 57"/>
            <p:cNvSpPr>
              <a:spLocks noChangeShapeType="1"/>
            </p:cNvSpPr>
            <p:nvPr/>
          </p:nvSpPr>
          <p:spPr bwMode="auto">
            <a:xfrm>
              <a:off x="3769215" y="360182"/>
              <a:ext cx="777976" cy="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4" name="Line 58"/>
            <p:cNvSpPr>
              <a:spLocks noChangeShapeType="1"/>
            </p:cNvSpPr>
            <p:nvPr/>
          </p:nvSpPr>
          <p:spPr bwMode="auto">
            <a:xfrm flipV="1">
              <a:off x="0" y="328448"/>
              <a:ext cx="777976" cy="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5" name="Line 59"/>
            <p:cNvSpPr>
              <a:spLocks noChangeShapeType="1"/>
            </p:cNvSpPr>
            <p:nvPr/>
          </p:nvSpPr>
          <p:spPr bwMode="auto">
            <a:xfrm flipH="1">
              <a:off x="22228" y="376049"/>
              <a:ext cx="0" cy="27926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6" name="Line 60"/>
            <p:cNvSpPr>
              <a:spLocks noChangeShapeType="1"/>
            </p:cNvSpPr>
            <p:nvPr/>
          </p:nvSpPr>
          <p:spPr bwMode="auto">
            <a:xfrm>
              <a:off x="4518612" y="376049"/>
              <a:ext cx="0" cy="279260"/>
            </a:xfrm>
            <a:prstGeom prst="line">
              <a:avLst/>
            </a:prstGeom>
            <a:noFill/>
            <a:ln w="50800" cap="flat" cmpd="sng">
              <a:solidFill>
                <a:srgbClr val="BDE6BC"/>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7" name="Group 61"/>
          <p:cNvGrpSpPr>
            <a:grpSpLocks/>
          </p:cNvGrpSpPr>
          <p:nvPr/>
        </p:nvGrpSpPr>
        <p:grpSpPr bwMode="auto">
          <a:xfrm>
            <a:off x="4155281" y="3348634"/>
            <a:ext cx="4395788" cy="357782"/>
            <a:chOff x="0" y="0"/>
            <a:chExt cx="11722500" cy="954575"/>
          </a:xfrm>
        </p:grpSpPr>
        <p:sp>
          <p:nvSpPr>
            <p:cNvPr id="58" name="Line 62"/>
            <p:cNvSpPr>
              <a:spLocks noChangeShapeType="1"/>
            </p:cNvSpPr>
            <p:nvPr/>
          </p:nvSpPr>
          <p:spPr bwMode="auto">
            <a:xfrm>
              <a:off x="7639311" y="351016"/>
              <a:ext cx="4083189" cy="0"/>
            </a:xfrm>
            <a:prstGeom prst="line">
              <a:avLst/>
            </a:prstGeom>
            <a:noFill/>
            <a:ln w="50800" cap="flat" cmpd="sng">
              <a:solidFill>
                <a:srgbClr val="D51F2E"/>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9" name="Line 63"/>
            <p:cNvSpPr>
              <a:spLocks noChangeShapeType="1"/>
            </p:cNvSpPr>
            <p:nvPr/>
          </p:nvSpPr>
          <p:spPr bwMode="auto">
            <a:xfrm>
              <a:off x="11685987" y="376429"/>
              <a:ext cx="0" cy="538439"/>
            </a:xfrm>
            <a:prstGeom prst="line">
              <a:avLst/>
            </a:prstGeom>
            <a:noFill/>
            <a:ln w="50800" cap="flat" cmpd="sng">
              <a:solidFill>
                <a:srgbClr val="D51F2E"/>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0" name="Rectangle 64"/>
            <p:cNvSpPr>
              <a:spLocks/>
            </p:cNvSpPr>
            <p:nvPr/>
          </p:nvSpPr>
          <p:spPr bwMode="auto">
            <a:xfrm>
              <a:off x="4302698" y="0"/>
              <a:ext cx="3086420" cy="55428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50"/>
                <a:t>MTF / ACTION</a:t>
              </a:r>
              <a:endParaRPr lang="en-US" altLang="en-US" sz="675"/>
            </a:p>
          </p:txBody>
        </p:sp>
        <p:sp>
          <p:nvSpPr>
            <p:cNvPr id="61" name="Line 65"/>
            <p:cNvSpPr>
              <a:spLocks noChangeShapeType="1"/>
            </p:cNvSpPr>
            <p:nvPr/>
          </p:nvSpPr>
          <p:spPr bwMode="auto">
            <a:xfrm flipV="1">
              <a:off x="25401" y="335133"/>
              <a:ext cx="0" cy="619442"/>
            </a:xfrm>
            <a:prstGeom prst="line">
              <a:avLst/>
            </a:prstGeom>
            <a:noFill/>
            <a:ln w="50800" cap="flat" cmpd="sng">
              <a:solidFill>
                <a:srgbClr val="D51F2E"/>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2" name="Line 66"/>
            <p:cNvSpPr>
              <a:spLocks noChangeShapeType="1"/>
            </p:cNvSpPr>
            <p:nvPr/>
          </p:nvSpPr>
          <p:spPr bwMode="auto">
            <a:xfrm>
              <a:off x="0" y="351016"/>
              <a:ext cx="4273696" cy="0"/>
            </a:xfrm>
            <a:prstGeom prst="line">
              <a:avLst/>
            </a:prstGeom>
            <a:noFill/>
            <a:ln w="50800" cap="flat" cmpd="sng">
              <a:solidFill>
                <a:srgbClr val="D51F2E"/>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lIns="0" tIns="0" rIns="0" bIns="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sp>
        <p:nvSpPr>
          <p:cNvPr id="63" name="Line 68"/>
          <p:cNvSpPr>
            <a:spLocks noChangeShapeType="1"/>
          </p:cNvSpPr>
          <p:nvPr/>
        </p:nvSpPr>
        <p:spPr bwMode="auto">
          <a:xfrm>
            <a:off x="4157663" y="3951684"/>
            <a:ext cx="2171700"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4" name="Line 69"/>
          <p:cNvSpPr>
            <a:spLocks noChangeShapeType="1"/>
          </p:cNvSpPr>
          <p:nvPr/>
        </p:nvSpPr>
        <p:spPr bwMode="auto">
          <a:xfrm>
            <a:off x="6335317" y="3951684"/>
            <a:ext cx="2231231"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5" name="Line 70"/>
          <p:cNvSpPr>
            <a:spLocks noChangeShapeType="1"/>
          </p:cNvSpPr>
          <p:nvPr/>
        </p:nvSpPr>
        <p:spPr bwMode="auto">
          <a:xfrm>
            <a:off x="8572500" y="3945731"/>
            <a:ext cx="1722834"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6" name="Rectangle 71"/>
          <p:cNvSpPr>
            <a:spLocks/>
          </p:cNvSpPr>
          <p:nvPr/>
        </p:nvSpPr>
        <p:spPr bwMode="auto">
          <a:xfrm>
            <a:off x="3099643" y="1867770"/>
            <a:ext cx="5967146" cy="37702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tIns="34290" bIns="3429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2000" dirty="0"/>
              <a:t>Tell the witness exactly what you want to talk about</a:t>
            </a:r>
          </a:p>
        </p:txBody>
      </p:sp>
      <p:sp>
        <p:nvSpPr>
          <p:cNvPr id="67" name="Rectangle 72"/>
          <p:cNvSpPr>
            <a:spLocks/>
          </p:cNvSpPr>
          <p:nvPr/>
        </p:nvSpPr>
        <p:spPr bwMode="auto">
          <a:xfrm>
            <a:off x="2871174" y="2438833"/>
            <a:ext cx="6405600" cy="30777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2000" dirty="0"/>
              <a:t>Put the witness back into the area you want to talk about</a:t>
            </a:r>
          </a:p>
        </p:txBody>
      </p:sp>
      <p:sp>
        <p:nvSpPr>
          <p:cNvPr id="68" name="TextBox 67"/>
          <p:cNvSpPr txBox="1"/>
          <p:nvPr/>
        </p:nvSpPr>
        <p:spPr>
          <a:xfrm>
            <a:off x="1808700" y="323528"/>
            <a:ext cx="8280920" cy="584775"/>
          </a:xfrm>
          <a:prstGeom prst="rect">
            <a:avLst/>
          </a:prstGeom>
          <a:solidFill>
            <a:srgbClr val="002060"/>
          </a:solidFill>
        </p:spPr>
        <p:txBody>
          <a:bodyPr wrap="square" rtlCol="0">
            <a:spAutoFit/>
          </a:bodyPr>
          <a:lstStyle/>
          <a:p>
            <a:pPr algn="ctr"/>
            <a:r>
              <a:rPr lang="en-GB" sz="3200" b="1" dirty="0">
                <a:solidFill>
                  <a:schemeClr val="bg1"/>
                </a:solidFill>
              </a:rPr>
              <a:t>Free Narrative</a:t>
            </a:r>
          </a:p>
        </p:txBody>
      </p:sp>
    </p:spTree>
    <p:extLst>
      <p:ext uri="{BB962C8B-B14F-4D97-AF65-F5344CB8AC3E}">
        <p14:creationId xmlns:p14="http://schemas.microsoft.com/office/powerpoint/2010/main" val="3155824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43"/>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499"/>
                                          </p:stCondLst>
                                        </p:cTn>
                                        <p:tgtEl>
                                          <p:spTgt spid="4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499"/>
                                          </p:stCondLst>
                                        </p:cTn>
                                        <p:tgtEl>
                                          <p:spTgt spid="44"/>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499"/>
                                          </p:stCondLst>
                                        </p:cTn>
                                        <p:tgtEl>
                                          <p:spTgt spid="5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4"/>
                                        </p:tgtEl>
                                        <p:attrNameLst>
                                          <p:attrName>style.visibility</p:attrName>
                                        </p:attrNameLst>
                                      </p:cBhvr>
                                      <p:to>
                                        <p:strVal val="visible"/>
                                      </p:to>
                                    </p:set>
                                  </p:childTnLst>
                                </p:cTn>
                              </p:par>
                            </p:childTnLst>
                          </p:cTn>
                        </p:par>
                        <p:par>
                          <p:cTn id="23" fill="hold">
                            <p:stCondLst>
                              <p:cond delay="500"/>
                            </p:stCondLst>
                            <p:childTnLst>
                              <p:par>
                                <p:cTn id="24" presetID="1" presetClass="entr" presetSubtype="0" fill="hold" nodeType="afterEffect">
                                  <p:stCondLst>
                                    <p:cond delay="0"/>
                                  </p:stCondLst>
                                  <p:childTnLst>
                                    <p:set>
                                      <p:cBhvr>
                                        <p:cTn id="25" dur="1" fill="hold">
                                          <p:stCondLst>
                                            <p:cond delay="499"/>
                                          </p:stCondLst>
                                        </p:cTn>
                                        <p:tgtEl>
                                          <p:spTgt spid="57"/>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grpId="0" nodeType="clickEffect">
                                  <p:stCondLst>
                                    <p:cond delay="0"/>
                                  </p:stCondLst>
                                  <p:childTnLst>
                                    <p:set>
                                      <p:cBhvr>
                                        <p:cTn id="29" dur="1" fill="hold">
                                          <p:stCondLst>
                                            <p:cond delay="499"/>
                                          </p:stCondLst>
                                        </p:cTn>
                                        <p:tgtEl>
                                          <p:spTgt spid="3"/>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22" presetClass="entr" presetSubtype="8" fill="hold" grpId="0" nodeType="clickEffect">
                                  <p:stCondLst>
                                    <p:cond delay="0"/>
                                  </p:stCondLst>
                                  <p:childTnLst>
                                    <p:set>
                                      <p:cBhvr>
                                        <p:cTn id="33" dur="1" fill="hold">
                                          <p:stCondLst>
                                            <p:cond delay="0"/>
                                          </p:stCondLst>
                                        </p:cTn>
                                        <p:tgtEl>
                                          <p:spTgt spid="6"/>
                                        </p:tgtEl>
                                        <p:attrNameLst>
                                          <p:attrName>style.visibility</p:attrName>
                                        </p:attrNameLst>
                                      </p:cBhvr>
                                      <p:to>
                                        <p:strVal val="visible"/>
                                      </p:to>
                                    </p:set>
                                    <p:animEffect transition="in" filter="wipe(left)">
                                      <p:cBhvr>
                                        <p:cTn id="34" dur="500"/>
                                        <p:tgtEl>
                                          <p:spTgt spid="6"/>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8" fill="hold" grpId="0" nodeType="clickEffect">
                                  <p:stCondLst>
                                    <p:cond delay="0"/>
                                  </p:stCondLst>
                                  <p:childTnLst>
                                    <p:set>
                                      <p:cBhvr>
                                        <p:cTn id="38" dur="1" fill="hold">
                                          <p:stCondLst>
                                            <p:cond delay="0"/>
                                          </p:stCondLst>
                                        </p:cTn>
                                        <p:tgtEl>
                                          <p:spTgt spid="66"/>
                                        </p:tgtEl>
                                        <p:attrNameLst>
                                          <p:attrName>style.visibility</p:attrName>
                                        </p:attrNameLst>
                                      </p:cBhvr>
                                      <p:to>
                                        <p:strVal val="visible"/>
                                      </p:to>
                                    </p:set>
                                    <p:animEffect transition="in" filter="wipe(left)">
                                      <p:cBhvr>
                                        <p:cTn id="39" dur="500"/>
                                        <p:tgtEl>
                                          <p:spTgt spid="66"/>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8" fill="hold" grpId="0" nodeType="clickEffect">
                                  <p:stCondLst>
                                    <p:cond delay="0"/>
                                  </p:stCondLst>
                                  <p:childTnLst>
                                    <p:set>
                                      <p:cBhvr>
                                        <p:cTn id="43" dur="1" fill="hold">
                                          <p:stCondLst>
                                            <p:cond delay="0"/>
                                          </p:stCondLst>
                                        </p:cTn>
                                        <p:tgtEl>
                                          <p:spTgt spid="67"/>
                                        </p:tgtEl>
                                        <p:attrNameLst>
                                          <p:attrName>style.visibility</p:attrName>
                                        </p:attrNameLst>
                                      </p:cBhvr>
                                      <p:to>
                                        <p:strVal val="visible"/>
                                      </p:to>
                                    </p:set>
                                    <p:animEffect transition="in" filter="wipe(left)">
                                      <p:cBhvr>
                                        <p:cTn id="44" dur="500"/>
                                        <p:tgtEl>
                                          <p:spTgt spid="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autoUpdateAnimBg="0"/>
      <p:bldP spid="4" grpId="0" animBg="1" autoUpdateAnimBg="0"/>
      <p:bldP spid="5" grpId="0" autoUpdateAnimBg="0"/>
      <p:bldP spid="6" grpId="0" autoUpdateAnimBg="0"/>
      <p:bldP spid="43" grpId="0" animBg="1" autoUpdateAnimBg="0"/>
      <p:bldP spid="44" grpId="0" animBg="1" autoUpdateAnimBg="0"/>
      <p:bldP spid="66" grpId="0" autoUpdateAnimBg="0"/>
      <p:bldP spid="67" grpId="0" autoUpdateAnimBg="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1"/>
          <p:cNvGrpSpPr>
            <a:grpSpLocks/>
          </p:cNvGrpSpPr>
          <p:nvPr/>
        </p:nvGrpSpPr>
        <p:grpSpPr bwMode="auto">
          <a:xfrm>
            <a:off x="5779295" y="3112295"/>
            <a:ext cx="632817" cy="632817"/>
            <a:chOff x="0" y="0"/>
            <a:chExt cx="1688594" cy="1688524"/>
          </a:xfrm>
        </p:grpSpPr>
        <p:sp>
          <p:nvSpPr>
            <p:cNvPr id="4" name="AutoShape 2"/>
            <p:cNvSpPr>
              <a:spLocks/>
            </p:cNvSpPr>
            <p:nvPr/>
          </p:nvSpPr>
          <p:spPr bwMode="auto">
            <a:xfrm>
              <a:off x="0" y="0"/>
              <a:ext cx="1688594" cy="1688524"/>
            </a:xfrm>
            <a:custGeom>
              <a:avLst/>
              <a:gdLst>
                <a:gd name="T0" fmla="*/ 2147483647 w 19679"/>
                <a:gd name="T1" fmla="*/ 2147483647 h 19679"/>
                <a:gd name="T2" fmla="*/ 2147483647 w 19679"/>
                <a:gd name="T3" fmla="*/ 2147483647 h 19679"/>
                <a:gd name="T4" fmla="*/ 2147483647 w 19679"/>
                <a:gd name="T5" fmla="*/ 2147483647 h 19679"/>
                <a:gd name="T6" fmla="*/ 2147483647 w 19679"/>
                <a:gd name="T7" fmla="*/ 2147483647 h 1967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9679" h="19679">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FFFFFF"/>
            </a:solidFill>
            <a:ln w="38100" cap="flat" cmpd="sng">
              <a:solidFill>
                <a:srgbClr val="141414"/>
              </a:solidFill>
              <a:prstDash val="solid"/>
              <a:bevel/>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p>
              <a:endParaRPr lang="en-GB" sz="1200"/>
            </a:p>
          </p:txBody>
        </p:sp>
        <p:sp>
          <p:nvSpPr>
            <p:cNvPr id="5" name="Rectangle 3"/>
            <p:cNvSpPr>
              <a:spLocks/>
            </p:cNvSpPr>
            <p:nvPr/>
          </p:nvSpPr>
          <p:spPr bwMode="auto">
            <a:xfrm>
              <a:off x="301017" y="389716"/>
              <a:ext cx="1086560" cy="77024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Living Room</a:t>
              </a:r>
              <a:endParaRPr lang="en-US" altLang="en-US" sz="675"/>
            </a:p>
          </p:txBody>
        </p:sp>
      </p:grpSp>
      <p:grpSp>
        <p:nvGrpSpPr>
          <p:cNvPr id="6" name="Group 5"/>
          <p:cNvGrpSpPr>
            <a:grpSpLocks/>
          </p:cNvGrpSpPr>
          <p:nvPr/>
        </p:nvGrpSpPr>
        <p:grpSpPr bwMode="auto">
          <a:xfrm>
            <a:off x="5528667" y="982862"/>
            <a:ext cx="1569244" cy="2129433"/>
            <a:chOff x="0" y="0"/>
            <a:chExt cx="4184572" cy="5678096"/>
          </a:xfrm>
        </p:grpSpPr>
        <p:sp>
          <p:nvSpPr>
            <p:cNvPr id="7" name="Rectangle 6"/>
            <p:cNvSpPr>
              <a:spLocks/>
            </p:cNvSpPr>
            <p:nvPr/>
          </p:nvSpPr>
          <p:spPr bwMode="auto">
            <a:xfrm>
              <a:off x="0" y="0"/>
              <a:ext cx="4184572" cy="6194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tIns="34290" bIns="3429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88"/>
                <a:t>Stormed into living room</a:t>
              </a:r>
              <a:endParaRPr lang="en-US" altLang="en-US" sz="675"/>
            </a:p>
          </p:txBody>
        </p:sp>
        <p:sp>
          <p:nvSpPr>
            <p:cNvPr id="8" name="Line 7"/>
            <p:cNvSpPr>
              <a:spLocks noChangeShapeType="1"/>
            </p:cNvSpPr>
            <p:nvPr/>
          </p:nvSpPr>
          <p:spPr bwMode="auto">
            <a:xfrm flipV="1">
              <a:off x="1593820" y="601621"/>
              <a:ext cx="34924" cy="5076475"/>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9" name="Group 8"/>
          <p:cNvGrpSpPr>
            <a:grpSpLocks/>
          </p:cNvGrpSpPr>
          <p:nvPr/>
        </p:nvGrpSpPr>
        <p:grpSpPr bwMode="auto">
          <a:xfrm>
            <a:off x="6248400" y="1303735"/>
            <a:ext cx="1534794" cy="1854398"/>
            <a:chOff x="-1" y="0"/>
            <a:chExt cx="4092606" cy="4945547"/>
          </a:xfrm>
        </p:grpSpPr>
        <p:sp>
          <p:nvSpPr>
            <p:cNvPr id="10" name="Rectangle 9"/>
            <p:cNvSpPr>
              <a:spLocks/>
            </p:cNvSpPr>
            <p:nvPr/>
          </p:nvSpPr>
          <p:spPr bwMode="auto">
            <a:xfrm>
              <a:off x="1963911" y="0"/>
              <a:ext cx="2128694" cy="4157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Fist Clenched</a:t>
              </a:r>
              <a:endParaRPr lang="en-US" altLang="en-US" sz="675"/>
            </a:p>
          </p:txBody>
        </p:sp>
        <p:sp>
          <p:nvSpPr>
            <p:cNvPr id="11" name="Line 10"/>
            <p:cNvSpPr>
              <a:spLocks noChangeShapeType="1"/>
            </p:cNvSpPr>
            <p:nvPr/>
          </p:nvSpPr>
          <p:spPr bwMode="auto">
            <a:xfrm flipV="1">
              <a:off x="-1" y="536627"/>
              <a:ext cx="2246217" cy="440892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12" name="Group 11"/>
          <p:cNvGrpSpPr>
            <a:grpSpLocks/>
          </p:cNvGrpSpPr>
          <p:nvPr/>
        </p:nvGrpSpPr>
        <p:grpSpPr bwMode="auto">
          <a:xfrm>
            <a:off x="6296026" y="1652589"/>
            <a:ext cx="2402741" cy="1528167"/>
            <a:chOff x="-1" y="0"/>
            <a:chExt cx="6407360" cy="4073963"/>
          </a:xfrm>
        </p:grpSpPr>
        <p:sp>
          <p:nvSpPr>
            <p:cNvPr id="13" name="Rectangle 12"/>
            <p:cNvSpPr>
              <a:spLocks/>
            </p:cNvSpPr>
            <p:nvPr/>
          </p:nvSpPr>
          <p:spPr bwMode="auto">
            <a:xfrm>
              <a:off x="3731391" y="0"/>
              <a:ext cx="2675968" cy="38478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Middle of the room</a:t>
              </a:r>
              <a:endParaRPr lang="en-US" altLang="en-US" sz="675"/>
            </a:p>
          </p:txBody>
        </p:sp>
        <p:sp>
          <p:nvSpPr>
            <p:cNvPr id="14" name="Line 13"/>
            <p:cNvSpPr>
              <a:spLocks noChangeShapeType="1"/>
            </p:cNvSpPr>
            <p:nvPr/>
          </p:nvSpPr>
          <p:spPr bwMode="auto">
            <a:xfrm flipV="1">
              <a:off x="-1" y="628472"/>
              <a:ext cx="3778279" cy="344549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15" name="Group 14"/>
          <p:cNvGrpSpPr>
            <a:grpSpLocks/>
          </p:cNvGrpSpPr>
          <p:nvPr/>
        </p:nvGrpSpPr>
        <p:grpSpPr bwMode="auto">
          <a:xfrm>
            <a:off x="6347222" y="2050853"/>
            <a:ext cx="3068182" cy="1205507"/>
            <a:chOff x="-1" y="0"/>
            <a:chExt cx="8181581" cy="3213912"/>
          </a:xfrm>
        </p:grpSpPr>
        <p:sp>
          <p:nvSpPr>
            <p:cNvPr id="16" name="Rectangle 15"/>
            <p:cNvSpPr>
              <a:spLocks/>
            </p:cNvSpPr>
            <p:nvPr/>
          </p:nvSpPr>
          <p:spPr bwMode="auto">
            <a:xfrm>
              <a:off x="5757909" y="0"/>
              <a:ext cx="2423671" cy="38480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You fucking Slag</a:t>
              </a:r>
              <a:endParaRPr lang="en-US" altLang="en-US" sz="675"/>
            </a:p>
          </p:txBody>
        </p:sp>
        <p:sp>
          <p:nvSpPr>
            <p:cNvPr id="17" name="Line 16"/>
            <p:cNvSpPr>
              <a:spLocks noChangeShapeType="1"/>
            </p:cNvSpPr>
            <p:nvPr/>
          </p:nvSpPr>
          <p:spPr bwMode="auto">
            <a:xfrm flipV="1">
              <a:off x="-1" y="282506"/>
              <a:ext cx="5711659" cy="2931406"/>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18" name="Group 17"/>
          <p:cNvGrpSpPr>
            <a:grpSpLocks/>
          </p:cNvGrpSpPr>
          <p:nvPr/>
        </p:nvGrpSpPr>
        <p:grpSpPr bwMode="auto">
          <a:xfrm>
            <a:off x="6432353" y="2250878"/>
            <a:ext cx="3497103" cy="1026318"/>
            <a:chOff x="-1" y="0"/>
            <a:chExt cx="9325810" cy="2736338"/>
          </a:xfrm>
        </p:grpSpPr>
        <p:sp>
          <p:nvSpPr>
            <p:cNvPr id="19" name="Rectangle 18"/>
            <p:cNvSpPr>
              <a:spLocks/>
            </p:cNvSpPr>
            <p:nvPr/>
          </p:nvSpPr>
          <p:spPr bwMode="auto">
            <a:xfrm>
              <a:off x="6598507" y="0"/>
              <a:ext cx="2727302" cy="38482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You fucking Whore</a:t>
              </a:r>
              <a:endParaRPr lang="en-US" altLang="en-US" sz="675"/>
            </a:p>
          </p:txBody>
        </p:sp>
        <p:sp>
          <p:nvSpPr>
            <p:cNvPr id="20" name="Line 19"/>
            <p:cNvSpPr>
              <a:spLocks noChangeShapeType="1"/>
            </p:cNvSpPr>
            <p:nvPr/>
          </p:nvSpPr>
          <p:spPr bwMode="auto">
            <a:xfrm flipV="1">
              <a:off x="-1" y="693606"/>
              <a:ext cx="6696220" cy="204273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21" name="Group 20"/>
          <p:cNvGrpSpPr>
            <a:grpSpLocks/>
          </p:cNvGrpSpPr>
          <p:nvPr/>
        </p:nvGrpSpPr>
        <p:grpSpPr bwMode="auto">
          <a:xfrm>
            <a:off x="6433543" y="2726532"/>
            <a:ext cx="4136823" cy="640556"/>
            <a:chOff x="0" y="0"/>
            <a:chExt cx="11032789" cy="1707946"/>
          </a:xfrm>
        </p:grpSpPr>
        <p:sp>
          <p:nvSpPr>
            <p:cNvPr id="22" name="Rectangle 21"/>
            <p:cNvSpPr>
              <a:spLocks/>
            </p:cNvSpPr>
            <p:nvPr/>
          </p:nvSpPr>
          <p:spPr bwMode="auto">
            <a:xfrm>
              <a:off x="7321946" y="0"/>
              <a:ext cx="3710843" cy="4000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75"/>
                <a:t>You Been Shagging Tom</a:t>
              </a:r>
              <a:endParaRPr lang="en-US" altLang="en-US" sz="675"/>
            </a:p>
          </p:txBody>
        </p:sp>
        <p:sp>
          <p:nvSpPr>
            <p:cNvPr id="23" name="Line 22"/>
            <p:cNvSpPr>
              <a:spLocks noChangeShapeType="1"/>
            </p:cNvSpPr>
            <p:nvPr/>
          </p:nvSpPr>
          <p:spPr bwMode="auto">
            <a:xfrm flipV="1">
              <a:off x="0" y="307937"/>
              <a:ext cx="7187434" cy="1400009"/>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24" name="Group 23"/>
          <p:cNvGrpSpPr>
            <a:grpSpLocks/>
          </p:cNvGrpSpPr>
          <p:nvPr/>
        </p:nvGrpSpPr>
        <p:grpSpPr bwMode="auto">
          <a:xfrm>
            <a:off x="6432353" y="3081934"/>
            <a:ext cx="3902365" cy="371475"/>
            <a:chOff x="0" y="0"/>
            <a:chExt cx="10405808" cy="990362"/>
          </a:xfrm>
        </p:grpSpPr>
        <p:sp>
          <p:nvSpPr>
            <p:cNvPr id="25" name="Rectangle 24"/>
            <p:cNvSpPr>
              <a:spLocks/>
            </p:cNvSpPr>
            <p:nvPr/>
          </p:nvSpPr>
          <p:spPr bwMode="auto">
            <a:xfrm>
              <a:off x="7742813" y="0"/>
              <a:ext cx="2662995" cy="4000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75"/>
                <a:t>Sitting on the sofa</a:t>
              </a:r>
              <a:endParaRPr lang="en-US" altLang="en-US" sz="675"/>
            </a:p>
          </p:txBody>
        </p:sp>
        <p:sp>
          <p:nvSpPr>
            <p:cNvPr id="26" name="Line 25"/>
            <p:cNvSpPr>
              <a:spLocks noChangeShapeType="1"/>
            </p:cNvSpPr>
            <p:nvPr/>
          </p:nvSpPr>
          <p:spPr bwMode="auto">
            <a:xfrm flipV="1">
              <a:off x="0" y="339643"/>
              <a:ext cx="7689482" cy="650719"/>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27" name="Group 26"/>
          <p:cNvGrpSpPr>
            <a:grpSpLocks/>
          </p:cNvGrpSpPr>
          <p:nvPr/>
        </p:nvGrpSpPr>
        <p:grpSpPr bwMode="auto">
          <a:xfrm>
            <a:off x="6432353" y="3437931"/>
            <a:ext cx="4156951" cy="155877"/>
            <a:chOff x="-1" y="0"/>
            <a:chExt cx="11085238" cy="415829"/>
          </a:xfrm>
        </p:grpSpPr>
        <p:sp>
          <p:nvSpPr>
            <p:cNvPr id="28" name="Rectangle 27"/>
            <p:cNvSpPr>
              <a:spLocks/>
            </p:cNvSpPr>
            <p:nvPr/>
          </p:nvSpPr>
          <p:spPr bwMode="auto">
            <a:xfrm>
              <a:off x="6165069" y="0"/>
              <a:ext cx="4920168" cy="41582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Started to cry / you were scared</a:t>
              </a:r>
              <a:endParaRPr lang="en-US" altLang="en-US" sz="675"/>
            </a:p>
          </p:txBody>
        </p:sp>
        <p:sp>
          <p:nvSpPr>
            <p:cNvPr id="29" name="Line 28"/>
            <p:cNvSpPr>
              <a:spLocks noChangeShapeType="1"/>
            </p:cNvSpPr>
            <p:nvPr/>
          </p:nvSpPr>
          <p:spPr bwMode="auto">
            <a:xfrm>
              <a:off x="-1" y="301738"/>
              <a:ext cx="6111894"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30" name="Group 29"/>
          <p:cNvGrpSpPr>
            <a:grpSpLocks/>
          </p:cNvGrpSpPr>
          <p:nvPr/>
        </p:nvGrpSpPr>
        <p:grpSpPr bwMode="auto">
          <a:xfrm>
            <a:off x="6484145" y="3608190"/>
            <a:ext cx="3632047" cy="301927"/>
            <a:chOff x="0" y="0"/>
            <a:chExt cx="9685453" cy="804528"/>
          </a:xfrm>
        </p:grpSpPr>
        <p:sp>
          <p:nvSpPr>
            <p:cNvPr id="31" name="Rectangle 30"/>
            <p:cNvSpPr>
              <a:spLocks/>
            </p:cNvSpPr>
            <p:nvPr/>
          </p:nvSpPr>
          <p:spPr bwMode="auto">
            <a:xfrm>
              <a:off x="8360304" y="343214"/>
              <a:ext cx="1325149" cy="46131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125"/>
                <a:t>Begged</a:t>
              </a:r>
              <a:endParaRPr lang="en-US" altLang="en-US" sz="675"/>
            </a:p>
          </p:txBody>
        </p:sp>
        <p:sp>
          <p:nvSpPr>
            <p:cNvPr id="32" name="Line 31"/>
            <p:cNvSpPr>
              <a:spLocks noChangeShapeType="1"/>
            </p:cNvSpPr>
            <p:nvPr/>
          </p:nvSpPr>
          <p:spPr bwMode="auto">
            <a:xfrm>
              <a:off x="0" y="0"/>
              <a:ext cx="8167682" cy="601205"/>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33" name="Group 32"/>
          <p:cNvGrpSpPr>
            <a:grpSpLocks/>
          </p:cNvGrpSpPr>
          <p:nvPr/>
        </p:nvGrpSpPr>
        <p:grpSpPr bwMode="auto">
          <a:xfrm>
            <a:off x="6376988" y="3649862"/>
            <a:ext cx="3516860" cy="505769"/>
            <a:chOff x="-1" y="0"/>
            <a:chExt cx="9377884" cy="1348507"/>
          </a:xfrm>
        </p:grpSpPr>
        <p:sp>
          <p:nvSpPr>
            <p:cNvPr id="34" name="Rectangle 33"/>
            <p:cNvSpPr>
              <a:spLocks/>
            </p:cNvSpPr>
            <p:nvPr/>
          </p:nvSpPr>
          <p:spPr bwMode="auto">
            <a:xfrm>
              <a:off x="7663811" y="948460"/>
              <a:ext cx="1714072" cy="4000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75"/>
                <a:t>Calm Down</a:t>
              </a:r>
              <a:endParaRPr lang="en-US" altLang="en-US" sz="675"/>
            </a:p>
          </p:txBody>
        </p:sp>
        <p:sp>
          <p:nvSpPr>
            <p:cNvPr id="35" name="Line 34"/>
            <p:cNvSpPr>
              <a:spLocks noChangeShapeType="1"/>
            </p:cNvSpPr>
            <p:nvPr/>
          </p:nvSpPr>
          <p:spPr bwMode="auto">
            <a:xfrm>
              <a:off x="-1" y="0"/>
              <a:ext cx="7487911" cy="123646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36" name="Group 35"/>
          <p:cNvGrpSpPr>
            <a:grpSpLocks/>
          </p:cNvGrpSpPr>
          <p:nvPr/>
        </p:nvGrpSpPr>
        <p:grpSpPr bwMode="auto">
          <a:xfrm>
            <a:off x="6296621" y="3688556"/>
            <a:ext cx="4255090" cy="749168"/>
            <a:chOff x="0" y="0"/>
            <a:chExt cx="11347520" cy="1996858"/>
          </a:xfrm>
        </p:grpSpPr>
        <p:sp>
          <p:nvSpPr>
            <p:cNvPr id="37" name="Rectangle 36"/>
            <p:cNvSpPr>
              <a:spLocks/>
            </p:cNvSpPr>
            <p:nvPr/>
          </p:nvSpPr>
          <p:spPr bwMode="auto">
            <a:xfrm>
              <a:off x="3105501" y="1550616"/>
              <a:ext cx="8242019" cy="44624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88"/>
                <a:t>Please don’t do this i haven’t done anything wrong</a:t>
              </a:r>
              <a:endParaRPr lang="en-US" altLang="en-US" sz="675"/>
            </a:p>
          </p:txBody>
        </p:sp>
        <p:sp>
          <p:nvSpPr>
            <p:cNvPr id="38" name="Line 37"/>
            <p:cNvSpPr>
              <a:spLocks noChangeShapeType="1"/>
            </p:cNvSpPr>
            <p:nvPr/>
          </p:nvSpPr>
          <p:spPr bwMode="auto">
            <a:xfrm>
              <a:off x="0" y="0"/>
              <a:ext cx="2824314" cy="1764485"/>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39" name="Group 38"/>
          <p:cNvGrpSpPr>
            <a:grpSpLocks/>
          </p:cNvGrpSpPr>
          <p:nvPr/>
        </p:nvGrpSpPr>
        <p:grpSpPr bwMode="auto">
          <a:xfrm>
            <a:off x="6252569" y="3733205"/>
            <a:ext cx="2441041" cy="1004182"/>
            <a:chOff x="-1" y="0"/>
            <a:chExt cx="6509489" cy="2677981"/>
          </a:xfrm>
        </p:grpSpPr>
        <p:sp>
          <p:nvSpPr>
            <p:cNvPr id="40" name="Rectangle 39"/>
            <p:cNvSpPr>
              <a:spLocks/>
            </p:cNvSpPr>
            <p:nvPr/>
          </p:nvSpPr>
          <p:spPr bwMode="auto">
            <a:xfrm>
              <a:off x="3316281" y="2293064"/>
              <a:ext cx="3193207" cy="38491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Marched Towards you</a:t>
              </a:r>
              <a:endParaRPr lang="en-US" altLang="en-US" sz="675"/>
            </a:p>
          </p:txBody>
        </p:sp>
        <p:sp>
          <p:nvSpPr>
            <p:cNvPr id="41" name="Line 40"/>
            <p:cNvSpPr>
              <a:spLocks noChangeShapeType="1"/>
            </p:cNvSpPr>
            <p:nvPr/>
          </p:nvSpPr>
          <p:spPr bwMode="auto">
            <a:xfrm>
              <a:off x="-1" y="0"/>
              <a:ext cx="3128984" cy="248458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42" name="Group 41"/>
          <p:cNvGrpSpPr>
            <a:grpSpLocks/>
          </p:cNvGrpSpPr>
          <p:nvPr/>
        </p:nvGrpSpPr>
        <p:grpSpPr bwMode="auto">
          <a:xfrm>
            <a:off x="6188870" y="3732610"/>
            <a:ext cx="2091805" cy="1294535"/>
            <a:chOff x="0" y="0"/>
            <a:chExt cx="5577608" cy="3452021"/>
          </a:xfrm>
        </p:grpSpPr>
        <p:sp>
          <p:nvSpPr>
            <p:cNvPr id="43" name="Rectangle 42"/>
            <p:cNvSpPr>
              <a:spLocks/>
            </p:cNvSpPr>
            <p:nvPr/>
          </p:nvSpPr>
          <p:spPr bwMode="auto">
            <a:xfrm>
              <a:off x="3239586" y="3021142"/>
              <a:ext cx="2338022" cy="43087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50"/>
                <a:t>Stood over me</a:t>
              </a:r>
              <a:endParaRPr lang="en-US" altLang="en-US" sz="675"/>
            </a:p>
          </p:txBody>
        </p:sp>
        <p:sp>
          <p:nvSpPr>
            <p:cNvPr id="44" name="Line 43"/>
            <p:cNvSpPr>
              <a:spLocks noChangeShapeType="1"/>
            </p:cNvSpPr>
            <p:nvPr/>
          </p:nvSpPr>
          <p:spPr bwMode="auto">
            <a:xfrm>
              <a:off x="0" y="0"/>
              <a:ext cx="3260409" cy="325907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45" name="Group 44"/>
          <p:cNvGrpSpPr>
            <a:grpSpLocks/>
          </p:cNvGrpSpPr>
          <p:nvPr/>
        </p:nvGrpSpPr>
        <p:grpSpPr bwMode="auto">
          <a:xfrm>
            <a:off x="6132314" y="3755827"/>
            <a:ext cx="1408664" cy="1484552"/>
            <a:chOff x="0" y="-1"/>
            <a:chExt cx="3756291" cy="3959128"/>
          </a:xfrm>
        </p:grpSpPr>
        <p:sp>
          <p:nvSpPr>
            <p:cNvPr id="46" name="Rectangle 45"/>
            <p:cNvSpPr>
              <a:spLocks/>
            </p:cNvSpPr>
            <p:nvPr/>
          </p:nvSpPr>
          <p:spPr bwMode="auto">
            <a:xfrm>
              <a:off x="2640644" y="3543421"/>
              <a:ext cx="1115647" cy="41570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Glaring</a:t>
              </a:r>
              <a:endParaRPr lang="en-US" altLang="en-US" sz="675"/>
            </a:p>
          </p:txBody>
        </p:sp>
        <p:sp>
          <p:nvSpPr>
            <p:cNvPr id="47" name="Line 46"/>
            <p:cNvSpPr>
              <a:spLocks noChangeShapeType="1"/>
            </p:cNvSpPr>
            <p:nvPr/>
          </p:nvSpPr>
          <p:spPr bwMode="auto">
            <a:xfrm>
              <a:off x="0" y="-1"/>
              <a:ext cx="2508152" cy="3559465"/>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48" name="Group 47"/>
          <p:cNvGrpSpPr>
            <a:grpSpLocks/>
          </p:cNvGrpSpPr>
          <p:nvPr/>
        </p:nvGrpSpPr>
        <p:grpSpPr bwMode="auto">
          <a:xfrm>
            <a:off x="6087666" y="3754637"/>
            <a:ext cx="1615934" cy="1813533"/>
            <a:chOff x="-1" y="-1"/>
            <a:chExt cx="4309179" cy="4835859"/>
          </a:xfrm>
        </p:grpSpPr>
        <p:sp>
          <p:nvSpPr>
            <p:cNvPr id="49" name="Rectangle 48"/>
            <p:cNvSpPr>
              <a:spLocks/>
            </p:cNvSpPr>
            <p:nvPr/>
          </p:nvSpPr>
          <p:spPr bwMode="auto">
            <a:xfrm>
              <a:off x="8834" y="4343439"/>
              <a:ext cx="4300344" cy="49241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00"/>
                <a:t>Pulled back his right fist</a:t>
              </a:r>
              <a:endParaRPr lang="en-US" altLang="en-US" sz="675"/>
            </a:p>
          </p:txBody>
        </p:sp>
        <p:sp>
          <p:nvSpPr>
            <p:cNvPr id="50" name="Line 49"/>
            <p:cNvSpPr>
              <a:spLocks noChangeShapeType="1"/>
            </p:cNvSpPr>
            <p:nvPr/>
          </p:nvSpPr>
          <p:spPr bwMode="auto">
            <a:xfrm flipH="1" flipV="1">
              <a:off x="-1" y="-1"/>
              <a:ext cx="569916" cy="4460665"/>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1" name="Group 50"/>
          <p:cNvGrpSpPr>
            <a:grpSpLocks/>
          </p:cNvGrpSpPr>
          <p:nvPr/>
        </p:nvGrpSpPr>
        <p:grpSpPr bwMode="auto">
          <a:xfrm>
            <a:off x="4079678" y="3713561"/>
            <a:ext cx="1879401" cy="1996489"/>
            <a:chOff x="0" y="0"/>
            <a:chExt cx="5011938" cy="5323621"/>
          </a:xfrm>
        </p:grpSpPr>
        <p:sp>
          <p:nvSpPr>
            <p:cNvPr id="52" name="Rectangle 51"/>
            <p:cNvSpPr>
              <a:spLocks/>
            </p:cNvSpPr>
            <p:nvPr/>
          </p:nvSpPr>
          <p:spPr bwMode="auto">
            <a:xfrm>
              <a:off x="0" y="4907976"/>
              <a:ext cx="4629661" cy="41564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dirty="0"/>
                <a:t>Held hands in front of my face</a:t>
              </a:r>
              <a:endParaRPr lang="en-US" altLang="en-US" sz="675" dirty="0"/>
            </a:p>
          </p:txBody>
        </p:sp>
        <p:sp>
          <p:nvSpPr>
            <p:cNvPr id="53" name="Line 52"/>
            <p:cNvSpPr>
              <a:spLocks noChangeShapeType="1"/>
            </p:cNvSpPr>
            <p:nvPr/>
          </p:nvSpPr>
          <p:spPr bwMode="auto">
            <a:xfrm flipV="1">
              <a:off x="2765536" y="0"/>
              <a:ext cx="2246402" cy="457646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4" name="Group 53"/>
          <p:cNvGrpSpPr>
            <a:grpSpLocks/>
          </p:cNvGrpSpPr>
          <p:nvPr/>
        </p:nvGrpSpPr>
        <p:grpSpPr bwMode="auto">
          <a:xfrm>
            <a:off x="2734270" y="3619500"/>
            <a:ext cx="3106936" cy="1758422"/>
            <a:chOff x="0" y="-1"/>
            <a:chExt cx="8285407" cy="4690094"/>
          </a:xfrm>
        </p:grpSpPr>
        <p:sp>
          <p:nvSpPr>
            <p:cNvPr id="55" name="Rectangle 54"/>
            <p:cNvSpPr>
              <a:spLocks/>
            </p:cNvSpPr>
            <p:nvPr/>
          </p:nvSpPr>
          <p:spPr bwMode="auto">
            <a:xfrm>
              <a:off x="0" y="4274335"/>
              <a:ext cx="3907169" cy="41575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Please please greg don't </a:t>
              </a:r>
              <a:endParaRPr lang="en-US" altLang="en-US" sz="675"/>
            </a:p>
          </p:txBody>
        </p:sp>
        <p:sp>
          <p:nvSpPr>
            <p:cNvPr id="56" name="Line 55"/>
            <p:cNvSpPr>
              <a:spLocks noChangeShapeType="1"/>
            </p:cNvSpPr>
            <p:nvPr/>
          </p:nvSpPr>
          <p:spPr bwMode="auto">
            <a:xfrm flipV="1">
              <a:off x="3999030" y="-1"/>
              <a:ext cx="4286377" cy="4287136"/>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57" name="Group 56"/>
          <p:cNvGrpSpPr>
            <a:grpSpLocks/>
          </p:cNvGrpSpPr>
          <p:nvPr/>
        </p:nvGrpSpPr>
        <p:grpSpPr bwMode="auto">
          <a:xfrm>
            <a:off x="1631752" y="3515917"/>
            <a:ext cx="4158258" cy="1585559"/>
            <a:chOff x="0" y="-1"/>
            <a:chExt cx="11089333" cy="4227511"/>
          </a:xfrm>
        </p:grpSpPr>
        <p:sp>
          <p:nvSpPr>
            <p:cNvPr id="58" name="Rectangle 57"/>
            <p:cNvSpPr>
              <a:spLocks/>
            </p:cNvSpPr>
            <p:nvPr/>
          </p:nvSpPr>
          <p:spPr bwMode="auto">
            <a:xfrm>
              <a:off x="0" y="3765917"/>
              <a:ext cx="4018428" cy="46159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125" dirty="0"/>
                <a:t>punched me really hard</a:t>
              </a:r>
              <a:endParaRPr lang="en-US" altLang="en-US" sz="675" dirty="0"/>
            </a:p>
          </p:txBody>
        </p:sp>
        <p:sp>
          <p:nvSpPr>
            <p:cNvPr id="59" name="Line 58"/>
            <p:cNvSpPr>
              <a:spLocks noChangeShapeType="1"/>
            </p:cNvSpPr>
            <p:nvPr/>
          </p:nvSpPr>
          <p:spPr bwMode="auto">
            <a:xfrm flipV="1">
              <a:off x="4210295" y="-1"/>
              <a:ext cx="6879038" cy="393957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60" name="Group 59"/>
          <p:cNvGrpSpPr>
            <a:grpSpLocks/>
          </p:cNvGrpSpPr>
          <p:nvPr/>
        </p:nvGrpSpPr>
        <p:grpSpPr bwMode="auto">
          <a:xfrm>
            <a:off x="2422328" y="3508773"/>
            <a:ext cx="3334345" cy="1300941"/>
            <a:chOff x="0" y="-1"/>
            <a:chExt cx="8890670" cy="3468085"/>
          </a:xfrm>
        </p:grpSpPr>
        <p:sp>
          <p:nvSpPr>
            <p:cNvPr id="61" name="Rectangle 60"/>
            <p:cNvSpPr>
              <a:spLocks/>
            </p:cNvSpPr>
            <p:nvPr/>
          </p:nvSpPr>
          <p:spPr bwMode="auto">
            <a:xfrm>
              <a:off x="0" y="2960241"/>
              <a:ext cx="1372029" cy="50784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dirty="0"/>
                <a:t>left eye</a:t>
              </a:r>
              <a:endParaRPr lang="en-US" altLang="en-US" sz="675" dirty="0"/>
            </a:p>
          </p:txBody>
        </p:sp>
        <p:sp>
          <p:nvSpPr>
            <p:cNvPr id="62" name="Line 61"/>
            <p:cNvSpPr>
              <a:spLocks noChangeShapeType="1"/>
            </p:cNvSpPr>
            <p:nvPr/>
          </p:nvSpPr>
          <p:spPr bwMode="auto">
            <a:xfrm flipV="1">
              <a:off x="1819087" y="-1"/>
              <a:ext cx="7071583" cy="319463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63" name="Group 62"/>
          <p:cNvGrpSpPr>
            <a:grpSpLocks/>
          </p:cNvGrpSpPr>
          <p:nvPr/>
        </p:nvGrpSpPr>
        <p:grpSpPr bwMode="auto">
          <a:xfrm>
            <a:off x="2193551" y="3448646"/>
            <a:ext cx="3547049" cy="873006"/>
            <a:chOff x="467869" y="0"/>
            <a:chExt cx="9459382" cy="2328748"/>
          </a:xfrm>
        </p:grpSpPr>
        <p:sp>
          <p:nvSpPr>
            <p:cNvPr id="64" name="Rectangle 63"/>
            <p:cNvSpPr>
              <a:spLocks/>
            </p:cNvSpPr>
            <p:nvPr/>
          </p:nvSpPr>
          <p:spPr bwMode="auto">
            <a:xfrm>
              <a:off x="467869" y="1877201"/>
              <a:ext cx="3052306" cy="4515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100" dirty="0"/>
                <a:t>blood all over face</a:t>
              </a:r>
            </a:p>
          </p:txBody>
        </p:sp>
        <p:sp>
          <p:nvSpPr>
            <p:cNvPr id="65" name="Line 64"/>
            <p:cNvSpPr>
              <a:spLocks noChangeShapeType="1"/>
            </p:cNvSpPr>
            <p:nvPr/>
          </p:nvSpPr>
          <p:spPr bwMode="auto">
            <a:xfrm flipV="1">
              <a:off x="4021386" y="0"/>
              <a:ext cx="5905865" cy="212792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66" name="Group 65"/>
          <p:cNvGrpSpPr>
            <a:grpSpLocks/>
          </p:cNvGrpSpPr>
          <p:nvPr/>
        </p:nvGrpSpPr>
        <p:grpSpPr bwMode="auto">
          <a:xfrm>
            <a:off x="1599010" y="3394473"/>
            <a:ext cx="4143375" cy="575771"/>
            <a:chOff x="0" y="0"/>
            <a:chExt cx="11048584" cy="1534407"/>
          </a:xfrm>
        </p:grpSpPr>
        <p:sp>
          <p:nvSpPr>
            <p:cNvPr id="67" name="Rectangle 66"/>
            <p:cNvSpPr>
              <a:spLocks/>
            </p:cNvSpPr>
            <p:nvPr/>
          </p:nvSpPr>
          <p:spPr bwMode="auto">
            <a:xfrm>
              <a:off x="0" y="1026729"/>
              <a:ext cx="3372593" cy="5076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wiped blood away</a:t>
              </a:r>
              <a:endParaRPr lang="en-US" altLang="en-US" sz="675"/>
            </a:p>
          </p:txBody>
        </p:sp>
        <p:sp>
          <p:nvSpPr>
            <p:cNvPr id="68" name="Line 67"/>
            <p:cNvSpPr>
              <a:spLocks noChangeShapeType="1"/>
            </p:cNvSpPr>
            <p:nvPr/>
          </p:nvSpPr>
          <p:spPr bwMode="auto">
            <a:xfrm flipV="1">
              <a:off x="3595553" y="0"/>
              <a:ext cx="7453031" cy="135168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69" name="Group 68"/>
          <p:cNvGrpSpPr>
            <a:grpSpLocks/>
          </p:cNvGrpSpPr>
          <p:nvPr/>
        </p:nvGrpSpPr>
        <p:grpSpPr bwMode="auto">
          <a:xfrm>
            <a:off x="1663304" y="3208736"/>
            <a:ext cx="4129683" cy="190501"/>
            <a:chOff x="0" y="0"/>
            <a:chExt cx="11012625" cy="507464"/>
          </a:xfrm>
        </p:grpSpPr>
        <p:sp>
          <p:nvSpPr>
            <p:cNvPr id="70" name="Rectangle 69"/>
            <p:cNvSpPr>
              <a:spLocks/>
            </p:cNvSpPr>
            <p:nvPr/>
          </p:nvSpPr>
          <p:spPr bwMode="auto">
            <a:xfrm>
              <a:off x="0" y="0"/>
              <a:ext cx="3445430" cy="50746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hand was covered</a:t>
              </a:r>
              <a:endParaRPr lang="en-US" altLang="en-US" sz="675"/>
            </a:p>
          </p:txBody>
        </p:sp>
        <p:sp>
          <p:nvSpPr>
            <p:cNvPr id="71" name="Line 70"/>
            <p:cNvSpPr>
              <a:spLocks noChangeShapeType="1"/>
            </p:cNvSpPr>
            <p:nvPr/>
          </p:nvSpPr>
          <p:spPr bwMode="auto">
            <a:xfrm>
              <a:off x="3730671" y="331435"/>
              <a:ext cx="7281954"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72" name="Group 71"/>
          <p:cNvGrpSpPr>
            <a:grpSpLocks/>
          </p:cNvGrpSpPr>
          <p:nvPr/>
        </p:nvGrpSpPr>
        <p:grpSpPr bwMode="auto">
          <a:xfrm>
            <a:off x="1756173" y="2759275"/>
            <a:ext cx="4060031" cy="504825"/>
            <a:chOff x="0" y="0"/>
            <a:chExt cx="10827724" cy="1346177"/>
          </a:xfrm>
        </p:grpSpPr>
        <p:sp>
          <p:nvSpPr>
            <p:cNvPr id="73" name="Rectangle 72"/>
            <p:cNvSpPr>
              <a:spLocks/>
            </p:cNvSpPr>
            <p:nvPr/>
          </p:nvSpPr>
          <p:spPr bwMode="auto">
            <a:xfrm>
              <a:off x="0" y="0"/>
              <a:ext cx="2244407" cy="46165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125"/>
                <a:t>stayed sitting</a:t>
              </a:r>
              <a:endParaRPr lang="en-US" altLang="en-US" sz="675"/>
            </a:p>
          </p:txBody>
        </p:sp>
        <p:sp>
          <p:nvSpPr>
            <p:cNvPr id="74" name="Line 73"/>
            <p:cNvSpPr>
              <a:spLocks noChangeShapeType="1"/>
            </p:cNvSpPr>
            <p:nvPr/>
          </p:nvSpPr>
          <p:spPr bwMode="auto">
            <a:xfrm>
              <a:off x="2540229" y="319081"/>
              <a:ext cx="8287495" cy="1027096"/>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75" name="Group 74"/>
          <p:cNvGrpSpPr>
            <a:grpSpLocks/>
          </p:cNvGrpSpPr>
          <p:nvPr/>
        </p:nvGrpSpPr>
        <p:grpSpPr bwMode="auto">
          <a:xfrm>
            <a:off x="1991916" y="2309814"/>
            <a:ext cx="3822502" cy="908447"/>
            <a:chOff x="0" y="0"/>
            <a:chExt cx="10194714" cy="2421909"/>
          </a:xfrm>
        </p:grpSpPr>
        <p:sp>
          <p:nvSpPr>
            <p:cNvPr id="76" name="Rectangle 75"/>
            <p:cNvSpPr>
              <a:spLocks/>
            </p:cNvSpPr>
            <p:nvPr/>
          </p:nvSpPr>
          <p:spPr bwMode="auto">
            <a:xfrm>
              <a:off x="0" y="0"/>
              <a:ext cx="3317594" cy="49231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00"/>
                <a:t>Greg looked down</a:t>
              </a:r>
              <a:endParaRPr lang="en-US" altLang="en-US" sz="675"/>
            </a:p>
          </p:txBody>
        </p:sp>
        <p:sp>
          <p:nvSpPr>
            <p:cNvPr id="77" name="Line 76"/>
            <p:cNvSpPr>
              <a:spLocks noChangeShapeType="1"/>
            </p:cNvSpPr>
            <p:nvPr/>
          </p:nvSpPr>
          <p:spPr bwMode="auto">
            <a:xfrm>
              <a:off x="3497735" y="369793"/>
              <a:ext cx="6696979" cy="2052116"/>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78" name="Group 77"/>
          <p:cNvGrpSpPr>
            <a:grpSpLocks/>
          </p:cNvGrpSpPr>
          <p:nvPr/>
        </p:nvGrpSpPr>
        <p:grpSpPr bwMode="auto">
          <a:xfrm>
            <a:off x="2378870" y="1981201"/>
            <a:ext cx="3477221" cy="1217414"/>
            <a:chOff x="0" y="0"/>
            <a:chExt cx="9273218" cy="3245422"/>
          </a:xfrm>
        </p:grpSpPr>
        <p:sp>
          <p:nvSpPr>
            <p:cNvPr id="79" name="Rectangle 78"/>
            <p:cNvSpPr>
              <a:spLocks/>
            </p:cNvSpPr>
            <p:nvPr/>
          </p:nvSpPr>
          <p:spPr bwMode="auto">
            <a:xfrm>
              <a:off x="0" y="0"/>
              <a:ext cx="3146032" cy="50784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You fucking Slag</a:t>
              </a:r>
              <a:endParaRPr lang="en-US" altLang="en-US" sz="675"/>
            </a:p>
          </p:txBody>
        </p:sp>
        <p:sp>
          <p:nvSpPr>
            <p:cNvPr id="80" name="Line 79"/>
            <p:cNvSpPr>
              <a:spLocks noChangeShapeType="1"/>
            </p:cNvSpPr>
            <p:nvPr/>
          </p:nvSpPr>
          <p:spPr bwMode="auto">
            <a:xfrm>
              <a:off x="3322864" y="418968"/>
              <a:ext cx="5950354" cy="282645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81" name="Group 80"/>
          <p:cNvGrpSpPr>
            <a:grpSpLocks/>
          </p:cNvGrpSpPr>
          <p:nvPr/>
        </p:nvGrpSpPr>
        <p:grpSpPr bwMode="auto">
          <a:xfrm>
            <a:off x="2643783" y="1652589"/>
            <a:ext cx="3222426" cy="1498997"/>
            <a:chOff x="0" y="0"/>
            <a:chExt cx="8593361" cy="3996222"/>
          </a:xfrm>
        </p:grpSpPr>
        <p:sp>
          <p:nvSpPr>
            <p:cNvPr id="82" name="Rectangle 81"/>
            <p:cNvSpPr>
              <a:spLocks/>
            </p:cNvSpPr>
            <p:nvPr/>
          </p:nvSpPr>
          <p:spPr bwMode="auto">
            <a:xfrm>
              <a:off x="0" y="0"/>
              <a:ext cx="4574021" cy="5078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Grabbed me both hands</a:t>
              </a:r>
              <a:endParaRPr lang="en-US" altLang="en-US" sz="675"/>
            </a:p>
          </p:txBody>
        </p:sp>
        <p:sp>
          <p:nvSpPr>
            <p:cNvPr id="83" name="Line 82"/>
            <p:cNvSpPr>
              <a:spLocks noChangeShapeType="1"/>
            </p:cNvSpPr>
            <p:nvPr/>
          </p:nvSpPr>
          <p:spPr bwMode="auto">
            <a:xfrm>
              <a:off x="4572119" y="534840"/>
              <a:ext cx="4021242" cy="346138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84" name="Group 83"/>
          <p:cNvGrpSpPr>
            <a:grpSpLocks/>
          </p:cNvGrpSpPr>
          <p:nvPr/>
        </p:nvGrpSpPr>
        <p:grpSpPr bwMode="auto">
          <a:xfrm>
            <a:off x="3520083" y="1419226"/>
            <a:ext cx="2434828" cy="1732955"/>
            <a:chOff x="0" y="0"/>
            <a:chExt cx="6493658" cy="4619912"/>
          </a:xfrm>
        </p:grpSpPr>
        <p:sp>
          <p:nvSpPr>
            <p:cNvPr id="85" name="Rectangle 84"/>
            <p:cNvSpPr>
              <a:spLocks/>
            </p:cNvSpPr>
            <p:nvPr/>
          </p:nvSpPr>
          <p:spPr bwMode="auto">
            <a:xfrm>
              <a:off x="0" y="0"/>
              <a:ext cx="2034989" cy="44632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88"/>
                <a:t>Lifted me up</a:t>
              </a:r>
              <a:endParaRPr lang="en-US" altLang="en-US" sz="675"/>
            </a:p>
          </p:txBody>
        </p:sp>
        <p:sp>
          <p:nvSpPr>
            <p:cNvPr id="86" name="Line 85"/>
            <p:cNvSpPr>
              <a:spLocks noChangeShapeType="1"/>
            </p:cNvSpPr>
            <p:nvPr/>
          </p:nvSpPr>
          <p:spPr bwMode="auto">
            <a:xfrm>
              <a:off x="2235470" y="361847"/>
              <a:ext cx="4258188" cy="4258065"/>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87" name="Group 86"/>
          <p:cNvGrpSpPr>
            <a:grpSpLocks/>
          </p:cNvGrpSpPr>
          <p:nvPr/>
        </p:nvGrpSpPr>
        <p:grpSpPr bwMode="auto">
          <a:xfrm>
            <a:off x="4079081" y="1234083"/>
            <a:ext cx="1921074" cy="1880592"/>
            <a:chOff x="0" y="0"/>
            <a:chExt cx="5123936" cy="5013787"/>
          </a:xfrm>
        </p:grpSpPr>
        <p:sp>
          <p:nvSpPr>
            <p:cNvPr id="88" name="Rectangle 87"/>
            <p:cNvSpPr>
              <a:spLocks/>
            </p:cNvSpPr>
            <p:nvPr/>
          </p:nvSpPr>
          <p:spPr bwMode="auto">
            <a:xfrm>
              <a:off x="0" y="0"/>
              <a:ext cx="3005728" cy="43079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50"/>
                <a:t>Dragged in kitchen</a:t>
              </a:r>
              <a:endParaRPr lang="en-US" altLang="en-US" sz="675"/>
            </a:p>
          </p:txBody>
        </p:sp>
        <p:sp>
          <p:nvSpPr>
            <p:cNvPr id="89" name="Line 88"/>
            <p:cNvSpPr>
              <a:spLocks noChangeShapeType="1"/>
            </p:cNvSpPr>
            <p:nvPr/>
          </p:nvSpPr>
          <p:spPr bwMode="auto">
            <a:xfrm>
              <a:off x="2750126" y="574545"/>
              <a:ext cx="2373810" cy="443924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grpSp>
        <p:nvGrpSpPr>
          <p:cNvPr id="90" name="Group 89"/>
          <p:cNvGrpSpPr>
            <a:grpSpLocks/>
          </p:cNvGrpSpPr>
          <p:nvPr/>
        </p:nvGrpSpPr>
        <p:grpSpPr bwMode="auto">
          <a:xfrm>
            <a:off x="4968480" y="962026"/>
            <a:ext cx="1057275" cy="2152055"/>
            <a:chOff x="0" y="0"/>
            <a:chExt cx="2819696" cy="5738514"/>
          </a:xfrm>
        </p:grpSpPr>
        <p:sp>
          <p:nvSpPr>
            <p:cNvPr id="91" name="Rectangle 90"/>
            <p:cNvSpPr>
              <a:spLocks/>
            </p:cNvSpPr>
            <p:nvPr/>
          </p:nvSpPr>
          <p:spPr bwMode="auto">
            <a:xfrm>
              <a:off x="0" y="0"/>
              <a:ext cx="1397965" cy="43086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0" tIns="0" rIns="0" bIns="0">
              <a:spAutoFit/>
            </a:bodyPr>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50"/>
                <a:t>Tip Toes</a:t>
              </a:r>
              <a:endParaRPr lang="en-US" altLang="en-US" sz="675"/>
            </a:p>
          </p:txBody>
        </p:sp>
        <p:sp>
          <p:nvSpPr>
            <p:cNvPr id="92" name="Line 91"/>
            <p:cNvSpPr>
              <a:spLocks noChangeShapeType="1"/>
            </p:cNvSpPr>
            <p:nvPr/>
          </p:nvSpPr>
          <p:spPr bwMode="auto">
            <a:xfrm>
              <a:off x="1008168" y="496861"/>
              <a:ext cx="1811528" cy="524165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pic>
        <p:nvPicPr>
          <p:cNvPr id="2" name="AUDIO CLIP LivingRoom Topic V1 201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4358" y="678062"/>
            <a:ext cx="609600" cy="609600"/>
          </a:xfrm>
          <a:prstGeom prst="rect">
            <a:avLst/>
          </a:prstGeom>
        </p:spPr>
      </p:pic>
    </p:spTree>
    <p:extLst>
      <p:ext uri="{BB962C8B-B14F-4D97-AF65-F5344CB8AC3E}">
        <p14:creationId xmlns:p14="http://schemas.microsoft.com/office/powerpoint/2010/main" val="39528837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499"/>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499"/>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499"/>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499"/>
                                          </p:stCondLst>
                                        </p:cTn>
                                        <p:tgtEl>
                                          <p:spTgt spid="1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499"/>
                                          </p:stCondLst>
                                        </p:cTn>
                                        <p:tgtEl>
                                          <p:spTgt spid="1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499"/>
                                          </p:stCondLst>
                                        </p:cTn>
                                        <p:tgtEl>
                                          <p:spTgt spid="2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499"/>
                                          </p:stCondLst>
                                        </p:cTn>
                                        <p:tgtEl>
                                          <p:spTgt spid="2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499"/>
                                          </p:stCondLst>
                                        </p:cTn>
                                        <p:tgtEl>
                                          <p:spTgt spid="27"/>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499"/>
                                          </p:stCondLst>
                                        </p:cTn>
                                        <p:tgtEl>
                                          <p:spTgt spid="30"/>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499"/>
                                          </p:stCondLst>
                                        </p:cTn>
                                        <p:tgtEl>
                                          <p:spTgt spid="33"/>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499"/>
                                          </p:stCondLst>
                                        </p:cTn>
                                        <p:tgtEl>
                                          <p:spTgt spid="36"/>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499"/>
                                          </p:stCondLst>
                                        </p:cTn>
                                        <p:tgtEl>
                                          <p:spTgt spid="39"/>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499"/>
                                          </p:stCondLst>
                                        </p:cTn>
                                        <p:tgtEl>
                                          <p:spTgt spid="42"/>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499"/>
                                          </p:stCondLst>
                                        </p:cTn>
                                        <p:tgtEl>
                                          <p:spTgt spid="45"/>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499"/>
                                          </p:stCondLst>
                                        </p:cTn>
                                        <p:tgtEl>
                                          <p:spTgt spid="48"/>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499"/>
                                          </p:stCondLst>
                                        </p:cTn>
                                        <p:tgtEl>
                                          <p:spTgt spid="51"/>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nodeType="clickEffect">
                                  <p:stCondLst>
                                    <p:cond delay="0"/>
                                  </p:stCondLst>
                                  <p:childTnLst>
                                    <p:set>
                                      <p:cBhvr>
                                        <p:cTn id="70" dur="1" fill="hold">
                                          <p:stCondLst>
                                            <p:cond delay="499"/>
                                          </p:stCondLst>
                                        </p:cTn>
                                        <p:tgtEl>
                                          <p:spTgt spid="54"/>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nodeType="clickEffect">
                                  <p:stCondLst>
                                    <p:cond delay="0"/>
                                  </p:stCondLst>
                                  <p:childTnLst>
                                    <p:set>
                                      <p:cBhvr>
                                        <p:cTn id="74" dur="1" fill="hold">
                                          <p:stCondLst>
                                            <p:cond delay="499"/>
                                          </p:stCondLst>
                                        </p:cTn>
                                        <p:tgtEl>
                                          <p:spTgt spid="57"/>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nodeType="clickEffect">
                                  <p:stCondLst>
                                    <p:cond delay="0"/>
                                  </p:stCondLst>
                                  <p:childTnLst>
                                    <p:set>
                                      <p:cBhvr>
                                        <p:cTn id="78" dur="1" fill="hold">
                                          <p:stCondLst>
                                            <p:cond delay="499"/>
                                          </p:stCondLst>
                                        </p:cTn>
                                        <p:tgtEl>
                                          <p:spTgt spid="60"/>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nodeType="clickEffect">
                                  <p:stCondLst>
                                    <p:cond delay="0"/>
                                  </p:stCondLst>
                                  <p:childTnLst>
                                    <p:set>
                                      <p:cBhvr>
                                        <p:cTn id="82" dur="1" fill="hold">
                                          <p:stCondLst>
                                            <p:cond delay="499"/>
                                          </p:stCondLst>
                                        </p:cTn>
                                        <p:tgtEl>
                                          <p:spTgt spid="63"/>
                                        </p:tgtEl>
                                        <p:attrNameLst>
                                          <p:attrName>style.visibility</p:attrName>
                                        </p:attrNameLst>
                                      </p:cBhvr>
                                      <p:to>
                                        <p:strVal val="visible"/>
                                      </p:to>
                                    </p:set>
                                  </p:childTnLst>
                                </p:cTn>
                              </p:par>
                            </p:childTnLst>
                          </p:cTn>
                        </p:par>
                      </p:childTnLst>
                    </p:cTn>
                  </p:par>
                  <p:par>
                    <p:cTn id="83" fill="hold">
                      <p:stCondLst>
                        <p:cond delay="indefinite"/>
                      </p:stCondLst>
                      <p:childTnLst>
                        <p:par>
                          <p:cTn id="84" fill="hold">
                            <p:stCondLst>
                              <p:cond delay="0"/>
                            </p:stCondLst>
                            <p:childTnLst>
                              <p:par>
                                <p:cTn id="85" presetID="1" presetClass="entr" presetSubtype="0" fill="hold" nodeType="clickEffect">
                                  <p:stCondLst>
                                    <p:cond delay="0"/>
                                  </p:stCondLst>
                                  <p:childTnLst>
                                    <p:set>
                                      <p:cBhvr>
                                        <p:cTn id="86" dur="1" fill="hold">
                                          <p:stCondLst>
                                            <p:cond delay="499"/>
                                          </p:stCondLst>
                                        </p:cTn>
                                        <p:tgtEl>
                                          <p:spTgt spid="66"/>
                                        </p:tgtEl>
                                        <p:attrNameLst>
                                          <p:attrName>style.visibility</p:attrName>
                                        </p:attrNameLst>
                                      </p:cBhvr>
                                      <p:to>
                                        <p:strVal val="visible"/>
                                      </p:to>
                                    </p:set>
                                  </p:childTnLst>
                                </p:cTn>
                              </p:par>
                            </p:childTnLst>
                          </p:cTn>
                        </p:par>
                      </p:childTnLst>
                    </p:cTn>
                  </p:par>
                  <p:par>
                    <p:cTn id="87" fill="hold">
                      <p:stCondLst>
                        <p:cond delay="indefinite"/>
                      </p:stCondLst>
                      <p:childTnLst>
                        <p:par>
                          <p:cTn id="88" fill="hold">
                            <p:stCondLst>
                              <p:cond delay="0"/>
                            </p:stCondLst>
                            <p:childTnLst>
                              <p:par>
                                <p:cTn id="89" presetID="1" presetClass="entr" presetSubtype="0" fill="hold" nodeType="clickEffect">
                                  <p:stCondLst>
                                    <p:cond delay="0"/>
                                  </p:stCondLst>
                                  <p:childTnLst>
                                    <p:set>
                                      <p:cBhvr>
                                        <p:cTn id="90" dur="1" fill="hold">
                                          <p:stCondLst>
                                            <p:cond delay="499"/>
                                          </p:stCondLst>
                                        </p:cTn>
                                        <p:tgtEl>
                                          <p:spTgt spid="69"/>
                                        </p:tgtEl>
                                        <p:attrNameLst>
                                          <p:attrName>style.visibility</p:attrName>
                                        </p:attrNameLst>
                                      </p:cBhvr>
                                      <p:to>
                                        <p:strVal val="visible"/>
                                      </p:to>
                                    </p:set>
                                  </p:childTnLst>
                                </p:cTn>
                              </p:par>
                            </p:childTnLst>
                          </p:cTn>
                        </p:par>
                      </p:childTnLst>
                    </p:cTn>
                  </p:par>
                  <p:par>
                    <p:cTn id="91" fill="hold">
                      <p:stCondLst>
                        <p:cond delay="indefinite"/>
                      </p:stCondLst>
                      <p:childTnLst>
                        <p:par>
                          <p:cTn id="92" fill="hold">
                            <p:stCondLst>
                              <p:cond delay="0"/>
                            </p:stCondLst>
                            <p:childTnLst>
                              <p:par>
                                <p:cTn id="93" presetID="1" presetClass="entr" presetSubtype="0" fill="hold" nodeType="clickEffect">
                                  <p:stCondLst>
                                    <p:cond delay="0"/>
                                  </p:stCondLst>
                                  <p:childTnLst>
                                    <p:set>
                                      <p:cBhvr>
                                        <p:cTn id="94" dur="1" fill="hold">
                                          <p:stCondLst>
                                            <p:cond delay="499"/>
                                          </p:stCondLst>
                                        </p:cTn>
                                        <p:tgtEl>
                                          <p:spTgt spid="72"/>
                                        </p:tgtEl>
                                        <p:attrNameLst>
                                          <p:attrName>style.visibility</p:attrName>
                                        </p:attrNameLst>
                                      </p:cBhvr>
                                      <p:to>
                                        <p:strVal val="visible"/>
                                      </p:to>
                                    </p:set>
                                  </p:childTnLst>
                                </p:cTn>
                              </p:par>
                            </p:childTnLst>
                          </p:cTn>
                        </p:par>
                      </p:childTnLst>
                    </p:cTn>
                  </p:par>
                  <p:par>
                    <p:cTn id="95" fill="hold">
                      <p:stCondLst>
                        <p:cond delay="indefinite"/>
                      </p:stCondLst>
                      <p:childTnLst>
                        <p:par>
                          <p:cTn id="96" fill="hold">
                            <p:stCondLst>
                              <p:cond delay="0"/>
                            </p:stCondLst>
                            <p:childTnLst>
                              <p:par>
                                <p:cTn id="97" presetID="1" presetClass="entr" presetSubtype="0" fill="hold" nodeType="clickEffect">
                                  <p:stCondLst>
                                    <p:cond delay="0"/>
                                  </p:stCondLst>
                                  <p:childTnLst>
                                    <p:set>
                                      <p:cBhvr>
                                        <p:cTn id="98" dur="1" fill="hold">
                                          <p:stCondLst>
                                            <p:cond delay="499"/>
                                          </p:stCondLst>
                                        </p:cTn>
                                        <p:tgtEl>
                                          <p:spTgt spid="75"/>
                                        </p:tgtEl>
                                        <p:attrNameLst>
                                          <p:attrName>style.visibility</p:attrName>
                                        </p:attrNameLst>
                                      </p:cBhvr>
                                      <p:to>
                                        <p:strVal val="visible"/>
                                      </p:to>
                                    </p:set>
                                  </p:childTnLst>
                                </p:cTn>
                              </p:par>
                            </p:childTnLst>
                          </p:cTn>
                        </p:par>
                      </p:childTnLst>
                    </p:cTn>
                  </p:par>
                  <p:par>
                    <p:cTn id="99" fill="hold">
                      <p:stCondLst>
                        <p:cond delay="indefinite"/>
                      </p:stCondLst>
                      <p:childTnLst>
                        <p:par>
                          <p:cTn id="100" fill="hold">
                            <p:stCondLst>
                              <p:cond delay="0"/>
                            </p:stCondLst>
                            <p:childTnLst>
                              <p:par>
                                <p:cTn id="101" presetID="1" presetClass="entr" presetSubtype="0" fill="hold" nodeType="clickEffect">
                                  <p:stCondLst>
                                    <p:cond delay="0"/>
                                  </p:stCondLst>
                                  <p:childTnLst>
                                    <p:set>
                                      <p:cBhvr>
                                        <p:cTn id="102" dur="1" fill="hold">
                                          <p:stCondLst>
                                            <p:cond delay="499"/>
                                          </p:stCondLst>
                                        </p:cTn>
                                        <p:tgtEl>
                                          <p:spTgt spid="78"/>
                                        </p:tgtEl>
                                        <p:attrNameLst>
                                          <p:attrName>style.visibility</p:attrName>
                                        </p:attrNameLst>
                                      </p:cBhvr>
                                      <p:to>
                                        <p:strVal val="visible"/>
                                      </p:to>
                                    </p:set>
                                  </p:childTnLst>
                                </p:cTn>
                              </p:par>
                            </p:childTnLst>
                          </p:cTn>
                        </p:par>
                      </p:childTnLst>
                    </p:cTn>
                  </p:par>
                  <p:par>
                    <p:cTn id="103" fill="hold">
                      <p:stCondLst>
                        <p:cond delay="indefinite"/>
                      </p:stCondLst>
                      <p:childTnLst>
                        <p:par>
                          <p:cTn id="104" fill="hold">
                            <p:stCondLst>
                              <p:cond delay="0"/>
                            </p:stCondLst>
                            <p:childTnLst>
                              <p:par>
                                <p:cTn id="105" presetID="1" presetClass="entr" presetSubtype="0" fill="hold" nodeType="clickEffect">
                                  <p:stCondLst>
                                    <p:cond delay="0"/>
                                  </p:stCondLst>
                                  <p:childTnLst>
                                    <p:set>
                                      <p:cBhvr>
                                        <p:cTn id="106" dur="1" fill="hold">
                                          <p:stCondLst>
                                            <p:cond delay="499"/>
                                          </p:stCondLst>
                                        </p:cTn>
                                        <p:tgtEl>
                                          <p:spTgt spid="81"/>
                                        </p:tgtEl>
                                        <p:attrNameLst>
                                          <p:attrName>style.visibility</p:attrName>
                                        </p:attrNameLst>
                                      </p:cBhvr>
                                      <p:to>
                                        <p:strVal val="visible"/>
                                      </p:to>
                                    </p:set>
                                  </p:childTnLst>
                                </p:cTn>
                              </p:par>
                            </p:childTnLst>
                          </p:cTn>
                        </p:par>
                      </p:childTnLst>
                    </p:cTn>
                  </p:par>
                  <p:par>
                    <p:cTn id="107" fill="hold">
                      <p:stCondLst>
                        <p:cond delay="indefinite"/>
                      </p:stCondLst>
                      <p:childTnLst>
                        <p:par>
                          <p:cTn id="108" fill="hold">
                            <p:stCondLst>
                              <p:cond delay="0"/>
                            </p:stCondLst>
                            <p:childTnLst>
                              <p:par>
                                <p:cTn id="109" presetID="1" presetClass="entr" presetSubtype="0" fill="hold" nodeType="clickEffect">
                                  <p:stCondLst>
                                    <p:cond delay="0"/>
                                  </p:stCondLst>
                                  <p:childTnLst>
                                    <p:set>
                                      <p:cBhvr>
                                        <p:cTn id="110" dur="1" fill="hold">
                                          <p:stCondLst>
                                            <p:cond delay="499"/>
                                          </p:stCondLst>
                                        </p:cTn>
                                        <p:tgtEl>
                                          <p:spTgt spid="84"/>
                                        </p:tgtEl>
                                        <p:attrNameLst>
                                          <p:attrName>style.visibility</p:attrName>
                                        </p:attrNameLst>
                                      </p:cBhvr>
                                      <p:to>
                                        <p:strVal val="visible"/>
                                      </p:to>
                                    </p:set>
                                  </p:childTnLst>
                                </p:cTn>
                              </p:par>
                            </p:childTnLst>
                          </p:cTn>
                        </p:par>
                      </p:childTnLst>
                    </p:cTn>
                  </p:par>
                  <p:par>
                    <p:cTn id="111" fill="hold">
                      <p:stCondLst>
                        <p:cond delay="indefinite"/>
                      </p:stCondLst>
                      <p:childTnLst>
                        <p:par>
                          <p:cTn id="112" fill="hold">
                            <p:stCondLst>
                              <p:cond delay="0"/>
                            </p:stCondLst>
                            <p:childTnLst>
                              <p:par>
                                <p:cTn id="113" presetID="1" presetClass="entr" presetSubtype="0" fill="hold" nodeType="clickEffect">
                                  <p:stCondLst>
                                    <p:cond delay="0"/>
                                  </p:stCondLst>
                                  <p:childTnLst>
                                    <p:set>
                                      <p:cBhvr>
                                        <p:cTn id="114" dur="1" fill="hold">
                                          <p:stCondLst>
                                            <p:cond delay="499"/>
                                          </p:stCondLst>
                                        </p:cTn>
                                        <p:tgtEl>
                                          <p:spTgt spid="87"/>
                                        </p:tgtEl>
                                        <p:attrNameLst>
                                          <p:attrName>style.visibility</p:attrName>
                                        </p:attrNameLst>
                                      </p:cBhvr>
                                      <p:to>
                                        <p:strVal val="visible"/>
                                      </p:to>
                                    </p:set>
                                  </p:childTnLst>
                                </p:cTn>
                              </p:par>
                            </p:childTnLst>
                          </p:cTn>
                        </p:par>
                      </p:childTnLst>
                    </p:cTn>
                  </p:par>
                  <p:par>
                    <p:cTn id="115" fill="hold">
                      <p:stCondLst>
                        <p:cond delay="indefinite"/>
                      </p:stCondLst>
                      <p:childTnLst>
                        <p:par>
                          <p:cTn id="116" fill="hold">
                            <p:stCondLst>
                              <p:cond delay="0"/>
                            </p:stCondLst>
                            <p:childTnLst>
                              <p:par>
                                <p:cTn id="117" presetID="1" presetClass="entr" presetSubtype="0" fill="hold" nodeType="clickEffect">
                                  <p:stCondLst>
                                    <p:cond delay="0"/>
                                  </p:stCondLst>
                                  <p:childTnLst>
                                    <p:set>
                                      <p:cBhvr>
                                        <p:cTn id="118" dur="1" fill="hold">
                                          <p:stCondLst>
                                            <p:cond delay="499"/>
                                          </p:stCondLst>
                                        </p:cTn>
                                        <p:tgtEl>
                                          <p:spTgt spid="9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19" restart="whenNotActive" fill="hold" evtFilter="cancelBubble" nodeType="interactiveSeq">
                <p:stCondLst>
                  <p:cond evt="onClick" delay="0">
                    <p:tgtEl>
                      <p:spTgt spid="2"/>
                    </p:tgtEl>
                  </p:cond>
                </p:stCondLst>
                <p:endSync evt="end" delay="0">
                  <p:rtn val="all"/>
                </p:endSync>
                <p:childTnLst>
                  <p:par>
                    <p:cTn id="120" fill="hold">
                      <p:stCondLst>
                        <p:cond delay="0"/>
                      </p:stCondLst>
                      <p:childTnLst>
                        <p:par>
                          <p:cTn id="121" fill="hold">
                            <p:stCondLst>
                              <p:cond delay="0"/>
                            </p:stCondLst>
                            <p:childTnLst>
                              <p:par>
                                <p:cTn id="122" presetID="1" presetClass="mediacall" presetSubtype="0" fill="hold" nodeType="clickEffect">
                                  <p:stCondLst>
                                    <p:cond delay="0"/>
                                  </p:stCondLst>
                                  <p:childTnLst>
                                    <p:cmd type="call" cmd="playFrom(0.0)">
                                      <p:cBhvr>
                                        <p:cTn id="123" dur="96223" fill="hold"/>
                                        <p:tgtEl>
                                          <p:spTgt spid="2"/>
                                        </p:tgtEl>
                                      </p:cBhvr>
                                    </p:cmd>
                                  </p:childTnLst>
                                </p:cTn>
                              </p:par>
                            </p:childTnLst>
                          </p:cTn>
                        </p:par>
                      </p:childTnLst>
                    </p:cTn>
                  </p:par>
                </p:childTnLst>
              </p:cTn>
              <p:nextCondLst>
                <p:cond evt="onClick" delay="0">
                  <p:tgtEl>
                    <p:spTgt spid="2"/>
                  </p:tgtEl>
                </p:cond>
              </p:nextCondLst>
            </p:seq>
            <p:audio>
              <p:cMediaNode vol="80000">
                <p:cTn id="124" fill="hold" display="0">
                  <p:stCondLst>
                    <p:cond delay="indefinite"/>
                  </p:stCondLst>
                  <p:endCondLst>
                    <p:cond evt="onStopAudio" delay="0">
                      <p:tgtEl>
                        <p:sldTgt/>
                      </p:tgtEl>
                    </p:cond>
                  </p:endCondLst>
                </p:cTn>
                <p:tgtEl>
                  <p:spTgt spid="2"/>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1"/>
          <p:cNvSpPr>
            <a:spLocks/>
          </p:cNvSpPr>
          <p:nvPr/>
        </p:nvSpPr>
        <p:spPr bwMode="auto">
          <a:xfrm>
            <a:off x="8353425" y="2796778"/>
            <a:ext cx="1345406" cy="483394"/>
          </a:xfrm>
          <a:custGeom>
            <a:avLst/>
            <a:gdLst>
              <a:gd name="T0" fmla="+- 0 10800 961"/>
              <a:gd name="T1" fmla="*/ T0 w 19679"/>
              <a:gd name="T2" fmla="+- 0 10800 961"/>
              <a:gd name="T3" fmla="*/ 10800 h 19679"/>
              <a:gd name="T4" fmla="+- 0 10800 961"/>
              <a:gd name="T5" fmla="*/ T4 w 19679"/>
              <a:gd name="T6" fmla="+- 0 10800 961"/>
              <a:gd name="T7" fmla="*/ 10800 h 19679"/>
              <a:gd name="T8" fmla="+- 0 10800 961"/>
              <a:gd name="T9" fmla="*/ T8 w 19679"/>
              <a:gd name="T10" fmla="+- 0 10800 961"/>
              <a:gd name="T11" fmla="*/ 10800 h 19679"/>
              <a:gd name="T12" fmla="+- 0 10800 961"/>
              <a:gd name="T13" fmla="*/ T12 w 19679"/>
              <a:gd name="T14" fmla="+- 0 10800 961"/>
              <a:gd name="T15" fmla="*/ 10800 h 19679"/>
            </a:gdLst>
            <a:ahLst/>
            <a:cxnLst>
              <a:cxn ang="0">
                <a:pos x="T1" y="T3"/>
              </a:cxn>
              <a:cxn ang="0">
                <a:pos x="T5" y="T7"/>
              </a:cxn>
              <a:cxn ang="0">
                <a:pos x="T9" y="T11"/>
              </a:cxn>
              <a:cxn ang="0">
                <a:pos x="T13" y="T15"/>
              </a:cxn>
            </a:cxnLst>
            <a:rect l="0" t="0" r="r" b="b"/>
            <a:pathLst>
              <a:path w="19679" h="19679">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FF2600"/>
          </a:solidFill>
          <a:ln w="12700" cap="flat" cmpd="sng">
            <a:solidFill>
              <a:srgbClr val="000000"/>
            </a:solidFill>
            <a:prstDash val="solid"/>
            <a:bevel/>
            <a:headEnd type="none" w="med" len="med"/>
            <a:tailEnd type="none" w="med" len="med"/>
          </a:ln>
          <a:effectLst>
            <a:outerShdw blurRad="76200" dist="38100" dir="5400000" algn="ctr" rotWithShape="0">
              <a:srgbClr val="000000">
                <a:alpha val="37999"/>
              </a:srgbClr>
            </a:outerShdw>
          </a:effectLst>
        </p:spPr>
        <p:txBody>
          <a:bodyPr lIns="0" tIns="0" rIns="0" bIns="0"/>
          <a:lstStyle/>
          <a:p>
            <a:pPr eaLnBrk="1">
              <a:defRPr/>
            </a:pPr>
            <a:endParaRPr lang="en-US" altLang="en-US" sz="1200" dirty="0"/>
          </a:p>
        </p:txBody>
      </p:sp>
      <p:grpSp>
        <p:nvGrpSpPr>
          <p:cNvPr id="4" name="Group 2"/>
          <p:cNvGrpSpPr>
            <a:grpSpLocks/>
          </p:cNvGrpSpPr>
          <p:nvPr/>
        </p:nvGrpSpPr>
        <p:grpSpPr bwMode="auto">
          <a:xfrm>
            <a:off x="2374703" y="1294806"/>
            <a:ext cx="7331273" cy="4435673"/>
            <a:chOff x="0" y="0"/>
            <a:chExt cx="24089923" cy="12810617"/>
          </a:xfrm>
        </p:grpSpPr>
        <p:grpSp>
          <p:nvGrpSpPr>
            <p:cNvPr id="5" name="Group 3"/>
            <p:cNvGrpSpPr>
              <a:grpSpLocks/>
            </p:cNvGrpSpPr>
            <p:nvPr/>
          </p:nvGrpSpPr>
          <p:grpSpPr bwMode="auto">
            <a:xfrm>
              <a:off x="11146486" y="5733344"/>
              <a:ext cx="1688594" cy="1688525"/>
              <a:chOff x="0" y="0"/>
              <a:chExt cx="1688594" cy="1688524"/>
            </a:xfrm>
          </p:grpSpPr>
          <p:sp>
            <p:nvSpPr>
              <p:cNvPr id="65" name="AutoShape 4"/>
              <p:cNvSpPr>
                <a:spLocks/>
              </p:cNvSpPr>
              <p:nvPr/>
            </p:nvSpPr>
            <p:spPr bwMode="auto">
              <a:xfrm>
                <a:off x="0" y="0"/>
                <a:ext cx="1688594" cy="1688524"/>
              </a:xfrm>
              <a:custGeom>
                <a:avLst/>
                <a:gdLst>
                  <a:gd name="T0" fmla="*/ 2147483647 w 19679"/>
                  <a:gd name="T1" fmla="*/ 2147483647 h 19679"/>
                  <a:gd name="T2" fmla="*/ 2147483647 w 19679"/>
                  <a:gd name="T3" fmla="*/ 2147483647 h 19679"/>
                  <a:gd name="T4" fmla="*/ 2147483647 w 19679"/>
                  <a:gd name="T5" fmla="*/ 2147483647 h 19679"/>
                  <a:gd name="T6" fmla="*/ 2147483647 w 19679"/>
                  <a:gd name="T7" fmla="*/ 2147483647 h 1967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9679" h="19679">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FFFFFF"/>
              </a:solidFill>
              <a:ln w="38100" cap="flat" cmpd="sng">
                <a:solidFill>
                  <a:srgbClr val="141414"/>
                </a:solidFill>
                <a:prstDash val="solid"/>
                <a:bevel/>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p>
                <a:endParaRPr lang="en-GB" sz="1200"/>
              </a:p>
            </p:txBody>
          </p:sp>
          <p:sp>
            <p:nvSpPr>
              <p:cNvPr id="66" name="Rectangle 5"/>
              <p:cNvSpPr>
                <a:spLocks/>
              </p:cNvSpPr>
              <p:nvPr/>
            </p:nvSpPr>
            <p:spPr bwMode="auto">
              <a:xfrm>
                <a:off x="301017" y="389715"/>
                <a:ext cx="1086560" cy="9090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Living Room</a:t>
                </a:r>
                <a:endParaRPr lang="en-US" altLang="en-US" sz="675"/>
              </a:p>
            </p:txBody>
          </p:sp>
        </p:grpSp>
        <p:sp>
          <p:nvSpPr>
            <p:cNvPr id="6" name="Rectangle 6"/>
            <p:cNvSpPr>
              <a:spLocks/>
            </p:cNvSpPr>
            <p:nvPr/>
          </p:nvSpPr>
          <p:spPr bwMode="auto">
            <a:xfrm>
              <a:off x="15156515" y="609759"/>
              <a:ext cx="2291993" cy="565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Fist Clenched</a:t>
              </a:r>
              <a:endParaRPr lang="en-US" altLang="en-US" sz="675"/>
            </a:p>
          </p:txBody>
        </p:sp>
        <p:sp>
          <p:nvSpPr>
            <p:cNvPr id="7" name="Rectangle 7"/>
            <p:cNvSpPr>
              <a:spLocks/>
            </p:cNvSpPr>
            <p:nvPr/>
          </p:nvSpPr>
          <p:spPr bwMode="auto">
            <a:xfrm>
              <a:off x="16256451" y="1841855"/>
              <a:ext cx="2825033" cy="5407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Middle of the room</a:t>
              </a:r>
              <a:endParaRPr lang="en-US" altLang="en-US" sz="675"/>
            </a:p>
          </p:txBody>
        </p:sp>
        <p:sp>
          <p:nvSpPr>
            <p:cNvPr id="8" name="Rectangle 8"/>
            <p:cNvSpPr>
              <a:spLocks/>
            </p:cNvSpPr>
            <p:nvPr/>
          </p:nvSpPr>
          <p:spPr bwMode="auto">
            <a:xfrm>
              <a:off x="18457391" y="2717929"/>
              <a:ext cx="2549236" cy="5407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You fucking Slag</a:t>
              </a:r>
              <a:endParaRPr lang="en-US" altLang="en-US" sz="675"/>
            </a:p>
          </p:txBody>
        </p:sp>
        <p:sp>
          <p:nvSpPr>
            <p:cNvPr id="9" name="Rectangle 9"/>
            <p:cNvSpPr>
              <a:spLocks/>
            </p:cNvSpPr>
            <p:nvPr/>
          </p:nvSpPr>
          <p:spPr bwMode="auto">
            <a:xfrm>
              <a:off x="19543742" y="3533545"/>
              <a:ext cx="2848907" cy="5407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eaLnBrk="0" hangingPunct="0">
                <a:defRPr sz="3600">
                  <a:solidFill>
                    <a:srgbClr val="000000"/>
                  </a:solidFill>
                  <a:latin typeface="Arial" pitchFamily="34" charset="0"/>
                  <a:cs typeface="Arial" pitchFamily="34" charset="0"/>
                  <a:sym typeface="Arial" pitchFamily="34" charset="0"/>
                </a:defRPr>
              </a:lvl1pPr>
              <a:lvl2pPr marL="742950" indent="-285750" eaLnBrk="0" hangingPunct="0">
                <a:defRPr sz="3600">
                  <a:solidFill>
                    <a:srgbClr val="000000"/>
                  </a:solidFill>
                  <a:latin typeface="Arial" pitchFamily="34" charset="0"/>
                  <a:cs typeface="Arial" pitchFamily="34" charset="0"/>
                  <a:sym typeface="Arial" pitchFamily="34" charset="0"/>
                </a:defRPr>
              </a:lvl2pPr>
              <a:lvl3pPr marL="1143000" indent="-228600" eaLnBrk="0" hangingPunct="0">
                <a:defRPr sz="3600">
                  <a:solidFill>
                    <a:srgbClr val="000000"/>
                  </a:solidFill>
                  <a:latin typeface="Arial" pitchFamily="34" charset="0"/>
                  <a:cs typeface="Arial" pitchFamily="34" charset="0"/>
                  <a:sym typeface="Arial" pitchFamily="34" charset="0"/>
                </a:defRPr>
              </a:lvl3pPr>
              <a:lvl4pPr marL="1600200" indent="-228600" eaLnBrk="0" hangingPunct="0">
                <a:defRPr sz="3600">
                  <a:solidFill>
                    <a:srgbClr val="000000"/>
                  </a:solidFill>
                  <a:latin typeface="Arial" pitchFamily="34" charset="0"/>
                  <a:cs typeface="Arial" pitchFamily="34" charset="0"/>
                  <a:sym typeface="Arial" pitchFamily="34" charset="0"/>
                </a:defRPr>
              </a:lvl4pPr>
              <a:lvl5pPr marL="2057400" indent="-228600" eaLnBrk="0" hangingPunct="0">
                <a:defRPr sz="3600">
                  <a:solidFill>
                    <a:srgbClr val="000000"/>
                  </a:solidFill>
                  <a:latin typeface="Arial" pitchFamily="34" charset="0"/>
                  <a:cs typeface="Arial" pitchFamily="34" charset="0"/>
                  <a:sym typeface="Arial" pitchFamily="34" charset="0"/>
                </a:defRPr>
              </a:lvl5pPr>
              <a:lvl6pPr marL="2514600" indent="-228600" eaLnBrk="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2971800" indent="-228600" eaLnBrk="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3429000" indent="-228600" eaLnBrk="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3886200" indent="-228600" eaLnBrk="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r>
                <a:rPr lang="en-US" altLang="en-US" sz="938" dirty="0"/>
                <a:t>You fucking Whore</a:t>
              </a:r>
              <a:endParaRPr lang="en-US" sz="675"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a:p>
              <a:pPr eaLnBrk="1">
                <a:defRPr/>
              </a:pPr>
              <a:endParaRPr lang="en-US" altLang="en-US" sz="675" dirty="0"/>
            </a:p>
          </p:txBody>
        </p:sp>
        <p:sp>
          <p:nvSpPr>
            <p:cNvPr id="10" name="Rectangle 10"/>
            <p:cNvSpPr>
              <a:spLocks/>
            </p:cNvSpPr>
            <p:nvPr/>
          </p:nvSpPr>
          <p:spPr bwMode="auto">
            <a:xfrm>
              <a:off x="20144551" y="4698956"/>
              <a:ext cx="3812464" cy="5657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75"/>
                <a:t>You Been Shagging Tom</a:t>
              </a:r>
              <a:endParaRPr lang="en-US" altLang="en-US" sz="675"/>
            </a:p>
          </p:txBody>
        </p:sp>
        <p:sp>
          <p:nvSpPr>
            <p:cNvPr id="11" name="Rectangle 11"/>
            <p:cNvSpPr>
              <a:spLocks/>
            </p:cNvSpPr>
            <p:nvPr/>
          </p:nvSpPr>
          <p:spPr bwMode="auto">
            <a:xfrm>
              <a:off x="20631306" y="5652408"/>
              <a:ext cx="2838955" cy="5657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75"/>
                <a:t>Sitting on the sofa</a:t>
              </a:r>
              <a:endParaRPr lang="en-US" altLang="en-US" sz="675"/>
            </a:p>
          </p:txBody>
        </p:sp>
        <p:sp>
          <p:nvSpPr>
            <p:cNvPr id="12" name="Rectangle 12"/>
            <p:cNvSpPr>
              <a:spLocks/>
            </p:cNvSpPr>
            <p:nvPr/>
          </p:nvSpPr>
          <p:spPr bwMode="auto">
            <a:xfrm>
              <a:off x="19053559" y="6602707"/>
              <a:ext cx="5036364" cy="565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Started to cry / you were scared</a:t>
              </a:r>
              <a:endParaRPr lang="en-US" altLang="en-US" sz="675"/>
            </a:p>
          </p:txBody>
        </p:sp>
        <p:sp>
          <p:nvSpPr>
            <p:cNvPr id="13" name="Rectangle 13"/>
            <p:cNvSpPr>
              <a:spLocks/>
            </p:cNvSpPr>
            <p:nvPr/>
          </p:nvSpPr>
          <p:spPr bwMode="auto">
            <a:xfrm>
              <a:off x="21387372" y="7399700"/>
              <a:ext cx="1509175" cy="6022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125"/>
                <a:t>Begged</a:t>
              </a:r>
              <a:endParaRPr lang="en-US" altLang="en-US" sz="675"/>
            </a:p>
          </p:txBody>
        </p:sp>
        <p:sp>
          <p:nvSpPr>
            <p:cNvPr id="14" name="Rectangle 14"/>
            <p:cNvSpPr>
              <a:spLocks/>
            </p:cNvSpPr>
            <p:nvPr/>
          </p:nvSpPr>
          <p:spPr bwMode="auto">
            <a:xfrm>
              <a:off x="20404757" y="8115689"/>
              <a:ext cx="1902045" cy="56577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75"/>
                <a:t>Calm Down</a:t>
              </a:r>
              <a:endParaRPr lang="en-US" altLang="en-US" sz="675"/>
            </a:p>
          </p:txBody>
        </p:sp>
        <p:sp>
          <p:nvSpPr>
            <p:cNvPr id="15" name="Rectangle 15"/>
            <p:cNvSpPr>
              <a:spLocks/>
            </p:cNvSpPr>
            <p:nvPr/>
          </p:nvSpPr>
          <p:spPr bwMode="auto">
            <a:xfrm>
              <a:off x="15631382" y="8821674"/>
              <a:ext cx="8406082" cy="58993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88"/>
                <a:t>Please don’t do this i haven’t done anything wrong</a:t>
              </a:r>
              <a:endParaRPr lang="en-US" altLang="en-US" sz="675"/>
            </a:p>
          </p:txBody>
        </p:sp>
        <p:sp>
          <p:nvSpPr>
            <p:cNvPr id="16" name="Rectangle 16"/>
            <p:cNvSpPr>
              <a:spLocks/>
            </p:cNvSpPr>
            <p:nvPr/>
          </p:nvSpPr>
          <p:spPr bwMode="auto">
            <a:xfrm>
              <a:off x="15725816" y="9682301"/>
              <a:ext cx="3295702" cy="5407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938"/>
                <a:t>Marched Towards you</a:t>
              </a:r>
              <a:endParaRPr lang="en-US" altLang="en-US" sz="675"/>
            </a:p>
          </p:txBody>
        </p:sp>
        <p:sp>
          <p:nvSpPr>
            <p:cNvPr id="17" name="Rectangle 17"/>
            <p:cNvSpPr>
              <a:spLocks/>
            </p:cNvSpPr>
            <p:nvPr/>
          </p:nvSpPr>
          <p:spPr bwMode="auto">
            <a:xfrm>
              <a:off x="15479095" y="10409387"/>
              <a:ext cx="2508197" cy="5776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50"/>
                <a:t>Stood over me</a:t>
              </a:r>
              <a:endParaRPr lang="en-US" altLang="en-US" sz="675"/>
            </a:p>
          </p:txBody>
        </p:sp>
        <p:sp>
          <p:nvSpPr>
            <p:cNvPr id="18" name="Rectangle 18"/>
            <p:cNvSpPr>
              <a:spLocks/>
            </p:cNvSpPr>
            <p:nvPr/>
          </p:nvSpPr>
          <p:spPr bwMode="auto">
            <a:xfrm>
              <a:off x="14729018" y="10993169"/>
              <a:ext cx="1300965" cy="565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Glaring</a:t>
              </a:r>
              <a:endParaRPr lang="en-US" altLang="en-US" sz="675"/>
            </a:p>
          </p:txBody>
        </p:sp>
        <p:sp>
          <p:nvSpPr>
            <p:cNvPr id="19" name="Rectangle 19"/>
            <p:cNvSpPr>
              <a:spLocks/>
            </p:cNvSpPr>
            <p:nvPr/>
          </p:nvSpPr>
          <p:spPr bwMode="auto">
            <a:xfrm>
              <a:off x="11978764" y="11790202"/>
              <a:ext cx="4464765" cy="63948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00"/>
                <a:t>Pulled back his right fist</a:t>
              </a:r>
              <a:endParaRPr lang="en-US" altLang="en-US" sz="675"/>
            </a:p>
          </p:txBody>
        </p:sp>
        <p:sp>
          <p:nvSpPr>
            <p:cNvPr id="20" name="Rectangle 20"/>
            <p:cNvSpPr>
              <a:spLocks/>
            </p:cNvSpPr>
            <p:nvPr/>
          </p:nvSpPr>
          <p:spPr bwMode="auto">
            <a:xfrm>
              <a:off x="6614922" y="12245254"/>
              <a:ext cx="4750894" cy="565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Held hands in front of my face</a:t>
              </a:r>
              <a:endParaRPr lang="en-US" altLang="en-US" sz="675"/>
            </a:p>
          </p:txBody>
        </p:sp>
        <p:sp>
          <p:nvSpPr>
            <p:cNvPr id="21" name="Rectangle 21"/>
            <p:cNvSpPr>
              <a:spLocks/>
            </p:cNvSpPr>
            <p:nvPr/>
          </p:nvSpPr>
          <p:spPr bwMode="auto">
            <a:xfrm>
              <a:off x="3027019" y="11360243"/>
              <a:ext cx="4054712" cy="5653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13"/>
                <a:t>Please please greg don't </a:t>
              </a:r>
              <a:endParaRPr lang="en-US" altLang="en-US" sz="675"/>
            </a:p>
          </p:txBody>
        </p:sp>
        <p:sp>
          <p:nvSpPr>
            <p:cNvPr id="22" name="Rectangle 22"/>
            <p:cNvSpPr>
              <a:spLocks/>
            </p:cNvSpPr>
            <p:nvPr/>
          </p:nvSpPr>
          <p:spPr bwMode="auto">
            <a:xfrm>
              <a:off x="86526" y="10576786"/>
              <a:ext cx="4177291" cy="60221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125"/>
                <a:t>punched me really hard</a:t>
              </a:r>
              <a:endParaRPr lang="en-US" altLang="en-US" sz="675"/>
            </a:p>
          </p:txBody>
        </p:sp>
        <p:sp>
          <p:nvSpPr>
            <p:cNvPr id="23" name="Rectangle 23"/>
            <p:cNvSpPr>
              <a:spLocks/>
            </p:cNvSpPr>
            <p:nvPr/>
          </p:nvSpPr>
          <p:spPr bwMode="auto">
            <a:xfrm>
              <a:off x="2195753" y="9751872"/>
              <a:ext cx="1546810" cy="65177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left eye</a:t>
              </a:r>
              <a:endParaRPr lang="en-US" altLang="en-US" sz="675"/>
            </a:p>
          </p:txBody>
        </p:sp>
        <p:sp>
          <p:nvSpPr>
            <p:cNvPr id="24" name="Rectangle 24"/>
            <p:cNvSpPr>
              <a:spLocks/>
            </p:cNvSpPr>
            <p:nvPr/>
          </p:nvSpPr>
          <p:spPr bwMode="auto">
            <a:xfrm>
              <a:off x="1117258" y="8411795"/>
              <a:ext cx="4009388" cy="70090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388"/>
                <a:t>blood all over face</a:t>
              </a:r>
              <a:endParaRPr lang="en-US" altLang="en-US" sz="675"/>
            </a:p>
          </p:txBody>
        </p:sp>
        <p:sp>
          <p:nvSpPr>
            <p:cNvPr id="25" name="Rectangle 25"/>
            <p:cNvSpPr>
              <a:spLocks/>
            </p:cNvSpPr>
            <p:nvPr/>
          </p:nvSpPr>
          <p:spPr bwMode="auto">
            <a:xfrm>
              <a:off x="0" y="7513387"/>
              <a:ext cx="3527303" cy="65177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wiped blood away</a:t>
              </a:r>
              <a:endParaRPr lang="en-US" altLang="en-US" sz="675"/>
            </a:p>
          </p:txBody>
        </p:sp>
        <p:sp>
          <p:nvSpPr>
            <p:cNvPr id="26" name="Rectangle 26"/>
            <p:cNvSpPr>
              <a:spLocks/>
            </p:cNvSpPr>
            <p:nvPr/>
          </p:nvSpPr>
          <p:spPr bwMode="auto">
            <a:xfrm>
              <a:off x="171327" y="5991732"/>
              <a:ext cx="3597085" cy="65177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hand was covered</a:t>
              </a:r>
              <a:endParaRPr lang="en-US" altLang="en-US" sz="675"/>
            </a:p>
          </p:txBody>
        </p:sp>
        <p:sp>
          <p:nvSpPr>
            <p:cNvPr id="27" name="Rectangle 27"/>
            <p:cNvSpPr>
              <a:spLocks/>
            </p:cNvSpPr>
            <p:nvPr/>
          </p:nvSpPr>
          <p:spPr bwMode="auto">
            <a:xfrm>
              <a:off x="417930" y="4792868"/>
              <a:ext cx="2419259" cy="6022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125"/>
                <a:t>stayed sitting</a:t>
              </a:r>
              <a:endParaRPr lang="en-US" altLang="en-US" sz="675"/>
            </a:p>
          </p:txBody>
        </p:sp>
        <p:sp>
          <p:nvSpPr>
            <p:cNvPr id="28" name="Rectangle 28"/>
            <p:cNvSpPr>
              <a:spLocks/>
            </p:cNvSpPr>
            <p:nvPr/>
          </p:nvSpPr>
          <p:spPr bwMode="auto">
            <a:xfrm>
              <a:off x="1046622" y="3594004"/>
              <a:ext cx="3494009" cy="63948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00"/>
                <a:t>Greg looked down</a:t>
              </a:r>
              <a:endParaRPr lang="en-US" altLang="en-US" sz="675"/>
            </a:p>
          </p:txBody>
        </p:sp>
        <p:sp>
          <p:nvSpPr>
            <p:cNvPr id="29" name="Rectangle 29"/>
            <p:cNvSpPr>
              <a:spLocks/>
            </p:cNvSpPr>
            <p:nvPr/>
          </p:nvSpPr>
          <p:spPr bwMode="auto">
            <a:xfrm>
              <a:off x="2079356" y="2717929"/>
              <a:ext cx="3302405" cy="65177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You fucking Slag</a:t>
              </a:r>
              <a:endParaRPr lang="en-US" altLang="en-US" sz="675"/>
            </a:p>
          </p:txBody>
        </p:sp>
        <p:sp>
          <p:nvSpPr>
            <p:cNvPr id="30" name="Rectangle 30"/>
            <p:cNvSpPr>
              <a:spLocks/>
            </p:cNvSpPr>
            <p:nvPr/>
          </p:nvSpPr>
          <p:spPr bwMode="auto">
            <a:xfrm>
              <a:off x="2786034" y="1841855"/>
              <a:ext cx="4715640" cy="65177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238"/>
                <a:t>Grabbed me both hands</a:t>
              </a:r>
              <a:endParaRPr lang="en-US" altLang="en-US" sz="675"/>
            </a:p>
          </p:txBody>
        </p:sp>
        <p:sp>
          <p:nvSpPr>
            <p:cNvPr id="31" name="Rectangle 31"/>
            <p:cNvSpPr>
              <a:spLocks/>
            </p:cNvSpPr>
            <p:nvPr/>
          </p:nvSpPr>
          <p:spPr bwMode="auto">
            <a:xfrm>
              <a:off x="5121835" y="1219579"/>
              <a:ext cx="2222490" cy="58993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88"/>
                <a:t>Lifted me up</a:t>
              </a:r>
              <a:endParaRPr lang="en-US" altLang="en-US" sz="675"/>
            </a:p>
          </p:txBody>
        </p:sp>
        <p:sp>
          <p:nvSpPr>
            <p:cNvPr id="32" name="Rectangle 32"/>
            <p:cNvSpPr>
              <a:spLocks/>
            </p:cNvSpPr>
            <p:nvPr/>
          </p:nvSpPr>
          <p:spPr bwMode="auto">
            <a:xfrm>
              <a:off x="6612423" y="725707"/>
              <a:ext cx="3160709" cy="5776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50"/>
                <a:t>Dragged in kitchen</a:t>
              </a:r>
              <a:endParaRPr lang="en-US" altLang="en-US" sz="675"/>
            </a:p>
          </p:txBody>
        </p:sp>
        <p:sp>
          <p:nvSpPr>
            <p:cNvPr id="33" name="Rectangle 33"/>
            <p:cNvSpPr>
              <a:spLocks/>
            </p:cNvSpPr>
            <p:nvPr/>
          </p:nvSpPr>
          <p:spPr bwMode="auto">
            <a:xfrm>
              <a:off x="8984990" y="0"/>
              <a:ext cx="1519878" cy="5776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50"/>
                <a:t>Tip Toes</a:t>
              </a:r>
              <a:endParaRPr lang="en-US" altLang="en-US" sz="675"/>
            </a:p>
          </p:txBody>
        </p:sp>
        <p:grpSp>
          <p:nvGrpSpPr>
            <p:cNvPr id="34" name="Group 34"/>
            <p:cNvGrpSpPr>
              <a:grpSpLocks/>
            </p:cNvGrpSpPr>
            <p:nvPr/>
          </p:nvGrpSpPr>
          <p:grpSpPr bwMode="auto">
            <a:xfrm>
              <a:off x="10872408" y="300507"/>
              <a:ext cx="4180812" cy="5446887"/>
              <a:chOff x="0" y="0"/>
              <a:chExt cx="4180811" cy="5446887"/>
            </a:xfrm>
          </p:grpSpPr>
          <p:sp>
            <p:nvSpPr>
              <p:cNvPr id="63" name="Rectangle 35"/>
              <p:cNvSpPr>
                <a:spLocks/>
              </p:cNvSpPr>
              <p:nvPr/>
            </p:nvSpPr>
            <p:spPr bwMode="auto">
              <a:xfrm>
                <a:off x="0" y="0"/>
                <a:ext cx="4180811" cy="5919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defRPr sz="3600">
                    <a:solidFill>
                      <a:srgbClr val="000000"/>
                    </a:solidFill>
                    <a:latin typeface="Arial" panose="020B0604020202020204" pitchFamily="34" charset="0"/>
                    <a:cs typeface="Arial" panose="020B0604020202020204" pitchFamily="34" charset="0"/>
                    <a:sym typeface="Arial" panose="020B0604020202020204" pitchFamily="34" charset="0"/>
                  </a:defRPr>
                </a:lvl1pPr>
                <a:lvl2pPr marL="742950" indent="-285750">
                  <a:defRPr sz="3600">
                    <a:solidFill>
                      <a:srgbClr val="000000"/>
                    </a:solidFill>
                    <a:latin typeface="Arial" panose="020B0604020202020204" pitchFamily="34" charset="0"/>
                    <a:cs typeface="Arial" panose="020B0604020202020204" pitchFamily="34" charset="0"/>
                    <a:sym typeface="Arial" panose="020B0604020202020204" pitchFamily="34" charset="0"/>
                  </a:defRPr>
                </a:lvl2pPr>
                <a:lvl3pPr marL="11430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3pPr>
                <a:lvl4pPr marL="16002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4pPr>
                <a:lvl5pPr marL="2057400" indent="-228600">
                  <a:defRPr sz="3600">
                    <a:solidFill>
                      <a:srgbClr val="000000"/>
                    </a:solidFill>
                    <a:latin typeface="Arial" panose="020B0604020202020204" pitchFamily="34" charset="0"/>
                    <a:cs typeface="Arial" panose="020B0604020202020204" pitchFamily="34" charset="0"/>
                    <a:sym typeface="Arial" panose="020B0604020202020204" pitchFamily="34" charset="0"/>
                  </a:defRPr>
                </a:lvl5pPr>
                <a:lvl6pPr marL="25146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6pPr>
                <a:lvl7pPr marL="29718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7pPr>
                <a:lvl8pPr marL="34290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8pPr>
                <a:lvl9pPr marL="3886200" indent="-228600" eaLnBrk="0" fontAlgn="base" hangingPunct="0">
                  <a:spcBef>
                    <a:spcPct val="0"/>
                  </a:spcBef>
                  <a:spcAft>
                    <a:spcPct val="0"/>
                  </a:spcAft>
                  <a:defRPr sz="3600">
                    <a:solidFill>
                      <a:srgbClr val="000000"/>
                    </a:solidFill>
                    <a:latin typeface="Arial" panose="020B0604020202020204" pitchFamily="34" charset="0"/>
                    <a:cs typeface="Arial" panose="020B0604020202020204" pitchFamily="34" charset="0"/>
                    <a:sym typeface="Arial" panose="020B0604020202020204" pitchFamily="34" charset="0"/>
                  </a:defRPr>
                </a:lvl9pPr>
              </a:lstStyle>
              <a:p>
                <a:pPr eaLnBrk="1"/>
                <a:r>
                  <a:rPr lang="en-US" altLang="en-US" sz="1088"/>
                  <a:t>Stormed into living room</a:t>
                </a:r>
                <a:endParaRPr lang="en-US" altLang="en-US" sz="675"/>
              </a:p>
            </p:txBody>
          </p:sp>
          <p:sp>
            <p:nvSpPr>
              <p:cNvPr id="64" name="Line 36"/>
              <p:cNvSpPr>
                <a:spLocks noChangeShapeType="1"/>
              </p:cNvSpPr>
              <p:nvPr/>
            </p:nvSpPr>
            <p:spPr bwMode="auto">
              <a:xfrm flipV="1">
                <a:off x="1181356" y="596975"/>
                <a:ext cx="35211" cy="485018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sp>
          <p:nvSpPr>
            <p:cNvPr id="35" name="Line 37"/>
            <p:cNvSpPr>
              <a:spLocks noChangeShapeType="1"/>
            </p:cNvSpPr>
            <p:nvPr/>
          </p:nvSpPr>
          <p:spPr bwMode="auto">
            <a:xfrm flipV="1">
              <a:off x="12398046" y="1447663"/>
              <a:ext cx="2245654" cy="4408324"/>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36" name="Line 38"/>
            <p:cNvSpPr>
              <a:spLocks noChangeShapeType="1"/>
            </p:cNvSpPr>
            <p:nvPr/>
          </p:nvSpPr>
          <p:spPr bwMode="auto">
            <a:xfrm flipV="1">
              <a:off x="12525195" y="2470655"/>
              <a:ext cx="3777316" cy="344550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37" name="Line 39"/>
            <p:cNvSpPr>
              <a:spLocks noChangeShapeType="1"/>
            </p:cNvSpPr>
            <p:nvPr/>
          </p:nvSpPr>
          <p:spPr bwMode="auto">
            <a:xfrm flipV="1">
              <a:off x="12652345" y="3111961"/>
              <a:ext cx="5711943" cy="293143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38" name="Line 40"/>
            <p:cNvSpPr>
              <a:spLocks noChangeShapeType="1"/>
            </p:cNvSpPr>
            <p:nvPr/>
          </p:nvSpPr>
          <p:spPr bwMode="auto">
            <a:xfrm flipV="1">
              <a:off x="12779494" y="4301727"/>
              <a:ext cx="6695884" cy="2042546"/>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39" name="Line 41"/>
            <p:cNvSpPr>
              <a:spLocks noChangeShapeType="1"/>
            </p:cNvSpPr>
            <p:nvPr/>
          </p:nvSpPr>
          <p:spPr bwMode="auto">
            <a:xfrm flipV="1">
              <a:off x="12890994" y="5013523"/>
              <a:ext cx="7186876" cy="139952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0" name="Line 42"/>
            <p:cNvSpPr>
              <a:spLocks noChangeShapeType="1"/>
            </p:cNvSpPr>
            <p:nvPr/>
          </p:nvSpPr>
          <p:spPr bwMode="auto">
            <a:xfrm flipV="1">
              <a:off x="12889038" y="5991813"/>
              <a:ext cx="7689606" cy="65162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1" name="Line 43"/>
            <p:cNvSpPr>
              <a:spLocks noChangeShapeType="1"/>
            </p:cNvSpPr>
            <p:nvPr/>
          </p:nvSpPr>
          <p:spPr bwMode="auto">
            <a:xfrm>
              <a:off x="12889038" y="6904770"/>
              <a:ext cx="6110996"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2" name="Line 44"/>
            <p:cNvSpPr>
              <a:spLocks noChangeShapeType="1"/>
            </p:cNvSpPr>
            <p:nvPr/>
          </p:nvSpPr>
          <p:spPr bwMode="auto">
            <a:xfrm>
              <a:off x="13025968" y="7056070"/>
              <a:ext cx="8170818" cy="60176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3" name="Line 45"/>
            <p:cNvSpPr>
              <a:spLocks noChangeShapeType="1"/>
            </p:cNvSpPr>
            <p:nvPr/>
          </p:nvSpPr>
          <p:spPr bwMode="auto">
            <a:xfrm>
              <a:off x="12740371" y="7167825"/>
              <a:ext cx="7488122" cy="123618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4" name="Line 46"/>
            <p:cNvSpPr>
              <a:spLocks noChangeShapeType="1"/>
            </p:cNvSpPr>
            <p:nvPr/>
          </p:nvSpPr>
          <p:spPr bwMode="auto">
            <a:xfrm>
              <a:off x="12525195" y="7270983"/>
              <a:ext cx="2826630" cy="1764017"/>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5" name="Line 47"/>
            <p:cNvSpPr>
              <a:spLocks noChangeShapeType="1"/>
            </p:cNvSpPr>
            <p:nvPr/>
          </p:nvSpPr>
          <p:spPr bwMode="auto">
            <a:xfrm>
              <a:off x="12409783" y="7389617"/>
              <a:ext cx="3127875" cy="248441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6" name="Line 48"/>
            <p:cNvSpPr>
              <a:spLocks noChangeShapeType="1"/>
            </p:cNvSpPr>
            <p:nvPr/>
          </p:nvSpPr>
          <p:spPr bwMode="auto">
            <a:xfrm>
              <a:off x="12239598" y="7387897"/>
              <a:ext cx="3258937" cy="325982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7" name="Line 49"/>
            <p:cNvSpPr>
              <a:spLocks noChangeShapeType="1"/>
            </p:cNvSpPr>
            <p:nvPr/>
          </p:nvSpPr>
          <p:spPr bwMode="auto">
            <a:xfrm>
              <a:off x="12088975" y="7449792"/>
              <a:ext cx="2507778" cy="355898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8" name="Line 50"/>
            <p:cNvSpPr>
              <a:spLocks noChangeShapeType="1"/>
            </p:cNvSpPr>
            <p:nvPr/>
          </p:nvSpPr>
          <p:spPr bwMode="auto">
            <a:xfrm flipH="1" flipV="1">
              <a:off x="11969650" y="7446354"/>
              <a:ext cx="569239" cy="446334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49" name="Line 51"/>
            <p:cNvSpPr>
              <a:spLocks noChangeShapeType="1"/>
            </p:cNvSpPr>
            <p:nvPr/>
          </p:nvSpPr>
          <p:spPr bwMode="auto">
            <a:xfrm flipV="1">
              <a:off x="9379714" y="7336317"/>
              <a:ext cx="2247611" cy="4576817"/>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0" name="Line 52"/>
            <p:cNvSpPr>
              <a:spLocks noChangeShapeType="1"/>
            </p:cNvSpPr>
            <p:nvPr/>
          </p:nvSpPr>
          <p:spPr bwMode="auto">
            <a:xfrm flipV="1">
              <a:off x="7026472" y="7087017"/>
              <a:ext cx="4285913" cy="428453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1" name="Line 53"/>
            <p:cNvSpPr>
              <a:spLocks noChangeShapeType="1"/>
            </p:cNvSpPr>
            <p:nvPr/>
          </p:nvSpPr>
          <p:spPr bwMode="auto">
            <a:xfrm flipV="1">
              <a:off x="4295694" y="6810207"/>
              <a:ext cx="6879761" cy="394067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2" name="Line 54"/>
            <p:cNvSpPr>
              <a:spLocks noChangeShapeType="1"/>
            </p:cNvSpPr>
            <p:nvPr/>
          </p:nvSpPr>
          <p:spPr bwMode="auto">
            <a:xfrm flipV="1">
              <a:off x="4014009" y="6791295"/>
              <a:ext cx="7073420" cy="3194488"/>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3" name="Line 55"/>
            <p:cNvSpPr>
              <a:spLocks noChangeShapeType="1"/>
            </p:cNvSpPr>
            <p:nvPr/>
          </p:nvSpPr>
          <p:spPr bwMode="auto">
            <a:xfrm flipV="1">
              <a:off x="5138792" y="6631398"/>
              <a:ext cx="5905602" cy="212679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4" name="Line 56"/>
            <p:cNvSpPr>
              <a:spLocks noChangeShapeType="1"/>
            </p:cNvSpPr>
            <p:nvPr/>
          </p:nvSpPr>
          <p:spPr bwMode="auto">
            <a:xfrm flipV="1">
              <a:off x="3595394" y="6486976"/>
              <a:ext cx="7452912" cy="135138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5" name="Line 57"/>
            <p:cNvSpPr>
              <a:spLocks noChangeShapeType="1"/>
            </p:cNvSpPr>
            <p:nvPr/>
          </p:nvSpPr>
          <p:spPr bwMode="auto">
            <a:xfrm>
              <a:off x="3902508" y="6321921"/>
              <a:ext cx="7280771" cy="0"/>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6" name="Line 58"/>
            <p:cNvSpPr>
              <a:spLocks noChangeShapeType="1"/>
            </p:cNvSpPr>
            <p:nvPr/>
          </p:nvSpPr>
          <p:spPr bwMode="auto">
            <a:xfrm>
              <a:off x="2957691" y="5113243"/>
              <a:ext cx="8288185" cy="102471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7" name="Line 59"/>
            <p:cNvSpPr>
              <a:spLocks noChangeShapeType="1"/>
            </p:cNvSpPr>
            <p:nvPr/>
          </p:nvSpPr>
          <p:spPr bwMode="auto">
            <a:xfrm>
              <a:off x="4544124" y="3963021"/>
              <a:ext cx="6695884" cy="205286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8" name="Line 60"/>
            <p:cNvSpPr>
              <a:spLocks noChangeShapeType="1"/>
            </p:cNvSpPr>
            <p:nvPr/>
          </p:nvSpPr>
          <p:spPr bwMode="auto">
            <a:xfrm>
              <a:off x="5402872" y="3136031"/>
              <a:ext cx="5948636" cy="282827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59" name="Line 61"/>
            <p:cNvSpPr>
              <a:spLocks noChangeShapeType="1"/>
            </p:cNvSpPr>
            <p:nvPr/>
          </p:nvSpPr>
          <p:spPr bwMode="auto">
            <a:xfrm>
              <a:off x="7357060" y="2377812"/>
              <a:ext cx="4021834" cy="3460982"/>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0" name="Line 62"/>
            <p:cNvSpPr>
              <a:spLocks noChangeShapeType="1"/>
            </p:cNvSpPr>
            <p:nvPr/>
          </p:nvSpPr>
          <p:spPr bwMode="auto">
            <a:xfrm>
              <a:off x="7357060" y="1581770"/>
              <a:ext cx="4258528" cy="425874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1" name="Line 63"/>
            <p:cNvSpPr>
              <a:spLocks noChangeShapeType="1"/>
            </p:cNvSpPr>
            <p:nvPr/>
          </p:nvSpPr>
          <p:spPr bwMode="auto">
            <a:xfrm>
              <a:off x="9362109" y="1299802"/>
              <a:ext cx="2374760" cy="4440991"/>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sp>
          <p:nvSpPr>
            <p:cNvPr id="62" name="Line 64"/>
            <p:cNvSpPr>
              <a:spLocks noChangeShapeType="1"/>
            </p:cNvSpPr>
            <p:nvPr/>
          </p:nvSpPr>
          <p:spPr bwMode="auto">
            <a:xfrm>
              <a:off x="9993943" y="496882"/>
              <a:ext cx="1811390" cy="5242193"/>
            </a:xfrm>
            <a:prstGeom prst="line">
              <a:avLst/>
            </a:prstGeom>
            <a:noFill/>
            <a:ln w="50800" cap="flat" cmpd="sng">
              <a:solidFill>
                <a:srgbClr val="000000"/>
              </a:solidFill>
              <a:prstDash val="solid"/>
              <a:round/>
              <a:headEnd type="none" w="med" len="med"/>
              <a:tailEnd type="none" w="med" len="med"/>
            </a:ln>
            <a:effectLst>
              <a:outerShdw blurRad="76200" dist="38100" dir="5400000" algn="ctr" rotWithShape="0">
                <a:srgbClr val="000000">
                  <a:alpha val="37999"/>
                </a:srgbClr>
              </a:outerShdw>
            </a:effectLst>
            <a:extLst>
              <a:ext uri="{909E8E84-426E-40DD-AFC4-6F175D3DCCD1}">
                <a14:hiddenFill xmlns:a14="http://schemas.microsoft.com/office/drawing/2010/main">
                  <a:noFill/>
                </a14:hiddenFill>
              </a:ext>
            </a:extLst>
          </p:spPr>
          <p:txBody>
            <a:bodyPr tIns="34290" bIns="34290"/>
            <a:lstStyle>
              <a:lvl1pPr defTabSz="457200">
                <a:defRPr sz="3600">
                  <a:solidFill>
                    <a:srgbClr val="000000"/>
                  </a:solidFill>
                  <a:latin typeface="Arial" pitchFamily="34" charset="0"/>
                  <a:cs typeface="Arial" pitchFamily="34" charset="0"/>
                  <a:sym typeface="Arial" pitchFamily="34" charset="0"/>
                </a:defRPr>
              </a:lvl1pPr>
              <a:lvl2pPr defTabSz="457200">
                <a:defRPr sz="3600">
                  <a:solidFill>
                    <a:srgbClr val="000000"/>
                  </a:solidFill>
                  <a:latin typeface="Arial" pitchFamily="34" charset="0"/>
                  <a:cs typeface="Arial" pitchFamily="34" charset="0"/>
                  <a:sym typeface="Arial" pitchFamily="34" charset="0"/>
                </a:defRPr>
              </a:lvl2pPr>
              <a:lvl3pPr defTabSz="457200">
                <a:defRPr sz="3600">
                  <a:solidFill>
                    <a:srgbClr val="000000"/>
                  </a:solidFill>
                  <a:latin typeface="Arial" pitchFamily="34" charset="0"/>
                  <a:cs typeface="Arial" pitchFamily="34" charset="0"/>
                  <a:sym typeface="Arial" pitchFamily="34" charset="0"/>
                </a:defRPr>
              </a:lvl3pPr>
              <a:lvl4pPr defTabSz="457200">
                <a:defRPr sz="3600">
                  <a:solidFill>
                    <a:srgbClr val="000000"/>
                  </a:solidFill>
                  <a:latin typeface="Arial" pitchFamily="34" charset="0"/>
                  <a:cs typeface="Arial" pitchFamily="34" charset="0"/>
                  <a:sym typeface="Arial" pitchFamily="34" charset="0"/>
                </a:defRPr>
              </a:lvl4pPr>
              <a:lvl5pPr defTabSz="457200">
                <a:defRPr sz="3600">
                  <a:solidFill>
                    <a:srgbClr val="000000"/>
                  </a:solidFill>
                  <a:latin typeface="Arial" pitchFamily="34" charset="0"/>
                  <a:cs typeface="Arial" pitchFamily="34" charset="0"/>
                  <a:sym typeface="Arial" pitchFamily="34" charset="0"/>
                </a:defRPr>
              </a:lvl5pPr>
              <a:lvl6pPr marL="4572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6pPr>
              <a:lvl7pPr marL="9144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7pPr>
              <a:lvl8pPr marL="13716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8pPr>
              <a:lvl9pPr marL="1828800" indent="1828800" defTabSz="457200" fontAlgn="base" hangingPunct="0">
                <a:spcBef>
                  <a:spcPct val="0"/>
                </a:spcBef>
                <a:spcAft>
                  <a:spcPct val="0"/>
                </a:spcAft>
                <a:defRPr sz="3600">
                  <a:solidFill>
                    <a:srgbClr val="000000"/>
                  </a:solidFill>
                  <a:latin typeface="Arial" pitchFamily="34" charset="0"/>
                  <a:cs typeface="Arial" pitchFamily="34" charset="0"/>
                  <a:sym typeface="Arial" pitchFamily="34" charset="0"/>
                </a:defRPr>
              </a:lvl9pPr>
            </a:lstStyle>
            <a:p>
              <a:pPr eaLnBrk="1">
                <a:defRPr/>
              </a:pPr>
              <a:endParaRPr lang="en-US" altLang="en-US" sz="900">
                <a:latin typeface="Helvetica" charset="0"/>
                <a:sym typeface="Helvetica" charset="0"/>
              </a:endParaRPr>
            </a:p>
          </p:txBody>
        </p:sp>
      </p:grpSp>
      <p:cxnSp>
        <p:nvCxnSpPr>
          <p:cNvPr id="67" name="Straight Connector 2"/>
          <p:cNvCxnSpPr>
            <a:cxnSpLocks noChangeShapeType="1"/>
          </p:cNvCxnSpPr>
          <p:nvPr/>
        </p:nvCxnSpPr>
        <p:spPr bwMode="auto">
          <a:xfrm flipV="1">
            <a:off x="6099572" y="1079898"/>
            <a:ext cx="0" cy="314921"/>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8" name="Straight Connector 4"/>
          <p:cNvCxnSpPr>
            <a:cxnSpLocks noChangeShapeType="1"/>
          </p:cNvCxnSpPr>
          <p:nvPr/>
        </p:nvCxnSpPr>
        <p:spPr bwMode="auto">
          <a:xfrm flipV="1">
            <a:off x="6099572" y="944761"/>
            <a:ext cx="335756" cy="450056"/>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9" name="Straight Connector 6"/>
          <p:cNvCxnSpPr>
            <a:cxnSpLocks noChangeShapeType="1"/>
          </p:cNvCxnSpPr>
          <p:nvPr/>
        </p:nvCxnSpPr>
        <p:spPr bwMode="auto">
          <a:xfrm flipV="1">
            <a:off x="6099573" y="944761"/>
            <a:ext cx="600075" cy="450056"/>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0" name="Straight Connector 10"/>
          <p:cNvCxnSpPr>
            <a:cxnSpLocks noChangeShapeType="1"/>
          </p:cNvCxnSpPr>
          <p:nvPr/>
        </p:nvCxnSpPr>
        <p:spPr bwMode="auto">
          <a:xfrm flipV="1">
            <a:off x="6104335" y="944761"/>
            <a:ext cx="981075" cy="450056"/>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1" name="Straight Connector 12"/>
          <p:cNvCxnSpPr>
            <a:cxnSpLocks noChangeShapeType="1"/>
          </p:cNvCxnSpPr>
          <p:nvPr/>
        </p:nvCxnSpPr>
        <p:spPr bwMode="auto">
          <a:xfrm flipV="1">
            <a:off x="6151366" y="944761"/>
            <a:ext cx="1510903" cy="450056"/>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2" name="Straight Connector 14"/>
          <p:cNvCxnSpPr>
            <a:cxnSpLocks noChangeShapeType="1"/>
          </p:cNvCxnSpPr>
          <p:nvPr/>
        </p:nvCxnSpPr>
        <p:spPr bwMode="auto">
          <a:xfrm flipV="1">
            <a:off x="7467005" y="904281"/>
            <a:ext cx="1089422" cy="666155"/>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3" name="Straight Connector 16"/>
          <p:cNvCxnSpPr>
            <a:cxnSpLocks noChangeShapeType="1"/>
          </p:cNvCxnSpPr>
          <p:nvPr/>
        </p:nvCxnSpPr>
        <p:spPr bwMode="auto">
          <a:xfrm flipV="1">
            <a:off x="7468196" y="1220987"/>
            <a:ext cx="1331119" cy="347663"/>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4" name="Straight Connector 18"/>
          <p:cNvCxnSpPr>
            <a:cxnSpLocks noChangeShapeType="1"/>
          </p:cNvCxnSpPr>
          <p:nvPr/>
        </p:nvCxnSpPr>
        <p:spPr bwMode="auto">
          <a:xfrm flipV="1">
            <a:off x="7497961" y="1567459"/>
            <a:ext cx="1763316" cy="1191"/>
          </a:xfrm>
          <a:prstGeom prst="line">
            <a:avLst/>
          </a:prstGeom>
          <a:noFill/>
          <a:ln w="50800" algn="ctr">
            <a:solidFill>
              <a:srgbClr val="FF0000"/>
            </a:solidFill>
            <a:bevel/>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5" name="Rectangle 74"/>
          <p:cNvSpPr/>
          <p:nvPr/>
        </p:nvSpPr>
        <p:spPr>
          <a:xfrm>
            <a:off x="6003636" y="3255765"/>
            <a:ext cx="184731" cy="403957"/>
          </a:xfrm>
          <a:prstGeom prst="rect">
            <a:avLst/>
          </a:prstGeom>
          <a:noFill/>
        </p:spPr>
        <p:txBody>
          <a:bodyPr wrap="none">
            <a:spAutoFit/>
          </a:bodyPr>
          <a:lstStyle/>
          <a:p>
            <a:pPr algn="ctr" eaLnBrk="1" hangingPunct="1">
              <a:defRPr/>
            </a:pPr>
            <a:endParaRPr lang="en-US" sz="2025"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
        <p:nvSpPr>
          <p:cNvPr id="76" name="Rectangle 75"/>
          <p:cNvSpPr/>
          <p:nvPr/>
        </p:nvSpPr>
        <p:spPr>
          <a:xfrm>
            <a:off x="9155537" y="2417639"/>
            <a:ext cx="1398780" cy="403957"/>
          </a:xfrm>
          <a:prstGeom prst="rect">
            <a:avLst/>
          </a:prstGeom>
          <a:noFill/>
        </p:spPr>
        <p:txBody>
          <a:bodyPr wrap="none">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eaLnBrk="1" hangingPunct="1">
              <a:defRPr/>
            </a:pPr>
            <a:r>
              <a:rPr lang="en-US" sz="2025"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NEW TOPIC</a:t>
            </a:r>
          </a:p>
        </p:txBody>
      </p:sp>
    </p:spTree>
    <p:extLst>
      <p:ext uri="{BB962C8B-B14F-4D97-AF65-F5344CB8AC3E}">
        <p14:creationId xmlns:p14="http://schemas.microsoft.com/office/powerpoint/2010/main" val="32310874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499"/>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3"/>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4"/>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499"/>
                                          </p:stCondLst>
                                        </p:cTn>
                                        <p:tgtEl>
                                          <p:spTgt spid="3"/>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7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 name="Rectangle 74"/>
          <p:cNvSpPr/>
          <p:nvPr/>
        </p:nvSpPr>
        <p:spPr>
          <a:xfrm>
            <a:off x="6003636" y="3255765"/>
            <a:ext cx="184731" cy="403957"/>
          </a:xfrm>
          <a:prstGeom prst="rect">
            <a:avLst/>
          </a:prstGeom>
          <a:noFill/>
        </p:spPr>
        <p:txBody>
          <a:bodyPr wrap="none">
            <a:spAutoFit/>
          </a:bodyPr>
          <a:lstStyle/>
          <a:p>
            <a:pPr algn="ctr" eaLnBrk="1" hangingPunct="1">
              <a:defRPr/>
            </a:pPr>
            <a:endParaRPr lang="en-US" sz="2025"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
        <p:nvSpPr>
          <p:cNvPr id="2" name="Title 1"/>
          <p:cNvSpPr>
            <a:spLocks noGrp="1"/>
          </p:cNvSpPr>
          <p:nvPr>
            <p:ph type="title"/>
          </p:nvPr>
        </p:nvSpPr>
        <p:spPr>
          <a:xfrm>
            <a:off x="1136073" y="365126"/>
            <a:ext cx="10335491" cy="699400"/>
          </a:xfrm>
          <a:solidFill>
            <a:schemeClr val="accent4"/>
          </a:solidFill>
        </p:spPr>
        <p:txBody>
          <a:bodyPr>
            <a:normAutofit/>
          </a:bodyPr>
          <a:lstStyle/>
          <a:p>
            <a:pPr algn="ctr"/>
            <a:r>
              <a:rPr lang="en-GB" sz="3600" b="1" dirty="0">
                <a:solidFill>
                  <a:schemeClr val="bg1"/>
                </a:solidFill>
                <a:latin typeface="+mn-lt"/>
              </a:rPr>
              <a:t>What not to put in a statement!</a:t>
            </a:r>
          </a:p>
        </p:txBody>
      </p:sp>
      <p:graphicFrame>
        <p:nvGraphicFramePr>
          <p:cNvPr id="78" name="Diagram 77"/>
          <p:cNvGraphicFramePr/>
          <p:nvPr>
            <p:extLst>
              <p:ext uri="{D42A27DB-BD31-4B8C-83A1-F6EECF244321}">
                <p14:modId xmlns:p14="http://schemas.microsoft.com/office/powerpoint/2010/main" val="3778939853"/>
              </p:ext>
            </p:extLst>
          </p:nvPr>
        </p:nvGraphicFramePr>
        <p:xfrm>
          <a:off x="2032000" y="1296537"/>
          <a:ext cx="8128000" cy="43126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66372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8">
                                            <p:graphicEl>
                                              <a:dgm id="{ECC8AD49-F1D8-452A-B49F-B645D8115088}"/>
                                            </p:graphicEl>
                                          </p:spTgt>
                                        </p:tgtEl>
                                        <p:attrNameLst>
                                          <p:attrName>style.visibility</p:attrName>
                                        </p:attrNameLst>
                                      </p:cBhvr>
                                      <p:to>
                                        <p:strVal val="visible"/>
                                      </p:to>
                                    </p:set>
                                    <p:animEffect transition="in" filter="fade">
                                      <p:cBhvr>
                                        <p:cTn id="7" dur="500"/>
                                        <p:tgtEl>
                                          <p:spTgt spid="78">
                                            <p:graphicEl>
                                              <a:dgm id="{ECC8AD49-F1D8-452A-B49F-B645D811508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8">
                                            <p:graphicEl>
                                              <a:dgm id="{A7504C97-D0A5-4F5F-84AA-43A0D8A06A87}"/>
                                            </p:graphicEl>
                                          </p:spTgt>
                                        </p:tgtEl>
                                        <p:attrNameLst>
                                          <p:attrName>style.visibility</p:attrName>
                                        </p:attrNameLst>
                                      </p:cBhvr>
                                      <p:to>
                                        <p:strVal val="visible"/>
                                      </p:to>
                                    </p:set>
                                    <p:animEffect transition="in" filter="fade">
                                      <p:cBhvr>
                                        <p:cTn id="12" dur="500"/>
                                        <p:tgtEl>
                                          <p:spTgt spid="78">
                                            <p:graphicEl>
                                              <a:dgm id="{A7504C97-D0A5-4F5F-84AA-43A0D8A06A8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8">
                                            <p:graphicEl>
                                              <a:dgm id="{A5F01BF0-3A7D-4C29-9E9C-6B916A5A77DA}"/>
                                            </p:graphicEl>
                                          </p:spTgt>
                                        </p:tgtEl>
                                        <p:attrNameLst>
                                          <p:attrName>style.visibility</p:attrName>
                                        </p:attrNameLst>
                                      </p:cBhvr>
                                      <p:to>
                                        <p:strVal val="visible"/>
                                      </p:to>
                                    </p:set>
                                    <p:animEffect transition="in" filter="fade">
                                      <p:cBhvr>
                                        <p:cTn id="17" dur="500"/>
                                        <p:tgtEl>
                                          <p:spTgt spid="78">
                                            <p:graphicEl>
                                              <a:dgm id="{A5F01BF0-3A7D-4C29-9E9C-6B916A5A77DA}"/>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8">
                                            <p:graphicEl>
                                              <a:dgm id="{837CBF4A-B020-40B9-B9CE-9AA64F721ADE}"/>
                                            </p:graphicEl>
                                          </p:spTgt>
                                        </p:tgtEl>
                                        <p:attrNameLst>
                                          <p:attrName>style.visibility</p:attrName>
                                        </p:attrNameLst>
                                      </p:cBhvr>
                                      <p:to>
                                        <p:strVal val="visible"/>
                                      </p:to>
                                    </p:set>
                                    <p:animEffect transition="in" filter="fade">
                                      <p:cBhvr>
                                        <p:cTn id="22" dur="500"/>
                                        <p:tgtEl>
                                          <p:spTgt spid="78">
                                            <p:graphicEl>
                                              <a:dgm id="{837CBF4A-B020-40B9-B9CE-9AA64F721AD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8" grpId="0">
        <p:bldSub>
          <a:bldDgm bld="one"/>
        </p:bldSub>
      </p:bldGraphic>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3473006" y="1666022"/>
            <a:ext cx="4952307" cy="3670014"/>
          </a:xfrm>
          <a:prstGeom prst="rect">
            <a:avLst/>
          </a:prstGeom>
        </p:spPr>
      </p:pic>
      <p:sp>
        <p:nvSpPr>
          <p:cNvPr id="4" name="TextBox 3"/>
          <p:cNvSpPr txBox="1"/>
          <p:nvPr/>
        </p:nvSpPr>
        <p:spPr>
          <a:xfrm>
            <a:off x="1808700" y="323528"/>
            <a:ext cx="8280920" cy="584775"/>
          </a:xfrm>
          <a:prstGeom prst="rect">
            <a:avLst/>
          </a:prstGeom>
          <a:solidFill>
            <a:schemeClr val="bg2">
              <a:lumMod val="50000"/>
            </a:schemeClr>
          </a:solidFill>
        </p:spPr>
        <p:txBody>
          <a:bodyPr wrap="square" rtlCol="0">
            <a:spAutoFit/>
          </a:bodyPr>
          <a:lstStyle/>
          <a:p>
            <a:pPr algn="ctr"/>
            <a:r>
              <a:rPr lang="en-GB" sz="3200" b="1" dirty="0">
                <a:solidFill>
                  <a:schemeClr val="bg1"/>
                </a:solidFill>
              </a:rPr>
              <a:t>Closure</a:t>
            </a:r>
          </a:p>
        </p:txBody>
      </p:sp>
    </p:spTree>
    <p:extLst>
      <p:ext uri="{BB962C8B-B14F-4D97-AF65-F5344CB8AC3E}">
        <p14:creationId xmlns:p14="http://schemas.microsoft.com/office/powerpoint/2010/main" val="16241724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42109" y="200158"/>
            <a:ext cx="10346567"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Evaluation</a:t>
            </a:r>
          </a:p>
        </p:txBody>
      </p:sp>
      <p:pic>
        <p:nvPicPr>
          <p:cNvPr id="5" name="Picture 4"/>
          <p:cNvPicPr>
            <a:picLocks noChangeAspect="1"/>
          </p:cNvPicPr>
          <p:nvPr/>
        </p:nvPicPr>
        <p:blipFill>
          <a:blip r:embed="rId3"/>
          <a:stretch>
            <a:fillRect/>
          </a:stretch>
        </p:blipFill>
        <p:spPr>
          <a:xfrm>
            <a:off x="4208405" y="5094817"/>
            <a:ext cx="4249923" cy="1543050"/>
          </a:xfrm>
          <a:prstGeom prst="rect">
            <a:avLst/>
          </a:prstGeom>
        </p:spPr>
      </p:pic>
      <p:sp>
        <p:nvSpPr>
          <p:cNvPr id="2" name="Down Arrow Callout 1"/>
          <p:cNvSpPr/>
          <p:nvPr/>
        </p:nvSpPr>
        <p:spPr>
          <a:xfrm>
            <a:off x="1717964" y="1219200"/>
            <a:ext cx="9254836" cy="1496291"/>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1717964" y="1219200"/>
            <a:ext cx="9254836" cy="830997"/>
          </a:xfrm>
          <a:prstGeom prst="rect">
            <a:avLst/>
          </a:prstGeom>
          <a:noFill/>
        </p:spPr>
        <p:txBody>
          <a:bodyPr wrap="square" rtlCol="0">
            <a:spAutoFit/>
          </a:bodyPr>
          <a:lstStyle/>
          <a:p>
            <a:pPr algn="ctr"/>
            <a:r>
              <a:rPr lang="en-GB" sz="2400" dirty="0"/>
              <a:t>Following an interview, the interviewer needs to evaluate what has been said with a view to:</a:t>
            </a:r>
          </a:p>
        </p:txBody>
      </p:sp>
      <p:graphicFrame>
        <p:nvGraphicFramePr>
          <p:cNvPr id="7" name="Diagram 6"/>
          <p:cNvGraphicFramePr/>
          <p:nvPr>
            <p:extLst>
              <p:ext uri="{D42A27DB-BD31-4B8C-83A1-F6EECF244321}">
                <p14:modId xmlns:p14="http://schemas.microsoft.com/office/powerpoint/2010/main" val="3628023710"/>
              </p:ext>
            </p:extLst>
          </p:nvPr>
        </p:nvGraphicFramePr>
        <p:xfrm>
          <a:off x="1390073" y="1219200"/>
          <a:ext cx="9910618"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691012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graphicEl>
                                              <a:dgm id="{1BDD80E5-CBD7-4EA3-B6AF-907506428863}"/>
                                            </p:graphicEl>
                                          </p:spTgt>
                                        </p:tgtEl>
                                        <p:attrNameLst>
                                          <p:attrName>style.visibility</p:attrName>
                                        </p:attrNameLst>
                                      </p:cBhvr>
                                      <p:to>
                                        <p:strVal val="visible"/>
                                      </p:to>
                                    </p:set>
                                    <p:animEffect transition="in" filter="fade">
                                      <p:cBhvr>
                                        <p:cTn id="17" dur="500"/>
                                        <p:tgtEl>
                                          <p:spTgt spid="7">
                                            <p:graphicEl>
                                              <a:dgm id="{1BDD80E5-CBD7-4EA3-B6AF-907506428863}"/>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graphicEl>
                                              <a:dgm id="{CAC6E8E7-B39C-490E-B6C0-E6260B8043B3}"/>
                                            </p:graphicEl>
                                          </p:spTgt>
                                        </p:tgtEl>
                                        <p:attrNameLst>
                                          <p:attrName>style.visibility</p:attrName>
                                        </p:attrNameLst>
                                      </p:cBhvr>
                                      <p:to>
                                        <p:strVal val="visible"/>
                                      </p:to>
                                    </p:set>
                                    <p:animEffect transition="in" filter="fade">
                                      <p:cBhvr>
                                        <p:cTn id="22" dur="500"/>
                                        <p:tgtEl>
                                          <p:spTgt spid="7">
                                            <p:graphicEl>
                                              <a:dgm id="{CAC6E8E7-B39C-490E-B6C0-E6260B8043B3}"/>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7">
                                            <p:graphicEl>
                                              <a:dgm id="{ECCD2375-60B5-4939-B9A5-6B6993BA9F54}"/>
                                            </p:graphicEl>
                                          </p:spTgt>
                                        </p:tgtEl>
                                        <p:attrNameLst>
                                          <p:attrName>style.visibility</p:attrName>
                                        </p:attrNameLst>
                                      </p:cBhvr>
                                      <p:to>
                                        <p:strVal val="visible"/>
                                      </p:to>
                                    </p:set>
                                    <p:animEffect transition="in" filter="fade">
                                      <p:cBhvr>
                                        <p:cTn id="25" dur="500"/>
                                        <p:tgtEl>
                                          <p:spTgt spid="7">
                                            <p:graphicEl>
                                              <a:dgm id="{ECCD2375-60B5-4939-B9A5-6B6993BA9F54}"/>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7">
                                            <p:graphicEl>
                                              <a:dgm id="{83B34F74-76C5-4A1B-AB89-039C52EA1503}"/>
                                            </p:graphicEl>
                                          </p:spTgt>
                                        </p:tgtEl>
                                        <p:attrNameLst>
                                          <p:attrName>style.visibility</p:attrName>
                                        </p:attrNameLst>
                                      </p:cBhvr>
                                      <p:to>
                                        <p:strVal val="visible"/>
                                      </p:to>
                                    </p:set>
                                    <p:animEffect transition="in" filter="fade">
                                      <p:cBhvr>
                                        <p:cTn id="30" dur="500"/>
                                        <p:tgtEl>
                                          <p:spTgt spid="7">
                                            <p:graphicEl>
                                              <a:dgm id="{83B34F74-76C5-4A1B-AB89-039C52EA1503}"/>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7">
                                            <p:graphicEl>
                                              <a:dgm id="{1EC9356F-DD41-45FB-84E7-EBE09DFE056A}"/>
                                            </p:graphicEl>
                                          </p:spTgt>
                                        </p:tgtEl>
                                        <p:attrNameLst>
                                          <p:attrName>style.visibility</p:attrName>
                                        </p:attrNameLst>
                                      </p:cBhvr>
                                      <p:to>
                                        <p:strVal val="visible"/>
                                      </p:to>
                                    </p:set>
                                    <p:animEffect transition="in" filter="fade">
                                      <p:cBhvr>
                                        <p:cTn id="33" dur="500"/>
                                        <p:tgtEl>
                                          <p:spTgt spid="7">
                                            <p:graphicEl>
                                              <a:dgm id="{1EC9356F-DD41-45FB-84E7-EBE09DFE056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p:bldGraphic spid="7" grpId="0">
        <p:bldSub>
          <a:bldDgm bld="one"/>
        </p:bldSub>
      </p:bldGraphic>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6723527" y="1790060"/>
            <a:ext cx="4351142" cy="3083095"/>
          </a:xfrm>
          <a:prstGeom prst="rect">
            <a:avLst/>
          </a:prstGeom>
        </p:spPr>
      </p:pic>
      <p:sp>
        <p:nvSpPr>
          <p:cNvPr id="6" name="TextBox 5"/>
          <p:cNvSpPr txBox="1"/>
          <p:nvPr/>
        </p:nvSpPr>
        <p:spPr>
          <a:xfrm>
            <a:off x="1093777" y="336975"/>
            <a:ext cx="1017673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Why do Interviewers need to know about Memory?</a:t>
            </a:r>
          </a:p>
        </p:txBody>
      </p:sp>
      <p:graphicFrame>
        <p:nvGraphicFramePr>
          <p:cNvPr id="2" name="Diagram 1"/>
          <p:cNvGraphicFramePr/>
          <p:nvPr>
            <p:extLst>
              <p:ext uri="{D42A27DB-BD31-4B8C-83A1-F6EECF244321}">
                <p14:modId xmlns:p14="http://schemas.microsoft.com/office/powerpoint/2010/main" val="2729106831"/>
              </p:ext>
            </p:extLst>
          </p:nvPr>
        </p:nvGraphicFramePr>
        <p:xfrm>
          <a:off x="964683" y="1268314"/>
          <a:ext cx="5217461" cy="485519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45014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D71F5593-8544-4822-9FE0-6BA19E3EA664}"/>
                                            </p:graphicEl>
                                          </p:spTgt>
                                        </p:tgtEl>
                                        <p:attrNameLst>
                                          <p:attrName>style.visibility</p:attrName>
                                        </p:attrNameLst>
                                      </p:cBhvr>
                                      <p:to>
                                        <p:strVal val="visible"/>
                                      </p:to>
                                    </p:set>
                                    <p:animEffect transition="in" filter="fade">
                                      <p:cBhvr>
                                        <p:cTn id="7" dur="500"/>
                                        <p:tgtEl>
                                          <p:spTgt spid="2">
                                            <p:graphicEl>
                                              <a:dgm id="{D71F5593-8544-4822-9FE0-6BA19E3EA66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5401DE38-2342-49B7-9BFE-BC9BBB29F167}"/>
                                            </p:graphicEl>
                                          </p:spTgt>
                                        </p:tgtEl>
                                        <p:attrNameLst>
                                          <p:attrName>style.visibility</p:attrName>
                                        </p:attrNameLst>
                                      </p:cBhvr>
                                      <p:to>
                                        <p:strVal val="visible"/>
                                      </p:to>
                                    </p:set>
                                    <p:animEffect transition="in" filter="fade">
                                      <p:cBhvr>
                                        <p:cTn id="12" dur="500"/>
                                        <p:tgtEl>
                                          <p:spTgt spid="2">
                                            <p:graphicEl>
                                              <a:dgm id="{5401DE38-2342-49B7-9BFE-BC9BBB29F16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B146BAD2-1F3E-4E9C-978E-BE9CF03A3F5C}"/>
                                            </p:graphicEl>
                                          </p:spTgt>
                                        </p:tgtEl>
                                        <p:attrNameLst>
                                          <p:attrName>style.visibility</p:attrName>
                                        </p:attrNameLst>
                                      </p:cBhvr>
                                      <p:to>
                                        <p:strVal val="visible"/>
                                      </p:to>
                                    </p:set>
                                    <p:animEffect transition="in" filter="fade">
                                      <p:cBhvr>
                                        <p:cTn id="15" dur="500"/>
                                        <p:tgtEl>
                                          <p:spTgt spid="2">
                                            <p:graphicEl>
                                              <a:dgm id="{B146BAD2-1F3E-4E9C-978E-BE9CF03A3F5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C70C2716-A727-4C55-B8B2-4F63E8F9C7A2}"/>
                                            </p:graphicEl>
                                          </p:spTgt>
                                        </p:tgtEl>
                                        <p:attrNameLst>
                                          <p:attrName>style.visibility</p:attrName>
                                        </p:attrNameLst>
                                      </p:cBhvr>
                                      <p:to>
                                        <p:strVal val="visible"/>
                                      </p:to>
                                    </p:set>
                                    <p:animEffect transition="in" filter="fade">
                                      <p:cBhvr>
                                        <p:cTn id="20" dur="500"/>
                                        <p:tgtEl>
                                          <p:spTgt spid="2">
                                            <p:graphicEl>
                                              <a:dgm id="{C70C2716-A727-4C55-B8B2-4F63E8F9C7A2}"/>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7B92DFFD-7A33-428D-88F9-4BC8EF209B8A}"/>
                                            </p:graphicEl>
                                          </p:spTgt>
                                        </p:tgtEl>
                                        <p:attrNameLst>
                                          <p:attrName>style.visibility</p:attrName>
                                        </p:attrNameLst>
                                      </p:cBhvr>
                                      <p:to>
                                        <p:strVal val="visible"/>
                                      </p:to>
                                    </p:set>
                                    <p:animEffect transition="in" filter="fade">
                                      <p:cBhvr>
                                        <p:cTn id="23" dur="500"/>
                                        <p:tgtEl>
                                          <p:spTgt spid="2">
                                            <p:graphicEl>
                                              <a:dgm id="{7B92DFFD-7A33-428D-88F9-4BC8EF209B8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3"/>
          </p:cNvPr>
          <p:cNvPicPr>
            <a:picLocks noChangeAspect="1"/>
          </p:cNvPicPr>
          <p:nvPr/>
        </p:nvPicPr>
        <p:blipFill>
          <a:blip r:embed="rId4"/>
          <a:stretch>
            <a:fillRect/>
          </a:stretch>
        </p:blipFill>
        <p:spPr>
          <a:xfrm>
            <a:off x="10572258" y="4045688"/>
            <a:ext cx="1357469" cy="1031358"/>
          </a:xfrm>
          <a:prstGeom prst="rect">
            <a:avLst/>
          </a:prstGeom>
        </p:spPr>
      </p:pic>
      <p:pic>
        <p:nvPicPr>
          <p:cNvPr id="5" name="Picture 4"/>
          <p:cNvPicPr>
            <a:picLocks noChangeAspect="1"/>
          </p:cNvPicPr>
          <p:nvPr/>
        </p:nvPicPr>
        <p:blipFill>
          <a:blip r:embed="rId5"/>
          <a:stretch>
            <a:fillRect/>
          </a:stretch>
        </p:blipFill>
        <p:spPr>
          <a:xfrm>
            <a:off x="2488018" y="789467"/>
            <a:ext cx="7272670" cy="4090877"/>
          </a:xfrm>
          <a:prstGeom prst="rect">
            <a:avLst/>
          </a:prstGeom>
          <a:ln>
            <a:solidFill>
              <a:schemeClr val="tx1"/>
            </a:solidFill>
          </a:ln>
        </p:spPr>
      </p:pic>
    </p:spTree>
    <p:extLst>
      <p:ext uri="{BB962C8B-B14F-4D97-AF65-F5344CB8AC3E}">
        <p14:creationId xmlns:p14="http://schemas.microsoft.com/office/powerpoint/2010/main" val="95449400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2043953" y="519953"/>
            <a:ext cx="8016948" cy="4811677"/>
          </a:xfrm>
          <a:prstGeom prst="rect">
            <a:avLst/>
          </a:prstGeom>
        </p:spPr>
      </p:pic>
    </p:spTree>
    <p:extLst>
      <p:ext uri="{BB962C8B-B14F-4D97-AF65-F5344CB8AC3E}">
        <p14:creationId xmlns:p14="http://schemas.microsoft.com/office/powerpoint/2010/main" val="170635742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914400" y="377317"/>
            <a:ext cx="10986247" cy="1200329"/>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How do we retrieve information from our long-term memory?</a:t>
            </a:r>
          </a:p>
        </p:txBody>
      </p:sp>
      <p:graphicFrame>
        <p:nvGraphicFramePr>
          <p:cNvPr id="2" name="Diagram 1"/>
          <p:cNvGraphicFramePr/>
          <p:nvPr>
            <p:extLst>
              <p:ext uri="{D42A27DB-BD31-4B8C-83A1-F6EECF244321}">
                <p14:modId xmlns:p14="http://schemas.microsoft.com/office/powerpoint/2010/main" val="4260704411"/>
              </p:ext>
            </p:extLst>
          </p:nvPr>
        </p:nvGraphicFramePr>
        <p:xfrm>
          <a:off x="914400" y="1019090"/>
          <a:ext cx="8256494" cy="53010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p:cNvPicPr>
            <a:picLocks noChangeAspect="1"/>
          </p:cNvPicPr>
          <p:nvPr/>
        </p:nvPicPr>
        <p:blipFill>
          <a:blip r:embed="rId8"/>
          <a:stretch>
            <a:fillRect/>
          </a:stretch>
        </p:blipFill>
        <p:spPr>
          <a:xfrm>
            <a:off x="9668923" y="3586071"/>
            <a:ext cx="1787971" cy="1787971"/>
          </a:xfrm>
          <a:prstGeom prst="rect">
            <a:avLst/>
          </a:prstGeom>
        </p:spPr>
      </p:pic>
      <p:pic>
        <p:nvPicPr>
          <p:cNvPr id="6" name="Picture 5"/>
          <p:cNvPicPr>
            <a:picLocks noChangeAspect="1"/>
          </p:cNvPicPr>
          <p:nvPr/>
        </p:nvPicPr>
        <p:blipFill>
          <a:blip r:embed="rId9"/>
          <a:stretch>
            <a:fillRect/>
          </a:stretch>
        </p:blipFill>
        <p:spPr>
          <a:xfrm>
            <a:off x="9668923" y="1687873"/>
            <a:ext cx="1787971" cy="1787971"/>
          </a:xfrm>
          <a:prstGeom prst="rect">
            <a:avLst/>
          </a:prstGeom>
        </p:spPr>
      </p:pic>
    </p:spTree>
    <p:extLst>
      <p:ext uri="{BB962C8B-B14F-4D97-AF65-F5344CB8AC3E}">
        <p14:creationId xmlns:p14="http://schemas.microsoft.com/office/powerpoint/2010/main" val="2187057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83685AE-4AE2-4E10-AB95-4BA2DE91F09D}"/>
                                            </p:graphicEl>
                                          </p:spTgt>
                                        </p:tgtEl>
                                        <p:attrNameLst>
                                          <p:attrName>style.visibility</p:attrName>
                                        </p:attrNameLst>
                                      </p:cBhvr>
                                      <p:to>
                                        <p:strVal val="visible"/>
                                      </p:to>
                                    </p:set>
                                    <p:animEffect transition="in" filter="fade">
                                      <p:cBhvr>
                                        <p:cTn id="7" dur="500"/>
                                        <p:tgtEl>
                                          <p:spTgt spid="2">
                                            <p:graphicEl>
                                              <a:dgm id="{683685AE-4AE2-4E10-AB95-4BA2DE91F09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A7163A2-83D1-48B2-8362-04B79F9DD6C7}"/>
                                            </p:graphicEl>
                                          </p:spTgt>
                                        </p:tgtEl>
                                        <p:attrNameLst>
                                          <p:attrName>style.visibility</p:attrName>
                                        </p:attrNameLst>
                                      </p:cBhvr>
                                      <p:to>
                                        <p:strVal val="visible"/>
                                      </p:to>
                                    </p:set>
                                    <p:animEffect transition="in" filter="fade">
                                      <p:cBhvr>
                                        <p:cTn id="12" dur="500"/>
                                        <p:tgtEl>
                                          <p:spTgt spid="2">
                                            <p:graphicEl>
                                              <a:dgm id="{2A7163A2-83D1-48B2-8362-04B79F9DD6C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86B88D92-E6AA-421C-85F2-FC1B394F798B}"/>
                                            </p:graphicEl>
                                          </p:spTgt>
                                        </p:tgtEl>
                                        <p:attrNameLst>
                                          <p:attrName>style.visibility</p:attrName>
                                        </p:attrNameLst>
                                      </p:cBhvr>
                                      <p:to>
                                        <p:strVal val="visible"/>
                                      </p:to>
                                    </p:set>
                                    <p:animEffect transition="in" filter="fade">
                                      <p:cBhvr>
                                        <p:cTn id="17" dur="500"/>
                                        <p:tgtEl>
                                          <p:spTgt spid="2">
                                            <p:graphicEl>
                                              <a:dgm id="{86B88D92-E6AA-421C-85F2-FC1B394F798B}"/>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99DFF960-6DF7-4633-8C98-88AA7FB1BE75}"/>
                                            </p:graphicEl>
                                          </p:spTgt>
                                        </p:tgtEl>
                                        <p:attrNameLst>
                                          <p:attrName>style.visibility</p:attrName>
                                        </p:attrNameLst>
                                      </p:cBhvr>
                                      <p:to>
                                        <p:strVal val="visible"/>
                                      </p:to>
                                    </p:set>
                                    <p:animEffect transition="in" filter="fade">
                                      <p:cBhvr>
                                        <p:cTn id="22" dur="500"/>
                                        <p:tgtEl>
                                          <p:spTgt spid="2">
                                            <p:graphicEl>
                                              <a:dgm id="{99DFF960-6DF7-4633-8C98-88AA7FB1BE7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val="1986363754"/>
              </p:ext>
            </p:extLst>
          </p:nvPr>
        </p:nvGraphicFramePr>
        <p:xfrm>
          <a:off x="878624" y="998424"/>
          <a:ext cx="10391888" cy="5109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1093777" y="323528"/>
            <a:ext cx="1017673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What affects our ability to recall?</a:t>
            </a:r>
          </a:p>
        </p:txBody>
      </p:sp>
    </p:spTree>
    <p:extLst>
      <p:ext uri="{BB962C8B-B14F-4D97-AF65-F5344CB8AC3E}">
        <p14:creationId xmlns:p14="http://schemas.microsoft.com/office/powerpoint/2010/main" val="2740724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AA6A84EF-BEFA-458D-9FE1-637FEE69FC18}"/>
                                            </p:graphicEl>
                                          </p:spTgt>
                                        </p:tgtEl>
                                        <p:attrNameLst>
                                          <p:attrName>style.visibility</p:attrName>
                                        </p:attrNameLst>
                                      </p:cBhvr>
                                      <p:to>
                                        <p:strVal val="visible"/>
                                      </p:to>
                                    </p:set>
                                    <p:animEffect transition="in" filter="fade">
                                      <p:cBhvr>
                                        <p:cTn id="7" dur="500"/>
                                        <p:tgtEl>
                                          <p:spTgt spid="3">
                                            <p:graphicEl>
                                              <a:dgm id="{AA6A84EF-BEFA-458D-9FE1-637FEE69FC1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E8541607-E369-4A8B-816E-B805C2E9E6FE}"/>
                                            </p:graphicEl>
                                          </p:spTgt>
                                        </p:tgtEl>
                                        <p:attrNameLst>
                                          <p:attrName>style.visibility</p:attrName>
                                        </p:attrNameLst>
                                      </p:cBhvr>
                                      <p:to>
                                        <p:strVal val="visible"/>
                                      </p:to>
                                    </p:set>
                                    <p:animEffect transition="in" filter="fade">
                                      <p:cBhvr>
                                        <p:cTn id="12" dur="500"/>
                                        <p:tgtEl>
                                          <p:spTgt spid="3">
                                            <p:graphicEl>
                                              <a:dgm id="{E8541607-E369-4A8B-816E-B805C2E9E6FE}"/>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6297D293-C58A-43A8-85C4-54C287C0A657}"/>
                                            </p:graphicEl>
                                          </p:spTgt>
                                        </p:tgtEl>
                                        <p:attrNameLst>
                                          <p:attrName>style.visibility</p:attrName>
                                        </p:attrNameLst>
                                      </p:cBhvr>
                                      <p:to>
                                        <p:strVal val="visible"/>
                                      </p:to>
                                    </p:set>
                                    <p:animEffect transition="in" filter="fade">
                                      <p:cBhvr>
                                        <p:cTn id="15" dur="500"/>
                                        <p:tgtEl>
                                          <p:spTgt spid="3">
                                            <p:graphicEl>
                                              <a:dgm id="{6297D293-C58A-43A8-85C4-54C287C0A65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77462F66-6CBC-41A2-B94D-9785C9598BD1}"/>
                                            </p:graphicEl>
                                          </p:spTgt>
                                        </p:tgtEl>
                                        <p:attrNameLst>
                                          <p:attrName>style.visibility</p:attrName>
                                        </p:attrNameLst>
                                      </p:cBhvr>
                                      <p:to>
                                        <p:strVal val="visible"/>
                                      </p:to>
                                    </p:set>
                                    <p:animEffect transition="in" filter="fade">
                                      <p:cBhvr>
                                        <p:cTn id="20" dur="500"/>
                                        <p:tgtEl>
                                          <p:spTgt spid="3">
                                            <p:graphicEl>
                                              <a:dgm id="{77462F66-6CBC-41A2-B94D-9785C9598BD1}"/>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FD5D7E29-0179-497D-8ABF-94868D3AC67C}"/>
                                            </p:graphicEl>
                                          </p:spTgt>
                                        </p:tgtEl>
                                        <p:attrNameLst>
                                          <p:attrName>style.visibility</p:attrName>
                                        </p:attrNameLst>
                                      </p:cBhvr>
                                      <p:to>
                                        <p:strVal val="visible"/>
                                      </p:to>
                                    </p:set>
                                    <p:animEffect transition="in" filter="fade">
                                      <p:cBhvr>
                                        <p:cTn id="23" dur="500"/>
                                        <p:tgtEl>
                                          <p:spTgt spid="3">
                                            <p:graphicEl>
                                              <a:dgm id="{FD5D7E29-0179-497D-8ABF-94868D3AC67C}"/>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2811CADE-4D96-4642-9879-0416EF864CC7}"/>
                                            </p:graphicEl>
                                          </p:spTgt>
                                        </p:tgtEl>
                                        <p:attrNameLst>
                                          <p:attrName>style.visibility</p:attrName>
                                        </p:attrNameLst>
                                      </p:cBhvr>
                                      <p:to>
                                        <p:strVal val="visible"/>
                                      </p:to>
                                    </p:set>
                                    <p:animEffect transition="in" filter="fade">
                                      <p:cBhvr>
                                        <p:cTn id="28" dur="500"/>
                                        <p:tgtEl>
                                          <p:spTgt spid="3">
                                            <p:graphicEl>
                                              <a:dgm id="{2811CADE-4D96-4642-9879-0416EF864CC7}"/>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EDAC4690-DE6E-4433-B188-36F5D73677FE}"/>
                                            </p:graphicEl>
                                          </p:spTgt>
                                        </p:tgtEl>
                                        <p:attrNameLst>
                                          <p:attrName>style.visibility</p:attrName>
                                        </p:attrNameLst>
                                      </p:cBhvr>
                                      <p:to>
                                        <p:strVal val="visible"/>
                                      </p:to>
                                    </p:set>
                                    <p:animEffect transition="in" filter="fade">
                                      <p:cBhvr>
                                        <p:cTn id="31" dur="500"/>
                                        <p:tgtEl>
                                          <p:spTgt spid="3">
                                            <p:graphicEl>
                                              <a:dgm id="{EDAC4690-DE6E-4433-B188-36F5D73677FE}"/>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464FB482-6110-4217-8902-07667DABD9C9}"/>
                                            </p:graphicEl>
                                          </p:spTgt>
                                        </p:tgtEl>
                                        <p:attrNameLst>
                                          <p:attrName>style.visibility</p:attrName>
                                        </p:attrNameLst>
                                      </p:cBhvr>
                                      <p:to>
                                        <p:strVal val="visible"/>
                                      </p:to>
                                    </p:set>
                                    <p:animEffect transition="in" filter="fade">
                                      <p:cBhvr>
                                        <p:cTn id="36" dur="500"/>
                                        <p:tgtEl>
                                          <p:spTgt spid="3">
                                            <p:graphicEl>
                                              <a:dgm id="{464FB482-6110-4217-8902-07667DABD9C9}"/>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graphicEl>
                                              <a:dgm id="{F1E8B87D-DEA4-4A4F-9CAE-839E1F938463}"/>
                                            </p:graphicEl>
                                          </p:spTgt>
                                        </p:tgtEl>
                                        <p:attrNameLst>
                                          <p:attrName>style.visibility</p:attrName>
                                        </p:attrNameLst>
                                      </p:cBhvr>
                                      <p:to>
                                        <p:strVal val="visible"/>
                                      </p:to>
                                    </p:set>
                                    <p:animEffect transition="in" filter="fade">
                                      <p:cBhvr>
                                        <p:cTn id="39" dur="500"/>
                                        <p:tgtEl>
                                          <p:spTgt spid="3">
                                            <p:graphicEl>
                                              <a:dgm id="{F1E8B87D-DEA4-4A4F-9CAE-839E1F938463}"/>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3">
                                            <p:graphicEl>
                                              <a:dgm id="{7BF24123-8417-4327-8DCD-3224CEB7F466}"/>
                                            </p:graphicEl>
                                          </p:spTgt>
                                        </p:tgtEl>
                                        <p:attrNameLst>
                                          <p:attrName>style.visibility</p:attrName>
                                        </p:attrNameLst>
                                      </p:cBhvr>
                                      <p:to>
                                        <p:strVal val="visible"/>
                                      </p:to>
                                    </p:set>
                                    <p:animEffect transition="in" filter="fade">
                                      <p:cBhvr>
                                        <p:cTn id="44" dur="500"/>
                                        <p:tgtEl>
                                          <p:spTgt spid="3">
                                            <p:graphicEl>
                                              <a:dgm id="{7BF24123-8417-4327-8DCD-3224CEB7F466}"/>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3">
                                            <p:graphicEl>
                                              <a:dgm id="{7EF7DE5D-CA37-40C7-A397-81176757010A}"/>
                                            </p:graphicEl>
                                          </p:spTgt>
                                        </p:tgtEl>
                                        <p:attrNameLst>
                                          <p:attrName>style.visibility</p:attrName>
                                        </p:attrNameLst>
                                      </p:cBhvr>
                                      <p:to>
                                        <p:strVal val="visible"/>
                                      </p:to>
                                    </p:set>
                                    <p:animEffect transition="in" filter="fade">
                                      <p:cBhvr>
                                        <p:cTn id="47" dur="500"/>
                                        <p:tgtEl>
                                          <p:spTgt spid="3">
                                            <p:graphicEl>
                                              <a:dgm id="{7EF7DE5D-CA37-40C7-A397-81176757010A}"/>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graphicEl>
                                              <a:dgm id="{607EFAC1-B8B7-4E3D-999B-265C504B44E5}"/>
                                            </p:graphicEl>
                                          </p:spTgt>
                                        </p:tgtEl>
                                        <p:attrNameLst>
                                          <p:attrName>style.visibility</p:attrName>
                                        </p:attrNameLst>
                                      </p:cBhvr>
                                      <p:to>
                                        <p:strVal val="visible"/>
                                      </p:to>
                                    </p:set>
                                    <p:animEffect transition="in" filter="fade">
                                      <p:cBhvr>
                                        <p:cTn id="52" dur="500"/>
                                        <p:tgtEl>
                                          <p:spTgt spid="3">
                                            <p:graphicEl>
                                              <a:dgm id="{607EFAC1-B8B7-4E3D-999B-265C504B44E5}"/>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3">
                                            <p:graphicEl>
                                              <a:dgm id="{DB9A4620-5FBF-4F5D-8FDE-733437F22C47}"/>
                                            </p:graphicEl>
                                          </p:spTgt>
                                        </p:tgtEl>
                                        <p:attrNameLst>
                                          <p:attrName>style.visibility</p:attrName>
                                        </p:attrNameLst>
                                      </p:cBhvr>
                                      <p:to>
                                        <p:strVal val="visible"/>
                                      </p:to>
                                    </p:set>
                                    <p:animEffect transition="in" filter="fade">
                                      <p:cBhvr>
                                        <p:cTn id="55" dur="500"/>
                                        <p:tgtEl>
                                          <p:spTgt spid="3">
                                            <p:graphicEl>
                                              <a:dgm id="{DB9A4620-5FBF-4F5D-8FDE-733437F22C4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093777" y="396500"/>
            <a:ext cx="1017673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How can we assist our memory?</a:t>
            </a:r>
          </a:p>
        </p:txBody>
      </p:sp>
      <p:graphicFrame>
        <p:nvGraphicFramePr>
          <p:cNvPr id="2" name="Diagram 1"/>
          <p:cNvGraphicFramePr/>
          <p:nvPr>
            <p:extLst>
              <p:ext uri="{D42A27DB-BD31-4B8C-83A1-F6EECF244321}">
                <p14:modId xmlns:p14="http://schemas.microsoft.com/office/powerpoint/2010/main" val="4025817662"/>
              </p:ext>
            </p:extLst>
          </p:nvPr>
        </p:nvGraphicFramePr>
        <p:xfrm>
          <a:off x="883064" y="545507"/>
          <a:ext cx="10598159" cy="60973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3941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D0F3674-41FC-4161-8EA6-BAB5C541329D}"/>
                                            </p:graphicEl>
                                          </p:spTgt>
                                        </p:tgtEl>
                                        <p:attrNameLst>
                                          <p:attrName>style.visibility</p:attrName>
                                        </p:attrNameLst>
                                      </p:cBhvr>
                                      <p:to>
                                        <p:strVal val="visible"/>
                                      </p:to>
                                    </p:set>
                                    <p:animEffect transition="in" filter="fade">
                                      <p:cBhvr>
                                        <p:cTn id="7" dur="500"/>
                                        <p:tgtEl>
                                          <p:spTgt spid="2">
                                            <p:graphicEl>
                                              <a:dgm id="{AD0F3674-41FC-4161-8EA6-BAB5C541329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A11AC0E-D2B5-43D0-953F-49C823FD0310}"/>
                                            </p:graphicEl>
                                          </p:spTgt>
                                        </p:tgtEl>
                                        <p:attrNameLst>
                                          <p:attrName>style.visibility</p:attrName>
                                        </p:attrNameLst>
                                      </p:cBhvr>
                                      <p:to>
                                        <p:strVal val="visible"/>
                                      </p:to>
                                    </p:set>
                                    <p:animEffect transition="in" filter="fade">
                                      <p:cBhvr>
                                        <p:cTn id="12" dur="500"/>
                                        <p:tgtEl>
                                          <p:spTgt spid="2">
                                            <p:graphicEl>
                                              <a:dgm id="{4A11AC0E-D2B5-43D0-953F-49C823FD031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CA318378-21AC-43B6-8AEA-6EB6FFA3B412}"/>
                                            </p:graphicEl>
                                          </p:spTgt>
                                        </p:tgtEl>
                                        <p:attrNameLst>
                                          <p:attrName>style.visibility</p:attrName>
                                        </p:attrNameLst>
                                      </p:cBhvr>
                                      <p:to>
                                        <p:strVal val="visible"/>
                                      </p:to>
                                    </p:set>
                                    <p:animEffect transition="in" filter="fade">
                                      <p:cBhvr>
                                        <p:cTn id="17" dur="500"/>
                                        <p:tgtEl>
                                          <p:spTgt spid="2">
                                            <p:graphicEl>
                                              <a:dgm id="{CA318378-21AC-43B6-8AEA-6EB6FFA3B41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89331125-BFF6-42C2-A6D1-F63AF61D017C}"/>
                                            </p:graphicEl>
                                          </p:spTgt>
                                        </p:tgtEl>
                                        <p:attrNameLst>
                                          <p:attrName>style.visibility</p:attrName>
                                        </p:attrNameLst>
                                      </p:cBhvr>
                                      <p:to>
                                        <p:strVal val="visible"/>
                                      </p:to>
                                    </p:set>
                                    <p:animEffect transition="in" filter="fade">
                                      <p:cBhvr>
                                        <p:cTn id="22" dur="500"/>
                                        <p:tgtEl>
                                          <p:spTgt spid="2">
                                            <p:graphicEl>
                                              <a:dgm id="{89331125-BFF6-42C2-A6D1-F63AF61D017C}"/>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483521AF-C50C-469D-AF98-A47568CE2579}"/>
                                            </p:graphicEl>
                                          </p:spTgt>
                                        </p:tgtEl>
                                        <p:attrNameLst>
                                          <p:attrName>style.visibility</p:attrName>
                                        </p:attrNameLst>
                                      </p:cBhvr>
                                      <p:to>
                                        <p:strVal val="visible"/>
                                      </p:to>
                                    </p:set>
                                    <p:animEffect transition="in" filter="fade">
                                      <p:cBhvr>
                                        <p:cTn id="27" dur="500"/>
                                        <p:tgtEl>
                                          <p:spTgt spid="2">
                                            <p:graphicEl>
                                              <a:dgm id="{483521AF-C50C-469D-AF98-A47568CE2579}"/>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5680364D-AE09-4EC5-BBDC-6E701FBA6F46}"/>
                                            </p:graphicEl>
                                          </p:spTgt>
                                        </p:tgtEl>
                                        <p:attrNameLst>
                                          <p:attrName>style.visibility</p:attrName>
                                        </p:attrNameLst>
                                      </p:cBhvr>
                                      <p:to>
                                        <p:strVal val="visible"/>
                                      </p:to>
                                    </p:set>
                                    <p:animEffect transition="in" filter="fade">
                                      <p:cBhvr>
                                        <p:cTn id="32" dur="500"/>
                                        <p:tgtEl>
                                          <p:spTgt spid="2">
                                            <p:graphicEl>
                                              <a:dgm id="{5680364D-AE09-4EC5-BBDC-6E701FBA6F4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591317129"/>
              </p:ext>
            </p:extLst>
          </p:nvPr>
        </p:nvGraphicFramePr>
        <p:xfrm>
          <a:off x="1498126" y="1062682"/>
          <a:ext cx="9368035" cy="51966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1093777" y="261972"/>
            <a:ext cx="1017673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Victim / Witness recall: Considerations</a:t>
            </a:r>
          </a:p>
        </p:txBody>
      </p:sp>
    </p:spTree>
    <p:extLst>
      <p:ext uri="{BB962C8B-B14F-4D97-AF65-F5344CB8AC3E}">
        <p14:creationId xmlns:p14="http://schemas.microsoft.com/office/powerpoint/2010/main" val="361861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E201720C-9BAA-4A9D-9562-6783EF4C5E69}"/>
                                            </p:graphicEl>
                                          </p:spTgt>
                                        </p:tgtEl>
                                        <p:attrNameLst>
                                          <p:attrName>style.visibility</p:attrName>
                                        </p:attrNameLst>
                                      </p:cBhvr>
                                      <p:to>
                                        <p:strVal val="visible"/>
                                      </p:to>
                                    </p:set>
                                    <p:animEffect transition="in" filter="fade">
                                      <p:cBhvr>
                                        <p:cTn id="7" dur="500"/>
                                        <p:tgtEl>
                                          <p:spTgt spid="4">
                                            <p:graphicEl>
                                              <a:dgm id="{E201720C-9BAA-4A9D-9562-6783EF4C5E6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3CD271E7-70CB-4A2F-A218-73BF7886B430}"/>
                                            </p:graphicEl>
                                          </p:spTgt>
                                        </p:tgtEl>
                                        <p:attrNameLst>
                                          <p:attrName>style.visibility</p:attrName>
                                        </p:attrNameLst>
                                      </p:cBhvr>
                                      <p:to>
                                        <p:strVal val="visible"/>
                                      </p:to>
                                    </p:set>
                                    <p:animEffect transition="in" filter="fade">
                                      <p:cBhvr>
                                        <p:cTn id="12" dur="500"/>
                                        <p:tgtEl>
                                          <p:spTgt spid="4">
                                            <p:graphicEl>
                                              <a:dgm id="{3CD271E7-70CB-4A2F-A218-73BF7886B43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D8DD4B69-C1BF-4E3C-8822-6DE9DB96D838}"/>
                                            </p:graphicEl>
                                          </p:spTgt>
                                        </p:tgtEl>
                                        <p:attrNameLst>
                                          <p:attrName>style.visibility</p:attrName>
                                        </p:attrNameLst>
                                      </p:cBhvr>
                                      <p:to>
                                        <p:strVal val="visible"/>
                                      </p:to>
                                    </p:set>
                                    <p:animEffect transition="in" filter="fade">
                                      <p:cBhvr>
                                        <p:cTn id="15" dur="500"/>
                                        <p:tgtEl>
                                          <p:spTgt spid="4">
                                            <p:graphicEl>
                                              <a:dgm id="{D8DD4B69-C1BF-4E3C-8822-6DE9DB96D83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567E53D0-F198-48AB-82DC-3159E99B9779}"/>
                                            </p:graphicEl>
                                          </p:spTgt>
                                        </p:tgtEl>
                                        <p:attrNameLst>
                                          <p:attrName>style.visibility</p:attrName>
                                        </p:attrNameLst>
                                      </p:cBhvr>
                                      <p:to>
                                        <p:strVal val="visible"/>
                                      </p:to>
                                    </p:set>
                                    <p:animEffect transition="in" filter="fade">
                                      <p:cBhvr>
                                        <p:cTn id="20" dur="500"/>
                                        <p:tgtEl>
                                          <p:spTgt spid="4">
                                            <p:graphicEl>
                                              <a:dgm id="{567E53D0-F198-48AB-82DC-3159E99B9779}"/>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CC07EA73-4048-4839-B2AE-FE1409DB5958}"/>
                                            </p:graphicEl>
                                          </p:spTgt>
                                        </p:tgtEl>
                                        <p:attrNameLst>
                                          <p:attrName>style.visibility</p:attrName>
                                        </p:attrNameLst>
                                      </p:cBhvr>
                                      <p:to>
                                        <p:strVal val="visible"/>
                                      </p:to>
                                    </p:set>
                                    <p:animEffect transition="in" filter="fade">
                                      <p:cBhvr>
                                        <p:cTn id="23" dur="500"/>
                                        <p:tgtEl>
                                          <p:spTgt spid="4">
                                            <p:graphicEl>
                                              <a:dgm id="{CC07EA73-4048-4839-B2AE-FE1409DB5958}"/>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graphicEl>
                                              <a:dgm id="{01CC1007-E306-4E26-A749-9391D06AEF24}"/>
                                            </p:graphicEl>
                                          </p:spTgt>
                                        </p:tgtEl>
                                        <p:attrNameLst>
                                          <p:attrName>style.visibility</p:attrName>
                                        </p:attrNameLst>
                                      </p:cBhvr>
                                      <p:to>
                                        <p:strVal val="visible"/>
                                      </p:to>
                                    </p:set>
                                    <p:animEffect transition="in" filter="fade">
                                      <p:cBhvr>
                                        <p:cTn id="28" dur="500"/>
                                        <p:tgtEl>
                                          <p:spTgt spid="4">
                                            <p:graphicEl>
                                              <a:dgm id="{01CC1007-E306-4E26-A749-9391D06AEF2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4">
                                            <p:graphicEl>
                                              <a:dgm id="{4757CDEE-35EF-4578-B262-3304DB2E8B7F}"/>
                                            </p:graphicEl>
                                          </p:spTgt>
                                        </p:tgtEl>
                                        <p:attrNameLst>
                                          <p:attrName>style.visibility</p:attrName>
                                        </p:attrNameLst>
                                      </p:cBhvr>
                                      <p:to>
                                        <p:strVal val="visible"/>
                                      </p:to>
                                    </p:set>
                                    <p:animEffect transition="in" filter="fade">
                                      <p:cBhvr>
                                        <p:cTn id="31" dur="500"/>
                                        <p:tgtEl>
                                          <p:spTgt spid="4">
                                            <p:graphicEl>
                                              <a:dgm id="{4757CDEE-35EF-4578-B262-3304DB2E8B7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p:cNvSpPr txBox="1"/>
          <p:nvPr/>
        </p:nvSpPr>
        <p:spPr>
          <a:xfrm>
            <a:off x="1093777" y="323528"/>
            <a:ext cx="1017673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Post Event Inference</a:t>
            </a:r>
          </a:p>
        </p:txBody>
      </p:sp>
      <p:sp>
        <p:nvSpPr>
          <p:cNvPr id="3" name="Down Arrow Callout 2"/>
          <p:cNvSpPr/>
          <p:nvPr/>
        </p:nvSpPr>
        <p:spPr>
          <a:xfrm>
            <a:off x="1093777" y="1179289"/>
            <a:ext cx="10409965" cy="1562484"/>
          </a:xfrm>
          <a:prstGeom prst="downArrowCallou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We need to be aware of how witness recall can be interfered with by</a:t>
            </a:r>
          </a:p>
        </p:txBody>
      </p:sp>
      <p:graphicFrame>
        <p:nvGraphicFramePr>
          <p:cNvPr id="5" name="Diagram 4"/>
          <p:cNvGraphicFramePr/>
          <p:nvPr/>
        </p:nvGraphicFramePr>
        <p:xfrm>
          <a:off x="1382904" y="2966205"/>
          <a:ext cx="9598480" cy="28602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74097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A196919E-7FAB-4E49-8349-66527AD1ABB3}"/>
                                            </p:graphicEl>
                                          </p:spTgt>
                                        </p:tgtEl>
                                        <p:attrNameLst>
                                          <p:attrName>style.visibility</p:attrName>
                                        </p:attrNameLst>
                                      </p:cBhvr>
                                      <p:to>
                                        <p:strVal val="visible"/>
                                      </p:to>
                                    </p:set>
                                    <p:animEffect transition="in" filter="fade">
                                      <p:cBhvr>
                                        <p:cTn id="12" dur="500"/>
                                        <p:tgtEl>
                                          <p:spTgt spid="5">
                                            <p:graphicEl>
                                              <a:dgm id="{A196919E-7FAB-4E49-8349-66527AD1ABB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DC565EDC-4E00-46D1-BC45-053D2448F400}"/>
                                            </p:graphicEl>
                                          </p:spTgt>
                                        </p:tgtEl>
                                        <p:attrNameLst>
                                          <p:attrName>style.visibility</p:attrName>
                                        </p:attrNameLst>
                                      </p:cBhvr>
                                      <p:to>
                                        <p:strVal val="visible"/>
                                      </p:to>
                                    </p:set>
                                    <p:animEffect transition="in" filter="fade">
                                      <p:cBhvr>
                                        <p:cTn id="15" dur="500"/>
                                        <p:tgtEl>
                                          <p:spTgt spid="5">
                                            <p:graphicEl>
                                              <a:dgm id="{DC565EDC-4E00-46D1-BC45-053D2448F40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D377C87C-6063-4FBA-9425-E1C82B5193EB}"/>
                                            </p:graphicEl>
                                          </p:spTgt>
                                        </p:tgtEl>
                                        <p:attrNameLst>
                                          <p:attrName>style.visibility</p:attrName>
                                        </p:attrNameLst>
                                      </p:cBhvr>
                                      <p:to>
                                        <p:strVal val="visible"/>
                                      </p:to>
                                    </p:set>
                                    <p:animEffect transition="in" filter="fade">
                                      <p:cBhvr>
                                        <p:cTn id="20" dur="500"/>
                                        <p:tgtEl>
                                          <p:spTgt spid="5">
                                            <p:graphicEl>
                                              <a:dgm id="{D377C87C-6063-4FBA-9425-E1C82B5193E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87616280-51EF-4246-A2B4-FD6D4126CBC9}"/>
                                            </p:graphicEl>
                                          </p:spTgt>
                                        </p:tgtEl>
                                        <p:attrNameLst>
                                          <p:attrName>style.visibility</p:attrName>
                                        </p:attrNameLst>
                                      </p:cBhvr>
                                      <p:to>
                                        <p:strVal val="visible"/>
                                      </p:to>
                                    </p:set>
                                    <p:animEffect transition="in" filter="fade">
                                      <p:cBhvr>
                                        <p:cTn id="23" dur="500"/>
                                        <p:tgtEl>
                                          <p:spTgt spid="5">
                                            <p:graphicEl>
                                              <a:dgm id="{87616280-51EF-4246-A2B4-FD6D4126CBC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1FF9C079-E2D3-4215-A039-32DE70F4606A}"/>
                                            </p:graphicEl>
                                          </p:spTgt>
                                        </p:tgtEl>
                                        <p:attrNameLst>
                                          <p:attrName>style.visibility</p:attrName>
                                        </p:attrNameLst>
                                      </p:cBhvr>
                                      <p:to>
                                        <p:strVal val="visible"/>
                                      </p:to>
                                    </p:set>
                                    <p:animEffect transition="in" filter="fade">
                                      <p:cBhvr>
                                        <p:cTn id="28" dur="500"/>
                                        <p:tgtEl>
                                          <p:spTgt spid="5">
                                            <p:graphicEl>
                                              <a:dgm id="{1FF9C079-E2D3-4215-A039-32DE70F4606A}"/>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E7B04686-9D34-452C-9CAC-C2E800D58961}"/>
                                            </p:graphicEl>
                                          </p:spTgt>
                                        </p:tgtEl>
                                        <p:attrNameLst>
                                          <p:attrName>style.visibility</p:attrName>
                                        </p:attrNameLst>
                                      </p:cBhvr>
                                      <p:to>
                                        <p:strVal val="visible"/>
                                      </p:to>
                                    </p:set>
                                    <p:animEffect transition="in" filter="fade">
                                      <p:cBhvr>
                                        <p:cTn id="31" dur="500"/>
                                        <p:tgtEl>
                                          <p:spTgt spid="5">
                                            <p:graphicEl>
                                              <a:dgm id="{E7B04686-9D34-452C-9CAC-C2E800D5896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5" grpId="0">
        <p:bldSub>
          <a:bldDgm bld="one"/>
        </p:bldSub>
      </p:bldGraphic>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674719" y="2081251"/>
            <a:ext cx="4291956" cy="3206774"/>
          </a:xfrm>
          <a:prstGeom prst="rect">
            <a:avLst/>
          </a:prstGeom>
          <a:ln>
            <a:solidFill>
              <a:schemeClr val="tx1"/>
            </a:solidFill>
          </a:ln>
        </p:spPr>
      </p:pic>
      <p:sp>
        <p:nvSpPr>
          <p:cNvPr id="5" name="TextBox 4"/>
          <p:cNvSpPr txBox="1"/>
          <p:nvPr/>
        </p:nvSpPr>
        <p:spPr>
          <a:xfrm>
            <a:off x="1053435" y="619363"/>
            <a:ext cx="10176735" cy="584775"/>
          </a:xfrm>
          <a:prstGeom prst="rect">
            <a:avLst/>
          </a:prstGeom>
          <a:solidFill>
            <a:schemeClr val="accent6">
              <a:lumMod val="60000"/>
              <a:lumOff val="40000"/>
            </a:schemeClr>
          </a:solidFill>
        </p:spPr>
        <p:txBody>
          <a:bodyPr wrap="square" rtlCol="0">
            <a:spAutoFit/>
          </a:bodyPr>
          <a:lstStyle/>
          <a:p>
            <a:pPr algn="ctr"/>
            <a:r>
              <a:rPr lang="en-GB" sz="3200" b="1" dirty="0">
                <a:solidFill>
                  <a:schemeClr val="bg1"/>
                </a:solidFill>
              </a:rPr>
              <a:t>Initial Contact</a:t>
            </a:r>
          </a:p>
        </p:txBody>
      </p:sp>
    </p:spTree>
    <p:extLst>
      <p:ext uri="{BB962C8B-B14F-4D97-AF65-F5344CB8AC3E}">
        <p14:creationId xmlns:p14="http://schemas.microsoft.com/office/powerpoint/2010/main" val="107142177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3743780967"/>
              </p:ext>
            </p:extLst>
          </p:nvPr>
        </p:nvGraphicFramePr>
        <p:xfrm>
          <a:off x="1244899" y="304801"/>
          <a:ext cx="9485854" cy="57732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17025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457FDC4B-5040-458A-B31E-FD810F5A94C0}"/>
                                            </p:graphicEl>
                                          </p:spTgt>
                                        </p:tgtEl>
                                        <p:attrNameLst>
                                          <p:attrName>style.visibility</p:attrName>
                                        </p:attrNameLst>
                                      </p:cBhvr>
                                      <p:to>
                                        <p:strVal val="visible"/>
                                      </p:to>
                                    </p:set>
                                    <p:animEffect transition="in" filter="fade">
                                      <p:cBhvr>
                                        <p:cTn id="7" dur="500"/>
                                        <p:tgtEl>
                                          <p:spTgt spid="2">
                                            <p:graphicEl>
                                              <a:dgm id="{457FDC4B-5040-458A-B31E-FD810F5A94C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0C97C06-9DFE-4FD3-9DB3-728416538FAC}"/>
                                            </p:graphicEl>
                                          </p:spTgt>
                                        </p:tgtEl>
                                        <p:attrNameLst>
                                          <p:attrName>style.visibility</p:attrName>
                                        </p:attrNameLst>
                                      </p:cBhvr>
                                      <p:to>
                                        <p:strVal val="visible"/>
                                      </p:to>
                                    </p:set>
                                    <p:animEffect transition="in" filter="fade">
                                      <p:cBhvr>
                                        <p:cTn id="12" dur="500"/>
                                        <p:tgtEl>
                                          <p:spTgt spid="2">
                                            <p:graphicEl>
                                              <a:dgm id="{00C97C06-9DFE-4FD3-9DB3-728416538FAC}"/>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AC1A446D-7DA9-44C4-839C-9C2F38654801}"/>
                                            </p:graphicEl>
                                          </p:spTgt>
                                        </p:tgtEl>
                                        <p:attrNameLst>
                                          <p:attrName>style.visibility</p:attrName>
                                        </p:attrNameLst>
                                      </p:cBhvr>
                                      <p:to>
                                        <p:strVal val="visible"/>
                                      </p:to>
                                    </p:set>
                                    <p:animEffect transition="in" filter="fade">
                                      <p:cBhvr>
                                        <p:cTn id="15" dur="500"/>
                                        <p:tgtEl>
                                          <p:spTgt spid="2">
                                            <p:graphicEl>
                                              <a:dgm id="{AC1A446D-7DA9-44C4-839C-9C2F3865480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AA363CA3-3FF4-4F85-8C39-082C2CE4EE40}"/>
                                            </p:graphicEl>
                                          </p:spTgt>
                                        </p:tgtEl>
                                        <p:attrNameLst>
                                          <p:attrName>style.visibility</p:attrName>
                                        </p:attrNameLst>
                                      </p:cBhvr>
                                      <p:to>
                                        <p:strVal val="visible"/>
                                      </p:to>
                                    </p:set>
                                    <p:animEffect transition="in" filter="fade">
                                      <p:cBhvr>
                                        <p:cTn id="20" dur="500"/>
                                        <p:tgtEl>
                                          <p:spTgt spid="2">
                                            <p:graphicEl>
                                              <a:dgm id="{AA363CA3-3FF4-4F85-8C39-082C2CE4EE4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DF336DDA-04E2-4B2A-ABFC-F26447FF6CF9}"/>
                                            </p:graphicEl>
                                          </p:spTgt>
                                        </p:tgtEl>
                                        <p:attrNameLst>
                                          <p:attrName>style.visibility</p:attrName>
                                        </p:attrNameLst>
                                      </p:cBhvr>
                                      <p:to>
                                        <p:strVal val="visible"/>
                                      </p:to>
                                    </p:set>
                                    <p:animEffect transition="in" filter="fade">
                                      <p:cBhvr>
                                        <p:cTn id="23" dur="500"/>
                                        <p:tgtEl>
                                          <p:spTgt spid="2">
                                            <p:graphicEl>
                                              <a:dgm id="{DF336DDA-04E2-4B2A-ABFC-F26447FF6CF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91983A78-23AB-49E8-B3B0-4B4737F9A725}"/>
                                            </p:graphicEl>
                                          </p:spTgt>
                                        </p:tgtEl>
                                        <p:attrNameLst>
                                          <p:attrName>style.visibility</p:attrName>
                                        </p:attrNameLst>
                                      </p:cBhvr>
                                      <p:to>
                                        <p:strVal val="visible"/>
                                      </p:to>
                                    </p:set>
                                    <p:animEffect transition="in" filter="fade">
                                      <p:cBhvr>
                                        <p:cTn id="28" dur="500"/>
                                        <p:tgtEl>
                                          <p:spTgt spid="2">
                                            <p:graphicEl>
                                              <a:dgm id="{91983A78-23AB-49E8-B3B0-4B4737F9A725}"/>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6D7FB853-459B-4FD5-95AE-ECFC055059F6}"/>
                                            </p:graphicEl>
                                          </p:spTgt>
                                        </p:tgtEl>
                                        <p:attrNameLst>
                                          <p:attrName>style.visibility</p:attrName>
                                        </p:attrNameLst>
                                      </p:cBhvr>
                                      <p:to>
                                        <p:strVal val="visible"/>
                                      </p:to>
                                    </p:set>
                                    <p:animEffect transition="in" filter="fade">
                                      <p:cBhvr>
                                        <p:cTn id="31" dur="500"/>
                                        <p:tgtEl>
                                          <p:spTgt spid="2">
                                            <p:graphicEl>
                                              <a:dgm id="{6D7FB853-459B-4FD5-95AE-ECFC055059F6}"/>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12888B46-8BBA-4457-B7E5-E73A01F8A737}"/>
                                            </p:graphicEl>
                                          </p:spTgt>
                                        </p:tgtEl>
                                        <p:attrNameLst>
                                          <p:attrName>style.visibility</p:attrName>
                                        </p:attrNameLst>
                                      </p:cBhvr>
                                      <p:to>
                                        <p:strVal val="visible"/>
                                      </p:to>
                                    </p:set>
                                    <p:animEffect transition="in" filter="fade">
                                      <p:cBhvr>
                                        <p:cTn id="36" dur="500"/>
                                        <p:tgtEl>
                                          <p:spTgt spid="2">
                                            <p:graphicEl>
                                              <a:dgm id="{12888B46-8BBA-4457-B7E5-E73A01F8A737}"/>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312C029B-62A6-4EF8-861C-7F9EB7D17F68}"/>
                                            </p:graphicEl>
                                          </p:spTgt>
                                        </p:tgtEl>
                                        <p:attrNameLst>
                                          <p:attrName>style.visibility</p:attrName>
                                        </p:attrNameLst>
                                      </p:cBhvr>
                                      <p:to>
                                        <p:strVal val="visible"/>
                                      </p:to>
                                    </p:set>
                                    <p:animEffect transition="in" filter="fade">
                                      <p:cBhvr>
                                        <p:cTn id="39" dur="500"/>
                                        <p:tgtEl>
                                          <p:spTgt spid="2">
                                            <p:graphicEl>
                                              <a:dgm id="{312C029B-62A6-4EF8-861C-7F9EB7D17F6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1829849411"/>
              </p:ext>
            </p:extLst>
          </p:nvPr>
        </p:nvGraphicFramePr>
        <p:xfrm>
          <a:off x="1264025" y="349624"/>
          <a:ext cx="9493622" cy="55939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8903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F2AE655-044F-4EC6-AA11-A1A6EFB4D317}"/>
                                            </p:graphicEl>
                                          </p:spTgt>
                                        </p:tgtEl>
                                        <p:attrNameLst>
                                          <p:attrName>style.visibility</p:attrName>
                                        </p:attrNameLst>
                                      </p:cBhvr>
                                      <p:to>
                                        <p:strVal val="visible"/>
                                      </p:to>
                                    </p:set>
                                    <p:animEffect transition="in" filter="fade">
                                      <p:cBhvr>
                                        <p:cTn id="7" dur="500"/>
                                        <p:tgtEl>
                                          <p:spTgt spid="2">
                                            <p:graphicEl>
                                              <a:dgm id="{3F2AE655-044F-4EC6-AA11-A1A6EFB4D31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CB370B49-9BEE-4712-8033-867123DC6C17}"/>
                                            </p:graphicEl>
                                          </p:spTgt>
                                        </p:tgtEl>
                                        <p:attrNameLst>
                                          <p:attrName>style.visibility</p:attrName>
                                        </p:attrNameLst>
                                      </p:cBhvr>
                                      <p:to>
                                        <p:strVal val="visible"/>
                                      </p:to>
                                    </p:set>
                                    <p:animEffect transition="in" filter="fade">
                                      <p:cBhvr>
                                        <p:cTn id="12" dur="500"/>
                                        <p:tgtEl>
                                          <p:spTgt spid="2">
                                            <p:graphicEl>
                                              <a:dgm id="{CB370B49-9BEE-4712-8033-867123DC6C1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6C0F9341-968D-4C3E-8DC3-9BEB08BA2E4F}"/>
                                            </p:graphicEl>
                                          </p:spTgt>
                                        </p:tgtEl>
                                        <p:attrNameLst>
                                          <p:attrName>style.visibility</p:attrName>
                                        </p:attrNameLst>
                                      </p:cBhvr>
                                      <p:to>
                                        <p:strVal val="visible"/>
                                      </p:to>
                                    </p:set>
                                    <p:animEffect transition="in" filter="fade">
                                      <p:cBhvr>
                                        <p:cTn id="15" dur="500"/>
                                        <p:tgtEl>
                                          <p:spTgt spid="2">
                                            <p:graphicEl>
                                              <a:dgm id="{6C0F9341-968D-4C3E-8DC3-9BEB08BA2E4F}"/>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36245424-26B0-485C-A76D-5A382AA1B316}"/>
                                            </p:graphicEl>
                                          </p:spTgt>
                                        </p:tgtEl>
                                        <p:attrNameLst>
                                          <p:attrName>style.visibility</p:attrName>
                                        </p:attrNameLst>
                                      </p:cBhvr>
                                      <p:to>
                                        <p:strVal val="visible"/>
                                      </p:to>
                                    </p:set>
                                    <p:animEffect transition="in" filter="fade">
                                      <p:cBhvr>
                                        <p:cTn id="20" dur="500"/>
                                        <p:tgtEl>
                                          <p:spTgt spid="2">
                                            <p:graphicEl>
                                              <a:dgm id="{36245424-26B0-485C-A76D-5A382AA1B31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52339581-9EA2-4610-B43A-388CBE0ACB1D}"/>
                                            </p:graphicEl>
                                          </p:spTgt>
                                        </p:tgtEl>
                                        <p:attrNameLst>
                                          <p:attrName>style.visibility</p:attrName>
                                        </p:attrNameLst>
                                      </p:cBhvr>
                                      <p:to>
                                        <p:strVal val="visible"/>
                                      </p:to>
                                    </p:set>
                                    <p:animEffect transition="in" filter="fade">
                                      <p:cBhvr>
                                        <p:cTn id="23" dur="500"/>
                                        <p:tgtEl>
                                          <p:spTgt spid="2">
                                            <p:graphicEl>
                                              <a:dgm id="{52339581-9EA2-4610-B43A-388CBE0ACB1D}"/>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14C5D2CB-6BFC-496D-8999-5A6C119F778C}"/>
                                            </p:graphicEl>
                                          </p:spTgt>
                                        </p:tgtEl>
                                        <p:attrNameLst>
                                          <p:attrName>style.visibility</p:attrName>
                                        </p:attrNameLst>
                                      </p:cBhvr>
                                      <p:to>
                                        <p:strVal val="visible"/>
                                      </p:to>
                                    </p:set>
                                    <p:animEffect transition="in" filter="fade">
                                      <p:cBhvr>
                                        <p:cTn id="28" dur="500"/>
                                        <p:tgtEl>
                                          <p:spTgt spid="2">
                                            <p:graphicEl>
                                              <a:dgm id="{14C5D2CB-6BFC-496D-8999-5A6C119F778C}"/>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E21B7D92-A680-49A4-895E-58A044CE11CA}"/>
                                            </p:graphicEl>
                                          </p:spTgt>
                                        </p:tgtEl>
                                        <p:attrNameLst>
                                          <p:attrName>style.visibility</p:attrName>
                                        </p:attrNameLst>
                                      </p:cBhvr>
                                      <p:to>
                                        <p:strVal val="visible"/>
                                      </p:to>
                                    </p:set>
                                    <p:animEffect transition="in" filter="fade">
                                      <p:cBhvr>
                                        <p:cTn id="31" dur="500"/>
                                        <p:tgtEl>
                                          <p:spTgt spid="2">
                                            <p:graphicEl>
                                              <a:dgm id="{E21B7D92-A680-49A4-895E-58A044CE11C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093777" y="323528"/>
            <a:ext cx="1017673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Significant Omissions</a:t>
            </a:r>
          </a:p>
        </p:txBody>
      </p:sp>
      <p:graphicFrame>
        <p:nvGraphicFramePr>
          <p:cNvPr id="2" name="Diagram 1"/>
          <p:cNvGraphicFramePr/>
          <p:nvPr>
            <p:extLst>
              <p:ext uri="{D42A27DB-BD31-4B8C-83A1-F6EECF244321}">
                <p14:modId xmlns:p14="http://schemas.microsoft.com/office/powerpoint/2010/main" val="2174645234"/>
              </p:ext>
            </p:extLst>
          </p:nvPr>
        </p:nvGraphicFramePr>
        <p:xfrm>
          <a:off x="641955" y="969859"/>
          <a:ext cx="12559553" cy="51684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73733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C21EAF9-7C04-4AAD-8EDD-3D96019640E6}"/>
                                            </p:graphicEl>
                                          </p:spTgt>
                                        </p:tgtEl>
                                        <p:attrNameLst>
                                          <p:attrName>style.visibility</p:attrName>
                                        </p:attrNameLst>
                                      </p:cBhvr>
                                      <p:to>
                                        <p:strVal val="visible"/>
                                      </p:to>
                                    </p:set>
                                    <p:animEffect transition="in" filter="fade">
                                      <p:cBhvr>
                                        <p:cTn id="7" dur="500"/>
                                        <p:tgtEl>
                                          <p:spTgt spid="2">
                                            <p:graphicEl>
                                              <a:dgm id="{CC21EAF9-7C04-4AAD-8EDD-3D96019640E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3D2ECFDA-0C00-4877-9666-8C3A7D94CC37}"/>
                                            </p:graphicEl>
                                          </p:spTgt>
                                        </p:tgtEl>
                                        <p:attrNameLst>
                                          <p:attrName>style.visibility</p:attrName>
                                        </p:attrNameLst>
                                      </p:cBhvr>
                                      <p:to>
                                        <p:strVal val="visible"/>
                                      </p:to>
                                    </p:set>
                                    <p:animEffect transition="in" filter="fade">
                                      <p:cBhvr>
                                        <p:cTn id="12" dur="500"/>
                                        <p:tgtEl>
                                          <p:spTgt spid="2">
                                            <p:graphicEl>
                                              <a:dgm id="{3D2ECFDA-0C00-4877-9666-8C3A7D94CC3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B865EC33-9C2D-4B4F-ADF7-2451CE8B188D}"/>
                                            </p:graphicEl>
                                          </p:spTgt>
                                        </p:tgtEl>
                                        <p:attrNameLst>
                                          <p:attrName>style.visibility</p:attrName>
                                        </p:attrNameLst>
                                      </p:cBhvr>
                                      <p:to>
                                        <p:strVal val="visible"/>
                                      </p:to>
                                    </p:set>
                                    <p:animEffect transition="in" filter="fade">
                                      <p:cBhvr>
                                        <p:cTn id="17" dur="500"/>
                                        <p:tgtEl>
                                          <p:spTgt spid="2">
                                            <p:graphicEl>
                                              <a:dgm id="{B865EC33-9C2D-4B4F-ADF7-2451CE8B188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3923C35E-8C83-46D5-860F-7A433A033D4C}"/>
                                            </p:graphicEl>
                                          </p:spTgt>
                                        </p:tgtEl>
                                        <p:attrNameLst>
                                          <p:attrName>style.visibility</p:attrName>
                                        </p:attrNameLst>
                                      </p:cBhvr>
                                      <p:to>
                                        <p:strVal val="visible"/>
                                      </p:to>
                                    </p:set>
                                    <p:animEffect transition="in" filter="fade">
                                      <p:cBhvr>
                                        <p:cTn id="22" dur="500"/>
                                        <p:tgtEl>
                                          <p:spTgt spid="2">
                                            <p:graphicEl>
                                              <a:dgm id="{3923C35E-8C83-46D5-860F-7A433A033D4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p:cNvGraphicFramePr>
          <p:nvPr>
            <p:extLst>
              <p:ext uri="{D42A27DB-BD31-4B8C-83A1-F6EECF244321}">
                <p14:modId xmlns:p14="http://schemas.microsoft.com/office/powerpoint/2010/main" val="1178455078"/>
              </p:ext>
            </p:extLst>
          </p:nvPr>
        </p:nvGraphicFramePr>
        <p:xfrm>
          <a:off x="-914399" y="-1"/>
          <a:ext cx="14226988" cy="60511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60437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90817069-4992-477F-89C0-30606F1A62AE}"/>
                                            </p:graphicEl>
                                          </p:spTgt>
                                        </p:tgtEl>
                                        <p:attrNameLst>
                                          <p:attrName>style.visibility</p:attrName>
                                        </p:attrNameLst>
                                      </p:cBhvr>
                                      <p:to>
                                        <p:strVal val="visible"/>
                                      </p:to>
                                    </p:set>
                                    <p:animEffect transition="in" filter="fade">
                                      <p:cBhvr>
                                        <p:cTn id="7" dur="500"/>
                                        <p:tgtEl>
                                          <p:spTgt spid="5">
                                            <p:graphicEl>
                                              <a:dgm id="{90817069-4992-477F-89C0-30606F1A62AE}"/>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93CD6C3D-AAE7-416A-8426-2A4D9037509A}"/>
                                            </p:graphicEl>
                                          </p:spTgt>
                                        </p:tgtEl>
                                        <p:attrNameLst>
                                          <p:attrName>style.visibility</p:attrName>
                                        </p:attrNameLst>
                                      </p:cBhvr>
                                      <p:to>
                                        <p:strVal val="visible"/>
                                      </p:to>
                                    </p:set>
                                    <p:animEffect transition="in" filter="fade">
                                      <p:cBhvr>
                                        <p:cTn id="10" dur="500"/>
                                        <p:tgtEl>
                                          <p:spTgt spid="5">
                                            <p:graphicEl>
                                              <a:dgm id="{93CD6C3D-AAE7-416A-8426-2A4D9037509A}"/>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67733526-5DCB-4F75-A10C-071D1FD8C1AA}"/>
                                            </p:graphicEl>
                                          </p:spTgt>
                                        </p:tgtEl>
                                        <p:attrNameLst>
                                          <p:attrName>style.visibility</p:attrName>
                                        </p:attrNameLst>
                                      </p:cBhvr>
                                      <p:to>
                                        <p:strVal val="visible"/>
                                      </p:to>
                                    </p:set>
                                    <p:animEffect transition="in" filter="fade">
                                      <p:cBhvr>
                                        <p:cTn id="15" dur="500"/>
                                        <p:tgtEl>
                                          <p:spTgt spid="5">
                                            <p:graphicEl>
                                              <a:dgm id="{67733526-5DCB-4F75-A10C-071D1FD8C1A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989F0CD6-9D40-4FB4-ADD5-2D1496222416}"/>
                                            </p:graphicEl>
                                          </p:spTgt>
                                        </p:tgtEl>
                                        <p:attrNameLst>
                                          <p:attrName>style.visibility</p:attrName>
                                        </p:attrNameLst>
                                      </p:cBhvr>
                                      <p:to>
                                        <p:strVal val="visible"/>
                                      </p:to>
                                    </p:set>
                                    <p:animEffect transition="in" filter="fade">
                                      <p:cBhvr>
                                        <p:cTn id="20" dur="500"/>
                                        <p:tgtEl>
                                          <p:spTgt spid="5">
                                            <p:graphicEl>
                                              <a:dgm id="{989F0CD6-9D40-4FB4-ADD5-2D1496222416}"/>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832F806D-2C15-43ED-BB3C-37CF738774E0}"/>
                                            </p:graphicEl>
                                          </p:spTgt>
                                        </p:tgtEl>
                                        <p:attrNameLst>
                                          <p:attrName>style.visibility</p:attrName>
                                        </p:attrNameLst>
                                      </p:cBhvr>
                                      <p:to>
                                        <p:strVal val="visible"/>
                                      </p:to>
                                    </p:set>
                                    <p:animEffect transition="in" filter="fade">
                                      <p:cBhvr>
                                        <p:cTn id="25" dur="500"/>
                                        <p:tgtEl>
                                          <p:spTgt spid="5">
                                            <p:graphicEl>
                                              <a:dgm id="{832F806D-2C15-43ED-BB3C-37CF738774E0}"/>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5">
                                            <p:graphicEl>
                                              <a:dgm id="{6DD4EEC4-E99D-467D-AF78-919547481AEE}"/>
                                            </p:graphicEl>
                                          </p:spTgt>
                                        </p:tgtEl>
                                        <p:attrNameLst>
                                          <p:attrName>style.visibility</p:attrName>
                                        </p:attrNameLst>
                                      </p:cBhvr>
                                      <p:to>
                                        <p:strVal val="visible"/>
                                      </p:to>
                                    </p:set>
                                    <p:animEffect transition="in" filter="fade">
                                      <p:cBhvr>
                                        <p:cTn id="30" dur="500"/>
                                        <p:tgtEl>
                                          <p:spTgt spid="5">
                                            <p:graphicEl>
                                              <a:dgm id="{6DD4EEC4-E99D-467D-AF78-919547481AEE}"/>
                                            </p:graphic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5">
                                            <p:graphicEl>
                                              <a:dgm id="{8188678A-0B24-4572-A01E-A0A2446122EB}"/>
                                            </p:graphicEl>
                                          </p:spTgt>
                                        </p:tgtEl>
                                        <p:attrNameLst>
                                          <p:attrName>style.visibility</p:attrName>
                                        </p:attrNameLst>
                                      </p:cBhvr>
                                      <p:to>
                                        <p:strVal val="visible"/>
                                      </p:to>
                                    </p:set>
                                    <p:animEffect transition="in" filter="fade">
                                      <p:cBhvr>
                                        <p:cTn id="35" dur="500"/>
                                        <p:tgtEl>
                                          <p:spTgt spid="5">
                                            <p:graphicEl>
                                              <a:dgm id="{8188678A-0B24-4572-A01E-A0A2446122EB}"/>
                                            </p:graphic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5">
                                            <p:graphicEl>
                                              <a:dgm id="{57C517CE-4BF0-450F-BFD8-6491C4E52D0C}"/>
                                            </p:graphicEl>
                                          </p:spTgt>
                                        </p:tgtEl>
                                        <p:attrNameLst>
                                          <p:attrName>style.visibility</p:attrName>
                                        </p:attrNameLst>
                                      </p:cBhvr>
                                      <p:to>
                                        <p:strVal val="visible"/>
                                      </p:to>
                                    </p:set>
                                    <p:animEffect transition="in" filter="fade">
                                      <p:cBhvr>
                                        <p:cTn id="40" dur="500"/>
                                        <p:tgtEl>
                                          <p:spTgt spid="5">
                                            <p:graphicEl>
                                              <a:dgm id="{57C517CE-4BF0-450F-BFD8-6491C4E52D0C}"/>
                                            </p:graphic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5">
                                            <p:graphicEl>
                                              <a:dgm id="{D83198A0-F883-4219-B205-9F6EF84733B7}"/>
                                            </p:graphicEl>
                                          </p:spTgt>
                                        </p:tgtEl>
                                        <p:attrNameLst>
                                          <p:attrName>style.visibility</p:attrName>
                                        </p:attrNameLst>
                                      </p:cBhvr>
                                      <p:to>
                                        <p:strVal val="visible"/>
                                      </p:to>
                                    </p:set>
                                    <p:animEffect transition="in" filter="fade">
                                      <p:cBhvr>
                                        <p:cTn id="45" dur="500"/>
                                        <p:tgtEl>
                                          <p:spTgt spid="5">
                                            <p:graphicEl>
                                              <a:dgm id="{D83198A0-F883-4219-B205-9F6EF84733B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5"/>
          <p:cNvGraphicFramePr>
            <a:graphicFrameLocks/>
          </p:cNvGraphicFramePr>
          <p:nvPr>
            <p:extLst>
              <p:ext uri="{D42A27DB-BD31-4B8C-83A1-F6EECF244321}">
                <p14:modId xmlns:p14="http://schemas.microsoft.com/office/powerpoint/2010/main" val="1141699532"/>
              </p:ext>
            </p:extLst>
          </p:nvPr>
        </p:nvGraphicFramePr>
        <p:xfrm>
          <a:off x="1112520" y="1219199"/>
          <a:ext cx="9813388" cy="43375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p:cNvSpPr txBox="1"/>
          <p:nvPr/>
        </p:nvSpPr>
        <p:spPr>
          <a:xfrm>
            <a:off x="1093777" y="323528"/>
            <a:ext cx="1017673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Considerations</a:t>
            </a:r>
          </a:p>
        </p:txBody>
      </p:sp>
    </p:spTree>
    <p:extLst>
      <p:ext uri="{BB962C8B-B14F-4D97-AF65-F5344CB8AC3E}">
        <p14:creationId xmlns:p14="http://schemas.microsoft.com/office/powerpoint/2010/main" val="3497704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076D72F9-9364-44A5-8096-E189D077A341}"/>
                                            </p:graphicEl>
                                          </p:spTgt>
                                        </p:tgtEl>
                                        <p:attrNameLst>
                                          <p:attrName>style.visibility</p:attrName>
                                        </p:attrNameLst>
                                      </p:cBhvr>
                                      <p:to>
                                        <p:strVal val="visible"/>
                                      </p:to>
                                    </p:set>
                                    <p:animEffect transition="in" filter="fade">
                                      <p:cBhvr>
                                        <p:cTn id="7" dur="500"/>
                                        <p:tgtEl>
                                          <p:spTgt spid="8">
                                            <p:graphicEl>
                                              <a:dgm id="{076D72F9-9364-44A5-8096-E189D077A34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52635A97-B680-499C-B23B-D8A75F4E9795}"/>
                                            </p:graphicEl>
                                          </p:spTgt>
                                        </p:tgtEl>
                                        <p:attrNameLst>
                                          <p:attrName>style.visibility</p:attrName>
                                        </p:attrNameLst>
                                      </p:cBhvr>
                                      <p:to>
                                        <p:strVal val="visible"/>
                                      </p:to>
                                    </p:set>
                                    <p:animEffect transition="in" filter="fade">
                                      <p:cBhvr>
                                        <p:cTn id="12" dur="500"/>
                                        <p:tgtEl>
                                          <p:spTgt spid="8">
                                            <p:graphicEl>
                                              <a:dgm id="{52635A97-B680-499C-B23B-D8A75F4E979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8">
                                            <p:graphicEl>
                                              <a:dgm id="{24A2E4BC-830E-4236-8130-B74913322497}"/>
                                            </p:graphicEl>
                                          </p:spTgt>
                                        </p:tgtEl>
                                        <p:attrNameLst>
                                          <p:attrName>style.visibility</p:attrName>
                                        </p:attrNameLst>
                                      </p:cBhvr>
                                      <p:to>
                                        <p:strVal val="visible"/>
                                      </p:to>
                                    </p:set>
                                    <p:animEffect transition="in" filter="fade">
                                      <p:cBhvr>
                                        <p:cTn id="15" dur="500"/>
                                        <p:tgtEl>
                                          <p:spTgt spid="8">
                                            <p:graphicEl>
                                              <a:dgm id="{24A2E4BC-830E-4236-8130-B7491332249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
                                            <p:graphicEl>
                                              <a:dgm id="{D22E2E00-5B1C-4EBB-B512-4A8B1ADA14C2}"/>
                                            </p:graphicEl>
                                          </p:spTgt>
                                        </p:tgtEl>
                                        <p:attrNameLst>
                                          <p:attrName>style.visibility</p:attrName>
                                        </p:attrNameLst>
                                      </p:cBhvr>
                                      <p:to>
                                        <p:strVal val="visible"/>
                                      </p:to>
                                    </p:set>
                                    <p:animEffect transition="in" filter="fade">
                                      <p:cBhvr>
                                        <p:cTn id="20" dur="500"/>
                                        <p:tgtEl>
                                          <p:spTgt spid="8">
                                            <p:graphicEl>
                                              <a:dgm id="{D22E2E00-5B1C-4EBB-B512-4A8B1ADA14C2}"/>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
                                            <p:graphicEl>
                                              <a:dgm id="{9846994E-4CA3-468D-978E-3E09D2D5FFC8}"/>
                                            </p:graphicEl>
                                          </p:spTgt>
                                        </p:tgtEl>
                                        <p:attrNameLst>
                                          <p:attrName>style.visibility</p:attrName>
                                        </p:attrNameLst>
                                      </p:cBhvr>
                                      <p:to>
                                        <p:strVal val="visible"/>
                                      </p:to>
                                    </p:set>
                                    <p:animEffect transition="in" filter="fade">
                                      <p:cBhvr>
                                        <p:cTn id="23" dur="500"/>
                                        <p:tgtEl>
                                          <p:spTgt spid="8">
                                            <p:graphicEl>
                                              <a:dgm id="{9846994E-4CA3-468D-978E-3E09D2D5FFC8}"/>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8">
                                            <p:graphicEl>
                                              <a:dgm id="{9913D0DF-278C-4CC2-93E6-7D9B78B961D7}"/>
                                            </p:graphicEl>
                                          </p:spTgt>
                                        </p:tgtEl>
                                        <p:attrNameLst>
                                          <p:attrName>style.visibility</p:attrName>
                                        </p:attrNameLst>
                                      </p:cBhvr>
                                      <p:to>
                                        <p:strVal val="visible"/>
                                      </p:to>
                                    </p:set>
                                    <p:animEffect transition="in" filter="fade">
                                      <p:cBhvr>
                                        <p:cTn id="28" dur="500"/>
                                        <p:tgtEl>
                                          <p:spTgt spid="8">
                                            <p:graphicEl>
                                              <a:dgm id="{9913D0DF-278C-4CC2-93E6-7D9B78B961D7}"/>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8">
                                            <p:graphicEl>
                                              <a:dgm id="{8B41E07D-FEAD-4983-A8BF-49AF500C3FCA}"/>
                                            </p:graphicEl>
                                          </p:spTgt>
                                        </p:tgtEl>
                                        <p:attrNameLst>
                                          <p:attrName>style.visibility</p:attrName>
                                        </p:attrNameLst>
                                      </p:cBhvr>
                                      <p:to>
                                        <p:strVal val="visible"/>
                                      </p:to>
                                    </p:set>
                                    <p:animEffect transition="in" filter="fade">
                                      <p:cBhvr>
                                        <p:cTn id="31" dur="500"/>
                                        <p:tgtEl>
                                          <p:spTgt spid="8">
                                            <p:graphicEl>
                                              <a:dgm id="{8B41E07D-FEAD-4983-A8BF-49AF500C3FCA}"/>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8">
                                            <p:graphicEl>
                                              <a:dgm id="{531D1FDD-9E04-40B3-827A-A6DAE4EC4E0E}"/>
                                            </p:graphicEl>
                                          </p:spTgt>
                                        </p:tgtEl>
                                        <p:attrNameLst>
                                          <p:attrName>style.visibility</p:attrName>
                                        </p:attrNameLst>
                                      </p:cBhvr>
                                      <p:to>
                                        <p:strVal val="visible"/>
                                      </p:to>
                                    </p:set>
                                    <p:animEffect transition="in" filter="fade">
                                      <p:cBhvr>
                                        <p:cTn id="36" dur="500"/>
                                        <p:tgtEl>
                                          <p:spTgt spid="8">
                                            <p:graphicEl>
                                              <a:dgm id="{531D1FDD-9E04-40B3-827A-A6DAE4EC4E0E}"/>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8">
                                            <p:graphicEl>
                                              <a:dgm id="{1F1770F8-4A2A-4BAD-9F1E-52ED909A159E}"/>
                                            </p:graphicEl>
                                          </p:spTgt>
                                        </p:tgtEl>
                                        <p:attrNameLst>
                                          <p:attrName>style.visibility</p:attrName>
                                        </p:attrNameLst>
                                      </p:cBhvr>
                                      <p:to>
                                        <p:strVal val="visible"/>
                                      </p:to>
                                    </p:set>
                                    <p:animEffect transition="in" filter="fade">
                                      <p:cBhvr>
                                        <p:cTn id="39" dur="500"/>
                                        <p:tgtEl>
                                          <p:spTgt spid="8">
                                            <p:graphicEl>
                                              <a:dgm id="{1F1770F8-4A2A-4BAD-9F1E-52ED909A159E}"/>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8">
                                            <p:graphicEl>
                                              <a:dgm id="{25F49BA0-3811-4864-9C27-EB8A4CE242C4}"/>
                                            </p:graphicEl>
                                          </p:spTgt>
                                        </p:tgtEl>
                                        <p:attrNameLst>
                                          <p:attrName>style.visibility</p:attrName>
                                        </p:attrNameLst>
                                      </p:cBhvr>
                                      <p:to>
                                        <p:strVal val="visible"/>
                                      </p:to>
                                    </p:set>
                                    <p:animEffect transition="in" filter="fade">
                                      <p:cBhvr>
                                        <p:cTn id="44" dur="500"/>
                                        <p:tgtEl>
                                          <p:spTgt spid="8">
                                            <p:graphicEl>
                                              <a:dgm id="{25F49BA0-3811-4864-9C27-EB8A4CE242C4}"/>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8">
                                            <p:graphicEl>
                                              <a:dgm id="{BEA5F0FE-8A21-44A9-BA0D-6782118F696B}"/>
                                            </p:graphicEl>
                                          </p:spTgt>
                                        </p:tgtEl>
                                        <p:attrNameLst>
                                          <p:attrName>style.visibility</p:attrName>
                                        </p:attrNameLst>
                                      </p:cBhvr>
                                      <p:to>
                                        <p:strVal val="visible"/>
                                      </p:to>
                                    </p:set>
                                    <p:animEffect transition="in" filter="fade">
                                      <p:cBhvr>
                                        <p:cTn id="47" dur="500"/>
                                        <p:tgtEl>
                                          <p:spTgt spid="8">
                                            <p:graphicEl>
                                              <a:dgm id="{BEA5F0FE-8A21-44A9-BA0D-6782118F696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093777" y="323528"/>
            <a:ext cx="1017673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Presence of Other Persons</a:t>
            </a:r>
          </a:p>
        </p:txBody>
      </p:sp>
      <p:graphicFrame>
        <p:nvGraphicFramePr>
          <p:cNvPr id="2" name="Diagram 1"/>
          <p:cNvGraphicFramePr/>
          <p:nvPr>
            <p:extLst>
              <p:ext uri="{D42A27DB-BD31-4B8C-83A1-F6EECF244321}">
                <p14:modId xmlns:p14="http://schemas.microsoft.com/office/powerpoint/2010/main" val="4212147291"/>
              </p:ext>
            </p:extLst>
          </p:nvPr>
        </p:nvGraphicFramePr>
        <p:xfrm>
          <a:off x="563726" y="969859"/>
          <a:ext cx="11236836" cy="51319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76506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38F5D41-75E1-4E13-B859-0B6351EAD457}"/>
                                            </p:graphicEl>
                                          </p:spTgt>
                                        </p:tgtEl>
                                        <p:attrNameLst>
                                          <p:attrName>style.visibility</p:attrName>
                                        </p:attrNameLst>
                                      </p:cBhvr>
                                      <p:to>
                                        <p:strVal val="visible"/>
                                      </p:to>
                                    </p:set>
                                    <p:animEffect transition="in" filter="fade">
                                      <p:cBhvr>
                                        <p:cTn id="7" dur="500"/>
                                        <p:tgtEl>
                                          <p:spTgt spid="2">
                                            <p:graphicEl>
                                              <a:dgm id="{E38F5D41-75E1-4E13-B859-0B6351EAD45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061BC50-FD17-4846-80F8-EFC9EFE40985}"/>
                                            </p:graphicEl>
                                          </p:spTgt>
                                        </p:tgtEl>
                                        <p:attrNameLst>
                                          <p:attrName>style.visibility</p:attrName>
                                        </p:attrNameLst>
                                      </p:cBhvr>
                                      <p:to>
                                        <p:strVal val="visible"/>
                                      </p:to>
                                    </p:set>
                                    <p:animEffect transition="in" filter="fade">
                                      <p:cBhvr>
                                        <p:cTn id="12" dur="500"/>
                                        <p:tgtEl>
                                          <p:spTgt spid="2">
                                            <p:graphicEl>
                                              <a:dgm id="{4061BC50-FD17-4846-80F8-EFC9EFE4098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B5213A7D-3502-421C-8B4C-6EA5C2755614}"/>
                                            </p:graphicEl>
                                          </p:spTgt>
                                        </p:tgtEl>
                                        <p:attrNameLst>
                                          <p:attrName>style.visibility</p:attrName>
                                        </p:attrNameLst>
                                      </p:cBhvr>
                                      <p:to>
                                        <p:strVal val="visible"/>
                                      </p:to>
                                    </p:set>
                                    <p:animEffect transition="in" filter="fade">
                                      <p:cBhvr>
                                        <p:cTn id="15" dur="500"/>
                                        <p:tgtEl>
                                          <p:spTgt spid="2">
                                            <p:graphicEl>
                                              <a:dgm id="{B5213A7D-3502-421C-8B4C-6EA5C275561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E6E9CA23-90F1-4D19-801D-1971969B86BB}"/>
                                            </p:graphicEl>
                                          </p:spTgt>
                                        </p:tgtEl>
                                        <p:attrNameLst>
                                          <p:attrName>style.visibility</p:attrName>
                                        </p:attrNameLst>
                                      </p:cBhvr>
                                      <p:to>
                                        <p:strVal val="visible"/>
                                      </p:to>
                                    </p:set>
                                    <p:animEffect transition="in" filter="fade">
                                      <p:cBhvr>
                                        <p:cTn id="20" dur="500"/>
                                        <p:tgtEl>
                                          <p:spTgt spid="2">
                                            <p:graphicEl>
                                              <a:dgm id="{E6E9CA23-90F1-4D19-801D-1971969B86B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C2ED49CC-3045-4D7F-BC73-FB75CBFD3A3F}"/>
                                            </p:graphicEl>
                                          </p:spTgt>
                                        </p:tgtEl>
                                        <p:attrNameLst>
                                          <p:attrName>style.visibility</p:attrName>
                                        </p:attrNameLst>
                                      </p:cBhvr>
                                      <p:to>
                                        <p:strVal val="visible"/>
                                      </p:to>
                                    </p:set>
                                    <p:animEffect transition="in" filter="fade">
                                      <p:cBhvr>
                                        <p:cTn id="23" dur="500"/>
                                        <p:tgtEl>
                                          <p:spTgt spid="2">
                                            <p:graphicEl>
                                              <a:dgm id="{C2ED49CC-3045-4D7F-BC73-FB75CBFD3A3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093777" y="323528"/>
            <a:ext cx="1017673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Taking a Witness Statement using an Interpreter</a:t>
            </a:r>
          </a:p>
        </p:txBody>
      </p:sp>
      <p:graphicFrame>
        <p:nvGraphicFramePr>
          <p:cNvPr id="2" name="Diagram 1"/>
          <p:cNvGraphicFramePr/>
          <p:nvPr>
            <p:extLst>
              <p:ext uri="{D42A27DB-BD31-4B8C-83A1-F6EECF244321}">
                <p14:modId xmlns:p14="http://schemas.microsoft.com/office/powerpoint/2010/main" val="1625884949"/>
              </p:ext>
            </p:extLst>
          </p:nvPr>
        </p:nvGraphicFramePr>
        <p:xfrm>
          <a:off x="1093777" y="1124322"/>
          <a:ext cx="9910865" cy="47602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01387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5518BFF-6112-49BE-ACFE-E9845C578855}"/>
                                            </p:graphicEl>
                                          </p:spTgt>
                                        </p:tgtEl>
                                        <p:attrNameLst>
                                          <p:attrName>style.visibility</p:attrName>
                                        </p:attrNameLst>
                                      </p:cBhvr>
                                      <p:to>
                                        <p:strVal val="visible"/>
                                      </p:to>
                                    </p:set>
                                    <p:animEffect transition="in" filter="fade">
                                      <p:cBhvr>
                                        <p:cTn id="7" dur="500"/>
                                        <p:tgtEl>
                                          <p:spTgt spid="2">
                                            <p:graphicEl>
                                              <a:dgm id="{E5518BFF-6112-49BE-ACFE-E9845C57885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72DADE2C-8196-4FA9-9C77-4A1A4E8E8387}"/>
                                            </p:graphicEl>
                                          </p:spTgt>
                                        </p:tgtEl>
                                        <p:attrNameLst>
                                          <p:attrName>style.visibility</p:attrName>
                                        </p:attrNameLst>
                                      </p:cBhvr>
                                      <p:to>
                                        <p:strVal val="visible"/>
                                      </p:to>
                                    </p:set>
                                    <p:animEffect transition="in" filter="fade">
                                      <p:cBhvr>
                                        <p:cTn id="12" dur="500"/>
                                        <p:tgtEl>
                                          <p:spTgt spid="2">
                                            <p:graphicEl>
                                              <a:dgm id="{72DADE2C-8196-4FA9-9C77-4A1A4E8E838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0B17563-E972-4509-AF04-317BAC0DCE1C}"/>
                                            </p:graphicEl>
                                          </p:spTgt>
                                        </p:tgtEl>
                                        <p:attrNameLst>
                                          <p:attrName>style.visibility</p:attrName>
                                        </p:attrNameLst>
                                      </p:cBhvr>
                                      <p:to>
                                        <p:strVal val="visible"/>
                                      </p:to>
                                    </p:set>
                                    <p:animEffect transition="in" filter="fade">
                                      <p:cBhvr>
                                        <p:cTn id="15" dur="500"/>
                                        <p:tgtEl>
                                          <p:spTgt spid="2">
                                            <p:graphicEl>
                                              <a:dgm id="{00B17563-E972-4509-AF04-317BAC0DCE1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673DD7B1-0508-4CB4-B784-E8E5C99A5408}"/>
                                            </p:graphicEl>
                                          </p:spTgt>
                                        </p:tgtEl>
                                        <p:attrNameLst>
                                          <p:attrName>style.visibility</p:attrName>
                                        </p:attrNameLst>
                                      </p:cBhvr>
                                      <p:to>
                                        <p:strVal val="visible"/>
                                      </p:to>
                                    </p:set>
                                    <p:animEffect transition="in" filter="fade">
                                      <p:cBhvr>
                                        <p:cTn id="20" dur="500"/>
                                        <p:tgtEl>
                                          <p:spTgt spid="2">
                                            <p:graphicEl>
                                              <a:dgm id="{673DD7B1-0508-4CB4-B784-E8E5C99A5408}"/>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C0108D6F-BA9E-4839-B556-FC0EA9FD996D}"/>
                                            </p:graphicEl>
                                          </p:spTgt>
                                        </p:tgtEl>
                                        <p:attrNameLst>
                                          <p:attrName>style.visibility</p:attrName>
                                        </p:attrNameLst>
                                      </p:cBhvr>
                                      <p:to>
                                        <p:strVal val="visible"/>
                                      </p:to>
                                    </p:set>
                                    <p:animEffect transition="in" filter="fade">
                                      <p:cBhvr>
                                        <p:cTn id="23" dur="500"/>
                                        <p:tgtEl>
                                          <p:spTgt spid="2">
                                            <p:graphicEl>
                                              <a:dgm id="{C0108D6F-BA9E-4839-B556-FC0EA9FD996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093777" y="4159045"/>
            <a:ext cx="2404568" cy="1803426"/>
          </a:xfrm>
          <a:prstGeom prst="rect">
            <a:avLst/>
          </a:prstGeom>
        </p:spPr>
      </p:pic>
      <p:sp>
        <p:nvSpPr>
          <p:cNvPr id="5" name="TextBox 4"/>
          <p:cNvSpPr txBox="1"/>
          <p:nvPr/>
        </p:nvSpPr>
        <p:spPr>
          <a:xfrm>
            <a:off x="1093777" y="323528"/>
            <a:ext cx="10176735" cy="584775"/>
          </a:xfrm>
          <a:prstGeom prst="rect">
            <a:avLst/>
          </a:prstGeom>
          <a:solidFill>
            <a:schemeClr val="accent6">
              <a:lumMod val="60000"/>
              <a:lumOff val="40000"/>
            </a:schemeClr>
          </a:solidFill>
        </p:spPr>
        <p:txBody>
          <a:bodyPr wrap="square" rtlCol="0">
            <a:spAutoFit/>
          </a:bodyPr>
          <a:lstStyle/>
          <a:p>
            <a:pPr algn="ctr"/>
            <a:r>
              <a:rPr lang="en-GB" sz="3200" b="1" dirty="0">
                <a:solidFill>
                  <a:schemeClr val="bg1"/>
                </a:solidFill>
              </a:rPr>
              <a:t>Interview Supporters</a:t>
            </a:r>
          </a:p>
        </p:txBody>
      </p:sp>
      <p:graphicFrame>
        <p:nvGraphicFramePr>
          <p:cNvPr id="2" name="Diagram 1"/>
          <p:cNvGraphicFramePr/>
          <p:nvPr>
            <p:extLst>
              <p:ext uri="{D42A27DB-BD31-4B8C-83A1-F6EECF244321}">
                <p14:modId xmlns:p14="http://schemas.microsoft.com/office/powerpoint/2010/main" val="1959848849"/>
              </p:ext>
            </p:extLst>
          </p:nvPr>
        </p:nvGraphicFramePr>
        <p:xfrm>
          <a:off x="1093777" y="1118388"/>
          <a:ext cx="10176735" cy="463399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417636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B3FE484-D33A-4D12-9F09-2E99019D3851}"/>
                                            </p:graphicEl>
                                          </p:spTgt>
                                        </p:tgtEl>
                                        <p:attrNameLst>
                                          <p:attrName>style.visibility</p:attrName>
                                        </p:attrNameLst>
                                      </p:cBhvr>
                                      <p:to>
                                        <p:strVal val="visible"/>
                                      </p:to>
                                    </p:set>
                                    <p:animEffect transition="in" filter="fade">
                                      <p:cBhvr>
                                        <p:cTn id="7" dur="500"/>
                                        <p:tgtEl>
                                          <p:spTgt spid="2">
                                            <p:graphicEl>
                                              <a:dgm id="{EB3FE484-D33A-4D12-9F09-2E99019D385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B940533-F528-43D0-A9EC-12F3A7048F7C}"/>
                                            </p:graphicEl>
                                          </p:spTgt>
                                        </p:tgtEl>
                                        <p:attrNameLst>
                                          <p:attrName>style.visibility</p:attrName>
                                        </p:attrNameLst>
                                      </p:cBhvr>
                                      <p:to>
                                        <p:strVal val="visible"/>
                                      </p:to>
                                    </p:set>
                                    <p:animEffect transition="in" filter="fade">
                                      <p:cBhvr>
                                        <p:cTn id="12" dur="500"/>
                                        <p:tgtEl>
                                          <p:spTgt spid="2">
                                            <p:graphicEl>
                                              <a:dgm id="{DB940533-F528-43D0-A9EC-12F3A7048F7C}"/>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64E6DD1C-897D-4B51-91FA-2701088460B2}"/>
                                            </p:graphicEl>
                                          </p:spTgt>
                                        </p:tgtEl>
                                        <p:attrNameLst>
                                          <p:attrName>style.visibility</p:attrName>
                                        </p:attrNameLst>
                                      </p:cBhvr>
                                      <p:to>
                                        <p:strVal val="visible"/>
                                      </p:to>
                                    </p:set>
                                    <p:animEffect transition="in" filter="fade">
                                      <p:cBhvr>
                                        <p:cTn id="15" dur="500"/>
                                        <p:tgtEl>
                                          <p:spTgt spid="2">
                                            <p:graphicEl>
                                              <a:dgm id="{64E6DD1C-897D-4B51-91FA-2701088460B2}"/>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F52D1E3E-1C2F-4C73-9F09-7106C8698903}"/>
                                            </p:graphicEl>
                                          </p:spTgt>
                                        </p:tgtEl>
                                        <p:attrNameLst>
                                          <p:attrName>style.visibility</p:attrName>
                                        </p:attrNameLst>
                                      </p:cBhvr>
                                      <p:to>
                                        <p:strVal val="visible"/>
                                      </p:to>
                                    </p:set>
                                    <p:animEffect transition="in" filter="fade">
                                      <p:cBhvr>
                                        <p:cTn id="20" dur="500"/>
                                        <p:tgtEl>
                                          <p:spTgt spid="2">
                                            <p:graphicEl>
                                              <a:dgm id="{F52D1E3E-1C2F-4C73-9F09-7106C869890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32B163D2-A928-49D5-89C5-B33011F1D628}"/>
                                            </p:graphicEl>
                                          </p:spTgt>
                                        </p:tgtEl>
                                        <p:attrNameLst>
                                          <p:attrName>style.visibility</p:attrName>
                                        </p:attrNameLst>
                                      </p:cBhvr>
                                      <p:to>
                                        <p:strVal val="visible"/>
                                      </p:to>
                                    </p:set>
                                    <p:animEffect transition="in" filter="fade">
                                      <p:cBhvr>
                                        <p:cTn id="23" dur="500"/>
                                        <p:tgtEl>
                                          <p:spTgt spid="2">
                                            <p:graphicEl>
                                              <a:dgm id="{32B163D2-A928-49D5-89C5-B33011F1D62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95745" y="323528"/>
            <a:ext cx="11164562"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Victim’s Code and Special Measures</a:t>
            </a:r>
          </a:p>
        </p:txBody>
      </p:sp>
      <p:graphicFrame>
        <p:nvGraphicFramePr>
          <p:cNvPr id="2" name="Diagram 1"/>
          <p:cNvGraphicFramePr/>
          <p:nvPr>
            <p:extLst>
              <p:ext uri="{D42A27DB-BD31-4B8C-83A1-F6EECF244321}">
                <p14:modId xmlns:p14="http://schemas.microsoft.com/office/powerpoint/2010/main" val="1960262058"/>
              </p:ext>
            </p:extLst>
          </p:nvPr>
        </p:nvGraphicFramePr>
        <p:xfrm>
          <a:off x="188259" y="968188"/>
          <a:ext cx="11672049" cy="47398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31505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6ADBD7C-2264-4E67-9741-8D319E2EAFAE}"/>
                                            </p:graphicEl>
                                          </p:spTgt>
                                        </p:tgtEl>
                                        <p:attrNameLst>
                                          <p:attrName>style.visibility</p:attrName>
                                        </p:attrNameLst>
                                      </p:cBhvr>
                                      <p:to>
                                        <p:strVal val="visible"/>
                                      </p:to>
                                    </p:set>
                                    <p:animEffect transition="in" filter="fade">
                                      <p:cBhvr>
                                        <p:cTn id="7" dur="500"/>
                                        <p:tgtEl>
                                          <p:spTgt spid="2">
                                            <p:graphicEl>
                                              <a:dgm id="{A6ADBD7C-2264-4E67-9741-8D319E2EAFA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8698327-39DC-4ECD-8E4D-F5841A72B693}"/>
                                            </p:graphicEl>
                                          </p:spTgt>
                                        </p:tgtEl>
                                        <p:attrNameLst>
                                          <p:attrName>style.visibility</p:attrName>
                                        </p:attrNameLst>
                                      </p:cBhvr>
                                      <p:to>
                                        <p:strVal val="visible"/>
                                      </p:to>
                                    </p:set>
                                    <p:animEffect transition="in" filter="fade">
                                      <p:cBhvr>
                                        <p:cTn id="12" dur="500"/>
                                        <p:tgtEl>
                                          <p:spTgt spid="2">
                                            <p:graphicEl>
                                              <a:dgm id="{68698327-39DC-4ECD-8E4D-F5841A72B69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FCDEDDDC-0D34-4028-AA30-05A8751D6094}"/>
                                            </p:graphicEl>
                                          </p:spTgt>
                                        </p:tgtEl>
                                        <p:attrNameLst>
                                          <p:attrName>style.visibility</p:attrName>
                                        </p:attrNameLst>
                                      </p:cBhvr>
                                      <p:to>
                                        <p:strVal val="visible"/>
                                      </p:to>
                                    </p:set>
                                    <p:animEffect transition="in" filter="fade">
                                      <p:cBhvr>
                                        <p:cTn id="17" dur="500"/>
                                        <p:tgtEl>
                                          <p:spTgt spid="2">
                                            <p:graphicEl>
                                              <a:dgm id="{FCDEDDDC-0D34-4028-AA30-05A8751D609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90D82627-43C7-444C-8202-4D0EEDDF66B8}"/>
                                            </p:graphicEl>
                                          </p:spTgt>
                                        </p:tgtEl>
                                        <p:attrNameLst>
                                          <p:attrName>style.visibility</p:attrName>
                                        </p:attrNameLst>
                                      </p:cBhvr>
                                      <p:to>
                                        <p:strVal val="visible"/>
                                      </p:to>
                                    </p:set>
                                    <p:animEffect transition="in" filter="fade">
                                      <p:cBhvr>
                                        <p:cTn id="22" dur="500"/>
                                        <p:tgtEl>
                                          <p:spTgt spid="2">
                                            <p:graphicEl>
                                              <a:dgm id="{90D82627-43C7-444C-8202-4D0EEDDF66B8}"/>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51CCAA29-AA3D-47D9-B939-8ABF87492568}"/>
                                            </p:graphicEl>
                                          </p:spTgt>
                                        </p:tgtEl>
                                        <p:attrNameLst>
                                          <p:attrName>style.visibility</p:attrName>
                                        </p:attrNameLst>
                                      </p:cBhvr>
                                      <p:to>
                                        <p:strVal val="visible"/>
                                      </p:to>
                                    </p:set>
                                    <p:animEffect transition="in" filter="fade">
                                      <p:cBhvr>
                                        <p:cTn id="27" dur="500"/>
                                        <p:tgtEl>
                                          <p:spTgt spid="2">
                                            <p:graphicEl>
                                              <a:dgm id="{51CCAA29-AA3D-47D9-B939-8ABF87492568}"/>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3B04A85C-9433-4821-9B63-D1C9C5E21AB5}"/>
                                            </p:graphicEl>
                                          </p:spTgt>
                                        </p:tgtEl>
                                        <p:attrNameLst>
                                          <p:attrName>style.visibility</p:attrName>
                                        </p:attrNameLst>
                                      </p:cBhvr>
                                      <p:to>
                                        <p:strVal val="visible"/>
                                      </p:to>
                                    </p:set>
                                    <p:animEffect transition="in" filter="fade">
                                      <p:cBhvr>
                                        <p:cTn id="32" dur="500"/>
                                        <p:tgtEl>
                                          <p:spTgt spid="2">
                                            <p:graphicEl>
                                              <a:dgm id="{3B04A85C-9433-4821-9B63-D1C9C5E21AB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95745" y="323528"/>
            <a:ext cx="11164562"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Victim’s Code and Special Measures</a:t>
            </a:r>
          </a:p>
        </p:txBody>
      </p:sp>
      <p:graphicFrame>
        <p:nvGraphicFramePr>
          <p:cNvPr id="2" name="Diagram 1"/>
          <p:cNvGraphicFramePr/>
          <p:nvPr>
            <p:extLst>
              <p:ext uri="{D42A27DB-BD31-4B8C-83A1-F6EECF244321}">
                <p14:modId xmlns:p14="http://schemas.microsoft.com/office/powerpoint/2010/main" val="2948743235"/>
              </p:ext>
            </p:extLst>
          </p:nvPr>
        </p:nvGraphicFramePr>
        <p:xfrm>
          <a:off x="188259" y="968188"/>
          <a:ext cx="11672049" cy="47398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88335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6ADBD7C-2264-4E67-9741-8D319E2EAFAE}"/>
                                            </p:graphicEl>
                                          </p:spTgt>
                                        </p:tgtEl>
                                        <p:attrNameLst>
                                          <p:attrName>style.visibility</p:attrName>
                                        </p:attrNameLst>
                                      </p:cBhvr>
                                      <p:to>
                                        <p:strVal val="visible"/>
                                      </p:to>
                                    </p:set>
                                    <p:animEffect transition="in" filter="fade">
                                      <p:cBhvr>
                                        <p:cTn id="7" dur="500"/>
                                        <p:tgtEl>
                                          <p:spTgt spid="2">
                                            <p:graphicEl>
                                              <a:dgm id="{A6ADBD7C-2264-4E67-9741-8D319E2EAFA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8698327-39DC-4ECD-8E4D-F5841A72B693}"/>
                                            </p:graphicEl>
                                          </p:spTgt>
                                        </p:tgtEl>
                                        <p:attrNameLst>
                                          <p:attrName>style.visibility</p:attrName>
                                        </p:attrNameLst>
                                      </p:cBhvr>
                                      <p:to>
                                        <p:strVal val="visible"/>
                                      </p:to>
                                    </p:set>
                                    <p:animEffect transition="in" filter="fade">
                                      <p:cBhvr>
                                        <p:cTn id="12" dur="500"/>
                                        <p:tgtEl>
                                          <p:spTgt spid="2">
                                            <p:graphicEl>
                                              <a:dgm id="{68698327-39DC-4ECD-8E4D-F5841A72B69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FCDEDDDC-0D34-4028-AA30-05A8751D6094}"/>
                                            </p:graphicEl>
                                          </p:spTgt>
                                        </p:tgtEl>
                                        <p:attrNameLst>
                                          <p:attrName>style.visibility</p:attrName>
                                        </p:attrNameLst>
                                      </p:cBhvr>
                                      <p:to>
                                        <p:strVal val="visible"/>
                                      </p:to>
                                    </p:set>
                                    <p:animEffect transition="in" filter="fade">
                                      <p:cBhvr>
                                        <p:cTn id="17" dur="500"/>
                                        <p:tgtEl>
                                          <p:spTgt spid="2">
                                            <p:graphicEl>
                                              <a:dgm id="{FCDEDDDC-0D34-4028-AA30-05A8751D609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90D82627-43C7-444C-8202-4D0EEDDF66B8}"/>
                                            </p:graphicEl>
                                          </p:spTgt>
                                        </p:tgtEl>
                                        <p:attrNameLst>
                                          <p:attrName>style.visibility</p:attrName>
                                        </p:attrNameLst>
                                      </p:cBhvr>
                                      <p:to>
                                        <p:strVal val="visible"/>
                                      </p:to>
                                    </p:set>
                                    <p:animEffect transition="in" filter="fade">
                                      <p:cBhvr>
                                        <p:cTn id="22" dur="500"/>
                                        <p:tgtEl>
                                          <p:spTgt spid="2">
                                            <p:graphicEl>
                                              <a:dgm id="{90D82627-43C7-444C-8202-4D0EEDDF66B8}"/>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51CCAA29-AA3D-47D9-B939-8ABF87492568}"/>
                                            </p:graphicEl>
                                          </p:spTgt>
                                        </p:tgtEl>
                                        <p:attrNameLst>
                                          <p:attrName>style.visibility</p:attrName>
                                        </p:attrNameLst>
                                      </p:cBhvr>
                                      <p:to>
                                        <p:strVal val="visible"/>
                                      </p:to>
                                    </p:set>
                                    <p:animEffect transition="in" filter="fade">
                                      <p:cBhvr>
                                        <p:cTn id="27" dur="500"/>
                                        <p:tgtEl>
                                          <p:spTgt spid="2">
                                            <p:graphicEl>
                                              <a:dgm id="{51CCAA29-AA3D-47D9-B939-8ABF87492568}"/>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3B04A85C-9433-4821-9B63-D1C9C5E21AB5}"/>
                                            </p:graphicEl>
                                          </p:spTgt>
                                        </p:tgtEl>
                                        <p:attrNameLst>
                                          <p:attrName>style.visibility</p:attrName>
                                        </p:attrNameLst>
                                      </p:cBhvr>
                                      <p:to>
                                        <p:strVal val="visible"/>
                                      </p:to>
                                    </p:set>
                                    <p:animEffect transition="in" filter="fade">
                                      <p:cBhvr>
                                        <p:cTn id="32" dur="500"/>
                                        <p:tgtEl>
                                          <p:spTgt spid="2">
                                            <p:graphicEl>
                                              <a:dgm id="{3B04A85C-9433-4821-9B63-D1C9C5E21AB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37882" y="44681"/>
            <a:ext cx="11134164" cy="1200329"/>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Competence of Witness – Section 53 of the Youth Justice and Criminal Evidence Act 1999</a:t>
            </a:r>
          </a:p>
        </p:txBody>
      </p:sp>
      <p:graphicFrame>
        <p:nvGraphicFramePr>
          <p:cNvPr id="3" name="Diagram 2"/>
          <p:cNvGraphicFramePr/>
          <p:nvPr>
            <p:extLst>
              <p:ext uri="{D42A27DB-BD31-4B8C-83A1-F6EECF244321}">
                <p14:modId xmlns:p14="http://schemas.microsoft.com/office/powerpoint/2010/main" val="687211360"/>
              </p:ext>
            </p:extLst>
          </p:nvPr>
        </p:nvGraphicFramePr>
        <p:xfrm>
          <a:off x="1257613" y="1485253"/>
          <a:ext cx="10119465" cy="45615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19851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89364DD2-D267-4B0B-9ED2-128B7112FE24}"/>
                                            </p:graphicEl>
                                          </p:spTgt>
                                        </p:tgtEl>
                                        <p:attrNameLst>
                                          <p:attrName>style.visibility</p:attrName>
                                        </p:attrNameLst>
                                      </p:cBhvr>
                                      <p:to>
                                        <p:strVal val="visible"/>
                                      </p:to>
                                    </p:set>
                                    <p:animEffect transition="in" filter="fade">
                                      <p:cBhvr>
                                        <p:cTn id="7" dur="500"/>
                                        <p:tgtEl>
                                          <p:spTgt spid="3">
                                            <p:graphicEl>
                                              <a:dgm id="{89364DD2-D267-4B0B-9ED2-128B7112FE2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10DA975C-1A83-4873-8572-9C3BDDF58F5A}"/>
                                            </p:graphicEl>
                                          </p:spTgt>
                                        </p:tgtEl>
                                        <p:attrNameLst>
                                          <p:attrName>style.visibility</p:attrName>
                                        </p:attrNameLst>
                                      </p:cBhvr>
                                      <p:to>
                                        <p:strVal val="visible"/>
                                      </p:to>
                                    </p:set>
                                    <p:animEffect transition="in" filter="fade">
                                      <p:cBhvr>
                                        <p:cTn id="12" dur="500"/>
                                        <p:tgtEl>
                                          <p:spTgt spid="3">
                                            <p:graphicEl>
                                              <a:dgm id="{10DA975C-1A83-4873-8572-9C3BDDF58F5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8A0F7193-3712-419A-9CDD-4E3E1A940DB3}"/>
                                            </p:graphicEl>
                                          </p:spTgt>
                                        </p:tgtEl>
                                        <p:attrNameLst>
                                          <p:attrName>style.visibility</p:attrName>
                                        </p:attrNameLst>
                                      </p:cBhvr>
                                      <p:to>
                                        <p:strVal val="visible"/>
                                      </p:to>
                                    </p:set>
                                    <p:animEffect transition="in" filter="fade">
                                      <p:cBhvr>
                                        <p:cTn id="15" dur="500"/>
                                        <p:tgtEl>
                                          <p:spTgt spid="3">
                                            <p:graphicEl>
                                              <a:dgm id="{8A0F7193-3712-419A-9CDD-4E3E1A940DB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2E9B74D4-2FF3-4410-BB53-22451E688203}"/>
                                            </p:graphicEl>
                                          </p:spTgt>
                                        </p:tgtEl>
                                        <p:attrNameLst>
                                          <p:attrName>style.visibility</p:attrName>
                                        </p:attrNameLst>
                                      </p:cBhvr>
                                      <p:to>
                                        <p:strVal val="visible"/>
                                      </p:to>
                                    </p:set>
                                    <p:animEffect transition="in" filter="fade">
                                      <p:cBhvr>
                                        <p:cTn id="20" dur="500"/>
                                        <p:tgtEl>
                                          <p:spTgt spid="3">
                                            <p:graphicEl>
                                              <a:dgm id="{2E9B74D4-2FF3-4410-BB53-22451E68820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69FB3028-5F9D-4D98-A05D-FB4B98343E4E}"/>
                                            </p:graphicEl>
                                          </p:spTgt>
                                        </p:tgtEl>
                                        <p:attrNameLst>
                                          <p:attrName>style.visibility</p:attrName>
                                        </p:attrNameLst>
                                      </p:cBhvr>
                                      <p:to>
                                        <p:strVal val="visible"/>
                                      </p:to>
                                    </p:set>
                                    <p:animEffect transition="in" filter="fade">
                                      <p:cBhvr>
                                        <p:cTn id="23" dur="500"/>
                                        <p:tgtEl>
                                          <p:spTgt spid="3">
                                            <p:graphicEl>
                                              <a:dgm id="{69FB3028-5F9D-4D98-A05D-FB4B98343E4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093777" y="323528"/>
            <a:ext cx="1017673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Competence of Witnesses</a:t>
            </a:r>
          </a:p>
        </p:txBody>
      </p:sp>
      <p:graphicFrame>
        <p:nvGraphicFramePr>
          <p:cNvPr id="2" name="Diagram 1"/>
          <p:cNvGraphicFramePr/>
          <p:nvPr>
            <p:extLst>
              <p:ext uri="{D42A27DB-BD31-4B8C-83A1-F6EECF244321}">
                <p14:modId xmlns:p14="http://schemas.microsoft.com/office/powerpoint/2010/main" val="3887990058"/>
              </p:ext>
            </p:extLst>
          </p:nvPr>
        </p:nvGraphicFramePr>
        <p:xfrm>
          <a:off x="1093777" y="1132894"/>
          <a:ext cx="8336656" cy="48430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p:cNvPicPr>
            <a:picLocks noChangeAspect="1"/>
          </p:cNvPicPr>
          <p:nvPr/>
        </p:nvPicPr>
        <p:blipFill>
          <a:blip r:embed="rId8"/>
          <a:stretch>
            <a:fillRect/>
          </a:stretch>
        </p:blipFill>
        <p:spPr>
          <a:xfrm>
            <a:off x="9681882" y="1132894"/>
            <a:ext cx="2143125" cy="2429715"/>
          </a:xfrm>
          <a:prstGeom prst="rect">
            <a:avLst/>
          </a:prstGeom>
        </p:spPr>
      </p:pic>
      <p:sp>
        <p:nvSpPr>
          <p:cNvPr id="6" name="TextBox 5"/>
          <p:cNvSpPr txBox="1"/>
          <p:nvPr/>
        </p:nvSpPr>
        <p:spPr>
          <a:xfrm>
            <a:off x="9807606" y="3926542"/>
            <a:ext cx="1891676" cy="523220"/>
          </a:xfrm>
          <a:prstGeom prst="rect">
            <a:avLst/>
          </a:prstGeom>
          <a:solidFill>
            <a:schemeClr val="accent6">
              <a:lumMod val="60000"/>
              <a:lumOff val="40000"/>
            </a:schemeClr>
          </a:solidFill>
          <a:ln>
            <a:solidFill>
              <a:schemeClr val="tx1"/>
            </a:solidFill>
          </a:ln>
        </p:spPr>
        <p:txBody>
          <a:bodyPr wrap="square" rtlCol="0">
            <a:spAutoFit/>
          </a:bodyPr>
          <a:lstStyle/>
          <a:p>
            <a:r>
              <a:rPr lang="en-GB" sz="2800" dirty="0"/>
              <a:t>Thoughts??</a:t>
            </a:r>
          </a:p>
        </p:txBody>
      </p:sp>
    </p:spTree>
    <p:extLst>
      <p:ext uri="{BB962C8B-B14F-4D97-AF65-F5344CB8AC3E}">
        <p14:creationId xmlns:p14="http://schemas.microsoft.com/office/powerpoint/2010/main" val="2797510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85CD8311-7D4E-467D-AF34-4B6421CAC50F}"/>
                                            </p:graphicEl>
                                          </p:spTgt>
                                        </p:tgtEl>
                                        <p:attrNameLst>
                                          <p:attrName>style.visibility</p:attrName>
                                        </p:attrNameLst>
                                      </p:cBhvr>
                                      <p:to>
                                        <p:strVal val="visible"/>
                                      </p:to>
                                    </p:set>
                                    <p:animEffect transition="in" filter="fade">
                                      <p:cBhvr>
                                        <p:cTn id="7" dur="500"/>
                                        <p:tgtEl>
                                          <p:spTgt spid="2">
                                            <p:graphicEl>
                                              <a:dgm id="{85CD8311-7D4E-467D-AF34-4B6421CAC50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A9C56EAB-8353-4A9E-BE50-E0A26386596B}"/>
                                            </p:graphicEl>
                                          </p:spTgt>
                                        </p:tgtEl>
                                        <p:attrNameLst>
                                          <p:attrName>style.visibility</p:attrName>
                                        </p:attrNameLst>
                                      </p:cBhvr>
                                      <p:to>
                                        <p:strVal val="visible"/>
                                      </p:to>
                                    </p:set>
                                    <p:animEffect transition="in" filter="fade">
                                      <p:cBhvr>
                                        <p:cTn id="12" dur="500"/>
                                        <p:tgtEl>
                                          <p:spTgt spid="2">
                                            <p:graphicEl>
                                              <a:dgm id="{A9C56EAB-8353-4A9E-BE50-E0A26386596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36B21077-6105-4F5A-B395-F47A5B29833A}"/>
                                            </p:graphicEl>
                                          </p:spTgt>
                                        </p:tgtEl>
                                        <p:attrNameLst>
                                          <p:attrName>style.visibility</p:attrName>
                                        </p:attrNameLst>
                                      </p:cBhvr>
                                      <p:to>
                                        <p:strVal val="visible"/>
                                      </p:to>
                                    </p:set>
                                    <p:animEffect transition="in" filter="fade">
                                      <p:cBhvr>
                                        <p:cTn id="15" dur="500"/>
                                        <p:tgtEl>
                                          <p:spTgt spid="2">
                                            <p:graphicEl>
                                              <a:dgm id="{36B21077-6105-4F5A-B395-F47A5B29833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6D823853-AA3B-4EE7-9F7A-4093AE814A36}"/>
                                            </p:graphicEl>
                                          </p:spTgt>
                                        </p:tgtEl>
                                        <p:attrNameLst>
                                          <p:attrName>style.visibility</p:attrName>
                                        </p:attrNameLst>
                                      </p:cBhvr>
                                      <p:to>
                                        <p:strVal val="visible"/>
                                      </p:to>
                                    </p:set>
                                    <p:animEffect transition="in" filter="fade">
                                      <p:cBhvr>
                                        <p:cTn id="20" dur="500"/>
                                        <p:tgtEl>
                                          <p:spTgt spid="2">
                                            <p:graphicEl>
                                              <a:dgm id="{6D823853-AA3B-4EE7-9F7A-4093AE814A3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FE7ADE90-A753-4697-98B7-08C4E960AB2B}"/>
                                            </p:graphicEl>
                                          </p:spTgt>
                                        </p:tgtEl>
                                        <p:attrNameLst>
                                          <p:attrName>style.visibility</p:attrName>
                                        </p:attrNameLst>
                                      </p:cBhvr>
                                      <p:to>
                                        <p:strVal val="visible"/>
                                      </p:to>
                                    </p:set>
                                    <p:animEffect transition="in" filter="fade">
                                      <p:cBhvr>
                                        <p:cTn id="23" dur="500"/>
                                        <p:tgtEl>
                                          <p:spTgt spid="2">
                                            <p:graphicEl>
                                              <a:dgm id="{FE7ADE90-A753-4697-98B7-08C4E960AB2B}"/>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4"/>
                                        </p:tgtEl>
                                        <p:attrNameLst>
                                          <p:attrName>style.visibility</p:attrName>
                                        </p:attrNameLst>
                                      </p:cBhvr>
                                      <p:to>
                                        <p:strVal val="visible"/>
                                      </p:to>
                                    </p:set>
                                    <p:animEffect transition="in" filter="fade">
                                      <p:cBhvr>
                                        <p:cTn id="28" dur="500"/>
                                        <p:tgtEl>
                                          <p:spTgt spid="4"/>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6"/>
                                        </p:tgtEl>
                                        <p:attrNameLst>
                                          <p:attrName>style.visibility</p:attrName>
                                        </p:attrNameLst>
                                      </p:cBhvr>
                                      <p:to>
                                        <p:strVal val="visible"/>
                                      </p:to>
                                    </p:set>
                                    <p:animEffect transition="in" filter="fade">
                                      <p:cBhvr>
                                        <p:cTn id="3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P spid="6" grpId="0" animBg="1"/>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18565" y="323528"/>
            <a:ext cx="11107270"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Codes of Practice</a:t>
            </a:r>
          </a:p>
        </p:txBody>
      </p:sp>
      <p:graphicFrame>
        <p:nvGraphicFramePr>
          <p:cNvPr id="5" name="Diagram 4"/>
          <p:cNvGraphicFramePr/>
          <p:nvPr/>
        </p:nvGraphicFramePr>
        <p:xfrm>
          <a:off x="618564" y="3005887"/>
          <a:ext cx="11107270" cy="32962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5"/>
          <p:cNvSpPr/>
          <p:nvPr/>
        </p:nvSpPr>
        <p:spPr>
          <a:xfrm>
            <a:off x="618564" y="1234838"/>
            <a:ext cx="11107270" cy="1506070"/>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If the police need to interview a victim, they must consider ABE &amp; ensure that a suitable trained professional conducts the investigative interview in a way that considers the needs &amp; views of the victim in order to minimise their stress. This should be planned in advance, taking into account factors such as:-</a:t>
            </a:r>
          </a:p>
        </p:txBody>
      </p:sp>
    </p:spTree>
    <p:extLst>
      <p:ext uri="{BB962C8B-B14F-4D97-AF65-F5344CB8AC3E}">
        <p14:creationId xmlns:p14="http://schemas.microsoft.com/office/powerpoint/2010/main" val="82469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F38F8206-6905-4D0B-BB17-DA2E4694D19B}"/>
                                            </p:graphicEl>
                                          </p:spTgt>
                                        </p:tgtEl>
                                        <p:attrNameLst>
                                          <p:attrName>style.visibility</p:attrName>
                                        </p:attrNameLst>
                                      </p:cBhvr>
                                      <p:to>
                                        <p:strVal val="visible"/>
                                      </p:to>
                                    </p:set>
                                    <p:animEffect transition="in" filter="fade">
                                      <p:cBhvr>
                                        <p:cTn id="12" dur="500"/>
                                        <p:tgtEl>
                                          <p:spTgt spid="5">
                                            <p:graphicEl>
                                              <a:dgm id="{F38F8206-6905-4D0B-BB17-DA2E4694D19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62EEF796-C4C5-4C8B-8AA0-4D4480E4AF63}"/>
                                            </p:graphicEl>
                                          </p:spTgt>
                                        </p:tgtEl>
                                        <p:attrNameLst>
                                          <p:attrName>style.visibility</p:attrName>
                                        </p:attrNameLst>
                                      </p:cBhvr>
                                      <p:to>
                                        <p:strVal val="visible"/>
                                      </p:to>
                                    </p:set>
                                    <p:animEffect transition="in" filter="fade">
                                      <p:cBhvr>
                                        <p:cTn id="17" dur="500"/>
                                        <p:tgtEl>
                                          <p:spTgt spid="5">
                                            <p:graphicEl>
                                              <a:dgm id="{62EEF796-C4C5-4C8B-8AA0-4D4480E4AF63}"/>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B94376D5-E92A-46BD-A0A7-6EC821B4E7CF}"/>
                                            </p:graphicEl>
                                          </p:spTgt>
                                        </p:tgtEl>
                                        <p:attrNameLst>
                                          <p:attrName>style.visibility</p:attrName>
                                        </p:attrNameLst>
                                      </p:cBhvr>
                                      <p:to>
                                        <p:strVal val="visible"/>
                                      </p:to>
                                    </p:set>
                                    <p:animEffect transition="in" filter="fade">
                                      <p:cBhvr>
                                        <p:cTn id="22" dur="500"/>
                                        <p:tgtEl>
                                          <p:spTgt spid="5">
                                            <p:graphicEl>
                                              <a:dgm id="{B94376D5-E92A-46BD-A0A7-6EC821B4E7CF}"/>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0D5E716D-BF87-421E-8770-C5F178934243}"/>
                                            </p:graphicEl>
                                          </p:spTgt>
                                        </p:tgtEl>
                                        <p:attrNameLst>
                                          <p:attrName>style.visibility</p:attrName>
                                        </p:attrNameLst>
                                      </p:cBhvr>
                                      <p:to>
                                        <p:strVal val="visible"/>
                                      </p:to>
                                    </p:set>
                                    <p:animEffect transition="in" filter="fade">
                                      <p:cBhvr>
                                        <p:cTn id="27" dur="500"/>
                                        <p:tgtEl>
                                          <p:spTgt spid="5">
                                            <p:graphicEl>
                                              <a:dgm id="{0D5E716D-BF87-421E-8770-C5F178934243}"/>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graphicEl>
                                              <a:dgm id="{4FAB62AD-F9A1-4EC3-A80A-9D221C571095}"/>
                                            </p:graphicEl>
                                          </p:spTgt>
                                        </p:tgtEl>
                                        <p:attrNameLst>
                                          <p:attrName>style.visibility</p:attrName>
                                        </p:attrNameLst>
                                      </p:cBhvr>
                                      <p:to>
                                        <p:strVal val="visible"/>
                                      </p:to>
                                    </p:set>
                                    <p:animEffect transition="in" filter="fade">
                                      <p:cBhvr>
                                        <p:cTn id="32" dur="500"/>
                                        <p:tgtEl>
                                          <p:spTgt spid="5">
                                            <p:graphicEl>
                                              <a:dgm id="{4FAB62AD-F9A1-4EC3-A80A-9D221C57109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P spid="6" grpId="0" animBg="1"/>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75657" y="1158461"/>
            <a:ext cx="10189029" cy="584775"/>
          </a:xfrm>
          <a:prstGeom prst="rect">
            <a:avLst/>
          </a:prstGeom>
        </p:spPr>
        <p:txBody>
          <a:bodyPr wrap="square">
            <a:spAutoFit/>
          </a:bodyPr>
          <a:lstStyle/>
          <a:p>
            <a:endParaRPr lang="en-GB" sz="1200" dirty="0">
              <a:solidFill>
                <a:srgbClr val="000000"/>
              </a:solidFill>
              <a:latin typeface="Trebuchet MS" panose="020B0603020202020204" pitchFamily="34" charset="0"/>
            </a:endParaRPr>
          </a:p>
          <a:p>
            <a:r>
              <a:rPr lang="en-GB" sz="2000" dirty="0">
                <a:solidFill>
                  <a:srgbClr val="000000"/>
                </a:solidFill>
              </a:rPr>
              <a:t> </a:t>
            </a:r>
            <a:endParaRPr lang="en-GB" sz="2000" dirty="0"/>
          </a:p>
        </p:txBody>
      </p:sp>
      <p:sp>
        <p:nvSpPr>
          <p:cNvPr id="5" name="TextBox 4"/>
          <p:cNvSpPr txBox="1"/>
          <p:nvPr/>
        </p:nvSpPr>
        <p:spPr>
          <a:xfrm>
            <a:off x="1093777" y="323528"/>
            <a:ext cx="1017673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Appropriate Adult</a:t>
            </a:r>
          </a:p>
        </p:txBody>
      </p:sp>
      <p:graphicFrame>
        <p:nvGraphicFramePr>
          <p:cNvPr id="3" name="Diagram 2"/>
          <p:cNvGraphicFramePr/>
          <p:nvPr/>
        </p:nvGraphicFramePr>
        <p:xfrm>
          <a:off x="1134717" y="753035"/>
          <a:ext cx="10135795" cy="52059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03987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barn(inVertical)">
                                      <p:cBhvr>
                                        <p:cTn id="7" dur="500"/>
                                        <p:tgtEl>
                                          <p:spTgt spid="2">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4DFC7438-E021-456C-A2A5-D3A72A4E23A5}"/>
                                            </p:graphicEl>
                                          </p:spTgt>
                                        </p:tgtEl>
                                        <p:attrNameLst>
                                          <p:attrName>style.visibility</p:attrName>
                                        </p:attrNameLst>
                                      </p:cBhvr>
                                      <p:to>
                                        <p:strVal val="visible"/>
                                      </p:to>
                                    </p:set>
                                    <p:animEffect transition="in" filter="fade">
                                      <p:cBhvr>
                                        <p:cTn id="12" dur="500"/>
                                        <p:tgtEl>
                                          <p:spTgt spid="3">
                                            <p:graphicEl>
                                              <a:dgm id="{4DFC7438-E021-456C-A2A5-D3A72A4E23A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74DDD6BD-EB04-48A7-A786-C31C87AC4498}"/>
                                            </p:graphicEl>
                                          </p:spTgt>
                                        </p:tgtEl>
                                        <p:attrNameLst>
                                          <p:attrName>style.visibility</p:attrName>
                                        </p:attrNameLst>
                                      </p:cBhvr>
                                      <p:to>
                                        <p:strVal val="visible"/>
                                      </p:to>
                                    </p:set>
                                    <p:animEffect transition="in" filter="fade">
                                      <p:cBhvr>
                                        <p:cTn id="17" dur="500"/>
                                        <p:tgtEl>
                                          <p:spTgt spid="3">
                                            <p:graphicEl>
                                              <a:dgm id="{74DDD6BD-EB04-48A7-A786-C31C87AC449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0A45BDBB-B650-4337-9E2B-6850CE6EBDA5}"/>
                                            </p:graphicEl>
                                          </p:spTgt>
                                        </p:tgtEl>
                                        <p:attrNameLst>
                                          <p:attrName>style.visibility</p:attrName>
                                        </p:attrNameLst>
                                      </p:cBhvr>
                                      <p:to>
                                        <p:strVal val="visible"/>
                                      </p:to>
                                    </p:set>
                                    <p:animEffect transition="in" filter="fade">
                                      <p:cBhvr>
                                        <p:cTn id="22" dur="500"/>
                                        <p:tgtEl>
                                          <p:spTgt spid="3">
                                            <p:graphicEl>
                                              <a:dgm id="{0A45BDBB-B650-4337-9E2B-6850CE6EBDA5}"/>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39452D04-3FA8-4845-94BB-12D12D4CC809}"/>
                                            </p:graphicEl>
                                          </p:spTgt>
                                        </p:tgtEl>
                                        <p:attrNameLst>
                                          <p:attrName>style.visibility</p:attrName>
                                        </p:attrNameLst>
                                      </p:cBhvr>
                                      <p:to>
                                        <p:strVal val="visible"/>
                                      </p:to>
                                    </p:set>
                                    <p:animEffect transition="in" filter="fade">
                                      <p:cBhvr>
                                        <p:cTn id="27" dur="500"/>
                                        <p:tgtEl>
                                          <p:spTgt spid="3">
                                            <p:graphicEl>
                                              <a:dgm id="{39452D04-3FA8-4845-94BB-12D12D4CC809}"/>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805E0200-4B74-4B47-96E6-BEA451FF6B4A}"/>
                                            </p:graphicEl>
                                          </p:spTgt>
                                        </p:tgtEl>
                                        <p:attrNameLst>
                                          <p:attrName>style.visibility</p:attrName>
                                        </p:attrNameLst>
                                      </p:cBhvr>
                                      <p:to>
                                        <p:strVal val="visible"/>
                                      </p:to>
                                    </p:set>
                                    <p:animEffect transition="in" filter="fade">
                                      <p:cBhvr>
                                        <p:cTn id="32" dur="500"/>
                                        <p:tgtEl>
                                          <p:spTgt spid="3">
                                            <p:graphicEl>
                                              <a:dgm id="{805E0200-4B74-4B47-96E6-BEA451FF6B4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387138" y="323527"/>
            <a:ext cx="1017673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Vulnerable Witnesses – S16 YJCE Act 1999</a:t>
            </a:r>
          </a:p>
        </p:txBody>
      </p:sp>
      <p:graphicFrame>
        <p:nvGraphicFramePr>
          <p:cNvPr id="2" name="Diagram 1"/>
          <p:cNvGraphicFramePr/>
          <p:nvPr>
            <p:extLst>
              <p:ext uri="{D42A27DB-BD31-4B8C-83A1-F6EECF244321}">
                <p14:modId xmlns:p14="http://schemas.microsoft.com/office/powerpoint/2010/main" val="896330557"/>
              </p:ext>
            </p:extLst>
          </p:nvPr>
        </p:nvGraphicFramePr>
        <p:xfrm>
          <a:off x="1709271" y="621031"/>
          <a:ext cx="8887012"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93536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02E3912C-24D8-4A4F-B551-379D11282FC9}"/>
                                            </p:graphicEl>
                                          </p:spTgt>
                                        </p:tgtEl>
                                        <p:attrNameLst>
                                          <p:attrName>style.visibility</p:attrName>
                                        </p:attrNameLst>
                                      </p:cBhvr>
                                      <p:to>
                                        <p:strVal val="visible"/>
                                      </p:to>
                                    </p:set>
                                    <p:animEffect transition="in" filter="fade">
                                      <p:cBhvr>
                                        <p:cTn id="7" dur="500"/>
                                        <p:tgtEl>
                                          <p:spTgt spid="2">
                                            <p:graphicEl>
                                              <a:dgm id="{02E3912C-24D8-4A4F-B551-379D11282FC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4F4EABC-B8FC-46E5-BE15-908AC3E57315}"/>
                                            </p:graphicEl>
                                          </p:spTgt>
                                        </p:tgtEl>
                                        <p:attrNameLst>
                                          <p:attrName>style.visibility</p:attrName>
                                        </p:attrNameLst>
                                      </p:cBhvr>
                                      <p:to>
                                        <p:strVal val="visible"/>
                                      </p:to>
                                    </p:set>
                                    <p:animEffect transition="in" filter="fade">
                                      <p:cBhvr>
                                        <p:cTn id="12" dur="500"/>
                                        <p:tgtEl>
                                          <p:spTgt spid="2">
                                            <p:graphicEl>
                                              <a:dgm id="{B4F4EABC-B8FC-46E5-BE15-908AC3E5731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11C9C4A5-8B65-4712-9EF8-311E9D064252}"/>
                                            </p:graphicEl>
                                          </p:spTgt>
                                        </p:tgtEl>
                                        <p:attrNameLst>
                                          <p:attrName>style.visibility</p:attrName>
                                        </p:attrNameLst>
                                      </p:cBhvr>
                                      <p:to>
                                        <p:strVal val="visible"/>
                                      </p:to>
                                    </p:set>
                                    <p:animEffect transition="in" filter="fade">
                                      <p:cBhvr>
                                        <p:cTn id="17" dur="500"/>
                                        <p:tgtEl>
                                          <p:spTgt spid="2">
                                            <p:graphicEl>
                                              <a:dgm id="{11C9C4A5-8B65-4712-9EF8-311E9D06425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071FF939-D9D6-4955-81E3-875E414670E6}"/>
                                            </p:graphicEl>
                                          </p:spTgt>
                                        </p:tgtEl>
                                        <p:attrNameLst>
                                          <p:attrName>style.visibility</p:attrName>
                                        </p:attrNameLst>
                                      </p:cBhvr>
                                      <p:to>
                                        <p:strVal val="visible"/>
                                      </p:to>
                                    </p:set>
                                    <p:animEffect transition="in" filter="fade">
                                      <p:cBhvr>
                                        <p:cTn id="22" dur="500"/>
                                        <p:tgtEl>
                                          <p:spTgt spid="2">
                                            <p:graphicEl>
                                              <a:dgm id="{071FF939-D9D6-4955-81E3-875E414670E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lvlOne"/>
        </p:bldSub>
      </p:bldGraphic>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6433715" y="1322525"/>
            <a:ext cx="4602879" cy="3755461"/>
          </a:xfrm>
          <a:prstGeom prst="rect">
            <a:avLst/>
          </a:prstGeom>
          <a:ln>
            <a:solidFill>
              <a:schemeClr val="tx1"/>
            </a:solidFill>
          </a:ln>
        </p:spPr>
      </p:pic>
      <p:sp>
        <p:nvSpPr>
          <p:cNvPr id="5" name="TextBox 4"/>
          <p:cNvSpPr txBox="1"/>
          <p:nvPr/>
        </p:nvSpPr>
        <p:spPr>
          <a:xfrm>
            <a:off x="1348025" y="5380891"/>
            <a:ext cx="3633143" cy="523220"/>
          </a:xfrm>
          <a:prstGeom prst="rect">
            <a:avLst/>
          </a:prstGeom>
          <a:solidFill>
            <a:schemeClr val="accent2">
              <a:lumMod val="40000"/>
              <a:lumOff val="60000"/>
            </a:schemeClr>
          </a:solidFill>
          <a:ln>
            <a:solidFill>
              <a:schemeClr val="tx1"/>
            </a:solidFill>
          </a:ln>
        </p:spPr>
        <p:txBody>
          <a:bodyPr wrap="square" rtlCol="0">
            <a:spAutoFit/>
          </a:bodyPr>
          <a:lstStyle/>
          <a:p>
            <a:pPr algn="ctr"/>
            <a:r>
              <a:rPr lang="en-GB" sz="2800" dirty="0"/>
              <a:t>Screens</a:t>
            </a:r>
          </a:p>
        </p:txBody>
      </p:sp>
      <p:sp>
        <p:nvSpPr>
          <p:cNvPr id="7" name="TextBox 6"/>
          <p:cNvSpPr txBox="1"/>
          <p:nvPr/>
        </p:nvSpPr>
        <p:spPr>
          <a:xfrm>
            <a:off x="6433715" y="5380891"/>
            <a:ext cx="4602879" cy="523220"/>
          </a:xfrm>
          <a:prstGeom prst="rect">
            <a:avLst/>
          </a:prstGeom>
          <a:solidFill>
            <a:schemeClr val="accent2">
              <a:lumMod val="40000"/>
              <a:lumOff val="60000"/>
            </a:schemeClr>
          </a:solidFill>
          <a:ln>
            <a:solidFill>
              <a:schemeClr val="tx1"/>
            </a:solidFill>
          </a:ln>
        </p:spPr>
        <p:txBody>
          <a:bodyPr wrap="square" rtlCol="0">
            <a:spAutoFit/>
          </a:bodyPr>
          <a:lstStyle/>
          <a:p>
            <a:pPr algn="ctr"/>
            <a:r>
              <a:rPr lang="en-GB" sz="2800" dirty="0"/>
              <a:t>Giving evidence via live link</a:t>
            </a:r>
          </a:p>
        </p:txBody>
      </p:sp>
      <p:sp>
        <p:nvSpPr>
          <p:cNvPr id="8" name="TextBox 7"/>
          <p:cNvSpPr txBox="1"/>
          <p:nvPr/>
        </p:nvSpPr>
        <p:spPr>
          <a:xfrm>
            <a:off x="859861" y="323528"/>
            <a:ext cx="1017673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Special Measures: What are they?</a:t>
            </a:r>
          </a:p>
        </p:txBody>
      </p:sp>
      <p:pic>
        <p:nvPicPr>
          <p:cNvPr id="2" name="Picture 1"/>
          <p:cNvPicPr>
            <a:picLocks noChangeAspect="1"/>
          </p:cNvPicPr>
          <p:nvPr/>
        </p:nvPicPr>
        <p:blipFill>
          <a:blip r:embed="rId4"/>
          <a:stretch>
            <a:fillRect/>
          </a:stretch>
        </p:blipFill>
        <p:spPr>
          <a:xfrm>
            <a:off x="973386" y="1310085"/>
            <a:ext cx="4382422" cy="3730580"/>
          </a:xfrm>
          <a:prstGeom prst="rect">
            <a:avLst/>
          </a:prstGeom>
        </p:spPr>
      </p:pic>
    </p:spTree>
    <p:extLst>
      <p:ext uri="{BB962C8B-B14F-4D97-AF65-F5344CB8AC3E}">
        <p14:creationId xmlns:p14="http://schemas.microsoft.com/office/powerpoint/2010/main" val="196830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349862" y="1644138"/>
            <a:ext cx="3865199" cy="3218967"/>
          </a:xfrm>
          <a:prstGeom prst="rect">
            <a:avLst/>
          </a:prstGeom>
          <a:ln>
            <a:solidFill>
              <a:schemeClr val="tx1"/>
            </a:solidFill>
          </a:ln>
        </p:spPr>
      </p:pic>
      <p:pic>
        <p:nvPicPr>
          <p:cNvPr id="5" name="Picture 4"/>
          <p:cNvPicPr>
            <a:picLocks noChangeAspect="1"/>
          </p:cNvPicPr>
          <p:nvPr/>
        </p:nvPicPr>
        <p:blipFill>
          <a:blip r:embed="rId4"/>
          <a:stretch>
            <a:fillRect/>
          </a:stretch>
        </p:blipFill>
        <p:spPr>
          <a:xfrm>
            <a:off x="6883154" y="1619752"/>
            <a:ext cx="3865199" cy="3243353"/>
          </a:xfrm>
          <a:prstGeom prst="rect">
            <a:avLst/>
          </a:prstGeom>
          <a:ln>
            <a:solidFill>
              <a:schemeClr val="tx1"/>
            </a:solidFill>
          </a:ln>
        </p:spPr>
      </p:pic>
      <p:sp>
        <p:nvSpPr>
          <p:cNvPr id="6" name="TextBox 5"/>
          <p:cNvSpPr txBox="1"/>
          <p:nvPr/>
        </p:nvSpPr>
        <p:spPr>
          <a:xfrm>
            <a:off x="1142318" y="5167700"/>
            <a:ext cx="4072743" cy="523220"/>
          </a:xfrm>
          <a:prstGeom prst="rect">
            <a:avLst/>
          </a:prstGeom>
          <a:solidFill>
            <a:schemeClr val="accent2">
              <a:lumMod val="40000"/>
              <a:lumOff val="60000"/>
            </a:schemeClr>
          </a:solidFill>
          <a:ln>
            <a:solidFill>
              <a:schemeClr val="tx1"/>
            </a:solidFill>
          </a:ln>
        </p:spPr>
        <p:txBody>
          <a:bodyPr wrap="square" rtlCol="0">
            <a:spAutoFit/>
          </a:bodyPr>
          <a:lstStyle/>
          <a:p>
            <a:pPr algn="ctr"/>
            <a:r>
              <a:rPr lang="en-GB" sz="2800" dirty="0"/>
              <a:t>Giving evidence in private</a:t>
            </a:r>
          </a:p>
        </p:txBody>
      </p:sp>
      <p:sp>
        <p:nvSpPr>
          <p:cNvPr id="7" name="TextBox 6"/>
          <p:cNvSpPr txBox="1"/>
          <p:nvPr/>
        </p:nvSpPr>
        <p:spPr>
          <a:xfrm>
            <a:off x="6655982" y="5167700"/>
            <a:ext cx="4380614" cy="523220"/>
          </a:xfrm>
          <a:prstGeom prst="rect">
            <a:avLst/>
          </a:prstGeom>
          <a:solidFill>
            <a:schemeClr val="accent2">
              <a:lumMod val="40000"/>
              <a:lumOff val="60000"/>
            </a:schemeClr>
          </a:solidFill>
          <a:ln>
            <a:solidFill>
              <a:schemeClr val="tx1"/>
            </a:solidFill>
          </a:ln>
        </p:spPr>
        <p:txBody>
          <a:bodyPr wrap="square" rtlCol="0">
            <a:spAutoFit/>
          </a:bodyPr>
          <a:lstStyle/>
          <a:p>
            <a:pPr algn="ctr"/>
            <a:r>
              <a:rPr lang="en-GB" sz="2800" dirty="0"/>
              <a:t>Removal of gowns and wigs</a:t>
            </a:r>
          </a:p>
        </p:txBody>
      </p:sp>
      <p:sp>
        <p:nvSpPr>
          <p:cNvPr id="8" name="TextBox 7"/>
          <p:cNvSpPr txBox="1"/>
          <p:nvPr/>
        </p:nvSpPr>
        <p:spPr>
          <a:xfrm>
            <a:off x="859861" y="323528"/>
            <a:ext cx="1017673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Special Measures: What are they?</a:t>
            </a:r>
          </a:p>
        </p:txBody>
      </p:sp>
      <p:sp>
        <p:nvSpPr>
          <p:cNvPr id="3" name="TextBox 2">
            <a:extLst>
              <a:ext uri="{FF2B5EF4-FFF2-40B4-BE49-F238E27FC236}">
                <a16:creationId xmlns:a16="http://schemas.microsoft.com/office/drawing/2014/main" id="{3A473540-DF94-2422-C655-B7498F9B9FFD}"/>
              </a:ext>
            </a:extLst>
          </p:cNvPr>
          <p:cNvSpPr txBox="1"/>
          <p:nvPr/>
        </p:nvSpPr>
        <p:spPr>
          <a:xfrm>
            <a:off x="3313555" y="6165140"/>
            <a:ext cx="6100010" cy="369332"/>
          </a:xfrm>
          <a:prstGeom prst="rect">
            <a:avLst/>
          </a:prstGeom>
          <a:noFill/>
        </p:spPr>
        <p:txBody>
          <a:bodyPr wrap="square">
            <a:spAutoFit/>
          </a:bodyPr>
          <a:lstStyle/>
          <a:p>
            <a:r>
              <a:rPr lang="en-GB" sz="1800" dirty="0">
                <a:latin typeface="Arial" panose="020B0604020202020204" pitchFamily="34" charset="0"/>
                <a:cs typeface="Arial" panose="020B0604020202020204" pitchFamily="34" charset="0"/>
              </a:rPr>
              <a:t>The Youth Justice and Criminal Evidence Act 1999</a:t>
            </a:r>
            <a:endParaRPr lang="en-US" dirty="0"/>
          </a:p>
        </p:txBody>
      </p:sp>
    </p:spTree>
    <p:extLst>
      <p:ext uri="{BB962C8B-B14F-4D97-AF65-F5344CB8AC3E}">
        <p14:creationId xmlns:p14="http://schemas.microsoft.com/office/powerpoint/2010/main" val="2977035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3437860" y="1250822"/>
            <a:ext cx="5316278" cy="3532584"/>
          </a:xfrm>
          <a:prstGeom prst="rect">
            <a:avLst/>
          </a:prstGeom>
          <a:ln>
            <a:solidFill>
              <a:schemeClr val="tx1"/>
            </a:solidFill>
          </a:ln>
        </p:spPr>
      </p:pic>
      <p:sp>
        <p:nvSpPr>
          <p:cNvPr id="4" name="TextBox 3"/>
          <p:cNvSpPr txBox="1"/>
          <p:nvPr/>
        </p:nvSpPr>
        <p:spPr>
          <a:xfrm>
            <a:off x="3437860" y="5064369"/>
            <a:ext cx="5316278" cy="523220"/>
          </a:xfrm>
          <a:prstGeom prst="rect">
            <a:avLst/>
          </a:prstGeom>
          <a:solidFill>
            <a:schemeClr val="accent2">
              <a:lumMod val="40000"/>
              <a:lumOff val="60000"/>
            </a:schemeClr>
          </a:solidFill>
          <a:ln>
            <a:solidFill>
              <a:schemeClr val="tx1"/>
            </a:solidFill>
          </a:ln>
        </p:spPr>
        <p:txBody>
          <a:bodyPr wrap="square" rtlCol="0">
            <a:spAutoFit/>
          </a:bodyPr>
          <a:lstStyle/>
          <a:p>
            <a:pPr algn="ctr"/>
            <a:r>
              <a:rPr lang="en-GB" sz="2800" dirty="0"/>
              <a:t>Video recorded evidence-in-chief</a:t>
            </a:r>
          </a:p>
        </p:txBody>
      </p:sp>
      <p:sp>
        <p:nvSpPr>
          <p:cNvPr id="5" name="TextBox 4"/>
          <p:cNvSpPr txBox="1"/>
          <p:nvPr/>
        </p:nvSpPr>
        <p:spPr>
          <a:xfrm>
            <a:off x="859861" y="323528"/>
            <a:ext cx="1017673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Special Measures: What are they?</a:t>
            </a:r>
          </a:p>
        </p:txBody>
      </p:sp>
    </p:spTree>
    <p:extLst>
      <p:ext uri="{BB962C8B-B14F-4D97-AF65-F5344CB8AC3E}">
        <p14:creationId xmlns:p14="http://schemas.microsoft.com/office/powerpoint/2010/main" val="1163752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511112" y="1121677"/>
            <a:ext cx="9261231" cy="769441"/>
          </a:xfrm>
          <a:prstGeom prst="rect">
            <a:avLst/>
          </a:prstGeom>
          <a:solidFill>
            <a:schemeClr val="accent6">
              <a:lumMod val="60000"/>
              <a:lumOff val="40000"/>
            </a:schemeClr>
          </a:solidFill>
          <a:ln>
            <a:solidFill>
              <a:schemeClr val="tx1"/>
            </a:solidFill>
          </a:ln>
        </p:spPr>
        <p:txBody>
          <a:bodyPr wrap="square" rtlCol="0">
            <a:spAutoFit/>
          </a:bodyPr>
          <a:lstStyle/>
          <a:p>
            <a:pPr algn="ctr"/>
            <a:r>
              <a:rPr lang="en-GB" sz="4400" dirty="0"/>
              <a:t>Vulnerable witnesses only</a:t>
            </a:r>
          </a:p>
        </p:txBody>
      </p:sp>
      <p:pic>
        <p:nvPicPr>
          <p:cNvPr id="4" name="Picture 3"/>
          <p:cNvPicPr>
            <a:picLocks noChangeAspect="1"/>
          </p:cNvPicPr>
          <p:nvPr/>
        </p:nvPicPr>
        <p:blipFill>
          <a:blip r:embed="rId3"/>
          <a:stretch>
            <a:fillRect/>
          </a:stretch>
        </p:blipFill>
        <p:spPr>
          <a:xfrm>
            <a:off x="1511112" y="2130040"/>
            <a:ext cx="3926164" cy="2615411"/>
          </a:xfrm>
          <a:prstGeom prst="rect">
            <a:avLst/>
          </a:prstGeom>
        </p:spPr>
      </p:pic>
      <p:sp>
        <p:nvSpPr>
          <p:cNvPr id="5" name="TextBox 4"/>
          <p:cNvSpPr txBox="1"/>
          <p:nvPr/>
        </p:nvSpPr>
        <p:spPr>
          <a:xfrm>
            <a:off x="1511112" y="5310554"/>
            <a:ext cx="3926164" cy="461665"/>
          </a:xfrm>
          <a:prstGeom prst="rect">
            <a:avLst/>
          </a:prstGeom>
          <a:solidFill>
            <a:schemeClr val="accent2">
              <a:lumMod val="40000"/>
              <a:lumOff val="60000"/>
            </a:schemeClr>
          </a:solidFill>
          <a:ln>
            <a:solidFill>
              <a:schemeClr val="tx1"/>
            </a:solidFill>
          </a:ln>
        </p:spPr>
        <p:txBody>
          <a:bodyPr wrap="square" rtlCol="0">
            <a:spAutoFit/>
          </a:bodyPr>
          <a:lstStyle/>
          <a:p>
            <a:pPr algn="ctr"/>
            <a:r>
              <a:rPr lang="en-GB" sz="2400" dirty="0"/>
              <a:t>Aids to communication</a:t>
            </a:r>
          </a:p>
        </p:txBody>
      </p:sp>
      <p:pic>
        <p:nvPicPr>
          <p:cNvPr id="6" name="Picture 5"/>
          <p:cNvPicPr>
            <a:picLocks noChangeAspect="1"/>
          </p:cNvPicPr>
          <p:nvPr/>
        </p:nvPicPr>
        <p:blipFill>
          <a:blip r:embed="rId4"/>
          <a:stretch>
            <a:fillRect/>
          </a:stretch>
        </p:blipFill>
        <p:spPr>
          <a:xfrm>
            <a:off x="6613295" y="2130039"/>
            <a:ext cx="3936000" cy="2615411"/>
          </a:xfrm>
          <a:prstGeom prst="rect">
            <a:avLst/>
          </a:prstGeom>
        </p:spPr>
      </p:pic>
      <p:sp>
        <p:nvSpPr>
          <p:cNvPr id="7" name="TextBox 6"/>
          <p:cNvSpPr txBox="1"/>
          <p:nvPr/>
        </p:nvSpPr>
        <p:spPr>
          <a:xfrm>
            <a:off x="6613295" y="5187443"/>
            <a:ext cx="3936000" cy="830997"/>
          </a:xfrm>
          <a:prstGeom prst="rect">
            <a:avLst/>
          </a:prstGeom>
          <a:solidFill>
            <a:schemeClr val="accent2">
              <a:lumMod val="40000"/>
              <a:lumOff val="60000"/>
            </a:schemeClr>
          </a:solidFill>
          <a:ln>
            <a:solidFill>
              <a:schemeClr val="tx1"/>
            </a:solidFill>
          </a:ln>
        </p:spPr>
        <p:txBody>
          <a:bodyPr wrap="square" rtlCol="0">
            <a:spAutoFit/>
          </a:bodyPr>
          <a:lstStyle/>
          <a:p>
            <a:pPr algn="ctr"/>
            <a:r>
              <a:rPr lang="en-GB" sz="2400" dirty="0"/>
              <a:t>Giving evidence through </a:t>
            </a:r>
          </a:p>
          <a:p>
            <a:pPr algn="ctr"/>
            <a:r>
              <a:rPr lang="en-GB" sz="2400" dirty="0"/>
              <a:t>intermediary</a:t>
            </a:r>
          </a:p>
        </p:txBody>
      </p:sp>
      <p:sp>
        <p:nvSpPr>
          <p:cNvPr id="8" name="TextBox 7"/>
          <p:cNvSpPr txBox="1"/>
          <p:nvPr/>
        </p:nvSpPr>
        <p:spPr>
          <a:xfrm>
            <a:off x="859861" y="323528"/>
            <a:ext cx="1017673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Special Measures: What are they?</a:t>
            </a:r>
          </a:p>
        </p:txBody>
      </p:sp>
    </p:spTree>
    <p:extLst>
      <p:ext uri="{BB962C8B-B14F-4D97-AF65-F5344CB8AC3E}">
        <p14:creationId xmlns:p14="http://schemas.microsoft.com/office/powerpoint/2010/main" val="1871077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7" grpId="0" animBg="1"/>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3016874395"/>
              </p:ext>
            </p:extLst>
          </p:nvPr>
        </p:nvGraphicFramePr>
        <p:xfrm>
          <a:off x="1445930" y="969859"/>
          <a:ext cx="9004596"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p:cNvSpPr txBox="1"/>
          <p:nvPr/>
        </p:nvSpPr>
        <p:spPr>
          <a:xfrm>
            <a:off x="859861" y="323528"/>
            <a:ext cx="10176735" cy="584775"/>
          </a:xfrm>
          <a:prstGeom prst="rect">
            <a:avLst/>
          </a:prstGeom>
          <a:solidFill>
            <a:schemeClr val="accent6">
              <a:lumMod val="60000"/>
              <a:lumOff val="40000"/>
            </a:schemeClr>
          </a:solidFill>
        </p:spPr>
        <p:txBody>
          <a:bodyPr wrap="square" rtlCol="0">
            <a:spAutoFit/>
          </a:bodyPr>
          <a:lstStyle/>
          <a:p>
            <a:pPr algn="ctr"/>
            <a:r>
              <a:rPr lang="en-GB" sz="3200" b="1" dirty="0">
                <a:solidFill>
                  <a:schemeClr val="bg1"/>
                </a:solidFill>
              </a:rPr>
              <a:t>Who gets Special Measures?</a:t>
            </a:r>
          </a:p>
        </p:txBody>
      </p:sp>
    </p:spTree>
    <p:extLst>
      <p:ext uri="{BB962C8B-B14F-4D97-AF65-F5344CB8AC3E}">
        <p14:creationId xmlns:p14="http://schemas.microsoft.com/office/powerpoint/2010/main" val="536023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B847F43E-AAC6-43E0-BB78-A9655CED99FC}"/>
                                            </p:graphicEl>
                                          </p:spTgt>
                                        </p:tgtEl>
                                        <p:attrNameLst>
                                          <p:attrName>style.visibility</p:attrName>
                                        </p:attrNameLst>
                                      </p:cBhvr>
                                      <p:to>
                                        <p:strVal val="visible"/>
                                      </p:to>
                                    </p:set>
                                    <p:animEffect transition="in" filter="fade">
                                      <p:cBhvr>
                                        <p:cTn id="7" dur="500"/>
                                        <p:tgtEl>
                                          <p:spTgt spid="4">
                                            <p:graphicEl>
                                              <a:dgm id="{B847F43E-AAC6-43E0-BB78-A9655CED99F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642C2E16-FBCE-42FC-8FD5-1A191AFFA86E}"/>
                                            </p:graphicEl>
                                          </p:spTgt>
                                        </p:tgtEl>
                                        <p:attrNameLst>
                                          <p:attrName>style.visibility</p:attrName>
                                        </p:attrNameLst>
                                      </p:cBhvr>
                                      <p:to>
                                        <p:strVal val="visible"/>
                                      </p:to>
                                    </p:set>
                                    <p:animEffect transition="in" filter="fade">
                                      <p:cBhvr>
                                        <p:cTn id="12" dur="500"/>
                                        <p:tgtEl>
                                          <p:spTgt spid="4">
                                            <p:graphicEl>
                                              <a:dgm id="{642C2E16-FBCE-42FC-8FD5-1A191AFFA86E}"/>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0AE06BC2-BBB6-4C64-ADB2-FE97F40875E2}"/>
                                            </p:graphicEl>
                                          </p:spTgt>
                                        </p:tgtEl>
                                        <p:attrNameLst>
                                          <p:attrName>style.visibility</p:attrName>
                                        </p:attrNameLst>
                                      </p:cBhvr>
                                      <p:to>
                                        <p:strVal val="visible"/>
                                      </p:to>
                                    </p:set>
                                    <p:animEffect transition="in" filter="fade">
                                      <p:cBhvr>
                                        <p:cTn id="17" dur="500"/>
                                        <p:tgtEl>
                                          <p:spTgt spid="4">
                                            <p:graphicEl>
                                              <a:dgm id="{0AE06BC2-BBB6-4C64-ADB2-FE97F40875E2}"/>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4011AAC1-9476-4C81-8394-90D0B5524F8D}"/>
                                            </p:graphicEl>
                                          </p:spTgt>
                                        </p:tgtEl>
                                        <p:attrNameLst>
                                          <p:attrName>style.visibility</p:attrName>
                                        </p:attrNameLst>
                                      </p:cBhvr>
                                      <p:to>
                                        <p:strVal val="visible"/>
                                      </p:to>
                                    </p:set>
                                    <p:animEffect transition="in" filter="fade">
                                      <p:cBhvr>
                                        <p:cTn id="22" dur="500"/>
                                        <p:tgtEl>
                                          <p:spTgt spid="4">
                                            <p:graphicEl>
                                              <a:dgm id="{4011AAC1-9476-4C81-8394-90D0B5524F8D}"/>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0A660858-5E94-41B7-AE85-BBE6D0A2E724}"/>
                                            </p:graphicEl>
                                          </p:spTgt>
                                        </p:tgtEl>
                                        <p:attrNameLst>
                                          <p:attrName>style.visibility</p:attrName>
                                        </p:attrNameLst>
                                      </p:cBhvr>
                                      <p:to>
                                        <p:strVal val="visible"/>
                                      </p:to>
                                    </p:set>
                                    <p:animEffect transition="in" filter="fade">
                                      <p:cBhvr>
                                        <p:cTn id="27" dur="500"/>
                                        <p:tgtEl>
                                          <p:spTgt spid="4">
                                            <p:graphicEl>
                                              <a:dgm id="{0A660858-5E94-41B7-AE85-BBE6D0A2E724}"/>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FA7EA190-7E14-476E-8470-330560A8D33D}"/>
                                            </p:graphicEl>
                                          </p:spTgt>
                                        </p:tgtEl>
                                        <p:attrNameLst>
                                          <p:attrName>style.visibility</p:attrName>
                                        </p:attrNameLst>
                                      </p:cBhvr>
                                      <p:to>
                                        <p:strVal val="visible"/>
                                      </p:to>
                                    </p:set>
                                    <p:animEffect transition="in" filter="fade">
                                      <p:cBhvr>
                                        <p:cTn id="32" dur="500"/>
                                        <p:tgtEl>
                                          <p:spTgt spid="4">
                                            <p:graphicEl>
                                              <a:dgm id="{FA7EA190-7E14-476E-8470-330560A8D33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59861" y="323528"/>
            <a:ext cx="1017673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Who Decides?</a:t>
            </a:r>
          </a:p>
        </p:txBody>
      </p:sp>
      <p:graphicFrame>
        <p:nvGraphicFramePr>
          <p:cNvPr id="2" name="Diagram 1"/>
          <p:cNvGraphicFramePr/>
          <p:nvPr>
            <p:extLst>
              <p:ext uri="{D42A27DB-BD31-4B8C-83A1-F6EECF244321}">
                <p14:modId xmlns:p14="http://schemas.microsoft.com/office/powerpoint/2010/main" val="251449955"/>
              </p:ext>
            </p:extLst>
          </p:nvPr>
        </p:nvGraphicFramePr>
        <p:xfrm>
          <a:off x="383272" y="1115805"/>
          <a:ext cx="11129912"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383272" y="3603812"/>
            <a:ext cx="3401293" cy="1913021"/>
          </a:xfrm>
          <a:prstGeom prst="rect">
            <a:avLst/>
          </a:prstGeom>
        </p:spPr>
      </p:pic>
    </p:spTree>
    <p:extLst>
      <p:ext uri="{BB962C8B-B14F-4D97-AF65-F5344CB8AC3E}">
        <p14:creationId xmlns:p14="http://schemas.microsoft.com/office/powerpoint/2010/main" val="2780966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4CBA5AC6-9FD5-41C6-A684-56D49A02A14A}"/>
                                            </p:graphicEl>
                                          </p:spTgt>
                                        </p:tgtEl>
                                        <p:attrNameLst>
                                          <p:attrName>style.visibility</p:attrName>
                                        </p:attrNameLst>
                                      </p:cBhvr>
                                      <p:to>
                                        <p:strVal val="visible"/>
                                      </p:to>
                                    </p:set>
                                    <p:animEffect transition="in" filter="fade">
                                      <p:cBhvr>
                                        <p:cTn id="7" dur="500"/>
                                        <p:tgtEl>
                                          <p:spTgt spid="2">
                                            <p:graphicEl>
                                              <a:dgm id="{4CBA5AC6-9FD5-41C6-A684-56D49A02A14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975B73E7-5493-4C5C-97C6-C7185287C53D}"/>
                                            </p:graphicEl>
                                          </p:spTgt>
                                        </p:tgtEl>
                                        <p:attrNameLst>
                                          <p:attrName>style.visibility</p:attrName>
                                        </p:attrNameLst>
                                      </p:cBhvr>
                                      <p:to>
                                        <p:strVal val="visible"/>
                                      </p:to>
                                    </p:set>
                                    <p:animEffect transition="in" filter="fade">
                                      <p:cBhvr>
                                        <p:cTn id="12" dur="500"/>
                                        <p:tgtEl>
                                          <p:spTgt spid="2">
                                            <p:graphicEl>
                                              <a:dgm id="{975B73E7-5493-4C5C-97C6-C7185287C53D}"/>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489E00C2-297D-4F4D-9945-E0386C553DE9}"/>
                                            </p:graphicEl>
                                          </p:spTgt>
                                        </p:tgtEl>
                                        <p:attrNameLst>
                                          <p:attrName>style.visibility</p:attrName>
                                        </p:attrNameLst>
                                      </p:cBhvr>
                                      <p:to>
                                        <p:strVal val="visible"/>
                                      </p:to>
                                    </p:set>
                                    <p:animEffect transition="in" filter="fade">
                                      <p:cBhvr>
                                        <p:cTn id="15" dur="500"/>
                                        <p:tgtEl>
                                          <p:spTgt spid="2">
                                            <p:graphicEl>
                                              <a:dgm id="{489E00C2-297D-4F4D-9945-E0386C553DE9}"/>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5BAB799C-5F7B-499F-A46B-0EA677787534}"/>
                                            </p:graphicEl>
                                          </p:spTgt>
                                        </p:tgtEl>
                                        <p:attrNameLst>
                                          <p:attrName>style.visibility</p:attrName>
                                        </p:attrNameLst>
                                      </p:cBhvr>
                                      <p:to>
                                        <p:strVal val="visible"/>
                                      </p:to>
                                    </p:set>
                                    <p:animEffect transition="in" filter="fade">
                                      <p:cBhvr>
                                        <p:cTn id="20" dur="500"/>
                                        <p:tgtEl>
                                          <p:spTgt spid="2">
                                            <p:graphicEl>
                                              <a:dgm id="{5BAB799C-5F7B-499F-A46B-0EA67778753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4435D2C0-13CF-4922-A78B-CFC6564266F0}"/>
                                            </p:graphicEl>
                                          </p:spTgt>
                                        </p:tgtEl>
                                        <p:attrNameLst>
                                          <p:attrName>style.visibility</p:attrName>
                                        </p:attrNameLst>
                                      </p:cBhvr>
                                      <p:to>
                                        <p:strVal val="visible"/>
                                      </p:to>
                                    </p:set>
                                    <p:animEffect transition="in" filter="fade">
                                      <p:cBhvr>
                                        <p:cTn id="23" dur="500"/>
                                        <p:tgtEl>
                                          <p:spTgt spid="2">
                                            <p:graphicEl>
                                              <a:dgm id="{4435D2C0-13CF-4922-A78B-CFC6564266F0}"/>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895CBB67-B434-47BE-9E61-23A9015548A7}"/>
                                            </p:graphicEl>
                                          </p:spTgt>
                                        </p:tgtEl>
                                        <p:attrNameLst>
                                          <p:attrName>style.visibility</p:attrName>
                                        </p:attrNameLst>
                                      </p:cBhvr>
                                      <p:to>
                                        <p:strVal val="visible"/>
                                      </p:to>
                                    </p:set>
                                    <p:animEffect transition="in" filter="fade">
                                      <p:cBhvr>
                                        <p:cTn id="28" dur="500"/>
                                        <p:tgtEl>
                                          <p:spTgt spid="2">
                                            <p:graphicEl>
                                              <a:dgm id="{895CBB67-B434-47BE-9E61-23A9015548A7}"/>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D533CB4C-551C-4851-B282-6BFA5EDEC7FE}"/>
                                            </p:graphicEl>
                                          </p:spTgt>
                                        </p:tgtEl>
                                        <p:attrNameLst>
                                          <p:attrName>style.visibility</p:attrName>
                                        </p:attrNameLst>
                                      </p:cBhvr>
                                      <p:to>
                                        <p:strVal val="visible"/>
                                      </p:to>
                                    </p:set>
                                    <p:animEffect transition="in" filter="fade">
                                      <p:cBhvr>
                                        <p:cTn id="31" dur="500"/>
                                        <p:tgtEl>
                                          <p:spTgt spid="2">
                                            <p:graphicEl>
                                              <a:dgm id="{D533CB4C-551C-4851-B282-6BFA5EDEC7FE}"/>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A17543D0-D603-4A5D-936E-88AE5BA6AFD7}"/>
                                            </p:graphicEl>
                                          </p:spTgt>
                                        </p:tgtEl>
                                        <p:attrNameLst>
                                          <p:attrName>style.visibility</p:attrName>
                                        </p:attrNameLst>
                                      </p:cBhvr>
                                      <p:to>
                                        <p:strVal val="visible"/>
                                      </p:to>
                                    </p:set>
                                    <p:animEffect transition="in" filter="fade">
                                      <p:cBhvr>
                                        <p:cTn id="36" dur="500"/>
                                        <p:tgtEl>
                                          <p:spTgt spid="2">
                                            <p:graphicEl>
                                              <a:dgm id="{A17543D0-D603-4A5D-936E-88AE5BA6AFD7}"/>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6BDFF2C4-1D6C-4B27-BEB2-D0E0AC58A753}"/>
                                            </p:graphicEl>
                                          </p:spTgt>
                                        </p:tgtEl>
                                        <p:attrNameLst>
                                          <p:attrName>style.visibility</p:attrName>
                                        </p:attrNameLst>
                                      </p:cBhvr>
                                      <p:to>
                                        <p:strVal val="visible"/>
                                      </p:to>
                                    </p:set>
                                    <p:animEffect transition="in" filter="fade">
                                      <p:cBhvr>
                                        <p:cTn id="39" dur="500"/>
                                        <p:tgtEl>
                                          <p:spTgt spid="2">
                                            <p:graphicEl>
                                              <a:dgm id="{6BDFF2C4-1D6C-4B27-BEB2-D0E0AC58A75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59861" y="323528"/>
            <a:ext cx="1017673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Significant Witnesses</a:t>
            </a:r>
          </a:p>
        </p:txBody>
      </p:sp>
      <p:sp>
        <p:nvSpPr>
          <p:cNvPr id="2" name="Rectangle 1"/>
          <p:cNvSpPr/>
          <p:nvPr/>
        </p:nvSpPr>
        <p:spPr>
          <a:xfrm>
            <a:off x="757288" y="1082862"/>
            <a:ext cx="10381880" cy="705343"/>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Significant witnesses sometimes referred to as ‘key’ witnesses are those who:</a:t>
            </a:r>
          </a:p>
        </p:txBody>
      </p:sp>
      <p:graphicFrame>
        <p:nvGraphicFramePr>
          <p:cNvPr id="5" name="Diagram 4"/>
          <p:cNvGraphicFramePr/>
          <p:nvPr>
            <p:extLst>
              <p:ext uri="{D42A27DB-BD31-4B8C-83A1-F6EECF244321}">
                <p14:modId xmlns:p14="http://schemas.microsoft.com/office/powerpoint/2010/main" val="2716934843"/>
              </p:ext>
            </p:extLst>
          </p:nvPr>
        </p:nvGraphicFramePr>
        <p:xfrm>
          <a:off x="757288" y="1901208"/>
          <a:ext cx="10508470" cy="41447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54156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6C4BD379-EB1A-4395-B30C-4A8EF8D014A0}"/>
                                            </p:graphicEl>
                                          </p:spTgt>
                                        </p:tgtEl>
                                        <p:attrNameLst>
                                          <p:attrName>style.visibility</p:attrName>
                                        </p:attrNameLst>
                                      </p:cBhvr>
                                      <p:to>
                                        <p:strVal val="visible"/>
                                      </p:to>
                                    </p:set>
                                    <p:animEffect transition="in" filter="fade">
                                      <p:cBhvr>
                                        <p:cTn id="12" dur="500"/>
                                        <p:tgtEl>
                                          <p:spTgt spid="5">
                                            <p:graphicEl>
                                              <a:dgm id="{6C4BD379-EB1A-4395-B30C-4A8EF8D014A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E62D2C55-5795-467C-9EFA-992052726340}"/>
                                            </p:graphicEl>
                                          </p:spTgt>
                                        </p:tgtEl>
                                        <p:attrNameLst>
                                          <p:attrName>style.visibility</p:attrName>
                                        </p:attrNameLst>
                                      </p:cBhvr>
                                      <p:to>
                                        <p:strVal val="visible"/>
                                      </p:to>
                                    </p:set>
                                    <p:animEffect transition="in" filter="fade">
                                      <p:cBhvr>
                                        <p:cTn id="17" dur="500"/>
                                        <p:tgtEl>
                                          <p:spTgt spid="5">
                                            <p:graphicEl>
                                              <a:dgm id="{E62D2C55-5795-467C-9EFA-992052726340}"/>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F08ABF60-8EA7-4BCF-A0C1-685B1DB66C31}"/>
                                            </p:graphicEl>
                                          </p:spTgt>
                                        </p:tgtEl>
                                        <p:attrNameLst>
                                          <p:attrName>style.visibility</p:attrName>
                                        </p:attrNameLst>
                                      </p:cBhvr>
                                      <p:to>
                                        <p:strVal val="visible"/>
                                      </p:to>
                                    </p:set>
                                    <p:animEffect transition="in" filter="fade">
                                      <p:cBhvr>
                                        <p:cTn id="20" dur="500"/>
                                        <p:tgtEl>
                                          <p:spTgt spid="5">
                                            <p:graphicEl>
                                              <a:dgm id="{F08ABF60-8EA7-4BCF-A0C1-685B1DB66C31}"/>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8E6AB8D6-0D8E-49CF-9667-E4716615E5A2}"/>
                                            </p:graphicEl>
                                          </p:spTgt>
                                        </p:tgtEl>
                                        <p:attrNameLst>
                                          <p:attrName>style.visibility</p:attrName>
                                        </p:attrNameLst>
                                      </p:cBhvr>
                                      <p:to>
                                        <p:strVal val="visible"/>
                                      </p:to>
                                    </p:set>
                                    <p:animEffect transition="in" filter="fade">
                                      <p:cBhvr>
                                        <p:cTn id="25" dur="500"/>
                                        <p:tgtEl>
                                          <p:spTgt spid="5">
                                            <p:graphicEl>
                                              <a:dgm id="{8E6AB8D6-0D8E-49CF-9667-E4716615E5A2}"/>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DA6CC838-666F-41CE-A5A1-53E727749673}"/>
                                            </p:graphicEl>
                                          </p:spTgt>
                                        </p:tgtEl>
                                        <p:attrNameLst>
                                          <p:attrName>style.visibility</p:attrName>
                                        </p:attrNameLst>
                                      </p:cBhvr>
                                      <p:to>
                                        <p:strVal val="visible"/>
                                      </p:to>
                                    </p:set>
                                    <p:animEffect transition="in" filter="fade">
                                      <p:cBhvr>
                                        <p:cTn id="28" dur="500"/>
                                        <p:tgtEl>
                                          <p:spTgt spid="5">
                                            <p:graphicEl>
                                              <a:dgm id="{DA6CC838-666F-41CE-A5A1-53E72774967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5" grpId="0">
        <p:bldSub>
          <a:bldDgm bld="one"/>
        </p:bldSub>
      </p:bldGraphic>
    </p:bld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59860" y="104918"/>
            <a:ext cx="10516351"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Structure of a Statement</a:t>
            </a:r>
          </a:p>
        </p:txBody>
      </p:sp>
      <p:sp>
        <p:nvSpPr>
          <p:cNvPr id="5" name="TextBox 4"/>
          <p:cNvSpPr txBox="1"/>
          <p:nvPr/>
        </p:nvSpPr>
        <p:spPr>
          <a:xfrm>
            <a:off x="2593342" y="813996"/>
            <a:ext cx="6655982" cy="461665"/>
          </a:xfrm>
          <a:prstGeom prst="rect">
            <a:avLst/>
          </a:prstGeom>
          <a:solidFill>
            <a:schemeClr val="accent2">
              <a:lumMod val="20000"/>
              <a:lumOff val="80000"/>
            </a:schemeClr>
          </a:solidFill>
          <a:ln>
            <a:solidFill>
              <a:schemeClr val="tx1"/>
            </a:solidFill>
          </a:ln>
        </p:spPr>
        <p:txBody>
          <a:bodyPr wrap="square" rtlCol="0">
            <a:spAutoFit/>
          </a:bodyPr>
          <a:lstStyle/>
          <a:p>
            <a:pPr algn="ctr"/>
            <a:r>
              <a:rPr lang="en-GB" sz="2400" dirty="0"/>
              <a:t>Definition of an ‘admissible witness statement</a:t>
            </a:r>
            <a:r>
              <a:rPr lang="en-GB" sz="2400" b="1" dirty="0"/>
              <a:t>’</a:t>
            </a:r>
          </a:p>
        </p:txBody>
      </p:sp>
      <p:graphicFrame>
        <p:nvGraphicFramePr>
          <p:cNvPr id="6" name="Diagram 5"/>
          <p:cNvGraphicFramePr/>
          <p:nvPr>
            <p:extLst>
              <p:ext uri="{D42A27DB-BD31-4B8C-83A1-F6EECF244321}">
                <p14:modId xmlns:p14="http://schemas.microsoft.com/office/powerpoint/2010/main" val="3772130093"/>
              </p:ext>
            </p:extLst>
          </p:nvPr>
        </p:nvGraphicFramePr>
        <p:xfrm>
          <a:off x="725388" y="1439333"/>
          <a:ext cx="10785294"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Rectangle 6"/>
          <p:cNvSpPr/>
          <p:nvPr/>
        </p:nvSpPr>
        <p:spPr>
          <a:xfrm>
            <a:off x="859860" y="1419090"/>
            <a:ext cx="10785294" cy="1237129"/>
          </a:xfrm>
          <a:prstGeom prst="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To be admissible in court section 9 of the Criminal Justice Act (CJA) 1967 states for a witness statement to be used as evidence in any criminal proceeding, other than committal proceedings it must:-</a:t>
            </a:r>
          </a:p>
        </p:txBody>
      </p:sp>
    </p:spTree>
    <p:extLst>
      <p:ext uri="{BB962C8B-B14F-4D97-AF65-F5344CB8AC3E}">
        <p14:creationId xmlns:p14="http://schemas.microsoft.com/office/powerpoint/2010/main" val="799748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D85966F2-7FF9-49B6-9891-716F2372EA5B}"/>
                                            </p:graphicEl>
                                          </p:spTgt>
                                        </p:tgtEl>
                                        <p:attrNameLst>
                                          <p:attrName>style.visibility</p:attrName>
                                        </p:attrNameLst>
                                      </p:cBhvr>
                                      <p:to>
                                        <p:strVal val="visible"/>
                                      </p:to>
                                    </p:set>
                                    <p:animEffect transition="in" filter="fade">
                                      <p:cBhvr>
                                        <p:cTn id="17" dur="500"/>
                                        <p:tgtEl>
                                          <p:spTgt spid="6">
                                            <p:graphicEl>
                                              <a:dgm id="{D85966F2-7FF9-49B6-9891-716F2372EA5B}"/>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6AB514C0-37EE-4A44-B6E1-0B0364ABB7CB}"/>
                                            </p:graphicEl>
                                          </p:spTgt>
                                        </p:tgtEl>
                                        <p:attrNameLst>
                                          <p:attrName>style.visibility</p:attrName>
                                        </p:attrNameLst>
                                      </p:cBhvr>
                                      <p:to>
                                        <p:strVal val="visible"/>
                                      </p:to>
                                    </p:set>
                                    <p:animEffect transition="in" filter="fade">
                                      <p:cBhvr>
                                        <p:cTn id="22" dur="500"/>
                                        <p:tgtEl>
                                          <p:spTgt spid="6">
                                            <p:graphicEl>
                                              <a:dgm id="{6AB514C0-37EE-4A44-B6E1-0B0364ABB7CB}"/>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6">
                                            <p:graphicEl>
                                              <a:dgm id="{7F4D86A1-8A19-4A2F-A798-35920FE80CBE}"/>
                                            </p:graphicEl>
                                          </p:spTgt>
                                        </p:tgtEl>
                                        <p:attrNameLst>
                                          <p:attrName>style.visibility</p:attrName>
                                        </p:attrNameLst>
                                      </p:cBhvr>
                                      <p:to>
                                        <p:strVal val="visible"/>
                                      </p:to>
                                    </p:set>
                                    <p:animEffect transition="in" filter="fade">
                                      <p:cBhvr>
                                        <p:cTn id="25" dur="500"/>
                                        <p:tgtEl>
                                          <p:spTgt spid="6">
                                            <p:graphicEl>
                                              <a:dgm id="{7F4D86A1-8A19-4A2F-A798-35920FE80CBE}"/>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6">
                                            <p:graphicEl>
                                              <a:dgm id="{D9409B68-7515-4571-A0CA-4A3AB9D06BBD}"/>
                                            </p:graphicEl>
                                          </p:spTgt>
                                        </p:tgtEl>
                                        <p:attrNameLst>
                                          <p:attrName>style.visibility</p:attrName>
                                        </p:attrNameLst>
                                      </p:cBhvr>
                                      <p:to>
                                        <p:strVal val="visible"/>
                                      </p:to>
                                    </p:set>
                                    <p:animEffect transition="in" filter="fade">
                                      <p:cBhvr>
                                        <p:cTn id="30" dur="500"/>
                                        <p:tgtEl>
                                          <p:spTgt spid="6">
                                            <p:graphicEl>
                                              <a:dgm id="{D9409B68-7515-4571-A0CA-4A3AB9D06BBD}"/>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6">
                                            <p:graphicEl>
                                              <a:dgm id="{09C79ADC-EF46-4C8A-AD41-92CFE85393DA}"/>
                                            </p:graphicEl>
                                          </p:spTgt>
                                        </p:tgtEl>
                                        <p:attrNameLst>
                                          <p:attrName>style.visibility</p:attrName>
                                        </p:attrNameLst>
                                      </p:cBhvr>
                                      <p:to>
                                        <p:strVal val="visible"/>
                                      </p:to>
                                    </p:set>
                                    <p:animEffect transition="in" filter="fade">
                                      <p:cBhvr>
                                        <p:cTn id="33" dur="500"/>
                                        <p:tgtEl>
                                          <p:spTgt spid="6">
                                            <p:graphicEl>
                                              <a:dgm id="{09C79ADC-EF46-4C8A-AD41-92CFE85393D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Graphic spid="6" grpId="0">
        <p:bldSub>
          <a:bldDgm bld="one"/>
        </p:bldSub>
      </p:bldGraphic>
      <p:bldP spid="7" grpId="0" animBg="1"/>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59861" y="323528"/>
            <a:ext cx="10176735" cy="646331"/>
          </a:xfrm>
          <a:prstGeom prst="rect">
            <a:avLst/>
          </a:prstGeom>
          <a:solidFill>
            <a:srgbClr val="002060"/>
          </a:solidFill>
        </p:spPr>
        <p:txBody>
          <a:bodyPr wrap="square" rtlCol="0">
            <a:spAutoFit/>
          </a:bodyPr>
          <a:lstStyle/>
          <a:p>
            <a:pPr algn="ctr"/>
            <a:r>
              <a:rPr lang="en-GB" sz="3600" b="1" dirty="0">
                <a:solidFill>
                  <a:schemeClr val="bg1"/>
                </a:solidFill>
              </a:rPr>
              <a:t>Types of Witness Statement…..3 types</a:t>
            </a:r>
          </a:p>
        </p:txBody>
      </p:sp>
      <p:graphicFrame>
        <p:nvGraphicFramePr>
          <p:cNvPr id="2" name="Diagram 1"/>
          <p:cNvGraphicFramePr/>
          <p:nvPr>
            <p:extLst>
              <p:ext uri="{D42A27DB-BD31-4B8C-83A1-F6EECF244321}">
                <p14:modId xmlns:p14="http://schemas.microsoft.com/office/powerpoint/2010/main" val="609123588"/>
              </p:ext>
            </p:extLst>
          </p:nvPr>
        </p:nvGraphicFramePr>
        <p:xfrm>
          <a:off x="859861" y="0"/>
          <a:ext cx="10176735" cy="72076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50537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7D16ED58-9086-438C-8225-FCF6B14BBDCB}"/>
                                            </p:graphicEl>
                                          </p:spTgt>
                                        </p:tgtEl>
                                        <p:attrNameLst>
                                          <p:attrName>style.visibility</p:attrName>
                                        </p:attrNameLst>
                                      </p:cBhvr>
                                      <p:to>
                                        <p:strVal val="visible"/>
                                      </p:to>
                                    </p:set>
                                    <p:animEffect transition="in" filter="fade">
                                      <p:cBhvr>
                                        <p:cTn id="7" dur="500"/>
                                        <p:tgtEl>
                                          <p:spTgt spid="2">
                                            <p:graphicEl>
                                              <a:dgm id="{7D16ED58-9086-438C-8225-FCF6B14BBDC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B452FCC-E477-41B1-B710-D5A7A873CC7C}"/>
                                            </p:graphicEl>
                                          </p:spTgt>
                                        </p:tgtEl>
                                        <p:attrNameLst>
                                          <p:attrName>style.visibility</p:attrName>
                                        </p:attrNameLst>
                                      </p:cBhvr>
                                      <p:to>
                                        <p:strVal val="visible"/>
                                      </p:to>
                                    </p:set>
                                    <p:animEffect transition="in" filter="fade">
                                      <p:cBhvr>
                                        <p:cTn id="12" dur="500"/>
                                        <p:tgtEl>
                                          <p:spTgt spid="2">
                                            <p:graphicEl>
                                              <a:dgm id="{EB452FCC-E477-41B1-B710-D5A7A873CC7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3FE9AEE2-6C87-4BF4-9317-0DA905980DD8}"/>
                                            </p:graphicEl>
                                          </p:spTgt>
                                        </p:tgtEl>
                                        <p:attrNameLst>
                                          <p:attrName>style.visibility</p:attrName>
                                        </p:attrNameLst>
                                      </p:cBhvr>
                                      <p:to>
                                        <p:strVal val="visible"/>
                                      </p:to>
                                    </p:set>
                                    <p:animEffect transition="in" filter="fade">
                                      <p:cBhvr>
                                        <p:cTn id="17" dur="500"/>
                                        <p:tgtEl>
                                          <p:spTgt spid="2">
                                            <p:graphicEl>
                                              <a:dgm id="{3FE9AEE2-6C87-4BF4-9317-0DA905980DD8}"/>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
                                            <p:graphicEl>
                                              <a:dgm id="{043CFDD4-948F-456C-9B04-67EF17B3FC88}"/>
                                            </p:graphicEl>
                                          </p:spTgt>
                                        </p:tgtEl>
                                        <p:attrNameLst>
                                          <p:attrName>style.visibility</p:attrName>
                                        </p:attrNameLst>
                                      </p:cBhvr>
                                      <p:to>
                                        <p:strVal val="visible"/>
                                      </p:to>
                                    </p:set>
                                    <p:animEffect transition="in" filter="fade">
                                      <p:cBhvr>
                                        <p:cTn id="20" dur="500"/>
                                        <p:tgtEl>
                                          <p:spTgt spid="2">
                                            <p:graphicEl>
                                              <a:dgm id="{043CFDD4-948F-456C-9B04-67EF17B3FC88}"/>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68DE2429-DA52-4B2C-A3A0-C49B1CA49404}"/>
                                            </p:graphicEl>
                                          </p:spTgt>
                                        </p:tgtEl>
                                        <p:attrNameLst>
                                          <p:attrName>style.visibility</p:attrName>
                                        </p:attrNameLst>
                                      </p:cBhvr>
                                      <p:to>
                                        <p:strVal val="visible"/>
                                      </p:to>
                                    </p:set>
                                    <p:animEffect transition="in" filter="fade">
                                      <p:cBhvr>
                                        <p:cTn id="25" dur="500"/>
                                        <p:tgtEl>
                                          <p:spTgt spid="2">
                                            <p:graphicEl>
                                              <a:dgm id="{68DE2429-DA52-4B2C-A3A0-C49B1CA49404}"/>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2">
                                            <p:graphicEl>
                                              <a:dgm id="{8FC4049F-687C-43A4-9C88-2F4AE2CB33D6}"/>
                                            </p:graphicEl>
                                          </p:spTgt>
                                        </p:tgtEl>
                                        <p:attrNameLst>
                                          <p:attrName>style.visibility</p:attrName>
                                        </p:attrNameLst>
                                      </p:cBhvr>
                                      <p:to>
                                        <p:strVal val="visible"/>
                                      </p:to>
                                    </p:set>
                                    <p:animEffect transition="in" filter="fade">
                                      <p:cBhvr>
                                        <p:cTn id="30" dur="500"/>
                                        <p:tgtEl>
                                          <p:spTgt spid="2">
                                            <p:graphicEl>
                                              <a:dgm id="{8FC4049F-687C-43A4-9C88-2F4AE2CB33D6}"/>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2">
                                            <p:graphicEl>
                                              <a:dgm id="{A5649509-561E-4FA7-A09C-C6703F0AFD03}"/>
                                            </p:graphicEl>
                                          </p:spTgt>
                                        </p:tgtEl>
                                        <p:attrNameLst>
                                          <p:attrName>style.visibility</p:attrName>
                                        </p:attrNameLst>
                                      </p:cBhvr>
                                      <p:to>
                                        <p:strVal val="visible"/>
                                      </p:to>
                                    </p:set>
                                    <p:animEffect transition="in" filter="fade">
                                      <p:cBhvr>
                                        <p:cTn id="33" dur="500"/>
                                        <p:tgtEl>
                                          <p:spTgt spid="2">
                                            <p:graphicEl>
                                              <a:dgm id="{A5649509-561E-4FA7-A09C-C6703F0AFD03}"/>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2">
                                            <p:graphicEl>
                                              <a:dgm id="{5B6AE546-FEB2-41AE-AFF0-118FB9F6FF73}"/>
                                            </p:graphicEl>
                                          </p:spTgt>
                                        </p:tgtEl>
                                        <p:attrNameLst>
                                          <p:attrName>style.visibility</p:attrName>
                                        </p:attrNameLst>
                                      </p:cBhvr>
                                      <p:to>
                                        <p:strVal val="visible"/>
                                      </p:to>
                                    </p:set>
                                    <p:animEffect transition="in" filter="fade">
                                      <p:cBhvr>
                                        <p:cTn id="38" dur="500"/>
                                        <p:tgtEl>
                                          <p:spTgt spid="2">
                                            <p:graphicEl>
                                              <a:dgm id="{5B6AE546-FEB2-41AE-AFF0-118FB9F6FF7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4742121" y="3579578"/>
            <a:ext cx="2660700" cy="2326295"/>
          </a:xfrm>
          <a:prstGeom prst="rect">
            <a:avLst/>
          </a:prstGeom>
        </p:spPr>
      </p:pic>
      <p:sp>
        <p:nvSpPr>
          <p:cNvPr id="5" name="TextBox 4"/>
          <p:cNvSpPr txBox="1"/>
          <p:nvPr/>
        </p:nvSpPr>
        <p:spPr>
          <a:xfrm>
            <a:off x="859861" y="323528"/>
            <a:ext cx="1017673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Witness Statement</a:t>
            </a:r>
          </a:p>
        </p:txBody>
      </p:sp>
      <p:graphicFrame>
        <p:nvGraphicFramePr>
          <p:cNvPr id="2" name="Diagram 1"/>
          <p:cNvGraphicFramePr/>
          <p:nvPr/>
        </p:nvGraphicFramePr>
        <p:xfrm>
          <a:off x="1790708" y="323528"/>
          <a:ext cx="8160115" cy="381896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25536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0E16A99-14A7-45AD-A7B2-AC224A44D68A}"/>
                                            </p:graphicEl>
                                          </p:spTgt>
                                        </p:tgtEl>
                                        <p:attrNameLst>
                                          <p:attrName>style.visibility</p:attrName>
                                        </p:attrNameLst>
                                      </p:cBhvr>
                                      <p:to>
                                        <p:strVal val="visible"/>
                                      </p:to>
                                    </p:set>
                                    <p:animEffect transition="in" filter="fade">
                                      <p:cBhvr>
                                        <p:cTn id="7" dur="500"/>
                                        <p:tgtEl>
                                          <p:spTgt spid="2">
                                            <p:graphicEl>
                                              <a:dgm id="{20E16A99-14A7-45AD-A7B2-AC224A44D68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C326E172-BC36-4DB9-BECF-DB63FB2EB476}"/>
                                            </p:graphicEl>
                                          </p:spTgt>
                                        </p:tgtEl>
                                        <p:attrNameLst>
                                          <p:attrName>style.visibility</p:attrName>
                                        </p:attrNameLst>
                                      </p:cBhvr>
                                      <p:to>
                                        <p:strVal val="visible"/>
                                      </p:to>
                                    </p:set>
                                    <p:animEffect transition="in" filter="fade">
                                      <p:cBhvr>
                                        <p:cTn id="12" dur="500"/>
                                        <p:tgtEl>
                                          <p:spTgt spid="2">
                                            <p:graphicEl>
                                              <a:dgm id="{C326E172-BC36-4DB9-BECF-DB63FB2EB476}"/>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C66BE199-EC20-40DF-8DA5-D2AFDA7B037C}"/>
                                            </p:graphicEl>
                                          </p:spTgt>
                                        </p:tgtEl>
                                        <p:attrNameLst>
                                          <p:attrName>style.visibility</p:attrName>
                                        </p:attrNameLst>
                                      </p:cBhvr>
                                      <p:to>
                                        <p:strVal val="visible"/>
                                      </p:to>
                                    </p:set>
                                    <p:animEffect transition="in" filter="fade">
                                      <p:cBhvr>
                                        <p:cTn id="15" dur="500"/>
                                        <p:tgtEl>
                                          <p:spTgt spid="2">
                                            <p:graphicEl>
                                              <a:dgm id="{C66BE199-EC20-40DF-8DA5-D2AFDA7B037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9126217" y="1212577"/>
            <a:ext cx="1946722" cy="1946722"/>
          </a:xfrm>
          <a:prstGeom prst="rect">
            <a:avLst/>
          </a:prstGeom>
        </p:spPr>
      </p:pic>
      <p:pic>
        <p:nvPicPr>
          <p:cNvPr id="5" name="Picture 4"/>
          <p:cNvPicPr>
            <a:picLocks noChangeAspect="1"/>
          </p:cNvPicPr>
          <p:nvPr/>
        </p:nvPicPr>
        <p:blipFill>
          <a:blip r:embed="rId4"/>
          <a:stretch>
            <a:fillRect/>
          </a:stretch>
        </p:blipFill>
        <p:spPr>
          <a:xfrm>
            <a:off x="8417208" y="3728669"/>
            <a:ext cx="2090947" cy="2090947"/>
          </a:xfrm>
          <a:prstGeom prst="rect">
            <a:avLst/>
          </a:prstGeom>
        </p:spPr>
      </p:pic>
      <p:sp>
        <p:nvSpPr>
          <p:cNvPr id="6" name="TextBox 5"/>
          <p:cNvSpPr txBox="1"/>
          <p:nvPr/>
        </p:nvSpPr>
        <p:spPr>
          <a:xfrm>
            <a:off x="859861" y="323528"/>
            <a:ext cx="1017673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Witness Statement</a:t>
            </a:r>
          </a:p>
        </p:txBody>
      </p:sp>
      <p:graphicFrame>
        <p:nvGraphicFramePr>
          <p:cNvPr id="2" name="Diagram 1"/>
          <p:cNvGraphicFramePr/>
          <p:nvPr/>
        </p:nvGraphicFramePr>
        <p:xfrm>
          <a:off x="859861" y="1106671"/>
          <a:ext cx="7289057" cy="47129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032411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06F7A002-E9DF-4A39-8C93-049F636D4DDE}"/>
                                            </p:graphicEl>
                                          </p:spTgt>
                                        </p:tgtEl>
                                        <p:attrNameLst>
                                          <p:attrName>style.visibility</p:attrName>
                                        </p:attrNameLst>
                                      </p:cBhvr>
                                      <p:to>
                                        <p:strVal val="visible"/>
                                      </p:to>
                                    </p:set>
                                    <p:animEffect transition="in" filter="fade">
                                      <p:cBhvr>
                                        <p:cTn id="7" dur="500"/>
                                        <p:tgtEl>
                                          <p:spTgt spid="2">
                                            <p:graphicEl>
                                              <a:dgm id="{06F7A002-E9DF-4A39-8C93-049F636D4DD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81E7903-599D-480E-8237-2FD546403FA4}"/>
                                            </p:graphicEl>
                                          </p:spTgt>
                                        </p:tgtEl>
                                        <p:attrNameLst>
                                          <p:attrName>style.visibility</p:attrName>
                                        </p:attrNameLst>
                                      </p:cBhvr>
                                      <p:to>
                                        <p:strVal val="visible"/>
                                      </p:to>
                                    </p:set>
                                    <p:animEffect transition="in" filter="fade">
                                      <p:cBhvr>
                                        <p:cTn id="12" dur="500"/>
                                        <p:tgtEl>
                                          <p:spTgt spid="2">
                                            <p:graphicEl>
                                              <a:dgm id="{081E7903-599D-480E-8237-2FD546403FA4}"/>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8334E607-5E66-4683-BE12-8AA22F318399}"/>
                                            </p:graphicEl>
                                          </p:spTgt>
                                        </p:tgtEl>
                                        <p:attrNameLst>
                                          <p:attrName>style.visibility</p:attrName>
                                        </p:attrNameLst>
                                      </p:cBhvr>
                                      <p:to>
                                        <p:strVal val="visible"/>
                                      </p:to>
                                    </p:set>
                                    <p:animEffect transition="in" filter="fade">
                                      <p:cBhvr>
                                        <p:cTn id="15" dur="500"/>
                                        <p:tgtEl>
                                          <p:spTgt spid="2">
                                            <p:graphicEl>
                                              <a:dgm id="{8334E607-5E66-4683-BE12-8AA22F31839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8590713" y="3352454"/>
            <a:ext cx="2664183" cy="2219006"/>
          </a:xfrm>
          <a:prstGeom prst="rect">
            <a:avLst/>
          </a:prstGeom>
        </p:spPr>
      </p:pic>
      <p:sp>
        <p:nvSpPr>
          <p:cNvPr id="5" name="TextBox 4"/>
          <p:cNvSpPr txBox="1"/>
          <p:nvPr/>
        </p:nvSpPr>
        <p:spPr>
          <a:xfrm>
            <a:off x="859861" y="323528"/>
            <a:ext cx="1017673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Duties of the Interviewing Officer</a:t>
            </a:r>
          </a:p>
        </p:txBody>
      </p:sp>
      <p:graphicFrame>
        <p:nvGraphicFramePr>
          <p:cNvPr id="2" name="Diagram 1"/>
          <p:cNvGraphicFramePr/>
          <p:nvPr/>
        </p:nvGraphicFramePr>
        <p:xfrm>
          <a:off x="859861" y="1477926"/>
          <a:ext cx="7181480" cy="420610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13415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E99462D-9C17-4D8F-983D-5CAC6F5C10A5}"/>
                                            </p:graphicEl>
                                          </p:spTgt>
                                        </p:tgtEl>
                                        <p:attrNameLst>
                                          <p:attrName>style.visibility</p:attrName>
                                        </p:attrNameLst>
                                      </p:cBhvr>
                                      <p:to>
                                        <p:strVal val="visible"/>
                                      </p:to>
                                    </p:set>
                                    <p:animEffect transition="in" filter="fade">
                                      <p:cBhvr>
                                        <p:cTn id="7" dur="500"/>
                                        <p:tgtEl>
                                          <p:spTgt spid="2">
                                            <p:graphicEl>
                                              <a:dgm id="{BE99462D-9C17-4D8F-983D-5CAC6F5C10A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8D03791-1CA8-45CC-A589-2B4E728F8ED8}"/>
                                            </p:graphicEl>
                                          </p:spTgt>
                                        </p:tgtEl>
                                        <p:attrNameLst>
                                          <p:attrName>style.visibility</p:attrName>
                                        </p:attrNameLst>
                                      </p:cBhvr>
                                      <p:to>
                                        <p:strVal val="visible"/>
                                      </p:to>
                                    </p:set>
                                    <p:animEffect transition="in" filter="fade">
                                      <p:cBhvr>
                                        <p:cTn id="12" dur="500"/>
                                        <p:tgtEl>
                                          <p:spTgt spid="2">
                                            <p:graphicEl>
                                              <a:dgm id="{B8D03791-1CA8-45CC-A589-2B4E728F8ED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112ABEA2-34CB-4261-8FCF-F0BF2906D231}"/>
                                            </p:graphicEl>
                                          </p:spTgt>
                                        </p:tgtEl>
                                        <p:attrNameLst>
                                          <p:attrName>style.visibility</p:attrName>
                                        </p:attrNameLst>
                                      </p:cBhvr>
                                      <p:to>
                                        <p:strVal val="visible"/>
                                      </p:to>
                                    </p:set>
                                    <p:animEffect transition="in" filter="fade">
                                      <p:cBhvr>
                                        <p:cTn id="15" dur="500"/>
                                        <p:tgtEl>
                                          <p:spTgt spid="2">
                                            <p:graphicEl>
                                              <a:dgm id="{112ABEA2-34CB-4261-8FCF-F0BF2906D23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6974932" y="2434751"/>
            <a:ext cx="3572566" cy="2231329"/>
          </a:xfrm>
          <a:prstGeom prst="rect">
            <a:avLst/>
          </a:prstGeom>
        </p:spPr>
      </p:pic>
      <p:sp>
        <p:nvSpPr>
          <p:cNvPr id="6" name="TextBox 5"/>
          <p:cNvSpPr txBox="1"/>
          <p:nvPr/>
        </p:nvSpPr>
        <p:spPr>
          <a:xfrm>
            <a:off x="859861" y="323528"/>
            <a:ext cx="1017673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IN.S.I.D.E</a:t>
            </a:r>
          </a:p>
        </p:txBody>
      </p:sp>
      <p:graphicFrame>
        <p:nvGraphicFramePr>
          <p:cNvPr id="2" name="Diagram 1"/>
          <p:cNvGraphicFramePr/>
          <p:nvPr/>
        </p:nvGraphicFramePr>
        <p:xfrm>
          <a:off x="1386541" y="1317812"/>
          <a:ext cx="4826000" cy="444567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30123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DC308D58-B243-4861-B24D-8800ADD829A9}"/>
                                            </p:graphicEl>
                                          </p:spTgt>
                                        </p:tgtEl>
                                        <p:attrNameLst>
                                          <p:attrName>style.visibility</p:attrName>
                                        </p:attrNameLst>
                                      </p:cBhvr>
                                      <p:to>
                                        <p:strVal val="visible"/>
                                      </p:to>
                                    </p:set>
                                    <p:animEffect transition="in" filter="fade">
                                      <p:cBhvr>
                                        <p:cTn id="7" dur="500"/>
                                        <p:tgtEl>
                                          <p:spTgt spid="2">
                                            <p:graphicEl>
                                              <a:dgm id="{DC308D58-B243-4861-B24D-8800ADD829A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C13315D5-7F67-4B76-A9BB-96AD21BC14AE}"/>
                                            </p:graphicEl>
                                          </p:spTgt>
                                        </p:tgtEl>
                                        <p:attrNameLst>
                                          <p:attrName>style.visibility</p:attrName>
                                        </p:attrNameLst>
                                      </p:cBhvr>
                                      <p:to>
                                        <p:strVal val="visible"/>
                                      </p:to>
                                    </p:set>
                                    <p:animEffect transition="in" filter="fade">
                                      <p:cBhvr>
                                        <p:cTn id="12" dur="500"/>
                                        <p:tgtEl>
                                          <p:spTgt spid="2">
                                            <p:graphicEl>
                                              <a:dgm id="{C13315D5-7F67-4B76-A9BB-96AD21BC14A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94331" y="323528"/>
            <a:ext cx="1017673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Identification Issues: A.D.V.O.K.A.T.E.</a:t>
            </a:r>
          </a:p>
        </p:txBody>
      </p:sp>
      <p:graphicFrame>
        <p:nvGraphicFramePr>
          <p:cNvPr id="2" name="Diagram 1"/>
          <p:cNvGraphicFramePr/>
          <p:nvPr/>
        </p:nvGraphicFramePr>
        <p:xfrm>
          <a:off x="1446649" y="969859"/>
          <a:ext cx="10467445" cy="50275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32700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07DCE7B8-EC4A-4991-8224-9DDAA57C0600}"/>
                                            </p:graphicEl>
                                          </p:spTgt>
                                        </p:tgtEl>
                                        <p:attrNameLst>
                                          <p:attrName>style.visibility</p:attrName>
                                        </p:attrNameLst>
                                      </p:cBhvr>
                                      <p:to>
                                        <p:strVal val="visible"/>
                                      </p:to>
                                    </p:set>
                                    <p:animEffect transition="in" filter="fade">
                                      <p:cBhvr>
                                        <p:cTn id="7" dur="500"/>
                                        <p:tgtEl>
                                          <p:spTgt spid="2">
                                            <p:graphicEl>
                                              <a:dgm id="{07DCE7B8-EC4A-4991-8224-9DDAA57C060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889EB4F2-2DA4-47B5-A92A-62922D309103}"/>
                                            </p:graphicEl>
                                          </p:spTgt>
                                        </p:tgtEl>
                                        <p:attrNameLst>
                                          <p:attrName>style.visibility</p:attrName>
                                        </p:attrNameLst>
                                      </p:cBhvr>
                                      <p:to>
                                        <p:strVal val="visible"/>
                                      </p:to>
                                    </p:set>
                                    <p:animEffect transition="in" filter="fade">
                                      <p:cBhvr>
                                        <p:cTn id="12" dur="500"/>
                                        <p:tgtEl>
                                          <p:spTgt spid="2">
                                            <p:graphicEl>
                                              <a:dgm id="{889EB4F2-2DA4-47B5-A92A-62922D30910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8596982" y="1534218"/>
            <a:ext cx="2439614" cy="3903164"/>
          </a:xfrm>
          <a:prstGeom prst="rect">
            <a:avLst/>
          </a:prstGeom>
        </p:spPr>
      </p:pic>
      <p:sp>
        <p:nvSpPr>
          <p:cNvPr id="5" name="TextBox 4"/>
          <p:cNvSpPr txBox="1"/>
          <p:nvPr/>
        </p:nvSpPr>
        <p:spPr>
          <a:xfrm>
            <a:off x="859861" y="323528"/>
            <a:ext cx="10176735" cy="584775"/>
          </a:xfrm>
          <a:prstGeom prst="rect">
            <a:avLst/>
          </a:prstGeom>
          <a:solidFill>
            <a:schemeClr val="accent6">
              <a:lumMod val="60000"/>
              <a:lumOff val="40000"/>
            </a:schemeClr>
          </a:solidFill>
        </p:spPr>
        <p:txBody>
          <a:bodyPr wrap="square" rtlCol="0">
            <a:spAutoFit/>
          </a:bodyPr>
          <a:lstStyle/>
          <a:p>
            <a:pPr algn="ctr"/>
            <a:r>
              <a:rPr lang="en-GB" sz="3200" b="1" dirty="0">
                <a:solidFill>
                  <a:schemeClr val="bg1"/>
                </a:solidFill>
              </a:rPr>
              <a:t>Description: 10 Point Description of a Person</a:t>
            </a:r>
          </a:p>
        </p:txBody>
      </p:sp>
      <p:graphicFrame>
        <p:nvGraphicFramePr>
          <p:cNvPr id="2" name="Diagram 1"/>
          <p:cNvGraphicFramePr/>
          <p:nvPr>
            <p:extLst>
              <p:ext uri="{D42A27DB-BD31-4B8C-83A1-F6EECF244321}">
                <p14:modId xmlns:p14="http://schemas.microsoft.com/office/powerpoint/2010/main" val="1345558292"/>
              </p:ext>
            </p:extLst>
          </p:nvPr>
        </p:nvGraphicFramePr>
        <p:xfrm>
          <a:off x="-1280005" y="1237858"/>
          <a:ext cx="12716292" cy="511340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43257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0DDFDE8B-1890-467F-A5BF-137490C6321D}"/>
                                            </p:graphicEl>
                                          </p:spTgt>
                                        </p:tgtEl>
                                        <p:attrNameLst>
                                          <p:attrName>style.visibility</p:attrName>
                                        </p:attrNameLst>
                                      </p:cBhvr>
                                      <p:to>
                                        <p:strVal val="visible"/>
                                      </p:to>
                                    </p:set>
                                    <p:animEffect transition="in" filter="fade">
                                      <p:cBhvr>
                                        <p:cTn id="7" dur="500"/>
                                        <p:tgtEl>
                                          <p:spTgt spid="2">
                                            <p:graphicEl>
                                              <a:dgm id="{0DDFDE8B-1890-467F-A5BF-137490C6321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2F6DDBB-84FF-4740-8595-36557659010A}"/>
                                            </p:graphicEl>
                                          </p:spTgt>
                                        </p:tgtEl>
                                        <p:attrNameLst>
                                          <p:attrName>style.visibility</p:attrName>
                                        </p:attrNameLst>
                                      </p:cBhvr>
                                      <p:to>
                                        <p:strVal val="visible"/>
                                      </p:to>
                                    </p:set>
                                    <p:animEffect transition="in" filter="fade">
                                      <p:cBhvr>
                                        <p:cTn id="12" dur="500"/>
                                        <p:tgtEl>
                                          <p:spTgt spid="2">
                                            <p:graphicEl>
                                              <a:dgm id="{22F6DDBB-84FF-4740-8595-36557659010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7A780928-E12D-4059-9969-F4F77FCDB74C}"/>
                                            </p:graphicEl>
                                          </p:spTgt>
                                        </p:tgtEl>
                                        <p:attrNameLst>
                                          <p:attrName>style.visibility</p:attrName>
                                        </p:attrNameLst>
                                      </p:cBhvr>
                                      <p:to>
                                        <p:strVal val="visible"/>
                                      </p:to>
                                    </p:set>
                                    <p:animEffect transition="in" filter="fade">
                                      <p:cBhvr>
                                        <p:cTn id="15" dur="500"/>
                                        <p:tgtEl>
                                          <p:spTgt spid="2">
                                            <p:graphicEl>
                                              <a:dgm id="{7A780928-E12D-4059-9969-F4F77FCDB74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E81D9B99-DD0D-4AC0-9BC9-1237DC66FB61}"/>
                                            </p:graphicEl>
                                          </p:spTgt>
                                        </p:tgtEl>
                                        <p:attrNameLst>
                                          <p:attrName>style.visibility</p:attrName>
                                        </p:attrNameLst>
                                      </p:cBhvr>
                                      <p:to>
                                        <p:strVal val="visible"/>
                                      </p:to>
                                    </p:set>
                                    <p:animEffect transition="in" filter="fade">
                                      <p:cBhvr>
                                        <p:cTn id="20" dur="500"/>
                                        <p:tgtEl>
                                          <p:spTgt spid="2">
                                            <p:graphicEl>
                                              <a:dgm id="{E81D9B99-DD0D-4AC0-9BC9-1237DC66FB61}"/>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12131452-B723-4A31-9F8D-9122C92BBFFD}"/>
                                            </p:graphicEl>
                                          </p:spTgt>
                                        </p:tgtEl>
                                        <p:attrNameLst>
                                          <p:attrName>style.visibility</p:attrName>
                                        </p:attrNameLst>
                                      </p:cBhvr>
                                      <p:to>
                                        <p:strVal val="visible"/>
                                      </p:to>
                                    </p:set>
                                    <p:animEffect transition="in" filter="fade">
                                      <p:cBhvr>
                                        <p:cTn id="23" dur="500"/>
                                        <p:tgtEl>
                                          <p:spTgt spid="2">
                                            <p:graphicEl>
                                              <a:dgm id="{12131452-B723-4A31-9F8D-9122C92BBFFD}"/>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C4E33B24-AB3B-4F63-846A-79E0905D9AAE}"/>
                                            </p:graphicEl>
                                          </p:spTgt>
                                        </p:tgtEl>
                                        <p:attrNameLst>
                                          <p:attrName>style.visibility</p:attrName>
                                        </p:attrNameLst>
                                      </p:cBhvr>
                                      <p:to>
                                        <p:strVal val="visible"/>
                                      </p:to>
                                    </p:set>
                                    <p:animEffect transition="in" filter="fade">
                                      <p:cBhvr>
                                        <p:cTn id="28" dur="500"/>
                                        <p:tgtEl>
                                          <p:spTgt spid="2">
                                            <p:graphicEl>
                                              <a:dgm id="{C4E33B24-AB3B-4F63-846A-79E0905D9AAE}"/>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F4D2FF8C-C20B-4B8A-8E2F-C7EBAF51E280}"/>
                                            </p:graphicEl>
                                          </p:spTgt>
                                        </p:tgtEl>
                                        <p:attrNameLst>
                                          <p:attrName>style.visibility</p:attrName>
                                        </p:attrNameLst>
                                      </p:cBhvr>
                                      <p:to>
                                        <p:strVal val="visible"/>
                                      </p:to>
                                    </p:set>
                                    <p:animEffect transition="in" filter="fade">
                                      <p:cBhvr>
                                        <p:cTn id="31" dur="500"/>
                                        <p:tgtEl>
                                          <p:spTgt spid="2">
                                            <p:graphicEl>
                                              <a:dgm id="{F4D2FF8C-C20B-4B8A-8E2F-C7EBAF51E280}"/>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F57569F7-3F5D-4A90-B833-093002EDA80B}"/>
                                            </p:graphicEl>
                                          </p:spTgt>
                                        </p:tgtEl>
                                        <p:attrNameLst>
                                          <p:attrName>style.visibility</p:attrName>
                                        </p:attrNameLst>
                                      </p:cBhvr>
                                      <p:to>
                                        <p:strVal val="visible"/>
                                      </p:to>
                                    </p:set>
                                    <p:animEffect transition="in" filter="fade">
                                      <p:cBhvr>
                                        <p:cTn id="36" dur="500"/>
                                        <p:tgtEl>
                                          <p:spTgt spid="2">
                                            <p:graphicEl>
                                              <a:dgm id="{F57569F7-3F5D-4A90-B833-093002EDA80B}"/>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E932A2D6-C545-4A2F-BC8A-1B1CD828CFE7}"/>
                                            </p:graphicEl>
                                          </p:spTgt>
                                        </p:tgtEl>
                                        <p:attrNameLst>
                                          <p:attrName>style.visibility</p:attrName>
                                        </p:attrNameLst>
                                      </p:cBhvr>
                                      <p:to>
                                        <p:strVal val="visible"/>
                                      </p:to>
                                    </p:set>
                                    <p:animEffect transition="in" filter="fade">
                                      <p:cBhvr>
                                        <p:cTn id="39" dur="500"/>
                                        <p:tgtEl>
                                          <p:spTgt spid="2">
                                            <p:graphicEl>
                                              <a:dgm id="{E932A2D6-C545-4A2F-BC8A-1B1CD828CFE7}"/>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EA06C39E-BB7D-44BB-9F85-B1457A4B3737}"/>
                                            </p:graphicEl>
                                          </p:spTgt>
                                        </p:tgtEl>
                                        <p:attrNameLst>
                                          <p:attrName>style.visibility</p:attrName>
                                        </p:attrNameLst>
                                      </p:cBhvr>
                                      <p:to>
                                        <p:strVal val="visible"/>
                                      </p:to>
                                    </p:set>
                                    <p:animEffect transition="in" filter="fade">
                                      <p:cBhvr>
                                        <p:cTn id="44" dur="500"/>
                                        <p:tgtEl>
                                          <p:spTgt spid="2">
                                            <p:graphicEl>
                                              <a:dgm id="{EA06C39E-BB7D-44BB-9F85-B1457A4B3737}"/>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B99B37F5-843E-4633-AA8D-B471BC195BEA}"/>
                                            </p:graphicEl>
                                          </p:spTgt>
                                        </p:tgtEl>
                                        <p:attrNameLst>
                                          <p:attrName>style.visibility</p:attrName>
                                        </p:attrNameLst>
                                      </p:cBhvr>
                                      <p:to>
                                        <p:strVal val="visible"/>
                                      </p:to>
                                    </p:set>
                                    <p:animEffect transition="in" filter="fade">
                                      <p:cBhvr>
                                        <p:cTn id="47" dur="500"/>
                                        <p:tgtEl>
                                          <p:spTgt spid="2">
                                            <p:graphicEl>
                                              <a:dgm id="{B99B37F5-843E-4633-AA8D-B471BC195BEA}"/>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00853503-D2D1-4505-80E3-1D53A3C4C191}"/>
                                            </p:graphicEl>
                                          </p:spTgt>
                                        </p:tgtEl>
                                        <p:attrNameLst>
                                          <p:attrName>style.visibility</p:attrName>
                                        </p:attrNameLst>
                                      </p:cBhvr>
                                      <p:to>
                                        <p:strVal val="visible"/>
                                      </p:to>
                                    </p:set>
                                    <p:animEffect transition="in" filter="fade">
                                      <p:cBhvr>
                                        <p:cTn id="52" dur="500"/>
                                        <p:tgtEl>
                                          <p:spTgt spid="2">
                                            <p:graphicEl>
                                              <a:dgm id="{00853503-D2D1-4505-80E3-1D53A3C4C191}"/>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D36FFA34-A181-47EA-BB5F-9400D125A563}"/>
                                            </p:graphicEl>
                                          </p:spTgt>
                                        </p:tgtEl>
                                        <p:attrNameLst>
                                          <p:attrName>style.visibility</p:attrName>
                                        </p:attrNameLst>
                                      </p:cBhvr>
                                      <p:to>
                                        <p:strVal val="visible"/>
                                      </p:to>
                                    </p:set>
                                    <p:animEffect transition="in" filter="fade">
                                      <p:cBhvr>
                                        <p:cTn id="55" dur="500"/>
                                        <p:tgtEl>
                                          <p:spTgt spid="2">
                                            <p:graphicEl>
                                              <a:dgm id="{D36FFA34-A181-47EA-BB5F-9400D125A563}"/>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2">
                                            <p:graphicEl>
                                              <a:dgm id="{59E4417D-2E83-45C6-98F7-9916DC8C2732}"/>
                                            </p:graphicEl>
                                          </p:spTgt>
                                        </p:tgtEl>
                                        <p:attrNameLst>
                                          <p:attrName>style.visibility</p:attrName>
                                        </p:attrNameLst>
                                      </p:cBhvr>
                                      <p:to>
                                        <p:strVal val="visible"/>
                                      </p:to>
                                    </p:set>
                                    <p:animEffect transition="in" filter="fade">
                                      <p:cBhvr>
                                        <p:cTn id="60" dur="500"/>
                                        <p:tgtEl>
                                          <p:spTgt spid="2">
                                            <p:graphicEl>
                                              <a:dgm id="{59E4417D-2E83-45C6-98F7-9916DC8C2732}"/>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
                                            <p:graphicEl>
                                              <a:dgm id="{33DDBDCB-D852-4330-A471-0737A2D0A4B7}"/>
                                            </p:graphicEl>
                                          </p:spTgt>
                                        </p:tgtEl>
                                        <p:attrNameLst>
                                          <p:attrName>style.visibility</p:attrName>
                                        </p:attrNameLst>
                                      </p:cBhvr>
                                      <p:to>
                                        <p:strVal val="visible"/>
                                      </p:to>
                                    </p:set>
                                    <p:animEffect transition="in" filter="fade">
                                      <p:cBhvr>
                                        <p:cTn id="63" dur="500"/>
                                        <p:tgtEl>
                                          <p:spTgt spid="2">
                                            <p:graphicEl>
                                              <a:dgm id="{33DDBDCB-D852-4330-A471-0737A2D0A4B7}"/>
                                            </p:graphicEl>
                                          </p:spTgt>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2">
                                            <p:graphicEl>
                                              <a:dgm id="{1E9B474E-3AFB-48D4-A3E5-6ED7B96FEAB3}"/>
                                            </p:graphicEl>
                                          </p:spTgt>
                                        </p:tgtEl>
                                        <p:attrNameLst>
                                          <p:attrName>style.visibility</p:attrName>
                                        </p:attrNameLst>
                                      </p:cBhvr>
                                      <p:to>
                                        <p:strVal val="visible"/>
                                      </p:to>
                                    </p:set>
                                    <p:animEffect transition="in" filter="fade">
                                      <p:cBhvr>
                                        <p:cTn id="68" dur="500"/>
                                        <p:tgtEl>
                                          <p:spTgt spid="2">
                                            <p:graphicEl>
                                              <a:dgm id="{1E9B474E-3AFB-48D4-A3E5-6ED7B96FEAB3}"/>
                                            </p:graphicEl>
                                          </p:spTgt>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2">
                                            <p:graphicEl>
                                              <a:dgm id="{CCE66F34-A18C-4E1C-8A70-F843C5258E41}"/>
                                            </p:graphicEl>
                                          </p:spTgt>
                                        </p:tgtEl>
                                        <p:attrNameLst>
                                          <p:attrName>style.visibility</p:attrName>
                                        </p:attrNameLst>
                                      </p:cBhvr>
                                      <p:to>
                                        <p:strVal val="visible"/>
                                      </p:to>
                                    </p:set>
                                    <p:animEffect transition="in" filter="fade">
                                      <p:cBhvr>
                                        <p:cTn id="71" dur="500"/>
                                        <p:tgtEl>
                                          <p:spTgt spid="2">
                                            <p:graphicEl>
                                              <a:dgm id="{CCE66F34-A18C-4E1C-8A70-F843C5258E41}"/>
                                            </p:graphicEl>
                                          </p:spTgt>
                                        </p:tgtEl>
                                      </p:cBhvr>
                                    </p:animEffect>
                                  </p:childTnLst>
                                </p:cTn>
                              </p:par>
                            </p:childTnLst>
                          </p:cTn>
                        </p:par>
                      </p:childTnLst>
                    </p:cTn>
                  </p:par>
                  <p:par>
                    <p:cTn id="72" fill="hold">
                      <p:stCondLst>
                        <p:cond delay="indefinite"/>
                      </p:stCondLst>
                      <p:childTnLst>
                        <p:par>
                          <p:cTn id="73" fill="hold">
                            <p:stCondLst>
                              <p:cond delay="0"/>
                            </p:stCondLst>
                            <p:childTnLst>
                              <p:par>
                                <p:cTn id="74" presetID="10" presetClass="entr" presetSubtype="0" fill="hold" grpId="0" nodeType="clickEffect">
                                  <p:stCondLst>
                                    <p:cond delay="0"/>
                                  </p:stCondLst>
                                  <p:childTnLst>
                                    <p:set>
                                      <p:cBhvr>
                                        <p:cTn id="75" dur="1" fill="hold">
                                          <p:stCondLst>
                                            <p:cond delay="0"/>
                                          </p:stCondLst>
                                        </p:cTn>
                                        <p:tgtEl>
                                          <p:spTgt spid="2">
                                            <p:graphicEl>
                                              <a:dgm id="{1472D522-74A3-400D-B41D-E4C4F8656901}"/>
                                            </p:graphicEl>
                                          </p:spTgt>
                                        </p:tgtEl>
                                        <p:attrNameLst>
                                          <p:attrName>style.visibility</p:attrName>
                                        </p:attrNameLst>
                                      </p:cBhvr>
                                      <p:to>
                                        <p:strVal val="visible"/>
                                      </p:to>
                                    </p:set>
                                    <p:animEffect transition="in" filter="fade">
                                      <p:cBhvr>
                                        <p:cTn id="76" dur="500"/>
                                        <p:tgtEl>
                                          <p:spTgt spid="2">
                                            <p:graphicEl>
                                              <a:dgm id="{1472D522-74A3-400D-B41D-E4C4F8656901}"/>
                                            </p:graphicEl>
                                          </p:spTgt>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2">
                                            <p:graphicEl>
                                              <a:dgm id="{231CFDB2-D211-4389-9D5A-E7A51BF52BB8}"/>
                                            </p:graphicEl>
                                          </p:spTgt>
                                        </p:tgtEl>
                                        <p:attrNameLst>
                                          <p:attrName>style.visibility</p:attrName>
                                        </p:attrNameLst>
                                      </p:cBhvr>
                                      <p:to>
                                        <p:strVal val="visible"/>
                                      </p:to>
                                    </p:set>
                                    <p:animEffect transition="in" filter="fade">
                                      <p:cBhvr>
                                        <p:cTn id="79" dur="500"/>
                                        <p:tgtEl>
                                          <p:spTgt spid="2">
                                            <p:graphicEl>
                                              <a:dgm id="{231CFDB2-D211-4389-9D5A-E7A51BF52BB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859861" y="323528"/>
            <a:ext cx="1017673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Description: 6 Point Description of a Vehicle</a:t>
            </a:r>
          </a:p>
        </p:txBody>
      </p:sp>
      <p:pic>
        <p:nvPicPr>
          <p:cNvPr id="2" name="Picture 1"/>
          <p:cNvPicPr>
            <a:picLocks noChangeAspect="1"/>
          </p:cNvPicPr>
          <p:nvPr/>
        </p:nvPicPr>
        <p:blipFill>
          <a:blip r:embed="rId3"/>
          <a:stretch>
            <a:fillRect/>
          </a:stretch>
        </p:blipFill>
        <p:spPr>
          <a:xfrm>
            <a:off x="7375513" y="1173959"/>
            <a:ext cx="3661083" cy="1981760"/>
          </a:xfrm>
          <a:prstGeom prst="rect">
            <a:avLst/>
          </a:prstGeom>
        </p:spPr>
      </p:pic>
      <p:pic>
        <p:nvPicPr>
          <p:cNvPr id="6" name="Picture 5"/>
          <p:cNvPicPr>
            <a:picLocks noChangeAspect="1"/>
          </p:cNvPicPr>
          <p:nvPr/>
        </p:nvPicPr>
        <p:blipFill>
          <a:blip r:embed="rId4"/>
          <a:stretch>
            <a:fillRect/>
          </a:stretch>
        </p:blipFill>
        <p:spPr>
          <a:xfrm>
            <a:off x="7468103" y="3359819"/>
            <a:ext cx="3568493" cy="2549611"/>
          </a:xfrm>
          <a:prstGeom prst="rect">
            <a:avLst/>
          </a:prstGeom>
        </p:spPr>
      </p:pic>
      <p:graphicFrame>
        <p:nvGraphicFramePr>
          <p:cNvPr id="7" name="Diagram 6"/>
          <p:cNvGraphicFramePr/>
          <p:nvPr>
            <p:extLst>
              <p:ext uri="{D42A27DB-BD31-4B8C-83A1-F6EECF244321}">
                <p14:modId xmlns:p14="http://schemas.microsoft.com/office/powerpoint/2010/main" val="606767976"/>
              </p:ext>
            </p:extLst>
          </p:nvPr>
        </p:nvGraphicFramePr>
        <p:xfrm>
          <a:off x="1332753" y="1173959"/>
          <a:ext cx="5740400" cy="449779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904426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8E929B19-E5DF-47CD-9834-2E9C2E952EC9}"/>
                                            </p:graphicEl>
                                          </p:spTgt>
                                        </p:tgtEl>
                                        <p:attrNameLst>
                                          <p:attrName>style.visibility</p:attrName>
                                        </p:attrNameLst>
                                      </p:cBhvr>
                                      <p:to>
                                        <p:strVal val="visible"/>
                                      </p:to>
                                    </p:set>
                                    <p:animEffect transition="in" filter="fade">
                                      <p:cBhvr>
                                        <p:cTn id="7" dur="500"/>
                                        <p:tgtEl>
                                          <p:spTgt spid="7">
                                            <p:graphicEl>
                                              <a:dgm id="{8E929B19-E5DF-47CD-9834-2E9C2E952EC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02D364ED-99FB-42CE-9B4D-12B33884CC47}"/>
                                            </p:graphicEl>
                                          </p:spTgt>
                                        </p:tgtEl>
                                        <p:attrNameLst>
                                          <p:attrName>style.visibility</p:attrName>
                                        </p:attrNameLst>
                                      </p:cBhvr>
                                      <p:to>
                                        <p:strVal val="visible"/>
                                      </p:to>
                                    </p:set>
                                    <p:animEffect transition="in" filter="fade">
                                      <p:cBhvr>
                                        <p:cTn id="12" dur="500"/>
                                        <p:tgtEl>
                                          <p:spTgt spid="7">
                                            <p:graphicEl>
                                              <a:dgm id="{02D364ED-99FB-42CE-9B4D-12B33884CC4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graphicEl>
                                              <a:dgm id="{9472A629-9994-4317-B025-396F1214C47A}"/>
                                            </p:graphicEl>
                                          </p:spTgt>
                                        </p:tgtEl>
                                        <p:attrNameLst>
                                          <p:attrName>style.visibility</p:attrName>
                                        </p:attrNameLst>
                                      </p:cBhvr>
                                      <p:to>
                                        <p:strVal val="visible"/>
                                      </p:to>
                                    </p:set>
                                    <p:animEffect transition="in" filter="fade">
                                      <p:cBhvr>
                                        <p:cTn id="15" dur="500"/>
                                        <p:tgtEl>
                                          <p:spTgt spid="7">
                                            <p:graphicEl>
                                              <a:dgm id="{9472A629-9994-4317-B025-396F1214C47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graphicEl>
                                              <a:dgm id="{7DE8B348-A856-45F0-975B-A4A5EC96F4C0}"/>
                                            </p:graphicEl>
                                          </p:spTgt>
                                        </p:tgtEl>
                                        <p:attrNameLst>
                                          <p:attrName>style.visibility</p:attrName>
                                        </p:attrNameLst>
                                      </p:cBhvr>
                                      <p:to>
                                        <p:strVal val="visible"/>
                                      </p:to>
                                    </p:set>
                                    <p:animEffect transition="in" filter="fade">
                                      <p:cBhvr>
                                        <p:cTn id="20" dur="500"/>
                                        <p:tgtEl>
                                          <p:spTgt spid="7">
                                            <p:graphicEl>
                                              <a:dgm id="{7DE8B348-A856-45F0-975B-A4A5EC96F4C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7">
                                            <p:graphicEl>
                                              <a:dgm id="{74FD1F55-0669-489F-A375-48C684D92D01}"/>
                                            </p:graphicEl>
                                          </p:spTgt>
                                        </p:tgtEl>
                                        <p:attrNameLst>
                                          <p:attrName>style.visibility</p:attrName>
                                        </p:attrNameLst>
                                      </p:cBhvr>
                                      <p:to>
                                        <p:strVal val="visible"/>
                                      </p:to>
                                    </p:set>
                                    <p:animEffect transition="in" filter="fade">
                                      <p:cBhvr>
                                        <p:cTn id="23" dur="500"/>
                                        <p:tgtEl>
                                          <p:spTgt spid="7">
                                            <p:graphicEl>
                                              <a:dgm id="{74FD1F55-0669-489F-A375-48C684D92D01}"/>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7">
                                            <p:graphicEl>
                                              <a:dgm id="{A2F3B0C9-3636-4F4D-9DCD-2D13293E87D8}"/>
                                            </p:graphicEl>
                                          </p:spTgt>
                                        </p:tgtEl>
                                        <p:attrNameLst>
                                          <p:attrName>style.visibility</p:attrName>
                                        </p:attrNameLst>
                                      </p:cBhvr>
                                      <p:to>
                                        <p:strVal val="visible"/>
                                      </p:to>
                                    </p:set>
                                    <p:animEffect transition="in" filter="fade">
                                      <p:cBhvr>
                                        <p:cTn id="28" dur="500"/>
                                        <p:tgtEl>
                                          <p:spTgt spid="7">
                                            <p:graphicEl>
                                              <a:dgm id="{A2F3B0C9-3636-4F4D-9DCD-2D13293E87D8}"/>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7">
                                            <p:graphicEl>
                                              <a:dgm id="{206A4E15-7224-4E1C-BE9E-39FFA4EEC72E}"/>
                                            </p:graphicEl>
                                          </p:spTgt>
                                        </p:tgtEl>
                                        <p:attrNameLst>
                                          <p:attrName>style.visibility</p:attrName>
                                        </p:attrNameLst>
                                      </p:cBhvr>
                                      <p:to>
                                        <p:strVal val="visible"/>
                                      </p:to>
                                    </p:set>
                                    <p:animEffect transition="in" filter="fade">
                                      <p:cBhvr>
                                        <p:cTn id="31" dur="500"/>
                                        <p:tgtEl>
                                          <p:spTgt spid="7">
                                            <p:graphicEl>
                                              <a:dgm id="{206A4E15-7224-4E1C-BE9E-39FFA4EEC72E}"/>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7">
                                            <p:graphicEl>
                                              <a:dgm id="{206CA5C9-A389-47F8-82F3-D158716A127A}"/>
                                            </p:graphicEl>
                                          </p:spTgt>
                                        </p:tgtEl>
                                        <p:attrNameLst>
                                          <p:attrName>style.visibility</p:attrName>
                                        </p:attrNameLst>
                                      </p:cBhvr>
                                      <p:to>
                                        <p:strVal val="visible"/>
                                      </p:to>
                                    </p:set>
                                    <p:animEffect transition="in" filter="fade">
                                      <p:cBhvr>
                                        <p:cTn id="36" dur="500"/>
                                        <p:tgtEl>
                                          <p:spTgt spid="7">
                                            <p:graphicEl>
                                              <a:dgm id="{206CA5C9-A389-47F8-82F3-D158716A127A}"/>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7">
                                            <p:graphicEl>
                                              <a:dgm id="{55B1EA01-85CB-4399-8BAF-BB3614043C1B}"/>
                                            </p:graphicEl>
                                          </p:spTgt>
                                        </p:tgtEl>
                                        <p:attrNameLst>
                                          <p:attrName>style.visibility</p:attrName>
                                        </p:attrNameLst>
                                      </p:cBhvr>
                                      <p:to>
                                        <p:strVal val="visible"/>
                                      </p:to>
                                    </p:set>
                                    <p:animEffect transition="in" filter="fade">
                                      <p:cBhvr>
                                        <p:cTn id="39" dur="500"/>
                                        <p:tgtEl>
                                          <p:spTgt spid="7">
                                            <p:graphicEl>
                                              <a:dgm id="{55B1EA01-85CB-4399-8BAF-BB3614043C1B}"/>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7">
                                            <p:graphicEl>
                                              <a:dgm id="{439466E8-B228-4B24-AB83-767550AD0E2D}"/>
                                            </p:graphicEl>
                                          </p:spTgt>
                                        </p:tgtEl>
                                        <p:attrNameLst>
                                          <p:attrName>style.visibility</p:attrName>
                                        </p:attrNameLst>
                                      </p:cBhvr>
                                      <p:to>
                                        <p:strVal val="visible"/>
                                      </p:to>
                                    </p:set>
                                    <p:animEffect transition="in" filter="fade">
                                      <p:cBhvr>
                                        <p:cTn id="44" dur="500"/>
                                        <p:tgtEl>
                                          <p:spTgt spid="7">
                                            <p:graphicEl>
                                              <a:dgm id="{439466E8-B228-4B24-AB83-767550AD0E2D}"/>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7">
                                            <p:graphicEl>
                                              <a:dgm id="{6E84726A-91CA-42A9-A0E6-BB1A8DE2315E}"/>
                                            </p:graphicEl>
                                          </p:spTgt>
                                        </p:tgtEl>
                                        <p:attrNameLst>
                                          <p:attrName>style.visibility</p:attrName>
                                        </p:attrNameLst>
                                      </p:cBhvr>
                                      <p:to>
                                        <p:strVal val="visible"/>
                                      </p:to>
                                    </p:set>
                                    <p:animEffect transition="in" filter="fade">
                                      <p:cBhvr>
                                        <p:cTn id="47" dur="500"/>
                                        <p:tgtEl>
                                          <p:spTgt spid="7">
                                            <p:graphicEl>
                                              <a:dgm id="{6E84726A-91CA-42A9-A0E6-BB1A8DE2315E}"/>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2"/>
                                        </p:tgtEl>
                                        <p:attrNameLst>
                                          <p:attrName>style.visibility</p:attrName>
                                        </p:attrNameLst>
                                      </p:cBhvr>
                                      <p:to>
                                        <p:strVal val="visible"/>
                                      </p:to>
                                    </p:set>
                                    <p:animEffect transition="in" filter="fade">
                                      <p:cBhvr>
                                        <p:cTn id="5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59861" y="323528"/>
            <a:ext cx="10176735" cy="646331"/>
          </a:xfrm>
          <a:prstGeom prst="rect">
            <a:avLst/>
          </a:prstGeom>
          <a:solidFill>
            <a:srgbClr val="002060"/>
          </a:solidFill>
        </p:spPr>
        <p:txBody>
          <a:bodyPr wrap="square" rtlCol="0">
            <a:spAutoFit/>
          </a:bodyPr>
          <a:lstStyle/>
          <a:p>
            <a:pPr algn="ctr"/>
            <a:r>
              <a:rPr lang="en-GB" sz="3600" b="1" dirty="0">
                <a:solidFill>
                  <a:schemeClr val="bg1"/>
                </a:solidFill>
              </a:rPr>
              <a:t>Introducing Exhibits</a:t>
            </a:r>
          </a:p>
        </p:txBody>
      </p:sp>
      <p:sp>
        <p:nvSpPr>
          <p:cNvPr id="2" name="Rectangle 1"/>
          <p:cNvSpPr/>
          <p:nvPr/>
        </p:nvSpPr>
        <p:spPr>
          <a:xfrm>
            <a:off x="383458" y="969859"/>
            <a:ext cx="11474245" cy="893853"/>
          </a:xfrm>
          <a:prstGeom prst="rect">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If a witness is providing an item to an officer as evidence, </a:t>
            </a:r>
            <a:r>
              <a:rPr lang="en-GB" sz="2400" dirty="0" err="1">
                <a:solidFill>
                  <a:schemeClr val="tx1"/>
                </a:solidFill>
              </a:rPr>
              <a:t>e.g</a:t>
            </a:r>
            <a:r>
              <a:rPr lang="en-GB" sz="2400" dirty="0">
                <a:solidFill>
                  <a:schemeClr val="tx1"/>
                </a:solidFill>
              </a:rPr>
              <a:t> their mobile phone, weapons, photographs</a:t>
            </a:r>
          </a:p>
        </p:txBody>
      </p:sp>
      <p:graphicFrame>
        <p:nvGraphicFramePr>
          <p:cNvPr id="5" name="Diagram 4"/>
          <p:cNvGraphicFramePr/>
          <p:nvPr>
            <p:extLst>
              <p:ext uri="{D42A27DB-BD31-4B8C-83A1-F6EECF244321}">
                <p14:modId xmlns:p14="http://schemas.microsoft.com/office/powerpoint/2010/main" val="1091333416"/>
              </p:ext>
            </p:extLst>
          </p:nvPr>
        </p:nvGraphicFramePr>
        <p:xfrm>
          <a:off x="311364" y="-501999"/>
          <a:ext cx="11520399"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5"/>
          <p:cNvSpPr/>
          <p:nvPr/>
        </p:nvSpPr>
        <p:spPr>
          <a:xfrm>
            <a:off x="1317812" y="4041058"/>
            <a:ext cx="9507504" cy="2010118"/>
          </a:xfrm>
          <a:prstGeom prst="rect">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200" dirty="0">
                <a:solidFill>
                  <a:schemeClr val="tx1"/>
                </a:solidFill>
              </a:rPr>
              <a:t>EG “The mobile phone I have referred to through my statement I now produce to the court as an exhibit (Produced Police Ref DES1)(Exhibit No….”</a:t>
            </a:r>
          </a:p>
          <a:p>
            <a:pPr algn="ctr"/>
            <a:r>
              <a:rPr lang="en-GB" sz="2200" dirty="0">
                <a:solidFill>
                  <a:schemeClr val="tx1"/>
                </a:solidFill>
              </a:rPr>
              <a:t>“ now produce my mobile phone to the court as evidence (Exhibit No….)(Ref DES1</a:t>
            </a:r>
            <a:r>
              <a:rPr lang="en-GB" sz="2400" dirty="0">
                <a:solidFill>
                  <a:schemeClr val="tx1"/>
                </a:solidFill>
              </a:rPr>
              <a:t>)</a:t>
            </a:r>
          </a:p>
          <a:p>
            <a:pPr algn="ctr"/>
            <a:endParaRPr lang="en-GB" sz="2400" dirty="0"/>
          </a:p>
        </p:txBody>
      </p:sp>
    </p:spTree>
    <p:extLst>
      <p:ext uri="{BB962C8B-B14F-4D97-AF65-F5344CB8AC3E}">
        <p14:creationId xmlns:p14="http://schemas.microsoft.com/office/powerpoint/2010/main" val="464751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6D1179A8-49A2-4BB1-8879-AE05EBD0BD7A}"/>
                                            </p:graphicEl>
                                          </p:spTgt>
                                        </p:tgtEl>
                                        <p:attrNameLst>
                                          <p:attrName>style.visibility</p:attrName>
                                        </p:attrNameLst>
                                      </p:cBhvr>
                                      <p:to>
                                        <p:strVal val="visible"/>
                                      </p:to>
                                    </p:set>
                                    <p:animEffect transition="in" filter="fade">
                                      <p:cBhvr>
                                        <p:cTn id="12" dur="500"/>
                                        <p:tgtEl>
                                          <p:spTgt spid="5">
                                            <p:graphicEl>
                                              <a:dgm id="{6D1179A8-49A2-4BB1-8879-AE05EBD0BD7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10CFDDC4-3733-4EB8-84B2-6A8C42C6B2E0}"/>
                                            </p:graphicEl>
                                          </p:spTgt>
                                        </p:tgtEl>
                                        <p:attrNameLst>
                                          <p:attrName>style.visibility</p:attrName>
                                        </p:attrNameLst>
                                      </p:cBhvr>
                                      <p:to>
                                        <p:strVal val="visible"/>
                                      </p:to>
                                    </p:set>
                                    <p:animEffect transition="in" filter="fade">
                                      <p:cBhvr>
                                        <p:cTn id="17" dur="500"/>
                                        <p:tgtEl>
                                          <p:spTgt spid="5">
                                            <p:graphicEl>
                                              <a:dgm id="{10CFDDC4-3733-4EB8-84B2-6A8C42C6B2E0}"/>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3EDE5348-3D10-4ACE-AD10-006E552217EB}"/>
                                            </p:graphicEl>
                                          </p:spTgt>
                                        </p:tgtEl>
                                        <p:attrNameLst>
                                          <p:attrName>style.visibility</p:attrName>
                                        </p:attrNameLst>
                                      </p:cBhvr>
                                      <p:to>
                                        <p:strVal val="visible"/>
                                      </p:to>
                                    </p:set>
                                    <p:animEffect transition="in" filter="fade">
                                      <p:cBhvr>
                                        <p:cTn id="20" dur="500"/>
                                        <p:tgtEl>
                                          <p:spTgt spid="5">
                                            <p:graphicEl>
                                              <a:dgm id="{3EDE5348-3D10-4ACE-AD10-006E552217EB}"/>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563D91FB-10DD-4DBA-B5A4-E04B23E538E6}"/>
                                            </p:graphicEl>
                                          </p:spTgt>
                                        </p:tgtEl>
                                        <p:attrNameLst>
                                          <p:attrName>style.visibility</p:attrName>
                                        </p:attrNameLst>
                                      </p:cBhvr>
                                      <p:to>
                                        <p:strVal val="visible"/>
                                      </p:to>
                                    </p:set>
                                    <p:animEffect transition="in" filter="fade">
                                      <p:cBhvr>
                                        <p:cTn id="25" dur="500"/>
                                        <p:tgtEl>
                                          <p:spTgt spid="5">
                                            <p:graphicEl>
                                              <a:dgm id="{563D91FB-10DD-4DBA-B5A4-E04B23E538E6}"/>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AB733E2D-3D93-4C2E-BF08-4FC686A6640A}"/>
                                            </p:graphicEl>
                                          </p:spTgt>
                                        </p:tgtEl>
                                        <p:attrNameLst>
                                          <p:attrName>style.visibility</p:attrName>
                                        </p:attrNameLst>
                                      </p:cBhvr>
                                      <p:to>
                                        <p:strVal val="visible"/>
                                      </p:to>
                                    </p:set>
                                    <p:animEffect transition="in" filter="fade">
                                      <p:cBhvr>
                                        <p:cTn id="28" dur="500"/>
                                        <p:tgtEl>
                                          <p:spTgt spid="5">
                                            <p:graphicEl>
                                              <a:dgm id="{AB733E2D-3D93-4C2E-BF08-4FC686A6640A}"/>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5">
                                            <p:graphicEl>
                                              <a:dgm id="{FB5A6766-14A9-4E19-9EE7-A85EA5C5C81F}"/>
                                            </p:graphicEl>
                                          </p:spTgt>
                                        </p:tgtEl>
                                        <p:attrNameLst>
                                          <p:attrName>style.visibility</p:attrName>
                                        </p:attrNameLst>
                                      </p:cBhvr>
                                      <p:to>
                                        <p:strVal val="visible"/>
                                      </p:to>
                                    </p:set>
                                    <p:animEffect transition="in" filter="fade">
                                      <p:cBhvr>
                                        <p:cTn id="33" dur="500"/>
                                        <p:tgtEl>
                                          <p:spTgt spid="5">
                                            <p:graphicEl>
                                              <a:dgm id="{FB5A6766-14A9-4E19-9EE7-A85EA5C5C81F}"/>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5">
                                            <p:graphicEl>
                                              <a:dgm id="{74FBB3D4-4FAC-42CD-B4F5-57729F11444C}"/>
                                            </p:graphicEl>
                                          </p:spTgt>
                                        </p:tgtEl>
                                        <p:attrNameLst>
                                          <p:attrName>style.visibility</p:attrName>
                                        </p:attrNameLst>
                                      </p:cBhvr>
                                      <p:to>
                                        <p:strVal val="visible"/>
                                      </p:to>
                                    </p:set>
                                    <p:animEffect transition="in" filter="fade">
                                      <p:cBhvr>
                                        <p:cTn id="36" dur="500"/>
                                        <p:tgtEl>
                                          <p:spTgt spid="5">
                                            <p:graphicEl>
                                              <a:dgm id="{74FBB3D4-4FAC-42CD-B4F5-57729F11444C}"/>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6"/>
                                        </p:tgtEl>
                                        <p:attrNameLst>
                                          <p:attrName>style.visibility</p:attrName>
                                        </p:attrNameLst>
                                      </p:cBhvr>
                                      <p:to>
                                        <p:strVal val="visible"/>
                                      </p:to>
                                    </p:set>
                                    <p:animEffect transition="in" filter="fade">
                                      <p:cBhvr>
                                        <p:cTn id="4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P spid="6" grpId="0" animBg="1"/>
    </p:bld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859861" y="323528"/>
            <a:ext cx="1017673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Caution</a:t>
            </a:r>
          </a:p>
        </p:txBody>
      </p:sp>
      <p:graphicFrame>
        <p:nvGraphicFramePr>
          <p:cNvPr id="2" name="Diagram 1"/>
          <p:cNvGraphicFramePr/>
          <p:nvPr>
            <p:extLst>
              <p:ext uri="{D42A27DB-BD31-4B8C-83A1-F6EECF244321}">
                <p14:modId xmlns:p14="http://schemas.microsoft.com/office/powerpoint/2010/main" val="2094905044"/>
              </p:ext>
            </p:extLst>
          </p:nvPr>
        </p:nvGraphicFramePr>
        <p:xfrm>
          <a:off x="1746992" y="1206554"/>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A27173A2-E99D-804B-82CB-60AE98C7131F}"/>
              </a:ext>
            </a:extLst>
          </p:cNvPr>
          <p:cNvSpPr txBox="1"/>
          <p:nvPr/>
        </p:nvSpPr>
        <p:spPr>
          <a:xfrm>
            <a:off x="9357756" y="1140031"/>
            <a:ext cx="184731" cy="369332"/>
          </a:xfrm>
          <a:prstGeom prst="rect">
            <a:avLst/>
          </a:prstGeom>
          <a:solidFill>
            <a:schemeClr val="accent6">
              <a:lumMod val="60000"/>
              <a:lumOff val="40000"/>
            </a:schemeClr>
          </a:solidFill>
        </p:spPr>
        <p:txBody>
          <a:bodyPr wrap="none" rtlCol="0">
            <a:spAutoFit/>
          </a:bodyPr>
          <a:lstStyle/>
          <a:p>
            <a:endParaRPr lang="en-US" dirty="0"/>
          </a:p>
        </p:txBody>
      </p:sp>
      <p:sp>
        <p:nvSpPr>
          <p:cNvPr id="4" name="Rectangle 3">
            <a:extLst>
              <a:ext uri="{FF2B5EF4-FFF2-40B4-BE49-F238E27FC236}">
                <a16:creationId xmlns:a16="http://schemas.microsoft.com/office/drawing/2014/main" id="{50950949-D3E1-7F4F-972C-4E912CABDCFC}"/>
              </a:ext>
            </a:extLst>
          </p:cNvPr>
          <p:cNvSpPr/>
          <p:nvPr/>
        </p:nvSpPr>
        <p:spPr>
          <a:xfrm>
            <a:off x="1436914" y="1206554"/>
            <a:ext cx="1816925" cy="1049758"/>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8100B9EE-14A0-7F45-8C77-D7CF42421C13}"/>
              </a:ext>
            </a:extLst>
          </p:cNvPr>
          <p:cNvSpPr/>
          <p:nvPr/>
        </p:nvSpPr>
        <p:spPr>
          <a:xfrm>
            <a:off x="1408545" y="3915887"/>
            <a:ext cx="1816925" cy="1049758"/>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19674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8CFBDC58-5CBB-0D43-BB13-15BFB33AB8A9}"/>
                                            </p:graphicEl>
                                          </p:spTgt>
                                        </p:tgtEl>
                                        <p:attrNameLst>
                                          <p:attrName>style.visibility</p:attrName>
                                        </p:attrNameLst>
                                      </p:cBhvr>
                                      <p:to>
                                        <p:strVal val="visible"/>
                                      </p:to>
                                    </p:set>
                                    <p:animEffect transition="in" filter="fade">
                                      <p:cBhvr>
                                        <p:cTn id="7" dur="500"/>
                                        <p:tgtEl>
                                          <p:spTgt spid="2">
                                            <p:graphicEl>
                                              <a:dgm id="{8CFBDC58-5CBB-0D43-BB13-15BFB33AB8A9}"/>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A49909EF-892B-0D48-ABAD-782D19AD0601}"/>
                                            </p:graphicEl>
                                          </p:spTgt>
                                        </p:tgtEl>
                                        <p:attrNameLst>
                                          <p:attrName>style.visibility</p:attrName>
                                        </p:attrNameLst>
                                      </p:cBhvr>
                                      <p:to>
                                        <p:strVal val="visible"/>
                                      </p:to>
                                    </p:set>
                                    <p:animEffect transition="in" filter="fade">
                                      <p:cBhvr>
                                        <p:cTn id="10" dur="500"/>
                                        <p:tgtEl>
                                          <p:spTgt spid="2">
                                            <p:graphicEl>
                                              <a:dgm id="{A49909EF-892B-0D48-ABAD-782D19AD0601}"/>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6CA0E5C0-116B-3849-95BA-AD3AAE284041}"/>
                                            </p:graphicEl>
                                          </p:spTgt>
                                        </p:tgtEl>
                                        <p:attrNameLst>
                                          <p:attrName>style.visibility</p:attrName>
                                        </p:attrNameLst>
                                      </p:cBhvr>
                                      <p:to>
                                        <p:strVal val="visible"/>
                                      </p:to>
                                    </p:set>
                                    <p:animEffect transition="in" filter="fade">
                                      <p:cBhvr>
                                        <p:cTn id="15" dur="500"/>
                                        <p:tgtEl>
                                          <p:spTgt spid="2">
                                            <p:graphicEl>
                                              <a:dgm id="{6CA0E5C0-116B-3849-95BA-AD3AAE284041}"/>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ECD9F2DA-042D-9748-8587-0674FFFE8950}"/>
                                            </p:graphicEl>
                                          </p:spTgt>
                                        </p:tgtEl>
                                        <p:attrNameLst>
                                          <p:attrName>style.visibility</p:attrName>
                                        </p:attrNameLst>
                                      </p:cBhvr>
                                      <p:to>
                                        <p:strVal val="visible"/>
                                      </p:to>
                                    </p:set>
                                    <p:animEffect transition="in" filter="fade">
                                      <p:cBhvr>
                                        <p:cTn id="18" dur="500"/>
                                        <p:tgtEl>
                                          <p:spTgt spid="2">
                                            <p:graphicEl>
                                              <a:dgm id="{ECD9F2DA-042D-9748-8587-0674FFFE8950}"/>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
                                            <p:graphicEl>
                                              <a:dgm id="{A079FCBE-8ECF-0240-A957-368F9A4C9DFA}"/>
                                            </p:graphicEl>
                                          </p:spTgt>
                                        </p:tgtEl>
                                        <p:attrNameLst>
                                          <p:attrName>style.visibility</p:attrName>
                                        </p:attrNameLst>
                                      </p:cBhvr>
                                      <p:to>
                                        <p:strVal val="visible"/>
                                      </p:to>
                                    </p:set>
                                    <p:animEffect transition="in" filter="fade">
                                      <p:cBhvr>
                                        <p:cTn id="23" dur="500"/>
                                        <p:tgtEl>
                                          <p:spTgt spid="2">
                                            <p:graphicEl>
                                              <a:dgm id="{A079FCBE-8ECF-0240-A957-368F9A4C9DFA}"/>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
                                            <p:graphicEl>
                                              <a:dgm id="{F5C4C53A-E064-A441-9271-A7A6387E5F9E}"/>
                                            </p:graphicEl>
                                          </p:spTgt>
                                        </p:tgtEl>
                                        <p:attrNameLst>
                                          <p:attrName>style.visibility</p:attrName>
                                        </p:attrNameLst>
                                      </p:cBhvr>
                                      <p:to>
                                        <p:strVal val="visible"/>
                                      </p:to>
                                    </p:set>
                                    <p:animEffect transition="in" filter="fade">
                                      <p:cBhvr>
                                        <p:cTn id="26" dur="500"/>
                                        <p:tgtEl>
                                          <p:spTgt spid="2">
                                            <p:graphicEl>
                                              <a:dgm id="{F5C4C53A-E064-A441-9271-A7A6387E5F9E}"/>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2">
                                            <p:graphicEl>
                                              <a:dgm id="{F86E0364-036C-684F-980B-9381424B4F10}"/>
                                            </p:graphicEl>
                                          </p:spTgt>
                                        </p:tgtEl>
                                        <p:attrNameLst>
                                          <p:attrName>style.visibility</p:attrName>
                                        </p:attrNameLst>
                                      </p:cBhvr>
                                      <p:to>
                                        <p:strVal val="visible"/>
                                      </p:to>
                                    </p:set>
                                    <p:animEffect transition="in" filter="fade">
                                      <p:cBhvr>
                                        <p:cTn id="31" dur="500"/>
                                        <p:tgtEl>
                                          <p:spTgt spid="2">
                                            <p:graphicEl>
                                              <a:dgm id="{F86E0364-036C-684F-980B-9381424B4F10}"/>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2">
                                            <p:graphicEl>
                                              <a:dgm id="{2F7EDBE8-764A-4F4F-A267-FE301C0339C5}"/>
                                            </p:graphicEl>
                                          </p:spTgt>
                                        </p:tgtEl>
                                        <p:attrNameLst>
                                          <p:attrName>style.visibility</p:attrName>
                                        </p:attrNameLst>
                                      </p:cBhvr>
                                      <p:to>
                                        <p:strVal val="visible"/>
                                      </p:to>
                                    </p:set>
                                    <p:animEffect transition="in" filter="fade">
                                      <p:cBhvr>
                                        <p:cTn id="34" dur="500"/>
                                        <p:tgtEl>
                                          <p:spTgt spid="2">
                                            <p:graphicEl>
                                              <a:dgm id="{2F7EDBE8-764A-4F4F-A267-FE301C0339C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859861" y="323528"/>
            <a:ext cx="1017673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At Conclusion</a:t>
            </a:r>
          </a:p>
        </p:txBody>
      </p:sp>
      <p:sp>
        <p:nvSpPr>
          <p:cNvPr id="2" name="Down Arrow Callout 1"/>
          <p:cNvSpPr/>
          <p:nvPr/>
        </p:nvSpPr>
        <p:spPr>
          <a:xfrm>
            <a:off x="1129553" y="1156447"/>
            <a:ext cx="9907043" cy="2407572"/>
          </a:xfrm>
          <a:prstGeom prst="downArrowCallou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After the officer has written the statement the witness reads through it and signs it if he/she agrees with what has been written</a:t>
            </a:r>
          </a:p>
        </p:txBody>
      </p:sp>
      <p:sp>
        <p:nvSpPr>
          <p:cNvPr id="6" name="Horizontal Scroll 5"/>
          <p:cNvSpPr/>
          <p:nvPr/>
        </p:nvSpPr>
        <p:spPr>
          <a:xfrm>
            <a:off x="2412027" y="3470438"/>
            <a:ext cx="7342094" cy="2461934"/>
          </a:xfrm>
          <a:prstGeom prst="horizontalScroll">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p:cNvPicPr>
            <a:picLocks noChangeAspect="1"/>
          </p:cNvPicPr>
          <p:nvPr/>
        </p:nvPicPr>
        <p:blipFill>
          <a:blip r:embed="rId3"/>
          <a:stretch>
            <a:fillRect/>
          </a:stretch>
        </p:blipFill>
        <p:spPr>
          <a:xfrm>
            <a:off x="4221714" y="3927146"/>
            <a:ext cx="3722720" cy="1548518"/>
          </a:xfrm>
          <a:prstGeom prst="rect">
            <a:avLst/>
          </a:prstGeom>
          <a:solidFill>
            <a:schemeClr val="accent2">
              <a:lumMod val="20000"/>
              <a:lumOff val="80000"/>
            </a:schemeClr>
          </a:solidFill>
          <a:ln>
            <a:solidFill>
              <a:schemeClr val="tx1"/>
            </a:solidFill>
          </a:ln>
        </p:spPr>
      </p:pic>
    </p:spTree>
    <p:extLst>
      <p:ext uri="{BB962C8B-B14F-4D97-AF65-F5344CB8AC3E}">
        <p14:creationId xmlns:p14="http://schemas.microsoft.com/office/powerpoint/2010/main" val="3364402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animBg="1"/>
    </p:bld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5588428" y="2032271"/>
            <a:ext cx="5243014" cy="3560373"/>
          </a:xfrm>
          <a:prstGeom prst="rect">
            <a:avLst/>
          </a:prstGeom>
        </p:spPr>
      </p:pic>
      <p:sp>
        <p:nvSpPr>
          <p:cNvPr id="5" name="TextBox 4"/>
          <p:cNvSpPr txBox="1"/>
          <p:nvPr/>
        </p:nvSpPr>
        <p:spPr>
          <a:xfrm>
            <a:off x="859861" y="323528"/>
            <a:ext cx="1017673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Don’t forget ……</a:t>
            </a:r>
          </a:p>
        </p:txBody>
      </p:sp>
      <p:sp>
        <p:nvSpPr>
          <p:cNvPr id="6" name="TextBox 5"/>
          <p:cNvSpPr txBox="1"/>
          <p:nvPr/>
        </p:nvSpPr>
        <p:spPr>
          <a:xfrm>
            <a:off x="1318437" y="2870791"/>
            <a:ext cx="3636335" cy="1077218"/>
          </a:xfrm>
          <a:prstGeom prst="rect">
            <a:avLst/>
          </a:prstGeom>
          <a:solidFill>
            <a:schemeClr val="accent2">
              <a:lumMod val="40000"/>
              <a:lumOff val="60000"/>
            </a:schemeClr>
          </a:solidFill>
          <a:ln>
            <a:solidFill>
              <a:schemeClr val="tx1"/>
            </a:solidFill>
          </a:ln>
        </p:spPr>
        <p:txBody>
          <a:bodyPr wrap="square" rtlCol="0">
            <a:spAutoFit/>
          </a:bodyPr>
          <a:lstStyle/>
          <a:p>
            <a:r>
              <a:rPr lang="en-GB" sz="3200" dirty="0"/>
              <a:t>Read the statement carefully …….</a:t>
            </a:r>
          </a:p>
        </p:txBody>
      </p:sp>
    </p:spTree>
    <p:extLst>
      <p:ext uri="{BB962C8B-B14F-4D97-AF65-F5344CB8AC3E}">
        <p14:creationId xmlns:p14="http://schemas.microsoft.com/office/powerpoint/2010/main" val="1823483405"/>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59861" y="323528"/>
            <a:ext cx="10176735" cy="646331"/>
          </a:xfrm>
          <a:prstGeom prst="rect">
            <a:avLst/>
          </a:prstGeom>
          <a:solidFill>
            <a:schemeClr val="accent6">
              <a:lumMod val="60000"/>
              <a:lumOff val="40000"/>
            </a:schemeClr>
          </a:solidFill>
        </p:spPr>
        <p:txBody>
          <a:bodyPr wrap="square" rtlCol="0">
            <a:spAutoFit/>
          </a:bodyPr>
          <a:lstStyle/>
          <a:p>
            <a:pPr algn="ctr"/>
            <a:r>
              <a:rPr lang="en-GB" sz="3600" b="1" dirty="0">
                <a:solidFill>
                  <a:schemeClr val="bg1"/>
                </a:solidFill>
              </a:rPr>
              <a:t>Victim Personal Statements</a:t>
            </a:r>
          </a:p>
        </p:txBody>
      </p:sp>
      <p:graphicFrame>
        <p:nvGraphicFramePr>
          <p:cNvPr id="2" name="Diagram 1"/>
          <p:cNvGraphicFramePr/>
          <p:nvPr/>
        </p:nvGraphicFramePr>
        <p:xfrm>
          <a:off x="685830" y="1025319"/>
          <a:ext cx="10524795" cy="45686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93805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36D9BF0-904C-4437-82C4-84645016791B}"/>
                                            </p:graphicEl>
                                          </p:spTgt>
                                        </p:tgtEl>
                                        <p:attrNameLst>
                                          <p:attrName>style.visibility</p:attrName>
                                        </p:attrNameLst>
                                      </p:cBhvr>
                                      <p:to>
                                        <p:strVal val="visible"/>
                                      </p:to>
                                    </p:set>
                                    <p:animEffect transition="in" filter="fade">
                                      <p:cBhvr>
                                        <p:cTn id="7" dur="500"/>
                                        <p:tgtEl>
                                          <p:spTgt spid="2">
                                            <p:graphicEl>
                                              <a:dgm id="{C36D9BF0-904C-4437-82C4-84645016791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402CA83-E720-49C6-A1B2-715292309DD5}"/>
                                            </p:graphicEl>
                                          </p:spTgt>
                                        </p:tgtEl>
                                        <p:attrNameLst>
                                          <p:attrName>style.visibility</p:attrName>
                                        </p:attrNameLst>
                                      </p:cBhvr>
                                      <p:to>
                                        <p:strVal val="visible"/>
                                      </p:to>
                                    </p:set>
                                    <p:animEffect transition="in" filter="fade">
                                      <p:cBhvr>
                                        <p:cTn id="12" dur="500"/>
                                        <p:tgtEl>
                                          <p:spTgt spid="2">
                                            <p:graphicEl>
                                              <a:dgm id="{E402CA83-E720-49C6-A1B2-715292309DD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DC7084EB-D84C-48E3-B25C-9187FA274CEE}"/>
                                            </p:graphicEl>
                                          </p:spTgt>
                                        </p:tgtEl>
                                        <p:attrNameLst>
                                          <p:attrName>style.visibility</p:attrName>
                                        </p:attrNameLst>
                                      </p:cBhvr>
                                      <p:to>
                                        <p:strVal val="visible"/>
                                      </p:to>
                                    </p:set>
                                    <p:animEffect transition="in" filter="fade">
                                      <p:cBhvr>
                                        <p:cTn id="15" dur="500"/>
                                        <p:tgtEl>
                                          <p:spTgt spid="2">
                                            <p:graphicEl>
                                              <a:dgm id="{DC7084EB-D84C-48E3-B25C-9187FA274CEE}"/>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DE8C8266-900D-4EBF-B259-EDE569FAA46C}"/>
                                            </p:graphicEl>
                                          </p:spTgt>
                                        </p:tgtEl>
                                        <p:attrNameLst>
                                          <p:attrName>style.visibility</p:attrName>
                                        </p:attrNameLst>
                                      </p:cBhvr>
                                      <p:to>
                                        <p:strVal val="visible"/>
                                      </p:to>
                                    </p:set>
                                    <p:animEffect transition="in" filter="fade">
                                      <p:cBhvr>
                                        <p:cTn id="20" dur="500"/>
                                        <p:tgtEl>
                                          <p:spTgt spid="2">
                                            <p:graphicEl>
                                              <a:dgm id="{DE8C8266-900D-4EBF-B259-EDE569FAA46C}"/>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C885ED40-6BD8-47B2-9726-816649FD180C}"/>
                                            </p:graphicEl>
                                          </p:spTgt>
                                        </p:tgtEl>
                                        <p:attrNameLst>
                                          <p:attrName>style.visibility</p:attrName>
                                        </p:attrNameLst>
                                      </p:cBhvr>
                                      <p:to>
                                        <p:strVal val="visible"/>
                                      </p:to>
                                    </p:set>
                                    <p:animEffect transition="in" filter="fade">
                                      <p:cBhvr>
                                        <p:cTn id="23" dur="500"/>
                                        <p:tgtEl>
                                          <p:spTgt spid="2">
                                            <p:graphicEl>
                                              <a:dgm id="{C885ED40-6BD8-47B2-9726-816649FD180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859861" y="323528"/>
            <a:ext cx="10176735" cy="646331"/>
          </a:xfrm>
          <a:prstGeom prst="rect">
            <a:avLst/>
          </a:prstGeom>
          <a:solidFill>
            <a:srgbClr val="002060"/>
          </a:solidFill>
        </p:spPr>
        <p:txBody>
          <a:bodyPr wrap="square" rtlCol="0">
            <a:spAutoFit/>
          </a:bodyPr>
          <a:lstStyle/>
          <a:p>
            <a:pPr algn="ctr"/>
            <a:r>
              <a:rPr lang="en-GB" sz="3600" b="1" dirty="0">
                <a:solidFill>
                  <a:schemeClr val="bg1"/>
                </a:solidFill>
              </a:rPr>
              <a:t>Procedure</a:t>
            </a:r>
          </a:p>
        </p:txBody>
      </p:sp>
      <p:graphicFrame>
        <p:nvGraphicFramePr>
          <p:cNvPr id="2" name="Diagram 1"/>
          <p:cNvGraphicFramePr/>
          <p:nvPr>
            <p:extLst>
              <p:ext uri="{D42A27DB-BD31-4B8C-83A1-F6EECF244321}">
                <p14:modId xmlns:p14="http://schemas.microsoft.com/office/powerpoint/2010/main" val="2020333848"/>
              </p:ext>
            </p:extLst>
          </p:nvPr>
        </p:nvGraphicFramePr>
        <p:xfrm>
          <a:off x="456449" y="323528"/>
          <a:ext cx="11332139" cy="62117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95665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0446EC5-1E8C-429B-AC3A-EF476D11B3E1}"/>
                                            </p:graphicEl>
                                          </p:spTgt>
                                        </p:tgtEl>
                                        <p:attrNameLst>
                                          <p:attrName>style.visibility</p:attrName>
                                        </p:attrNameLst>
                                      </p:cBhvr>
                                      <p:to>
                                        <p:strVal val="visible"/>
                                      </p:to>
                                    </p:set>
                                    <p:animEffect transition="in" filter="fade">
                                      <p:cBhvr>
                                        <p:cTn id="7" dur="500"/>
                                        <p:tgtEl>
                                          <p:spTgt spid="2">
                                            <p:graphicEl>
                                              <a:dgm id="{60446EC5-1E8C-429B-AC3A-EF476D11B3E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8A1D54C-A5B6-4B30-AF7B-7E5562526261}"/>
                                            </p:graphicEl>
                                          </p:spTgt>
                                        </p:tgtEl>
                                        <p:attrNameLst>
                                          <p:attrName>style.visibility</p:attrName>
                                        </p:attrNameLst>
                                      </p:cBhvr>
                                      <p:to>
                                        <p:strVal val="visible"/>
                                      </p:to>
                                    </p:set>
                                    <p:animEffect transition="in" filter="fade">
                                      <p:cBhvr>
                                        <p:cTn id="12" dur="500"/>
                                        <p:tgtEl>
                                          <p:spTgt spid="2">
                                            <p:graphicEl>
                                              <a:dgm id="{08A1D54C-A5B6-4B30-AF7B-7E556252626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3A739A3D-BF8D-4D27-9822-4A24A2653BC6}"/>
                                            </p:graphicEl>
                                          </p:spTgt>
                                        </p:tgtEl>
                                        <p:attrNameLst>
                                          <p:attrName>style.visibility</p:attrName>
                                        </p:attrNameLst>
                                      </p:cBhvr>
                                      <p:to>
                                        <p:strVal val="visible"/>
                                      </p:to>
                                    </p:set>
                                    <p:animEffect transition="in" filter="fade">
                                      <p:cBhvr>
                                        <p:cTn id="17" dur="500"/>
                                        <p:tgtEl>
                                          <p:spTgt spid="2">
                                            <p:graphicEl>
                                              <a:dgm id="{3A739A3D-BF8D-4D27-9822-4A24A2653BC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19B5EEAB-16FD-470D-9D5E-2A5B866ED9E2}"/>
                                            </p:graphicEl>
                                          </p:spTgt>
                                        </p:tgtEl>
                                        <p:attrNameLst>
                                          <p:attrName>style.visibility</p:attrName>
                                        </p:attrNameLst>
                                      </p:cBhvr>
                                      <p:to>
                                        <p:strVal val="visible"/>
                                      </p:to>
                                    </p:set>
                                    <p:animEffect transition="in" filter="fade">
                                      <p:cBhvr>
                                        <p:cTn id="22" dur="500"/>
                                        <p:tgtEl>
                                          <p:spTgt spid="2">
                                            <p:graphicEl>
                                              <a:dgm id="{19B5EEAB-16FD-470D-9D5E-2A5B866ED9E2}"/>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BF202AF9-5DE4-4545-922B-3884C5858232}"/>
                                            </p:graphicEl>
                                          </p:spTgt>
                                        </p:tgtEl>
                                        <p:attrNameLst>
                                          <p:attrName>style.visibility</p:attrName>
                                        </p:attrNameLst>
                                      </p:cBhvr>
                                      <p:to>
                                        <p:strVal val="visible"/>
                                      </p:to>
                                    </p:set>
                                    <p:animEffect transition="in" filter="fade">
                                      <p:cBhvr>
                                        <p:cTn id="27" dur="500"/>
                                        <p:tgtEl>
                                          <p:spTgt spid="2">
                                            <p:graphicEl>
                                              <a:dgm id="{BF202AF9-5DE4-4545-922B-3884C585823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52</TotalTime>
  <Words>4243</Words>
  <Application>Microsoft Macintosh PowerPoint</Application>
  <PresentationFormat>Widescreen</PresentationFormat>
  <Paragraphs>624</Paragraphs>
  <Slides>91</Slides>
  <Notes>88</Notes>
  <HiddenSlides>0</HiddenSlides>
  <MMClips>4</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91</vt:i4>
      </vt:variant>
    </vt:vector>
  </HeadingPairs>
  <TitlesOfParts>
    <vt:vector size="99" baseType="lpstr">
      <vt:lpstr>Arial</vt:lpstr>
      <vt:lpstr>Calibri</vt:lpstr>
      <vt:lpstr>Calibri Light</vt:lpstr>
      <vt:lpstr>Helvetica</vt:lpstr>
      <vt:lpstr>Tahoma</vt:lpstr>
      <vt:lpstr>Trebuchet MS</vt:lpstr>
      <vt:lpstr>Verdana</vt:lpstr>
      <vt:lpstr>Office Theme</vt:lpstr>
      <vt:lpstr>Conducting Investigations   An introduction to Witness Interviewing </vt:lpstr>
      <vt:lpstr>Today’s aims and learning outcomes…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not to put in a statement!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Policing </dc:title>
  <dc:creator>Rhiannon Lloyd</dc:creator>
  <cp:lastModifiedBy>Rhiannon Lloyd</cp:lastModifiedBy>
  <cp:revision>7</cp:revision>
  <dcterms:created xsi:type="dcterms:W3CDTF">2022-03-10T21:43:11Z</dcterms:created>
  <dcterms:modified xsi:type="dcterms:W3CDTF">2023-02-26T21:08:03Z</dcterms:modified>
</cp:coreProperties>
</file>