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127129-EA82-4A80-BAFB-48A11C3767E4}" v="19" dt="2025-10-10T15:33:17.4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498" y="-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-Stefania Deliu (2433437)" userId="7f12ca94-7e2e-401b-976d-6142d4d585c0" providerId="ADAL" clId="{1B5DD9B2-818C-465B-AA9F-785C9C6436FF}"/>
    <pc:docChg chg="undo custSel modSld">
      <pc:chgData name="Diana-Stefania Deliu (2433437)" userId="7f12ca94-7e2e-401b-976d-6142d4d585c0" providerId="ADAL" clId="{1B5DD9B2-818C-465B-AA9F-785C9C6436FF}" dt="2025-10-10T15:35:19.737" v="4218" actId="26606"/>
      <pc:docMkLst>
        <pc:docMk/>
      </pc:docMkLst>
      <pc:sldChg chg="modSp mod">
        <pc:chgData name="Diana-Stefania Deliu (2433437)" userId="7f12ca94-7e2e-401b-976d-6142d4d585c0" providerId="ADAL" clId="{1B5DD9B2-818C-465B-AA9F-785C9C6436FF}" dt="2025-10-10T14:32:34.414" v="3067" actId="20577"/>
        <pc:sldMkLst>
          <pc:docMk/>
          <pc:sldMk cId="764605052" sldId="261"/>
        </pc:sldMkLst>
        <pc:spChg chg="mod">
          <ac:chgData name="Diana-Stefania Deliu (2433437)" userId="7f12ca94-7e2e-401b-976d-6142d4d585c0" providerId="ADAL" clId="{1B5DD9B2-818C-465B-AA9F-785C9C6436FF}" dt="2025-10-10T14:22:53.508" v="2822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Diana-Stefania Deliu (2433437)" userId="7f12ca94-7e2e-401b-976d-6142d4d585c0" providerId="ADAL" clId="{1B5DD9B2-818C-465B-AA9F-785C9C6436FF}" dt="2025-10-10T14:23:07.294" v="2837" actId="1076"/>
          <ac:spMkLst>
            <pc:docMk/>
            <pc:sldMk cId="764605052" sldId="261"/>
            <ac:spMk id="3" creationId="{E04C29E1-0FF6-7114-4118-5B68E71110F6}"/>
          </ac:spMkLst>
        </pc:spChg>
        <pc:graphicFrameChg chg="modGraphic">
          <ac:chgData name="Diana-Stefania Deliu (2433437)" userId="7f12ca94-7e2e-401b-976d-6142d4d585c0" providerId="ADAL" clId="{1B5DD9B2-818C-465B-AA9F-785C9C6436FF}" dt="2025-10-10T14:32:34.414" v="3067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 setBg">
        <pc:chgData name="Diana-Stefania Deliu (2433437)" userId="7f12ca94-7e2e-401b-976d-6142d4d585c0" providerId="ADAL" clId="{1B5DD9B2-818C-465B-AA9F-785C9C6436FF}" dt="2025-10-10T15:35:19.737" v="4218" actId="26606"/>
        <pc:sldMkLst>
          <pc:docMk/>
          <pc:sldMk cId="2451324015" sldId="263"/>
        </pc:sldMkLst>
        <pc:spChg chg="mod">
          <ac:chgData name="Diana-Stefania Deliu (2433437)" userId="7f12ca94-7e2e-401b-976d-6142d4d585c0" providerId="ADAL" clId="{1B5DD9B2-818C-465B-AA9F-785C9C6436FF}" dt="2025-10-10T15:35:19.737" v="4218" actId="2660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Diana-Stefania Deliu (2433437)" userId="7f12ca94-7e2e-401b-976d-6142d4d585c0" providerId="ADAL" clId="{1B5DD9B2-818C-465B-AA9F-785C9C6436FF}" dt="2025-10-10T15:35:19.737" v="4218" actId="26606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Diana-Stefania Deliu (2433437)" userId="7f12ca94-7e2e-401b-976d-6142d4d585c0" providerId="ADAL" clId="{1B5DD9B2-818C-465B-AA9F-785C9C6436FF}" dt="2025-10-10T15:35:19.737" v="4218" actId="26606"/>
          <ac:spMkLst>
            <pc:docMk/>
            <pc:sldMk cId="2451324015" sldId="263"/>
            <ac:spMk id="8" creationId="{100EDD19-6802-4EC3-95CE-CFFAB042CFD6}"/>
          </ac:spMkLst>
        </pc:spChg>
        <pc:spChg chg="add">
          <ac:chgData name="Diana-Stefania Deliu (2433437)" userId="7f12ca94-7e2e-401b-976d-6142d4d585c0" providerId="ADAL" clId="{1B5DD9B2-818C-465B-AA9F-785C9C6436FF}" dt="2025-10-10T15:35:19.737" v="4218" actId="26606"/>
          <ac:spMkLst>
            <pc:docMk/>
            <pc:sldMk cId="2451324015" sldId="263"/>
            <ac:spMk id="10" creationId="{DB17E863-922E-4C26-BD64-E8FD41D28661}"/>
          </ac:spMkLst>
        </pc:spChg>
      </pc:sldChg>
      <pc:sldChg chg="addSp modSp mod setBg">
        <pc:chgData name="Diana-Stefania Deliu (2433437)" userId="7f12ca94-7e2e-401b-976d-6142d4d585c0" providerId="ADAL" clId="{1B5DD9B2-818C-465B-AA9F-785C9C6436FF}" dt="2025-10-10T14:44:54.010" v="3854" actId="20577"/>
        <pc:sldMkLst>
          <pc:docMk/>
          <pc:sldMk cId="1037257886" sldId="265"/>
        </pc:sldMkLst>
        <pc:spChg chg="mod">
          <ac:chgData name="Diana-Stefania Deliu (2433437)" userId="7f12ca94-7e2e-401b-976d-6142d4d585c0" providerId="ADAL" clId="{1B5DD9B2-818C-465B-AA9F-785C9C6436FF}" dt="2025-10-10T14:40:36.181" v="3376" actId="2660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Diana-Stefania Deliu (2433437)" userId="7f12ca94-7e2e-401b-976d-6142d4d585c0" providerId="ADAL" clId="{1B5DD9B2-818C-465B-AA9F-785C9C6436FF}" dt="2025-10-10T14:44:54.010" v="3854" actId="2057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Diana-Stefania Deliu (2433437)" userId="7f12ca94-7e2e-401b-976d-6142d4d585c0" providerId="ADAL" clId="{1B5DD9B2-818C-465B-AA9F-785C9C6436FF}" dt="2025-10-10T14:40:36.181" v="3376" actId="26606"/>
          <ac:spMkLst>
            <pc:docMk/>
            <pc:sldMk cId="1037257886" sldId="265"/>
            <ac:spMk id="9" creationId="{C0763A76-9F1C-4FC5-82B7-DD475DA461B2}"/>
          </ac:spMkLst>
        </pc:spChg>
        <pc:spChg chg="add">
          <ac:chgData name="Diana-Stefania Deliu (2433437)" userId="7f12ca94-7e2e-401b-976d-6142d4d585c0" providerId="ADAL" clId="{1B5DD9B2-818C-465B-AA9F-785C9C6436FF}" dt="2025-10-10T14:40:36.181" v="3376" actId="26606"/>
          <ac:spMkLst>
            <pc:docMk/>
            <pc:sldMk cId="1037257886" sldId="265"/>
            <ac:spMk id="11" creationId="{E81BF4F6-F2CF-4984-9D14-D6966D92F99F}"/>
          </ac:spMkLst>
        </pc:spChg>
        <pc:picChg chg="add">
          <ac:chgData name="Diana-Stefania Deliu (2433437)" userId="7f12ca94-7e2e-401b-976d-6142d4d585c0" providerId="ADAL" clId="{1B5DD9B2-818C-465B-AA9F-785C9C6436FF}" dt="2025-10-10T14:40:36.181" v="3376" actId="26606"/>
          <ac:picMkLst>
            <pc:docMk/>
            <pc:sldMk cId="1037257886" sldId="265"/>
            <ac:picMk id="5" creationId="{B48FADF2-3B2F-F7A9-7E5D-71B153120630}"/>
          </ac:picMkLst>
        </pc:picChg>
      </pc:sldChg>
      <pc:sldChg chg="addSp modSp mod setBg">
        <pc:chgData name="Diana-Stefania Deliu (2433437)" userId="7f12ca94-7e2e-401b-976d-6142d4d585c0" providerId="ADAL" clId="{1B5DD9B2-818C-465B-AA9F-785C9C6436FF}" dt="2025-10-10T14:45:14.532" v="3856" actId="1076"/>
        <pc:sldMkLst>
          <pc:docMk/>
          <pc:sldMk cId="3258301802" sldId="266"/>
        </pc:sldMkLst>
        <pc:spChg chg="mod">
          <ac:chgData name="Diana-Stefania Deliu (2433437)" userId="7f12ca94-7e2e-401b-976d-6142d4d585c0" providerId="ADAL" clId="{1B5DD9B2-818C-465B-AA9F-785C9C6436FF}" dt="2025-10-10T14:45:08.421" v="3855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Diana-Stefania Deliu (2433437)" userId="7f12ca94-7e2e-401b-976d-6142d4d585c0" providerId="ADAL" clId="{1B5DD9B2-818C-465B-AA9F-785C9C6436FF}" dt="2025-10-10T14:45:14.532" v="3856" actId="1076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Diana-Stefania Deliu (2433437)" userId="7f12ca94-7e2e-401b-976d-6142d4d585c0" providerId="ADAL" clId="{1B5DD9B2-818C-465B-AA9F-785C9C6436FF}" dt="2025-10-10T14:45:08.421" v="3855" actId="26606"/>
          <ac:spMkLst>
            <pc:docMk/>
            <pc:sldMk cId="3258301802" sldId="266"/>
            <ac:spMk id="10" creationId="{EDDBB197-D710-4A4F-A9CA-FD2177498BE8}"/>
          </ac:spMkLst>
        </pc:spChg>
        <pc:spChg chg="add">
          <ac:chgData name="Diana-Stefania Deliu (2433437)" userId="7f12ca94-7e2e-401b-976d-6142d4d585c0" providerId="ADAL" clId="{1B5DD9B2-818C-465B-AA9F-785C9C6436FF}" dt="2025-10-10T14:45:08.421" v="3855" actId="26606"/>
          <ac:spMkLst>
            <pc:docMk/>
            <pc:sldMk cId="3258301802" sldId="266"/>
            <ac:spMk id="12" creationId="{975D1CFA-2CDB-4B64-BD9F-85744E8DA12F}"/>
          </ac:spMkLst>
        </pc:spChg>
        <pc:grpChg chg="add">
          <ac:chgData name="Diana-Stefania Deliu (2433437)" userId="7f12ca94-7e2e-401b-976d-6142d4d585c0" providerId="ADAL" clId="{1B5DD9B2-818C-465B-AA9F-785C9C6436FF}" dt="2025-10-10T14:45:08.421" v="3855" actId="26606"/>
          <ac:grpSpMkLst>
            <pc:docMk/>
            <pc:sldMk cId="3258301802" sldId="266"/>
            <ac:grpSpMk id="14" creationId="{25EE5136-01F1-466C-962D-BA9B4C6757AA}"/>
          </ac:grpSpMkLst>
        </pc:grpChg>
        <pc:picChg chg="add">
          <ac:chgData name="Diana-Stefania Deliu (2433437)" userId="7f12ca94-7e2e-401b-976d-6142d4d585c0" providerId="ADAL" clId="{1B5DD9B2-818C-465B-AA9F-785C9C6436FF}" dt="2025-10-10T14:45:08.421" v="3855" actId="26606"/>
          <ac:picMkLst>
            <pc:docMk/>
            <pc:sldMk cId="3258301802" sldId="266"/>
            <ac:picMk id="7" creationId="{6D00C7C0-80A9-FD64-255A-BFE09F122325}"/>
          </ac:picMkLst>
        </pc:picChg>
      </pc:sldChg>
      <pc:sldChg chg="addSp modSp mod setBg">
        <pc:chgData name="Diana-Stefania Deliu (2433437)" userId="7f12ca94-7e2e-401b-976d-6142d4d585c0" providerId="ADAL" clId="{1B5DD9B2-818C-465B-AA9F-785C9C6436FF}" dt="2025-10-10T14:45:24.707" v="3857" actId="26606"/>
        <pc:sldMkLst>
          <pc:docMk/>
          <pc:sldMk cId="3206334785" sldId="268"/>
        </pc:sldMkLst>
        <pc:spChg chg="mod">
          <ac:chgData name="Diana-Stefania Deliu (2433437)" userId="7f12ca94-7e2e-401b-976d-6142d4d585c0" providerId="ADAL" clId="{1B5DD9B2-818C-465B-AA9F-785C9C6436FF}" dt="2025-10-10T14:45:24.707" v="3857" actId="26606"/>
          <ac:spMkLst>
            <pc:docMk/>
            <pc:sldMk cId="3206334785" sldId="268"/>
            <ac:spMk id="3" creationId="{AB6873B1-82D2-71A9-F5A9-13A8B7E33DE2}"/>
          </ac:spMkLst>
        </pc:spChg>
        <pc:spChg chg="add">
          <ac:chgData name="Diana-Stefania Deliu (2433437)" userId="7f12ca94-7e2e-401b-976d-6142d4d585c0" providerId="ADAL" clId="{1B5DD9B2-818C-465B-AA9F-785C9C6436FF}" dt="2025-10-10T14:45:24.707" v="3857" actId="26606"/>
          <ac:spMkLst>
            <pc:docMk/>
            <pc:sldMk cId="3206334785" sldId="268"/>
            <ac:spMk id="1031" creationId="{5C8908E2-EE49-44D2-9428-A28D2312A8D5}"/>
          </ac:spMkLst>
        </pc:spChg>
        <pc:spChg chg="add">
          <ac:chgData name="Diana-Stefania Deliu (2433437)" userId="7f12ca94-7e2e-401b-976d-6142d4d585c0" providerId="ADAL" clId="{1B5DD9B2-818C-465B-AA9F-785C9C6436FF}" dt="2025-10-10T14:45:24.707" v="3857" actId="26606"/>
          <ac:spMkLst>
            <pc:docMk/>
            <pc:sldMk cId="3206334785" sldId="268"/>
            <ac:spMk id="1037" creationId="{215A9370-15D3-4C30-8BA1-2059A74C9990}"/>
          </ac:spMkLst>
        </pc:spChg>
        <pc:spChg chg="add">
          <ac:chgData name="Diana-Stefania Deliu (2433437)" userId="7f12ca94-7e2e-401b-976d-6142d4d585c0" providerId="ADAL" clId="{1B5DD9B2-818C-465B-AA9F-785C9C6436FF}" dt="2025-10-10T14:45:24.707" v="3857" actId="26606"/>
          <ac:spMkLst>
            <pc:docMk/>
            <pc:sldMk cId="3206334785" sldId="268"/>
            <ac:spMk id="1039" creationId="{ED888B23-07FA-482A-96DF-47E31AF1A603}"/>
          </ac:spMkLst>
        </pc:spChg>
        <pc:grpChg chg="add">
          <ac:chgData name="Diana-Stefania Deliu (2433437)" userId="7f12ca94-7e2e-401b-976d-6142d4d585c0" providerId="ADAL" clId="{1B5DD9B2-818C-465B-AA9F-785C9C6436FF}" dt="2025-10-10T14:45:24.707" v="3857" actId="26606"/>
          <ac:grpSpMkLst>
            <pc:docMk/>
            <pc:sldMk cId="3206334785" sldId="268"/>
            <ac:grpSpMk id="1033" creationId="{514E1141-65DC-4F54-8399-7221AE6F83D4}"/>
          </ac:grpSpMkLst>
        </pc:grpChg>
        <pc:picChg chg="mod">
          <ac:chgData name="Diana-Stefania Deliu (2433437)" userId="7f12ca94-7e2e-401b-976d-6142d4d585c0" providerId="ADAL" clId="{1B5DD9B2-818C-465B-AA9F-785C9C6436FF}" dt="2025-10-10T14:45:24.707" v="3857" actId="26606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setBg">
        <pc:chgData name="Diana-Stefania Deliu (2433437)" userId="7f12ca94-7e2e-401b-976d-6142d4d585c0" providerId="ADAL" clId="{1B5DD9B2-818C-465B-AA9F-785C9C6436FF}" dt="2025-10-10T13:46:30.761" v="815" actId="20577"/>
        <pc:sldMkLst>
          <pc:docMk/>
          <pc:sldMk cId="1027608494" sldId="272"/>
        </pc:sldMkLst>
        <pc:spChg chg="mod">
          <ac:chgData name="Diana-Stefania Deliu (2433437)" userId="7f12ca94-7e2e-401b-976d-6142d4d585c0" providerId="ADAL" clId="{1B5DD9B2-818C-465B-AA9F-785C9C6436FF}" dt="2025-10-10T13:46:30.761" v="815" actId="20577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Diana-Stefania Deliu (2433437)" userId="7f12ca94-7e2e-401b-976d-6142d4d585c0" providerId="ADAL" clId="{1B5DD9B2-818C-465B-AA9F-785C9C6436FF}" dt="2025-10-10T13:41:24.530" v="478" actId="26606"/>
          <ac:spMkLst>
            <pc:docMk/>
            <pc:sldMk cId="1027608494" sldId="272"/>
            <ac:spMk id="9" creationId="{3ECBE1F1-D69B-4AFA-ABD5-8E41720EF6DE}"/>
          </ac:spMkLst>
        </pc:spChg>
        <pc:spChg chg="add del">
          <ac:chgData name="Diana-Stefania Deliu (2433437)" userId="7f12ca94-7e2e-401b-976d-6142d4d585c0" providerId="ADAL" clId="{1B5DD9B2-818C-465B-AA9F-785C9C6436FF}" dt="2025-10-10T13:41:24.530" v="478" actId="26606"/>
          <ac:spMkLst>
            <pc:docMk/>
            <pc:sldMk cId="1027608494" sldId="272"/>
            <ac:spMk id="11" creationId="{603A6265-E10C-4B85-9C20-E75FCAF9CC63}"/>
          </ac:spMkLst>
        </pc:spChg>
        <pc:spChg chg="add del">
          <ac:chgData name="Diana-Stefania Deliu (2433437)" userId="7f12ca94-7e2e-401b-976d-6142d4d585c0" providerId="ADAL" clId="{1B5DD9B2-818C-465B-AA9F-785C9C6436FF}" dt="2025-10-10T13:41:29.562" v="480" actId="26606"/>
          <ac:spMkLst>
            <pc:docMk/>
            <pc:sldMk cId="1027608494" sldId="272"/>
            <ac:spMk id="13" creationId="{04812C46-200A-4DEB-A05E-3ED6C68C2387}"/>
          </ac:spMkLst>
        </pc:spChg>
        <pc:spChg chg="add del">
          <ac:chgData name="Diana-Stefania Deliu (2433437)" userId="7f12ca94-7e2e-401b-976d-6142d4d585c0" providerId="ADAL" clId="{1B5DD9B2-818C-465B-AA9F-785C9C6436FF}" dt="2025-10-10T13:41:29.562" v="480" actId="26606"/>
          <ac:spMkLst>
            <pc:docMk/>
            <pc:sldMk cId="1027608494" sldId="272"/>
            <ac:spMk id="15" creationId="{D1EA859B-E555-4109-94F3-6700E046E008}"/>
          </ac:spMkLst>
        </pc:spChg>
        <pc:spChg chg="add">
          <ac:chgData name="Diana-Stefania Deliu (2433437)" userId="7f12ca94-7e2e-401b-976d-6142d4d585c0" providerId="ADAL" clId="{1B5DD9B2-818C-465B-AA9F-785C9C6436FF}" dt="2025-10-10T13:41:29.656" v="481" actId="26606"/>
          <ac:spMkLst>
            <pc:docMk/>
            <pc:sldMk cId="1027608494" sldId="272"/>
            <ac:spMk id="17" creationId="{3ECBE1F1-D69B-4AFA-ABD5-8E41720EF6DE}"/>
          </ac:spMkLst>
        </pc:spChg>
        <pc:spChg chg="add">
          <ac:chgData name="Diana-Stefania Deliu (2433437)" userId="7f12ca94-7e2e-401b-976d-6142d4d585c0" providerId="ADAL" clId="{1B5DD9B2-818C-465B-AA9F-785C9C6436FF}" dt="2025-10-10T13:41:29.656" v="481" actId="26606"/>
          <ac:spMkLst>
            <pc:docMk/>
            <pc:sldMk cId="1027608494" sldId="272"/>
            <ac:spMk id="19" creationId="{603A6265-E10C-4B85-9C20-E75FCAF9CC63}"/>
          </ac:spMkLst>
        </pc:spChg>
        <pc:picChg chg="add del">
          <ac:chgData name="Diana-Stefania Deliu (2433437)" userId="7f12ca94-7e2e-401b-976d-6142d4d585c0" providerId="ADAL" clId="{1B5DD9B2-818C-465B-AA9F-785C9C6436FF}" dt="2025-10-10T13:41:24.530" v="478" actId="26606"/>
          <ac:picMkLst>
            <pc:docMk/>
            <pc:sldMk cId="1027608494" sldId="272"/>
            <ac:picMk id="5" creationId="{1FED42CF-5291-048F-A98E-FEE2334835B8}"/>
          </ac:picMkLst>
        </pc:picChg>
        <pc:picChg chg="add del">
          <ac:chgData name="Diana-Stefania Deliu (2433437)" userId="7f12ca94-7e2e-401b-976d-6142d4d585c0" providerId="ADAL" clId="{1B5DD9B2-818C-465B-AA9F-785C9C6436FF}" dt="2025-10-10T13:41:29.562" v="480" actId="26606"/>
          <ac:picMkLst>
            <pc:docMk/>
            <pc:sldMk cId="1027608494" sldId="272"/>
            <ac:picMk id="14" creationId="{6BF7D154-7AFB-5A01-A713-5E787E8EFE76}"/>
          </ac:picMkLst>
        </pc:picChg>
        <pc:picChg chg="add">
          <ac:chgData name="Diana-Stefania Deliu (2433437)" userId="7f12ca94-7e2e-401b-976d-6142d4d585c0" providerId="ADAL" clId="{1B5DD9B2-818C-465B-AA9F-785C9C6436FF}" dt="2025-10-10T13:41:29.656" v="481" actId="26606"/>
          <ac:picMkLst>
            <pc:docMk/>
            <pc:sldMk cId="1027608494" sldId="272"/>
            <ac:picMk id="18" creationId="{1FED42CF-5291-048F-A98E-FEE2334835B8}"/>
          </ac:picMkLst>
        </pc:picChg>
      </pc:sldChg>
      <pc:sldChg chg="addSp delSp modSp mod setBg">
        <pc:chgData name="Diana-Stefania Deliu (2433437)" userId="7f12ca94-7e2e-401b-976d-6142d4d585c0" providerId="ADAL" clId="{1B5DD9B2-818C-465B-AA9F-785C9C6436FF}" dt="2025-10-10T14:20:09.413" v="2750" actId="26606"/>
        <pc:sldMkLst>
          <pc:docMk/>
          <pc:sldMk cId="2661610389" sldId="273"/>
        </pc:sldMkLst>
        <pc:spChg chg="del mod">
          <ac:chgData name="Diana-Stefania Deliu (2433437)" userId="7f12ca94-7e2e-401b-976d-6142d4d585c0" providerId="ADAL" clId="{1B5DD9B2-818C-465B-AA9F-785C9C6436FF}" dt="2025-10-10T14:03:06.421" v="1629" actId="478"/>
          <ac:spMkLst>
            <pc:docMk/>
            <pc:sldMk cId="2661610389" sldId="273"/>
            <ac:spMk id="2" creationId="{F1DF348C-F75E-75E9-74BA-22A65FB9E02F}"/>
          </ac:spMkLst>
        </pc:spChg>
        <pc:spChg chg="add del mod">
          <ac:chgData name="Diana-Stefania Deliu (2433437)" userId="7f12ca94-7e2e-401b-976d-6142d4d585c0" providerId="ADAL" clId="{1B5DD9B2-818C-465B-AA9F-785C9C6436FF}" dt="2025-10-10T14:20:09.413" v="2750" actId="26606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Diana-Stefania Deliu (2433437)" userId="7f12ca94-7e2e-401b-976d-6142d4d585c0" providerId="ADAL" clId="{1B5DD9B2-818C-465B-AA9F-785C9C6436FF}" dt="2025-10-10T14:20:09.350" v="2749" actId="26606"/>
          <ac:spMkLst>
            <pc:docMk/>
            <pc:sldMk cId="2661610389" sldId="273"/>
            <ac:spMk id="9" creationId="{6D1A2CED-DA9B-4CCF-8215-CFC65FE71603}"/>
          </ac:spMkLst>
        </pc:spChg>
        <pc:spChg chg="add">
          <ac:chgData name="Diana-Stefania Deliu (2433437)" userId="7f12ca94-7e2e-401b-976d-6142d4d585c0" providerId="ADAL" clId="{1B5DD9B2-818C-465B-AA9F-785C9C6436FF}" dt="2025-10-10T14:20:09.413" v="2750" actId="26606"/>
          <ac:spMkLst>
            <pc:docMk/>
            <pc:sldMk cId="2661610389" sldId="273"/>
            <ac:spMk id="10" creationId="{4F7EBAE4-9945-4473-9E34-B2C66EA0F03D}"/>
          </ac:spMkLst>
        </pc:spChg>
        <pc:spChg chg="add del">
          <ac:chgData name="Diana-Stefania Deliu (2433437)" userId="7f12ca94-7e2e-401b-976d-6142d4d585c0" providerId="ADAL" clId="{1B5DD9B2-818C-465B-AA9F-785C9C6436FF}" dt="2025-10-10T14:20:09.350" v="2749" actId="26606"/>
          <ac:spMkLst>
            <pc:docMk/>
            <pc:sldMk cId="2661610389" sldId="273"/>
            <ac:spMk id="11" creationId="{562DFC44-A40C-4573-9230-B3EDB3EC8EEB}"/>
          </ac:spMkLst>
        </pc:spChg>
        <pc:spChg chg="add">
          <ac:chgData name="Diana-Stefania Deliu (2433437)" userId="7f12ca94-7e2e-401b-976d-6142d4d585c0" providerId="ADAL" clId="{1B5DD9B2-818C-465B-AA9F-785C9C6436FF}" dt="2025-10-10T14:20:09.413" v="2750" actId="26606"/>
          <ac:spMkLst>
            <pc:docMk/>
            <pc:sldMk cId="2661610389" sldId="273"/>
            <ac:spMk id="12" creationId="{70BEB1E7-2F88-40BC-B73D-42E5B6F80BFC}"/>
          </ac:spMkLst>
        </pc:spChg>
        <pc:spChg chg="add del">
          <ac:chgData name="Diana-Stefania Deliu (2433437)" userId="7f12ca94-7e2e-401b-976d-6142d4d585c0" providerId="ADAL" clId="{1B5DD9B2-818C-465B-AA9F-785C9C6436FF}" dt="2025-10-10T14:20:09.350" v="2749" actId="26606"/>
          <ac:spMkLst>
            <pc:docMk/>
            <pc:sldMk cId="2661610389" sldId="273"/>
            <ac:spMk id="13" creationId="{15589D35-CF9F-4DE9-A792-8571A09E9BC9}"/>
          </ac:spMkLst>
        </pc:spChg>
        <pc:spChg chg="add">
          <ac:chgData name="Diana-Stefania Deliu (2433437)" userId="7f12ca94-7e2e-401b-976d-6142d4d585c0" providerId="ADAL" clId="{1B5DD9B2-818C-465B-AA9F-785C9C6436FF}" dt="2025-10-10T14:20:09.413" v="2750" actId="26606"/>
          <ac:spMkLst>
            <pc:docMk/>
            <pc:sldMk cId="2661610389" sldId="273"/>
            <ac:spMk id="14" creationId="{A7B99495-F43F-4D80-A44F-2CB4764EB90B}"/>
          </ac:spMkLst>
        </pc:spChg>
        <pc:graphicFrameChg chg="add del">
          <ac:chgData name="Diana-Stefania Deliu (2433437)" userId="7f12ca94-7e2e-401b-976d-6142d4d585c0" providerId="ADAL" clId="{1B5DD9B2-818C-465B-AA9F-785C9C6436FF}" dt="2025-10-10T14:20:09.350" v="2749" actId="26606"/>
          <ac:graphicFrameMkLst>
            <pc:docMk/>
            <pc:sldMk cId="2661610389" sldId="273"/>
            <ac:graphicFrameMk id="5" creationId="{637E6FAA-3AA5-3696-E328-DDA86D70365A}"/>
          </ac:graphicFrameMkLst>
        </pc:graphicFrameChg>
        <pc:graphicFrameChg chg="add">
          <ac:chgData name="Diana-Stefania Deliu (2433437)" userId="7f12ca94-7e2e-401b-976d-6142d4d585c0" providerId="ADAL" clId="{1B5DD9B2-818C-465B-AA9F-785C9C6436FF}" dt="2025-10-10T14:20:09.413" v="2750" actId="26606"/>
          <ac:graphicFrameMkLst>
            <pc:docMk/>
            <pc:sldMk cId="2661610389" sldId="273"/>
            <ac:graphicFrameMk id="15" creationId="{F09B96DA-DDF2-720C-4AC9-ACA20B5E8205}"/>
          </ac:graphicFrameMkLst>
        </pc:graphicFrameChg>
        <pc:picChg chg="add">
          <ac:chgData name="Diana-Stefania Deliu (2433437)" userId="7f12ca94-7e2e-401b-976d-6142d4d585c0" providerId="ADAL" clId="{1B5DD9B2-818C-465B-AA9F-785C9C6436FF}" dt="2025-10-10T14:20:09.413" v="2750" actId="26606"/>
          <ac:picMkLst>
            <pc:docMk/>
            <pc:sldMk cId="2661610389" sldId="273"/>
            <ac:picMk id="6" creationId="{9863408B-CDF6-1897-B8B1-766E48A4FE99}"/>
          </ac:picMkLst>
        </pc:picChg>
      </pc:sldChg>
      <pc:sldChg chg="addSp delSp modSp mod setBg">
        <pc:chgData name="Diana-Stefania Deliu (2433437)" userId="7f12ca94-7e2e-401b-976d-6142d4d585c0" providerId="ADAL" clId="{1B5DD9B2-818C-465B-AA9F-785C9C6436FF}" dt="2025-10-10T14:47:33.855" v="4125" actId="1076"/>
        <pc:sldMkLst>
          <pc:docMk/>
          <pc:sldMk cId="860344735" sldId="274"/>
        </pc:sldMkLst>
        <pc:spChg chg="del mod">
          <ac:chgData name="Diana-Stefania Deliu (2433437)" userId="7f12ca94-7e2e-401b-976d-6142d4d585c0" providerId="ADAL" clId="{1B5DD9B2-818C-465B-AA9F-785C9C6436FF}" dt="2025-10-10T14:47:29.886" v="4124" actId="478"/>
          <ac:spMkLst>
            <pc:docMk/>
            <pc:sldMk cId="860344735" sldId="274"/>
            <ac:spMk id="2" creationId="{A4625D9A-89A8-7973-B86A-02BB98C95A4B}"/>
          </ac:spMkLst>
        </pc:spChg>
        <pc:spChg chg="add del mod">
          <ac:chgData name="Diana-Stefania Deliu (2433437)" userId="7f12ca94-7e2e-401b-976d-6142d4d585c0" providerId="ADAL" clId="{1B5DD9B2-818C-465B-AA9F-785C9C6436FF}" dt="2025-10-10T14:47:17.663" v="4123" actId="26606"/>
          <ac:spMkLst>
            <pc:docMk/>
            <pc:sldMk cId="860344735" sldId="274"/>
            <ac:spMk id="3" creationId="{5A83545D-6FBE-2985-5F35-4C84283CFC53}"/>
          </ac:spMkLst>
        </pc:spChg>
        <pc:spChg chg="add del">
          <ac:chgData name="Diana-Stefania Deliu (2433437)" userId="7f12ca94-7e2e-401b-976d-6142d4d585c0" providerId="ADAL" clId="{1B5DD9B2-818C-465B-AA9F-785C9C6436FF}" dt="2025-10-10T14:47:17.569" v="4122" actId="26606"/>
          <ac:spMkLst>
            <pc:docMk/>
            <pc:sldMk cId="860344735" sldId="274"/>
            <ac:spMk id="9" creationId="{BACC6370-2D7E-4714-9D71-7542949D7D5D}"/>
          </ac:spMkLst>
        </pc:spChg>
        <pc:spChg chg="add del">
          <ac:chgData name="Diana-Stefania Deliu (2433437)" userId="7f12ca94-7e2e-401b-976d-6142d4d585c0" providerId="ADAL" clId="{1B5DD9B2-818C-465B-AA9F-785C9C6436FF}" dt="2025-10-10T14:47:17.569" v="4122" actId="26606"/>
          <ac:spMkLst>
            <pc:docMk/>
            <pc:sldMk cId="860344735" sldId="274"/>
            <ac:spMk id="11" creationId="{F68B3F68-107C-434F-AA38-110D5EA91B85}"/>
          </ac:spMkLst>
        </pc:spChg>
        <pc:spChg chg="add del">
          <ac:chgData name="Diana-Stefania Deliu (2433437)" userId="7f12ca94-7e2e-401b-976d-6142d4d585c0" providerId="ADAL" clId="{1B5DD9B2-818C-465B-AA9F-785C9C6436FF}" dt="2025-10-10T14:47:17.569" v="4122" actId="26606"/>
          <ac:spMkLst>
            <pc:docMk/>
            <pc:sldMk cId="860344735" sldId="274"/>
            <ac:spMk id="13" creationId="{AAD0DBB9-1A4B-4391-81D4-CB19F9AB918A}"/>
          </ac:spMkLst>
        </pc:spChg>
        <pc:spChg chg="add del">
          <ac:chgData name="Diana-Stefania Deliu (2433437)" userId="7f12ca94-7e2e-401b-976d-6142d4d585c0" providerId="ADAL" clId="{1B5DD9B2-818C-465B-AA9F-785C9C6436FF}" dt="2025-10-10T14:47:17.569" v="4122" actId="26606"/>
          <ac:spMkLst>
            <pc:docMk/>
            <pc:sldMk cId="860344735" sldId="274"/>
            <ac:spMk id="15" creationId="{063BBA22-50EA-4C4D-BE05-F1CE4E63AA56}"/>
          </ac:spMkLst>
        </pc:spChg>
        <pc:spChg chg="add">
          <ac:chgData name="Diana-Stefania Deliu (2433437)" userId="7f12ca94-7e2e-401b-976d-6142d4d585c0" providerId="ADAL" clId="{1B5DD9B2-818C-465B-AA9F-785C9C6436FF}" dt="2025-10-10T14:47:17.663" v="4123" actId="26606"/>
          <ac:spMkLst>
            <pc:docMk/>
            <pc:sldMk cId="860344735" sldId="274"/>
            <ac:spMk id="17" creationId="{7DA1F35B-C8F7-4A5A-9339-7DA4D785B300}"/>
          </ac:spMkLst>
        </pc:spChg>
        <pc:spChg chg="add">
          <ac:chgData name="Diana-Stefania Deliu (2433437)" userId="7f12ca94-7e2e-401b-976d-6142d4d585c0" providerId="ADAL" clId="{1B5DD9B2-818C-465B-AA9F-785C9C6436FF}" dt="2025-10-10T14:47:17.663" v="4123" actId="26606"/>
          <ac:spMkLst>
            <pc:docMk/>
            <pc:sldMk cId="860344735" sldId="274"/>
            <ac:spMk id="18" creationId="{B2D4AD41-40DA-4A81-92F5-B6E3BA1ED82A}"/>
          </ac:spMkLst>
        </pc:spChg>
        <pc:graphicFrameChg chg="add del">
          <ac:chgData name="Diana-Stefania Deliu (2433437)" userId="7f12ca94-7e2e-401b-976d-6142d4d585c0" providerId="ADAL" clId="{1B5DD9B2-818C-465B-AA9F-785C9C6436FF}" dt="2025-10-10T14:47:17.569" v="4122" actId="26606"/>
          <ac:graphicFrameMkLst>
            <pc:docMk/>
            <pc:sldMk cId="860344735" sldId="274"/>
            <ac:graphicFrameMk id="5" creationId="{14545D1A-47C7-4C61-6626-D44860936BEF}"/>
          </ac:graphicFrameMkLst>
        </pc:graphicFrameChg>
        <pc:graphicFrameChg chg="add mod">
          <ac:chgData name="Diana-Stefania Deliu (2433437)" userId="7f12ca94-7e2e-401b-976d-6142d4d585c0" providerId="ADAL" clId="{1B5DD9B2-818C-465B-AA9F-785C9C6436FF}" dt="2025-10-10T14:47:33.855" v="4125" actId="1076"/>
          <ac:graphicFrameMkLst>
            <pc:docMk/>
            <pc:sldMk cId="860344735" sldId="274"/>
            <ac:graphicFrameMk id="19" creationId="{ED90463C-74EE-70FB-99E4-B02A7E333881}"/>
          </ac:graphicFrameMkLst>
        </pc:graphicFrameChg>
      </pc:sldChg>
      <pc:sldChg chg="addSp delSp modSp mod">
        <pc:chgData name="Diana-Stefania Deliu (2433437)" userId="7f12ca94-7e2e-401b-976d-6142d4d585c0" providerId="ADAL" clId="{1B5DD9B2-818C-465B-AA9F-785C9C6436FF}" dt="2025-10-10T14:49:39.799" v="4202" actId="1076"/>
        <pc:sldMkLst>
          <pc:docMk/>
          <pc:sldMk cId="1780730117" sldId="275"/>
        </pc:sldMkLst>
        <pc:spChg chg="add mod">
          <ac:chgData name="Diana-Stefania Deliu (2433437)" userId="7f12ca94-7e2e-401b-976d-6142d4d585c0" providerId="ADAL" clId="{1B5DD9B2-818C-465B-AA9F-785C9C6436FF}" dt="2025-10-10T14:37:27.188" v="3210" actId="1076"/>
          <ac:spMkLst>
            <pc:docMk/>
            <pc:sldMk cId="1780730117" sldId="275"/>
            <ac:spMk id="2" creationId="{5D95C75A-F59F-C86A-D97C-29E63AE80C7B}"/>
          </ac:spMkLst>
        </pc:spChg>
        <pc:spChg chg="add del mod">
          <ac:chgData name="Diana-Stefania Deliu (2433437)" userId="7f12ca94-7e2e-401b-976d-6142d4d585c0" providerId="ADAL" clId="{1B5DD9B2-818C-465B-AA9F-785C9C6436FF}" dt="2025-10-10T14:34:39.467" v="3098" actId="478"/>
          <ac:spMkLst>
            <pc:docMk/>
            <pc:sldMk cId="1780730117" sldId="275"/>
            <ac:spMk id="3" creationId="{79C76B6C-2B11-B804-6036-DC5128621EBA}"/>
          </ac:spMkLst>
        </pc:spChg>
        <pc:spChg chg="add mod">
          <ac:chgData name="Diana-Stefania Deliu (2433437)" userId="7f12ca94-7e2e-401b-976d-6142d4d585c0" providerId="ADAL" clId="{1B5DD9B2-818C-465B-AA9F-785C9C6436FF}" dt="2025-10-10T14:38:38.459" v="3259" actId="1076"/>
          <ac:spMkLst>
            <pc:docMk/>
            <pc:sldMk cId="1780730117" sldId="275"/>
            <ac:spMk id="5" creationId="{118C8369-E562-3A53-E077-D6D864179EDF}"/>
          </ac:spMkLst>
        </pc:spChg>
        <pc:spChg chg="del mod">
          <ac:chgData name="Diana-Stefania Deliu (2433437)" userId="7f12ca94-7e2e-401b-976d-6142d4d585c0" providerId="ADAL" clId="{1B5DD9B2-818C-465B-AA9F-785C9C6436FF}" dt="2025-10-10T14:34:39.467" v="3102"/>
          <ac:spMkLst>
            <pc:docMk/>
            <pc:sldMk cId="1780730117" sldId="275"/>
            <ac:spMk id="6" creationId="{A505395B-EB6B-5ED1-186D-E017DA15A205}"/>
          </ac:spMkLst>
        </pc:spChg>
        <pc:spChg chg="add mod">
          <ac:chgData name="Diana-Stefania Deliu (2433437)" userId="7f12ca94-7e2e-401b-976d-6142d4d585c0" providerId="ADAL" clId="{1B5DD9B2-818C-465B-AA9F-785C9C6436FF}" dt="2025-10-10T14:37:40.020" v="3220" actId="1076"/>
          <ac:spMkLst>
            <pc:docMk/>
            <pc:sldMk cId="1780730117" sldId="275"/>
            <ac:spMk id="7" creationId="{DC0554B7-8BA2-1C6B-864F-9DBBD2CA579D}"/>
          </ac:spMkLst>
        </pc:spChg>
        <pc:spChg chg="del mod">
          <ac:chgData name="Diana-Stefania Deliu (2433437)" userId="7f12ca94-7e2e-401b-976d-6142d4d585c0" providerId="ADAL" clId="{1B5DD9B2-818C-465B-AA9F-785C9C6436FF}" dt="2025-10-10T14:34:39.467" v="3100"/>
          <ac:spMkLst>
            <pc:docMk/>
            <pc:sldMk cId="1780730117" sldId="275"/>
            <ac:spMk id="8" creationId="{8945A82A-043D-3087-38CE-0365EA342AE0}"/>
          </ac:spMkLst>
        </pc:spChg>
        <pc:spChg chg="add mod">
          <ac:chgData name="Diana-Stefania Deliu (2433437)" userId="7f12ca94-7e2e-401b-976d-6142d4d585c0" providerId="ADAL" clId="{1B5DD9B2-818C-465B-AA9F-785C9C6436FF}" dt="2025-10-10T14:38:08.903" v="3239" actId="1076"/>
          <ac:spMkLst>
            <pc:docMk/>
            <pc:sldMk cId="1780730117" sldId="275"/>
            <ac:spMk id="9" creationId="{FF806119-96CD-4207-6C31-653BF23EC0F5}"/>
          </ac:spMkLst>
        </pc:spChg>
        <pc:spChg chg="add mod">
          <ac:chgData name="Diana-Stefania Deliu (2433437)" userId="7f12ca94-7e2e-401b-976d-6142d4d585c0" providerId="ADAL" clId="{1B5DD9B2-818C-465B-AA9F-785C9C6436FF}" dt="2025-10-10T14:38:23.720" v="3255" actId="1076"/>
          <ac:spMkLst>
            <pc:docMk/>
            <pc:sldMk cId="1780730117" sldId="275"/>
            <ac:spMk id="10" creationId="{9F880346-F827-5AF6-5390-20F2834A05FC}"/>
          </ac:spMkLst>
        </pc:spChg>
        <pc:spChg chg="add mod">
          <ac:chgData name="Diana-Stefania Deliu (2433437)" userId="7f12ca94-7e2e-401b-976d-6142d4d585c0" providerId="ADAL" clId="{1B5DD9B2-818C-465B-AA9F-785C9C6436FF}" dt="2025-10-10T14:39:09.718" v="3310" actId="1076"/>
          <ac:spMkLst>
            <pc:docMk/>
            <pc:sldMk cId="1780730117" sldId="275"/>
            <ac:spMk id="11" creationId="{5AFE02AB-7476-84D3-3D9D-0DA8EA955D75}"/>
          </ac:spMkLst>
        </pc:spChg>
        <pc:spChg chg="add mod">
          <ac:chgData name="Diana-Stefania Deliu (2433437)" userId="7f12ca94-7e2e-401b-976d-6142d4d585c0" providerId="ADAL" clId="{1B5DD9B2-818C-465B-AA9F-785C9C6436FF}" dt="2025-10-10T14:39:31.443" v="3339" actId="1076"/>
          <ac:spMkLst>
            <pc:docMk/>
            <pc:sldMk cId="1780730117" sldId="275"/>
            <ac:spMk id="12" creationId="{ED73B306-ADA5-8EE2-5951-875E0964AC5B}"/>
          </ac:spMkLst>
        </pc:spChg>
        <pc:spChg chg="add mod">
          <ac:chgData name="Diana-Stefania Deliu (2433437)" userId="7f12ca94-7e2e-401b-976d-6142d4d585c0" providerId="ADAL" clId="{1B5DD9B2-818C-465B-AA9F-785C9C6436FF}" dt="2025-10-10T14:40:20.504" v="3372" actId="1076"/>
          <ac:spMkLst>
            <pc:docMk/>
            <pc:sldMk cId="1780730117" sldId="275"/>
            <ac:spMk id="13" creationId="{CDDBEA91-63F6-0B0E-A8E2-F00DAB2893EC}"/>
          </ac:spMkLst>
        </pc:spChg>
        <pc:spChg chg="add mod">
          <ac:chgData name="Diana-Stefania Deliu (2433437)" userId="7f12ca94-7e2e-401b-976d-6142d4d585c0" providerId="ADAL" clId="{1B5DD9B2-818C-465B-AA9F-785C9C6436FF}" dt="2025-10-10T14:49:00.569" v="4160" actId="1076"/>
          <ac:spMkLst>
            <pc:docMk/>
            <pc:sldMk cId="1780730117" sldId="275"/>
            <ac:spMk id="14" creationId="{3F0EE681-9B9F-BC2D-CFF6-4F1CC5DF2DD2}"/>
          </ac:spMkLst>
        </pc:spChg>
        <pc:spChg chg="add mod">
          <ac:chgData name="Diana-Stefania Deliu (2433437)" userId="7f12ca94-7e2e-401b-976d-6142d4d585c0" providerId="ADAL" clId="{1B5DD9B2-818C-465B-AA9F-785C9C6436FF}" dt="2025-10-10T14:48:57.271" v="4159" actId="1076"/>
          <ac:spMkLst>
            <pc:docMk/>
            <pc:sldMk cId="1780730117" sldId="275"/>
            <ac:spMk id="15" creationId="{3716DEB4-F194-561B-3E90-99F2B5C5D0C8}"/>
          </ac:spMkLst>
        </pc:spChg>
        <pc:spChg chg="add mod">
          <ac:chgData name="Diana-Stefania Deliu (2433437)" userId="7f12ca94-7e2e-401b-976d-6142d4d585c0" providerId="ADAL" clId="{1B5DD9B2-818C-465B-AA9F-785C9C6436FF}" dt="2025-10-10T14:49:39.799" v="4202" actId="1076"/>
          <ac:spMkLst>
            <pc:docMk/>
            <pc:sldMk cId="1780730117" sldId="275"/>
            <ac:spMk id="16" creationId="{9C59D561-A149-B714-DB20-7F8149FA31A3}"/>
          </ac:spMkLst>
        </pc:spChg>
        <pc:picChg chg="mod">
          <ac:chgData name="Diana-Stefania Deliu (2433437)" userId="7f12ca94-7e2e-401b-976d-6142d4d585c0" providerId="ADAL" clId="{1B5DD9B2-818C-465B-AA9F-785C9C6436FF}" dt="2025-10-10T14:36:48.630" v="3207" actId="1076"/>
          <ac:picMkLst>
            <pc:docMk/>
            <pc:sldMk cId="1780730117" sldId="275"/>
            <ac:picMk id="4" creationId="{1798DD34-A1DE-B2C0-3EA4-13491D3F844A}"/>
          </ac:picMkLst>
        </pc:picChg>
      </pc:sldChg>
      <pc:sldChg chg="modSp mod">
        <pc:chgData name="Diana-Stefania Deliu (2433437)" userId="7f12ca94-7e2e-401b-976d-6142d4d585c0" providerId="ADAL" clId="{1B5DD9B2-818C-465B-AA9F-785C9C6436FF}" dt="2025-10-10T14:05:54.879" v="1907" actId="5793"/>
        <pc:sldMkLst>
          <pc:docMk/>
          <pc:sldMk cId="2496961718" sldId="336"/>
        </pc:sldMkLst>
        <pc:graphicFrameChg chg="mod modGraphic">
          <ac:chgData name="Diana-Stefania Deliu (2433437)" userId="7f12ca94-7e2e-401b-976d-6142d4d585c0" providerId="ADAL" clId="{1B5DD9B2-818C-465B-AA9F-785C9C6436FF}" dt="2025-10-10T14:05:54.879" v="1907" actId="579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 mod setBg">
        <pc:chgData name="Diana-Stefania Deliu (2433437)" userId="7f12ca94-7e2e-401b-976d-6142d4d585c0" providerId="ADAL" clId="{1B5DD9B2-818C-465B-AA9F-785C9C6436FF}" dt="2025-10-10T14:20:53.177" v="2757" actId="1076"/>
        <pc:sldMkLst>
          <pc:docMk/>
          <pc:sldMk cId="2319079123" sldId="337"/>
        </pc:sldMkLst>
        <pc:spChg chg="del mod">
          <ac:chgData name="Diana-Stefania Deliu (2433437)" userId="7f12ca94-7e2e-401b-976d-6142d4d585c0" providerId="ADAL" clId="{1B5DD9B2-818C-465B-AA9F-785C9C6436FF}" dt="2025-10-10T14:20:48.753" v="2756" actId="478"/>
          <ac:spMkLst>
            <pc:docMk/>
            <pc:sldMk cId="2319079123" sldId="337"/>
            <ac:spMk id="2" creationId="{F6A380E8-2AC0-F0B7-9432-FB8903B92FD6}"/>
          </ac:spMkLst>
        </pc:spChg>
        <pc:spChg chg="add del mod">
          <ac:chgData name="Diana-Stefania Deliu (2433437)" userId="7f12ca94-7e2e-401b-976d-6142d4d585c0" providerId="ADAL" clId="{1B5DD9B2-818C-465B-AA9F-785C9C6436FF}" dt="2025-10-10T14:20:32.342" v="2755" actId="26606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Diana-Stefania Deliu (2433437)" userId="7f12ca94-7e2e-401b-976d-6142d4d585c0" providerId="ADAL" clId="{1B5DD9B2-818C-465B-AA9F-785C9C6436FF}" dt="2025-10-10T14:20:32.295" v="2754" actId="26606"/>
          <ac:spMkLst>
            <pc:docMk/>
            <pc:sldMk cId="2319079123" sldId="337"/>
            <ac:spMk id="9" creationId="{04812C46-200A-4DEB-A05E-3ED6C68C2387}"/>
          </ac:spMkLst>
        </pc:spChg>
        <pc:spChg chg="add del">
          <ac:chgData name="Diana-Stefania Deliu (2433437)" userId="7f12ca94-7e2e-401b-976d-6142d4d585c0" providerId="ADAL" clId="{1B5DD9B2-818C-465B-AA9F-785C9C6436FF}" dt="2025-10-10T14:20:24.621" v="2752" actId="26606"/>
          <ac:spMkLst>
            <pc:docMk/>
            <pc:sldMk cId="2319079123" sldId="337"/>
            <ac:spMk id="10" creationId="{4F7EBAE4-9945-4473-9E34-B2C66EA0F03D}"/>
          </ac:spMkLst>
        </pc:spChg>
        <pc:spChg chg="add del">
          <ac:chgData name="Diana-Stefania Deliu (2433437)" userId="7f12ca94-7e2e-401b-976d-6142d4d585c0" providerId="ADAL" clId="{1B5DD9B2-818C-465B-AA9F-785C9C6436FF}" dt="2025-10-10T14:20:32.295" v="2754" actId="26606"/>
          <ac:spMkLst>
            <pc:docMk/>
            <pc:sldMk cId="2319079123" sldId="337"/>
            <ac:spMk id="11" creationId="{D1EA859B-E555-4109-94F3-6700E046E008}"/>
          </ac:spMkLst>
        </pc:spChg>
        <pc:spChg chg="add del">
          <ac:chgData name="Diana-Stefania Deliu (2433437)" userId="7f12ca94-7e2e-401b-976d-6142d4d585c0" providerId="ADAL" clId="{1B5DD9B2-818C-465B-AA9F-785C9C6436FF}" dt="2025-10-10T14:20:24.621" v="2752" actId="26606"/>
          <ac:spMkLst>
            <pc:docMk/>
            <pc:sldMk cId="2319079123" sldId="337"/>
            <ac:spMk id="12" creationId="{70BEB1E7-2F88-40BC-B73D-42E5B6F80BFC}"/>
          </ac:spMkLst>
        </pc:spChg>
        <pc:spChg chg="add del">
          <ac:chgData name="Diana-Stefania Deliu (2433437)" userId="7f12ca94-7e2e-401b-976d-6142d4d585c0" providerId="ADAL" clId="{1B5DD9B2-818C-465B-AA9F-785C9C6436FF}" dt="2025-10-10T14:20:24.621" v="2752" actId="26606"/>
          <ac:spMkLst>
            <pc:docMk/>
            <pc:sldMk cId="2319079123" sldId="337"/>
            <ac:spMk id="14" creationId="{A7B99495-F43F-4D80-A44F-2CB4764EB90B}"/>
          </ac:spMkLst>
        </pc:spChg>
        <pc:spChg chg="add del">
          <ac:chgData name="Diana-Stefania Deliu (2433437)" userId="7f12ca94-7e2e-401b-976d-6142d4d585c0" providerId="ADAL" clId="{1B5DD9B2-818C-465B-AA9F-785C9C6436FF}" dt="2025-10-10T14:20:32.295" v="2754" actId="26606"/>
          <ac:spMkLst>
            <pc:docMk/>
            <pc:sldMk cId="2319079123" sldId="337"/>
            <ac:spMk id="17" creationId="{1B4D8426-20C5-630E-80E5-EAB06B11CCD5}"/>
          </ac:spMkLst>
        </pc:spChg>
        <pc:graphicFrameChg chg="add del">
          <ac:chgData name="Diana-Stefania Deliu (2433437)" userId="7f12ca94-7e2e-401b-976d-6142d4d585c0" providerId="ADAL" clId="{1B5DD9B2-818C-465B-AA9F-785C9C6436FF}" dt="2025-10-10T14:20:24.621" v="2752" actId="26606"/>
          <ac:graphicFrameMkLst>
            <pc:docMk/>
            <pc:sldMk cId="2319079123" sldId="337"/>
            <ac:graphicFrameMk id="5" creationId="{1F13D5CF-3930-771B-3C2B-FC5B6DB94992}"/>
          </ac:graphicFrameMkLst>
        </pc:graphicFrameChg>
        <pc:graphicFrameChg chg="add mod">
          <ac:chgData name="Diana-Stefania Deliu (2433437)" userId="7f12ca94-7e2e-401b-976d-6142d4d585c0" providerId="ADAL" clId="{1B5DD9B2-818C-465B-AA9F-785C9C6436FF}" dt="2025-10-10T14:20:53.177" v="2757" actId="1076"/>
          <ac:graphicFrameMkLst>
            <pc:docMk/>
            <pc:sldMk cId="2319079123" sldId="337"/>
            <ac:graphicFrameMk id="19" creationId="{5E00CD78-09CB-E2E7-4FA3-176C876F7D84}"/>
          </ac:graphicFrameMkLst>
        </pc:graphicFrameChg>
        <pc:picChg chg="add del">
          <ac:chgData name="Diana-Stefania Deliu (2433437)" userId="7f12ca94-7e2e-401b-976d-6142d4d585c0" providerId="ADAL" clId="{1B5DD9B2-818C-465B-AA9F-785C9C6436FF}" dt="2025-10-10T14:20:24.621" v="2752" actId="26606"/>
          <ac:picMkLst>
            <pc:docMk/>
            <pc:sldMk cId="2319079123" sldId="337"/>
            <ac:picMk id="6" creationId="{DA874D0B-C065-1A12-697D-1F7E9F961CB0}"/>
          </ac:picMkLst>
        </pc:picChg>
        <pc:picChg chg="add del">
          <ac:chgData name="Diana-Stefania Deliu (2433437)" userId="7f12ca94-7e2e-401b-976d-6142d4d585c0" providerId="ADAL" clId="{1B5DD9B2-818C-465B-AA9F-785C9C6436FF}" dt="2025-10-10T14:20:32.295" v="2754" actId="26606"/>
          <ac:picMkLst>
            <pc:docMk/>
            <pc:sldMk cId="2319079123" sldId="337"/>
            <ac:picMk id="16" creationId="{2A8223B5-77EB-44B1-F493-CC5287D16E33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4C16EA-496F-41E3-8CC2-125BA77AF8D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FD4FA2-6C68-486E-9521-5B8DA29C7BE3}">
      <dgm:prSet/>
      <dgm:spPr/>
      <dgm:t>
        <a:bodyPr/>
        <a:lstStyle/>
        <a:p>
          <a:r>
            <a:rPr lang="en-GB" b="1" dirty="0"/>
            <a:t>Student </a:t>
          </a:r>
          <a:r>
            <a:rPr lang="en-GB" b="1" dirty="0" err="1"/>
            <a:t>Name:</a:t>
          </a:r>
          <a:r>
            <a:rPr lang="en-GB" dirty="0" err="1"/>
            <a:t>Stefania</a:t>
          </a:r>
          <a:r>
            <a:rPr lang="en-GB" dirty="0"/>
            <a:t> Diana Deliu</a:t>
          </a:r>
          <a:endParaRPr lang="en-US" dirty="0"/>
        </a:p>
      </dgm:t>
    </dgm:pt>
    <dgm:pt modelId="{5BFE1DDD-6CE2-4840-BE83-8F7B5958A228}" type="parTrans" cxnId="{5A9B2408-8938-4825-9FD2-CBD6C03795C0}">
      <dgm:prSet/>
      <dgm:spPr/>
      <dgm:t>
        <a:bodyPr/>
        <a:lstStyle/>
        <a:p>
          <a:endParaRPr lang="en-US"/>
        </a:p>
      </dgm:t>
    </dgm:pt>
    <dgm:pt modelId="{A1FBCE6A-733E-4707-9A67-8BF1D06C0833}" type="sibTrans" cxnId="{5A9B2408-8938-4825-9FD2-CBD6C03795C0}">
      <dgm:prSet/>
      <dgm:spPr/>
      <dgm:t>
        <a:bodyPr/>
        <a:lstStyle/>
        <a:p>
          <a:endParaRPr lang="en-US"/>
        </a:p>
      </dgm:t>
    </dgm:pt>
    <dgm:pt modelId="{EB13520D-25C1-4D48-BF30-38BC7AA7D6DC}">
      <dgm:prSet/>
      <dgm:spPr/>
      <dgm:t>
        <a:bodyPr/>
        <a:lstStyle/>
        <a:p>
          <a:r>
            <a:rPr lang="en-GB" b="1" dirty="0"/>
            <a:t>Student ID:</a:t>
          </a:r>
          <a:r>
            <a:rPr lang="en-GB" dirty="0"/>
            <a:t>2433437</a:t>
          </a:r>
          <a:endParaRPr lang="en-US" dirty="0"/>
        </a:p>
      </dgm:t>
    </dgm:pt>
    <dgm:pt modelId="{5629B655-18D3-47AE-8208-45C2DD3E74F7}" type="parTrans" cxnId="{C998BEE1-EDB0-4157-A919-DE38194C08F9}">
      <dgm:prSet/>
      <dgm:spPr/>
      <dgm:t>
        <a:bodyPr/>
        <a:lstStyle/>
        <a:p>
          <a:endParaRPr lang="en-US"/>
        </a:p>
      </dgm:t>
    </dgm:pt>
    <dgm:pt modelId="{4B7A447B-9D3D-4CA5-A832-5126C54FFD96}" type="sibTrans" cxnId="{C998BEE1-EDB0-4157-A919-DE38194C08F9}">
      <dgm:prSet/>
      <dgm:spPr/>
      <dgm:t>
        <a:bodyPr/>
        <a:lstStyle/>
        <a:p>
          <a:endParaRPr lang="en-US"/>
        </a:p>
      </dgm:t>
    </dgm:pt>
    <dgm:pt modelId="{D6DE26FD-9AB8-4976-BE7D-3F68E88672F6}">
      <dgm:prSet/>
      <dgm:spPr/>
      <dgm:t>
        <a:bodyPr/>
        <a:lstStyle/>
        <a:p>
          <a:r>
            <a:rPr lang="en-GB" b="1" dirty="0"/>
            <a:t>Lecturer’s </a:t>
          </a:r>
          <a:r>
            <a:rPr lang="en-GB" b="1" dirty="0" err="1"/>
            <a:t>Name:</a:t>
          </a:r>
          <a:r>
            <a:rPr lang="en-GB" dirty="0" err="1"/>
            <a:t>Rebecca</a:t>
          </a:r>
          <a:r>
            <a:rPr lang="en-GB" b="1" dirty="0"/>
            <a:t> </a:t>
          </a:r>
          <a:endParaRPr lang="en-US" dirty="0"/>
        </a:p>
      </dgm:t>
    </dgm:pt>
    <dgm:pt modelId="{A241D73A-9CE2-4AEE-88A8-F742C16082AE}" type="parTrans" cxnId="{E9A03592-B150-41BD-A64D-A6D164511D3F}">
      <dgm:prSet/>
      <dgm:spPr/>
      <dgm:t>
        <a:bodyPr/>
        <a:lstStyle/>
        <a:p>
          <a:endParaRPr lang="en-US"/>
        </a:p>
      </dgm:t>
    </dgm:pt>
    <dgm:pt modelId="{F8041BB1-FBFF-40DD-BA58-CCE3B0CF7707}" type="sibTrans" cxnId="{E9A03592-B150-41BD-A64D-A6D164511D3F}">
      <dgm:prSet/>
      <dgm:spPr/>
      <dgm:t>
        <a:bodyPr/>
        <a:lstStyle/>
        <a:p>
          <a:endParaRPr lang="en-US"/>
        </a:p>
      </dgm:t>
    </dgm:pt>
    <dgm:pt modelId="{A367C965-185B-41D0-B470-2257B531286F}">
      <dgm:prSet/>
      <dgm:spPr/>
      <dgm:t>
        <a:bodyPr/>
        <a:lstStyle/>
        <a:p>
          <a:r>
            <a:rPr lang="en-GB" b="1" dirty="0"/>
            <a:t>Module Code: </a:t>
          </a:r>
          <a:r>
            <a:rPr lang="en-GB" dirty="0"/>
            <a:t>LCLM 4004</a:t>
          </a:r>
          <a:endParaRPr lang="en-US" dirty="0"/>
        </a:p>
      </dgm:t>
    </dgm:pt>
    <dgm:pt modelId="{B515A0CF-BA8D-4394-9CC9-B2E88AA4C7C7}" type="parTrans" cxnId="{6E60913C-5879-4254-8AC4-04B99684AD64}">
      <dgm:prSet/>
      <dgm:spPr/>
      <dgm:t>
        <a:bodyPr/>
        <a:lstStyle/>
        <a:p>
          <a:endParaRPr lang="en-US"/>
        </a:p>
      </dgm:t>
    </dgm:pt>
    <dgm:pt modelId="{B030EC2E-9E44-47BB-8EA3-E9559546EBD6}" type="sibTrans" cxnId="{6E60913C-5879-4254-8AC4-04B99684AD64}">
      <dgm:prSet/>
      <dgm:spPr/>
      <dgm:t>
        <a:bodyPr/>
        <a:lstStyle/>
        <a:p>
          <a:endParaRPr lang="en-US"/>
        </a:p>
      </dgm:t>
    </dgm:pt>
    <dgm:pt modelId="{1987C003-B893-4EAC-BE74-A5F4B1E8C336}">
      <dgm:prSet/>
      <dgm:spPr/>
      <dgm:t>
        <a:bodyPr/>
        <a:lstStyle/>
        <a:p>
          <a:r>
            <a:rPr lang="en-GB" b="1" dirty="0"/>
            <a:t>Module Name: </a:t>
          </a:r>
          <a:r>
            <a:rPr lang="en-GB" dirty="0"/>
            <a:t>Problem Solving and Decision-Making</a:t>
          </a:r>
          <a:endParaRPr lang="en-US" dirty="0"/>
        </a:p>
      </dgm:t>
    </dgm:pt>
    <dgm:pt modelId="{68063FB6-D379-4196-AEFF-A5221B3D5506}" type="parTrans" cxnId="{2097BC51-6F44-4CFD-97AA-4291A6138CF6}">
      <dgm:prSet/>
      <dgm:spPr/>
      <dgm:t>
        <a:bodyPr/>
        <a:lstStyle/>
        <a:p>
          <a:endParaRPr lang="en-US"/>
        </a:p>
      </dgm:t>
    </dgm:pt>
    <dgm:pt modelId="{69DAE8EC-C6B7-4453-86AB-85832F77281B}" type="sibTrans" cxnId="{2097BC51-6F44-4CFD-97AA-4291A6138CF6}">
      <dgm:prSet/>
      <dgm:spPr/>
      <dgm:t>
        <a:bodyPr/>
        <a:lstStyle/>
        <a:p>
          <a:endParaRPr lang="en-US"/>
        </a:p>
      </dgm:t>
    </dgm:pt>
    <dgm:pt modelId="{1224D4D2-6E78-4535-AF5B-A54787DB5F3A}">
      <dgm:prSet/>
      <dgm:spPr/>
      <dgm:t>
        <a:bodyPr/>
        <a:lstStyle/>
        <a:p>
          <a:r>
            <a:rPr lang="en-GB" b="1" dirty="0"/>
            <a:t>Component 1: </a:t>
          </a:r>
          <a:r>
            <a:rPr lang="en-GB" dirty="0"/>
            <a:t>Green Haven Florists</a:t>
          </a:r>
          <a:endParaRPr lang="en-US" dirty="0"/>
        </a:p>
      </dgm:t>
    </dgm:pt>
    <dgm:pt modelId="{56D40D9E-7A42-47A7-BC5D-52B6A3456AEE}" type="parTrans" cxnId="{7755ABBA-3522-4948-9446-112D1FA0388D}">
      <dgm:prSet/>
      <dgm:spPr/>
      <dgm:t>
        <a:bodyPr/>
        <a:lstStyle/>
        <a:p>
          <a:endParaRPr lang="en-US"/>
        </a:p>
      </dgm:t>
    </dgm:pt>
    <dgm:pt modelId="{AEA2BD4B-3AD7-4370-97AA-8180D6397E53}" type="sibTrans" cxnId="{7755ABBA-3522-4948-9446-112D1FA0388D}">
      <dgm:prSet/>
      <dgm:spPr/>
      <dgm:t>
        <a:bodyPr/>
        <a:lstStyle/>
        <a:p>
          <a:endParaRPr lang="en-US"/>
        </a:p>
      </dgm:t>
    </dgm:pt>
    <dgm:pt modelId="{153E90A5-C1FE-449D-BA19-33D840D2095F}" type="pres">
      <dgm:prSet presAssocID="{0D4C16EA-496F-41E3-8CC2-125BA77AF8D4}" presName="vert0" presStyleCnt="0">
        <dgm:presLayoutVars>
          <dgm:dir/>
          <dgm:animOne val="branch"/>
          <dgm:animLvl val="lvl"/>
        </dgm:presLayoutVars>
      </dgm:prSet>
      <dgm:spPr/>
    </dgm:pt>
    <dgm:pt modelId="{CA55B541-EA00-4143-BEFC-68AEFEB8CE56}" type="pres">
      <dgm:prSet presAssocID="{D3FD4FA2-6C68-486E-9521-5B8DA29C7BE3}" presName="thickLine" presStyleLbl="alignNode1" presStyleIdx="0" presStyleCnt="6"/>
      <dgm:spPr/>
    </dgm:pt>
    <dgm:pt modelId="{99ECDCC9-8039-4A02-949F-26431FD224F3}" type="pres">
      <dgm:prSet presAssocID="{D3FD4FA2-6C68-486E-9521-5B8DA29C7BE3}" presName="horz1" presStyleCnt="0"/>
      <dgm:spPr/>
    </dgm:pt>
    <dgm:pt modelId="{8F4BA15E-FF32-488A-98F6-B072BBA56E18}" type="pres">
      <dgm:prSet presAssocID="{D3FD4FA2-6C68-486E-9521-5B8DA29C7BE3}" presName="tx1" presStyleLbl="revTx" presStyleIdx="0" presStyleCnt="6"/>
      <dgm:spPr/>
    </dgm:pt>
    <dgm:pt modelId="{35274100-E0B0-420F-B60D-040ACB360FAF}" type="pres">
      <dgm:prSet presAssocID="{D3FD4FA2-6C68-486E-9521-5B8DA29C7BE3}" presName="vert1" presStyleCnt="0"/>
      <dgm:spPr/>
    </dgm:pt>
    <dgm:pt modelId="{24DD1415-B64C-455F-97BA-106034CCFDCB}" type="pres">
      <dgm:prSet presAssocID="{EB13520D-25C1-4D48-BF30-38BC7AA7D6DC}" presName="thickLine" presStyleLbl="alignNode1" presStyleIdx="1" presStyleCnt="6"/>
      <dgm:spPr/>
    </dgm:pt>
    <dgm:pt modelId="{C1A16FA5-33CF-4380-8C35-1EDA31B20BAF}" type="pres">
      <dgm:prSet presAssocID="{EB13520D-25C1-4D48-BF30-38BC7AA7D6DC}" presName="horz1" presStyleCnt="0"/>
      <dgm:spPr/>
    </dgm:pt>
    <dgm:pt modelId="{140B8E69-8486-4BC4-AE4F-D056F5E6F46D}" type="pres">
      <dgm:prSet presAssocID="{EB13520D-25C1-4D48-BF30-38BC7AA7D6DC}" presName="tx1" presStyleLbl="revTx" presStyleIdx="1" presStyleCnt="6"/>
      <dgm:spPr/>
    </dgm:pt>
    <dgm:pt modelId="{FB020122-5D43-4D57-BC47-A843BF4FE7F3}" type="pres">
      <dgm:prSet presAssocID="{EB13520D-25C1-4D48-BF30-38BC7AA7D6DC}" presName="vert1" presStyleCnt="0"/>
      <dgm:spPr/>
    </dgm:pt>
    <dgm:pt modelId="{2A726CF5-2122-489D-B9EF-2F1075FB9D2A}" type="pres">
      <dgm:prSet presAssocID="{D6DE26FD-9AB8-4976-BE7D-3F68E88672F6}" presName="thickLine" presStyleLbl="alignNode1" presStyleIdx="2" presStyleCnt="6"/>
      <dgm:spPr/>
    </dgm:pt>
    <dgm:pt modelId="{3FD95E00-202C-40F0-9AD5-479DD1A965D2}" type="pres">
      <dgm:prSet presAssocID="{D6DE26FD-9AB8-4976-BE7D-3F68E88672F6}" presName="horz1" presStyleCnt="0"/>
      <dgm:spPr/>
    </dgm:pt>
    <dgm:pt modelId="{FB396A17-D2AA-4CE6-A0FD-B05D7E18B7F6}" type="pres">
      <dgm:prSet presAssocID="{D6DE26FD-9AB8-4976-BE7D-3F68E88672F6}" presName="tx1" presStyleLbl="revTx" presStyleIdx="2" presStyleCnt="6"/>
      <dgm:spPr/>
    </dgm:pt>
    <dgm:pt modelId="{4FB1FB38-9EB5-489E-9161-BE6076C2AD47}" type="pres">
      <dgm:prSet presAssocID="{D6DE26FD-9AB8-4976-BE7D-3F68E88672F6}" presName="vert1" presStyleCnt="0"/>
      <dgm:spPr/>
    </dgm:pt>
    <dgm:pt modelId="{0A8A15BD-C96D-45AA-9780-4E097DFF98D2}" type="pres">
      <dgm:prSet presAssocID="{A367C965-185B-41D0-B470-2257B531286F}" presName="thickLine" presStyleLbl="alignNode1" presStyleIdx="3" presStyleCnt="6"/>
      <dgm:spPr/>
    </dgm:pt>
    <dgm:pt modelId="{FC143DB1-6949-4BA0-BB81-AAFE8B7DDD4D}" type="pres">
      <dgm:prSet presAssocID="{A367C965-185B-41D0-B470-2257B531286F}" presName="horz1" presStyleCnt="0"/>
      <dgm:spPr/>
    </dgm:pt>
    <dgm:pt modelId="{46696120-C28C-401B-BC7E-EE5C51D01490}" type="pres">
      <dgm:prSet presAssocID="{A367C965-185B-41D0-B470-2257B531286F}" presName="tx1" presStyleLbl="revTx" presStyleIdx="3" presStyleCnt="6"/>
      <dgm:spPr/>
    </dgm:pt>
    <dgm:pt modelId="{D1C63900-D393-4020-90AE-849BF6E5511D}" type="pres">
      <dgm:prSet presAssocID="{A367C965-185B-41D0-B470-2257B531286F}" presName="vert1" presStyleCnt="0"/>
      <dgm:spPr/>
    </dgm:pt>
    <dgm:pt modelId="{4319A712-37B6-4133-8DB0-91D205B86D49}" type="pres">
      <dgm:prSet presAssocID="{1987C003-B893-4EAC-BE74-A5F4B1E8C336}" presName="thickLine" presStyleLbl="alignNode1" presStyleIdx="4" presStyleCnt="6"/>
      <dgm:spPr/>
    </dgm:pt>
    <dgm:pt modelId="{FD342D24-9E36-4589-89CD-DA308FF323D2}" type="pres">
      <dgm:prSet presAssocID="{1987C003-B893-4EAC-BE74-A5F4B1E8C336}" presName="horz1" presStyleCnt="0"/>
      <dgm:spPr/>
    </dgm:pt>
    <dgm:pt modelId="{A8AE81A0-DD66-4176-9B01-2358D4B999AE}" type="pres">
      <dgm:prSet presAssocID="{1987C003-B893-4EAC-BE74-A5F4B1E8C336}" presName="tx1" presStyleLbl="revTx" presStyleIdx="4" presStyleCnt="6"/>
      <dgm:spPr/>
    </dgm:pt>
    <dgm:pt modelId="{7AC10EEB-53FA-4A68-993A-C4E453A494D9}" type="pres">
      <dgm:prSet presAssocID="{1987C003-B893-4EAC-BE74-A5F4B1E8C336}" presName="vert1" presStyleCnt="0"/>
      <dgm:spPr/>
    </dgm:pt>
    <dgm:pt modelId="{FFE028FE-4AC7-4B92-87C6-23C19EE0B0EC}" type="pres">
      <dgm:prSet presAssocID="{1224D4D2-6E78-4535-AF5B-A54787DB5F3A}" presName="thickLine" presStyleLbl="alignNode1" presStyleIdx="5" presStyleCnt="6"/>
      <dgm:spPr/>
    </dgm:pt>
    <dgm:pt modelId="{D43BCCC7-D84B-432E-8E8E-89B65ED3914B}" type="pres">
      <dgm:prSet presAssocID="{1224D4D2-6E78-4535-AF5B-A54787DB5F3A}" presName="horz1" presStyleCnt="0"/>
      <dgm:spPr/>
    </dgm:pt>
    <dgm:pt modelId="{0AF04028-4681-4B5B-BB73-4CEF4D7F18EF}" type="pres">
      <dgm:prSet presAssocID="{1224D4D2-6E78-4535-AF5B-A54787DB5F3A}" presName="tx1" presStyleLbl="revTx" presStyleIdx="5" presStyleCnt="6"/>
      <dgm:spPr/>
    </dgm:pt>
    <dgm:pt modelId="{D6538395-B69D-4687-81D9-F683D0CD6E91}" type="pres">
      <dgm:prSet presAssocID="{1224D4D2-6E78-4535-AF5B-A54787DB5F3A}" presName="vert1" presStyleCnt="0"/>
      <dgm:spPr/>
    </dgm:pt>
  </dgm:ptLst>
  <dgm:cxnLst>
    <dgm:cxn modelId="{5A9B2408-8938-4825-9FD2-CBD6C03795C0}" srcId="{0D4C16EA-496F-41E3-8CC2-125BA77AF8D4}" destId="{D3FD4FA2-6C68-486E-9521-5B8DA29C7BE3}" srcOrd="0" destOrd="0" parTransId="{5BFE1DDD-6CE2-4840-BE83-8F7B5958A228}" sibTransId="{A1FBCE6A-733E-4707-9A67-8BF1D06C0833}"/>
    <dgm:cxn modelId="{6E60913C-5879-4254-8AC4-04B99684AD64}" srcId="{0D4C16EA-496F-41E3-8CC2-125BA77AF8D4}" destId="{A367C965-185B-41D0-B470-2257B531286F}" srcOrd="3" destOrd="0" parTransId="{B515A0CF-BA8D-4394-9CC9-B2E88AA4C7C7}" sibTransId="{B030EC2E-9E44-47BB-8EA3-E9559546EBD6}"/>
    <dgm:cxn modelId="{3964545F-C342-4805-A478-1CFF749C1584}" type="presOf" srcId="{0D4C16EA-496F-41E3-8CC2-125BA77AF8D4}" destId="{153E90A5-C1FE-449D-BA19-33D840D2095F}" srcOrd="0" destOrd="0" presId="urn:microsoft.com/office/officeart/2008/layout/LinedList"/>
    <dgm:cxn modelId="{2097BC51-6F44-4CFD-97AA-4291A6138CF6}" srcId="{0D4C16EA-496F-41E3-8CC2-125BA77AF8D4}" destId="{1987C003-B893-4EAC-BE74-A5F4B1E8C336}" srcOrd="4" destOrd="0" parTransId="{68063FB6-D379-4196-AEFF-A5221B3D5506}" sibTransId="{69DAE8EC-C6B7-4453-86AB-85832F77281B}"/>
    <dgm:cxn modelId="{E9A03592-B150-41BD-A64D-A6D164511D3F}" srcId="{0D4C16EA-496F-41E3-8CC2-125BA77AF8D4}" destId="{D6DE26FD-9AB8-4976-BE7D-3F68E88672F6}" srcOrd="2" destOrd="0" parTransId="{A241D73A-9CE2-4AEE-88A8-F742C16082AE}" sibTransId="{F8041BB1-FBFF-40DD-BA58-CCE3B0CF7707}"/>
    <dgm:cxn modelId="{DA14F0B9-8B97-4527-BC7E-923FB18299DD}" type="presOf" srcId="{1987C003-B893-4EAC-BE74-A5F4B1E8C336}" destId="{A8AE81A0-DD66-4176-9B01-2358D4B999AE}" srcOrd="0" destOrd="0" presId="urn:microsoft.com/office/officeart/2008/layout/LinedList"/>
    <dgm:cxn modelId="{7755ABBA-3522-4948-9446-112D1FA0388D}" srcId="{0D4C16EA-496F-41E3-8CC2-125BA77AF8D4}" destId="{1224D4D2-6E78-4535-AF5B-A54787DB5F3A}" srcOrd="5" destOrd="0" parTransId="{56D40D9E-7A42-47A7-BC5D-52B6A3456AEE}" sibTransId="{AEA2BD4B-3AD7-4370-97AA-8180D6397E53}"/>
    <dgm:cxn modelId="{409CF8CD-4DFC-4F84-8F45-E5BA67752038}" type="presOf" srcId="{D3FD4FA2-6C68-486E-9521-5B8DA29C7BE3}" destId="{8F4BA15E-FF32-488A-98F6-B072BBA56E18}" srcOrd="0" destOrd="0" presId="urn:microsoft.com/office/officeart/2008/layout/LinedList"/>
    <dgm:cxn modelId="{924C2BCF-4638-40AB-B795-B536820D37F1}" type="presOf" srcId="{1224D4D2-6E78-4535-AF5B-A54787DB5F3A}" destId="{0AF04028-4681-4B5B-BB73-4CEF4D7F18EF}" srcOrd="0" destOrd="0" presId="urn:microsoft.com/office/officeart/2008/layout/LinedList"/>
    <dgm:cxn modelId="{167B38D8-5874-4B44-A887-51C2AD490A3B}" type="presOf" srcId="{D6DE26FD-9AB8-4976-BE7D-3F68E88672F6}" destId="{FB396A17-D2AA-4CE6-A0FD-B05D7E18B7F6}" srcOrd="0" destOrd="0" presId="urn:microsoft.com/office/officeart/2008/layout/LinedList"/>
    <dgm:cxn modelId="{8B8766DB-B4C3-4AEE-A7DF-A93AD102B76F}" type="presOf" srcId="{A367C965-185B-41D0-B470-2257B531286F}" destId="{46696120-C28C-401B-BC7E-EE5C51D01490}" srcOrd="0" destOrd="0" presId="urn:microsoft.com/office/officeart/2008/layout/LinedList"/>
    <dgm:cxn modelId="{C998BEE1-EDB0-4157-A919-DE38194C08F9}" srcId="{0D4C16EA-496F-41E3-8CC2-125BA77AF8D4}" destId="{EB13520D-25C1-4D48-BF30-38BC7AA7D6DC}" srcOrd="1" destOrd="0" parTransId="{5629B655-18D3-47AE-8208-45C2DD3E74F7}" sibTransId="{4B7A447B-9D3D-4CA5-A832-5126C54FFD96}"/>
    <dgm:cxn modelId="{1B484DF6-E5F6-48FA-AAC1-1C2E7A9BF0BB}" type="presOf" srcId="{EB13520D-25C1-4D48-BF30-38BC7AA7D6DC}" destId="{140B8E69-8486-4BC4-AE4F-D056F5E6F46D}" srcOrd="0" destOrd="0" presId="urn:microsoft.com/office/officeart/2008/layout/LinedList"/>
    <dgm:cxn modelId="{F0E1CBE2-4627-4D4F-A188-C4A3A4266F94}" type="presParOf" srcId="{153E90A5-C1FE-449D-BA19-33D840D2095F}" destId="{CA55B541-EA00-4143-BEFC-68AEFEB8CE56}" srcOrd="0" destOrd="0" presId="urn:microsoft.com/office/officeart/2008/layout/LinedList"/>
    <dgm:cxn modelId="{A4BDD52E-04D3-4FD8-B066-731AC88B61C4}" type="presParOf" srcId="{153E90A5-C1FE-449D-BA19-33D840D2095F}" destId="{99ECDCC9-8039-4A02-949F-26431FD224F3}" srcOrd="1" destOrd="0" presId="urn:microsoft.com/office/officeart/2008/layout/LinedList"/>
    <dgm:cxn modelId="{C8131ECB-C31D-4A79-A837-AF468B5C09EA}" type="presParOf" srcId="{99ECDCC9-8039-4A02-949F-26431FD224F3}" destId="{8F4BA15E-FF32-488A-98F6-B072BBA56E18}" srcOrd="0" destOrd="0" presId="urn:microsoft.com/office/officeart/2008/layout/LinedList"/>
    <dgm:cxn modelId="{65149811-C2FA-4B7E-8FA6-74A23A63119D}" type="presParOf" srcId="{99ECDCC9-8039-4A02-949F-26431FD224F3}" destId="{35274100-E0B0-420F-B60D-040ACB360FAF}" srcOrd="1" destOrd="0" presId="urn:microsoft.com/office/officeart/2008/layout/LinedList"/>
    <dgm:cxn modelId="{24B637FF-2672-4AC7-A0E0-4A284F2D4625}" type="presParOf" srcId="{153E90A5-C1FE-449D-BA19-33D840D2095F}" destId="{24DD1415-B64C-455F-97BA-106034CCFDCB}" srcOrd="2" destOrd="0" presId="urn:microsoft.com/office/officeart/2008/layout/LinedList"/>
    <dgm:cxn modelId="{17FC1F46-8B99-46B7-8E02-14BD3E0A92BE}" type="presParOf" srcId="{153E90A5-C1FE-449D-BA19-33D840D2095F}" destId="{C1A16FA5-33CF-4380-8C35-1EDA31B20BAF}" srcOrd="3" destOrd="0" presId="urn:microsoft.com/office/officeart/2008/layout/LinedList"/>
    <dgm:cxn modelId="{07FAF278-010F-49B8-8A40-D563CABE766D}" type="presParOf" srcId="{C1A16FA5-33CF-4380-8C35-1EDA31B20BAF}" destId="{140B8E69-8486-4BC4-AE4F-D056F5E6F46D}" srcOrd="0" destOrd="0" presId="urn:microsoft.com/office/officeart/2008/layout/LinedList"/>
    <dgm:cxn modelId="{BACB5DD4-BFD2-4055-B31B-DD2D4F194F87}" type="presParOf" srcId="{C1A16FA5-33CF-4380-8C35-1EDA31B20BAF}" destId="{FB020122-5D43-4D57-BC47-A843BF4FE7F3}" srcOrd="1" destOrd="0" presId="urn:microsoft.com/office/officeart/2008/layout/LinedList"/>
    <dgm:cxn modelId="{410E2E51-B068-4165-A7E9-E64299D92A47}" type="presParOf" srcId="{153E90A5-C1FE-449D-BA19-33D840D2095F}" destId="{2A726CF5-2122-489D-B9EF-2F1075FB9D2A}" srcOrd="4" destOrd="0" presId="urn:microsoft.com/office/officeart/2008/layout/LinedList"/>
    <dgm:cxn modelId="{596A091C-749A-455C-B37F-6ED98F914C30}" type="presParOf" srcId="{153E90A5-C1FE-449D-BA19-33D840D2095F}" destId="{3FD95E00-202C-40F0-9AD5-479DD1A965D2}" srcOrd="5" destOrd="0" presId="urn:microsoft.com/office/officeart/2008/layout/LinedList"/>
    <dgm:cxn modelId="{357CB7B8-D85E-4F5C-9A81-398C5D208CD9}" type="presParOf" srcId="{3FD95E00-202C-40F0-9AD5-479DD1A965D2}" destId="{FB396A17-D2AA-4CE6-A0FD-B05D7E18B7F6}" srcOrd="0" destOrd="0" presId="urn:microsoft.com/office/officeart/2008/layout/LinedList"/>
    <dgm:cxn modelId="{CF391ED3-D42B-4153-908D-6A751B2161E3}" type="presParOf" srcId="{3FD95E00-202C-40F0-9AD5-479DD1A965D2}" destId="{4FB1FB38-9EB5-489E-9161-BE6076C2AD47}" srcOrd="1" destOrd="0" presId="urn:microsoft.com/office/officeart/2008/layout/LinedList"/>
    <dgm:cxn modelId="{FA2D7A9B-692D-45FC-93EB-4E00C1665D10}" type="presParOf" srcId="{153E90A5-C1FE-449D-BA19-33D840D2095F}" destId="{0A8A15BD-C96D-45AA-9780-4E097DFF98D2}" srcOrd="6" destOrd="0" presId="urn:microsoft.com/office/officeart/2008/layout/LinedList"/>
    <dgm:cxn modelId="{6ECB5EAB-2485-4C93-8F09-C60B8D6D0AAA}" type="presParOf" srcId="{153E90A5-C1FE-449D-BA19-33D840D2095F}" destId="{FC143DB1-6949-4BA0-BB81-AAFE8B7DDD4D}" srcOrd="7" destOrd="0" presId="urn:microsoft.com/office/officeart/2008/layout/LinedList"/>
    <dgm:cxn modelId="{04B77086-ECF2-4FAC-B606-7C9675ECC8D6}" type="presParOf" srcId="{FC143DB1-6949-4BA0-BB81-AAFE8B7DDD4D}" destId="{46696120-C28C-401B-BC7E-EE5C51D01490}" srcOrd="0" destOrd="0" presId="urn:microsoft.com/office/officeart/2008/layout/LinedList"/>
    <dgm:cxn modelId="{ADFB67E4-DAD0-4EAA-A07A-500A5C1B1F65}" type="presParOf" srcId="{FC143DB1-6949-4BA0-BB81-AAFE8B7DDD4D}" destId="{D1C63900-D393-4020-90AE-849BF6E5511D}" srcOrd="1" destOrd="0" presId="urn:microsoft.com/office/officeart/2008/layout/LinedList"/>
    <dgm:cxn modelId="{FFC136D4-3539-4CEF-82F7-E2F5CEF1656C}" type="presParOf" srcId="{153E90A5-C1FE-449D-BA19-33D840D2095F}" destId="{4319A712-37B6-4133-8DB0-91D205B86D49}" srcOrd="8" destOrd="0" presId="urn:microsoft.com/office/officeart/2008/layout/LinedList"/>
    <dgm:cxn modelId="{B13B0A4E-E54D-45BB-BF7F-44E030DCCEA8}" type="presParOf" srcId="{153E90A5-C1FE-449D-BA19-33D840D2095F}" destId="{FD342D24-9E36-4589-89CD-DA308FF323D2}" srcOrd="9" destOrd="0" presId="urn:microsoft.com/office/officeart/2008/layout/LinedList"/>
    <dgm:cxn modelId="{F30D841B-BA6E-4567-8EE3-15685C19240D}" type="presParOf" srcId="{FD342D24-9E36-4589-89CD-DA308FF323D2}" destId="{A8AE81A0-DD66-4176-9B01-2358D4B999AE}" srcOrd="0" destOrd="0" presId="urn:microsoft.com/office/officeart/2008/layout/LinedList"/>
    <dgm:cxn modelId="{D8BB2784-D92A-4E3E-B1D5-FA859F0E1053}" type="presParOf" srcId="{FD342D24-9E36-4589-89CD-DA308FF323D2}" destId="{7AC10EEB-53FA-4A68-993A-C4E453A494D9}" srcOrd="1" destOrd="0" presId="urn:microsoft.com/office/officeart/2008/layout/LinedList"/>
    <dgm:cxn modelId="{21ACAF5D-0A56-41F6-A9E4-9B4375341400}" type="presParOf" srcId="{153E90A5-C1FE-449D-BA19-33D840D2095F}" destId="{FFE028FE-4AC7-4B92-87C6-23C19EE0B0EC}" srcOrd="10" destOrd="0" presId="urn:microsoft.com/office/officeart/2008/layout/LinedList"/>
    <dgm:cxn modelId="{8C99286F-C109-45C1-95FC-036C8390B23D}" type="presParOf" srcId="{153E90A5-C1FE-449D-BA19-33D840D2095F}" destId="{D43BCCC7-D84B-432E-8E8E-89B65ED3914B}" srcOrd="11" destOrd="0" presId="urn:microsoft.com/office/officeart/2008/layout/LinedList"/>
    <dgm:cxn modelId="{379AC718-80C6-4608-873F-5E1956F6336E}" type="presParOf" srcId="{D43BCCC7-D84B-432E-8E8E-89B65ED3914B}" destId="{0AF04028-4681-4B5B-BB73-4CEF4D7F18EF}" srcOrd="0" destOrd="0" presId="urn:microsoft.com/office/officeart/2008/layout/LinedList"/>
    <dgm:cxn modelId="{20022764-4EE8-4936-910F-6785E0AADFEF}" type="presParOf" srcId="{D43BCCC7-D84B-432E-8E8E-89B65ED3914B}" destId="{D6538395-B69D-4687-81D9-F683D0CD6E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B52089-4E18-44B9-85B1-36D192774F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C70B60B-CA0D-4A2A-A68C-C786C2285F45}">
      <dgm:prSet/>
      <dgm:spPr/>
      <dgm:t>
        <a:bodyPr/>
        <a:lstStyle/>
        <a:p>
          <a:r>
            <a:rPr lang="en-GB" dirty="0"/>
            <a:t>I will now be talking about the problems that Liam and Pryia are bot facing with their business.</a:t>
          </a:r>
          <a:endParaRPr lang="en-US" dirty="0"/>
        </a:p>
      </dgm:t>
    </dgm:pt>
    <dgm:pt modelId="{6ADF2B77-8EA8-4ACB-AB3E-212077D3EAD5}" type="parTrans" cxnId="{C1E5FE9F-FB8C-4C20-A721-A57C50BF7FDB}">
      <dgm:prSet/>
      <dgm:spPr/>
      <dgm:t>
        <a:bodyPr/>
        <a:lstStyle/>
        <a:p>
          <a:endParaRPr lang="en-US"/>
        </a:p>
      </dgm:t>
    </dgm:pt>
    <dgm:pt modelId="{9F8CB7CD-F592-4E67-8945-F5977363B8E5}" type="sibTrans" cxnId="{C1E5FE9F-FB8C-4C20-A721-A57C50BF7FDB}">
      <dgm:prSet/>
      <dgm:spPr/>
      <dgm:t>
        <a:bodyPr/>
        <a:lstStyle/>
        <a:p>
          <a:endParaRPr lang="en-US"/>
        </a:p>
      </dgm:t>
    </dgm:pt>
    <dgm:pt modelId="{C7FCEE45-F0F5-4450-B904-92167B0618FE}">
      <dgm:prSet/>
      <dgm:spPr/>
      <dgm:t>
        <a:bodyPr/>
        <a:lstStyle/>
        <a:p>
          <a:r>
            <a:rPr lang="en-GB"/>
            <a:t>the issues is that they only relay on walk ins and they are losing people since things are changing around the area that the shop is located.</a:t>
          </a:r>
          <a:endParaRPr lang="en-US"/>
        </a:p>
      </dgm:t>
    </dgm:pt>
    <dgm:pt modelId="{4061A399-8A27-45B5-BDF1-9C63BA8A5887}" type="parTrans" cxnId="{4513D7C6-21C0-4F1C-BEB5-62A813754083}">
      <dgm:prSet/>
      <dgm:spPr/>
      <dgm:t>
        <a:bodyPr/>
        <a:lstStyle/>
        <a:p>
          <a:endParaRPr lang="en-US"/>
        </a:p>
      </dgm:t>
    </dgm:pt>
    <dgm:pt modelId="{56B82BDA-238F-4DA3-A8D7-10454892AC59}" type="sibTrans" cxnId="{4513D7C6-21C0-4F1C-BEB5-62A813754083}">
      <dgm:prSet/>
      <dgm:spPr/>
      <dgm:t>
        <a:bodyPr/>
        <a:lstStyle/>
        <a:p>
          <a:endParaRPr lang="en-US"/>
        </a:p>
      </dgm:t>
    </dgm:pt>
    <dgm:pt modelId="{A66714D7-7595-4109-94A5-0DB437D1D573}">
      <dgm:prSet/>
      <dgm:spPr/>
      <dgm:t>
        <a:bodyPr/>
        <a:lstStyle/>
        <a:p>
          <a:r>
            <a:rPr lang="en-GB"/>
            <a:t>They are making less profit and a lot of stress comes to them since its their business.</a:t>
          </a:r>
          <a:endParaRPr lang="en-US"/>
        </a:p>
      </dgm:t>
    </dgm:pt>
    <dgm:pt modelId="{F567CA89-EA50-465F-960C-6B8B8A05CF5E}" type="parTrans" cxnId="{47FEE3D2-4ED8-4546-9CE6-AE96991CEA61}">
      <dgm:prSet/>
      <dgm:spPr/>
      <dgm:t>
        <a:bodyPr/>
        <a:lstStyle/>
        <a:p>
          <a:endParaRPr lang="en-US"/>
        </a:p>
      </dgm:t>
    </dgm:pt>
    <dgm:pt modelId="{23FF5E4A-EB35-4415-A156-94061FAFCFF9}" type="sibTrans" cxnId="{47FEE3D2-4ED8-4546-9CE6-AE96991CEA61}">
      <dgm:prSet/>
      <dgm:spPr/>
      <dgm:t>
        <a:bodyPr/>
        <a:lstStyle/>
        <a:p>
          <a:endParaRPr lang="en-US"/>
        </a:p>
      </dgm:t>
    </dgm:pt>
    <dgm:pt modelId="{B0ABCDA6-0783-4142-96D8-85E9DDDD1E2A}">
      <dgm:prSet/>
      <dgm:spPr/>
      <dgm:t>
        <a:bodyPr/>
        <a:lstStyle/>
        <a:p>
          <a:r>
            <a:rPr lang="en-GB"/>
            <a:t>Not as many customers since there is less foot traffic , they have lac of social media skills which wont help them with having the option of delivery for customers.</a:t>
          </a:r>
          <a:endParaRPr lang="en-US"/>
        </a:p>
      </dgm:t>
    </dgm:pt>
    <dgm:pt modelId="{8B68C811-55C1-4072-A12F-BD640B191B1C}" type="parTrans" cxnId="{8B666403-9F8B-403E-9BFE-ADB159024FA9}">
      <dgm:prSet/>
      <dgm:spPr/>
      <dgm:t>
        <a:bodyPr/>
        <a:lstStyle/>
        <a:p>
          <a:endParaRPr lang="en-US"/>
        </a:p>
      </dgm:t>
    </dgm:pt>
    <dgm:pt modelId="{E36C44D7-9316-4E9E-BB5A-5D9C88AC0273}" type="sibTrans" cxnId="{8B666403-9F8B-403E-9BFE-ADB159024FA9}">
      <dgm:prSet/>
      <dgm:spPr/>
      <dgm:t>
        <a:bodyPr/>
        <a:lstStyle/>
        <a:p>
          <a:endParaRPr lang="en-US"/>
        </a:p>
      </dgm:t>
    </dgm:pt>
    <dgm:pt modelId="{336DB23C-6CD9-46A7-9271-A9B02A3C79F1}" type="pres">
      <dgm:prSet presAssocID="{B6B52089-4E18-44B9-85B1-36D192774FF5}" presName="root" presStyleCnt="0">
        <dgm:presLayoutVars>
          <dgm:dir/>
          <dgm:resizeHandles val="exact"/>
        </dgm:presLayoutVars>
      </dgm:prSet>
      <dgm:spPr/>
    </dgm:pt>
    <dgm:pt modelId="{2EDF1ABA-91E4-485C-9300-5ABB96A4AF39}" type="pres">
      <dgm:prSet presAssocID="{5C70B60B-CA0D-4A2A-A68C-C786C2285F45}" presName="compNode" presStyleCnt="0"/>
      <dgm:spPr/>
    </dgm:pt>
    <dgm:pt modelId="{8EBB9AEC-80B3-4D9C-AC05-E9F4C61E1836}" type="pres">
      <dgm:prSet presAssocID="{5C70B60B-CA0D-4A2A-A68C-C786C2285F45}" presName="bgRect" presStyleLbl="bgShp" presStyleIdx="0" presStyleCnt="4"/>
      <dgm:spPr/>
    </dgm:pt>
    <dgm:pt modelId="{00D83324-7CC3-4D0F-B3DF-9DF49943FB44}" type="pres">
      <dgm:prSet presAssocID="{5C70B60B-CA0D-4A2A-A68C-C786C2285F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E0F5334-A272-4EA7-B530-C5EF1C386D6F}" type="pres">
      <dgm:prSet presAssocID="{5C70B60B-CA0D-4A2A-A68C-C786C2285F45}" presName="spaceRect" presStyleCnt="0"/>
      <dgm:spPr/>
    </dgm:pt>
    <dgm:pt modelId="{65BF8EF0-87D5-4523-88AF-BE710B1B973A}" type="pres">
      <dgm:prSet presAssocID="{5C70B60B-CA0D-4A2A-A68C-C786C2285F45}" presName="parTx" presStyleLbl="revTx" presStyleIdx="0" presStyleCnt="4">
        <dgm:presLayoutVars>
          <dgm:chMax val="0"/>
          <dgm:chPref val="0"/>
        </dgm:presLayoutVars>
      </dgm:prSet>
      <dgm:spPr/>
    </dgm:pt>
    <dgm:pt modelId="{51D8791B-C1F7-46DD-8CB2-AE3F25918352}" type="pres">
      <dgm:prSet presAssocID="{9F8CB7CD-F592-4E67-8945-F5977363B8E5}" presName="sibTrans" presStyleCnt="0"/>
      <dgm:spPr/>
    </dgm:pt>
    <dgm:pt modelId="{46A14C13-0934-411F-BB2D-13463CED1A8C}" type="pres">
      <dgm:prSet presAssocID="{C7FCEE45-F0F5-4450-B904-92167B0618FE}" presName="compNode" presStyleCnt="0"/>
      <dgm:spPr/>
    </dgm:pt>
    <dgm:pt modelId="{7F8E59BF-619A-4253-9B31-3105A8A1E3AA}" type="pres">
      <dgm:prSet presAssocID="{C7FCEE45-F0F5-4450-B904-92167B0618FE}" presName="bgRect" presStyleLbl="bgShp" presStyleIdx="1" presStyleCnt="4"/>
      <dgm:spPr/>
    </dgm:pt>
    <dgm:pt modelId="{815C115B-6214-48B2-9913-1E4846522794}" type="pres">
      <dgm:prSet presAssocID="{C7FCEE45-F0F5-4450-B904-92167B0618F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4738398A-FB9E-4165-8D8B-D027577EC659}" type="pres">
      <dgm:prSet presAssocID="{C7FCEE45-F0F5-4450-B904-92167B0618FE}" presName="spaceRect" presStyleCnt="0"/>
      <dgm:spPr/>
    </dgm:pt>
    <dgm:pt modelId="{29D44940-9548-481E-905E-AE5DD8A004E7}" type="pres">
      <dgm:prSet presAssocID="{C7FCEE45-F0F5-4450-B904-92167B0618FE}" presName="parTx" presStyleLbl="revTx" presStyleIdx="1" presStyleCnt="4">
        <dgm:presLayoutVars>
          <dgm:chMax val="0"/>
          <dgm:chPref val="0"/>
        </dgm:presLayoutVars>
      </dgm:prSet>
      <dgm:spPr/>
    </dgm:pt>
    <dgm:pt modelId="{0B77CEDD-686A-468C-BE73-3D09BEE1681E}" type="pres">
      <dgm:prSet presAssocID="{56B82BDA-238F-4DA3-A8D7-10454892AC59}" presName="sibTrans" presStyleCnt="0"/>
      <dgm:spPr/>
    </dgm:pt>
    <dgm:pt modelId="{BAF1E966-F414-4AC4-8E7F-314511C8B0E5}" type="pres">
      <dgm:prSet presAssocID="{A66714D7-7595-4109-94A5-0DB437D1D573}" presName="compNode" presStyleCnt="0"/>
      <dgm:spPr/>
    </dgm:pt>
    <dgm:pt modelId="{F78B3504-54BC-4240-8389-2F00F7A7F6CF}" type="pres">
      <dgm:prSet presAssocID="{A66714D7-7595-4109-94A5-0DB437D1D573}" presName="bgRect" presStyleLbl="bgShp" presStyleIdx="2" presStyleCnt="4"/>
      <dgm:spPr/>
    </dgm:pt>
    <dgm:pt modelId="{D0C81941-57A8-49A1-A8E8-56A59EBBA348}" type="pres">
      <dgm:prSet presAssocID="{A66714D7-7595-4109-94A5-0DB437D1D57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732DDD0-2B80-4C63-832B-D05EBFCDF229}" type="pres">
      <dgm:prSet presAssocID="{A66714D7-7595-4109-94A5-0DB437D1D573}" presName="spaceRect" presStyleCnt="0"/>
      <dgm:spPr/>
    </dgm:pt>
    <dgm:pt modelId="{6DA18E17-80B4-4C85-B613-72128BB269AA}" type="pres">
      <dgm:prSet presAssocID="{A66714D7-7595-4109-94A5-0DB437D1D573}" presName="parTx" presStyleLbl="revTx" presStyleIdx="2" presStyleCnt="4">
        <dgm:presLayoutVars>
          <dgm:chMax val="0"/>
          <dgm:chPref val="0"/>
        </dgm:presLayoutVars>
      </dgm:prSet>
      <dgm:spPr/>
    </dgm:pt>
    <dgm:pt modelId="{4D92527F-A1B0-45E4-9A73-649719F849F5}" type="pres">
      <dgm:prSet presAssocID="{23FF5E4A-EB35-4415-A156-94061FAFCFF9}" presName="sibTrans" presStyleCnt="0"/>
      <dgm:spPr/>
    </dgm:pt>
    <dgm:pt modelId="{735D35C0-60E5-4A8F-B1AD-23E129BDC193}" type="pres">
      <dgm:prSet presAssocID="{B0ABCDA6-0783-4142-96D8-85E9DDDD1E2A}" presName="compNode" presStyleCnt="0"/>
      <dgm:spPr/>
    </dgm:pt>
    <dgm:pt modelId="{E0C957B2-9FD5-4283-BAF2-E5468F71A4AB}" type="pres">
      <dgm:prSet presAssocID="{B0ABCDA6-0783-4142-96D8-85E9DDDD1E2A}" presName="bgRect" presStyleLbl="bgShp" presStyleIdx="3" presStyleCnt="4"/>
      <dgm:spPr/>
    </dgm:pt>
    <dgm:pt modelId="{3BE4B7FF-CCAA-4E77-BDBA-9173680CC722}" type="pres">
      <dgm:prSet presAssocID="{B0ABCDA6-0783-4142-96D8-85E9DDDD1E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C7AA36C6-A3E4-47E9-936C-12D2B8F9B6F1}" type="pres">
      <dgm:prSet presAssocID="{B0ABCDA6-0783-4142-96D8-85E9DDDD1E2A}" presName="spaceRect" presStyleCnt="0"/>
      <dgm:spPr/>
    </dgm:pt>
    <dgm:pt modelId="{9F2CE2C2-C061-4C8D-AC1D-3E0FD7826EF2}" type="pres">
      <dgm:prSet presAssocID="{B0ABCDA6-0783-4142-96D8-85E9DDDD1E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B666403-9F8B-403E-9BFE-ADB159024FA9}" srcId="{B6B52089-4E18-44B9-85B1-36D192774FF5}" destId="{B0ABCDA6-0783-4142-96D8-85E9DDDD1E2A}" srcOrd="3" destOrd="0" parTransId="{8B68C811-55C1-4072-A12F-BD640B191B1C}" sibTransId="{E36C44D7-9316-4E9E-BB5A-5D9C88AC0273}"/>
    <dgm:cxn modelId="{1C0D9832-C0C1-49CE-AD43-DFB240E09D95}" type="presOf" srcId="{A66714D7-7595-4109-94A5-0DB437D1D573}" destId="{6DA18E17-80B4-4C85-B613-72128BB269AA}" srcOrd="0" destOrd="0" presId="urn:microsoft.com/office/officeart/2018/2/layout/IconVerticalSolidList"/>
    <dgm:cxn modelId="{9271D38E-0D30-40CA-935E-3AF95CC34657}" type="presOf" srcId="{5C70B60B-CA0D-4A2A-A68C-C786C2285F45}" destId="{65BF8EF0-87D5-4523-88AF-BE710B1B973A}" srcOrd="0" destOrd="0" presId="urn:microsoft.com/office/officeart/2018/2/layout/IconVerticalSolidList"/>
    <dgm:cxn modelId="{C1E5FE9F-FB8C-4C20-A721-A57C50BF7FDB}" srcId="{B6B52089-4E18-44B9-85B1-36D192774FF5}" destId="{5C70B60B-CA0D-4A2A-A68C-C786C2285F45}" srcOrd="0" destOrd="0" parTransId="{6ADF2B77-8EA8-4ACB-AB3E-212077D3EAD5}" sibTransId="{9F8CB7CD-F592-4E67-8945-F5977363B8E5}"/>
    <dgm:cxn modelId="{5552B9A8-575B-4E1D-832B-863974FDC8A4}" type="presOf" srcId="{B6B52089-4E18-44B9-85B1-36D192774FF5}" destId="{336DB23C-6CD9-46A7-9271-A9B02A3C79F1}" srcOrd="0" destOrd="0" presId="urn:microsoft.com/office/officeart/2018/2/layout/IconVerticalSolidList"/>
    <dgm:cxn modelId="{4513D7C6-21C0-4F1C-BEB5-62A813754083}" srcId="{B6B52089-4E18-44B9-85B1-36D192774FF5}" destId="{C7FCEE45-F0F5-4450-B904-92167B0618FE}" srcOrd="1" destOrd="0" parTransId="{4061A399-8A27-45B5-BDF1-9C63BA8A5887}" sibTransId="{56B82BDA-238F-4DA3-A8D7-10454892AC59}"/>
    <dgm:cxn modelId="{EDAC2ECF-9D39-4CB6-9230-37E663D86894}" type="presOf" srcId="{C7FCEE45-F0F5-4450-B904-92167B0618FE}" destId="{29D44940-9548-481E-905E-AE5DD8A004E7}" srcOrd="0" destOrd="0" presId="urn:microsoft.com/office/officeart/2018/2/layout/IconVerticalSolidList"/>
    <dgm:cxn modelId="{47FEE3D2-4ED8-4546-9CE6-AE96991CEA61}" srcId="{B6B52089-4E18-44B9-85B1-36D192774FF5}" destId="{A66714D7-7595-4109-94A5-0DB437D1D573}" srcOrd="2" destOrd="0" parTransId="{F567CA89-EA50-465F-960C-6B8B8A05CF5E}" sibTransId="{23FF5E4A-EB35-4415-A156-94061FAFCFF9}"/>
    <dgm:cxn modelId="{9DA6F9FA-B666-4F4F-9F74-C5D75390E96D}" type="presOf" srcId="{B0ABCDA6-0783-4142-96D8-85E9DDDD1E2A}" destId="{9F2CE2C2-C061-4C8D-AC1D-3E0FD7826EF2}" srcOrd="0" destOrd="0" presId="urn:microsoft.com/office/officeart/2018/2/layout/IconVerticalSolidList"/>
    <dgm:cxn modelId="{FF434465-A3E7-4A6B-AC47-7A4BB65161C4}" type="presParOf" srcId="{336DB23C-6CD9-46A7-9271-A9B02A3C79F1}" destId="{2EDF1ABA-91E4-485C-9300-5ABB96A4AF39}" srcOrd="0" destOrd="0" presId="urn:microsoft.com/office/officeart/2018/2/layout/IconVerticalSolidList"/>
    <dgm:cxn modelId="{BC51AA55-FBB1-4DAA-B6D5-78E3E05EA413}" type="presParOf" srcId="{2EDF1ABA-91E4-485C-9300-5ABB96A4AF39}" destId="{8EBB9AEC-80B3-4D9C-AC05-E9F4C61E1836}" srcOrd="0" destOrd="0" presId="urn:microsoft.com/office/officeart/2018/2/layout/IconVerticalSolidList"/>
    <dgm:cxn modelId="{E5E8B197-B06E-4680-B7C9-E683A82A116E}" type="presParOf" srcId="{2EDF1ABA-91E4-485C-9300-5ABB96A4AF39}" destId="{00D83324-7CC3-4D0F-B3DF-9DF49943FB44}" srcOrd="1" destOrd="0" presId="urn:microsoft.com/office/officeart/2018/2/layout/IconVerticalSolidList"/>
    <dgm:cxn modelId="{748C6F35-4BFD-4D1F-B99B-A93C7BEB3811}" type="presParOf" srcId="{2EDF1ABA-91E4-485C-9300-5ABB96A4AF39}" destId="{AE0F5334-A272-4EA7-B530-C5EF1C386D6F}" srcOrd="2" destOrd="0" presId="urn:microsoft.com/office/officeart/2018/2/layout/IconVerticalSolidList"/>
    <dgm:cxn modelId="{B888EB36-5902-49AD-BD9C-13FFB373DDD0}" type="presParOf" srcId="{2EDF1ABA-91E4-485C-9300-5ABB96A4AF39}" destId="{65BF8EF0-87D5-4523-88AF-BE710B1B973A}" srcOrd="3" destOrd="0" presId="urn:microsoft.com/office/officeart/2018/2/layout/IconVerticalSolidList"/>
    <dgm:cxn modelId="{1E01324B-D732-47DC-BDCC-63D0A2B29CD4}" type="presParOf" srcId="{336DB23C-6CD9-46A7-9271-A9B02A3C79F1}" destId="{51D8791B-C1F7-46DD-8CB2-AE3F25918352}" srcOrd="1" destOrd="0" presId="urn:microsoft.com/office/officeart/2018/2/layout/IconVerticalSolidList"/>
    <dgm:cxn modelId="{C1AF045A-4ED5-409B-AC11-D3A469D9197F}" type="presParOf" srcId="{336DB23C-6CD9-46A7-9271-A9B02A3C79F1}" destId="{46A14C13-0934-411F-BB2D-13463CED1A8C}" srcOrd="2" destOrd="0" presId="urn:microsoft.com/office/officeart/2018/2/layout/IconVerticalSolidList"/>
    <dgm:cxn modelId="{C0D89CC3-A131-4164-A6CA-66D97B0F7381}" type="presParOf" srcId="{46A14C13-0934-411F-BB2D-13463CED1A8C}" destId="{7F8E59BF-619A-4253-9B31-3105A8A1E3AA}" srcOrd="0" destOrd="0" presId="urn:microsoft.com/office/officeart/2018/2/layout/IconVerticalSolidList"/>
    <dgm:cxn modelId="{AA9AA474-F7F1-4D06-A2E3-201CF3757F91}" type="presParOf" srcId="{46A14C13-0934-411F-BB2D-13463CED1A8C}" destId="{815C115B-6214-48B2-9913-1E4846522794}" srcOrd="1" destOrd="0" presId="urn:microsoft.com/office/officeart/2018/2/layout/IconVerticalSolidList"/>
    <dgm:cxn modelId="{600D8FA8-5D43-49A4-8EDC-8CB9D7231390}" type="presParOf" srcId="{46A14C13-0934-411F-BB2D-13463CED1A8C}" destId="{4738398A-FB9E-4165-8D8B-D027577EC659}" srcOrd="2" destOrd="0" presId="urn:microsoft.com/office/officeart/2018/2/layout/IconVerticalSolidList"/>
    <dgm:cxn modelId="{F702E165-9842-44B7-B055-09F82921B384}" type="presParOf" srcId="{46A14C13-0934-411F-BB2D-13463CED1A8C}" destId="{29D44940-9548-481E-905E-AE5DD8A004E7}" srcOrd="3" destOrd="0" presId="urn:microsoft.com/office/officeart/2018/2/layout/IconVerticalSolidList"/>
    <dgm:cxn modelId="{9A618924-808C-4539-B93B-B18EB2AFEEE9}" type="presParOf" srcId="{336DB23C-6CD9-46A7-9271-A9B02A3C79F1}" destId="{0B77CEDD-686A-468C-BE73-3D09BEE1681E}" srcOrd="3" destOrd="0" presId="urn:microsoft.com/office/officeart/2018/2/layout/IconVerticalSolidList"/>
    <dgm:cxn modelId="{F68E671D-EF70-47C7-8D3D-29B05DA4E072}" type="presParOf" srcId="{336DB23C-6CD9-46A7-9271-A9B02A3C79F1}" destId="{BAF1E966-F414-4AC4-8E7F-314511C8B0E5}" srcOrd="4" destOrd="0" presId="urn:microsoft.com/office/officeart/2018/2/layout/IconVerticalSolidList"/>
    <dgm:cxn modelId="{D0B363CC-F82F-45F7-99BD-112A12CB5EFB}" type="presParOf" srcId="{BAF1E966-F414-4AC4-8E7F-314511C8B0E5}" destId="{F78B3504-54BC-4240-8389-2F00F7A7F6CF}" srcOrd="0" destOrd="0" presId="urn:microsoft.com/office/officeart/2018/2/layout/IconVerticalSolidList"/>
    <dgm:cxn modelId="{2A0BACB9-F97D-4E81-A2A9-4699E01BFF5D}" type="presParOf" srcId="{BAF1E966-F414-4AC4-8E7F-314511C8B0E5}" destId="{D0C81941-57A8-49A1-A8E8-56A59EBBA348}" srcOrd="1" destOrd="0" presId="urn:microsoft.com/office/officeart/2018/2/layout/IconVerticalSolidList"/>
    <dgm:cxn modelId="{AD5902A1-35CC-44FD-8D9D-5B3781F605D2}" type="presParOf" srcId="{BAF1E966-F414-4AC4-8E7F-314511C8B0E5}" destId="{F732DDD0-2B80-4C63-832B-D05EBFCDF229}" srcOrd="2" destOrd="0" presId="urn:microsoft.com/office/officeart/2018/2/layout/IconVerticalSolidList"/>
    <dgm:cxn modelId="{78B7D3AB-C69E-4271-9428-D5ECB4D0686E}" type="presParOf" srcId="{BAF1E966-F414-4AC4-8E7F-314511C8B0E5}" destId="{6DA18E17-80B4-4C85-B613-72128BB269AA}" srcOrd="3" destOrd="0" presId="urn:microsoft.com/office/officeart/2018/2/layout/IconVerticalSolidList"/>
    <dgm:cxn modelId="{8EBAFC05-F78E-423B-8DDF-42FC5DFD550A}" type="presParOf" srcId="{336DB23C-6CD9-46A7-9271-A9B02A3C79F1}" destId="{4D92527F-A1B0-45E4-9A73-649719F849F5}" srcOrd="5" destOrd="0" presId="urn:microsoft.com/office/officeart/2018/2/layout/IconVerticalSolidList"/>
    <dgm:cxn modelId="{AD3E37FC-8137-4F18-815A-BF4552E97B47}" type="presParOf" srcId="{336DB23C-6CD9-46A7-9271-A9B02A3C79F1}" destId="{735D35C0-60E5-4A8F-B1AD-23E129BDC193}" srcOrd="6" destOrd="0" presId="urn:microsoft.com/office/officeart/2018/2/layout/IconVerticalSolidList"/>
    <dgm:cxn modelId="{5D9E4C29-9230-4A56-886B-BC47B7628958}" type="presParOf" srcId="{735D35C0-60E5-4A8F-B1AD-23E129BDC193}" destId="{E0C957B2-9FD5-4283-BAF2-E5468F71A4AB}" srcOrd="0" destOrd="0" presId="urn:microsoft.com/office/officeart/2018/2/layout/IconVerticalSolidList"/>
    <dgm:cxn modelId="{05F81926-4ED7-428D-B3F6-A4002FF2493E}" type="presParOf" srcId="{735D35C0-60E5-4A8F-B1AD-23E129BDC193}" destId="{3BE4B7FF-CCAA-4E77-BDBA-9173680CC722}" srcOrd="1" destOrd="0" presId="urn:microsoft.com/office/officeart/2018/2/layout/IconVerticalSolidList"/>
    <dgm:cxn modelId="{24F61386-AFBB-4B75-BAE6-320CD64EE847}" type="presParOf" srcId="{735D35C0-60E5-4A8F-B1AD-23E129BDC193}" destId="{C7AA36C6-A3E4-47E9-936C-12D2B8F9B6F1}" srcOrd="2" destOrd="0" presId="urn:microsoft.com/office/officeart/2018/2/layout/IconVerticalSolidList"/>
    <dgm:cxn modelId="{454367FF-17BF-48F4-88C5-851CA0E02CF5}" type="presParOf" srcId="{735D35C0-60E5-4A8F-B1AD-23E129BDC193}" destId="{9F2CE2C2-C061-4C8D-AC1D-3E0FD7826E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E3741F-1169-4286-BE83-3669B3134E05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31FD12F-FFAA-40E6-BCB2-0A592E592EC6}">
      <dgm:prSet/>
      <dgm:spPr/>
      <dgm:t>
        <a:bodyPr/>
        <a:lstStyle/>
        <a:p>
          <a:r>
            <a:rPr lang="en-GB"/>
            <a:t>PESTEL framework is a tool used to analyze the factors that can impact a business.</a:t>
          </a:r>
          <a:endParaRPr lang="en-US"/>
        </a:p>
      </dgm:t>
    </dgm:pt>
    <dgm:pt modelId="{FFB12DBB-9D55-4795-8D35-CBC382DF6B84}" type="parTrans" cxnId="{7E82034E-3837-4EEB-B1EF-9ED6B91BBA98}">
      <dgm:prSet/>
      <dgm:spPr/>
      <dgm:t>
        <a:bodyPr/>
        <a:lstStyle/>
        <a:p>
          <a:endParaRPr lang="en-US"/>
        </a:p>
      </dgm:t>
    </dgm:pt>
    <dgm:pt modelId="{286ECB21-9C4C-4BDF-A905-19021C50C993}" type="sibTrans" cxnId="{7E82034E-3837-4EEB-B1EF-9ED6B91BBA98}">
      <dgm:prSet/>
      <dgm:spPr/>
      <dgm:t>
        <a:bodyPr/>
        <a:lstStyle/>
        <a:p>
          <a:endParaRPr lang="en-US"/>
        </a:p>
      </dgm:t>
    </dgm:pt>
    <dgm:pt modelId="{45D9C3A6-C974-45B4-9031-E97A69608D20}">
      <dgm:prSet/>
      <dgm:spPr/>
      <dgm:t>
        <a:bodyPr/>
        <a:lstStyle/>
        <a:p>
          <a:r>
            <a:rPr lang="en-GB"/>
            <a:t>Its used to understand the external environment.</a:t>
          </a:r>
          <a:endParaRPr lang="en-US"/>
        </a:p>
      </dgm:t>
    </dgm:pt>
    <dgm:pt modelId="{9794499D-4333-4B71-8444-D7CB41201BEB}" type="parTrans" cxnId="{FEA6A400-71A1-430A-8D11-B1C23D8EED4A}">
      <dgm:prSet/>
      <dgm:spPr/>
      <dgm:t>
        <a:bodyPr/>
        <a:lstStyle/>
        <a:p>
          <a:endParaRPr lang="en-US"/>
        </a:p>
      </dgm:t>
    </dgm:pt>
    <dgm:pt modelId="{1BE2B114-8131-40EA-B4B0-718B5875EC2F}" type="sibTrans" cxnId="{FEA6A400-71A1-430A-8D11-B1C23D8EED4A}">
      <dgm:prSet/>
      <dgm:spPr/>
      <dgm:t>
        <a:bodyPr/>
        <a:lstStyle/>
        <a:p>
          <a:endParaRPr lang="en-US"/>
        </a:p>
      </dgm:t>
    </dgm:pt>
    <dgm:pt modelId="{5856311C-1F16-4198-8EAD-50719E2D3B24}">
      <dgm:prSet/>
      <dgm:spPr/>
      <dgm:t>
        <a:bodyPr/>
        <a:lstStyle/>
        <a:p>
          <a:r>
            <a:rPr lang="en-GB"/>
            <a:t>To use it you have to use those insights to inform your strategy.</a:t>
          </a:r>
          <a:endParaRPr lang="en-US"/>
        </a:p>
      </dgm:t>
    </dgm:pt>
    <dgm:pt modelId="{1BF65344-7EE6-4047-B09A-D86F1B94685D}" type="parTrans" cxnId="{F562EA79-E19F-4A10-9386-D52E704E3919}">
      <dgm:prSet/>
      <dgm:spPr/>
      <dgm:t>
        <a:bodyPr/>
        <a:lstStyle/>
        <a:p>
          <a:endParaRPr lang="en-US"/>
        </a:p>
      </dgm:t>
    </dgm:pt>
    <dgm:pt modelId="{C9341088-5A96-479B-93B4-B526A9D9FB54}" type="sibTrans" cxnId="{F562EA79-E19F-4A10-9386-D52E704E3919}">
      <dgm:prSet/>
      <dgm:spPr/>
      <dgm:t>
        <a:bodyPr/>
        <a:lstStyle/>
        <a:p>
          <a:endParaRPr lang="en-US"/>
        </a:p>
      </dgm:t>
    </dgm:pt>
    <dgm:pt modelId="{5ACB60E9-BC9D-442B-9331-60BA3ADE591B}">
      <dgm:prSet/>
      <dgm:spPr/>
      <dgm:t>
        <a:bodyPr/>
        <a:lstStyle/>
        <a:p>
          <a:r>
            <a:rPr lang="en-GB"/>
            <a:t>The benefit of this framework is understanding the business/ improve planning and identify new opportunities.   </a:t>
          </a:r>
          <a:endParaRPr lang="en-US"/>
        </a:p>
      </dgm:t>
    </dgm:pt>
    <dgm:pt modelId="{00B9D20B-000A-40F8-B23E-4F8141B1366D}" type="parTrans" cxnId="{FC97F817-BC00-4904-B231-04C5BA92EB5D}">
      <dgm:prSet/>
      <dgm:spPr/>
      <dgm:t>
        <a:bodyPr/>
        <a:lstStyle/>
        <a:p>
          <a:endParaRPr lang="en-US"/>
        </a:p>
      </dgm:t>
    </dgm:pt>
    <dgm:pt modelId="{199A17A7-046C-4094-92E2-2A7C8D117CE1}" type="sibTrans" cxnId="{FC97F817-BC00-4904-B231-04C5BA92EB5D}">
      <dgm:prSet/>
      <dgm:spPr/>
      <dgm:t>
        <a:bodyPr/>
        <a:lstStyle/>
        <a:p>
          <a:endParaRPr lang="en-US"/>
        </a:p>
      </dgm:t>
    </dgm:pt>
    <dgm:pt modelId="{65413387-74DD-45D9-9F3D-09A67D86E682}">
      <dgm:prSet/>
      <dgm:spPr/>
      <dgm:t>
        <a:bodyPr/>
        <a:lstStyle/>
        <a:p>
          <a:r>
            <a:rPr lang="en-GB"/>
            <a:t>May lead to information overload/time consuming.</a:t>
          </a:r>
          <a:endParaRPr lang="en-US"/>
        </a:p>
      </dgm:t>
    </dgm:pt>
    <dgm:pt modelId="{98F143FD-B4EA-445E-A5E6-E0BA488D226D}" type="parTrans" cxnId="{115B00AE-ABEE-45CD-9D2E-8FD4F7BF498A}">
      <dgm:prSet/>
      <dgm:spPr/>
      <dgm:t>
        <a:bodyPr/>
        <a:lstStyle/>
        <a:p>
          <a:endParaRPr lang="en-US"/>
        </a:p>
      </dgm:t>
    </dgm:pt>
    <dgm:pt modelId="{BEAF610D-6762-495D-B3D0-CF7E20C1D79D}" type="sibTrans" cxnId="{115B00AE-ABEE-45CD-9D2E-8FD4F7BF498A}">
      <dgm:prSet/>
      <dgm:spPr/>
      <dgm:t>
        <a:bodyPr/>
        <a:lstStyle/>
        <a:p>
          <a:endParaRPr lang="en-US"/>
        </a:p>
      </dgm:t>
    </dgm:pt>
    <dgm:pt modelId="{998A8537-0F87-41C0-9174-EB0EC4AA0FAF}" type="pres">
      <dgm:prSet presAssocID="{69E3741F-1169-4286-BE83-3669B3134E05}" presName="linear" presStyleCnt="0">
        <dgm:presLayoutVars>
          <dgm:animLvl val="lvl"/>
          <dgm:resizeHandles val="exact"/>
        </dgm:presLayoutVars>
      </dgm:prSet>
      <dgm:spPr/>
    </dgm:pt>
    <dgm:pt modelId="{7DF3278C-A192-49D5-8B18-85746A3735B2}" type="pres">
      <dgm:prSet presAssocID="{A31FD12F-FFAA-40E6-BCB2-0A592E592EC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A2498F0-FB02-422C-AAAD-7920AAD2BAB0}" type="pres">
      <dgm:prSet presAssocID="{A31FD12F-FFAA-40E6-BCB2-0A592E592EC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EA6A400-71A1-430A-8D11-B1C23D8EED4A}" srcId="{A31FD12F-FFAA-40E6-BCB2-0A592E592EC6}" destId="{45D9C3A6-C974-45B4-9031-E97A69608D20}" srcOrd="0" destOrd="0" parTransId="{9794499D-4333-4B71-8444-D7CB41201BEB}" sibTransId="{1BE2B114-8131-40EA-B4B0-718B5875EC2F}"/>
    <dgm:cxn modelId="{FC97F817-BC00-4904-B231-04C5BA92EB5D}" srcId="{A31FD12F-FFAA-40E6-BCB2-0A592E592EC6}" destId="{5ACB60E9-BC9D-442B-9331-60BA3ADE591B}" srcOrd="2" destOrd="0" parTransId="{00B9D20B-000A-40F8-B23E-4F8141B1366D}" sibTransId="{199A17A7-046C-4094-92E2-2A7C8D117CE1}"/>
    <dgm:cxn modelId="{79D71424-142D-4F9C-961B-5D19CD51A2D6}" type="presOf" srcId="{5ACB60E9-BC9D-442B-9331-60BA3ADE591B}" destId="{AA2498F0-FB02-422C-AAAD-7920AAD2BAB0}" srcOrd="0" destOrd="2" presId="urn:microsoft.com/office/officeart/2005/8/layout/vList2"/>
    <dgm:cxn modelId="{7E82034E-3837-4EEB-B1EF-9ED6B91BBA98}" srcId="{69E3741F-1169-4286-BE83-3669B3134E05}" destId="{A31FD12F-FFAA-40E6-BCB2-0A592E592EC6}" srcOrd="0" destOrd="0" parTransId="{FFB12DBB-9D55-4795-8D35-CBC382DF6B84}" sibTransId="{286ECB21-9C4C-4BDF-A905-19021C50C993}"/>
    <dgm:cxn modelId="{F562EA79-E19F-4A10-9386-D52E704E3919}" srcId="{A31FD12F-FFAA-40E6-BCB2-0A592E592EC6}" destId="{5856311C-1F16-4198-8EAD-50719E2D3B24}" srcOrd="1" destOrd="0" parTransId="{1BF65344-7EE6-4047-B09A-D86F1B94685D}" sibTransId="{C9341088-5A96-479B-93B4-B526A9D9FB54}"/>
    <dgm:cxn modelId="{1139667B-D300-4E0D-AF2C-7348FC0AD784}" type="presOf" srcId="{69E3741F-1169-4286-BE83-3669B3134E05}" destId="{998A8537-0F87-41C0-9174-EB0EC4AA0FAF}" srcOrd="0" destOrd="0" presId="urn:microsoft.com/office/officeart/2005/8/layout/vList2"/>
    <dgm:cxn modelId="{115B00AE-ABEE-45CD-9D2E-8FD4F7BF498A}" srcId="{A31FD12F-FFAA-40E6-BCB2-0A592E592EC6}" destId="{65413387-74DD-45D9-9F3D-09A67D86E682}" srcOrd="3" destOrd="0" parTransId="{98F143FD-B4EA-445E-A5E6-E0BA488D226D}" sibTransId="{BEAF610D-6762-495D-B3D0-CF7E20C1D79D}"/>
    <dgm:cxn modelId="{A3FA5FB9-7567-49F1-B4F9-4D43C27FC69C}" type="presOf" srcId="{45D9C3A6-C974-45B4-9031-E97A69608D20}" destId="{AA2498F0-FB02-422C-AAAD-7920AAD2BAB0}" srcOrd="0" destOrd="0" presId="urn:microsoft.com/office/officeart/2005/8/layout/vList2"/>
    <dgm:cxn modelId="{6FC74FD5-AAD0-4FCC-ADF0-6E3B1A3B6066}" type="presOf" srcId="{5856311C-1F16-4198-8EAD-50719E2D3B24}" destId="{AA2498F0-FB02-422C-AAAD-7920AAD2BAB0}" srcOrd="0" destOrd="1" presId="urn:microsoft.com/office/officeart/2005/8/layout/vList2"/>
    <dgm:cxn modelId="{EDF428E4-92E3-40A3-AD3D-C16E68675F27}" type="presOf" srcId="{65413387-74DD-45D9-9F3D-09A67D86E682}" destId="{AA2498F0-FB02-422C-AAAD-7920AAD2BAB0}" srcOrd="0" destOrd="3" presId="urn:microsoft.com/office/officeart/2005/8/layout/vList2"/>
    <dgm:cxn modelId="{D6403AFC-810D-4259-950E-1CDAB9B3BDE1}" type="presOf" srcId="{A31FD12F-FFAA-40E6-BCB2-0A592E592EC6}" destId="{7DF3278C-A192-49D5-8B18-85746A3735B2}" srcOrd="0" destOrd="0" presId="urn:microsoft.com/office/officeart/2005/8/layout/vList2"/>
    <dgm:cxn modelId="{05172794-56F3-45BD-A74C-8050886BE68D}" type="presParOf" srcId="{998A8537-0F87-41C0-9174-EB0EC4AA0FAF}" destId="{7DF3278C-A192-49D5-8B18-85746A3735B2}" srcOrd="0" destOrd="0" presId="urn:microsoft.com/office/officeart/2005/8/layout/vList2"/>
    <dgm:cxn modelId="{F22F648E-2A0F-4983-8D34-EDA691FFD26D}" type="presParOf" srcId="{998A8537-0F87-41C0-9174-EB0EC4AA0FAF}" destId="{AA2498F0-FB02-422C-AAAD-7920AAD2BAB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C963E7-D85C-46A1-AD59-F413088A62A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23D20E-C042-4227-8906-0DEB1C574C28}">
      <dgm:prSet/>
      <dgm:spPr/>
      <dgm:t>
        <a:bodyPr/>
        <a:lstStyle/>
        <a:p>
          <a:r>
            <a:rPr lang="en-GB" dirty="0"/>
            <a:t>Explain what the Cause-and-Effect Model is- Shows how one event or factor lead to a specific outcome.</a:t>
          </a:r>
          <a:endParaRPr lang="en-US" dirty="0"/>
        </a:p>
      </dgm:t>
    </dgm:pt>
    <dgm:pt modelId="{3A91084B-2B9C-4C40-ABDB-3FFD556993BF}" type="parTrans" cxnId="{E1D5956E-C16F-4B11-B116-D88392C66D81}">
      <dgm:prSet/>
      <dgm:spPr/>
      <dgm:t>
        <a:bodyPr/>
        <a:lstStyle/>
        <a:p>
          <a:endParaRPr lang="en-US"/>
        </a:p>
      </dgm:t>
    </dgm:pt>
    <dgm:pt modelId="{8515CBCD-AD56-450B-8C2A-4C1CE68FE611}" type="sibTrans" cxnId="{E1D5956E-C16F-4B11-B116-D88392C66D81}">
      <dgm:prSet/>
      <dgm:spPr/>
      <dgm:t>
        <a:bodyPr/>
        <a:lstStyle/>
        <a:p>
          <a:endParaRPr lang="en-US"/>
        </a:p>
      </dgm:t>
    </dgm:pt>
    <dgm:pt modelId="{B8371B5E-F533-4F07-A434-DDE8E776EDDE}">
      <dgm:prSet/>
      <dgm:spPr/>
      <dgm:t>
        <a:bodyPr/>
        <a:lstStyle/>
        <a:p>
          <a:r>
            <a:rPr lang="en-GB"/>
            <a:t>Its used to understand the different factors/ make good decisions.</a:t>
          </a:r>
          <a:endParaRPr lang="en-US"/>
        </a:p>
      </dgm:t>
    </dgm:pt>
    <dgm:pt modelId="{400D73A3-1981-4038-80E7-2C537B43FA5F}" type="parTrans" cxnId="{7B03F5A5-4FB0-4541-A154-B1789665F474}">
      <dgm:prSet/>
      <dgm:spPr/>
      <dgm:t>
        <a:bodyPr/>
        <a:lstStyle/>
        <a:p>
          <a:endParaRPr lang="en-US"/>
        </a:p>
      </dgm:t>
    </dgm:pt>
    <dgm:pt modelId="{886BF3F9-EEB3-4B1A-95EC-E3FDF943E4CF}" type="sibTrans" cxnId="{7B03F5A5-4FB0-4541-A154-B1789665F474}">
      <dgm:prSet/>
      <dgm:spPr/>
      <dgm:t>
        <a:bodyPr/>
        <a:lstStyle/>
        <a:p>
          <a:endParaRPr lang="en-US"/>
        </a:p>
      </dgm:t>
    </dgm:pt>
    <dgm:pt modelId="{64B52BA8-E239-41FF-B7B9-5B98F0EDB1B5}">
      <dgm:prSet/>
      <dgm:spPr/>
      <dgm:t>
        <a:bodyPr/>
        <a:lstStyle/>
        <a:p>
          <a:r>
            <a:rPr lang="en-GB"/>
            <a:t>How changes in the cause impact effects everything. </a:t>
          </a:r>
          <a:endParaRPr lang="en-US"/>
        </a:p>
      </dgm:t>
    </dgm:pt>
    <dgm:pt modelId="{E1C3AD9B-DFF5-421E-B968-4879EABCAEE5}" type="parTrans" cxnId="{8728C4FB-4B88-4F4A-AEAF-F7091FB40A8A}">
      <dgm:prSet/>
      <dgm:spPr/>
      <dgm:t>
        <a:bodyPr/>
        <a:lstStyle/>
        <a:p>
          <a:endParaRPr lang="en-US"/>
        </a:p>
      </dgm:t>
    </dgm:pt>
    <dgm:pt modelId="{354C94AF-9C19-4E37-B25F-5801D31D7A93}" type="sibTrans" cxnId="{8728C4FB-4B88-4F4A-AEAF-F7091FB40A8A}">
      <dgm:prSet/>
      <dgm:spPr/>
      <dgm:t>
        <a:bodyPr/>
        <a:lstStyle/>
        <a:p>
          <a:endParaRPr lang="en-US"/>
        </a:p>
      </dgm:t>
    </dgm:pt>
    <dgm:pt modelId="{068A7F4F-1300-46C4-BDC3-1ABD2EC714BA}">
      <dgm:prSet/>
      <dgm:spPr/>
      <dgm:t>
        <a:bodyPr/>
        <a:lstStyle/>
        <a:p>
          <a:r>
            <a:rPr lang="en-GB"/>
            <a:t>Benefits is that is a better way of understanding improve decision making.</a:t>
          </a:r>
          <a:endParaRPr lang="en-US"/>
        </a:p>
      </dgm:t>
    </dgm:pt>
    <dgm:pt modelId="{5D0379A2-55CA-4B45-B712-D9329F249353}" type="parTrans" cxnId="{4C95786D-880D-44ED-AF64-314063364F37}">
      <dgm:prSet/>
      <dgm:spPr/>
      <dgm:t>
        <a:bodyPr/>
        <a:lstStyle/>
        <a:p>
          <a:endParaRPr lang="en-US"/>
        </a:p>
      </dgm:t>
    </dgm:pt>
    <dgm:pt modelId="{77A0F47D-A6B3-45F8-8F94-05F72B01B06A}" type="sibTrans" cxnId="{4C95786D-880D-44ED-AF64-314063364F37}">
      <dgm:prSet/>
      <dgm:spPr/>
      <dgm:t>
        <a:bodyPr/>
        <a:lstStyle/>
        <a:p>
          <a:endParaRPr lang="en-US"/>
        </a:p>
      </dgm:t>
    </dgm:pt>
    <dgm:pt modelId="{FB2031C3-F365-47F7-B4E5-8F46938BC617}" type="pres">
      <dgm:prSet presAssocID="{C5C963E7-D85C-46A1-AD59-F413088A62A2}" presName="linear" presStyleCnt="0">
        <dgm:presLayoutVars>
          <dgm:animLvl val="lvl"/>
          <dgm:resizeHandles val="exact"/>
        </dgm:presLayoutVars>
      </dgm:prSet>
      <dgm:spPr/>
    </dgm:pt>
    <dgm:pt modelId="{71BC5341-C6F1-444B-9437-655F0333758A}" type="pres">
      <dgm:prSet presAssocID="{9523D20E-C042-4227-8906-0DEB1C574C2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FD6ABF3-EBFC-4C68-8813-31D119D0F744}" type="pres">
      <dgm:prSet presAssocID="{9523D20E-C042-4227-8906-0DEB1C574C2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D76F60D-7926-43B0-B17C-73DD78B61319}" type="presOf" srcId="{9523D20E-C042-4227-8906-0DEB1C574C28}" destId="{71BC5341-C6F1-444B-9437-655F0333758A}" srcOrd="0" destOrd="0" presId="urn:microsoft.com/office/officeart/2005/8/layout/vList2"/>
    <dgm:cxn modelId="{A4922C4C-86DB-4518-A792-8FFE176F0B85}" type="presOf" srcId="{64B52BA8-E239-41FF-B7B9-5B98F0EDB1B5}" destId="{AFD6ABF3-EBFC-4C68-8813-31D119D0F744}" srcOrd="0" destOrd="1" presId="urn:microsoft.com/office/officeart/2005/8/layout/vList2"/>
    <dgm:cxn modelId="{4C95786D-880D-44ED-AF64-314063364F37}" srcId="{9523D20E-C042-4227-8906-0DEB1C574C28}" destId="{068A7F4F-1300-46C4-BDC3-1ABD2EC714BA}" srcOrd="2" destOrd="0" parTransId="{5D0379A2-55CA-4B45-B712-D9329F249353}" sibTransId="{77A0F47D-A6B3-45F8-8F94-05F72B01B06A}"/>
    <dgm:cxn modelId="{E1D5956E-C16F-4B11-B116-D88392C66D81}" srcId="{C5C963E7-D85C-46A1-AD59-F413088A62A2}" destId="{9523D20E-C042-4227-8906-0DEB1C574C28}" srcOrd="0" destOrd="0" parTransId="{3A91084B-2B9C-4C40-ABDB-3FFD556993BF}" sibTransId="{8515CBCD-AD56-450B-8C2A-4C1CE68FE611}"/>
    <dgm:cxn modelId="{7582FC53-E457-423A-87CC-2641CACF4CD5}" type="presOf" srcId="{B8371B5E-F533-4F07-A434-DDE8E776EDDE}" destId="{AFD6ABF3-EBFC-4C68-8813-31D119D0F744}" srcOrd="0" destOrd="0" presId="urn:microsoft.com/office/officeart/2005/8/layout/vList2"/>
    <dgm:cxn modelId="{C1628B93-15B5-44A5-827E-C8FBE8403A3F}" type="presOf" srcId="{068A7F4F-1300-46C4-BDC3-1ABD2EC714BA}" destId="{AFD6ABF3-EBFC-4C68-8813-31D119D0F744}" srcOrd="0" destOrd="2" presId="urn:microsoft.com/office/officeart/2005/8/layout/vList2"/>
    <dgm:cxn modelId="{7B03F5A5-4FB0-4541-A154-B1789665F474}" srcId="{9523D20E-C042-4227-8906-0DEB1C574C28}" destId="{B8371B5E-F533-4F07-A434-DDE8E776EDDE}" srcOrd="0" destOrd="0" parTransId="{400D73A3-1981-4038-80E7-2C537B43FA5F}" sibTransId="{886BF3F9-EEB3-4B1A-95EC-E3FDF943E4CF}"/>
    <dgm:cxn modelId="{A33C6BD3-C7EA-48AE-B741-75C97E68157D}" type="presOf" srcId="{C5C963E7-D85C-46A1-AD59-F413088A62A2}" destId="{FB2031C3-F365-47F7-B4E5-8F46938BC617}" srcOrd="0" destOrd="0" presId="urn:microsoft.com/office/officeart/2005/8/layout/vList2"/>
    <dgm:cxn modelId="{8728C4FB-4B88-4F4A-AEAF-F7091FB40A8A}" srcId="{9523D20E-C042-4227-8906-0DEB1C574C28}" destId="{64B52BA8-E239-41FF-B7B9-5B98F0EDB1B5}" srcOrd="1" destOrd="0" parTransId="{E1C3AD9B-DFF5-421E-B968-4879EABCAEE5}" sibTransId="{354C94AF-9C19-4E37-B25F-5801D31D7A93}"/>
    <dgm:cxn modelId="{94D4D682-904E-4C03-950A-9D017986C79C}" type="presParOf" srcId="{FB2031C3-F365-47F7-B4E5-8F46938BC617}" destId="{71BC5341-C6F1-444B-9437-655F0333758A}" srcOrd="0" destOrd="0" presId="urn:microsoft.com/office/officeart/2005/8/layout/vList2"/>
    <dgm:cxn modelId="{FEB42A75-E01E-4B1D-B7AF-710F88510DD2}" type="presParOf" srcId="{FB2031C3-F365-47F7-B4E5-8F46938BC617}" destId="{AFD6ABF3-EBFC-4C68-8813-31D119D0F74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5B541-EA00-4143-BEFC-68AEFEB8CE56}">
      <dsp:nvSpPr>
        <dsp:cNvPr id="0" name=""/>
        <dsp:cNvSpPr/>
      </dsp:nvSpPr>
      <dsp:spPr>
        <a:xfrm>
          <a:off x="0" y="2389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BA15E-FF32-488A-98F6-B072BBA56E18}">
      <dsp:nvSpPr>
        <dsp:cNvPr id="0" name=""/>
        <dsp:cNvSpPr/>
      </dsp:nvSpPr>
      <dsp:spPr>
        <a:xfrm>
          <a:off x="0" y="2389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Student </a:t>
          </a:r>
          <a:r>
            <a:rPr lang="en-GB" sz="3700" b="1" kern="1200" dirty="0" err="1"/>
            <a:t>Name:</a:t>
          </a:r>
          <a:r>
            <a:rPr lang="en-GB" sz="3700" kern="1200" dirty="0" err="1"/>
            <a:t>Stefania</a:t>
          </a:r>
          <a:r>
            <a:rPr lang="en-GB" sz="3700" kern="1200" dirty="0"/>
            <a:t> Diana Deliu</a:t>
          </a:r>
          <a:endParaRPr lang="en-US" sz="3700" kern="1200" dirty="0"/>
        </a:p>
      </dsp:txBody>
      <dsp:txXfrm>
        <a:off x="0" y="2389"/>
        <a:ext cx="10774391" cy="814811"/>
      </dsp:txXfrm>
    </dsp:sp>
    <dsp:sp modelId="{24DD1415-B64C-455F-97BA-106034CCFDCB}">
      <dsp:nvSpPr>
        <dsp:cNvPr id="0" name=""/>
        <dsp:cNvSpPr/>
      </dsp:nvSpPr>
      <dsp:spPr>
        <a:xfrm>
          <a:off x="0" y="817200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B8E69-8486-4BC4-AE4F-D056F5E6F46D}">
      <dsp:nvSpPr>
        <dsp:cNvPr id="0" name=""/>
        <dsp:cNvSpPr/>
      </dsp:nvSpPr>
      <dsp:spPr>
        <a:xfrm>
          <a:off x="0" y="817200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Student ID:</a:t>
          </a:r>
          <a:r>
            <a:rPr lang="en-GB" sz="3700" kern="1200" dirty="0"/>
            <a:t>2433437</a:t>
          </a:r>
          <a:endParaRPr lang="en-US" sz="3700" kern="1200" dirty="0"/>
        </a:p>
      </dsp:txBody>
      <dsp:txXfrm>
        <a:off x="0" y="817200"/>
        <a:ext cx="10774391" cy="814811"/>
      </dsp:txXfrm>
    </dsp:sp>
    <dsp:sp modelId="{2A726CF5-2122-489D-B9EF-2F1075FB9D2A}">
      <dsp:nvSpPr>
        <dsp:cNvPr id="0" name=""/>
        <dsp:cNvSpPr/>
      </dsp:nvSpPr>
      <dsp:spPr>
        <a:xfrm>
          <a:off x="0" y="1632012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96A17-D2AA-4CE6-A0FD-B05D7E18B7F6}">
      <dsp:nvSpPr>
        <dsp:cNvPr id="0" name=""/>
        <dsp:cNvSpPr/>
      </dsp:nvSpPr>
      <dsp:spPr>
        <a:xfrm>
          <a:off x="0" y="1632012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Lecturer’s </a:t>
          </a:r>
          <a:r>
            <a:rPr lang="en-GB" sz="3700" b="1" kern="1200" dirty="0" err="1"/>
            <a:t>Name:</a:t>
          </a:r>
          <a:r>
            <a:rPr lang="en-GB" sz="3700" kern="1200" dirty="0" err="1"/>
            <a:t>Rebecca</a:t>
          </a:r>
          <a:r>
            <a:rPr lang="en-GB" sz="3700" b="1" kern="1200" dirty="0"/>
            <a:t> </a:t>
          </a:r>
          <a:endParaRPr lang="en-US" sz="3700" kern="1200" dirty="0"/>
        </a:p>
      </dsp:txBody>
      <dsp:txXfrm>
        <a:off x="0" y="1632012"/>
        <a:ext cx="10774391" cy="814811"/>
      </dsp:txXfrm>
    </dsp:sp>
    <dsp:sp modelId="{0A8A15BD-C96D-45AA-9780-4E097DFF98D2}">
      <dsp:nvSpPr>
        <dsp:cNvPr id="0" name=""/>
        <dsp:cNvSpPr/>
      </dsp:nvSpPr>
      <dsp:spPr>
        <a:xfrm>
          <a:off x="0" y="2446823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96120-C28C-401B-BC7E-EE5C51D01490}">
      <dsp:nvSpPr>
        <dsp:cNvPr id="0" name=""/>
        <dsp:cNvSpPr/>
      </dsp:nvSpPr>
      <dsp:spPr>
        <a:xfrm>
          <a:off x="0" y="2446823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Module Code: </a:t>
          </a:r>
          <a:r>
            <a:rPr lang="en-GB" sz="3700" kern="1200" dirty="0"/>
            <a:t>LCLM 4004</a:t>
          </a:r>
          <a:endParaRPr lang="en-US" sz="3700" kern="1200" dirty="0"/>
        </a:p>
      </dsp:txBody>
      <dsp:txXfrm>
        <a:off x="0" y="2446823"/>
        <a:ext cx="10774391" cy="814811"/>
      </dsp:txXfrm>
    </dsp:sp>
    <dsp:sp modelId="{4319A712-37B6-4133-8DB0-91D205B86D49}">
      <dsp:nvSpPr>
        <dsp:cNvPr id="0" name=""/>
        <dsp:cNvSpPr/>
      </dsp:nvSpPr>
      <dsp:spPr>
        <a:xfrm>
          <a:off x="0" y="3261634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E81A0-DD66-4176-9B01-2358D4B999AE}">
      <dsp:nvSpPr>
        <dsp:cNvPr id="0" name=""/>
        <dsp:cNvSpPr/>
      </dsp:nvSpPr>
      <dsp:spPr>
        <a:xfrm>
          <a:off x="0" y="3261634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Module Name: </a:t>
          </a:r>
          <a:r>
            <a:rPr lang="en-GB" sz="3700" kern="1200" dirty="0"/>
            <a:t>Problem Solving and Decision-Making</a:t>
          </a:r>
          <a:endParaRPr lang="en-US" sz="3700" kern="1200" dirty="0"/>
        </a:p>
      </dsp:txBody>
      <dsp:txXfrm>
        <a:off x="0" y="3261634"/>
        <a:ext cx="10774391" cy="814811"/>
      </dsp:txXfrm>
    </dsp:sp>
    <dsp:sp modelId="{FFE028FE-4AC7-4B92-87C6-23C19EE0B0EC}">
      <dsp:nvSpPr>
        <dsp:cNvPr id="0" name=""/>
        <dsp:cNvSpPr/>
      </dsp:nvSpPr>
      <dsp:spPr>
        <a:xfrm>
          <a:off x="0" y="4076446"/>
          <a:ext cx="1077439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04028-4681-4B5B-BB73-4CEF4D7F18EF}">
      <dsp:nvSpPr>
        <dsp:cNvPr id="0" name=""/>
        <dsp:cNvSpPr/>
      </dsp:nvSpPr>
      <dsp:spPr>
        <a:xfrm>
          <a:off x="0" y="4076446"/>
          <a:ext cx="10774391" cy="814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/>
            <a:t>Component 1: </a:t>
          </a:r>
          <a:r>
            <a:rPr lang="en-GB" sz="3700" kern="1200" dirty="0"/>
            <a:t>Green Haven Florists</a:t>
          </a:r>
          <a:endParaRPr lang="en-US" sz="3700" kern="1200" dirty="0"/>
        </a:p>
      </dsp:txBody>
      <dsp:txXfrm>
        <a:off x="0" y="4076446"/>
        <a:ext cx="10774391" cy="8148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BB9AEC-80B3-4D9C-AC05-E9F4C61E1836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83324-7CC3-4D0F-B3DF-9DF49943FB4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F8EF0-87D5-4523-88AF-BE710B1B973A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 will now be talking about the problems that Liam and Pryia are bot facing with their business.</a:t>
          </a:r>
          <a:endParaRPr lang="en-US" sz="2100" kern="1200" dirty="0"/>
        </a:p>
      </dsp:txBody>
      <dsp:txXfrm>
        <a:off x="1057183" y="1805"/>
        <a:ext cx="9458416" cy="915310"/>
      </dsp:txXfrm>
    </dsp:sp>
    <dsp:sp modelId="{7F8E59BF-619A-4253-9B31-3105A8A1E3AA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C115B-6214-48B2-9913-1E484652279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44940-9548-481E-905E-AE5DD8A004E7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issues is that they only relay on walk ins and they are losing people since things are changing around the area that the shop is located.</a:t>
          </a:r>
          <a:endParaRPr lang="en-US" sz="2100" kern="1200"/>
        </a:p>
      </dsp:txBody>
      <dsp:txXfrm>
        <a:off x="1057183" y="1145944"/>
        <a:ext cx="9458416" cy="915310"/>
      </dsp:txXfrm>
    </dsp:sp>
    <dsp:sp modelId="{F78B3504-54BC-4240-8389-2F00F7A7F6CF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81941-57A8-49A1-A8E8-56A59EBBA34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18E17-80B4-4C85-B613-72128BB269AA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are making less profit and a lot of stress comes to them since its their business.</a:t>
          </a:r>
          <a:endParaRPr lang="en-US" sz="2100" kern="1200"/>
        </a:p>
      </dsp:txBody>
      <dsp:txXfrm>
        <a:off x="1057183" y="2290082"/>
        <a:ext cx="9458416" cy="915310"/>
      </dsp:txXfrm>
    </dsp:sp>
    <dsp:sp modelId="{E0C957B2-9FD5-4283-BAF2-E5468F71A4AB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E4B7FF-CCAA-4E77-BDBA-9173680CC722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CE2C2-C061-4C8D-AC1D-3E0FD7826EF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as many customers since there is less foot traffic , they have lac of social media skills which wont help them with having the option of delivery for customers.</a:t>
          </a:r>
          <a:endParaRPr lang="en-US" sz="2100" kern="1200"/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3278C-A192-49D5-8B18-85746A3735B2}">
      <dsp:nvSpPr>
        <dsp:cNvPr id="0" name=""/>
        <dsp:cNvSpPr/>
      </dsp:nvSpPr>
      <dsp:spPr>
        <a:xfrm>
          <a:off x="0" y="61479"/>
          <a:ext cx="5393361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PESTEL framework is a tool used to analyze the factors that can impact a business.</a:t>
          </a:r>
          <a:endParaRPr lang="en-US" sz="2600" kern="1200"/>
        </a:p>
      </dsp:txBody>
      <dsp:txXfrm>
        <a:off x="69794" y="131273"/>
        <a:ext cx="5253773" cy="1290152"/>
      </dsp:txXfrm>
    </dsp:sp>
    <dsp:sp modelId="{AA2498F0-FB02-422C-AAAD-7920AAD2BAB0}">
      <dsp:nvSpPr>
        <dsp:cNvPr id="0" name=""/>
        <dsp:cNvSpPr/>
      </dsp:nvSpPr>
      <dsp:spPr>
        <a:xfrm>
          <a:off x="0" y="1491219"/>
          <a:ext cx="5393361" cy="2798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Its used to understand the external environment.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To use it you have to use those insights to inform your strategy.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The benefit of this framework is understanding the business/ improve planning and identify new opportunities.  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May lead to information overload/time consuming.</a:t>
          </a:r>
          <a:endParaRPr lang="en-US" sz="2000" kern="1200"/>
        </a:p>
      </dsp:txBody>
      <dsp:txXfrm>
        <a:off x="0" y="1491219"/>
        <a:ext cx="5393361" cy="2798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C5341-C6F1-444B-9437-655F0333758A}">
      <dsp:nvSpPr>
        <dsp:cNvPr id="0" name=""/>
        <dsp:cNvSpPr/>
      </dsp:nvSpPr>
      <dsp:spPr>
        <a:xfrm>
          <a:off x="0" y="290889"/>
          <a:ext cx="10515600" cy="14718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Explain what the Cause-and-Effect Model is- Shows how one event or factor lead to a specific outcome.</a:t>
          </a:r>
          <a:endParaRPr lang="en-US" sz="3700" kern="1200" dirty="0"/>
        </a:p>
      </dsp:txBody>
      <dsp:txXfrm>
        <a:off x="71850" y="362739"/>
        <a:ext cx="10371900" cy="1328160"/>
      </dsp:txXfrm>
    </dsp:sp>
    <dsp:sp modelId="{AFD6ABF3-EBFC-4C68-8813-31D119D0F744}">
      <dsp:nvSpPr>
        <dsp:cNvPr id="0" name=""/>
        <dsp:cNvSpPr/>
      </dsp:nvSpPr>
      <dsp:spPr>
        <a:xfrm>
          <a:off x="0" y="1762749"/>
          <a:ext cx="10515600" cy="2297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Its used to understand the different factors/ make good decisions.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How changes in the cause impact effects everything. 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Benefits is that is a better way of understanding improve decision making.</a:t>
          </a:r>
          <a:endParaRPr lang="en-US" sz="2900" kern="1200"/>
        </a:p>
      </dsp:txBody>
      <dsp:txXfrm>
        <a:off x="0" y="1762749"/>
        <a:ext cx="10515600" cy="22977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281/zenodo.14420384" TargetMode="External"/><Relationship Id="rId2" Type="http://schemas.openxmlformats.org/officeDocument/2006/relationships/hyperlink" Target="https://doi.org/10.2478/amns-2024-077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55/2024/6622212" TargetMode="External"/><Relationship Id="rId4" Type="http://schemas.openxmlformats.org/officeDocument/2006/relationships/hyperlink" Target="https://doi.org/10.1093/9780197801819.001.000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B5E65D80-2B7F-3334-DC6A-C2B190BE9A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0279290"/>
              </p:ext>
            </p:extLst>
          </p:nvPr>
        </p:nvGraphicFramePr>
        <p:xfrm>
          <a:off x="708804" y="862642"/>
          <a:ext cx="10774392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lose-up of a spiky plant">
            <a:extLst>
              <a:ext uri="{FF2B5EF4-FFF2-40B4-BE49-F238E27FC236}">
                <a16:creationId xmlns:a16="http://schemas.microsoft.com/office/drawing/2014/main" id="{420EA58D-D622-8BA9-0E9C-6A44B0A377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3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Green Havan Florists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5W2H model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framework.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model.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finally I will be talking about the key findings.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Different colored tulips">
            <a:extLst>
              <a:ext uri="{FF2B5EF4-FFF2-40B4-BE49-F238E27FC236}">
                <a16:creationId xmlns:a16="http://schemas.microsoft.com/office/drawing/2014/main" id="{1FED42CF-5291-048F-A98E-FEE2334835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15" r="32126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7428" y="13208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Havan Florists is a business that is owned by 2 people Liam and Pryia the shop is located in a high street area which means they get lots of walk ins, They sell fresh flowers and are very creative with their work.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D90463C-74EE-70FB-99E4-B02A7E3338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5214284"/>
              </p:ext>
            </p:extLst>
          </p:nvPr>
        </p:nvGraphicFramePr>
        <p:xfrm>
          <a:off x="571500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852333"/>
              </p:ext>
            </p:extLst>
          </p:nvPr>
        </p:nvGraphicFramePr>
        <p:xfrm>
          <a:off x="1320800" y="1651599"/>
          <a:ext cx="8720110" cy="36576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403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08072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3453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05831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  <a:p>
                      <a:r>
                        <a:rPr lang="en-GB" b="1" dirty="0"/>
                        <a:t>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  <a:p>
                      <a:endParaRPr lang="en-GB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2645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/>
                        <a:t>Low profit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 store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 the last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The owners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Not up to date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10/10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30%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63408B-CDF6-1897-B8B1-766E48A4FE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02" r="15247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09B96DA-DDF2-720C-4AC9-ACA20B5E8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397270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4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21404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1363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57455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Brexit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rate.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 of living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More online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More technological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Less in store 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Social media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Trends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Import/export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rights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Less people going into the high street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Weather 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E00CD78-09CB-E2E7-4FA3-176C876F7D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40585"/>
              </p:ext>
            </p:extLst>
          </p:nvPr>
        </p:nvGraphicFramePr>
        <p:xfrm>
          <a:off x="838200" y="6699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092200" y="1041400"/>
            <a:ext cx="9575889" cy="44105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95C75A-F59F-C86A-D97C-29E63AE80C7B}"/>
              </a:ext>
            </a:extLst>
          </p:cNvPr>
          <p:cNvSpPr txBox="1"/>
          <p:nvPr/>
        </p:nvSpPr>
        <p:spPr>
          <a:xfrm>
            <a:off x="1727200" y="1571010"/>
            <a:ext cx="2247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8C8369-E562-3A53-E077-D6D864179EDF}"/>
              </a:ext>
            </a:extLst>
          </p:cNvPr>
          <p:cNvSpPr txBox="1"/>
          <p:nvPr/>
        </p:nvSpPr>
        <p:spPr>
          <a:xfrm>
            <a:off x="3860844" y="-100567"/>
            <a:ext cx="403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Cause and effect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0554B7-8BA2-1C6B-864F-9DBBD2CA579D}"/>
              </a:ext>
            </a:extLst>
          </p:cNvPr>
          <p:cNvSpPr txBox="1"/>
          <p:nvPr/>
        </p:nvSpPr>
        <p:spPr>
          <a:xfrm>
            <a:off x="2374900" y="1789668"/>
            <a:ext cx="1739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store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806119-96CD-4207-6C31-653BF23EC0F5}"/>
              </a:ext>
            </a:extLst>
          </p:cNvPr>
          <p:cNvSpPr txBox="1"/>
          <p:nvPr/>
        </p:nvSpPr>
        <p:spPr>
          <a:xfrm>
            <a:off x="3556000" y="1605002"/>
            <a:ext cx="210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online orders.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880346-F827-5AF6-5390-20F2834A05FC}"/>
              </a:ext>
            </a:extLst>
          </p:cNvPr>
          <p:cNvSpPr txBox="1"/>
          <p:nvPr/>
        </p:nvSpPr>
        <p:spPr>
          <a:xfrm>
            <a:off x="3911600" y="1942068"/>
            <a:ext cx="170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trends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FE02AB-7476-84D3-3D9D-0DA8EA955D75}"/>
              </a:ext>
            </a:extLst>
          </p:cNvPr>
          <p:cNvSpPr txBox="1"/>
          <p:nvPr/>
        </p:nvSpPr>
        <p:spPr>
          <a:xfrm>
            <a:off x="5397500" y="1555552"/>
            <a:ext cx="234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Less foot traffic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73B306-ADA5-8EE2-5951-875E0964AC5B}"/>
              </a:ext>
            </a:extLst>
          </p:cNvPr>
          <p:cNvSpPr txBox="1"/>
          <p:nvPr/>
        </p:nvSpPr>
        <p:spPr>
          <a:xfrm>
            <a:off x="5499122" y="1842155"/>
            <a:ext cx="2235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online less in person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DDBEA91-63F6-0B0E-A8E2-F00DAB2893EC}"/>
              </a:ext>
            </a:extLst>
          </p:cNvPr>
          <p:cNvSpPr txBox="1"/>
          <p:nvPr/>
        </p:nvSpPr>
        <p:spPr>
          <a:xfrm>
            <a:off x="1041400" y="4329669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 offer next day delivery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0EE681-9B9F-BC2D-CFF6-4F1CC5DF2DD2}"/>
              </a:ext>
            </a:extLst>
          </p:cNvPr>
          <p:cNvSpPr txBox="1"/>
          <p:nvPr/>
        </p:nvSpPr>
        <p:spPr>
          <a:xfrm>
            <a:off x="5880144" y="3973841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Fresh flowers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16DEB4-F194-561B-3E90-99F2B5C5D0C8}"/>
              </a:ext>
            </a:extLst>
          </p:cNvPr>
          <p:cNvSpPr txBox="1"/>
          <p:nvPr/>
        </p:nvSpPr>
        <p:spPr>
          <a:xfrm>
            <a:off x="5499122" y="4412734"/>
            <a:ext cx="24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Weather changes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59D561-A149-B714-DB20-7F8149FA31A3}"/>
              </a:ext>
            </a:extLst>
          </p:cNvPr>
          <p:cNvSpPr txBox="1"/>
          <p:nvPr/>
        </p:nvSpPr>
        <p:spPr>
          <a:xfrm>
            <a:off x="3975100" y="4158507"/>
            <a:ext cx="2012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Website is hard to get into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 The problem is that they have less profit.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Social factors are mostly important such as- online shopping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Lack of social media skills.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Less foot traffic since there is changes around the area/weather.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B48FADF2-3B2F-F7A9-7E5D-71B1531206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796" r="2314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Luo, L., Hong, Q. and Zhong, M. (2024) ‘The application of 5W2H management model in the construction of enterprise economic and strategic management system’, Applied mathematics and nonlinear sciences, 9(1). Available at: 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https://doi.org/10.2478/amns-2024-0776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Nelly Valeria Vino Ocho et al. (2024) ‘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Neutrosophic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evaluation through the PESTEL method’, 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Neutrosophic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sets and systems, 74, pp. 480–488. Available at: 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https://doi.org/10.5281/zenodo.14420384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Hadavand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A. (2025) Cause, Effect, and Everything in Between: An Introduction to Causal Inference. 1st 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New York, NY: Oxford University Press. Available at: 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https://doi.org/10.1093/9780197801819.001.0001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Huang, H. et al. (2024) ‘Knowledge Structure and Emerging Trends of Mild Cognitive Impairment with Dyssomnias in Recent 20 Years: A Bibliometric Analysis via 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CiteSpace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VOSviewer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’, </a:t>
            </a:r>
            <a:r>
              <a:rPr lang="en-US" sz="17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Behavioural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neurology. Edited by Y.E. Gao, 2024(1), p. 6622212. Available at: 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https://doi.org/10.1155/2024/6622212</a:t>
            </a: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Bruce, J.E. (2009) The impact of e -business on land-based retail florists: A qualitative study of Boston, Massachusetts. ProQuest Dissertations &amp; Theses.</a:t>
            </a:r>
          </a:p>
          <a:p>
            <a:pPr marL="0" indent="0">
              <a:buNone/>
            </a:pPr>
            <a:endParaRPr lang="en-US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br>
              <a:rPr lang="en-GB" sz="36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4730" y="918213"/>
            <a:ext cx="4977578" cy="3639289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6D00C7C0-80A9-FD64-255A-BFE09F1223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514E1141-65DC-4F54-8399-7221AE6F8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96000" cy="6858000"/>
            <a:chOff x="7467600" y="0"/>
            <a:chExt cx="4724400" cy="685800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DD75B897-7127-4AAC-A078-70739204B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BDCFF188-DB07-46AA-A2B3-71E936EAB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215A9370-15D3-4C30-8BA1-2059A74C9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3429000"/>
            <a:ext cx="3581399" cy="1752599"/>
          </a:xfrm>
        </p:spPr>
        <p:txBody>
          <a:bodyPr>
            <a:normAutofit/>
          </a:bodyPr>
          <a:lstStyle/>
          <a:p>
            <a:endParaRPr lang="en-GB" sz="18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0202" y="2250865"/>
            <a:ext cx="5638798" cy="235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3bc544653ebd263ca4f5e0f6bbd8ea4b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58d01fd29f34b9f583fe9bc445f1e4cb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  <ds:schemaRef ds:uri="1db24759-c936-4417-b43c-e7856b46dbfa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7D07DEB-AE72-4160-967B-EFE06EB12A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1998</TotalTime>
  <Words>823</Words>
  <Application>Microsoft Office PowerPoint</Application>
  <PresentationFormat>Widescreen</PresentationFormat>
  <Paragraphs>120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</vt:lpstr>
      <vt:lpstr>PowerPoint Presentation</vt:lpstr>
      <vt:lpstr>PowerPoint Presentation</vt:lpstr>
      <vt:lpstr>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Diana-Stefania Deliu (2433437)</cp:lastModifiedBy>
  <cp:revision>88</cp:revision>
  <dcterms:created xsi:type="dcterms:W3CDTF">2024-01-29T11:42:05Z</dcterms:created>
  <dcterms:modified xsi:type="dcterms:W3CDTF">2025-10-10T15:35:29Z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