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17"/>
  </p:notesMasterIdLst>
  <p:handoutMasterIdLst>
    <p:handoutMasterId r:id="rId18"/>
  </p:handoutMasterIdLst>
  <p:sldIdLst>
    <p:sldId id="256" r:id="rId5"/>
    <p:sldId id="264" r:id="rId6"/>
    <p:sldId id="257" r:id="rId7"/>
    <p:sldId id="265" r:id="rId8"/>
    <p:sldId id="258" r:id="rId9"/>
    <p:sldId id="260" r:id="rId10"/>
    <p:sldId id="261" r:id="rId11"/>
    <p:sldId id="262" r:id="rId12"/>
    <p:sldId id="263" r:id="rId13"/>
    <p:sldId id="266" r:id="rId14"/>
    <p:sldId id="267" r:id="rId15"/>
    <p:sldId id="268" r:id="rId16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66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72BCE6-88D4-AF53-6BAB-18098381945F}" v="2" dt="2023-09-26T16:38:09.411"/>
    <p1510:client id="{16E610B7-3398-F3C8-B9AE-2F083E12A7EC}" v="76" dt="2023-10-03T16:14:06.500"/>
    <p1510:client id="{1FFF5127-4AD6-CC80-806D-B0A8BC2D83B0}" v="152" dt="2023-10-03T15:56:00.535"/>
    <p1510:client id="{279F953C-7801-A41B-8A15-A6CEF26E258A}" v="4580" dt="2023-10-08T11:49:47.378"/>
    <p1510:client id="{2DE78A8B-5F25-3041-5FA0-F3FF9F305A1B}" v="5" dt="2023-10-15T09:41:14.229"/>
    <p1510:client id="{55F144DA-D677-56B8-E165-8DBF18E94ABB}" v="2367" dt="2023-10-16T20:30:37.290"/>
    <p1510:client id="{64CCD78C-953D-30A9-0A25-A00174AB846E}" v="3320" dt="2023-10-22T10:59:20.233"/>
    <p1510:client id="{9AD6450D-6C77-0AF1-E075-003B68278F0E}" v="28" dt="2023-10-03T16:03:05.031"/>
    <p1510:client id="{AFAB88C6-C68F-6255-68EF-2DB614F1984E}" v="145" dt="2023-10-22T11:40:41.263"/>
    <p1510:client id="{B59ADA01-DA50-63B5-6544-A647AD8CB79D}" v="6072" dt="2023-10-11T20:20:33.2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James (2316334)" userId="S::2316334@student.uwtsd.ac.uk::d970c6f1-56bd-40a8-bee1-2a2cf863bd21" providerId="AD" clId="Web-{AFAB88C6-C68F-6255-68EF-2DB614F1984E}"/>
    <pc:docChg chg="modSld">
      <pc:chgData name="Julie James (2316334)" userId="S::2316334@student.uwtsd.ac.uk::d970c6f1-56bd-40a8-bee1-2a2cf863bd21" providerId="AD" clId="Web-{AFAB88C6-C68F-6255-68EF-2DB614F1984E}" dt="2023-10-22T11:40:41.263" v="73" actId="20577"/>
      <pc:docMkLst>
        <pc:docMk/>
      </pc:docMkLst>
      <pc:sldChg chg="modSp">
        <pc:chgData name="Julie James (2316334)" userId="S::2316334@student.uwtsd.ac.uk::d970c6f1-56bd-40a8-bee1-2a2cf863bd21" providerId="AD" clId="Web-{AFAB88C6-C68F-6255-68EF-2DB614F1984E}" dt="2023-10-22T11:35:58.971" v="26" actId="20577"/>
        <pc:sldMkLst>
          <pc:docMk/>
          <pc:sldMk cId="3927897813" sldId="258"/>
        </pc:sldMkLst>
        <pc:spChg chg="mod">
          <ac:chgData name="Julie James (2316334)" userId="S::2316334@student.uwtsd.ac.uk::d970c6f1-56bd-40a8-bee1-2a2cf863bd21" providerId="AD" clId="Web-{AFAB88C6-C68F-6255-68EF-2DB614F1984E}" dt="2023-10-22T11:35:58.971" v="26" actId="20577"/>
          <ac:spMkLst>
            <pc:docMk/>
            <pc:sldMk cId="3927897813" sldId="258"/>
            <ac:spMk id="4" creationId="{FDA4F481-94D4-AA26-B339-CA2C7DD0B5CB}"/>
          </ac:spMkLst>
        </pc:spChg>
      </pc:sldChg>
      <pc:sldChg chg="modSp">
        <pc:chgData name="Julie James (2316334)" userId="S::2316334@student.uwtsd.ac.uk::d970c6f1-56bd-40a8-bee1-2a2cf863bd21" providerId="AD" clId="Web-{AFAB88C6-C68F-6255-68EF-2DB614F1984E}" dt="2023-10-22T11:36:22.957" v="30" actId="20577"/>
        <pc:sldMkLst>
          <pc:docMk/>
          <pc:sldMk cId="1758504026" sldId="261"/>
        </pc:sldMkLst>
        <pc:spChg chg="mod">
          <ac:chgData name="Julie James (2316334)" userId="S::2316334@student.uwtsd.ac.uk::d970c6f1-56bd-40a8-bee1-2a2cf863bd21" providerId="AD" clId="Web-{AFAB88C6-C68F-6255-68EF-2DB614F1984E}" dt="2023-10-22T11:36:22.957" v="30" actId="20577"/>
          <ac:spMkLst>
            <pc:docMk/>
            <pc:sldMk cId="1758504026" sldId="261"/>
            <ac:spMk id="4" creationId="{A90D8889-49B4-265E-59E1-73795954E621}"/>
          </ac:spMkLst>
        </pc:spChg>
      </pc:sldChg>
      <pc:sldChg chg="modSp">
        <pc:chgData name="Julie James (2316334)" userId="S::2316334@student.uwtsd.ac.uk::d970c6f1-56bd-40a8-bee1-2a2cf863bd21" providerId="AD" clId="Web-{AFAB88C6-C68F-6255-68EF-2DB614F1984E}" dt="2023-10-22T11:37:11.271" v="49" actId="20577"/>
        <pc:sldMkLst>
          <pc:docMk/>
          <pc:sldMk cId="3312623400" sldId="262"/>
        </pc:sldMkLst>
        <pc:spChg chg="mod">
          <ac:chgData name="Julie James (2316334)" userId="S::2316334@student.uwtsd.ac.uk::d970c6f1-56bd-40a8-bee1-2a2cf863bd21" providerId="AD" clId="Web-{AFAB88C6-C68F-6255-68EF-2DB614F1984E}" dt="2023-10-22T11:37:11.271" v="49" actId="20577"/>
          <ac:spMkLst>
            <pc:docMk/>
            <pc:sldMk cId="3312623400" sldId="262"/>
            <ac:spMk id="8" creationId="{4188F461-515D-5ACB-8F56-AA13D8D8DE61}"/>
          </ac:spMkLst>
        </pc:spChg>
      </pc:sldChg>
      <pc:sldChg chg="modSp">
        <pc:chgData name="Julie James (2316334)" userId="S::2316334@student.uwtsd.ac.uk::d970c6f1-56bd-40a8-bee1-2a2cf863bd21" providerId="AD" clId="Web-{AFAB88C6-C68F-6255-68EF-2DB614F1984E}" dt="2023-10-22T11:33:04.212" v="20" actId="20577"/>
        <pc:sldMkLst>
          <pc:docMk/>
          <pc:sldMk cId="513572717" sldId="265"/>
        </pc:sldMkLst>
        <pc:spChg chg="mod">
          <ac:chgData name="Julie James (2316334)" userId="S::2316334@student.uwtsd.ac.uk::d970c6f1-56bd-40a8-bee1-2a2cf863bd21" providerId="AD" clId="Web-{AFAB88C6-C68F-6255-68EF-2DB614F1984E}" dt="2023-10-22T11:33:04.212" v="20" actId="20577"/>
          <ac:spMkLst>
            <pc:docMk/>
            <pc:sldMk cId="513572717" sldId="265"/>
            <ac:spMk id="2" creationId="{F99D458E-7BCE-8A9D-F447-D72158CE3E54}"/>
          </ac:spMkLst>
        </pc:spChg>
      </pc:sldChg>
      <pc:sldChg chg="modSp">
        <pc:chgData name="Julie James (2316334)" userId="S::2316334@student.uwtsd.ac.uk::d970c6f1-56bd-40a8-bee1-2a2cf863bd21" providerId="AD" clId="Web-{AFAB88C6-C68F-6255-68EF-2DB614F1984E}" dt="2023-10-22T11:40:41.263" v="73" actId="20577"/>
        <pc:sldMkLst>
          <pc:docMk/>
          <pc:sldMk cId="199481816" sldId="267"/>
        </pc:sldMkLst>
        <pc:spChg chg="mod">
          <ac:chgData name="Julie James (2316334)" userId="S::2316334@student.uwtsd.ac.uk::d970c6f1-56bd-40a8-bee1-2a2cf863bd21" providerId="AD" clId="Web-{AFAB88C6-C68F-6255-68EF-2DB614F1984E}" dt="2023-10-22T11:40:41.263" v="73" actId="20577"/>
          <ac:spMkLst>
            <pc:docMk/>
            <pc:sldMk cId="199481816" sldId="267"/>
            <ac:spMk id="6" creationId="{2FD10DA7-386A-3462-2267-CB81361A87D7}"/>
          </ac:spMkLst>
        </pc:spChg>
      </pc:sldChg>
    </pc:docChg>
  </pc:docChgLst>
  <pc:docChgLst>
    <pc:chgData name="Julie James (2316334)" userId="S::2316334@student.uwtsd.ac.uk::d970c6f1-56bd-40a8-bee1-2a2cf863bd21" providerId="AD" clId="Web-{2DE78A8B-5F25-3041-5FA0-F3FF9F305A1B}"/>
    <pc:docChg chg="addSld modSld">
      <pc:chgData name="Julie James (2316334)" userId="S::2316334@student.uwtsd.ac.uk::d970c6f1-56bd-40a8-bee1-2a2cf863bd21" providerId="AD" clId="Web-{2DE78A8B-5F25-3041-5FA0-F3FF9F305A1B}" dt="2023-10-15T09:41:14.229" v="4"/>
      <pc:docMkLst>
        <pc:docMk/>
      </pc:docMkLst>
      <pc:sldChg chg="delSp add mod replId setBg">
        <pc:chgData name="Julie James (2316334)" userId="S::2316334@student.uwtsd.ac.uk::d970c6f1-56bd-40a8-bee1-2a2cf863bd21" providerId="AD" clId="Web-{2DE78A8B-5F25-3041-5FA0-F3FF9F305A1B}" dt="2023-10-15T09:41:08.057" v="3"/>
        <pc:sldMkLst>
          <pc:docMk/>
          <pc:sldMk cId="199481816" sldId="267"/>
        </pc:sldMkLst>
        <pc:spChg chg="del">
          <ac:chgData name="Julie James (2316334)" userId="S::2316334@student.uwtsd.ac.uk::d970c6f1-56bd-40a8-bee1-2a2cf863bd21" providerId="AD" clId="Web-{2DE78A8B-5F25-3041-5FA0-F3FF9F305A1B}" dt="2023-10-15T09:40:48.322" v="2"/>
          <ac:spMkLst>
            <pc:docMk/>
            <pc:sldMk cId="199481816" sldId="267"/>
            <ac:spMk id="2" creationId="{D5C513AD-678E-B148-F1C7-2F7D76B9BE62}"/>
          </ac:spMkLst>
        </pc:spChg>
        <pc:spChg chg="del">
          <ac:chgData name="Julie James (2316334)" userId="S::2316334@student.uwtsd.ac.uk::d970c6f1-56bd-40a8-bee1-2a2cf863bd21" providerId="AD" clId="Web-{2DE78A8B-5F25-3041-5FA0-F3FF9F305A1B}" dt="2023-10-15T09:40:46.494" v="1"/>
          <ac:spMkLst>
            <pc:docMk/>
            <pc:sldMk cId="199481816" sldId="267"/>
            <ac:spMk id="3" creationId="{41355ED9-5E82-7EB3-37C8-7B80B2E7B7BC}"/>
          </ac:spMkLst>
        </pc:spChg>
      </pc:sldChg>
      <pc:sldChg chg="add replId">
        <pc:chgData name="Julie James (2316334)" userId="S::2316334@student.uwtsd.ac.uk::d970c6f1-56bd-40a8-bee1-2a2cf863bd21" providerId="AD" clId="Web-{2DE78A8B-5F25-3041-5FA0-F3FF9F305A1B}" dt="2023-10-15T09:41:14.229" v="4"/>
        <pc:sldMkLst>
          <pc:docMk/>
          <pc:sldMk cId="414618190" sldId="268"/>
        </pc:sldMkLst>
      </pc:sldChg>
    </pc:docChg>
  </pc:docChgLst>
  <pc:docChgLst>
    <pc:chgData name="Julie James (2316334)" userId="S::2316334@student.uwtsd.ac.uk::d970c6f1-56bd-40a8-bee1-2a2cf863bd21" providerId="AD" clId="Web-{55F144DA-D677-56B8-E165-8DBF18E94ABB}"/>
    <pc:docChg chg="modSld">
      <pc:chgData name="Julie James (2316334)" userId="S::2316334@student.uwtsd.ac.uk::d970c6f1-56bd-40a8-bee1-2a2cf863bd21" providerId="AD" clId="Web-{55F144DA-D677-56B8-E165-8DBF18E94ABB}" dt="2023-10-16T20:30:34.602" v="1229" actId="20577"/>
      <pc:docMkLst>
        <pc:docMk/>
      </pc:docMkLst>
      <pc:sldChg chg="modSp">
        <pc:chgData name="Julie James (2316334)" userId="S::2316334@student.uwtsd.ac.uk::d970c6f1-56bd-40a8-bee1-2a2cf863bd21" providerId="AD" clId="Web-{55F144DA-D677-56B8-E165-8DBF18E94ABB}" dt="2023-10-16T15:48:37.712" v="3" actId="20577"/>
        <pc:sldMkLst>
          <pc:docMk/>
          <pc:sldMk cId="20668465" sldId="257"/>
        </pc:sldMkLst>
        <pc:spChg chg="mod">
          <ac:chgData name="Julie James (2316334)" userId="S::2316334@student.uwtsd.ac.uk::d970c6f1-56bd-40a8-bee1-2a2cf863bd21" providerId="AD" clId="Web-{55F144DA-D677-56B8-E165-8DBF18E94ABB}" dt="2023-10-16T15:48:37.712" v="3" actId="20577"/>
          <ac:spMkLst>
            <pc:docMk/>
            <pc:sldMk cId="20668465" sldId="257"/>
            <ac:spMk id="4" creationId="{7BDDA6F6-F1F9-5C7A-4CE4-9DD5246A5113}"/>
          </ac:spMkLst>
        </pc:spChg>
      </pc:sldChg>
      <pc:sldChg chg="modSp">
        <pc:chgData name="Julie James (2316334)" userId="S::2316334@student.uwtsd.ac.uk::d970c6f1-56bd-40a8-bee1-2a2cf863bd21" providerId="AD" clId="Web-{55F144DA-D677-56B8-E165-8DBF18E94ABB}" dt="2023-10-16T15:49:27.541" v="12" actId="20577"/>
        <pc:sldMkLst>
          <pc:docMk/>
          <pc:sldMk cId="1758504026" sldId="261"/>
        </pc:sldMkLst>
        <pc:spChg chg="mod">
          <ac:chgData name="Julie James (2316334)" userId="S::2316334@student.uwtsd.ac.uk::d970c6f1-56bd-40a8-bee1-2a2cf863bd21" providerId="AD" clId="Web-{55F144DA-D677-56B8-E165-8DBF18E94ABB}" dt="2023-10-16T15:49:16.744" v="7" actId="20577"/>
          <ac:spMkLst>
            <pc:docMk/>
            <pc:sldMk cId="1758504026" sldId="261"/>
            <ac:spMk id="8" creationId="{1DFAEABF-C01B-523F-EBD1-7218B980F852}"/>
          </ac:spMkLst>
        </pc:spChg>
        <pc:spChg chg="mod">
          <ac:chgData name="Julie James (2316334)" userId="S::2316334@student.uwtsd.ac.uk::d970c6f1-56bd-40a8-bee1-2a2cf863bd21" providerId="AD" clId="Web-{55F144DA-D677-56B8-E165-8DBF18E94ABB}" dt="2023-10-16T15:49:27.541" v="12" actId="20577"/>
          <ac:spMkLst>
            <pc:docMk/>
            <pc:sldMk cId="1758504026" sldId="261"/>
            <ac:spMk id="9" creationId="{63737DE6-8272-0E74-7EC1-E21A01423A58}"/>
          </ac:spMkLst>
        </pc:spChg>
      </pc:sldChg>
      <pc:sldChg chg="delSp modSp">
        <pc:chgData name="Julie James (2316334)" userId="S::2316334@student.uwtsd.ac.uk::d970c6f1-56bd-40a8-bee1-2a2cf863bd21" providerId="AD" clId="Web-{55F144DA-D677-56B8-E165-8DBF18E94ABB}" dt="2023-10-16T15:55:20.720" v="18" actId="20577"/>
        <pc:sldMkLst>
          <pc:docMk/>
          <pc:sldMk cId="300508158" sldId="263"/>
        </pc:sldMkLst>
        <pc:spChg chg="mod">
          <ac:chgData name="Julie James (2316334)" userId="S::2316334@student.uwtsd.ac.uk::d970c6f1-56bd-40a8-bee1-2a2cf863bd21" providerId="AD" clId="Web-{55F144DA-D677-56B8-E165-8DBF18E94ABB}" dt="2023-10-16T15:55:20.720" v="18" actId="20577"/>
          <ac:spMkLst>
            <pc:docMk/>
            <pc:sldMk cId="300508158" sldId="263"/>
            <ac:spMk id="3" creationId="{957F1EA1-7619-AEE8-B8EE-90CEB3E24743}"/>
          </ac:spMkLst>
        </pc:spChg>
        <pc:spChg chg="del">
          <ac:chgData name="Julie James (2316334)" userId="S::2316334@student.uwtsd.ac.uk::d970c6f1-56bd-40a8-bee1-2a2cf863bd21" providerId="AD" clId="Web-{55F144DA-D677-56B8-E165-8DBF18E94ABB}" dt="2023-10-16T15:54:23.188" v="13"/>
          <ac:spMkLst>
            <pc:docMk/>
            <pc:sldMk cId="300508158" sldId="263"/>
            <ac:spMk id="4" creationId="{C4EC9308-07F6-6531-E76B-926FFD85EF93}"/>
          </ac:spMkLst>
        </pc:spChg>
      </pc:sldChg>
      <pc:sldChg chg="addSp modSp mod setBg">
        <pc:chgData name="Julie James (2316334)" userId="S::2316334@student.uwtsd.ac.uk::d970c6f1-56bd-40a8-bee1-2a2cf863bd21" providerId="AD" clId="Web-{55F144DA-D677-56B8-E165-8DBF18E94ABB}" dt="2023-10-16T20:30:34.602" v="1229" actId="20577"/>
        <pc:sldMkLst>
          <pc:docMk/>
          <pc:sldMk cId="199481816" sldId="267"/>
        </pc:sldMkLst>
        <pc:spChg chg="add mod">
          <ac:chgData name="Julie James (2316334)" userId="S::2316334@student.uwtsd.ac.uk::d970c6f1-56bd-40a8-bee1-2a2cf863bd21" providerId="AD" clId="Web-{55F144DA-D677-56B8-E165-8DBF18E94ABB}" dt="2023-10-16T16:25:17.056" v="30" actId="14100"/>
          <ac:spMkLst>
            <pc:docMk/>
            <pc:sldMk cId="199481816" sldId="267"/>
            <ac:spMk id="3" creationId="{8A1608BD-68BB-893F-BAF6-CE52ADAEEB47}"/>
          </ac:spMkLst>
        </pc:spChg>
        <pc:spChg chg="add mod">
          <ac:chgData name="Julie James (2316334)" userId="S::2316334@student.uwtsd.ac.uk::d970c6f1-56bd-40a8-bee1-2a2cf863bd21" providerId="AD" clId="Web-{55F144DA-D677-56B8-E165-8DBF18E94ABB}" dt="2023-10-16T16:43:43.205" v="110" actId="1076"/>
          <ac:spMkLst>
            <pc:docMk/>
            <pc:sldMk cId="199481816" sldId="267"/>
            <ac:spMk id="5" creationId="{600436B6-4D49-821F-941B-7AF67D0178FA}"/>
          </ac:spMkLst>
        </pc:spChg>
        <pc:spChg chg="add mod">
          <ac:chgData name="Julie James (2316334)" userId="S::2316334@student.uwtsd.ac.uk::d970c6f1-56bd-40a8-bee1-2a2cf863bd21" providerId="AD" clId="Web-{55F144DA-D677-56B8-E165-8DBF18E94ABB}" dt="2023-10-16T20:30:34.602" v="1229" actId="20577"/>
          <ac:spMkLst>
            <pc:docMk/>
            <pc:sldMk cId="199481816" sldId="267"/>
            <ac:spMk id="6" creationId="{2FD10DA7-386A-3462-2267-CB81361A87D7}"/>
          </ac:spMkLst>
        </pc:spChg>
        <pc:picChg chg="add mod">
          <ac:chgData name="Julie James (2316334)" userId="S::2316334@student.uwtsd.ac.uk::d970c6f1-56bd-40a8-bee1-2a2cf863bd21" providerId="AD" clId="Web-{55F144DA-D677-56B8-E165-8DBF18E94ABB}" dt="2023-10-16T16:35:47.210" v="64"/>
          <ac:picMkLst>
            <pc:docMk/>
            <pc:sldMk cId="199481816" sldId="267"/>
            <ac:picMk id="2" creationId="{E84B547A-B02D-3619-4144-D7E1F6216293}"/>
          </ac:picMkLst>
        </pc:picChg>
      </pc:sldChg>
    </pc:docChg>
  </pc:docChgLst>
  <pc:docChgLst>
    <pc:chgData name="Julie James (2316334)" userId="S::2316334@student.uwtsd.ac.uk::d970c6f1-56bd-40a8-bee1-2a2cf863bd21" providerId="AD" clId="Web-{64CCD78C-953D-30A9-0A25-A00174AB846E}"/>
    <pc:docChg chg="modSld">
      <pc:chgData name="Julie James (2316334)" userId="S::2316334@student.uwtsd.ac.uk::d970c6f1-56bd-40a8-bee1-2a2cf863bd21" providerId="AD" clId="Web-{64CCD78C-953D-30A9-0A25-A00174AB846E}" dt="2023-10-22T10:59:20.233" v="1904" actId="20577"/>
      <pc:docMkLst>
        <pc:docMk/>
      </pc:docMkLst>
      <pc:sldChg chg="addSp modSp">
        <pc:chgData name="Julie James (2316334)" userId="S::2316334@student.uwtsd.ac.uk::d970c6f1-56bd-40a8-bee1-2a2cf863bd21" providerId="AD" clId="Web-{64CCD78C-953D-30A9-0A25-A00174AB846E}" dt="2023-10-22T10:26:21.255" v="1546" actId="20577"/>
        <pc:sldMkLst>
          <pc:docMk/>
          <pc:sldMk cId="1758504026" sldId="261"/>
        </pc:sldMkLst>
        <pc:spChg chg="add mod">
          <ac:chgData name="Julie James (2316334)" userId="S::2316334@student.uwtsd.ac.uk::d970c6f1-56bd-40a8-bee1-2a2cf863bd21" providerId="AD" clId="Web-{64CCD78C-953D-30A9-0A25-A00174AB846E}" dt="2023-10-22T10:26:21.255" v="1546" actId="20577"/>
          <ac:spMkLst>
            <pc:docMk/>
            <pc:sldMk cId="1758504026" sldId="261"/>
            <ac:spMk id="3" creationId="{452170A8-7CA6-BD18-980B-F138DF665F78}"/>
          </ac:spMkLst>
        </pc:spChg>
        <pc:spChg chg="mod">
          <ac:chgData name="Julie James (2316334)" userId="S::2316334@student.uwtsd.ac.uk::d970c6f1-56bd-40a8-bee1-2a2cf863bd21" providerId="AD" clId="Web-{64CCD78C-953D-30A9-0A25-A00174AB846E}" dt="2023-10-22T10:23:00.340" v="1523" actId="20577"/>
          <ac:spMkLst>
            <pc:docMk/>
            <pc:sldMk cId="1758504026" sldId="261"/>
            <ac:spMk id="4" creationId="{A90D8889-49B4-265E-59E1-73795954E621}"/>
          </ac:spMkLst>
        </pc:spChg>
        <pc:spChg chg="mod">
          <ac:chgData name="Julie James (2316334)" userId="S::2316334@student.uwtsd.ac.uk::d970c6f1-56bd-40a8-bee1-2a2cf863bd21" providerId="AD" clId="Web-{64CCD78C-953D-30A9-0A25-A00174AB846E}" dt="2023-10-22T10:20:45.501" v="1490" actId="1076"/>
          <ac:spMkLst>
            <pc:docMk/>
            <pc:sldMk cId="1758504026" sldId="261"/>
            <ac:spMk id="8" creationId="{1DFAEABF-C01B-523F-EBD1-7218B980F852}"/>
          </ac:spMkLst>
        </pc:spChg>
        <pc:spChg chg="mod">
          <ac:chgData name="Julie James (2316334)" userId="S::2316334@student.uwtsd.ac.uk::d970c6f1-56bd-40a8-bee1-2a2cf863bd21" providerId="AD" clId="Web-{64CCD78C-953D-30A9-0A25-A00174AB846E}" dt="2023-10-22T10:20:37.953" v="1489" actId="1076"/>
          <ac:spMkLst>
            <pc:docMk/>
            <pc:sldMk cId="1758504026" sldId="261"/>
            <ac:spMk id="9" creationId="{63737DE6-8272-0E74-7EC1-E21A01423A58}"/>
          </ac:spMkLst>
        </pc:spChg>
      </pc:sldChg>
      <pc:sldChg chg="addSp delSp modSp mod setBg">
        <pc:chgData name="Julie James (2316334)" userId="S::2316334@student.uwtsd.ac.uk::d970c6f1-56bd-40a8-bee1-2a2cf863bd21" providerId="AD" clId="Web-{64CCD78C-953D-30A9-0A25-A00174AB846E}" dt="2023-10-22T10:19:22.966" v="1483" actId="20577"/>
        <pc:sldMkLst>
          <pc:docMk/>
          <pc:sldMk cId="199481816" sldId="267"/>
        </pc:sldMkLst>
        <pc:spChg chg="del">
          <ac:chgData name="Julie James (2316334)" userId="S::2316334@student.uwtsd.ac.uk::d970c6f1-56bd-40a8-bee1-2a2cf863bd21" providerId="AD" clId="Web-{64CCD78C-953D-30A9-0A25-A00174AB846E}" dt="2023-10-22T09:11:54.077" v="1120"/>
          <ac:spMkLst>
            <pc:docMk/>
            <pc:sldMk cId="199481816" sldId="267"/>
            <ac:spMk id="3" creationId="{8A1608BD-68BB-893F-BAF6-CE52ADAEEB47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17:11.055" v="1452" actId="20577"/>
          <ac:spMkLst>
            <pc:docMk/>
            <pc:sldMk cId="199481816" sldId="267"/>
            <ac:spMk id="4" creationId="{E13104DD-FB5B-D345-C6D2-BF4BA0ED6571}"/>
          </ac:spMkLst>
        </pc:spChg>
        <pc:spChg chg="mod">
          <ac:chgData name="Julie James (2316334)" userId="S::2316334@student.uwtsd.ac.uk::d970c6f1-56bd-40a8-bee1-2a2cf863bd21" providerId="AD" clId="Web-{64CCD78C-953D-30A9-0A25-A00174AB846E}" dt="2023-10-22T09:04:22.507" v="1050" actId="1076"/>
          <ac:spMkLst>
            <pc:docMk/>
            <pc:sldMk cId="199481816" sldId="267"/>
            <ac:spMk id="5" creationId="{600436B6-4D49-821F-941B-7AF67D0178FA}"/>
          </ac:spMkLst>
        </pc:spChg>
        <pc:spChg chg="mod">
          <ac:chgData name="Julie James (2316334)" userId="S::2316334@student.uwtsd.ac.uk::d970c6f1-56bd-40a8-bee1-2a2cf863bd21" providerId="AD" clId="Web-{64CCD78C-953D-30A9-0A25-A00174AB846E}" dt="2023-10-22T10:09:25.975" v="1420" actId="20577"/>
          <ac:spMkLst>
            <pc:docMk/>
            <pc:sldMk cId="199481816" sldId="267"/>
            <ac:spMk id="6" creationId="{2FD10DA7-386A-3462-2267-CB81361A87D7}"/>
          </ac:spMkLst>
        </pc:spChg>
        <pc:spChg chg="add">
          <ac:chgData name="Julie James (2316334)" userId="S::2316334@student.uwtsd.ac.uk::d970c6f1-56bd-40a8-bee1-2a2cf863bd21" providerId="AD" clId="Web-{64CCD78C-953D-30A9-0A25-A00174AB846E}" dt="2023-10-21T09:55:27.948" v="600"/>
          <ac:spMkLst>
            <pc:docMk/>
            <pc:sldMk cId="199481816" sldId="267"/>
            <ac:spMk id="7" creationId="{7C0BD08D-3763-F194-6FF6-FAD98D30DC28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13:32.468" v="1443" actId="20577"/>
          <ac:spMkLst>
            <pc:docMk/>
            <pc:sldMk cId="199481816" sldId="267"/>
            <ac:spMk id="8" creationId="{06030BEE-4F3E-0EE8-1FCB-CF398D0DBE0A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19:22.966" v="1483" actId="20577"/>
          <ac:spMkLst>
            <pc:docMk/>
            <pc:sldMk cId="199481816" sldId="267"/>
            <ac:spMk id="9" creationId="{7B998AA4-1B0C-6BB8-FCAC-E3CE8A6B8807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03:16.769" v="1398" actId="20577"/>
          <ac:spMkLst>
            <pc:docMk/>
            <pc:sldMk cId="199481816" sldId="267"/>
            <ac:spMk id="10" creationId="{D7D9B95B-E7D9-20EE-6813-C75D664932C2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05:15.758" v="1411" actId="1076"/>
          <ac:spMkLst>
            <pc:docMk/>
            <pc:sldMk cId="199481816" sldId="267"/>
            <ac:spMk id="11" creationId="{1BFA8E1B-CE04-0279-F1F3-EBD159B28EFD}"/>
          </ac:spMkLst>
        </pc:spChg>
        <pc:spChg chg="add del mod">
          <ac:chgData name="Julie James (2316334)" userId="S::2316334@student.uwtsd.ac.uk::d970c6f1-56bd-40a8-bee1-2a2cf863bd21" providerId="AD" clId="Web-{64CCD78C-953D-30A9-0A25-A00174AB846E}" dt="2023-10-21T17:16:09.618" v="1026"/>
          <ac:spMkLst>
            <pc:docMk/>
            <pc:sldMk cId="199481816" sldId="267"/>
            <ac:spMk id="11" creationId="{94954C1A-27BD-79D3-C955-E85CF0A1454E}"/>
          </ac:spMkLst>
        </pc:spChg>
        <pc:spChg chg="add del">
          <ac:chgData name="Julie James (2316334)" userId="S::2316334@student.uwtsd.ac.uk::d970c6f1-56bd-40a8-bee1-2a2cf863bd21" providerId="AD" clId="Web-{64CCD78C-953D-30A9-0A25-A00174AB846E}" dt="2023-10-22T09:08:35.485" v="1091"/>
          <ac:spMkLst>
            <pc:docMk/>
            <pc:sldMk cId="199481816" sldId="267"/>
            <ac:spMk id="12" creationId="{792498F0-7E8B-A174-07F2-8765FA92D28C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1T17:28:18.549" v="1028" actId="14100"/>
          <ac:spMkLst>
            <pc:docMk/>
            <pc:sldMk cId="199481816" sldId="267"/>
            <ac:spMk id="13" creationId="{395F7E1D-964A-06B5-A4CB-13E599DAEC64}"/>
          </ac:spMkLst>
        </pc:spChg>
        <pc:spChg chg="add mod ord">
          <ac:chgData name="Julie James (2316334)" userId="S::2316334@student.uwtsd.ac.uk::d970c6f1-56bd-40a8-bee1-2a2cf863bd21" providerId="AD" clId="Web-{64CCD78C-953D-30A9-0A25-A00174AB846E}" dt="2023-10-22T09:14:15.175" v="1155" actId="1076"/>
          <ac:spMkLst>
            <pc:docMk/>
            <pc:sldMk cId="199481816" sldId="267"/>
            <ac:spMk id="14" creationId="{E377B171-0EF9-53E8-560A-96C781B9CC4F}"/>
          </ac:spMkLst>
        </pc:spChg>
        <pc:spChg chg="add del">
          <ac:chgData name="Julie James (2316334)" userId="S::2316334@student.uwtsd.ac.uk::d970c6f1-56bd-40a8-bee1-2a2cf863bd21" providerId="AD" clId="Web-{64CCD78C-953D-30A9-0A25-A00174AB846E}" dt="2023-10-22T09:09:59.254" v="1100"/>
          <ac:spMkLst>
            <pc:docMk/>
            <pc:sldMk cId="199481816" sldId="267"/>
            <ac:spMk id="15" creationId="{2B53662F-D068-F76F-3B7F-DEEE7A8FD9FE}"/>
          </ac:spMkLst>
        </pc:spChg>
        <pc:spChg chg="add mod ord">
          <ac:chgData name="Julie James (2316334)" userId="S::2316334@student.uwtsd.ac.uk::d970c6f1-56bd-40a8-bee1-2a2cf863bd21" providerId="AD" clId="Web-{64CCD78C-953D-30A9-0A25-A00174AB846E}" dt="2023-10-22T09:10:41.558" v="1104" actId="14100"/>
          <ac:spMkLst>
            <pc:docMk/>
            <pc:sldMk cId="199481816" sldId="267"/>
            <ac:spMk id="16" creationId="{9DFEC813-2665-1895-DA35-0AEACCA6E4A1}"/>
          </ac:spMkLst>
        </pc:spChg>
        <pc:spChg chg="add mod ord">
          <ac:chgData name="Julie James (2316334)" userId="S::2316334@student.uwtsd.ac.uk::d970c6f1-56bd-40a8-bee1-2a2cf863bd21" providerId="AD" clId="Web-{64CCD78C-953D-30A9-0A25-A00174AB846E}" dt="2023-10-22T09:42:54.947" v="1249" actId="14100"/>
          <ac:spMkLst>
            <pc:docMk/>
            <pc:sldMk cId="199481816" sldId="267"/>
            <ac:spMk id="17" creationId="{DD1DE987-B9E6-ED42-BAC3-3A8AF8E855D6}"/>
          </ac:spMkLst>
        </pc:spChg>
        <pc:spChg chg="add mod ord">
          <ac:chgData name="Julie James (2316334)" userId="S::2316334@student.uwtsd.ac.uk::d970c6f1-56bd-40a8-bee1-2a2cf863bd21" providerId="AD" clId="Web-{64CCD78C-953D-30A9-0A25-A00174AB846E}" dt="2023-10-22T09:43:28.761" v="1257" actId="1076"/>
          <ac:spMkLst>
            <pc:docMk/>
            <pc:sldMk cId="199481816" sldId="267"/>
            <ac:spMk id="18" creationId="{F371BD3D-387F-11B0-ADA8-63C3F68AF923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10:44.040" v="1423" actId="1076"/>
          <ac:spMkLst>
            <pc:docMk/>
            <pc:sldMk cId="199481816" sldId="267"/>
            <ac:spMk id="20" creationId="{6F149F2A-D4E3-B23A-01F5-BB42BBDA3DFE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09:35:21.916" v="1213" actId="14100"/>
          <ac:spMkLst>
            <pc:docMk/>
            <pc:sldMk cId="199481816" sldId="267"/>
            <ac:spMk id="23" creationId="{3C2D60E8-B22E-82EA-4818-C640D307A923}"/>
          </ac:spMkLst>
        </pc:spChg>
        <pc:spChg chg="add mod ord">
          <ac:chgData name="Julie James (2316334)" userId="S::2316334@student.uwtsd.ac.uk::d970c6f1-56bd-40a8-bee1-2a2cf863bd21" providerId="AD" clId="Web-{64CCD78C-953D-30A9-0A25-A00174AB846E}" dt="2023-10-22T09:49:06.633" v="1278" actId="1076"/>
          <ac:spMkLst>
            <pc:docMk/>
            <pc:sldMk cId="199481816" sldId="267"/>
            <ac:spMk id="25" creationId="{0ED44258-AAFE-D5C2-643B-5BE13ABFADDC}"/>
          </ac:spMkLst>
        </pc:spChg>
        <pc:spChg chg="add mod ord">
          <ac:chgData name="Julie James (2316334)" userId="S::2316334@student.uwtsd.ac.uk::d970c6f1-56bd-40a8-bee1-2a2cf863bd21" providerId="AD" clId="Web-{64CCD78C-953D-30A9-0A25-A00174AB846E}" dt="2023-10-22T10:04:48.663" v="1406" actId="14100"/>
          <ac:spMkLst>
            <pc:docMk/>
            <pc:sldMk cId="199481816" sldId="267"/>
            <ac:spMk id="26" creationId="{D4B78C4A-A82B-C160-3A8C-F7DE690664B4}"/>
          </ac:spMkLst>
        </pc:spChg>
        <pc:picChg chg="mod">
          <ac:chgData name="Julie James (2316334)" userId="S::2316334@student.uwtsd.ac.uk::d970c6f1-56bd-40a8-bee1-2a2cf863bd21" providerId="AD" clId="Web-{64CCD78C-953D-30A9-0A25-A00174AB846E}" dt="2023-10-22T09:41:03.147" v="1241" actId="1076"/>
          <ac:picMkLst>
            <pc:docMk/>
            <pc:sldMk cId="199481816" sldId="267"/>
            <ac:picMk id="2" creationId="{E84B547A-B02D-3619-4144-D7E1F6216293}"/>
          </ac:picMkLst>
        </pc:picChg>
        <pc:picChg chg="add del mod">
          <ac:chgData name="Julie James (2316334)" userId="S::2316334@student.uwtsd.ac.uk::d970c6f1-56bd-40a8-bee1-2a2cf863bd21" providerId="AD" clId="Web-{64CCD78C-953D-30A9-0A25-A00174AB846E}" dt="2023-10-21T17:16:09.618" v="1026"/>
          <ac:picMkLst>
            <pc:docMk/>
            <pc:sldMk cId="199481816" sldId="267"/>
            <ac:picMk id="10" creationId="{F2752D7F-62B7-DC7D-F0AD-0646EC4D6871}"/>
          </ac:picMkLst>
        </pc:picChg>
        <pc:picChg chg="add mod">
          <ac:chgData name="Julie James (2316334)" userId="S::2316334@student.uwtsd.ac.uk::d970c6f1-56bd-40a8-bee1-2a2cf863bd21" providerId="AD" clId="Web-{64CCD78C-953D-30A9-0A25-A00174AB846E}" dt="2023-10-22T09:16:43.446" v="1185" actId="1076"/>
          <ac:picMkLst>
            <pc:docMk/>
            <pc:sldMk cId="199481816" sldId="267"/>
            <ac:picMk id="19" creationId="{BB099A52-3ABA-F7BA-DD03-6114C7AD6EEC}"/>
          </ac:picMkLst>
        </pc:picChg>
        <pc:picChg chg="add mod">
          <ac:chgData name="Julie James (2316334)" userId="S::2316334@student.uwtsd.ac.uk::d970c6f1-56bd-40a8-bee1-2a2cf863bd21" providerId="AD" clId="Web-{64CCD78C-953D-30A9-0A25-A00174AB846E}" dt="2023-10-22T09:43:09.745" v="1252" actId="1076"/>
          <ac:picMkLst>
            <pc:docMk/>
            <pc:sldMk cId="199481816" sldId="267"/>
            <ac:picMk id="22" creationId="{F7D0B03B-13FB-5072-1CCA-DEF224A20697}"/>
          </ac:picMkLst>
        </pc:picChg>
      </pc:sldChg>
      <pc:sldChg chg="addSp modSp mod setBg">
        <pc:chgData name="Julie James (2316334)" userId="S::2316334@student.uwtsd.ac.uk::d970c6f1-56bd-40a8-bee1-2a2cf863bd21" providerId="AD" clId="Web-{64CCD78C-953D-30A9-0A25-A00174AB846E}" dt="2023-10-22T10:59:20.233" v="1904" actId="20577"/>
        <pc:sldMkLst>
          <pc:docMk/>
          <pc:sldMk cId="414618190" sldId="268"/>
        </pc:sldMkLst>
        <pc:spChg chg="add mod">
          <ac:chgData name="Julie James (2316334)" userId="S::2316334@student.uwtsd.ac.uk::d970c6f1-56bd-40a8-bee1-2a2cf863bd21" providerId="AD" clId="Web-{64CCD78C-953D-30A9-0A25-A00174AB846E}" dt="2023-10-22T10:27:51.016" v="1564" actId="20577"/>
          <ac:spMkLst>
            <pc:docMk/>
            <pc:sldMk cId="414618190" sldId="268"/>
            <ac:spMk id="2" creationId="{1FBF77A7-E7F2-DF5C-2BDA-F8FE23465FEB}"/>
          </ac:spMkLst>
        </pc:spChg>
        <pc:spChg chg="add mod">
          <ac:chgData name="Julie James (2316334)" userId="S::2316334@student.uwtsd.ac.uk::d970c6f1-56bd-40a8-bee1-2a2cf863bd21" providerId="AD" clId="Web-{64CCD78C-953D-30A9-0A25-A00174AB846E}" dt="2023-10-22T10:59:20.233" v="1904" actId="20577"/>
          <ac:spMkLst>
            <pc:docMk/>
            <pc:sldMk cId="414618190" sldId="268"/>
            <ac:spMk id="3" creationId="{DFDB02C2-8C88-2F9E-09C1-FD6C3F01AE8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D1D7FAE-1E06-4F8C-8B13-AE83947D37CA}" type="datetime1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FDDEDF6-FF44-4638-BB07-B63DE698F164}" type="datetime1">
              <a:rPr lang="en-GB" noProof="0" smtClean="0"/>
              <a:t>22/10/2023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Quarter level</a:t>
            </a:r>
          </a:p>
          <a:p>
            <a:pPr lvl="4" rtl="0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522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49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16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235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817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222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514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574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13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276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681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627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owl.excelsior.edu/grammar-essentials/common-errors/common-errors-quotation-error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unaticlaboratories.com/tag/daily-routine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noahsmiracle.blogspot.com/2018/03/the-special-needs-journey-moving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aroberts/6332067642/" TargetMode="Externa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r.socialisme.be/50452/les-femmes-dhollywood-lancent-times-up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anscend.org/tms/2018/03/a-stream-of-consciousness-about-stream-of-time/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rtwheelspodcast.com/2016/04/17/episode-010-auto-pilot-aka-distracted-living/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s://creativecommons.org/licenses/by-nc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peoplematters.in/article/life-at-work/balancing-the-unbalanced-work-life-18174?utm_source=top_nav&amp;utm_medium=article&amp;utm_content=18174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ews.uct.ac.za/article/-2020-09-23-tlc2020-design-thinking-during-a-pandemic" TargetMode="External"/><Relationship Id="rId3" Type="http://schemas.openxmlformats.org/officeDocument/2006/relationships/hyperlink" Target="http://www.neurobureau.org/galleries/brain-art-competition-2017/" TargetMode="External"/><Relationship Id="rId7" Type="http://schemas.openxmlformats.org/officeDocument/2006/relationships/image" Target="../media/image16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://pdiehl.blogspot.com/2011/07/is-critical-thinking-shrinking.html" TargetMode="External"/><Relationship Id="rId4" Type="http://schemas.openxmlformats.org/officeDocument/2006/relationships/image" Target="../media/image15.jpeg"/><Relationship Id="rId9" Type="http://schemas.openxmlformats.org/officeDocument/2006/relationships/hyperlink" Target="https://creativecommons.org/licenses/by-nd/3.0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A6DD1DA-6AB1-3842-24F4-2D60DF022103}"/>
              </a:ext>
            </a:extLst>
          </p:cNvPr>
          <p:cNvSpPr txBox="1"/>
          <p:nvPr/>
        </p:nvSpPr>
        <p:spPr>
          <a:xfrm>
            <a:off x="3182719" y="394239"/>
            <a:ext cx="887930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latin typeface="Arial Nova"/>
              </a:rPr>
              <a:t>Contents page</a:t>
            </a:r>
            <a:endParaRPr lang="en-GB" sz="480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A96D79-DC6A-CE92-3362-522FEF86652F}"/>
              </a:ext>
            </a:extLst>
          </p:cNvPr>
          <p:cNvSpPr txBox="1"/>
          <p:nvPr/>
        </p:nvSpPr>
        <p:spPr>
          <a:xfrm>
            <a:off x="1008586" y="1898485"/>
            <a:ext cx="10161915" cy="3231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>
                <a:solidFill>
                  <a:schemeClr val="bg1"/>
                </a:solidFill>
              </a:rPr>
              <a:t>Module – ECIE4009 – Learning in the digital era.</a:t>
            </a:r>
          </a:p>
          <a:p>
            <a:pPr algn="l"/>
            <a:endParaRPr lang="en-GB" sz="2800">
              <a:solidFill>
                <a:schemeClr val="bg1"/>
              </a:solidFill>
            </a:endParaRPr>
          </a:p>
          <a:p>
            <a:pPr algn="l"/>
            <a:r>
              <a:rPr lang="en-GB" sz="2800">
                <a:solidFill>
                  <a:schemeClr val="bg1"/>
                </a:solidFill>
              </a:rPr>
              <a:t>Element 1 – Time management blog. Pg 2 – 9</a:t>
            </a:r>
          </a:p>
          <a:p>
            <a:pPr algn="l"/>
            <a:r>
              <a:rPr lang="en-GB" sz="2800">
                <a:solidFill>
                  <a:schemeClr val="bg1"/>
                </a:solidFill>
              </a:rPr>
              <a:t>Element 1 Reference page – Pg 10</a:t>
            </a:r>
          </a:p>
          <a:p>
            <a:pPr algn="l"/>
            <a:r>
              <a:rPr lang="en-GB" sz="2800">
                <a:solidFill>
                  <a:schemeClr val="bg1"/>
                </a:solidFill>
              </a:rPr>
              <a:t>Element 2- Critical thinking academic poster Pg 11</a:t>
            </a:r>
          </a:p>
          <a:p>
            <a:pPr algn="l"/>
            <a:r>
              <a:rPr lang="en-GB" sz="2800">
                <a:solidFill>
                  <a:schemeClr val="bg1"/>
                </a:solidFill>
              </a:rPr>
              <a:t>Element 2 Reference page Pg 12</a:t>
            </a: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4786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74A3706-F498-72C4-C2BA-CDF51C0FABDD}"/>
              </a:ext>
            </a:extLst>
          </p:cNvPr>
          <p:cNvSpPr txBox="1"/>
          <p:nvPr/>
        </p:nvSpPr>
        <p:spPr>
          <a:xfrm>
            <a:off x="2506578" y="5557086"/>
            <a:ext cx="887930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latin typeface="Arial Nova"/>
              </a:rPr>
              <a:t>Time Is On Your Side</a:t>
            </a:r>
            <a:endParaRPr lang="en-GB" sz="480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6DD1DA-6AB1-3842-24F4-2D60DF022103}"/>
              </a:ext>
            </a:extLst>
          </p:cNvPr>
          <p:cNvSpPr txBox="1"/>
          <p:nvPr/>
        </p:nvSpPr>
        <p:spPr>
          <a:xfrm>
            <a:off x="2506578" y="383507"/>
            <a:ext cx="887930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latin typeface="Arial Nova"/>
              </a:rPr>
              <a:t>Beating The Clock</a:t>
            </a:r>
            <a:endParaRPr lang="en-GB" sz="480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10" name="Picture 9" descr="A group of clocks in a pile&#10;&#10;Description automatically generated">
            <a:extLst>
              <a:ext uri="{FF2B5EF4-FFF2-40B4-BE49-F238E27FC236}">
                <a16:creationId xmlns:a16="http://schemas.microsoft.com/office/drawing/2014/main" id="{40EF18B4-B43B-9D04-4E70-5ABDC297DC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01980" y="1923048"/>
            <a:ext cx="4588041" cy="30219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9FD454F-C663-2A92-BBB6-5D60353D0196}"/>
              </a:ext>
            </a:extLst>
          </p:cNvPr>
          <p:cNvSpPr txBox="1"/>
          <p:nvPr/>
        </p:nvSpPr>
        <p:spPr>
          <a:xfrm>
            <a:off x="3912269" y="4293269"/>
            <a:ext cx="3976436" cy="457868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851983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BDDA6F6-F1F9-5C7A-4CE4-9DD5246A5113}"/>
              </a:ext>
            </a:extLst>
          </p:cNvPr>
          <p:cNvSpPr txBox="1"/>
          <p:nvPr/>
        </p:nvSpPr>
        <p:spPr>
          <a:xfrm>
            <a:off x="2747210" y="508835"/>
            <a:ext cx="671011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Time management is vitally important if you want to be a successful student.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Learning how to juggle a busy home life, work full time  and study is quite a skill !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Even more so if you are returning to Education after a substantial break …... much like myself 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The temptation is to assume you have all the time in the world ,</a:t>
            </a:r>
          </a:p>
          <a:p>
            <a:r>
              <a:rPr lang="en-GB" dirty="0">
                <a:ea typeface="Calibri"/>
                <a:cs typeface="Calibri"/>
              </a:rPr>
              <a:t>The reality , however , is quite different 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" For many people, time is an enemy ." Cirillo . ( 2018 ,p.17 )</a:t>
            </a:r>
          </a:p>
        </p:txBody>
      </p:sp>
      <p:pic>
        <p:nvPicPr>
          <p:cNvPr id="3" name="Picture 2" descr="A cartoon of a person running away from a clock&#10;&#10;Description automatically generated">
            <a:extLst>
              <a:ext uri="{FF2B5EF4-FFF2-40B4-BE49-F238E27FC236}">
                <a16:creationId xmlns:a16="http://schemas.microsoft.com/office/drawing/2014/main" id="{5EFB8A01-A449-B91E-BDB7-555B83244B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51411" y="4381658"/>
            <a:ext cx="7502875" cy="225009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6944F7-C9DF-7CED-C221-FF9E28A51CFC}"/>
              </a:ext>
            </a:extLst>
          </p:cNvPr>
          <p:cNvSpPr txBox="1"/>
          <p:nvPr/>
        </p:nvSpPr>
        <p:spPr>
          <a:xfrm>
            <a:off x="2455345" y="6628297"/>
            <a:ext cx="1392901" cy="59927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BY-NC-ND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6684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99D458E-7BCE-8A9D-F447-D72158CE3E54}"/>
              </a:ext>
            </a:extLst>
          </p:cNvPr>
          <p:cNvSpPr txBox="1"/>
          <p:nvPr/>
        </p:nvSpPr>
        <p:spPr>
          <a:xfrm>
            <a:off x="2484020" y="674269"/>
            <a:ext cx="723498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ea typeface="Calibri"/>
                <a:cs typeface="Calibri"/>
              </a:rPr>
              <a:t> Hints and tips  in </a:t>
            </a:r>
            <a:r>
              <a:rPr lang="en-GB" sz="2000">
                <a:ea typeface="Calibri"/>
                <a:cs typeface="Calibri"/>
              </a:rPr>
              <a:t>getting</a:t>
            </a:r>
            <a:r>
              <a:rPr lang="en-GB" sz="2000" dirty="0">
                <a:ea typeface="Calibri"/>
                <a:cs typeface="Calibri"/>
              </a:rPr>
              <a:t> organised 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D23A49-65CE-E535-8DD8-8C1A5F6B57F1}"/>
              </a:ext>
            </a:extLst>
          </p:cNvPr>
          <p:cNvSpPr txBox="1"/>
          <p:nvPr/>
        </p:nvSpPr>
        <p:spPr>
          <a:xfrm>
            <a:off x="1691940" y="211805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A4F481-94D4-AA26-B339-CA2C7DD0B5CB}"/>
              </a:ext>
            </a:extLst>
          </p:cNvPr>
          <p:cNvSpPr txBox="1"/>
          <p:nvPr/>
        </p:nvSpPr>
        <p:spPr>
          <a:xfrm>
            <a:off x="772026" y="1368594"/>
            <a:ext cx="10643931" cy="9333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Be specific about how you use your time. 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After extensive research , I discovered evidence that recommended using a Time Circle  Cottrell.( 2013, p 131 )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FC122F-B882-3AF3-9DA8-BC912BCB0ED3}"/>
              </a:ext>
            </a:extLst>
          </p:cNvPr>
          <p:cNvSpPr txBox="1"/>
          <p:nvPr/>
        </p:nvSpPr>
        <p:spPr>
          <a:xfrm>
            <a:off x="767013" y="2484021"/>
            <a:ext cx="410677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The first circle encourages you to break down your day hourly , as it is now. To include sleeping, eating, working, home, travelling , leisure , socialising and basic study time .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5BE1E8-EB35-97B9-7460-6EC411AA1A6D}"/>
              </a:ext>
            </a:extLst>
          </p:cNvPr>
          <p:cNvSpPr txBox="1"/>
          <p:nvPr/>
        </p:nvSpPr>
        <p:spPr>
          <a:xfrm>
            <a:off x="724401" y="4130843"/>
            <a:ext cx="414688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The second circle suggests how you could assign your time more proportionately , especially study time . Increasing reading and writing  enabling you to accumulate more knowledge . Also reducing thinking time , making you more proactive !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B57EF6-991C-835F-48C3-95446A020BE5}"/>
              </a:ext>
            </a:extLst>
          </p:cNvPr>
          <p:cNvSpPr txBox="1"/>
          <p:nvPr/>
        </p:nvSpPr>
        <p:spPr>
          <a:xfrm>
            <a:off x="726908" y="6035842"/>
            <a:ext cx="1039327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 have found this to be extremely helpful as I no longer feel like I am racing against the clock ! I have time for everything ,chores , work , study and relaxation ! It forms a routine for myself and family members .</a:t>
            </a:r>
            <a:endParaRPr lang="en-GB"/>
          </a:p>
        </p:txBody>
      </p:sp>
      <p:pic>
        <p:nvPicPr>
          <p:cNvPr id="9" name="Picture 8" descr="A paper with a diagram on it&#10;&#10;Description automatically generated">
            <a:extLst>
              <a:ext uri="{FF2B5EF4-FFF2-40B4-BE49-F238E27FC236}">
                <a16:creationId xmlns:a16="http://schemas.microsoft.com/office/drawing/2014/main" id="{627EDFA0-6AFF-1357-DBD8-6A94317242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96" t="17575" r="35864" b="15417"/>
          <a:stretch/>
        </p:blipFill>
        <p:spPr>
          <a:xfrm rot="5400000">
            <a:off x="8568320" y="2694041"/>
            <a:ext cx="2569113" cy="253461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Picture 10" descr="A paper with a drawing of the moon and stars&#10;&#10;Description automatically generated">
            <a:extLst>
              <a:ext uri="{FF2B5EF4-FFF2-40B4-BE49-F238E27FC236}">
                <a16:creationId xmlns:a16="http://schemas.microsoft.com/office/drawing/2014/main" id="{A6D53F65-C116-C94C-25BD-6AC7406F99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76" t="17026" r="16298" b="8445"/>
          <a:stretch/>
        </p:blipFill>
        <p:spPr>
          <a:xfrm rot="5400000">
            <a:off x="5443367" y="2693288"/>
            <a:ext cx="2567610" cy="253461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5135727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D23A49-65CE-E535-8DD8-8C1A5F6B57F1}"/>
              </a:ext>
            </a:extLst>
          </p:cNvPr>
          <p:cNvSpPr txBox="1"/>
          <p:nvPr/>
        </p:nvSpPr>
        <p:spPr>
          <a:xfrm>
            <a:off x="1691940" y="211805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A4F481-94D4-AA26-B339-CA2C7DD0B5CB}"/>
              </a:ext>
            </a:extLst>
          </p:cNvPr>
          <p:cNvSpPr txBox="1"/>
          <p:nvPr/>
        </p:nvSpPr>
        <p:spPr>
          <a:xfrm>
            <a:off x="772026" y="1368594"/>
            <a:ext cx="10643931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2400" u="sng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Make a lists , in priority order and their expected due dates.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Brian Tracey (2021) recommends using the ABCDE method </a:t>
            </a: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A = Most important/ must be completed by due date.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B = Should do/minor consequences if not.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C = Tasks which have no consequences if not done today.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D = Tasks you can delegate.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E = Tasks you can eliminate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This will enable you to determine order. Delegate where necessary and delete those unnecessary. Keeping you moving forward. I found this helpful to begin my assignment. Writing my list for the following day, allowing sufficient  , focused time.</a:t>
            </a:r>
          </a:p>
          <a:p>
            <a:r>
              <a:rPr lang="en-GB" dirty="0">
                <a:ea typeface="Calibri"/>
                <a:cs typeface="Calibri"/>
              </a:rPr>
              <a:t>Cottrell (2013, p.138) recommends having two columns "today" and "soon" to plan ahead , making you feel organised and more in control.</a:t>
            </a:r>
          </a:p>
        </p:txBody>
      </p:sp>
      <p:pic>
        <p:nvPicPr>
          <p:cNvPr id="8" name="Picture 7" descr="A black arrow with a white background&#10;&#10;Description automatically generated">
            <a:extLst>
              <a:ext uri="{FF2B5EF4-FFF2-40B4-BE49-F238E27FC236}">
                <a16:creationId xmlns:a16="http://schemas.microsoft.com/office/drawing/2014/main" id="{87FA1A2E-D54E-6F6A-BAA2-94C7C8866F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80158" y="177654"/>
            <a:ext cx="1477107" cy="147710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7C58222-FCE1-D155-C1B4-4D8F05E933DD}"/>
              </a:ext>
            </a:extLst>
          </p:cNvPr>
          <p:cNvSpPr txBox="1"/>
          <p:nvPr/>
        </p:nvSpPr>
        <p:spPr>
          <a:xfrm>
            <a:off x="614398" y="1744583"/>
            <a:ext cx="2783305" cy="177132"/>
          </a:xfrm>
          <a:prstGeom prst="rect">
            <a:avLst/>
          </a:prstGeom>
        </p:spPr>
        <p:txBody>
          <a:bodyPr>
            <a:normAutofit fontScale="32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BY-NC-ND</a:t>
            </a:r>
            <a:r>
              <a:rPr lang="en-US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F1E2BB-4FCC-54B8-F2CA-07B1536F04A6}"/>
              </a:ext>
            </a:extLst>
          </p:cNvPr>
          <p:cNvSpPr txBox="1"/>
          <p:nvPr/>
        </p:nvSpPr>
        <p:spPr>
          <a:xfrm>
            <a:off x="5130967" y="413585"/>
            <a:ext cx="1941094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>
                <a:ea typeface="Calibri"/>
                <a:cs typeface="Calibri"/>
              </a:rPr>
              <a:t>Prioritise</a:t>
            </a:r>
            <a:r>
              <a:rPr lang="en-GB" sz="3600">
                <a:ea typeface="Calibri"/>
                <a:cs typeface="Calibri"/>
              </a:rPr>
              <a:t> 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7FE7767-60E3-F8BC-1327-D4744D272C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3534" y="1654761"/>
            <a:ext cx="3754479" cy="247578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2B93A7-70A1-1AF8-E2E0-29B23CA03448}"/>
              </a:ext>
            </a:extLst>
          </p:cNvPr>
          <p:cNvSpPr txBox="1"/>
          <p:nvPr/>
        </p:nvSpPr>
        <p:spPr>
          <a:xfrm>
            <a:off x="8264769" y="1280846"/>
            <a:ext cx="5005753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/>
              <a:t>https://</a:t>
            </a:r>
            <a:r>
              <a:rPr lang="en-US" sz="900" err="1"/>
              <a:t>activecollab.com</a:t>
            </a:r>
            <a:r>
              <a:rPr lang="en-US" sz="900"/>
              <a:t>/blog/project-management/</a:t>
            </a:r>
            <a:r>
              <a:rPr lang="en-US" sz="900" err="1"/>
              <a:t>abcde</a:t>
            </a:r>
            <a:r>
              <a:rPr lang="en-US" sz="900"/>
              <a:t>-method</a:t>
            </a:r>
          </a:p>
        </p:txBody>
      </p:sp>
    </p:spTree>
    <p:extLst>
      <p:ext uri="{BB962C8B-B14F-4D97-AF65-F5344CB8AC3E}">
        <p14:creationId xmlns:p14="http://schemas.microsoft.com/office/powerpoint/2010/main" val="39278978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089840-6B32-0173-96D5-F228B06B4FC6}"/>
              </a:ext>
            </a:extLst>
          </p:cNvPr>
          <p:cNvSpPr txBox="1"/>
          <p:nvPr/>
        </p:nvSpPr>
        <p:spPr>
          <a:xfrm>
            <a:off x="4058150" y="280738"/>
            <a:ext cx="408672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Applying Time Management Techniques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C0D7B1-613A-759C-C7D9-0986C8C7E2E8}"/>
              </a:ext>
            </a:extLst>
          </p:cNvPr>
          <p:cNvSpPr txBox="1"/>
          <p:nvPr/>
        </p:nvSpPr>
        <p:spPr>
          <a:xfrm>
            <a:off x="728637" y="705832"/>
            <a:ext cx="10934276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Having worked out from my Time Circle I know the best time for to study is straight after work and  a weekend morning 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When is yours ?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Having a designated study area helps to put you in that correct frame of mind .  I planned to visit the local library on a Saturday morning with a Study Buddy .</a:t>
            </a:r>
          </a:p>
          <a:p>
            <a:r>
              <a:rPr lang="en-GB">
                <a:ea typeface="Calibri"/>
                <a:cs typeface="Calibri"/>
              </a:rPr>
              <a:t>I felt I was doing all the right things to get started .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On arrival , I was impressed  to see others in great concentration . I too expected everything to just flow but </a:t>
            </a:r>
          </a:p>
          <a:p>
            <a:r>
              <a:rPr lang="en-GB">
                <a:ea typeface="Calibri"/>
                <a:cs typeface="Calibri"/>
              </a:rPr>
              <a:t>Unfortunately,  it did not . My mind was void of any information and I needed some inspiration . I decided to explore …....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F0D6DC-897E-2F0E-A991-53132265ED7A}"/>
              </a:ext>
            </a:extLst>
          </p:cNvPr>
          <p:cNvSpPr txBox="1"/>
          <p:nvPr/>
        </p:nvSpPr>
        <p:spPr>
          <a:xfrm>
            <a:off x="927434" y="3464092"/>
            <a:ext cx="57510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7281BD-69E9-FB1D-CB2A-F4955F928F25}"/>
              </a:ext>
            </a:extLst>
          </p:cNvPr>
          <p:cNvSpPr txBox="1"/>
          <p:nvPr/>
        </p:nvSpPr>
        <p:spPr>
          <a:xfrm>
            <a:off x="506329" y="764506"/>
            <a:ext cx="113873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</p:txBody>
      </p:sp>
      <p:pic>
        <p:nvPicPr>
          <p:cNvPr id="4" name="Picture 3" descr="Black Student Images | Free Vectors, PNGs, Mockups &amp; Backgrounds - rawpixel">
            <a:extLst>
              <a:ext uri="{FF2B5EF4-FFF2-40B4-BE49-F238E27FC236}">
                <a16:creationId xmlns:a16="http://schemas.microsoft.com/office/drawing/2014/main" id="{5B81ABEF-752E-7E92-B71C-B5CC230AFE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9498" y="4685140"/>
            <a:ext cx="2743200" cy="167335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1117153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90D8889-49B4-265E-59E1-73795954E621}"/>
              </a:ext>
            </a:extLst>
          </p:cNvPr>
          <p:cNvSpPr txBox="1"/>
          <p:nvPr/>
        </p:nvSpPr>
        <p:spPr>
          <a:xfrm>
            <a:off x="360276" y="203462"/>
            <a:ext cx="4839109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ea typeface="Calibri"/>
                <a:cs typeface="Calibri"/>
              </a:rPr>
              <a:t>The Pomodoro Technique</a:t>
            </a:r>
          </a:p>
          <a:p>
            <a:pPr algn="ctr"/>
            <a:endParaRPr lang="en-GB" dirty="0">
              <a:ea typeface="Calibri"/>
              <a:cs typeface="Calibri"/>
            </a:endParaRPr>
          </a:p>
          <a:p>
            <a:pPr algn="ctr"/>
            <a:endParaRPr lang="en-GB" dirty="0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During an earlier fact finding mission I discovered The Pomodoro Technique by Francesco Cirillo and here was a book about that very subject . I decided to investigate further .</a:t>
            </a:r>
            <a:endParaRPr lang="en-GB"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The technique first devised in  Italy in 1987 . Cirillo  himself a student ,struggling to focus . He used a simple kitchen timer, resembling a tomato. 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pic>
        <p:nvPicPr>
          <p:cNvPr id="2" name="Picture 1" descr="A tomato shaped kitchen timer&#10;&#10;Description automatically generated">
            <a:extLst>
              <a:ext uri="{FF2B5EF4-FFF2-40B4-BE49-F238E27FC236}">
                <a16:creationId xmlns:a16="http://schemas.microsoft.com/office/drawing/2014/main" id="{4FBBB1B2-B86C-4A6C-2618-F3C573634A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68838" y="348406"/>
            <a:ext cx="2743200" cy="20574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830B68-3F36-03AA-A814-0C9A41B307CE}"/>
              </a:ext>
            </a:extLst>
          </p:cNvPr>
          <p:cNvSpPr txBox="1"/>
          <p:nvPr/>
        </p:nvSpPr>
        <p:spPr>
          <a:xfrm>
            <a:off x="5621017" y="2314460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</a:t>
            </a:r>
            <a:r>
              <a:rPr lang="en-US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FAEABF-C01B-523F-EBD1-7218B980F852}"/>
              </a:ext>
            </a:extLst>
          </p:cNvPr>
          <p:cNvSpPr txBox="1"/>
          <p:nvPr/>
        </p:nvSpPr>
        <p:spPr>
          <a:xfrm>
            <a:off x="356853" y="3346121"/>
            <a:ext cx="47625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The alarm , at first , set for ten minutes for intense study time . Eventually building up to twenty five minutes  with a five minute break 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He also recommended a " To Do Today " list Cirillo  ( 2018 p. 30 )</a:t>
            </a:r>
            <a:endParaRPr lang="en-US" dirty="0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I felt this short sharp method could work for me 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737DE6-8272-0E74-7EC1-E21A01423A58}"/>
              </a:ext>
            </a:extLst>
          </p:cNvPr>
          <p:cNvSpPr txBox="1"/>
          <p:nvPr/>
        </p:nvSpPr>
        <p:spPr>
          <a:xfrm>
            <a:off x="298354" y="5723154"/>
            <a:ext cx="50576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I too had  " found my Pomodoro " Cirillo (2018 p . 16 ) and so had someone else studying ….</a:t>
            </a:r>
          </a:p>
          <a:p>
            <a:r>
              <a:rPr lang="en-GB" dirty="0">
                <a:ea typeface="Calibri"/>
                <a:cs typeface="Calibri"/>
              </a:rPr>
              <a:t>I could regularly hear the ringing !!!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886442-D0A4-09CD-5E3F-0C054C1658D5}"/>
              </a:ext>
            </a:extLst>
          </p:cNvPr>
          <p:cNvSpPr txBox="1"/>
          <p:nvPr/>
        </p:nvSpPr>
        <p:spPr>
          <a:xfrm>
            <a:off x="7197286" y="2691787"/>
            <a:ext cx="3190979" cy="1754326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You may find you need to build up your concentration slowly or prefer longer periods from the beginning .</a:t>
            </a:r>
          </a:p>
          <a:p>
            <a:r>
              <a:rPr lang="en-GB">
                <a:ea typeface="Calibri"/>
                <a:cs typeface="Calibri"/>
              </a:rPr>
              <a:t>Experiment …. see what works for you !</a:t>
            </a:r>
          </a:p>
        </p:txBody>
      </p:sp>
      <p:pic>
        <p:nvPicPr>
          <p:cNvPr id="15" name="Picture 14" descr="A black and white logo&#10;&#10;Description automatically generated">
            <a:extLst>
              <a:ext uri="{FF2B5EF4-FFF2-40B4-BE49-F238E27FC236}">
                <a16:creationId xmlns:a16="http://schemas.microsoft.com/office/drawing/2014/main" id="{DC730045-827A-8BC2-E653-10CFFEE727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016665" y="4723112"/>
            <a:ext cx="2743200" cy="183794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4ED1094-074C-0035-C6E8-7818BD7462FD}"/>
              </a:ext>
            </a:extLst>
          </p:cNvPr>
          <p:cNvSpPr txBox="1"/>
          <p:nvPr/>
        </p:nvSpPr>
        <p:spPr>
          <a:xfrm>
            <a:off x="9016665" y="6402306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6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7"/>
              </a:rPr>
              <a:t>CC BY-SA-NC</a:t>
            </a:r>
            <a:r>
              <a:rPr lang="en-US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2170A8-7CA6-BD18-980B-F138DF665F78}"/>
              </a:ext>
            </a:extLst>
          </p:cNvPr>
          <p:cNvSpPr txBox="1"/>
          <p:nvPr/>
        </p:nvSpPr>
        <p:spPr>
          <a:xfrm>
            <a:off x="495904" y="250975"/>
            <a:ext cx="444863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cs typeface="Calibri"/>
              </a:rPr>
              <a:t>The Pomodoro Technique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585040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E68B3C-C869-1F8A-4CF2-63A1B1833B47}"/>
              </a:ext>
            </a:extLst>
          </p:cNvPr>
          <p:cNvSpPr txBox="1"/>
          <p:nvPr/>
        </p:nvSpPr>
        <p:spPr>
          <a:xfrm>
            <a:off x="721049" y="383117"/>
            <a:ext cx="5464341" cy="15424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E6B838-CCB7-C4BA-EE67-FFB1C590A5F5}"/>
              </a:ext>
            </a:extLst>
          </p:cNvPr>
          <p:cNvSpPr txBox="1"/>
          <p:nvPr/>
        </p:nvSpPr>
        <p:spPr>
          <a:xfrm>
            <a:off x="528368" y="278230"/>
            <a:ext cx="1108812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6D733A-2D6D-299F-A4DC-8057848112E5}"/>
              </a:ext>
            </a:extLst>
          </p:cNvPr>
          <p:cNvSpPr txBox="1"/>
          <p:nvPr/>
        </p:nvSpPr>
        <p:spPr>
          <a:xfrm>
            <a:off x="3381375" y="391545"/>
            <a:ext cx="389944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     Procrastination and Distractions</a:t>
            </a:r>
            <a:endParaRPr lang="en-GB"/>
          </a:p>
        </p:txBody>
      </p:sp>
      <p:pic>
        <p:nvPicPr>
          <p:cNvPr id="5" name="Picture 4" descr="An hourglass on a dock&#10;&#10;Description automatically generated">
            <a:extLst>
              <a:ext uri="{FF2B5EF4-FFF2-40B4-BE49-F238E27FC236}">
                <a16:creationId xmlns:a16="http://schemas.microsoft.com/office/drawing/2014/main" id="{7C4AAFC0-11CC-B717-12E8-E7095FD5DA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50060" y="939663"/>
            <a:ext cx="2743199" cy="19594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5B22EA-724E-890A-7450-E6C74CE8B0BF}"/>
              </a:ext>
            </a:extLst>
          </p:cNvPr>
          <p:cNvSpPr txBox="1"/>
          <p:nvPr/>
        </p:nvSpPr>
        <p:spPr>
          <a:xfrm flipV="1">
            <a:off x="9267645" y="3015082"/>
            <a:ext cx="1708031" cy="142575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BY-NC</a:t>
            </a:r>
            <a:r>
              <a:rPr lang="en-US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88F461-515D-5ACB-8F56-AA13D8D8DE61}"/>
              </a:ext>
            </a:extLst>
          </p:cNvPr>
          <p:cNvSpPr txBox="1"/>
          <p:nvPr/>
        </p:nvSpPr>
        <p:spPr>
          <a:xfrm>
            <a:off x="711904" y="1340240"/>
            <a:ext cx="6840746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At first I found it  difficult to begin .My mind was racing and yet I could not process information into any logical order.</a:t>
            </a:r>
          </a:p>
          <a:p>
            <a:r>
              <a:rPr lang="en-GB" dirty="0">
                <a:ea typeface="Calibri"/>
                <a:cs typeface="Calibri"/>
              </a:rPr>
              <a:t>I watched others as they either typed or scribbled furiously . Whilst I feared the assignments and found it all very daunting .</a:t>
            </a:r>
          </a:p>
          <a:p>
            <a:r>
              <a:rPr lang="en-GB" dirty="0">
                <a:ea typeface="Calibri"/>
                <a:cs typeface="Calibri"/>
              </a:rPr>
              <a:t>The clock kept ticking  !</a:t>
            </a:r>
          </a:p>
          <a:p>
            <a:r>
              <a:rPr lang="en-GB" dirty="0">
                <a:ea typeface="Calibri"/>
                <a:cs typeface="Calibri"/>
              </a:rPr>
              <a:t>I read through my notes again . Everything was correct , there was no reason to doubt myself  . Just begin , with your timer and see what happens …..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According to Allen (2018, p. 100)</a:t>
            </a:r>
          </a:p>
          <a:p>
            <a:r>
              <a:rPr lang="en-GB" dirty="0">
                <a:ea typeface="Calibri"/>
                <a:cs typeface="Calibri"/>
              </a:rPr>
              <a:t>"When you start to make things happen , you really begin to believe that you can make things happen. And that makes things happen " 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Keep distractions to a minimum . Stay focused when surfing the web , keep to your search subject matter and allow yourself only a certain amount of time . </a:t>
            </a:r>
          </a:p>
          <a:p>
            <a:r>
              <a:rPr lang="en-GB" dirty="0">
                <a:ea typeface="Calibri"/>
                <a:cs typeface="Calibri"/>
              </a:rPr>
              <a:t> Could you possibly keep your phone just for breaks ?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559C472-15F9-2F6D-133B-B725673A6583}"/>
              </a:ext>
            </a:extLst>
          </p:cNvPr>
          <p:cNvSpPr txBox="1"/>
          <p:nvPr/>
        </p:nvSpPr>
        <p:spPr>
          <a:xfrm>
            <a:off x="138905" y="1250156"/>
            <a:ext cx="357187" cy="2579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4A894E-3A6A-E1F0-FFDA-B3571C307DB7}"/>
              </a:ext>
            </a:extLst>
          </p:cNvPr>
          <p:cNvSpPr txBox="1"/>
          <p:nvPr/>
        </p:nvSpPr>
        <p:spPr>
          <a:xfrm>
            <a:off x="889899" y="873724"/>
            <a:ext cx="67401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" Tide and time wait for no man " (Geoffrey Chaucer proverb )</a:t>
            </a:r>
            <a:endParaRPr lang="en-GB"/>
          </a:p>
        </p:txBody>
      </p:sp>
      <p:pic>
        <p:nvPicPr>
          <p:cNvPr id="7" name="Picture 6" descr="A group of blue objects with text&#10;&#10;Description automatically generated">
            <a:extLst>
              <a:ext uri="{FF2B5EF4-FFF2-40B4-BE49-F238E27FC236}">
                <a16:creationId xmlns:a16="http://schemas.microsoft.com/office/drawing/2014/main" id="{5179E3A7-9E7B-DF85-46A6-7E1157CD03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721306" y="3833588"/>
            <a:ext cx="2743199" cy="177874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F1EA5AE-5FB1-8C2A-264E-452E32A5CBB1}"/>
              </a:ext>
            </a:extLst>
          </p:cNvPr>
          <p:cNvSpPr txBox="1"/>
          <p:nvPr/>
        </p:nvSpPr>
        <p:spPr>
          <a:xfrm>
            <a:off x="8721306" y="5712603"/>
            <a:ext cx="2743200" cy="87463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6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7"/>
              </a:rPr>
              <a:t>CC BY-NC-ND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126234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481DFB-703C-5003-2AD0-2258533F298D}"/>
              </a:ext>
            </a:extLst>
          </p:cNvPr>
          <p:cNvSpPr txBox="1"/>
          <p:nvPr/>
        </p:nvSpPr>
        <p:spPr>
          <a:xfrm>
            <a:off x="428475" y="291152"/>
            <a:ext cx="656757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 Staying on Task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7F1EA1-7619-AEE8-B8EE-90CEB3E24743}"/>
              </a:ext>
            </a:extLst>
          </p:cNvPr>
          <p:cNvSpPr txBox="1"/>
          <p:nvPr/>
        </p:nvSpPr>
        <p:spPr>
          <a:xfrm>
            <a:off x="428475" y="766865"/>
            <a:ext cx="8781690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This can be quite a challenge in itself . </a:t>
            </a:r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Again I found making that list of what I wanted to achieve in the given time . </a:t>
            </a:r>
          </a:p>
          <a:p>
            <a:r>
              <a:rPr lang="en-GB" dirty="0">
                <a:ea typeface="Calibri"/>
                <a:cs typeface="Calibri"/>
              </a:rPr>
              <a:t>Being in a learning environment </a:t>
            </a:r>
          </a:p>
          <a:p>
            <a:r>
              <a:rPr lang="en-GB" dirty="0">
                <a:ea typeface="Calibri"/>
                <a:cs typeface="Calibri"/>
              </a:rPr>
              <a:t>Studying with a friend </a:t>
            </a:r>
          </a:p>
          <a:p>
            <a:r>
              <a:rPr lang="en-GB" dirty="0">
                <a:ea typeface="Calibri"/>
                <a:cs typeface="Calibri"/>
              </a:rPr>
              <a:t>Taking regular timed breaks </a:t>
            </a:r>
          </a:p>
          <a:p>
            <a:r>
              <a:rPr lang="en-GB" dirty="0">
                <a:ea typeface="Calibri"/>
                <a:cs typeface="Calibri"/>
              </a:rPr>
              <a:t>Keeping hydrated and well nourished 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Keeping a life balance is important to your well being . Spending time with family and friends Exercise and fresh air . Sleeping and relaxing are just as important in your time management </a:t>
            </a:r>
          </a:p>
          <a:p>
            <a:r>
              <a:rPr lang="en-GB" dirty="0">
                <a:ea typeface="Calibri"/>
                <a:cs typeface="Calibri"/>
              </a:rPr>
              <a:t>As study and lectures.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That first focused study session had all the right ingredients for success . I had finally begun !</a:t>
            </a:r>
          </a:p>
          <a:p>
            <a:r>
              <a:rPr lang="en-GB" dirty="0">
                <a:ea typeface="Calibri"/>
                <a:cs typeface="Calibri"/>
              </a:rPr>
              <a:t>It gave me the confidence and ambition to continue. Methods were finally in motion and I was that  focused person !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Advice suggests that you should review these techniques regularly to keep motivation high !</a:t>
            </a:r>
          </a:p>
          <a:p>
            <a:r>
              <a:rPr lang="en-GB" dirty="0">
                <a:ea typeface="Calibri"/>
                <a:cs typeface="Calibri"/>
              </a:rPr>
              <a:t>Advice I will follow ! According to Cirillo ( 2006, 20018, p 21)</a:t>
            </a:r>
          </a:p>
          <a:p>
            <a:r>
              <a:rPr lang="en-GB" dirty="0">
                <a:ea typeface="Calibri"/>
                <a:cs typeface="Calibri"/>
              </a:rPr>
              <a:t>"Remember time is a greedy player who wins without cheating , every round ! "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pic>
        <p:nvPicPr>
          <p:cNvPr id="5" name="Picture 4" descr="Hands Holding Task Word Free Stock Photo - Public Domain Pictures">
            <a:extLst>
              <a:ext uri="{FF2B5EF4-FFF2-40B4-BE49-F238E27FC236}">
                <a16:creationId xmlns:a16="http://schemas.microsoft.com/office/drawing/2014/main" id="{4FEB23B4-6FA0-FE27-83EA-9850A25B61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0664" y="291152"/>
            <a:ext cx="2656936" cy="2656936"/>
          </a:xfrm>
          <a:prstGeom prst="rect">
            <a:avLst/>
          </a:prstGeom>
        </p:spPr>
      </p:pic>
      <p:pic>
        <p:nvPicPr>
          <p:cNvPr id="10" name="Picture 9" descr="A diagram of life balance&#10;&#10;Description automatically generated">
            <a:extLst>
              <a:ext uri="{FF2B5EF4-FFF2-40B4-BE49-F238E27FC236}">
                <a16:creationId xmlns:a16="http://schemas.microsoft.com/office/drawing/2014/main" id="{197AB369-2A6A-06D8-2A0F-46B4E51FEE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62100" y="3512298"/>
            <a:ext cx="2095500" cy="21050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6658664-DB22-7115-60B1-E8184DFFBA03}"/>
              </a:ext>
            </a:extLst>
          </p:cNvPr>
          <p:cNvSpPr txBox="1"/>
          <p:nvPr/>
        </p:nvSpPr>
        <p:spPr>
          <a:xfrm>
            <a:off x="9462100" y="5602947"/>
            <a:ext cx="20955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4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5"/>
              </a:rPr>
              <a:t>CC BY-SA-NC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05081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C513AD-678E-B148-F1C7-2F7D76B9BE62}"/>
              </a:ext>
            </a:extLst>
          </p:cNvPr>
          <p:cNvSpPr txBox="1"/>
          <p:nvPr/>
        </p:nvSpPr>
        <p:spPr>
          <a:xfrm>
            <a:off x="539451" y="641664"/>
            <a:ext cx="597810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Referencing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355ED9-5E82-7EB3-37C8-7B80B2E7B7BC}"/>
              </a:ext>
            </a:extLst>
          </p:cNvPr>
          <p:cNvSpPr txBox="1"/>
          <p:nvPr/>
        </p:nvSpPr>
        <p:spPr>
          <a:xfrm>
            <a:off x="540424" y="1548412"/>
            <a:ext cx="1021942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Allen, D. , Wallace, M. and Willimas, M.( 2018) </a:t>
            </a:r>
            <a:r>
              <a:rPr lang="en-GB" i="1">
                <a:cs typeface="Calibri"/>
              </a:rPr>
              <a:t>Getting Things Done For Teens Take Control Of Your Life In A </a:t>
            </a:r>
          </a:p>
          <a:p>
            <a:r>
              <a:rPr lang="en-GB" i="1">
                <a:cs typeface="Calibri"/>
              </a:rPr>
              <a:t>Distracting World</a:t>
            </a:r>
            <a:r>
              <a:rPr lang="en-GB">
                <a:cs typeface="Calibri"/>
              </a:rPr>
              <a:t> . New York : Penguin Books.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Cirillo, F. ( 2006, 2018 ) </a:t>
            </a:r>
            <a:r>
              <a:rPr lang="en-GB" i="1">
                <a:cs typeface="Calibri"/>
              </a:rPr>
              <a:t>The Pomodoro Technique The Life Changing Time Management System</a:t>
            </a:r>
            <a:r>
              <a:rPr lang="en-GB">
                <a:cs typeface="Calibri"/>
              </a:rPr>
              <a:t> . United Kingdom : Virgin Books.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Cottrell, S. (2013) </a:t>
            </a:r>
            <a:r>
              <a:rPr lang="en-GB" i="1">
                <a:cs typeface="Calibri"/>
              </a:rPr>
              <a:t>The Study Skills Handbook</a:t>
            </a:r>
            <a:r>
              <a:rPr lang="en-GB">
                <a:cs typeface="Calibri"/>
              </a:rPr>
              <a:t> . 4th </a:t>
            </a:r>
            <a:r>
              <a:rPr lang="en-GB" err="1">
                <a:cs typeface="Calibri"/>
              </a:rPr>
              <a:t>edn</a:t>
            </a:r>
            <a:r>
              <a:rPr lang="en-GB">
                <a:cs typeface="Calibri"/>
              </a:rPr>
              <a:t>.  England: Palgrave Macmillan.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Tracy, B. (2021) ‘How to set prioritise using ABCDE method’, </a:t>
            </a:r>
            <a:r>
              <a:rPr lang="en-GB" i="1">
                <a:cs typeface="Calibri"/>
              </a:rPr>
              <a:t>Brian Tracy international</a:t>
            </a:r>
            <a:r>
              <a:rPr lang="en-GB">
                <a:cs typeface="Calibri"/>
              </a:rPr>
              <a:t>, Available at </a:t>
            </a:r>
          </a:p>
          <a:p>
            <a:r>
              <a:rPr lang="en-GB">
                <a:cs typeface="Calibri"/>
              </a:rPr>
              <a:t>https://</a:t>
            </a:r>
            <a:r>
              <a:rPr lang="en-GB" err="1">
                <a:cs typeface="Calibri"/>
              </a:rPr>
              <a:t>www.briantracy.com</a:t>
            </a:r>
            <a:r>
              <a:rPr lang="en-GB">
                <a:cs typeface="Calibri"/>
              </a:rPr>
              <a:t>/blog/time-management/the-</a:t>
            </a:r>
            <a:r>
              <a:rPr lang="en-GB" err="1">
                <a:cs typeface="Calibri"/>
              </a:rPr>
              <a:t>abcde</a:t>
            </a:r>
            <a:r>
              <a:rPr lang="en-GB">
                <a:cs typeface="Calibri"/>
              </a:rPr>
              <a:t>-list-technique-for-setting-priorities/</a:t>
            </a:r>
          </a:p>
          <a:p>
            <a:r>
              <a:rPr lang="en-GB">
                <a:cs typeface="Calibri"/>
              </a:rPr>
              <a:t> (Accessed 15/10/23).</a:t>
            </a: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6079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D4B78C4A-A82B-C160-3A8C-F7DE690664B4}"/>
              </a:ext>
            </a:extLst>
          </p:cNvPr>
          <p:cNvSpPr/>
          <p:nvPr/>
        </p:nvSpPr>
        <p:spPr>
          <a:xfrm>
            <a:off x="4124475" y="5636380"/>
            <a:ext cx="4221237" cy="1064380"/>
          </a:xfrm>
          <a:prstGeom prst="roundRect">
            <a:avLst/>
          </a:prstGeom>
          <a:solidFill>
            <a:srgbClr val="F76605"/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ED44258-AAFE-D5C2-643B-5BE13ABFADDC}"/>
              </a:ext>
            </a:extLst>
          </p:cNvPr>
          <p:cNvSpPr/>
          <p:nvPr/>
        </p:nvSpPr>
        <p:spPr>
          <a:xfrm>
            <a:off x="4039809" y="169332"/>
            <a:ext cx="4124475" cy="1076476"/>
          </a:xfrm>
          <a:prstGeom prst="roundRect">
            <a:avLst/>
          </a:prstGeom>
          <a:solidFill>
            <a:srgbClr val="F76605"/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371BD3D-387F-11B0-ADA8-63C3F68AF923}"/>
              </a:ext>
            </a:extLst>
          </p:cNvPr>
          <p:cNvSpPr/>
          <p:nvPr/>
        </p:nvSpPr>
        <p:spPr>
          <a:xfrm>
            <a:off x="8512021" y="4324043"/>
            <a:ext cx="3507620" cy="231019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DD1DE987-B9E6-ED42-BAC3-3A8AF8E855D6}"/>
              </a:ext>
            </a:extLst>
          </p:cNvPr>
          <p:cNvSpPr/>
          <p:nvPr/>
        </p:nvSpPr>
        <p:spPr>
          <a:xfrm>
            <a:off x="8354785" y="90713"/>
            <a:ext cx="3713238" cy="2334381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DFEC813-2665-1895-DA35-0AEACCA6E4A1}"/>
              </a:ext>
            </a:extLst>
          </p:cNvPr>
          <p:cNvSpPr/>
          <p:nvPr/>
        </p:nvSpPr>
        <p:spPr>
          <a:xfrm>
            <a:off x="105833" y="4505476"/>
            <a:ext cx="3556000" cy="2128761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377B171-0EF9-53E8-560A-96C781B9CC4F}"/>
              </a:ext>
            </a:extLst>
          </p:cNvPr>
          <p:cNvSpPr/>
          <p:nvPr/>
        </p:nvSpPr>
        <p:spPr>
          <a:xfrm>
            <a:off x="108856" y="87690"/>
            <a:ext cx="3713238" cy="2334381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 descr="A colorful brain with a black background&#10;&#10;Description automatically generated">
            <a:extLst>
              <a:ext uri="{FF2B5EF4-FFF2-40B4-BE49-F238E27FC236}">
                <a16:creationId xmlns:a16="http://schemas.microsoft.com/office/drawing/2014/main" id="{E84B547A-B02D-3619-4144-D7E1F62162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77164" y="1342717"/>
            <a:ext cx="3984176" cy="41996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0436B6-4D49-821F-941B-7AF67D0178FA}"/>
              </a:ext>
            </a:extLst>
          </p:cNvPr>
          <p:cNvSpPr txBox="1"/>
          <p:nvPr/>
        </p:nvSpPr>
        <p:spPr>
          <a:xfrm>
            <a:off x="4734478" y="3863364"/>
            <a:ext cx="2871988" cy="1569660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latin typeface="ADLaM Display"/>
                <a:ea typeface="ADLaM Display"/>
                <a:cs typeface="Calibri"/>
              </a:rPr>
              <a:t>Critical Thinking</a:t>
            </a:r>
            <a:endParaRPr lang="en-US" sz="4800" b="1">
              <a:solidFill>
                <a:schemeClr val="bg1"/>
              </a:solidFill>
              <a:latin typeface="ADLaM Display"/>
              <a:ea typeface="ADLaM Display"/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D10DA7-386A-3462-2267-CB81361A87D7}"/>
              </a:ext>
            </a:extLst>
          </p:cNvPr>
          <p:cNvSpPr txBox="1"/>
          <p:nvPr/>
        </p:nvSpPr>
        <p:spPr>
          <a:xfrm>
            <a:off x="286721" y="174363"/>
            <a:ext cx="3495420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u="sng" dirty="0">
                <a:cs typeface="Calibri"/>
              </a:rPr>
              <a:t>What Is Critical Thinking ?</a:t>
            </a:r>
            <a:endParaRPr lang="en-US" sz="1400" u="sng">
              <a:cs typeface="Calibri" panose="020F0502020204030204"/>
            </a:endParaRPr>
          </a:p>
          <a:p>
            <a:pPr algn="ctr"/>
            <a:endParaRPr lang="en-GB" sz="1000" dirty="0">
              <a:cs typeface="Calibri"/>
            </a:endParaRPr>
          </a:p>
          <a:p>
            <a:pPr algn="ctr"/>
            <a:r>
              <a:rPr lang="en-GB" sz="1000" dirty="0">
                <a:cs typeface="Calibri"/>
              </a:rPr>
              <a:t>"Is a complex process of deliberation which involves a wide  range of skills and attitudes " Cottrell, (2005,p.2)</a:t>
            </a:r>
          </a:p>
          <a:p>
            <a:pPr algn="ctr"/>
            <a:endParaRPr lang="en-GB" sz="1000" dirty="0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cs typeface="Calibri"/>
              </a:rPr>
              <a:t>To fully examine the evidence set before you without preconceived judgement.</a:t>
            </a:r>
            <a:endParaRPr lang="en-GB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cs typeface="Calibri"/>
              </a:rPr>
              <a:t>To recognise and respect all aspects of opinions 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cs typeface="Calibri"/>
              </a:rPr>
              <a:t>To scrutinise information sources to be true or false.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cs typeface="Calibri"/>
              </a:rPr>
              <a:t>To evaluate and analyse an argument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cs typeface="Calibri"/>
              </a:rPr>
              <a:t>To decide if the conclusion is based on secure evidence.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cs typeface="Calibri"/>
              </a:rPr>
              <a:t>To identify perspective in a clear and logical way to be credible .</a:t>
            </a:r>
          </a:p>
          <a:p>
            <a:endParaRPr lang="en-GB" sz="1000" dirty="0">
              <a:highlight>
                <a:srgbClr val="FFFF00"/>
              </a:highlight>
              <a:cs typeface="Calibri"/>
            </a:endParaRPr>
          </a:p>
          <a:p>
            <a:endParaRPr lang="en-GB" sz="1000" dirty="0">
              <a:highlight>
                <a:srgbClr val="FFFF00"/>
              </a:highlight>
              <a:cs typeface="Calibri"/>
            </a:endParaRPr>
          </a:p>
          <a:p>
            <a:endParaRPr lang="en-GB" sz="1000" dirty="0">
              <a:highlight>
                <a:srgbClr val="FFFF00"/>
              </a:highlight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3104DD-FB5B-D345-C6D2-BF4BA0ED6571}"/>
              </a:ext>
            </a:extLst>
          </p:cNvPr>
          <p:cNvSpPr txBox="1"/>
          <p:nvPr/>
        </p:nvSpPr>
        <p:spPr>
          <a:xfrm>
            <a:off x="156057" y="4647983"/>
            <a:ext cx="3503941" cy="30162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200" u="sng" dirty="0">
                <a:latin typeface="Arial Nova"/>
                <a:cs typeface="Calibri"/>
              </a:rPr>
              <a:t>How ?</a:t>
            </a:r>
            <a:endParaRPr lang="en-US" sz="1400">
              <a:cs typeface="Calibri" panose="020F0502020204030204"/>
            </a:endParaRPr>
          </a:p>
          <a:p>
            <a:r>
              <a:rPr lang="en-GB" sz="900" dirty="0">
                <a:latin typeface="Arial Nova"/>
                <a:cs typeface="Calibri"/>
              </a:rPr>
              <a:t> To develop critical and analytical thinking ability, you might</a:t>
            </a:r>
            <a:r>
              <a:rPr lang="en-GB" sz="1600" dirty="0">
                <a:latin typeface="Arial Nova"/>
                <a:cs typeface="Calibri"/>
              </a:rPr>
              <a:t> </a:t>
            </a:r>
            <a:r>
              <a:rPr lang="en-GB" sz="900" dirty="0">
                <a:latin typeface="Arial Nova"/>
                <a:cs typeface="Calibri"/>
              </a:rPr>
              <a:t>imagine that you are developing a detective-like mind" Cottrell (2013,p.188)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Question all aspects of the evidence.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Does the information appear to be true ?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Where has the source come from ?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What are the arguments ?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Is the author trying to influence your decision ?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Is the evidence recent and reliable ?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What is the conclusion ?</a:t>
            </a:r>
          </a:p>
          <a:p>
            <a:pPr marL="171450" indent="-171450">
              <a:buFont typeface="Arial"/>
              <a:buChar char="•"/>
            </a:pPr>
            <a:r>
              <a:rPr lang="en-GB" sz="900" dirty="0">
                <a:latin typeface="Arial Nova"/>
                <a:cs typeface="Calibri"/>
              </a:rPr>
              <a:t>Does the evidence support this ?</a:t>
            </a:r>
          </a:p>
          <a:p>
            <a:pPr marL="171450" indent="-171450">
              <a:buFont typeface="Arial"/>
              <a:buChar char="•"/>
            </a:pPr>
            <a:endParaRPr lang="en-GB" sz="1000" dirty="0">
              <a:cs typeface="Calibri"/>
            </a:endParaRPr>
          </a:p>
          <a:p>
            <a:endParaRPr lang="en-GB" sz="1000" dirty="0">
              <a:cs typeface="Calibri"/>
            </a:endParaRPr>
          </a:p>
          <a:p>
            <a:endParaRPr lang="en-GB" sz="1000" dirty="0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GB" sz="1000" dirty="0">
              <a:cs typeface="Calibri"/>
            </a:endParaRPr>
          </a:p>
          <a:p>
            <a:endParaRPr lang="en-GB" sz="1000" dirty="0">
              <a:cs typeface="Calibri"/>
            </a:endParaRPr>
          </a:p>
          <a:p>
            <a:endParaRPr lang="en-GB" sz="1000" dirty="0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GB" sz="1000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0BD08D-3763-F194-6FF6-FAD98D30DC28}"/>
              </a:ext>
            </a:extLst>
          </p:cNvPr>
          <p:cNvSpPr txBox="1"/>
          <p:nvPr/>
        </p:nvSpPr>
        <p:spPr>
          <a:xfrm>
            <a:off x="9387138" y="1127960"/>
            <a:ext cx="37598" cy="125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030BEE-4F3E-0EE8-1FCB-CF398D0DBE0A}"/>
              </a:ext>
            </a:extLst>
          </p:cNvPr>
          <p:cNvSpPr txBox="1"/>
          <p:nvPr/>
        </p:nvSpPr>
        <p:spPr>
          <a:xfrm>
            <a:off x="8555232" y="107179"/>
            <a:ext cx="3415695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u="sng" dirty="0">
                <a:cs typeface="Calibri"/>
              </a:rPr>
              <a:t>When ?</a:t>
            </a:r>
            <a:endParaRPr lang="en-US" sz="1400" u="sng">
              <a:cs typeface="Calibri" panose="020F0502020204030204"/>
            </a:endParaRPr>
          </a:p>
          <a:p>
            <a:endParaRPr lang="en-GB" sz="1000" dirty="0">
              <a:ea typeface="Calibri" panose="020F0502020204030204"/>
              <a:cs typeface="Calibri"/>
            </a:endParaRPr>
          </a:p>
          <a:p>
            <a:r>
              <a:rPr lang="en-GB" sz="1000" dirty="0">
                <a:ea typeface="Calibri" panose="020F0502020204030204"/>
                <a:cs typeface="Calibri"/>
              </a:rPr>
              <a:t>According to Socrates we learn when two or more people engage in  meaningful  dialogue and when one person was willing to see their own faults , weaknesses and negative tendencies .</a:t>
            </a:r>
          </a:p>
          <a:p>
            <a:r>
              <a:rPr lang="en-GB" sz="1000" dirty="0">
                <a:ea typeface="Calibri" panose="020F0502020204030204"/>
                <a:cs typeface="Calibri"/>
              </a:rPr>
              <a:t>Bates ,(2019,p.8)</a:t>
            </a:r>
          </a:p>
          <a:p>
            <a:endParaRPr lang="en-GB" sz="1000" dirty="0">
              <a:ea typeface="Calibri" panose="020F0502020204030204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 panose="020F0502020204030204"/>
                <a:cs typeface="Calibri"/>
              </a:rPr>
              <a:t>To identify a problem.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 panose="020F0502020204030204"/>
                <a:cs typeface="Calibri"/>
              </a:rPr>
              <a:t>To determine relevant information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 panose="020F0502020204030204"/>
                <a:cs typeface="Calibri"/>
              </a:rPr>
              <a:t>To think creatively to solve or improve.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 panose="020F0502020204030204"/>
                <a:cs typeface="Calibri"/>
              </a:rPr>
              <a:t>To understand other perspectives.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 panose="020F0502020204030204"/>
                <a:cs typeface="Calibri"/>
              </a:rPr>
              <a:t>To think beyond.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 panose="020F0502020204030204"/>
                <a:cs typeface="Calibri"/>
              </a:rPr>
              <a:t>To focus on strengths.</a:t>
            </a:r>
          </a:p>
          <a:p>
            <a:pPr marL="171450" indent="-171450">
              <a:buFont typeface="Arial"/>
              <a:buChar char="•"/>
            </a:pPr>
            <a:endParaRPr lang="en-GB" sz="1000" dirty="0">
              <a:ea typeface="Calibri" panose="020F0502020204030204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GB" sz="1000" dirty="0">
              <a:ea typeface="Calibri" panose="020F0502020204030204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GB" sz="1000" dirty="0">
              <a:ea typeface="Calibri" panose="020F0502020204030204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998AA4-1B0C-6BB8-FCAC-E3CE8A6B8807}"/>
              </a:ext>
            </a:extLst>
          </p:cNvPr>
          <p:cNvSpPr txBox="1"/>
          <p:nvPr/>
        </p:nvSpPr>
        <p:spPr>
          <a:xfrm>
            <a:off x="8678334" y="4383918"/>
            <a:ext cx="3349170" cy="2462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u="sng" dirty="0">
                <a:ea typeface="Calibri"/>
                <a:cs typeface="Calibri"/>
              </a:rPr>
              <a:t>Ways To Improve</a:t>
            </a:r>
          </a:p>
          <a:p>
            <a:endParaRPr lang="en-GB" sz="1000" dirty="0">
              <a:ea typeface="Calibri"/>
              <a:cs typeface="Calibri"/>
            </a:endParaRPr>
          </a:p>
          <a:p>
            <a:endParaRPr lang="en-GB" sz="1000" dirty="0">
              <a:ea typeface="Calibri"/>
              <a:cs typeface="Calibri"/>
            </a:endParaRPr>
          </a:p>
          <a:p>
            <a:r>
              <a:rPr lang="en-GB" sz="1000" dirty="0">
                <a:ea typeface="Calibri"/>
                <a:cs typeface="Calibri"/>
              </a:rPr>
              <a:t>According to Socrates the life that is unexamined is not worth living. "Bates,.(2019,p.9)</a:t>
            </a:r>
          </a:p>
          <a:p>
            <a:r>
              <a:rPr lang="en-GB" sz="1000" dirty="0">
                <a:ea typeface="Calibri"/>
                <a:cs typeface="Calibri"/>
              </a:rPr>
              <a:t>Question your information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/>
                <a:cs typeface="Calibri"/>
              </a:rPr>
              <a:t>Be inquisitive.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/>
                <a:cs typeface="Calibri"/>
              </a:rPr>
              <a:t>Listen carefully.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/>
                <a:cs typeface="Calibri"/>
              </a:rPr>
              <a:t>Investigate source.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/>
                <a:cs typeface="Calibri"/>
              </a:rPr>
              <a:t>Think independently.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/>
                <a:cs typeface="Calibri"/>
              </a:rPr>
              <a:t>Form your own conclusions.</a:t>
            </a:r>
          </a:p>
          <a:p>
            <a:pPr marL="171450" indent="-171450">
              <a:buFont typeface="Arial"/>
              <a:buChar char="•"/>
            </a:pPr>
            <a:r>
              <a:rPr lang="en-GB" sz="1000" dirty="0">
                <a:ea typeface="Calibri"/>
                <a:cs typeface="Calibri"/>
              </a:rPr>
              <a:t>Question yourself.</a:t>
            </a:r>
          </a:p>
          <a:p>
            <a:pPr marL="171450" indent="-171450">
              <a:buFont typeface="Arial"/>
              <a:buChar char="•"/>
            </a:pPr>
            <a:endParaRPr lang="en-GB" sz="1000" dirty="0">
              <a:ea typeface="Calibri"/>
              <a:cs typeface="Calibri"/>
            </a:endParaRPr>
          </a:p>
          <a:p>
            <a:endParaRPr lang="en-GB" sz="1000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GB" sz="1000" dirty="0">
              <a:ea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5F7E1D-964A-06B5-A4CB-13E599DAEC64}"/>
              </a:ext>
            </a:extLst>
          </p:cNvPr>
          <p:cNvSpPr txBox="1"/>
          <p:nvPr/>
        </p:nvSpPr>
        <p:spPr>
          <a:xfrm>
            <a:off x="4299857" y="6111119"/>
            <a:ext cx="3735009" cy="438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D9B95B-E7D9-20EE-6813-C75D664932C2}"/>
              </a:ext>
            </a:extLst>
          </p:cNvPr>
          <p:cNvSpPr txBox="1"/>
          <p:nvPr/>
        </p:nvSpPr>
        <p:spPr>
          <a:xfrm>
            <a:off x="4296833" y="205619"/>
            <a:ext cx="3432023" cy="1508105"/>
          </a:xfrm>
          <a:prstGeom prst="rect">
            <a:avLst/>
          </a:prstGeom>
          <a:noFill/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cs typeface="Calibri"/>
              </a:rPr>
              <a:t>According to Albert Einstein , We cannot solve our problems with the same thinking we used to create  them. Allen(2018,p.24)</a:t>
            </a:r>
            <a:endParaRPr lang="en-US" sz="1600" dirty="0">
              <a:cs typeface="Calibri"/>
            </a:endParaRPr>
          </a:p>
          <a:p>
            <a:endParaRPr lang="en-GB" sz="1000" dirty="0">
              <a:cs typeface="Calibri"/>
            </a:endParaRP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FA8E1B-CE04-0279-F1F3-EBD159B28EFD}"/>
              </a:ext>
            </a:extLst>
          </p:cNvPr>
          <p:cNvSpPr txBox="1"/>
          <p:nvPr/>
        </p:nvSpPr>
        <p:spPr>
          <a:xfrm>
            <a:off x="4369404" y="5660571"/>
            <a:ext cx="3867451" cy="1077218"/>
          </a:xfrm>
          <a:prstGeom prst="rect">
            <a:avLst/>
          </a:prstGeom>
          <a:noFill/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cs typeface="Calibri"/>
              </a:rPr>
              <a:t>According to Plutarch ,</a:t>
            </a:r>
          </a:p>
          <a:p>
            <a:r>
              <a:rPr lang="en-GB" sz="1600" dirty="0">
                <a:cs typeface="Calibri"/>
              </a:rPr>
              <a:t>the mind is not a vessel to be filled but a fire to be kindled</a:t>
            </a:r>
          </a:p>
          <a:p>
            <a:r>
              <a:rPr lang="en-GB" sz="1600" dirty="0">
                <a:cs typeface="Calibri"/>
              </a:rPr>
              <a:t>Allen (2018,p.61)</a:t>
            </a:r>
          </a:p>
        </p:txBody>
      </p:sp>
      <p:pic>
        <p:nvPicPr>
          <p:cNvPr id="19" name="Picture 18" descr="A close-up of a person&amp;#39;s head&#10;&#10;Description automatically generated">
            <a:extLst>
              <a:ext uri="{FF2B5EF4-FFF2-40B4-BE49-F238E27FC236}">
                <a16:creationId xmlns:a16="http://schemas.microsoft.com/office/drawing/2014/main" id="{BB099A52-3ABA-F7BA-DD03-6114C7AD6E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9548" y="2558144"/>
            <a:ext cx="3973287" cy="176590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F149F2A-D4E3-B23A-01F5-BB42BBDA3DFE}"/>
              </a:ext>
            </a:extLst>
          </p:cNvPr>
          <p:cNvSpPr txBox="1"/>
          <p:nvPr/>
        </p:nvSpPr>
        <p:spPr>
          <a:xfrm>
            <a:off x="1158119" y="2594429"/>
            <a:ext cx="1965478" cy="75597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5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6"/>
              </a:rPr>
              <a:t>CC BY-NC-ND</a:t>
            </a:r>
            <a:r>
              <a:rPr lang="en-US"/>
              <a:t>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7D0B03B-13FB-5072-1CCA-DEF224A206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902097" y="2599303"/>
            <a:ext cx="2624667" cy="152634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3C2D60E8-B22E-82EA-4818-C640D307A923}"/>
              </a:ext>
            </a:extLst>
          </p:cNvPr>
          <p:cNvSpPr txBox="1"/>
          <p:nvPr/>
        </p:nvSpPr>
        <p:spPr>
          <a:xfrm>
            <a:off x="9277048" y="2903839"/>
            <a:ext cx="1971525" cy="75596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8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9"/>
              </a:rPr>
              <a:t>CC BY-ND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9481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BF77A7-E7F2-DF5C-2BDA-F8FE23465FEB}"/>
              </a:ext>
            </a:extLst>
          </p:cNvPr>
          <p:cNvSpPr txBox="1"/>
          <p:nvPr/>
        </p:nvSpPr>
        <p:spPr>
          <a:xfrm>
            <a:off x="2978452" y="362857"/>
            <a:ext cx="583595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u="sng" dirty="0">
                <a:cs typeface="Calibri"/>
              </a:rPr>
              <a:t>Referencing page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DB02C2-8C88-2F9E-09C1-FD6C3F01AE8E}"/>
              </a:ext>
            </a:extLst>
          </p:cNvPr>
          <p:cNvSpPr txBox="1"/>
          <p:nvPr/>
        </p:nvSpPr>
        <p:spPr>
          <a:xfrm>
            <a:off x="498928" y="1179285"/>
            <a:ext cx="1124857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dirty="0">
                <a:cs typeface="Calibri" panose="020F0502020204030204"/>
              </a:rPr>
              <a:t>Allen, D. , Wallace, M . and Williams, M. (2018) </a:t>
            </a:r>
            <a:r>
              <a:rPr lang="en-GB" i="1" dirty="0">
                <a:cs typeface="Calibri" panose="020F0502020204030204"/>
              </a:rPr>
              <a:t>Getting Things Done For Teens Take Control Of Your Life In A Distracting World. </a:t>
            </a:r>
            <a:r>
              <a:rPr lang="en-GB" dirty="0">
                <a:cs typeface="Calibri" panose="020F0502020204030204"/>
              </a:rPr>
              <a:t>New York. Penguin Books.</a:t>
            </a: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r>
              <a:rPr lang="en-GB" dirty="0">
                <a:cs typeface="Calibri" panose="020F0502020204030204"/>
              </a:rPr>
              <a:t>Bates, B. (2019) </a:t>
            </a:r>
            <a:r>
              <a:rPr lang="en-GB" i="1">
                <a:cs typeface="Calibri" panose="020F0502020204030204"/>
              </a:rPr>
              <a:t>Learning Theories Simplified .</a:t>
            </a:r>
            <a:r>
              <a:rPr lang="en-GB">
                <a:cs typeface="Calibri" panose="020F0502020204030204"/>
              </a:rPr>
              <a:t>2nd </a:t>
            </a:r>
            <a:r>
              <a:rPr lang="en-GB" err="1">
                <a:cs typeface="Calibri" panose="020F0502020204030204"/>
              </a:rPr>
              <a:t>edn</a:t>
            </a:r>
            <a:r>
              <a:rPr lang="en-GB" dirty="0">
                <a:cs typeface="Calibri" panose="020F0502020204030204"/>
              </a:rPr>
              <a:t>. London. SAGE Publications Ltd.</a:t>
            </a: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r>
              <a:rPr lang="en-GB" dirty="0">
                <a:cs typeface="Calibri" panose="020F0502020204030204"/>
              </a:rPr>
              <a:t>Cottrell, S.(2005) </a:t>
            </a:r>
            <a:r>
              <a:rPr lang="en-GB" i="1" dirty="0">
                <a:cs typeface="Calibri" panose="020F0502020204030204"/>
              </a:rPr>
              <a:t>Critical Thinking Skills. </a:t>
            </a:r>
            <a:r>
              <a:rPr lang="en-GB">
                <a:cs typeface="Calibri" panose="020F0502020204030204"/>
              </a:rPr>
              <a:t>England. Palgrave Macmillan.</a:t>
            </a: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r>
              <a:rPr lang="en-GB" dirty="0">
                <a:cs typeface="Calibri" panose="020F0502020204030204"/>
              </a:rPr>
              <a:t>Cottrell, S .(2013) </a:t>
            </a:r>
            <a:r>
              <a:rPr lang="en-GB" i="1" dirty="0">
                <a:cs typeface="Calibri" panose="020F0502020204030204"/>
              </a:rPr>
              <a:t>The Study Skills Handbook. </a:t>
            </a:r>
            <a:r>
              <a:rPr lang="en-GB" dirty="0">
                <a:cs typeface="Calibri" panose="020F0502020204030204"/>
              </a:rPr>
              <a:t>4th </a:t>
            </a:r>
            <a:r>
              <a:rPr lang="en-GB" dirty="0" err="1">
                <a:cs typeface="Calibri" panose="020F0502020204030204"/>
              </a:rPr>
              <a:t>edn</a:t>
            </a:r>
            <a:r>
              <a:rPr lang="en-GB" dirty="0">
                <a:cs typeface="Calibri" panose="020F0502020204030204"/>
              </a:rPr>
              <a:t>. </a:t>
            </a:r>
            <a:r>
              <a:rPr lang="en-GB">
                <a:cs typeface="Calibri" panose="020F0502020204030204"/>
              </a:rPr>
              <a:t>England. Palgrave Macmillan.</a:t>
            </a: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46181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9B0F2AC-8567-4D03-BFFC-653DB596C528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C2F7BF6-CD39-4568-B8BD-EA8D252E100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1183</cp:revision>
  <dcterms:created xsi:type="dcterms:W3CDTF">2023-09-20T13:33:14Z</dcterms:created>
  <dcterms:modified xsi:type="dcterms:W3CDTF">2023-10-22T11:40:45Z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