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7" r:id="rId1"/>
  </p:sldMasterIdLst>
  <p:sldIdLst>
    <p:sldId id="256" r:id="rId2"/>
    <p:sldId id="258" r:id="rId3"/>
    <p:sldId id="259" r:id="rId4"/>
    <p:sldId id="257" r:id="rId5"/>
    <p:sldId id="260" r:id="rId6"/>
    <p:sldId id="261" r:id="rId7"/>
    <p:sldId id="262" r:id="rId8"/>
    <p:sldId id="266" r:id="rId9"/>
    <p:sldId id="265" r:id="rId10"/>
    <p:sldId id="264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08"/>
    <p:restoredTop sz="95221"/>
  </p:normalViewPr>
  <p:slideViewPr>
    <p:cSldViewPr snapToGrid="0" snapToObjects="1">
      <p:cViewPr varScale="1">
        <p:scale>
          <a:sx n="97" d="100"/>
          <a:sy n="97" d="100"/>
        </p:scale>
        <p:origin x="624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F1A6E92-DE44-4017-A1A0-3A6626BE71BE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AD65B00E-1B07-4969-8922-4069F285635F}">
      <dgm:prSet/>
      <dgm:spPr/>
      <dgm:t>
        <a:bodyPr/>
        <a:lstStyle/>
        <a:p>
          <a:r>
            <a:rPr lang="en-US"/>
            <a:t>To protect against any Pandemic spikes and the disruption of studies</a:t>
          </a:r>
        </a:p>
      </dgm:t>
    </dgm:pt>
    <dgm:pt modelId="{9D4E45D3-B8C7-4C8B-8DAE-1CD0CA56B32E}" type="parTrans" cxnId="{39030262-1DC5-4EF6-9216-82ACB5649FE7}">
      <dgm:prSet/>
      <dgm:spPr/>
      <dgm:t>
        <a:bodyPr/>
        <a:lstStyle/>
        <a:p>
          <a:endParaRPr lang="en-US"/>
        </a:p>
      </dgm:t>
    </dgm:pt>
    <dgm:pt modelId="{67F22EA5-BC46-4B03-BB0A-0E5041BB447D}" type="sibTrans" cxnId="{39030262-1DC5-4EF6-9216-82ACB5649FE7}">
      <dgm:prSet/>
      <dgm:spPr/>
      <dgm:t>
        <a:bodyPr/>
        <a:lstStyle/>
        <a:p>
          <a:endParaRPr lang="en-US"/>
        </a:p>
      </dgm:t>
    </dgm:pt>
    <dgm:pt modelId="{E41B20D0-585A-4EA8-8796-D60F4933DBDE}">
      <dgm:prSet/>
      <dgm:spPr/>
      <dgm:t>
        <a:bodyPr/>
        <a:lstStyle/>
        <a:p>
          <a:r>
            <a:rPr lang="en-US" dirty="0"/>
            <a:t>To ensure a development of core skills</a:t>
          </a:r>
        </a:p>
      </dgm:t>
    </dgm:pt>
    <dgm:pt modelId="{A72314F8-38BE-4D6D-9877-6BE1AE5848AE}" type="parTrans" cxnId="{2AAA8208-0587-43CF-84DF-ADF4F247D486}">
      <dgm:prSet/>
      <dgm:spPr/>
      <dgm:t>
        <a:bodyPr/>
        <a:lstStyle/>
        <a:p>
          <a:endParaRPr lang="en-US"/>
        </a:p>
      </dgm:t>
    </dgm:pt>
    <dgm:pt modelId="{76AD88C9-E43C-45E5-B8A1-2BA366CF81DE}" type="sibTrans" cxnId="{2AAA8208-0587-43CF-84DF-ADF4F247D486}">
      <dgm:prSet/>
      <dgm:spPr/>
      <dgm:t>
        <a:bodyPr/>
        <a:lstStyle/>
        <a:p>
          <a:endParaRPr lang="en-US"/>
        </a:p>
      </dgm:t>
    </dgm:pt>
    <dgm:pt modelId="{51F13433-1263-4B0E-B917-EF58C1BAF0FD}">
      <dgm:prSet/>
      <dgm:spPr/>
      <dgm:t>
        <a:bodyPr/>
        <a:lstStyle/>
        <a:p>
          <a:r>
            <a:rPr lang="en-US" dirty="0"/>
            <a:t>To develop skillsets in order to enhance employability after graduation</a:t>
          </a:r>
        </a:p>
      </dgm:t>
    </dgm:pt>
    <dgm:pt modelId="{8FFFB19B-9B1D-4682-B209-EA9CC4D39B6B}" type="parTrans" cxnId="{11B44961-D105-45F2-A71E-864B82EB8E4E}">
      <dgm:prSet/>
      <dgm:spPr/>
      <dgm:t>
        <a:bodyPr/>
        <a:lstStyle/>
        <a:p>
          <a:endParaRPr lang="en-US"/>
        </a:p>
      </dgm:t>
    </dgm:pt>
    <dgm:pt modelId="{1E01EE6D-F3F5-4997-8784-AF617FB11D87}" type="sibTrans" cxnId="{11B44961-D105-45F2-A71E-864B82EB8E4E}">
      <dgm:prSet/>
      <dgm:spPr/>
      <dgm:t>
        <a:bodyPr/>
        <a:lstStyle/>
        <a:p>
          <a:endParaRPr lang="en-US"/>
        </a:p>
      </dgm:t>
    </dgm:pt>
    <dgm:pt modelId="{3E6F5108-3AD7-41FD-A3B8-0658EBA25AA0}">
      <dgm:prSet/>
      <dgm:spPr/>
      <dgm:t>
        <a:bodyPr/>
        <a:lstStyle/>
        <a:p>
          <a:r>
            <a:rPr lang="en-US" dirty="0"/>
            <a:t>To encourage further collaborations across the University</a:t>
          </a:r>
        </a:p>
      </dgm:t>
    </dgm:pt>
    <dgm:pt modelId="{811B5154-5F59-4077-8121-2B1EF02A7669}" type="parTrans" cxnId="{A157C269-5523-4E2D-8350-D5BF4620180A}">
      <dgm:prSet/>
      <dgm:spPr/>
      <dgm:t>
        <a:bodyPr/>
        <a:lstStyle/>
        <a:p>
          <a:endParaRPr lang="en-US"/>
        </a:p>
      </dgm:t>
    </dgm:pt>
    <dgm:pt modelId="{B2B08821-6DF5-4780-851E-4B1F68765EE4}" type="sibTrans" cxnId="{A157C269-5523-4E2D-8350-D5BF4620180A}">
      <dgm:prSet/>
      <dgm:spPr/>
      <dgm:t>
        <a:bodyPr/>
        <a:lstStyle/>
        <a:p>
          <a:endParaRPr lang="en-US"/>
        </a:p>
      </dgm:t>
    </dgm:pt>
    <dgm:pt modelId="{4B9E8E51-CE4A-0248-9F28-41D960C0E62C}" type="pres">
      <dgm:prSet presAssocID="{7F1A6E92-DE44-4017-A1A0-3A6626BE71BE}" presName="vert0" presStyleCnt="0">
        <dgm:presLayoutVars>
          <dgm:dir/>
          <dgm:animOne val="branch"/>
          <dgm:animLvl val="lvl"/>
        </dgm:presLayoutVars>
      </dgm:prSet>
      <dgm:spPr/>
    </dgm:pt>
    <dgm:pt modelId="{A191DE1D-F9F7-3D40-9A62-94AD8D0E4141}" type="pres">
      <dgm:prSet presAssocID="{AD65B00E-1B07-4969-8922-4069F285635F}" presName="thickLine" presStyleLbl="alignNode1" presStyleIdx="0" presStyleCnt="4"/>
      <dgm:spPr/>
    </dgm:pt>
    <dgm:pt modelId="{7C88537F-83B3-1B48-9B67-52207AC77154}" type="pres">
      <dgm:prSet presAssocID="{AD65B00E-1B07-4969-8922-4069F285635F}" presName="horz1" presStyleCnt="0"/>
      <dgm:spPr/>
    </dgm:pt>
    <dgm:pt modelId="{532B3A3B-A30E-0246-AA16-CF43A5C28A58}" type="pres">
      <dgm:prSet presAssocID="{AD65B00E-1B07-4969-8922-4069F285635F}" presName="tx1" presStyleLbl="revTx" presStyleIdx="0" presStyleCnt="4"/>
      <dgm:spPr/>
    </dgm:pt>
    <dgm:pt modelId="{559C6638-9CA0-DC4C-9DF1-7452C9D38AE7}" type="pres">
      <dgm:prSet presAssocID="{AD65B00E-1B07-4969-8922-4069F285635F}" presName="vert1" presStyleCnt="0"/>
      <dgm:spPr/>
    </dgm:pt>
    <dgm:pt modelId="{F4D74152-EA0C-4D49-88F2-8E9A0798EB57}" type="pres">
      <dgm:prSet presAssocID="{E41B20D0-585A-4EA8-8796-D60F4933DBDE}" presName="thickLine" presStyleLbl="alignNode1" presStyleIdx="1" presStyleCnt="4"/>
      <dgm:spPr/>
    </dgm:pt>
    <dgm:pt modelId="{C525B677-DD3D-A64B-AC94-4F56CDEAACF5}" type="pres">
      <dgm:prSet presAssocID="{E41B20D0-585A-4EA8-8796-D60F4933DBDE}" presName="horz1" presStyleCnt="0"/>
      <dgm:spPr/>
    </dgm:pt>
    <dgm:pt modelId="{7EFDFB18-B02F-254B-A756-9AEBDF5E92FA}" type="pres">
      <dgm:prSet presAssocID="{E41B20D0-585A-4EA8-8796-D60F4933DBDE}" presName="tx1" presStyleLbl="revTx" presStyleIdx="1" presStyleCnt="4"/>
      <dgm:spPr/>
    </dgm:pt>
    <dgm:pt modelId="{8E691405-76DD-A543-96A1-0F4AB2F75D1A}" type="pres">
      <dgm:prSet presAssocID="{E41B20D0-585A-4EA8-8796-D60F4933DBDE}" presName="vert1" presStyleCnt="0"/>
      <dgm:spPr/>
    </dgm:pt>
    <dgm:pt modelId="{6396089B-F27D-E34D-A044-AC471B4FE73C}" type="pres">
      <dgm:prSet presAssocID="{51F13433-1263-4B0E-B917-EF58C1BAF0FD}" presName="thickLine" presStyleLbl="alignNode1" presStyleIdx="2" presStyleCnt="4"/>
      <dgm:spPr/>
    </dgm:pt>
    <dgm:pt modelId="{84AC73FA-5C82-7141-845B-E3616677CD05}" type="pres">
      <dgm:prSet presAssocID="{51F13433-1263-4B0E-B917-EF58C1BAF0FD}" presName="horz1" presStyleCnt="0"/>
      <dgm:spPr/>
    </dgm:pt>
    <dgm:pt modelId="{07BFE758-0ED5-0947-82B5-D1D7A4C261A3}" type="pres">
      <dgm:prSet presAssocID="{51F13433-1263-4B0E-B917-EF58C1BAF0FD}" presName="tx1" presStyleLbl="revTx" presStyleIdx="2" presStyleCnt="4"/>
      <dgm:spPr/>
    </dgm:pt>
    <dgm:pt modelId="{097512AF-84ED-754E-8FF6-D93728F34337}" type="pres">
      <dgm:prSet presAssocID="{51F13433-1263-4B0E-B917-EF58C1BAF0FD}" presName="vert1" presStyleCnt="0"/>
      <dgm:spPr/>
    </dgm:pt>
    <dgm:pt modelId="{0C033131-3A22-594C-A9FF-139BDCE44E98}" type="pres">
      <dgm:prSet presAssocID="{3E6F5108-3AD7-41FD-A3B8-0658EBA25AA0}" presName="thickLine" presStyleLbl="alignNode1" presStyleIdx="3" presStyleCnt="4"/>
      <dgm:spPr/>
    </dgm:pt>
    <dgm:pt modelId="{5AE15CB6-E039-994E-9697-A21BBA645513}" type="pres">
      <dgm:prSet presAssocID="{3E6F5108-3AD7-41FD-A3B8-0658EBA25AA0}" presName="horz1" presStyleCnt="0"/>
      <dgm:spPr/>
    </dgm:pt>
    <dgm:pt modelId="{49A71944-ADBF-7F42-979A-FA3F7ACD5649}" type="pres">
      <dgm:prSet presAssocID="{3E6F5108-3AD7-41FD-A3B8-0658EBA25AA0}" presName="tx1" presStyleLbl="revTx" presStyleIdx="3" presStyleCnt="4"/>
      <dgm:spPr/>
    </dgm:pt>
    <dgm:pt modelId="{06110B58-091E-3B42-B166-2F1C85365C51}" type="pres">
      <dgm:prSet presAssocID="{3E6F5108-3AD7-41FD-A3B8-0658EBA25AA0}" presName="vert1" presStyleCnt="0"/>
      <dgm:spPr/>
    </dgm:pt>
  </dgm:ptLst>
  <dgm:cxnLst>
    <dgm:cxn modelId="{2AAA8208-0587-43CF-84DF-ADF4F247D486}" srcId="{7F1A6E92-DE44-4017-A1A0-3A6626BE71BE}" destId="{E41B20D0-585A-4EA8-8796-D60F4933DBDE}" srcOrd="1" destOrd="0" parTransId="{A72314F8-38BE-4D6D-9877-6BE1AE5848AE}" sibTransId="{76AD88C9-E43C-45E5-B8A1-2BA366CF81DE}"/>
    <dgm:cxn modelId="{1A1ECF36-EBBA-F84B-9237-53E1E2A67A4B}" type="presOf" srcId="{E41B20D0-585A-4EA8-8796-D60F4933DBDE}" destId="{7EFDFB18-B02F-254B-A756-9AEBDF5E92FA}" srcOrd="0" destOrd="0" presId="urn:microsoft.com/office/officeart/2008/layout/LinedList"/>
    <dgm:cxn modelId="{11B44961-D105-45F2-A71E-864B82EB8E4E}" srcId="{7F1A6E92-DE44-4017-A1A0-3A6626BE71BE}" destId="{51F13433-1263-4B0E-B917-EF58C1BAF0FD}" srcOrd="2" destOrd="0" parTransId="{8FFFB19B-9B1D-4682-B209-EA9CC4D39B6B}" sibTransId="{1E01EE6D-F3F5-4997-8784-AF617FB11D87}"/>
    <dgm:cxn modelId="{39030262-1DC5-4EF6-9216-82ACB5649FE7}" srcId="{7F1A6E92-DE44-4017-A1A0-3A6626BE71BE}" destId="{AD65B00E-1B07-4969-8922-4069F285635F}" srcOrd="0" destOrd="0" parTransId="{9D4E45D3-B8C7-4C8B-8DAE-1CD0CA56B32E}" sibTransId="{67F22EA5-BC46-4B03-BB0A-0E5041BB447D}"/>
    <dgm:cxn modelId="{E4BB3063-6EC7-FA47-B979-F14BBD98EF3B}" type="presOf" srcId="{51F13433-1263-4B0E-B917-EF58C1BAF0FD}" destId="{07BFE758-0ED5-0947-82B5-D1D7A4C261A3}" srcOrd="0" destOrd="0" presId="urn:microsoft.com/office/officeart/2008/layout/LinedList"/>
    <dgm:cxn modelId="{A157C269-5523-4E2D-8350-D5BF4620180A}" srcId="{7F1A6E92-DE44-4017-A1A0-3A6626BE71BE}" destId="{3E6F5108-3AD7-41FD-A3B8-0658EBA25AA0}" srcOrd="3" destOrd="0" parTransId="{811B5154-5F59-4077-8121-2B1EF02A7669}" sibTransId="{B2B08821-6DF5-4780-851E-4B1F68765EE4}"/>
    <dgm:cxn modelId="{BAA65F92-9AF4-7346-9C29-59A72BCA0497}" type="presOf" srcId="{3E6F5108-3AD7-41FD-A3B8-0658EBA25AA0}" destId="{49A71944-ADBF-7F42-979A-FA3F7ACD5649}" srcOrd="0" destOrd="0" presId="urn:microsoft.com/office/officeart/2008/layout/LinedList"/>
    <dgm:cxn modelId="{61026AD2-DE6E-054D-92EB-F4CB7C5975E2}" type="presOf" srcId="{7F1A6E92-DE44-4017-A1A0-3A6626BE71BE}" destId="{4B9E8E51-CE4A-0248-9F28-41D960C0E62C}" srcOrd="0" destOrd="0" presId="urn:microsoft.com/office/officeart/2008/layout/LinedList"/>
    <dgm:cxn modelId="{F60B6CE1-57C7-794D-A4AA-8CF831685FA8}" type="presOf" srcId="{AD65B00E-1B07-4969-8922-4069F285635F}" destId="{532B3A3B-A30E-0246-AA16-CF43A5C28A58}" srcOrd="0" destOrd="0" presId="urn:microsoft.com/office/officeart/2008/layout/LinedList"/>
    <dgm:cxn modelId="{4C8CDBAA-81DF-414E-BB30-C362C4B0668D}" type="presParOf" srcId="{4B9E8E51-CE4A-0248-9F28-41D960C0E62C}" destId="{A191DE1D-F9F7-3D40-9A62-94AD8D0E4141}" srcOrd="0" destOrd="0" presId="urn:microsoft.com/office/officeart/2008/layout/LinedList"/>
    <dgm:cxn modelId="{8BF3047C-0552-534C-8376-41C0321DC292}" type="presParOf" srcId="{4B9E8E51-CE4A-0248-9F28-41D960C0E62C}" destId="{7C88537F-83B3-1B48-9B67-52207AC77154}" srcOrd="1" destOrd="0" presId="urn:microsoft.com/office/officeart/2008/layout/LinedList"/>
    <dgm:cxn modelId="{4F8078F0-A347-954D-9BDE-F029EF146878}" type="presParOf" srcId="{7C88537F-83B3-1B48-9B67-52207AC77154}" destId="{532B3A3B-A30E-0246-AA16-CF43A5C28A58}" srcOrd="0" destOrd="0" presId="urn:microsoft.com/office/officeart/2008/layout/LinedList"/>
    <dgm:cxn modelId="{F0AAE4D1-E874-5A4F-8C3F-F5FEF5596B32}" type="presParOf" srcId="{7C88537F-83B3-1B48-9B67-52207AC77154}" destId="{559C6638-9CA0-DC4C-9DF1-7452C9D38AE7}" srcOrd="1" destOrd="0" presId="urn:microsoft.com/office/officeart/2008/layout/LinedList"/>
    <dgm:cxn modelId="{D898CE93-D73E-A14B-BEEE-CE8830298788}" type="presParOf" srcId="{4B9E8E51-CE4A-0248-9F28-41D960C0E62C}" destId="{F4D74152-EA0C-4D49-88F2-8E9A0798EB57}" srcOrd="2" destOrd="0" presId="urn:microsoft.com/office/officeart/2008/layout/LinedList"/>
    <dgm:cxn modelId="{E0482CF5-B57F-F446-9DD6-1B1138085BD0}" type="presParOf" srcId="{4B9E8E51-CE4A-0248-9F28-41D960C0E62C}" destId="{C525B677-DD3D-A64B-AC94-4F56CDEAACF5}" srcOrd="3" destOrd="0" presId="urn:microsoft.com/office/officeart/2008/layout/LinedList"/>
    <dgm:cxn modelId="{C118DB83-8D2E-0D4E-8CE4-47492A9E6DF4}" type="presParOf" srcId="{C525B677-DD3D-A64B-AC94-4F56CDEAACF5}" destId="{7EFDFB18-B02F-254B-A756-9AEBDF5E92FA}" srcOrd="0" destOrd="0" presId="urn:microsoft.com/office/officeart/2008/layout/LinedList"/>
    <dgm:cxn modelId="{0EC5FA55-A4DD-FB4A-A6E5-83A70F9BA08E}" type="presParOf" srcId="{C525B677-DD3D-A64B-AC94-4F56CDEAACF5}" destId="{8E691405-76DD-A543-96A1-0F4AB2F75D1A}" srcOrd="1" destOrd="0" presId="urn:microsoft.com/office/officeart/2008/layout/LinedList"/>
    <dgm:cxn modelId="{4D6397F6-0379-F842-987D-AED30C8E6928}" type="presParOf" srcId="{4B9E8E51-CE4A-0248-9F28-41D960C0E62C}" destId="{6396089B-F27D-E34D-A044-AC471B4FE73C}" srcOrd="4" destOrd="0" presId="urn:microsoft.com/office/officeart/2008/layout/LinedList"/>
    <dgm:cxn modelId="{0BE6F856-628C-8C45-9439-58E7FD6869CC}" type="presParOf" srcId="{4B9E8E51-CE4A-0248-9F28-41D960C0E62C}" destId="{84AC73FA-5C82-7141-845B-E3616677CD05}" srcOrd="5" destOrd="0" presId="urn:microsoft.com/office/officeart/2008/layout/LinedList"/>
    <dgm:cxn modelId="{16E7FFB4-6B3A-7945-A974-F791EFA1FADA}" type="presParOf" srcId="{84AC73FA-5C82-7141-845B-E3616677CD05}" destId="{07BFE758-0ED5-0947-82B5-D1D7A4C261A3}" srcOrd="0" destOrd="0" presId="urn:microsoft.com/office/officeart/2008/layout/LinedList"/>
    <dgm:cxn modelId="{260F107B-5E84-3045-A63D-E31C745908D4}" type="presParOf" srcId="{84AC73FA-5C82-7141-845B-E3616677CD05}" destId="{097512AF-84ED-754E-8FF6-D93728F34337}" srcOrd="1" destOrd="0" presId="urn:microsoft.com/office/officeart/2008/layout/LinedList"/>
    <dgm:cxn modelId="{7C284CD9-0E1A-F043-9E9F-7CACD9369892}" type="presParOf" srcId="{4B9E8E51-CE4A-0248-9F28-41D960C0E62C}" destId="{0C033131-3A22-594C-A9FF-139BDCE44E98}" srcOrd="6" destOrd="0" presId="urn:microsoft.com/office/officeart/2008/layout/LinedList"/>
    <dgm:cxn modelId="{D218BB01-4320-5A4E-BE7F-887FBAF733BD}" type="presParOf" srcId="{4B9E8E51-CE4A-0248-9F28-41D960C0E62C}" destId="{5AE15CB6-E039-994E-9697-A21BBA645513}" srcOrd="7" destOrd="0" presId="urn:microsoft.com/office/officeart/2008/layout/LinedList"/>
    <dgm:cxn modelId="{F7B29A8A-601A-A740-9D41-D364003C57AF}" type="presParOf" srcId="{5AE15CB6-E039-994E-9697-A21BBA645513}" destId="{49A71944-ADBF-7F42-979A-FA3F7ACD5649}" srcOrd="0" destOrd="0" presId="urn:microsoft.com/office/officeart/2008/layout/LinedList"/>
    <dgm:cxn modelId="{2F35575C-9CC8-DD45-895F-D2AC6838A6FA}" type="presParOf" srcId="{5AE15CB6-E039-994E-9697-A21BBA645513}" destId="{06110B58-091E-3B42-B166-2F1C85365C51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0A47115-F94F-4A11-AC62-A336680ED9D8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C7B82DE-B938-4942-A269-199D13AD8685}">
      <dgm:prSet/>
      <dgm:spPr/>
      <dgm:t>
        <a:bodyPr/>
        <a:lstStyle/>
        <a:p>
          <a:r>
            <a:rPr lang="en-US"/>
            <a:t>Script Rehearsal and Performance</a:t>
          </a:r>
        </a:p>
      </dgm:t>
    </dgm:pt>
    <dgm:pt modelId="{1D3C8ABF-70D0-4A6E-AA33-B1E09F21717E}" type="parTrans" cxnId="{A70A22C6-2F84-4DAB-80A1-DB3A4A0410D2}">
      <dgm:prSet/>
      <dgm:spPr/>
      <dgm:t>
        <a:bodyPr/>
        <a:lstStyle/>
        <a:p>
          <a:endParaRPr lang="en-US"/>
        </a:p>
      </dgm:t>
    </dgm:pt>
    <dgm:pt modelId="{8212DF82-E22B-41FA-86A7-314F85AEB829}" type="sibTrans" cxnId="{A70A22C6-2F84-4DAB-80A1-DB3A4A0410D2}">
      <dgm:prSet/>
      <dgm:spPr/>
      <dgm:t>
        <a:bodyPr/>
        <a:lstStyle/>
        <a:p>
          <a:endParaRPr lang="en-US"/>
        </a:p>
      </dgm:t>
    </dgm:pt>
    <dgm:pt modelId="{083604A6-DA15-4EB3-8C78-EEEFABBBEB02}">
      <dgm:prSet/>
      <dgm:spPr/>
      <dgm:t>
        <a:bodyPr/>
        <a:lstStyle/>
        <a:p>
          <a:r>
            <a:rPr lang="en-US"/>
            <a:t>Performing Shakespeare</a:t>
          </a:r>
        </a:p>
      </dgm:t>
    </dgm:pt>
    <dgm:pt modelId="{E0D0D4AF-835C-4535-AC9E-2CDD4B2F57FB}" type="parTrans" cxnId="{80FA366D-B0D4-49A3-9343-32A70712957B}">
      <dgm:prSet/>
      <dgm:spPr/>
      <dgm:t>
        <a:bodyPr/>
        <a:lstStyle/>
        <a:p>
          <a:endParaRPr lang="en-US"/>
        </a:p>
      </dgm:t>
    </dgm:pt>
    <dgm:pt modelId="{68478537-5748-466D-B268-D0AEBA69FF51}" type="sibTrans" cxnId="{80FA366D-B0D4-49A3-9343-32A70712957B}">
      <dgm:prSet/>
      <dgm:spPr/>
      <dgm:t>
        <a:bodyPr/>
        <a:lstStyle/>
        <a:p>
          <a:endParaRPr lang="en-US"/>
        </a:p>
      </dgm:t>
    </dgm:pt>
    <dgm:pt modelId="{F3E28887-6B9D-4ABC-BB88-3707A674CB7F}">
      <dgm:prSet/>
      <dgm:spPr/>
      <dgm:t>
        <a:bodyPr/>
        <a:lstStyle/>
        <a:p>
          <a:r>
            <a:rPr lang="en-US"/>
            <a:t>Short Film Production (replaces TV and Radio)</a:t>
          </a:r>
        </a:p>
      </dgm:t>
    </dgm:pt>
    <dgm:pt modelId="{A1BA82EA-7BCD-43E9-9F15-F28877380EB3}" type="parTrans" cxnId="{94E977CF-0FCC-4381-82D8-EED086600B4F}">
      <dgm:prSet/>
      <dgm:spPr/>
      <dgm:t>
        <a:bodyPr/>
        <a:lstStyle/>
        <a:p>
          <a:endParaRPr lang="en-US"/>
        </a:p>
      </dgm:t>
    </dgm:pt>
    <dgm:pt modelId="{6BB79076-B830-4722-8810-EB4A288E1050}" type="sibTrans" cxnId="{94E977CF-0FCC-4381-82D8-EED086600B4F}">
      <dgm:prSet/>
      <dgm:spPr/>
      <dgm:t>
        <a:bodyPr/>
        <a:lstStyle/>
        <a:p>
          <a:endParaRPr lang="en-US"/>
        </a:p>
      </dgm:t>
    </dgm:pt>
    <dgm:pt modelId="{541A4892-DEE3-4FAA-96A3-8EA41A683CB8}">
      <dgm:prSet/>
      <dgm:spPr/>
      <dgm:t>
        <a:bodyPr/>
        <a:lstStyle/>
        <a:p>
          <a:r>
            <a:rPr lang="en-US"/>
            <a:t>Theatre in Education or Physical Theatre</a:t>
          </a:r>
        </a:p>
      </dgm:t>
    </dgm:pt>
    <dgm:pt modelId="{3E0CF6BE-0B75-42E5-B52E-02113268E5CD}" type="parTrans" cxnId="{3295E3D2-2C4F-495B-A7A4-207D092CD71F}">
      <dgm:prSet/>
      <dgm:spPr/>
      <dgm:t>
        <a:bodyPr/>
        <a:lstStyle/>
        <a:p>
          <a:endParaRPr lang="en-US"/>
        </a:p>
      </dgm:t>
    </dgm:pt>
    <dgm:pt modelId="{CDAC5DBA-8094-4616-93F6-D640A176E660}" type="sibTrans" cxnId="{3295E3D2-2C4F-495B-A7A4-207D092CD71F}">
      <dgm:prSet/>
      <dgm:spPr/>
      <dgm:t>
        <a:bodyPr/>
        <a:lstStyle/>
        <a:p>
          <a:endParaRPr lang="en-US"/>
        </a:p>
      </dgm:t>
    </dgm:pt>
    <dgm:pt modelId="{40C61A68-1431-4344-B468-07E44861D6EE}">
      <dgm:prSet/>
      <dgm:spPr/>
      <dgm:t>
        <a:bodyPr/>
        <a:lstStyle/>
        <a:p>
          <a:r>
            <a:rPr lang="en-US"/>
            <a:t>Common Module 1</a:t>
          </a:r>
        </a:p>
      </dgm:t>
    </dgm:pt>
    <dgm:pt modelId="{29057973-4B0C-42D4-B7F2-8784726106C0}" type="parTrans" cxnId="{E89424AC-4E21-4E79-9B5F-FF9771AB7C5C}">
      <dgm:prSet/>
      <dgm:spPr/>
      <dgm:t>
        <a:bodyPr/>
        <a:lstStyle/>
        <a:p>
          <a:endParaRPr lang="en-US"/>
        </a:p>
      </dgm:t>
    </dgm:pt>
    <dgm:pt modelId="{6DB76BB4-BC54-49CF-967D-7817EFD6100D}" type="sibTrans" cxnId="{E89424AC-4E21-4E79-9B5F-FF9771AB7C5C}">
      <dgm:prSet/>
      <dgm:spPr/>
      <dgm:t>
        <a:bodyPr/>
        <a:lstStyle/>
        <a:p>
          <a:endParaRPr lang="en-US"/>
        </a:p>
      </dgm:t>
    </dgm:pt>
    <dgm:pt modelId="{ACBC9372-5757-429B-97DD-7E29C27AC551}">
      <dgm:prSet/>
      <dgm:spPr/>
      <dgm:t>
        <a:bodyPr/>
        <a:lstStyle/>
        <a:p>
          <a:r>
            <a:rPr lang="en-US"/>
            <a:t>Common Module 2</a:t>
          </a:r>
        </a:p>
      </dgm:t>
    </dgm:pt>
    <dgm:pt modelId="{31174916-1906-445D-AD2B-3CF47B4F2479}" type="parTrans" cxnId="{76685EE2-DE22-450F-BEBD-F1222C0C42E4}">
      <dgm:prSet/>
      <dgm:spPr/>
      <dgm:t>
        <a:bodyPr/>
        <a:lstStyle/>
        <a:p>
          <a:endParaRPr lang="en-US"/>
        </a:p>
      </dgm:t>
    </dgm:pt>
    <dgm:pt modelId="{D8EA6233-7CFA-4278-98DB-4B7A23E7AEFC}" type="sibTrans" cxnId="{76685EE2-DE22-450F-BEBD-F1222C0C42E4}">
      <dgm:prSet/>
      <dgm:spPr/>
      <dgm:t>
        <a:bodyPr/>
        <a:lstStyle/>
        <a:p>
          <a:endParaRPr lang="en-US"/>
        </a:p>
      </dgm:t>
    </dgm:pt>
    <dgm:pt modelId="{FD70C9EC-786B-3C4F-A42A-C8AB67975BEB}" type="pres">
      <dgm:prSet presAssocID="{10A47115-F94F-4A11-AC62-A336680ED9D8}" presName="vert0" presStyleCnt="0">
        <dgm:presLayoutVars>
          <dgm:dir/>
          <dgm:animOne val="branch"/>
          <dgm:animLvl val="lvl"/>
        </dgm:presLayoutVars>
      </dgm:prSet>
      <dgm:spPr/>
    </dgm:pt>
    <dgm:pt modelId="{19A6E9F7-E3A4-A242-A189-EEC51F490FE1}" type="pres">
      <dgm:prSet presAssocID="{EC7B82DE-B938-4942-A269-199D13AD8685}" presName="thickLine" presStyleLbl="alignNode1" presStyleIdx="0" presStyleCnt="6"/>
      <dgm:spPr/>
    </dgm:pt>
    <dgm:pt modelId="{C4F65541-A217-D044-A23F-D43F3D83E483}" type="pres">
      <dgm:prSet presAssocID="{EC7B82DE-B938-4942-A269-199D13AD8685}" presName="horz1" presStyleCnt="0"/>
      <dgm:spPr/>
    </dgm:pt>
    <dgm:pt modelId="{223F341B-8A79-384E-9F47-530FAA006450}" type="pres">
      <dgm:prSet presAssocID="{EC7B82DE-B938-4942-A269-199D13AD8685}" presName="tx1" presStyleLbl="revTx" presStyleIdx="0" presStyleCnt="6"/>
      <dgm:spPr/>
    </dgm:pt>
    <dgm:pt modelId="{DD6E423E-3AF6-6D44-B93F-207DFABF4F8C}" type="pres">
      <dgm:prSet presAssocID="{EC7B82DE-B938-4942-A269-199D13AD8685}" presName="vert1" presStyleCnt="0"/>
      <dgm:spPr/>
    </dgm:pt>
    <dgm:pt modelId="{836C080D-0AFC-6D4C-9A71-B003A8361866}" type="pres">
      <dgm:prSet presAssocID="{083604A6-DA15-4EB3-8C78-EEEFABBBEB02}" presName="thickLine" presStyleLbl="alignNode1" presStyleIdx="1" presStyleCnt="6"/>
      <dgm:spPr/>
    </dgm:pt>
    <dgm:pt modelId="{05FCF5AE-5B86-364C-AF8D-E05AE92DB853}" type="pres">
      <dgm:prSet presAssocID="{083604A6-DA15-4EB3-8C78-EEEFABBBEB02}" presName="horz1" presStyleCnt="0"/>
      <dgm:spPr/>
    </dgm:pt>
    <dgm:pt modelId="{8ABCE629-68B2-154A-B409-0D5A593394E9}" type="pres">
      <dgm:prSet presAssocID="{083604A6-DA15-4EB3-8C78-EEEFABBBEB02}" presName="tx1" presStyleLbl="revTx" presStyleIdx="1" presStyleCnt="6"/>
      <dgm:spPr/>
    </dgm:pt>
    <dgm:pt modelId="{3CC993AB-9220-CE48-A7C4-4034681572A2}" type="pres">
      <dgm:prSet presAssocID="{083604A6-DA15-4EB3-8C78-EEEFABBBEB02}" presName="vert1" presStyleCnt="0"/>
      <dgm:spPr/>
    </dgm:pt>
    <dgm:pt modelId="{D0F71346-5CA1-9641-ADC4-B9351DEC0081}" type="pres">
      <dgm:prSet presAssocID="{F3E28887-6B9D-4ABC-BB88-3707A674CB7F}" presName="thickLine" presStyleLbl="alignNode1" presStyleIdx="2" presStyleCnt="6"/>
      <dgm:spPr/>
    </dgm:pt>
    <dgm:pt modelId="{93C24C34-FC75-0C4D-A6FD-2A22EE24853F}" type="pres">
      <dgm:prSet presAssocID="{F3E28887-6B9D-4ABC-BB88-3707A674CB7F}" presName="horz1" presStyleCnt="0"/>
      <dgm:spPr/>
    </dgm:pt>
    <dgm:pt modelId="{EBE4650E-9974-FF4A-ABC0-99BA73C0A84A}" type="pres">
      <dgm:prSet presAssocID="{F3E28887-6B9D-4ABC-BB88-3707A674CB7F}" presName="tx1" presStyleLbl="revTx" presStyleIdx="2" presStyleCnt="6"/>
      <dgm:spPr/>
    </dgm:pt>
    <dgm:pt modelId="{417A18C5-73E6-CA4E-A4FA-2AFE8E201AE4}" type="pres">
      <dgm:prSet presAssocID="{F3E28887-6B9D-4ABC-BB88-3707A674CB7F}" presName="vert1" presStyleCnt="0"/>
      <dgm:spPr/>
    </dgm:pt>
    <dgm:pt modelId="{C5D3B916-C34B-954E-AABF-963C9D3B2CA3}" type="pres">
      <dgm:prSet presAssocID="{541A4892-DEE3-4FAA-96A3-8EA41A683CB8}" presName="thickLine" presStyleLbl="alignNode1" presStyleIdx="3" presStyleCnt="6"/>
      <dgm:spPr/>
    </dgm:pt>
    <dgm:pt modelId="{EF509413-6A6F-824F-8169-03F5B4403E55}" type="pres">
      <dgm:prSet presAssocID="{541A4892-DEE3-4FAA-96A3-8EA41A683CB8}" presName="horz1" presStyleCnt="0"/>
      <dgm:spPr/>
    </dgm:pt>
    <dgm:pt modelId="{B7F6759E-22E7-B04D-A90C-9EC1423F2F9F}" type="pres">
      <dgm:prSet presAssocID="{541A4892-DEE3-4FAA-96A3-8EA41A683CB8}" presName="tx1" presStyleLbl="revTx" presStyleIdx="3" presStyleCnt="6"/>
      <dgm:spPr/>
    </dgm:pt>
    <dgm:pt modelId="{A4451574-04EC-0E4B-A5DA-705620902EAE}" type="pres">
      <dgm:prSet presAssocID="{541A4892-DEE3-4FAA-96A3-8EA41A683CB8}" presName="vert1" presStyleCnt="0"/>
      <dgm:spPr/>
    </dgm:pt>
    <dgm:pt modelId="{6FA941F8-5C2B-054C-AFE7-1476EAE5AE74}" type="pres">
      <dgm:prSet presAssocID="{40C61A68-1431-4344-B468-07E44861D6EE}" presName="thickLine" presStyleLbl="alignNode1" presStyleIdx="4" presStyleCnt="6"/>
      <dgm:spPr/>
    </dgm:pt>
    <dgm:pt modelId="{020A71AB-D739-D946-8C8A-E7AA4F90E73F}" type="pres">
      <dgm:prSet presAssocID="{40C61A68-1431-4344-B468-07E44861D6EE}" presName="horz1" presStyleCnt="0"/>
      <dgm:spPr/>
    </dgm:pt>
    <dgm:pt modelId="{7A2C3342-5D9E-854E-A900-B4966B22E817}" type="pres">
      <dgm:prSet presAssocID="{40C61A68-1431-4344-B468-07E44861D6EE}" presName="tx1" presStyleLbl="revTx" presStyleIdx="4" presStyleCnt="6"/>
      <dgm:spPr/>
    </dgm:pt>
    <dgm:pt modelId="{0E37D1EC-A1FF-9F40-828F-BB8AD159B411}" type="pres">
      <dgm:prSet presAssocID="{40C61A68-1431-4344-B468-07E44861D6EE}" presName="vert1" presStyleCnt="0"/>
      <dgm:spPr/>
    </dgm:pt>
    <dgm:pt modelId="{F532B098-1D75-1E47-BDAE-D4F97AD9B96D}" type="pres">
      <dgm:prSet presAssocID="{ACBC9372-5757-429B-97DD-7E29C27AC551}" presName="thickLine" presStyleLbl="alignNode1" presStyleIdx="5" presStyleCnt="6"/>
      <dgm:spPr/>
    </dgm:pt>
    <dgm:pt modelId="{FE2286DC-81CB-7B48-8E67-B3D66A3BA652}" type="pres">
      <dgm:prSet presAssocID="{ACBC9372-5757-429B-97DD-7E29C27AC551}" presName="horz1" presStyleCnt="0"/>
      <dgm:spPr/>
    </dgm:pt>
    <dgm:pt modelId="{9FAF0BDB-35A5-D041-B81E-BEE4D4E77B28}" type="pres">
      <dgm:prSet presAssocID="{ACBC9372-5757-429B-97DD-7E29C27AC551}" presName="tx1" presStyleLbl="revTx" presStyleIdx="5" presStyleCnt="6"/>
      <dgm:spPr/>
    </dgm:pt>
    <dgm:pt modelId="{94FBE12D-F58D-7F46-ABB5-DEB550DE54DB}" type="pres">
      <dgm:prSet presAssocID="{ACBC9372-5757-429B-97DD-7E29C27AC551}" presName="vert1" presStyleCnt="0"/>
      <dgm:spPr/>
    </dgm:pt>
  </dgm:ptLst>
  <dgm:cxnLst>
    <dgm:cxn modelId="{335AE20C-AE68-4748-8D74-940419BAE609}" type="presOf" srcId="{083604A6-DA15-4EB3-8C78-EEEFABBBEB02}" destId="{8ABCE629-68B2-154A-B409-0D5A593394E9}" srcOrd="0" destOrd="0" presId="urn:microsoft.com/office/officeart/2008/layout/LinedList"/>
    <dgm:cxn modelId="{D1CDF027-2E9E-3245-8BCD-3FE1EA015E09}" type="presOf" srcId="{541A4892-DEE3-4FAA-96A3-8EA41A683CB8}" destId="{B7F6759E-22E7-B04D-A90C-9EC1423F2F9F}" srcOrd="0" destOrd="0" presId="urn:microsoft.com/office/officeart/2008/layout/LinedList"/>
    <dgm:cxn modelId="{80FA366D-B0D4-49A3-9343-32A70712957B}" srcId="{10A47115-F94F-4A11-AC62-A336680ED9D8}" destId="{083604A6-DA15-4EB3-8C78-EEEFABBBEB02}" srcOrd="1" destOrd="0" parTransId="{E0D0D4AF-835C-4535-AC9E-2CDD4B2F57FB}" sibTransId="{68478537-5748-466D-B268-D0AEBA69FF51}"/>
    <dgm:cxn modelId="{48F75585-C452-BF40-B123-0988C0810D8E}" type="presOf" srcId="{F3E28887-6B9D-4ABC-BB88-3707A674CB7F}" destId="{EBE4650E-9974-FF4A-ABC0-99BA73C0A84A}" srcOrd="0" destOrd="0" presId="urn:microsoft.com/office/officeart/2008/layout/LinedList"/>
    <dgm:cxn modelId="{0B5C6898-2A7E-254B-BA1F-D63E785FD17B}" type="presOf" srcId="{ACBC9372-5757-429B-97DD-7E29C27AC551}" destId="{9FAF0BDB-35A5-D041-B81E-BEE4D4E77B28}" srcOrd="0" destOrd="0" presId="urn:microsoft.com/office/officeart/2008/layout/LinedList"/>
    <dgm:cxn modelId="{E89424AC-4E21-4E79-9B5F-FF9771AB7C5C}" srcId="{10A47115-F94F-4A11-AC62-A336680ED9D8}" destId="{40C61A68-1431-4344-B468-07E44861D6EE}" srcOrd="4" destOrd="0" parTransId="{29057973-4B0C-42D4-B7F2-8784726106C0}" sibTransId="{6DB76BB4-BC54-49CF-967D-7817EFD6100D}"/>
    <dgm:cxn modelId="{A9BD26AD-AB11-4246-B96C-01288462562C}" type="presOf" srcId="{EC7B82DE-B938-4942-A269-199D13AD8685}" destId="{223F341B-8A79-384E-9F47-530FAA006450}" srcOrd="0" destOrd="0" presId="urn:microsoft.com/office/officeart/2008/layout/LinedList"/>
    <dgm:cxn modelId="{A70A22C6-2F84-4DAB-80A1-DB3A4A0410D2}" srcId="{10A47115-F94F-4A11-AC62-A336680ED9D8}" destId="{EC7B82DE-B938-4942-A269-199D13AD8685}" srcOrd="0" destOrd="0" parTransId="{1D3C8ABF-70D0-4A6E-AA33-B1E09F21717E}" sibTransId="{8212DF82-E22B-41FA-86A7-314F85AEB829}"/>
    <dgm:cxn modelId="{94E977CF-0FCC-4381-82D8-EED086600B4F}" srcId="{10A47115-F94F-4A11-AC62-A336680ED9D8}" destId="{F3E28887-6B9D-4ABC-BB88-3707A674CB7F}" srcOrd="2" destOrd="0" parTransId="{A1BA82EA-7BCD-43E9-9F15-F28877380EB3}" sibTransId="{6BB79076-B830-4722-8810-EB4A288E1050}"/>
    <dgm:cxn modelId="{3295E3D2-2C4F-495B-A7A4-207D092CD71F}" srcId="{10A47115-F94F-4A11-AC62-A336680ED9D8}" destId="{541A4892-DEE3-4FAA-96A3-8EA41A683CB8}" srcOrd="3" destOrd="0" parTransId="{3E0CF6BE-0B75-42E5-B52E-02113268E5CD}" sibTransId="{CDAC5DBA-8094-4616-93F6-D640A176E660}"/>
    <dgm:cxn modelId="{5C6273D4-3CB1-554B-A85F-EE553B2EB338}" type="presOf" srcId="{40C61A68-1431-4344-B468-07E44861D6EE}" destId="{7A2C3342-5D9E-854E-A900-B4966B22E817}" srcOrd="0" destOrd="0" presId="urn:microsoft.com/office/officeart/2008/layout/LinedList"/>
    <dgm:cxn modelId="{76685EE2-DE22-450F-BEBD-F1222C0C42E4}" srcId="{10A47115-F94F-4A11-AC62-A336680ED9D8}" destId="{ACBC9372-5757-429B-97DD-7E29C27AC551}" srcOrd="5" destOrd="0" parTransId="{31174916-1906-445D-AD2B-3CF47B4F2479}" sibTransId="{D8EA6233-7CFA-4278-98DB-4B7A23E7AEFC}"/>
    <dgm:cxn modelId="{02E21BF8-99F2-514C-9AFD-A50B62E540BB}" type="presOf" srcId="{10A47115-F94F-4A11-AC62-A336680ED9D8}" destId="{FD70C9EC-786B-3C4F-A42A-C8AB67975BEB}" srcOrd="0" destOrd="0" presId="urn:microsoft.com/office/officeart/2008/layout/LinedList"/>
    <dgm:cxn modelId="{6E20363D-7BB0-6242-8B0E-1B5C06CA6E81}" type="presParOf" srcId="{FD70C9EC-786B-3C4F-A42A-C8AB67975BEB}" destId="{19A6E9F7-E3A4-A242-A189-EEC51F490FE1}" srcOrd="0" destOrd="0" presId="urn:microsoft.com/office/officeart/2008/layout/LinedList"/>
    <dgm:cxn modelId="{FCCF32CE-4F6D-1449-9938-5A0773908341}" type="presParOf" srcId="{FD70C9EC-786B-3C4F-A42A-C8AB67975BEB}" destId="{C4F65541-A217-D044-A23F-D43F3D83E483}" srcOrd="1" destOrd="0" presId="urn:microsoft.com/office/officeart/2008/layout/LinedList"/>
    <dgm:cxn modelId="{FE7EFAA5-C94A-3640-98CF-1187D137EF78}" type="presParOf" srcId="{C4F65541-A217-D044-A23F-D43F3D83E483}" destId="{223F341B-8A79-384E-9F47-530FAA006450}" srcOrd="0" destOrd="0" presId="urn:microsoft.com/office/officeart/2008/layout/LinedList"/>
    <dgm:cxn modelId="{0327EE99-9BE3-D74E-8249-6444BBF09BC0}" type="presParOf" srcId="{C4F65541-A217-D044-A23F-D43F3D83E483}" destId="{DD6E423E-3AF6-6D44-B93F-207DFABF4F8C}" srcOrd="1" destOrd="0" presId="urn:microsoft.com/office/officeart/2008/layout/LinedList"/>
    <dgm:cxn modelId="{91B96655-BA43-204E-AD61-D0CED96B161A}" type="presParOf" srcId="{FD70C9EC-786B-3C4F-A42A-C8AB67975BEB}" destId="{836C080D-0AFC-6D4C-9A71-B003A8361866}" srcOrd="2" destOrd="0" presId="urn:microsoft.com/office/officeart/2008/layout/LinedList"/>
    <dgm:cxn modelId="{FB75CCBD-78CC-5F4B-BDE7-B5251BA41529}" type="presParOf" srcId="{FD70C9EC-786B-3C4F-A42A-C8AB67975BEB}" destId="{05FCF5AE-5B86-364C-AF8D-E05AE92DB853}" srcOrd="3" destOrd="0" presId="urn:microsoft.com/office/officeart/2008/layout/LinedList"/>
    <dgm:cxn modelId="{3B460830-4EAF-324C-9565-396A3EB645EA}" type="presParOf" srcId="{05FCF5AE-5B86-364C-AF8D-E05AE92DB853}" destId="{8ABCE629-68B2-154A-B409-0D5A593394E9}" srcOrd="0" destOrd="0" presId="urn:microsoft.com/office/officeart/2008/layout/LinedList"/>
    <dgm:cxn modelId="{D1961A6A-D79D-9B43-96E3-4127BC11A683}" type="presParOf" srcId="{05FCF5AE-5B86-364C-AF8D-E05AE92DB853}" destId="{3CC993AB-9220-CE48-A7C4-4034681572A2}" srcOrd="1" destOrd="0" presId="urn:microsoft.com/office/officeart/2008/layout/LinedList"/>
    <dgm:cxn modelId="{E105AD3C-7984-B241-9AFA-2702B6D904B8}" type="presParOf" srcId="{FD70C9EC-786B-3C4F-A42A-C8AB67975BEB}" destId="{D0F71346-5CA1-9641-ADC4-B9351DEC0081}" srcOrd="4" destOrd="0" presId="urn:microsoft.com/office/officeart/2008/layout/LinedList"/>
    <dgm:cxn modelId="{3DBECF4D-D0C2-F843-BA6F-8707A581C455}" type="presParOf" srcId="{FD70C9EC-786B-3C4F-A42A-C8AB67975BEB}" destId="{93C24C34-FC75-0C4D-A6FD-2A22EE24853F}" srcOrd="5" destOrd="0" presId="urn:microsoft.com/office/officeart/2008/layout/LinedList"/>
    <dgm:cxn modelId="{A7B8649A-BFEF-5147-A144-A98EEA18ED2D}" type="presParOf" srcId="{93C24C34-FC75-0C4D-A6FD-2A22EE24853F}" destId="{EBE4650E-9974-FF4A-ABC0-99BA73C0A84A}" srcOrd="0" destOrd="0" presId="urn:microsoft.com/office/officeart/2008/layout/LinedList"/>
    <dgm:cxn modelId="{8049BEE2-A5D7-E948-9361-C1CC5F560358}" type="presParOf" srcId="{93C24C34-FC75-0C4D-A6FD-2A22EE24853F}" destId="{417A18C5-73E6-CA4E-A4FA-2AFE8E201AE4}" srcOrd="1" destOrd="0" presId="urn:microsoft.com/office/officeart/2008/layout/LinedList"/>
    <dgm:cxn modelId="{1FCEEC76-95AB-3C4B-A167-725DD95ED6B3}" type="presParOf" srcId="{FD70C9EC-786B-3C4F-A42A-C8AB67975BEB}" destId="{C5D3B916-C34B-954E-AABF-963C9D3B2CA3}" srcOrd="6" destOrd="0" presId="urn:microsoft.com/office/officeart/2008/layout/LinedList"/>
    <dgm:cxn modelId="{31449902-F86C-214E-B594-0D267B33EF19}" type="presParOf" srcId="{FD70C9EC-786B-3C4F-A42A-C8AB67975BEB}" destId="{EF509413-6A6F-824F-8169-03F5B4403E55}" srcOrd="7" destOrd="0" presId="urn:microsoft.com/office/officeart/2008/layout/LinedList"/>
    <dgm:cxn modelId="{8C62FC79-4451-604F-AA36-4473915E46AD}" type="presParOf" srcId="{EF509413-6A6F-824F-8169-03F5B4403E55}" destId="{B7F6759E-22E7-B04D-A90C-9EC1423F2F9F}" srcOrd="0" destOrd="0" presId="urn:microsoft.com/office/officeart/2008/layout/LinedList"/>
    <dgm:cxn modelId="{7AF921D2-D2F2-4E46-BA99-108B8615F64E}" type="presParOf" srcId="{EF509413-6A6F-824F-8169-03F5B4403E55}" destId="{A4451574-04EC-0E4B-A5DA-705620902EAE}" srcOrd="1" destOrd="0" presId="urn:microsoft.com/office/officeart/2008/layout/LinedList"/>
    <dgm:cxn modelId="{9033F9A5-87E8-2C49-A97C-13F9ECC3A6D0}" type="presParOf" srcId="{FD70C9EC-786B-3C4F-A42A-C8AB67975BEB}" destId="{6FA941F8-5C2B-054C-AFE7-1476EAE5AE74}" srcOrd="8" destOrd="0" presId="urn:microsoft.com/office/officeart/2008/layout/LinedList"/>
    <dgm:cxn modelId="{28950A7F-2DC1-CF4B-839B-AE482D9B58E2}" type="presParOf" srcId="{FD70C9EC-786B-3C4F-A42A-C8AB67975BEB}" destId="{020A71AB-D739-D946-8C8A-E7AA4F90E73F}" srcOrd="9" destOrd="0" presId="urn:microsoft.com/office/officeart/2008/layout/LinedList"/>
    <dgm:cxn modelId="{D0DB78FC-3663-4245-9159-F0D00B72DD66}" type="presParOf" srcId="{020A71AB-D739-D946-8C8A-E7AA4F90E73F}" destId="{7A2C3342-5D9E-854E-A900-B4966B22E817}" srcOrd="0" destOrd="0" presId="urn:microsoft.com/office/officeart/2008/layout/LinedList"/>
    <dgm:cxn modelId="{9A119C48-E8BB-CC4A-96A8-7DDC48FD5EDB}" type="presParOf" srcId="{020A71AB-D739-D946-8C8A-E7AA4F90E73F}" destId="{0E37D1EC-A1FF-9F40-828F-BB8AD159B411}" srcOrd="1" destOrd="0" presId="urn:microsoft.com/office/officeart/2008/layout/LinedList"/>
    <dgm:cxn modelId="{CE77004E-C515-7C49-BB09-839CA91F03BD}" type="presParOf" srcId="{FD70C9EC-786B-3C4F-A42A-C8AB67975BEB}" destId="{F532B098-1D75-1E47-BDAE-D4F97AD9B96D}" srcOrd="10" destOrd="0" presId="urn:microsoft.com/office/officeart/2008/layout/LinedList"/>
    <dgm:cxn modelId="{521F03E0-7138-484F-9AC6-BD76D3A1712D}" type="presParOf" srcId="{FD70C9EC-786B-3C4F-A42A-C8AB67975BEB}" destId="{FE2286DC-81CB-7B48-8E67-B3D66A3BA652}" srcOrd="11" destOrd="0" presId="urn:microsoft.com/office/officeart/2008/layout/LinedList"/>
    <dgm:cxn modelId="{1662A560-AE43-2740-803A-760A30445E4E}" type="presParOf" srcId="{FE2286DC-81CB-7B48-8E67-B3D66A3BA652}" destId="{9FAF0BDB-35A5-D041-B81E-BEE4D4E77B28}" srcOrd="0" destOrd="0" presId="urn:microsoft.com/office/officeart/2008/layout/LinedList"/>
    <dgm:cxn modelId="{6B0783F1-40C4-974D-BBCC-849DA1007680}" type="presParOf" srcId="{FE2286DC-81CB-7B48-8E67-B3D66A3BA652}" destId="{94FBE12D-F58D-7F46-ABB5-DEB550DE54D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0A47115-F94F-4A11-AC62-A336680ED9D8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EC7B82DE-B938-4942-A269-199D13AD8685}">
      <dgm:prSet/>
      <dgm:spPr/>
      <dgm:t>
        <a:bodyPr/>
        <a:lstStyle/>
        <a:p>
          <a:r>
            <a:rPr lang="en-US" dirty="0"/>
            <a:t>Painting and Props</a:t>
          </a:r>
        </a:p>
      </dgm:t>
    </dgm:pt>
    <dgm:pt modelId="{1D3C8ABF-70D0-4A6E-AA33-B1E09F21717E}" type="parTrans" cxnId="{A70A22C6-2F84-4DAB-80A1-DB3A4A0410D2}">
      <dgm:prSet/>
      <dgm:spPr/>
      <dgm:t>
        <a:bodyPr/>
        <a:lstStyle/>
        <a:p>
          <a:endParaRPr lang="en-US"/>
        </a:p>
      </dgm:t>
    </dgm:pt>
    <dgm:pt modelId="{8212DF82-E22B-41FA-86A7-314F85AEB829}" type="sibTrans" cxnId="{A70A22C6-2F84-4DAB-80A1-DB3A4A0410D2}">
      <dgm:prSet/>
      <dgm:spPr/>
      <dgm:t>
        <a:bodyPr/>
        <a:lstStyle/>
        <a:p>
          <a:endParaRPr lang="en-US"/>
        </a:p>
      </dgm:t>
    </dgm:pt>
    <dgm:pt modelId="{083604A6-DA15-4EB3-8C78-EEEFABBBEB02}">
      <dgm:prSet/>
      <dgm:spPr/>
      <dgm:t>
        <a:bodyPr/>
        <a:lstStyle/>
        <a:p>
          <a:r>
            <a:rPr lang="en-US" dirty="0"/>
            <a:t>Design Process</a:t>
          </a:r>
        </a:p>
      </dgm:t>
    </dgm:pt>
    <dgm:pt modelId="{E0D0D4AF-835C-4535-AC9E-2CDD4B2F57FB}" type="parTrans" cxnId="{80FA366D-B0D4-49A3-9343-32A70712957B}">
      <dgm:prSet/>
      <dgm:spPr/>
      <dgm:t>
        <a:bodyPr/>
        <a:lstStyle/>
        <a:p>
          <a:endParaRPr lang="en-US"/>
        </a:p>
      </dgm:t>
    </dgm:pt>
    <dgm:pt modelId="{68478537-5748-466D-B268-D0AEBA69FF51}" type="sibTrans" cxnId="{80FA366D-B0D4-49A3-9343-32A70712957B}">
      <dgm:prSet/>
      <dgm:spPr/>
      <dgm:t>
        <a:bodyPr/>
        <a:lstStyle/>
        <a:p>
          <a:endParaRPr lang="en-US"/>
        </a:p>
      </dgm:t>
    </dgm:pt>
    <dgm:pt modelId="{F3E28887-6B9D-4ABC-BB88-3707A674CB7F}">
      <dgm:prSet/>
      <dgm:spPr/>
      <dgm:t>
        <a:bodyPr/>
        <a:lstStyle/>
        <a:p>
          <a:r>
            <a:rPr lang="en-US" dirty="0"/>
            <a:t>Design for fabrication</a:t>
          </a:r>
        </a:p>
      </dgm:t>
    </dgm:pt>
    <dgm:pt modelId="{A1BA82EA-7BCD-43E9-9F15-F28877380EB3}" type="parTrans" cxnId="{94E977CF-0FCC-4381-82D8-EED086600B4F}">
      <dgm:prSet/>
      <dgm:spPr/>
      <dgm:t>
        <a:bodyPr/>
        <a:lstStyle/>
        <a:p>
          <a:endParaRPr lang="en-US"/>
        </a:p>
      </dgm:t>
    </dgm:pt>
    <dgm:pt modelId="{6BB79076-B830-4722-8810-EB4A288E1050}" type="sibTrans" cxnId="{94E977CF-0FCC-4381-82D8-EED086600B4F}">
      <dgm:prSet/>
      <dgm:spPr/>
      <dgm:t>
        <a:bodyPr/>
        <a:lstStyle/>
        <a:p>
          <a:endParaRPr lang="en-US"/>
        </a:p>
      </dgm:t>
    </dgm:pt>
    <dgm:pt modelId="{541A4892-DEE3-4FAA-96A3-8EA41A683CB8}">
      <dgm:prSet/>
      <dgm:spPr/>
      <dgm:t>
        <a:bodyPr/>
        <a:lstStyle/>
        <a:p>
          <a:r>
            <a:rPr lang="en-US" dirty="0"/>
            <a:t>Production Project</a:t>
          </a:r>
        </a:p>
      </dgm:t>
    </dgm:pt>
    <dgm:pt modelId="{3E0CF6BE-0B75-42E5-B52E-02113268E5CD}" type="parTrans" cxnId="{3295E3D2-2C4F-495B-A7A4-207D092CD71F}">
      <dgm:prSet/>
      <dgm:spPr/>
      <dgm:t>
        <a:bodyPr/>
        <a:lstStyle/>
        <a:p>
          <a:endParaRPr lang="en-US"/>
        </a:p>
      </dgm:t>
    </dgm:pt>
    <dgm:pt modelId="{CDAC5DBA-8094-4616-93F6-D640A176E660}" type="sibTrans" cxnId="{3295E3D2-2C4F-495B-A7A4-207D092CD71F}">
      <dgm:prSet/>
      <dgm:spPr/>
      <dgm:t>
        <a:bodyPr/>
        <a:lstStyle/>
        <a:p>
          <a:endParaRPr lang="en-US"/>
        </a:p>
      </dgm:t>
    </dgm:pt>
    <dgm:pt modelId="{40C61A68-1431-4344-B468-07E44861D6EE}">
      <dgm:prSet/>
      <dgm:spPr/>
      <dgm:t>
        <a:bodyPr/>
        <a:lstStyle/>
        <a:p>
          <a:r>
            <a:rPr lang="en-US" dirty="0"/>
            <a:t>Common Module 1</a:t>
          </a:r>
        </a:p>
      </dgm:t>
    </dgm:pt>
    <dgm:pt modelId="{29057973-4B0C-42D4-B7F2-8784726106C0}" type="parTrans" cxnId="{E89424AC-4E21-4E79-9B5F-FF9771AB7C5C}">
      <dgm:prSet/>
      <dgm:spPr/>
      <dgm:t>
        <a:bodyPr/>
        <a:lstStyle/>
        <a:p>
          <a:endParaRPr lang="en-US"/>
        </a:p>
      </dgm:t>
    </dgm:pt>
    <dgm:pt modelId="{6DB76BB4-BC54-49CF-967D-7817EFD6100D}" type="sibTrans" cxnId="{E89424AC-4E21-4E79-9B5F-FF9771AB7C5C}">
      <dgm:prSet/>
      <dgm:spPr/>
      <dgm:t>
        <a:bodyPr/>
        <a:lstStyle/>
        <a:p>
          <a:endParaRPr lang="en-US"/>
        </a:p>
      </dgm:t>
    </dgm:pt>
    <dgm:pt modelId="{ACBC9372-5757-429B-97DD-7E29C27AC551}">
      <dgm:prSet/>
      <dgm:spPr/>
      <dgm:t>
        <a:bodyPr/>
        <a:lstStyle/>
        <a:p>
          <a:r>
            <a:rPr lang="en-US"/>
            <a:t>Common Module 2</a:t>
          </a:r>
        </a:p>
      </dgm:t>
    </dgm:pt>
    <dgm:pt modelId="{31174916-1906-445D-AD2B-3CF47B4F2479}" type="parTrans" cxnId="{76685EE2-DE22-450F-BEBD-F1222C0C42E4}">
      <dgm:prSet/>
      <dgm:spPr/>
      <dgm:t>
        <a:bodyPr/>
        <a:lstStyle/>
        <a:p>
          <a:endParaRPr lang="en-US"/>
        </a:p>
      </dgm:t>
    </dgm:pt>
    <dgm:pt modelId="{D8EA6233-7CFA-4278-98DB-4B7A23E7AEFC}" type="sibTrans" cxnId="{76685EE2-DE22-450F-BEBD-F1222C0C42E4}">
      <dgm:prSet/>
      <dgm:spPr/>
      <dgm:t>
        <a:bodyPr/>
        <a:lstStyle/>
        <a:p>
          <a:endParaRPr lang="en-US"/>
        </a:p>
      </dgm:t>
    </dgm:pt>
    <dgm:pt modelId="{3B3ED85B-E67C-CF42-AD8C-A7EEF055E79B}" type="pres">
      <dgm:prSet presAssocID="{10A47115-F94F-4A11-AC62-A336680ED9D8}" presName="vert0" presStyleCnt="0">
        <dgm:presLayoutVars>
          <dgm:dir/>
          <dgm:animOne val="branch"/>
          <dgm:animLvl val="lvl"/>
        </dgm:presLayoutVars>
      </dgm:prSet>
      <dgm:spPr/>
    </dgm:pt>
    <dgm:pt modelId="{68CC7950-8991-EC4E-9030-52D6CD049175}" type="pres">
      <dgm:prSet presAssocID="{EC7B82DE-B938-4942-A269-199D13AD8685}" presName="thickLine" presStyleLbl="alignNode1" presStyleIdx="0" presStyleCnt="6"/>
      <dgm:spPr/>
    </dgm:pt>
    <dgm:pt modelId="{648C36CA-7179-B442-84BA-B7E9F4782E35}" type="pres">
      <dgm:prSet presAssocID="{EC7B82DE-B938-4942-A269-199D13AD8685}" presName="horz1" presStyleCnt="0"/>
      <dgm:spPr/>
    </dgm:pt>
    <dgm:pt modelId="{F29FA137-1BB9-F141-A830-BEF72CC64162}" type="pres">
      <dgm:prSet presAssocID="{EC7B82DE-B938-4942-A269-199D13AD8685}" presName="tx1" presStyleLbl="revTx" presStyleIdx="0" presStyleCnt="6"/>
      <dgm:spPr/>
    </dgm:pt>
    <dgm:pt modelId="{00B5C605-11C3-CF4B-889F-13077C021F9E}" type="pres">
      <dgm:prSet presAssocID="{EC7B82DE-B938-4942-A269-199D13AD8685}" presName="vert1" presStyleCnt="0"/>
      <dgm:spPr/>
    </dgm:pt>
    <dgm:pt modelId="{3164B84A-6726-8A4A-8770-394B4A40AE54}" type="pres">
      <dgm:prSet presAssocID="{083604A6-DA15-4EB3-8C78-EEEFABBBEB02}" presName="thickLine" presStyleLbl="alignNode1" presStyleIdx="1" presStyleCnt="6"/>
      <dgm:spPr/>
    </dgm:pt>
    <dgm:pt modelId="{1B54CDBB-4575-C24C-9503-13199E1AA861}" type="pres">
      <dgm:prSet presAssocID="{083604A6-DA15-4EB3-8C78-EEEFABBBEB02}" presName="horz1" presStyleCnt="0"/>
      <dgm:spPr/>
    </dgm:pt>
    <dgm:pt modelId="{23770049-3026-A14D-96CD-08C91E1CF177}" type="pres">
      <dgm:prSet presAssocID="{083604A6-DA15-4EB3-8C78-EEEFABBBEB02}" presName="tx1" presStyleLbl="revTx" presStyleIdx="1" presStyleCnt="6"/>
      <dgm:spPr/>
    </dgm:pt>
    <dgm:pt modelId="{8D84CD73-BA73-8547-9D60-2D07BAD4E0AD}" type="pres">
      <dgm:prSet presAssocID="{083604A6-DA15-4EB3-8C78-EEEFABBBEB02}" presName="vert1" presStyleCnt="0"/>
      <dgm:spPr/>
    </dgm:pt>
    <dgm:pt modelId="{C7DB6060-79BF-FB4D-8B98-A01F75B64C8F}" type="pres">
      <dgm:prSet presAssocID="{F3E28887-6B9D-4ABC-BB88-3707A674CB7F}" presName="thickLine" presStyleLbl="alignNode1" presStyleIdx="2" presStyleCnt="6"/>
      <dgm:spPr/>
    </dgm:pt>
    <dgm:pt modelId="{179B6519-CE45-C94D-A012-CA3418346A3A}" type="pres">
      <dgm:prSet presAssocID="{F3E28887-6B9D-4ABC-BB88-3707A674CB7F}" presName="horz1" presStyleCnt="0"/>
      <dgm:spPr/>
    </dgm:pt>
    <dgm:pt modelId="{D0BBB221-4852-5F45-9A07-3DF95FB710AE}" type="pres">
      <dgm:prSet presAssocID="{F3E28887-6B9D-4ABC-BB88-3707A674CB7F}" presName="tx1" presStyleLbl="revTx" presStyleIdx="2" presStyleCnt="6"/>
      <dgm:spPr/>
    </dgm:pt>
    <dgm:pt modelId="{B0616C92-31B8-334D-B511-3DE25C34076E}" type="pres">
      <dgm:prSet presAssocID="{F3E28887-6B9D-4ABC-BB88-3707A674CB7F}" presName="vert1" presStyleCnt="0"/>
      <dgm:spPr/>
    </dgm:pt>
    <dgm:pt modelId="{2F98E1B2-50AB-CC49-92E2-2D612B14FE21}" type="pres">
      <dgm:prSet presAssocID="{541A4892-DEE3-4FAA-96A3-8EA41A683CB8}" presName="thickLine" presStyleLbl="alignNode1" presStyleIdx="3" presStyleCnt="6"/>
      <dgm:spPr/>
    </dgm:pt>
    <dgm:pt modelId="{286AEDB3-9C23-394A-8DD6-CD6F0A5FE4FC}" type="pres">
      <dgm:prSet presAssocID="{541A4892-DEE3-4FAA-96A3-8EA41A683CB8}" presName="horz1" presStyleCnt="0"/>
      <dgm:spPr/>
    </dgm:pt>
    <dgm:pt modelId="{FCDF682F-A8CE-F242-99D7-E5FE582E8A95}" type="pres">
      <dgm:prSet presAssocID="{541A4892-DEE3-4FAA-96A3-8EA41A683CB8}" presName="tx1" presStyleLbl="revTx" presStyleIdx="3" presStyleCnt="6"/>
      <dgm:spPr/>
    </dgm:pt>
    <dgm:pt modelId="{5E84190E-C97C-C54B-AF9D-CABFA82A1DD1}" type="pres">
      <dgm:prSet presAssocID="{541A4892-DEE3-4FAA-96A3-8EA41A683CB8}" presName="vert1" presStyleCnt="0"/>
      <dgm:spPr/>
    </dgm:pt>
    <dgm:pt modelId="{B42A3953-9F7E-AF4D-BC72-5AE5D8CA988C}" type="pres">
      <dgm:prSet presAssocID="{40C61A68-1431-4344-B468-07E44861D6EE}" presName="thickLine" presStyleLbl="alignNode1" presStyleIdx="4" presStyleCnt="6"/>
      <dgm:spPr/>
    </dgm:pt>
    <dgm:pt modelId="{F75D1C84-7988-AC42-805A-2140B126AF20}" type="pres">
      <dgm:prSet presAssocID="{40C61A68-1431-4344-B468-07E44861D6EE}" presName="horz1" presStyleCnt="0"/>
      <dgm:spPr/>
    </dgm:pt>
    <dgm:pt modelId="{E0AFDA6C-7EA9-4F43-B057-D4EF651BAD8E}" type="pres">
      <dgm:prSet presAssocID="{40C61A68-1431-4344-B468-07E44861D6EE}" presName="tx1" presStyleLbl="revTx" presStyleIdx="4" presStyleCnt="6"/>
      <dgm:spPr/>
    </dgm:pt>
    <dgm:pt modelId="{D3F8CD9E-4488-6145-9AF9-12B6ECDE69B7}" type="pres">
      <dgm:prSet presAssocID="{40C61A68-1431-4344-B468-07E44861D6EE}" presName="vert1" presStyleCnt="0"/>
      <dgm:spPr/>
    </dgm:pt>
    <dgm:pt modelId="{33BC72B9-77B2-BA4F-863C-D2E57DE2FE54}" type="pres">
      <dgm:prSet presAssocID="{ACBC9372-5757-429B-97DD-7E29C27AC551}" presName="thickLine" presStyleLbl="alignNode1" presStyleIdx="5" presStyleCnt="6"/>
      <dgm:spPr/>
    </dgm:pt>
    <dgm:pt modelId="{2D30C7ED-6C16-344C-B277-142922AFD92D}" type="pres">
      <dgm:prSet presAssocID="{ACBC9372-5757-429B-97DD-7E29C27AC551}" presName="horz1" presStyleCnt="0"/>
      <dgm:spPr/>
    </dgm:pt>
    <dgm:pt modelId="{83A3B3B4-F649-A447-964D-26F8A55E8BE3}" type="pres">
      <dgm:prSet presAssocID="{ACBC9372-5757-429B-97DD-7E29C27AC551}" presName="tx1" presStyleLbl="revTx" presStyleIdx="5" presStyleCnt="6"/>
      <dgm:spPr/>
    </dgm:pt>
    <dgm:pt modelId="{5458C036-7E40-484F-A320-F9535132899D}" type="pres">
      <dgm:prSet presAssocID="{ACBC9372-5757-429B-97DD-7E29C27AC551}" presName="vert1" presStyleCnt="0"/>
      <dgm:spPr/>
    </dgm:pt>
  </dgm:ptLst>
  <dgm:cxnLst>
    <dgm:cxn modelId="{34A99E25-8118-2446-A434-5018AAE699A5}" type="presOf" srcId="{EC7B82DE-B938-4942-A269-199D13AD8685}" destId="{F29FA137-1BB9-F141-A830-BEF72CC64162}" srcOrd="0" destOrd="0" presId="urn:microsoft.com/office/officeart/2008/layout/LinedList"/>
    <dgm:cxn modelId="{51D5552A-503A-2246-8BDF-18E343C47493}" type="presOf" srcId="{40C61A68-1431-4344-B468-07E44861D6EE}" destId="{E0AFDA6C-7EA9-4F43-B057-D4EF651BAD8E}" srcOrd="0" destOrd="0" presId="urn:microsoft.com/office/officeart/2008/layout/LinedList"/>
    <dgm:cxn modelId="{22C28432-4CC4-FD4B-AA50-A5F61FD16509}" type="presOf" srcId="{541A4892-DEE3-4FAA-96A3-8EA41A683CB8}" destId="{FCDF682F-A8CE-F242-99D7-E5FE582E8A95}" srcOrd="0" destOrd="0" presId="urn:microsoft.com/office/officeart/2008/layout/LinedList"/>
    <dgm:cxn modelId="{66149B4E-E8EA-5941-BCE4-D4851B05FA6A}" type="presOf" srcId="{ACBC9372-5757-429B-97DD-7E29C27AC551}" destId="{83A3B3B4-F649-A447-964D-26F8A55E8BE3}" srcOrd="0" destOrd="0" presId="urn:microsoft.com/office/officeart/2008/layout/LinedList"/>
    <dgm:cxn modelId="{80FA366D-B0D4-49A3-9343-32A70712957B}" srcId="{10A47115-F94F-4A11-AC62-A336680ED9D8}" destId="{083604A6-DA15-4EB3-8C78-EEEFABBBEB02}" srcOrd="1" destOrd="0" parTransId="{E0D0D4AF-835C-4535-AC9E-2CDD4B2F57FB}" sibTransId="{68478537-5748-466D-B268-D0AEBA69FF51}"/>
    <dgm:cxn modelId="{F0A9497E-5A42-C447-9F4D-4A715756F205}" type="presOf" srcId="{10A47115-F94F-4A11-AC62-A336680ED9D8}" destId="{3B3ED85B-E67C-CF42-AD8C-A7EEF055E79B}" srcOrd="0" destOrd="0" presId="urn:microsoft.com/office/officeart/2008/layout/LinedList"/>
    <dgm:cxn modelId="{E89424AC-4E21-4E79-9B5F-FF9771AB7C5C}" srcId="{10A47115-F94F-4A11-AC62-A336680ED9D8}" destId="{40C61A68-1431-4344-B468-07E44861D6EE}" srcOrd="4" destOrd="0" parTransId="{29057973-4B0C-42D4-B7F2-8784726106C0}" sibTransId="{6DB76BB4-BC54-49CF-967D-7817EFD6100D}"/>
    <dgm:cxn modelId="{0B224DB1-9E67-944C-907E-40F1B788C72F}" type="presOf" srcId="{F3E28887-6B9D-4ABC-BB88-3707A674CB7F}" destId="{D0BBB221-4852-5F45-9A07-3DF95FB710AE}" srcOrd="0" destOrd="0" presId="urn:microsoft.com/office/officeart/2008/layout/LinedList"/>
    <dgm:cxn modelId="{DEF19DC0-9B56-EA46-ADAE-A22C84C87FD1}" type="presOf" srcId="{083604A6-DA15-4EB3-8C78-EEEFABBBEB02}" destId="{23770049-3026-A14D-96CD-08C91E1CF177}" srcOrd="0" destOrd="0" presId="urn:microsoft.com/office/officeart/2008/layout/LinedList"/>
    <dgm:cxn modelId="{A70A22C6-2F84-4DAB-80A1-DB3A4A0410D2}" srcId="{10A47115-F94F-4A11-AC62-A336680ED9D8}" destId="{EC7B82DE-B938-4942-A269-199D13AD8685}" srcOrd="0" destOrd="0" parTransId="{1D3C8ABF-70D0-4A6E-AA33-B1E09F21717E}" sibTransId="{8212DF82-E22B-41FA-86A7-314F85AEB829}"/>
    <dgm:cxn modelId="{94E977CF-0FCC-4381-82D8-EED086600B4F}" srcId="{10A47115-F94F-4A11-AC62-A336680ED9D8}" destId="{F3E28887-6B9D-4ABC-BB88-3707A674CB7F}" srcOrd="2" destOrd="0" parTransId="{A1BA82EA-7BCD-43E9-9F15-F28877380EB3}" sibTransId="{6BB79076-B830-4722-8810-EB4A288E1050}"/>
    <dgm:cxn modelId="{3295E3D2-2C4F-495B-A7A4-207D092CD71F}" srcId="{10A47115-F94F-4A11-AC62-A336680ED9D8}" destId="{541A4892-DEE3-4FAA-96A3-8EA41A683CB8}" srcOrd="3" destOrd="0" parTransId="{3E0CF6BE-0B75-42E5-B52E-02113268E5CD}" sibTransId="{CDAC5DBA-8094-4616-93F6-D640A176E660}"/>
    <dgm:cxn modelId="{76685EE2-DE22-450F-BEBD-F1222C0C42E4}" srcId="{10A47115-F94F-4A11-AC62-A336680ED9D8}" destId="{ACBC9372-5757-429B-97DD-7E29C27AC551}" srcOrd="5" destOrd="0" parTransId="{31174916-1906-445D-AD2B-3CF47B4F2479}" sibTransId="{D8EA6233-7CFA-4278-98DB-4B7A23E7AEFC}"/>
    <dgm:cxn modelId="{33A6656F-F045-504E-9F74-F71CF133BE77}" type="presParOf" srcId="{3B3ED85B-E67C-CF42-AD8C-A7EEF055E79B}" destId="{68CC7950-8991-EC4E-9030-52D6CD049175}" srcOrd="0" destOrd="0" presId="urn:microsoft.com/office/officeart/2008/layout/LinedList"/>
    <dgm:cxn modelId="{3E706572-561A-E04D-8BDD-300308359733}" type="presParOf" srcId="{3B3ED85B-E67C-CF42-AD8C-A7EEF055E79B}" destId="{648C36CA-7179-B442-84BA-B7E9F4782E35}" srcOrd="1" destOrd="0" presId="urn:microsoft.com/office/officeart/2008/layout/LinedList"/>
    <dgm:cxn modelId="{8C0C715A-DA0D-F347-B6DD-BBE1253DB06C}" type="presParOf" srcId="{648C36CA-7179-B442-84BA-B7E9F4782E35}" destId="{F29FA137-1BB9-F141-A830-BEF72CC64162}" srcOrd="0" destOrd="0" presId="urn:microsoft.com/office/officeart/2008/layout/LinedList"/>
    <dgm:cxn modelId="{DFBCD2F2-52BF-754E-86A2-2DDB667C22EE}" type="presParOf" srcId="{648C36CA-7179-B442-84BA-B7E9F4782E35}" destId="{00B5C605-11C3-CF4B-889F-13077C021F9E}" srcOrd="1" destOrd="0" presId="urn:microsoft.com/office/officeart/2008/layout/LinedList"/>
    <dgm:cxn modelId="{C7683468-305D-E944-98EC-146F02025E0F}" type="presParOf" srcId="{3B3ED85B-E67C-CF42-AD8C-A7EEF055E79B}" destId="{3164B84A-6726-8A4A-8770-394B4A40AE54}" srcOrd="2" destOrd="0" presId="urn:microsoft.com/office/officeart/2008/layout/LinedList"/>
    <dgm:cxn modelId="{C7A4C5E9-391F-6248-BEAA-7A24C6F0E74E}" type="presParOf" srcId="{3B3ED85B-E67C-CF42-AD8C-A7EEF055E79B}" destId="{1B54CDBB-4575-C24C-9503-13199E1AA861}" srcOrd="3" destOrd="0" presId="urn:microsoft.com/office/officeart/2008/layout/LinedList"/>
    <dgm:cxn modelId="{CB0CE6B9-3634-2041-BEEB-19513496120D}" type="presParOf" srcId="{1B54CDBB-4575-C24C-9503-13199E1AA861}" destId="{23770049-3026-A14D-96CD-08C91E1CF177}" srcOrd="0" destOrd="0" presId="urn:microsoft.com/office/officeart/2008/layout/LinedList"/>
    <dgm:cxn modelId="{73B63CB3-582D-BD45-B954-18DD3D0C9E21}" type="presParOf" srcId="{1B54CDBB-4575-C24C-9503-13199E1AA861}" destId="{8D84CD73-BA73-8547-9D60-2D07BAD4E0AD}" srcOrd="1" destOrd="0" presId="urn:microsoft.com/office/officeart/2008/layout/LinedList"/>
    <dgm:cxn modelId="{906E2578-3031-F84A-BFA9-F21CB2B4C1A7}" type="presParOf" srcId="{3B3ED85B-E67C-CF42-AD8C-A7EEF055E79B}" destId="{C7DB6060-79BF-FB4D-8B98-A01F75B64C8F}" srcOrd="4" destOrd="0" presId="urn:microsoft.com/office/officeart/2008/layout/LinedList"/>
    <dgm:cxn modelId="{9E2DD0EF-46EB-8B4C-9D21-FBC79FAD519A}" type="presParOf" srcId="{3B3ED85B-E67C-CF42-AD8C-A7EEF055E79B}" destId="{179B6519-CE45-C94D-A012-CA3418346A3A}" srcOrd="5" destOrd="0" presId="urn:microsoft.com/office/officeart/2008/layout/LinedList"/>
    <dgm:cxn modelId="{28722759-3B48-ED42-9018-D80FA8EA615A}" type="presParOf" srcId="{179B6519-CE45-C94D-A012-CA3418346A3A}" destId="{D0BBB221-4852-5F45-9A07-3DF95FB710AE}" srcOrd="0" destOrd="0" presId="urn:microsoft.com/office/officeart/2008/layout/LinedList"/>
    <dgm:cxn modelId="{7978D470-742C-BF4C-924C-F0F1F6723987}" type="presParOf" srcId="{179B6519-CE45-C94D-A012-CA3418346A3A}" destId="{B0616C92-31B8-334D-B511-3DE25C34076E}" srcOrd="1" destOrd="0" presId="urn:microsoft.com/office/officeart/2008/layout/LinedList"/>
    <dgm:cxn modelId="{186B045D-7B47-E34F-BDEF-0B010DBD3885}" type="presParOf" srcId="{3B3ED85B-E67C-CF42-AD8C-A7EEF055E79B}" destId="{2F98E1B2-50AB-CC49-92E2-2D612B14FE21}" srcOrd="6" destOrd="0" presId="urn:microsoft.com/office/officeart/2008/layout/LinedList"/>
    <dgm:cxn modelId="{B4FF3A50-1555-1642-8AB0-DEE200254394}" type="presParOf" srcId="{3B3ED85B-E67C-CF42-AD8C-A7EEF055E79B}" destId="{286AEDB3-9C23-394A-8DD6-CD6F0A5FE4FC}" srcOrd="7" destOrd="0" presId="urn:microsoft.com/office/officeart/2008/layout/LinedList"/>
    <dgm:cxn modelId="{CE303A4E-2846-F745-8B7F-56B7233DB501}" type="presParOf" srcId="{286AEDB3-9C23-394A-8DD6-CD6F0A5FE4FC}" destId="{FCDF682F-A8CE-F242-99D7-E5FE582E8A95}" srcOrd="0" destOrd="0" presId="urn:microsoft.com/office/officeart/2008/layout/LinedList"/>
    <dgm:cxn modelId="{33296251-A4B5-8E4D-838B-82432146A8BB}" type="presParOf" srcId="{286AEDB3-9C23-394A-8DD6-CD6F0A5FE4FC}" destId="{5E84190E-C97C-C54B-AF9D-CABFA82A1DD1}" srcOrd="1" destOrd="0" presId="urn:microsoft.com/office/officeart/2008/layout/LinedList"/>
    <dgm:cxn modelId="{ECF275EF-46F5-5A4A-8016-DD4139B7142C}" type="presParOf" srcId="{3B3ED85B-E67C-CF42-AD8C-A7EEF055E79B}" destId="{B42A3953-9F7E-AF4D-BC72-5AE5D8CA988C}" srcOrd="8" destOrd="0" presId="urn:microsoft.com/office/officeart/2008/layout/LinedList"/>
    <dgm:cxn modelId="{844D75C3-FB1A-C441-BBF5-0782C1D381FF}" type="presParOf" srcId="{3B3ED85B-E67C-CF42-AD8C-A7EEF055E79B}" destId="{F75D1C84-7988-AC42-805A-2140B126AF20}" srcOrd="9" destOrd="0" presId="urn:microsoft.com/office/officeart/2008/layout/LinedList"/>
    <dgm:cxn modelId="{6EB24C39-C0C0-DD40-8066-B409C66628EC}" type="presParOf" srcId="{F75D1C84-7988-AC42-805A-2140B126AF20}" destId="{E0AFDA6C-7EA9-4F43-B057-D4EF651BAD8E}" srcOrd="0" destOrd="0" presId="urn:microsoft.com/office/officeart/2008/layout/LinedList"/>
    <dgm:cxn modelId="{79EDEBDE-10CC-824A-A502-E8B3FC227AA7}" type="presParOf" srcId="{F75D1C84-7988-AC42-805A-2140B126AF20}" destId="{D3F8CD9E-4488-6145-9AF9-12B6ECDE69B7}" srcOrd="1" destOrd="0" presId="urn:microsoft.com/office/officeart/2008/layout/LinedList"/>
    <dgm:cxn modelId="{4DF44086-0E30-2742-906E-A08304D3F49C}" type="presParOf" srcId="{3B3ED85B-E67C-CF42-AD8C-A7EEF055E79B}" destId="{33BC72B9-77B2-BA4F-863C-D2E57DE2FE54}" srcOrd="10" destOrd="0" presId="urn:microsoft.com/office/officeart/2008/layout/LinedList"/>
    <dgm:cxn modelId="{2FE6BBBA-60B1-7749-9C57-15C1896C7E3D}" type="presParOf" srcId="{3B3ED85B-E67C-CF42-AD8C-A7EEF055E79B}" destId="{2D30C7ED-6C16-344C-B277-142922AFD92D}" srcOrd="11" destOrd="0" presId="urn:microsoft.com/office/officeart/2008/layout/LinedList"/>
    <dgm:cxn modelId="{776DC866-C6C5-8441-BCF1-D3A8563F98CE}" type="presParOf" srcId="{2D30C7ED-6C16-344C-B277-142922AFD92D}" destId="{83A3B3B4-F649-A447-964D-26F8A55E8BE3}" srcOrd="0" destOrd="0" presId="urn:microsoft.com/office/officeart/2008/layout/LinedList"/>
    <dgm:cxn modelId="{DDCF8158-5BFC-574E-A970-1171124BB432}" type="presParOf" srcId="{2D30C7ED-6C16-344C-B277-142922AFD92D}" destId="{5458C036-7E40-484F-A320-F9535132899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0A47115-F94F-4A11-AC62-A336680ED9D8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C7B82DE-B938-4942-A269-199D13AD8685}">
      <dgm:prSet/>
      <dgm:spPr/>
      <dgm:t>
        <a:bodyPr/>
        <a:lstStyle/>
        <a:p>
          <a:r>
            <a:rPr lang="en-US"/>
            <a:t>Script Rehearsal and Performance</a:t>
          </a:r>
        </a:p>
      </dgm:t>
    </dgm:pt>
    <dgm:pt modelId="{1D3C8ABF-70D0-4A6E-AA33-B1E09F21717E}" type="parTrans" cxnId="{A70A22C6-2F84-4DAB-80A1-DB3A4A0410D2}">
      <dgm:prSet/>
      <dgm:spPr/>
      <dgm:t>
        <a:bodyPr/>
        <a:lstStyle/>
        <a:p>
          <a:endParaRPr lang="en-US"/>
        </a:p>
      </dgm:t>
    </dgm:pt>
    <dgm:pt modelId="{8212DF82-E22B-41FA-86A7-314F85AEB829}" type="sibTrans" cxnId="{A70A22C6-2F84-4DAB-80A1-DB3A4A0410D2}">
      <dgm:prSet/>
      <dgm:spPr/>
      <dgm:t>
        <a:bodyPr/>
        <a:lstStyle/>
        <a:p>
          <a:endParaRPr lang="en-US"/>
        </a:p>
      </dgm:t>
    </dgm:pt>
    <dgm:pt modelId="{083604A6-DA15-4EB3-8C78-EEEFABBBEB02}">
      <dgm:prSet/>
      <dgm:spPr/>
      <dgm:t>
        <a:bodyPr/>
        <a:lstStyle/>
        <a:p>
          <a:r>
            <a:rPr lang="en-US"/>
            <a:t>Performing Shakespeare</a:t>
          </a:r>
        </a:p>
      </dgm:t>
    </dgm:pt>
    <dgm:pt modelId="{E0D0D4AF-835C-4535-AC9E-2CDD4B2F57FB}" type="parTrans" cxnId="{80FA366D-B0D4-49A3-9343-32A70712957B}">
      <dgm:prSet/>
      <dgm:spPr/>
      <dgm:t>
        <a:bodyPr/>
        <a:lstStyle/>
        <a:p>
          <a:endParaRPr lang="en-US"/>
        </a:p>
      </dgm:t>
    </dgm:pt>
    <dgm:pt modelId="{68478537-5748-466D-B268-D0AEBA69FF51}" type="sibTrans" cxnId="{80FA366D-B0D4-49A3-9343-32A70712957B}">
      <dgm:prSet/>
      <dgm:spPr/>
      <dgm:t>
        <a:bodyPr/>
        <a:lstStyle/>
        <a:p>
          <a:endParaRPr lang="en-US"/>
        </a:p>
      </dgm:t>
    </dgm:pt>
    <dgm:pt modelId="{F3E28887-6B9D-4ABC-BB88-3707A674CB7F}">
      <dgm:prSet/>
      <dgm:spPr/>
      <dgm:t>
        <a:bodyPr/>
        <a:lstStyle/>
        <a:p>
          <a:r>
            <a:rPr lang="en-US"/>
            <a:t>Short Film Production (replaces TV and Radio)</a:t>
          </a:r>
        </a:p>
      </dgm:t>
    </dgm:pt>
    <dgm:pt modelId="{A1BA82EA-7BCD-43E9-9F15-F28877380EB3}" type="parTrans" cxnId="{94E977CF-0FCC-4381-82D8-EED086600B4F}">
      <dgm:prSet/>
      <dgm:spPr/>
      <dgm:t>
        <a:bodyPr/>
        <a:lstStyle/>
        <a:p>
          <a:endParaRPr lang="en-US"/>
        </a:p>
      </dgm:t>
    </dgm:pt>
    <dgm:pt modelId="{6BB79076-B830-4722-8810-EB4A288E1050}" type="sibTrans" cxnId="{94E977CF-0FCC-4381-82D8-EED086600B4F}">
      <dgm:prSet/>
      <dgm:spPr/>
      <dgm:t>
        <a:bodyPr/>
        <a:lstStyle/>
        <a:p>
          <a:endParaRPr lang="en-US"/>
        </a:p>
      </dgm:t>
    </dgm:pt>
    <dgm:pt modelId="{541A4892-DEE3-4FAA-96A3-8EA41A683CB8}">
      <dgm:prSet/>
      <dgm:spPr/>
      <dgm:t>
        <a:bodyPr/>
        <a:lstStyle/>
        <a:p>
          <a:r>
            <a:rPr lang="en-US"/>
            <a:t>Theatre in Education or Physical Theatre</a:t>
          </a:r>
        </a:p>
      </dgm:t>
    </dgm:pt>
    <dgm:pt modelId="{3E0CF6BE-0B75-42E5-B52E-02113268E5CD}" type="parTrans" cxnId="{3295E3D2-2C4F-495B-A7A4-207D092CD71F}">
      <dgm:prSet/>
      <dgm:spPr/>
      <dgm:t>
        <a:bodyPr/>
        <a:lstStyle/>
        <a:p>
          <a:endParaRPr lang="en-US"/>
        </a:p>
      </dgm:t>
    </dgm:pt>
    <dgm:pt modelId="{CDAC5DBA-8094-4616-93F6-D640A176E660}" type="sibTrans" cxnId="{3295E3D2-2C4F-495B-A7A4-207D092CD71F}">
      <dgm:prSet/>
      <dgm:spPr/>
      <dgm:t>
        <a:bodyPr/>
        <a:lstStyle/>
        <a:p>
          <a:endParaRPr lang="en-US"/>
        </a:p>
      </dgm:t>
    </dgm:pt>
    <dgm:pt modelId="{40C61A68-1431-4344-B468-07E44861D6EE}">
      <dgm:prSet/>
      <dgm:spPr/>
      <dgm:t>
        <a:bodyPr/>
        <a:lstStyle/>
        <a:p>
          <a:r>
            <a:rPr lang="en-US"/>
            <a:t>Common Module 1</a:t>
          </a:r>
        </a:p>
      </dgm:t>
    </dgm:pt>
    <dgm:pt modelId="{29057973-4B0C-42D4-B7F2-8784726106C0}" type="parTrans" cxnId="{E89424AC-4E21-4E79-9B5F-FF9771AB7C5C}">
      <dgm:prSet/>
      <dgm:spPr/>
      <dgm:t>
        <a:bodyPr/>
        <a:lstStyle/>
        <a:p>
          <a:endParaRPr lang="en-US"/>
        </a:p>
      </dgm:t>
    </dgm:pt>
    <dgm:pt modelId="{6DB76BB4-BC54-49CF-967D-7817EFD6100D}" type="sibTrans" cxnId="{E89424AC-4E21-4E79-9B5F-FF9771AB7C5C}">
      <dgm:prSet/>
      <dgm:spPr/>
      <dgm:t>
        <a:bodyPr/>
        <a:lstStyle/>
        <a:p>
          <a:endParaRPr lang="en-US"/>
        </a:p>
      </dgm:t>
    </dgm:pt>
    <dgm:pt modelId="{ACBC9372-5757-429B-97DD-7E29C27AC551}">
      <dgm:prSet/>
      <dgm:spPr/>
      <dgm:t>
        <a:bodyPr/>
        <a:lstStyle/>
        <a:p>
          <a:r>
            <a:rPr lang="en-US"/>
            <a:t>Common Module 2</a:t>
          </a:r>
        </a:p>
      </dgm:t>
    </dgm:pt>
    <dgm:pt modelId="{31174916-1906-445D-AD2B-3CF47B4F2479}" type="parTrans" cxnId="{76685EE2-DE22-450F-BEBD-F1222C0C42E4}">
      <dgm:prSet/>
      <dgm:spPr/>
      <dgm:t>
        <a:bodyPr/>
        <a:lstStyle/>
        <a:p>
          <a:endParaRPr lang="en-US"/>
        </a:p>
      </dgm:t>
    </dgm:pt>
    <dgm:pt modelId="{D8EA6233-7CFA-4278-98DB-4B7A23E7AEFC}" type="sibTrans" cxnId="{76685EE2-DE22-450F-BEBD-F1222C0C42E4}">
      <dgm:prSet/>
      <dgm:spPr/>
      <dgm:t>
        <a:bodyPr/>
        <a:lstStyle/>
        <a:p>
          <a:endParaRPr lang="en-US"/>
        </a:p>
      </dgm:t>
    </dgm:pt>
    <dgm:pt modelId="{FD70C9EC-786B-3C4F-A42A-C8AB67975BEB}" type="pres">
      <dgm:prSet presAssocID="{10A47115-F94F-4A11-AC62-A336680ED9D8}" presName="vert0" presStyleCnt="0">
        <dgm:presLayoutVars>
          <dgm:dir/>
          <dgm:animOne val="branch"/>
          <dgm:animLvl val="lvl"/>
        </dgm:presLayoutVars>
      </dgm:prSet>
      <dgm:spPr/>
    </dgm:pt>
    <dgm:pt modelId="{19A6E9F7-E3A4-A242-A189-EEC51F490FE1}" type="pres">
      <dgm:prSet presAssocID="{EC7B82DE-B938-4942-A269-199D13AD8685}" presName="thickLine" presStyleLbl="alignNode1" presStyleIdx="0" presStyleCnt="6"/>
      <dgm:spPr/>
    </dgm:pt>
    <dgm:pt modelId="{C4F65541-A217-D044-A23F-D43F3D83E483}" type="pres">
      <dgm:prSet presAssocID="{EC7B82DE-B938-4942-A269-199D13AD8685}" presName="horz1" presStyleCnt="0"/>
      <dgm:spPr/>
    </dgm:pt>
    <dgm:pt modelId="{223F341B-8A79-384E-9F47-530FAA006450}" type="pres">
      <dgm:prSet presAssocID="{EC7B82DE-B938-4942-A269-199D13AD8685}" presName="tx1" presStyleLbl="revTx" presStyleIdx="0" presStyleCnt="6"/>
      <dgm:spPr/>
    </dgm:pt>
    <dgm:pt modelId="{DD6E423E-3AF6-6D44-B93F-207DFABF4F8C}" type="pres">
      <dgm:prSet presAssocID="{EC7B82DE-B938-4942-A269-199D13AD8685}" presName="vert1" presStyleCnt="0"/>
      <dgm:spPr/>
    </dgm:pt>
    <dgm:pt modelId="{836C080D-0AFC-6D4C-9A71-B003A8361866}" type="pres">
      <dgm:prSet presAssocID="{083604A6-DA15-4EB3-8C78-EEEFABBBEB02}" presName="thickLine" presStyleLbl="alignNode1" presStyleIdx="1" presStyleCnt="6"/>
      <dgm:spPr/>
    </dgm:pt>
    <dgm:pt modelId="{05FCF5AE-5B86-364C-AF8D-E05AE92DB853}" type="pres">
      <dgm:prSet presAssocID="{083604A6-DA15-4EB3-8C78-EEEFABBBEB02}" presName="horz1" presStyleCnt="0"/>
      <dgm:spPr/>
    </dgm:pt>
    <dgm:pt modelId="{8ABCE629-68B2-154A-B409-0D5A593394E9}" type="pres">
      <dgm:prSet presAssocID="{083604A6-DA15-4EB3-8C78-EEEFABBBEB02}" presName="tx1" presStyleLbl="revTx" presStyleIdx="1" presStyleCnt="6"/>
      <dgm:spPr/>
    </dgm:pt>
    <dgm:pt modelId="{3CC993AB-9220-CE48-A7C4-4034681572A2}" type="pres">
      <dgm:prSet presAssocID="{083604A6-DA15-4EB3-8C78-EEEFABBBEB02}" presName="vert1" presStyleCnt="0"/>
      <dgm:spPr/>
    </dgm:pt>
    <dgm:pt modelId="{D0F71346-5CA1-9641-ADC4-B9351DEC0081}" type="pres">
      <dgm:prSet presAssocID="{F3E28887-6B9D-4ABC-BB88-3707A674CB7F}" presName="thickLine" presStyleLbl="alignNode1" presStyleIdx="2" presStyleCnt="6"/>
      <dgm:spPr/>
    </dgm:pt>
    <dgm:pt modelId="{93C24C34-FC75-0C4D-A6FD-2A22EE24853F}" type="pres">
      <dgm:prSet presAssocID="{F3E28887-6B9D-4ABC-BB88-3707A674CB7F}" presName="horz1" presStyleCnt="0"/>
      <dgm:spPr/>
    </dgm:pt>
    <dgm:pt modelId="{EBE4650E-9974-FF4A-ABC0-99BA73C0A84A}" type="pres">
      <dgm:prSet presAssocID="{F3E28887-6B9D-4ABC-BB88-3707A674CB7F}" presName="tx1" presStyleLbl="revTx" presStyleIdx="2" presStyleCnt="6"/>
      <dgm:spPr/>
    </dgm:pt>
    <dgm:pt modelId="{417A18C5-73E6-CA4E-A4FA-2AFE8E201AE4}" type="pres">
      <dgm:prSet presAssocID="{F3E28887-6B9D-4ABC-BB88-3707A674CB7F}" presName="vert1" presStyleCnt="0"/>
      <dgm:spPr/>
    </dgm:pt>
    <dgm:pt modelId="{C5D3B916-C34B-954E-AABF-963C9D3B2CA3}" type="pres">
      <dgm:prSet presAssocID="{541A4892-DEE3-4FAA-96A3-8EA41A683CB8}" presName="thickLine" presStyleLbl="alignNode1" presStyleIdx="3" presStyleCnt="6"/>
      <dgm:spPr/>
    </dgm:pt>
    <dgm:pt modelId="{EF509413-6A6F-824F-8169-03F5B4403E55}" type="pres">
      <dgm:prSet presAssocID="{541A4892-DEE3-4FAA-96A3-8EA41A683CB8}" presName="horz1" presStyleCnt="0"/>
      <dgm:spPr/>
    </dgm:pt>
    <dgm:pt modelId="{B7F6759E-22E7-B04D-A90C-9EC1423F2F9F}" type="pres">
      <dgm:prSet presAssocID="{541A4892-DEE3-4FAA-96A3-8EA41A683CB8}" presName="tx1" presStyleLbl="revTx" presStyleIdx="3" presStyleCnt="6"/>
      <dgm:spPr/>
    </dgm:pt>
    <dgm:pt modelId="{A4451574-04EC-0E4B-A5DA-705620902EAE}" type="pres">
      <dgm:prSet presAssocID="{541A4892-DEE3-4FAA-96A3-8EA41A683CB8}" presName="vert1" presStyleCnt="0"/>
      <dgm:spPr/>
    </dgm:pt>
    <dgm:pt modelId="{6FA941F8-5C2B-054C-AFE7-1476EAE5AE74}" type="pres">
      <dgm:prSet presAssocID="{40C61A68-1431-4344-B468-07E44861D6EE}" presName="thickLine" presStyleLbl="alignNode1" presStyleIdx="4" presStyleCnt="6"/>
      <dgm:spPr/>
    </dgm:pt>
    <dgm:pt modelId="{020A71AB-D739-D946-8C8A-E7AA4F90E73F}" type="pres">
      <dgm:prSet presAssocID="{40C61A68-1431-4344-B468-07E44861D6EE}" presName="horz1" presStyleCnt="0"/>
      <dgm:spPr/>
    </dgm:pt>
    <dgm:pt modelId="{7A2C3342-5D9E-854E-A900-B4966B22E817}" type="pres">
      <dgm:prSet presAssocID="{40C61A68-1431-4344-B468-07E44861D6EE}" presName="tx1" presStyleLbl="revTx" presStyleIdx="4" presStyleCnt="6"/>
      <dgm:spPr/>
    </dgm:pt>
    <dgm:pt modelId="{0E37D1EC-A1FF-9F40-828F-BB8AD159B411}" type="pres">
      <dgm:prSet presAssocID="{40C61A68-1431-4344-B468-07E44861D6EE}" presName="vert1" presStyleCnt="0"/>
      <dgm:spPr/>
    </dgm:pt>
    <dgm:pt modelId="{F532B098-1D75-1E47-BDAE-D4F97AD9B96D}" type="pres">
      <dgm:prSet presAssocID="{ACBC9372-5757-429B-97DD-7E29C27AC551}" presName="thickLine" presStyleLbl="alignNode1" presStyleIdx="5" presStyleCnt="6"/>
      <dgm:spPr/>
    </dgm:pt>
    <dgm:pt modelId="{FE2286DC-81CB-7B48-8E67-B3D66A3BA652}" type="pres">
      <dgm:prSet presAssocID="{ACBC9372-5757-429B-97DD-7E29C27AC551}" presName="horz1" presStyleCnt="0"/>
      <dgm:spPr/>
    </dgm:pt>
    <dgm:pt modelId="{9FAF0BDB-35A5-D041-B81E-BEE4D4E77B28}" type="pres">
      <dgm:prSet presAssocID="{ACBC9372-5757-429B-97DD-7E29C27AC551}" presName="tx1" presStyleLbl="revTx" presStyleIdx="5" presStyleCnt="6"/>
      <dgm:spPr/>
    </dgm:pt>
    <dgm:pt modelId="{94FBE12D-F58D-7F46-ABB5-DEB550DE54DB}" type="pres">
      <dgm:prSet presAssocID="{ACBC9372-5757-429B-97DD-7E29C27AC551}" presName="vert1" presStyleCnt="0"/>
      <dgm:spPr/>
    </dgm:pt>
  </dgm:ptLst>
  <dgm:cxnLst>
    <dgm:cxn modelId="{335AE20C-AE68-4748-8D74-940419BAE609}" type="presOf" srcId="{083604A6-DA15-4EB3-8C78-EEEFABBBEB02}" destId="{8ABCE629-68B2-154A-B409-0D5A593394E9}" srcOrd="0" destOrd="0" presId="urn:microsoft.com/office/officeart/2008/layout/LinedList"/>
    <dgm:cxn modelId="{D1CDF027-2E9E-3245-8BCD-3FE1EA015E09}" type="presOf" srcId="{541A4892-DEE3-4FAA-96A3-8EA41A683CB8}" destId="{B7F6759E-22E7-B04D-A90C-9EC1423F2F9F}" srcOrd="0" destOrd="0" presId="urn:microsoft.com/office/officeart/2008/layout/LinedList"/>
    <dgm:cxn modelId="{80FA366D-B0D4-49A3-9343-32A70712957B}" srcId="{10A47115-F94F-4A11-AC62-A336680ED9D8}" destId="{083604A6-DA15-4EB3-8C78-EEEFABBBEB02}" srcOrd="1" destOrd="0" parTransId="{E0D0D4AF-835C-4535-AC9E-2CDD4B2F57FB}" sibTransId="{68478537-5748-466D-B268-D0AEBA69FF51}"/>
    <dgm:cxn modelId="{48F75585-C452-BF40-B123-0988C0810D8E}" type="presOf" srcId="{F3E28887-6B9D-4ABC-BB88-3707A674CB7F}" destId="{EBE4650E-9974-FF4A-ABC0-99BA73C0A84A}" srcOrd="0" destOrd="0" presId="urn:microsoft.com/office/officeart/2008/layout/LinedList"/>
    <dgm:cxn modelId="{0B5C6898-2A7E-254B-BA1F-D63E785FD17B}" type="presOf" srcId="{ACBC9372-5757-429B-97DD-7E29C27AC551}" destId="{9FAF0BDB-35A5-D041-B81E-BEE4D4E77B28}" srcOrd="0" destOrd="0" presId="urn:microsoft.com/office/officeart/2008/layout/LinedList"/>
    <dgm:cxn modelId="{E89424AC-4E21-4E79-9B5F-FF9771AB7C5C}" srcId="{10A47115-F94F-4A11-AC62-A336680ED9D8}" destId="{40C61A68-1431-4344-B468-07E44861D6EE}" srcOrd="4" destOrd="0" parTransId="{29057973-4B0C-42D4-B7F2-8784726106C0}" sibTransId="{6DB76BB4-BC54-49CF-967D-7817EFD6100D}"/>
    <dgm:cxn modelId="{A9BD26AD-AB11-4246-B96C-01288462562C}" type="presOf" srcId="{EC7B82DE-B938-4942-A269-199D13AD8685}" destId="{223F341B-8A79-384E-9F47-530FAA006450}" srcOrd="0" destOrd="0" presId="urn:microsoft.com/office/officeart/2008/layout/LinedList"/>
    <dgm:cxn modelId="{A70A22C6-2F84-4DAB-80A1-DB3A4A0410D2}" srcId="{10A47115-F94F-4A11-AC62-A336680ED9D8}" destId="{EC7B82DE-B938-4942-A269-199D13AD8685}" srcOrd="0" destOrd="0" parTransId="{1D3C8ABF-70D0-4A6E-AA33-B1E09F21717E}" sibTransId="{8212DF82-E22B-41FA-86A7-314F85AEB829}"/>
    <dgm:cxn modelId="{94E977CF-0FCC-4381-82D8-EED086600B4F}" srcId="{10A47115-F94F-4A11-AC62-A336680ED9D8}" destId="{F3E28887-6B9D-4ABC-BB88-3707A674CB7F}" srcOrd="2" destOrd="0" parTransId="{A1BA82EA-7BCD-43E9-9F15-F28877380EB3}" sibTransId="{6BB79076-B830-4722-8810-EB4A288E1050}"/>
    <dgm:cxn modelId="{3295E3D2-2C4F-495B-A7A4-207D092CD71F}" srcId="{10A47115-F94F-4A11-AC62-A336680ED9D8}" destId="{541A4892-DEE3-4FAA-96A3-8EA41A683CB8}" srcOrd="3" destOrd="0" parTransId="{3E0CF6BE-0B75-42E5-B52E-02113268E5CD}" sibTransId="{CDAC5DBA-8094-4616-93F6-D640A176E660}"/>
    <dgm:cxn modelId="{5C6273D4-3CB1-554B-A85F-EE553B2EB338}" type="presOf" srcId="{40C61A68-1431-4344-B468-07E44861D6EE}" destId="{7A2C3342-5D9E-854E-A900-B4966B22E817}" srcOrd="0" destOrd="0" presId="urn:microsoft.com/office/officeart/2008/layout/LinedList"/>
    <dgm:cxn modelId="{76685EE2-DE22-450F-BEBD-F1222C0C42E4}" srcId="{10A47115-F94F-4A11-AC62-A336680ED9D8}" destId="{ACBC9372-5757-429B-97DD-7E29C27AC551}" srcOrd="5" destOrd="0" parTransId="{31174916-1906-445D-AD2B-3CF47B4F2479}" sibTransId="{D8EA6233-7CFA-4278-98DB-4B7A23E7AEFC}"/>
    <dgm:cxn modelId="{02E21BF8-99F2-514C-9AFD-A50B62E540BB}" type="presOf" srcId="{10A47115-F94F-4A11-AC62-A336680ED9D8}" destId="{FD70C9EC-786B-3C4F-A42A-C8AB67975BEB}" srcOrd="0" destOrd="0" presId="urn:microsoft.com/office/officeart/2008/layout/LinedList"/>
    <dgm:cxn modelId="{6E20363D-7BB0-6242-8B0E-1B5C06CA6E81}" type="presParOf" srcId="{FD70C9EC-786B-3C4F-A42A-C8AB67975BEB}" destId="{19A6E9F7-E3A4-A242-A189-EEC51F490FE1}" srcOrd="0" destOrd="0" presId="urn:microsoft.com/office/officeart/2008/layout/LinedList"/>
    <dgm:cxn modelId="{FCCF32CE-4F6D-1449-9938-5A0773908341}" type="presParOf" srcId="{FD70C9EC-786B-3C4F-A42A-C8AB67975BEB}" destId="{C4F65541-A217-D044-A23F-D43F3D83E483}" srcOrd="1" destOrd="0" presId="urn:microsoft.com/office/officeart/2008/layout/LinedList"/>
    <dgm:cxn modelId="{FE7EFAA5-C94A-3640-98CF-1187D137EF78}" type="presParOf" srcId="{C4F65541-A217-D044-A23F-D43F3D83E483}" destId="{223F341B-8A79-384E-9F47-530FAA006450}" srcOrd="0" destOrd="0" presId="urn:microsoft.com/office/officeart/2008/layout/LinedList"/>
    <dgm:cxn modelId="{0327EE99-9BE3-D74E-8249-6444BBF09BC0}" type="presParOf" srcId="{C4F65541-A217-D044-A23F-D43F3D83E483}" destId="{DD6E423E-3AF6-6D44-B93F-207DFABF4F8C}" srcOrd="1" destOrd="0" presId="urn:microsoft.com/office/officeart/2008/layout/LinedList"/>
    <dgm:cxn modelId="{91B96655-BA43-204E-AD61-D0CED96B161A}" type="presParOf" srcId="{FD70C9EC-786B-3C4F-A42A-C8AB67975BEB}" destId="{836C080D-0AFC-6D4C-9A71-B003A8361866}" srcOrd="2" destOrd="0" presId="urn:microsoft.com/office/officeart/2008/layout/LinedList"/>
    <dgm:cxn modelId="{FB75CCBD-78CC-5F4B-BDE7-B5251BA41529}" type="presParOf" srcId="{FD70C9EC-786B-3C4F-A42A-C8AB67975BEB}" destId="{05FCF5AE-5B86-364C-AF8D-E05AE92DB853}" srcOrd="3" destOrd="0" presId="urn:microsoft.com/office/officeart/2008/layout/LinedList"/>
    <dgm:cxn modelId="{3B460830-4EAF-324C-9565-396A3EB645EA}" type="presParOf" srcId="{05FCF5AE-5B86-364C-AF8D-E05AE92DB853}" destId="{8ABCE629-68B2-154A-B409-0D5A593394E9}" srcOrd="0" destOrd="0" presId="urn:microsoft.com/office/officeart/2008/layout/LinedList"/>
    <dgm:cxn modelId="{D1961A6A-D79D-9B43-96E3-4127BC11A683}" type="presParOf" srcId="{05FCF5AE-5B86-364C-AF8D-E05AE92DB853}" destId="{3CC993AB-9220-CE48-A7C4-4034681572A2}" srcOrd="1" destOrd="0" presId="urn:microsoft.com/office/officeart/2008/layout/LinedList"/>
    <dgm:cxn modelId="{E105AD3C-7984-B241-9AFA-2702B6D904B8}" type="presParOf" srcId="{FD70C9EC-786B-3C4F-A42A-C8AB67975BEB}" destId="{D0F71346-5CA1-9641-ADC4-B9351DEC0081}" srcOrd="4" destOrd="0" presId="urn:microsoft.com/office/officeart/2008/layout/LinedList"/>
    <dgm:cxn modelId="{3DBECF4D-D0C2-F843-BA6F-8707A581C455}" type="presParOf" srcId="{FD70C9EC-786B-3C4F-A42A-C8AB67975BEB}" destId="{93C24C34-FC75-0C4D-A6FD-2A22EE24853F}" srcOrd="5" destOrd="0" presId="urn:microsoft.com/office/officeart/2008/layout/LinedList"/>
    <dgm:cxn modelId="{A7B8649A-BFEF-5147-A144-A98EEA18ED2D}" type="presParOf" srcId="{93C24C34-FC75-0C4D-A6FD-2A22EE24853F}" destId="{EBE4650E-9974-FF4A-ABC0-99BA73C0A84A}" srcOrd="0" destOrd="0" presId="urn:microsoft.com/office/officeart/2008/layout/LinedList"/>
    <dgm:cxn modelId="{8049BEE2-A5D7-E948-9361-C1CC5F560358}" type="presParOf" srcId="{93C24C34-FC75-0C4D-A6FD-2A22EE24853F}" destId="{417A18C5-73E6-CA4E-A4FA-2AFE8E201AE4}" srcOrd="1" destOrd="0" presId="urn:microsoft.com/office/officeart/2008/layout/LinedList"/>
    <dgm:cxn modelId="{1FCEEC76-95AB-3C4B-A167-725DD95ED6B3}" type="presParOf" srcId="{FD70C9EC-786B-3C4F-A42A-C8AB67975BEB}" destId="{C5D3B916-C34B-954E-AABF-963C9D3B2CA3}" srcOrd="6" destOrd="0" presId="urn:microsoft.com/office/officeart/2008/layout/LinedList"/>
    <dgm:cxn modelId="{31449902-F86C-214E-B594-0D267B33EF19}" type="presParOf" srcId="{FD70C9EC-786B-3C4F-A42A-C8AB67975BEB}" destId="{EF509413-6A6F-824F-8169-03F5B4403E55}" srcOrd="7" destOrd="0" presId="urn:microsoft.com/office/officeart/2008/layout/LinedList"/>
    <dgm:cxn modelId="{8C62FC79-4451-604F-AA36-4473915E46AD}" type="presParOf" srcId="{EF509413-6A6F-824F-8169-03F5B4403E55}" destId="{B7F6759E-22E7-B04D-A90C-9EC1423F2F9F}" srcOrd="0" destOrd="0" presId="urn:microsoft.com/office/officeart/2008/layout/LinedList"/>
    <dgm:cxn modelId="{7AF921D2-D2F2-4E46-BA99-108B8615F64E}" type="presParOf" srcId="{EF509413-6A6F-824F-8169-03F5B4403E55}" destId="{A4451574-04EC-0E4B-A5DA-705620902EAE}" srcOrd="1" destOrd="0" presId="urn:microsoft.com/office/officeart/2008/layout/LinedList"/>
    <dgm:cxn modelId="{9033F9A5-87E8-2C49-A97C-13F9ECC3A6D0}" type="presParOf" srcId="{FD70C9EC-786B-3C4F-A42A-C8AB67975BEB}" destId="{6FA941F8-5C2B-054C-AFE7-1476EAE5AE74}" srcOrd="8" destOrd="0" presId="urn:microsoft.com/office/officeart/2008/layout/LinedList"/>
    <dgm:cxn modelId="{28950A7F-2DC1-CF4B-839B-AE482D9B58E2}" type="presParOf" srcId="{FD70C9EC-786B-3C4F-A42A-C8AB67975BEB}" destId="{020A71AB-D739-D946-8C8A-E7AA4F90E73F}" srcOrd="9" destOrd="0" presId="urn:microsoft.com/office/officeart/2008/layout/LinedList"/>
    <dgm:cxn modelId="{D0DB78FC-3663-4245-9159-F0D00B72DD66}" type="presParOf" srcId="{020A71AB-D739-D946-8C8A-E7AA4F90E73F}" destId="{7A2C3342-5D9E-854E-A900-B4966B22E817}" srcOrd="0" destOrd="0" presId="urn:microsoft.com/office/officeart/2008/layout/LinedList"/>
    <dgm:cxn modelId="{9A119C48-E8BB-CC4A-96A8-7DDC48FD5EDB}" type="presParOf" srcId="{020A71AB-D739-D946-8C8A-E7AA4F90E73F}" destId="{0E37D1EC-A1FF-9F40-828F-BB8AD159B411}" srcOrd="1" destOrd="0" presId="urn:microsoft.com/office/officeart/2008/layout/LinedList"/>
    <dgm:cxn modelId="{CE77004E-C515-7C49-BB09-839CA91F03BD}" type="presParOf" srcId="{FD70C9EC-786B-3C4F-A42A-C8AB67975BEB}" destId="{F532B098-1D75-1E47-BDAE-D4F97AD9B96D}" srcOrd="10" destOrd="0" presId="urn:microsoft.com/office/officeart/2008/layout/LinedList"/>
    <dgm:cxn modelId="{521F03E0-7138-484F-9AC6-BD76D3A1712D}" type="presParOf" srcId="{FD70C9EC-786B-3C4F-A42A-C8AB67975BEB}" destId="{FE2286DC-81CB-7B48-8E67-B3D66A3BA652}" srcOrd="11" destOrd="0" presId="urn:microsoft.com/office/officeart/2008/layout/LinedList"/>
    <dgm:cxn modelId="{1662A560-AE43-2740-803A-760A30445E4E}" type="presParOf" srcId="{FE2286DC-81CB-7B48-8E67-B3D66A3BA652}" destId="{9FAF0BDB-35A5-D041-B81E-BEE4D4E77B28}" srcOrd="0" destOrd="0" presId="urn:microsoft.com/office/officeart/2008/layout/LinedList"/>
    <dgm:cxn modelId="{6B0783F1-40C4-974D-BBCC-849DA1007680}" type="presParOf" srcId="{FE2286DC-81CB-7B48-8E67-B3D66A3BA652}" destId="{94FBE12D-F58D-7F46-ABB5-DEB550DE54D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10A47115-F94F-4A11-AC62-A336680ED9D8}" type="doc">
      <dgm:prSet loTypeId="urn:microsoft.com/office/officeart/2008/layout/Lin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C7B82DE-B938-4942-A269-199D13AD8685}">
      <dgm:prSet/>
      <dgm:spPr/>
      <dgm:t>
        <a:bodyPr/>
        <a:lstStyle/>
        <a:p>
          <a:r>
            <a:rPr lang="en-US" dirty="0"/>
            <a:t>Painting and props</a:t>
          </a:r>
        </a:p>
      </dgm:t>
    </dgm:pt>
    <dgm:pt modelId="{1D3C8ABF-70D0-4A6E-AA33-B1E09F21717E}" type="parTrans" cxnId="{A70A22C6-2F84-4DAB-80A1-DB3A4A0410D2}">
      <dgm:prSet/>
      <dgm:spPr/>
      <dgm:t>
        <a:bodyPr/>
        <a:lstStyle/>
        <a:p>
          <a:endParaRPr lang="en-US"/>
        </a:p>
      </dgm:t>
    </dgm:pt>
    <dgm:pt modelId="{8212DF82-E22B-41FA-86A7-314F85AEB829}" type="sibTrans" cxnId="{A70A22C6-2F84-4DAB-80A1-DB3A4A0410D2}">
      <dgm:prSet/>
      <dgm:spPr/>
      <dgm:t>
        <a:bodyPr/>
        <a:lstStyle/>
        <a:p>
          <a:endParaRPr lang="en-US"/>
        </a:p>
      </dgm:t>
    </dgm:pt>
    <dgm:pt modelId="{083604A6-DA15-4EB3-8C78-EEEFABBBEB02}">
      <dgm:prSet/>
      <dgm:spPr/>
      <dgm:t>
        <a:bodyPr/>
        <a:lstStyle/>
        <a:p>
          <a:r>
            <a:rPr lang="en-US" dirty="0"/>
            <a:t>Design Process</a:t>
          </a:r>
        </a:p>
      </dgm:t>
    </dgm:pt>
    <dgm:pt modelId="{E0D0D4AF-835C-4535-AC9E-2CDD4B2F57FB}" type="parTrans" cxnId="{80FA366D-B0D4-49A3-9343-32A70712957B}">
      <dgm:prSet/>
      <dgm:spPr/>
      <dgm:t>
        <a:bodyPr/>
        <a:lstStyle/>
        <a:p>
          <a:endParaRPr lang="en-US"/>
        </a:p>
      </dgm:t>
    </dgm:pt>
    <dgm:pt modelId="{68478537-5748-466D-B268-D0AEBA69FF51}" type="sibTrans" cxnId="{80FA366D-B0D4-49A3-9343-32A70712957B}">
      <dgm:prSet/>
      <dgm:spPr/>
      <dgm:t>
        <a:bodyPr/>
        <a:lstStyle/>
        <a:p>
          <a:endParaRPr lang="en-US"/>
        </a:p>
      </dgm:t>
    </dgm:pt>
    <dgm:pt modelId="{F3E28887-6B9D-4ABC-BB88-3707A674CB7F}">
      <dgm:prSet/>
      <dgm:spPr/>
      <dgm:t>
        <a:bodyPr/>
        <a:lstStyle/>
        <a:p>
          <a:r>
            <a:rPr lang="en-US" dirty="0"/>
            <a:t>Design for fabrication</a:t>
          </a:r>
        </a:p>
      </dgm:t>
    </dgm:pt>
    <dgm:pt modelId="{A1BA82EA-7BCD-43E9-9F15-F28877380EB3}" type="parTrans" cxnId="{94E977CF-0FCC-4381-82D8-EED086600B4F}">
      <dgm:prSet/>
      <dgm:spPr/>
      <dgm:t>
        <a:bodyPr/>
        <a:lstStyle/>
        <a:p>
          <a:endParaRPr lang="en-US"/>
        </a:p>
      </dgm:t>
    </dgm:pt>
    <dgm:pt modelId="{6BB79076-B830-4722-8810-EB4A288E1050}" type="sibTrans" cxnId="{94E977CF-0FCC-4381-82D8-EED086600B4F}">
      <dgm:prSet/>
      <dgm:spPr/>
      <dgm:t>
        <a:bodyPr/>
        <a:lstStyle/>
        <a:p>
          <a:endParaRPr lang="en-US"/>
        </a:p>
      </dgm:t>
    </dgm:pt>
    <dgm:pt modelId="{541A4892-DEE3-4FAA-96A3-8EA41A683CB8}">
      <dgm:prSet/>
      <dgm:spPr/>
      <dgm:t>
        <a:bodyPr/>
        <a:lstStyle/>
        <a:p>
          <a:r>
            <a:rPr lang="en-US" dirty="0"/>
            <a:t>Production Project</a:t>
          </a:r>
        </a:p>
      </dgm:t>
    </dgm:pt>
    <dgm:pt modelId="{3E0CF6BE-0B75-42E5-B52E-02113268E5CD}" type="parTrans" cxnId="{3295E3D2-2C4F-495B-A7A4-207D092CD71F}">
      <dgm:prSet/>
      <dgm:spPr/>
      <dgm:t>
        <a:bodyPr/>
        <a:lstStyle/>
        <a:p>
          <a:endParaRPr lang="en-US"/>
        </a:p>
      </dgm:t>
    </dgm:pt>
    <dgm:pt modelId="{CDAC5DBA-8094-4616-93F6-D640A176E660}" type="sibTrans" cxnId="{3295E3D2-2C4F-495B-A7A4-207D092CD71F}">
      <dgm:prSet/>
      <dgm:spPr/>
      <dgm:t>
        <a:bodyPr/>
        <a:lstStyle/>
        <a:p>
          <a:endParaRPr lang="en-US"/>
        </a:p>
      </dgm:t>
    </dgm:pt>
    <dgm:pt modelId="{40C61A68-1431-4344-B468-07E44861D6EE}">
      <dgm:prSet/>
      <dgm:spPr/>
      <dgm:t>
        <a:bodyPr/>
        <a:lstStyle/>
        <a:p>
          <a:r>
            <a:rPr lang="en-US"/>
            <a:t>Common Module 1</a:t>
          </a:r>
        </a:p>
      </dgm:t>
    </dgm:pt>
    <dgm:pt modelId="{29057973-4B0C-42D4-B7F2-8784726106C0}" type="parTrans" cxnId="{E89424AC-4E21-4E79-9B5F-FF9771AB7C5C}">
      <dgm:prSet/>
      <dgm:spPr/>
      <dgm:t>
        <a:bodyPr/>
        <a:lstStyle/>
        <a:p>
          <a:endParaRPr lang="en-US"/>
        </a:p>
      </dgm:t>
    </dgm:pt>
    <dgm:pt modelId="{6DB76BB4-BC54-49CF-967D-7817EFD6100D}" type="sibTrans" cxnId="{E89424AC-4E21-4E79-9B5F-FF9771AB7C5C}">
      <dgm:prSet/>
      <dgm:spPr/>
      <dgm:t>
        <a:bodyPr/>
        <a:lstStyle/>
        <a:p>
          <a:endParaRPr lang="en-US"/>
        </a:p>
      </dgm:t>
    </dgm:pt>
    <dgm:pt modelId="{ACBC9372-5757-429B-97DD-7E29C27AC551}">
      <dgm:prSet/>
      <dgm:spPr/>
      <dgm:t>
        <a:bodyPr/>
        <a:lstStyle/>
        <a:p>
          <a:r>
            <a:rPr lang="en-US"/>
            <a:t>Common Module 2</a:t>
          </a:r>
        </a:p>
      </dgm:t>
    </dgm:pt>
    <dgm:pt modelId="{31174916-1906-445D-AD2B-3CF47B4F2479}" type="parTrans" cxnId="{76685EE2-DE22-450F-BEBD-F1222C0C42E4}">
      <dgm:prSet/>
      <dgm:spPr/>
      <dgm:t>
        <a:bodyPr/>
        <a:lstStyle/>
        <a:p>
          <a:endParaRPr lang="en-US"/>
        </a:p>
      </dgm:t>
    </dgm:pt>
    <dgm:pt modelId="{D8EA6233-7CFA-4278-98DB-4B7A23E7AEFC}" type="sibTrans" cxnId="{76685EE2-DE22-450F-BEBD-F1222C0C42E4}">
      <dgm:prSet/>
      <dgm:spPr/>
      <dgm:t>
        <a:bodyPr/>
        <a:lstStyle/>
        <a:p>
          <a:endParaRPr lang="en-US"/>
        </a:p>
      </dgm:t>
    </dgm:pt>
    <dgm:pt modelId="{6C163AD1-FD6B-E84D-9990-C68EE37970D1}" type="pres">
      <dgm:prSet presAssocID="{10A47115-F94F-4A11-AC62-A336680ED9D8}" presName="vert0" presStyleCnt="0">
        <dgm:presLayoutVars>
          <dgm:dir/>
          <dgm:animOne val="branch"/>
          <dgm:animLvl val="lvl"/>
        </dgm:presLayoutVars>
      </dgm:prSet>
      <dgm:spPr/>
    </dgm:pt>
    <dgm:pt modelId="{48CF210A-3864-C742-88F7-827E35780558}" type="pres">
      <dgm:prSet presAssocID="{EC7B82DE-B938-4942-A269-199D13AD8685}" presName="thickLine" presStyleLbl="alignNode1" presStyleIdx="0" presStyleCnt="6"/>
      <dgm:spPr/>
    </dgm:pt>
    <dgm:pt modelId="{99CD3208-94AA-5349-87E6-620BDCEC6E67}" type="pres">
      <dgm:prSet presAssocID="{EC7B82DE-B938-4942-A269-199D13AD8685}" presName="horz1" presStyleCnt="0"/>
      <dgm:spPr/>
    </dgm:pt>
    <dgm:pt modelId="{E458E996-0048-3C44-A711-BD2CE9ED949D}" type="pres">
      <dgm:prSet presAssocID="{EC7B82DE-B938-4942-A269-199D13AD8685}" presName="tx1" presStyleLbl="revTx" presStyleIdx="0" presStyleCnt="6"/>
      <dgm:spPr/>
    </dgm:pt>
    <dgm:pt modelId="{BEABB897-8F80-5C4A-81A9-1F2166E6897B}" type="pres">
      <dgm:prSet presAssocID="{EC7B82DE-B938-4942-A269-199D13AD8685}" presName="vert1" presStyleCnt="0"/>
      <dgm:spPr/>
    </dgm:pt>
    <dgm:pt modelId="{645014F3-D076-9D44-A99A-691C97026CBE}" type="pres">
      <dgm:prSet presAssocID="{083604A6-DA15-4EB3-8C78-EEEFABBBEB02}" presName="thickLine" presStyleLbl="alignNode1" presStyleIdx="1" presStyleCnt="6"/>
      <dgm:spPr/>
    </dgm:pt>
    <dgm:pt modelId="{33803752-24A8-B847-9400-5B7839101B73}" type="pres">
      <dgm:prSet presAssocID="{083604A6-DA15-4EB3-8C78-EEEFABBBEB02}" presName="horz1" presStyleCnt="0"/>
      <dgm:spPr/>
    </dgm:pt>
    <dgm:pt modelId="{50398E5C-B466-2F49-8A56-EDCEFBC37B58}" type="pres">
      <dgm:prSet presAssocID="{083604A6-DA15-4EB3-8C78-EEEFABBBEB02}" presName="tx1" presStyleLbl="revTx" presStyleIdx="1" presStyleCnt="6"/>
      <dgm:spPr/>
    </dgm:pt>
    <dgm:pt modelId="{3384D5A9-7F9F-EE42-978A-BDE777B1D96D}" type="pres">
      <dgm:prSet presAssocID="{083604A6-DA15-4EB3-8C78-EEEFABBBEB02}" presName="vert1" presStyleCnt="0"/>
      <dgm:spPr/>
    </dgm:pt>
    <dgm:pt modelId="{6712219E-E2D3-304A-8555-6A52D3E6062B}" type="pres">
      <dgm:prSet presAssocID="{F3E28887-6B9D-4ABC-BB88-3707A674CB7F}" presName="thickLine" presStyleLbl="alignNode1" presStyleIdx="2" presStyleCnt="6"/>
      <dgm:spPr/>
    </dgm:pt>
    <dgm:pt modelId="{3B94904D-CE55-E84D-A0A3-327271C70DCD}" type="pres">
      <dgm:prSet presAssocID="{F3E28887-6B9D-4ABC-BB88-3707A674CB7F}" presName="horz1" presStyleCnt="0"/>
      <dgm:spPr/>
    </dgm:pt>
    <dgm:pt modelId="{2A8EDBCA-D976-1347-B877-208455B78941}" type="pres">
      <dgm:prSet presAssocID="{F3E28887-6B9D-4ABC-BB88-3707A674CB7F}" presName="tx1" presStyleLbl="revTx" presStyleIdx="2" presStyleCnt="6"/>
      <dgm:spPr/>
    </dgm:pt>
    <dgm:pt modelId="{7FD82AD2-9E90-3641-878D-E638EC5A54BC}" type="pres">
      <dgm:prSet presAssocID="{F3E28887-6B9D-4ABC-BB88-3707A674CB7F}" presName="vert1" presStyleCnt="0"/>
      <dgm:spPr/>
    </dgm:pt>
    <dgm:pt modelId="{CBC35BBC-6F8D-6348-B080-A6E63DA43F4B}" type="pres">
      <dgm:prSet presAssocID="{541A4892-DEE3-4FAA-96A3-8EA41A683CB8}" presName="thickLine" presStyleLbl="alignNode1" presStyleIdx="3" presStyleCnt="6"/>
      <dgm:spPr/>
    </dgm:pt>
    <dgm:pt modelId="{E2D6880E-8CED-CF4A-80A8-442334E1D236}" type="pres">
      <dgm:prSet presAssocID="{541A4892-DEE3-4FAA-96A3-8EA41A683CB8}" presName="horz1" presStyleCnt="0"/>
      <dgm:spPr/>
    </dgm:pt>
    <dgm:pt modelId="{86A02929-1561-3147-8C04-9EFCC7DDC65A}" type="pres">
      <dgm:prSet presAssocID="{541A4892-DEE3-4FAA-96A3-8EA41A683CB8}" presName="tx1" presStyleLbl="revTx" presStyleIdx="3" presStyleCnt="6"/>
      <dgm:spPr/>
    </dgm:pt>
    <dgm:pt modelId="{445128CD-7BA5-B842-A94A-1BE59E0BCDB4}" type="pres">
      <dgm:prSet presAssocID="{541A4892-DEE3-4FAA-96A3-8EA41A683CB8}" presName="vert1" presStyleCnt="0"/>
      <dgm:spPr/>
    </dgm:pt>
    <dgm:pt modelId="{8A55DD5B-2DD2-7342-A55C-BA9EFC196846}" type="pres">
      <dgm:prSet presAssocID="{40C61A68-1431-4344-B468-07E44861D6EE}" presName="thickLine" presStyleLbl="alignNode1" presStyleIdx="4" presStyleCnt="6"/>
      <dgm:spPr/>
    </dgm:pt>
    <dgm:pt modelId="{7A76CD5B-6508-3743-80E0-FFB2DE88F408}" type="pres">
      <dgm:prSet presAssocID="{40C61A68-1431-4344-B468-07E44861D6EE}" presName="horz1" presStyleCnt="0"/>
      <dgm:spPr/>
    </dgm:pt>
    <dgm:pt modelId="{785CE53F-BDF3-AF4A-9F7E-A820EE16073B}" type="pres">
      <dgm:prSet presAssocID="{40C61A68-1431-4344-B468-07E44861D6EE}" presName="tx1" presStyleLbl="revTx" presStyleIdx="4" presStyleCnt="6"/>
      <dgm:spPr/>
    </dgm:pt>
    <dgm:pt modelId="{530C9D47-D1B4-0C43-9312-6F1FD2CEE455}" type="pres">
      <dgm:prSet presAssocID="{40C61A68-1431-4344-B468-07E44861D6EE}" presName="vert1" presStyleCnt="0"/>
      <dgm:spPr/>
    </dgm:pt>
    <dgm:pt modelId="{81CC682F-AC22-0A46-90EB-EAA6EE904E9F}" type="pres">
      <dgm:prSet presAssocID="{ACBC9372-5757-429B-97DD-7E29C27AC551}" presName="thickLine" presStyleLbl="alignNode1" presStyleIdx="5" presStyleCnt="6"/>
      <dgm:spPr/>
    </dgm:pt>
    <dgm:pt modelId="{7FBE7FEC-E94D-8C4E-8EAE-B59F01156B15}" type="pres">
      <dgm:prSet presAssocID="{ACBC9372-5757-429B-97DD-7E29C27AC551}" presName="horz1" presStyleCnt="0"/>
      <dgm:spPr/>
    </dgm:pt>
    <dgm:pt modelId="{74BF3410-99CE-734C-9233-F1D1A7B3B01A}" type="pres">
      <dgm:prSet presAssocID="{ACBC9372-5757-429B-97DD-7E29C27AC551}" presName="tx1" presStyleLbl="revTx" presStyleIdx="5" presStyleCnt="6"/>
      <dgm:spPr/>
    </dgm:pt>
    <dgm:pt modelId="{8A985F1F-1010-274A-BFF2-3651B450A341}" type="pres">
      <dgm:prSet presAssocID="{ACBC9372-5757-429B-97DD-7E29C27AC551}" presName="vert1" presStyleCnt="0"/>
      <dgm:spPr/>
    </dgm:pt>
  </dgm:ptLst>
  <dgm:cxnLst>
    <dgm:cxn modelId="{671E0A1F-C5BA-1B46-A7CE-4BF4360F1E6C}" type="presOf" srcId="{40C61A68-1431-4344-B468-07E44861D6EE}" destId="{785CE53F-BDF3-AF4A-9F7E-A820EE16073B}" srcOrd="0" destOrd="0" presId="urn:microsoft.com/office/officeart/2008/layout/LinedList"/>
    <dgm:cxn modelId="{606FAF22-A3AD-E641-8D3B-D36F6DBAAA41}" type="presOf" srcId="{ACBC9372-5757-429B-97DD-7E29C27AC551}" destId="{74BF3410-99CE-734C-9233-F1D1A7B3B01A}" srcOrd="0" destOrd="0" presId="urn:microsoft.com/office/officeart/2008/layout/LinedList"/>
    <dgm:cxn modelId="{9DD13634-B2C8-F141-A9DE-0A0C88762A0F}" type="presOf" srcId="{F3E28887-6B9D-4ABC-BB88-3707A674CB7F}" destId="{2A8EDBCA-D976-1347-B877-208455B78941}" srcOrd="0" destOrd="0" presId="urn:microsoft.com/office/officeart/2008/layout/LinedList"/>
    <dgm:cxn modelId="{DD671740-A16C-9E47-9874-5FF1C0A1BE6B}" type="presOf" srcId="{541A4892-DEE3-4FAA-96A3-8EA41A683CB8}" destId="{86A02929-1561-3147-8C04-9EFCC7DDC65A}" srcOrd="0" destOrd="0" presId="urn:microsoft.com/office/officeart/2008/layout/LinedList"/>
    <dgm:cxn modelId="{EF116953-1539-9741-8764-CE60DD7C8AAC}" type="presOf" srcId="{10A47115-F94F-4A11-AC62-A336680ED9D8}" destId="{6C163AD1-FD6B-E84D-9990-C68EE37970D1}" srcOrd="0" destOrd="0" presId="urn:microsoft.com/office/officeart/2008/layout/LinedList"/>
    <dgm:cxn modelId="{80FA366D-B0D4-49A3-9343-32A70712957B}" srcId="{10A47115-F94F-4A11-AC62-A336680ED9D8}" destId="{083604A6-DA15-4EB3-8C78-EEEFABBBEB02}" srcOrd="1" destOrd="0" parTransId="{E0D0D4AF-835C-4535-AC9E-2CDD4B2F57FB}" sibTransId="{68478537-5748-466D-B268-D0AEBA69FF51}"/>
    <dgm:cxn modelId="{E89424AC-4E21-4E79-9B5F-FF9771AB7C5C}" srcId="{10A47115-F94F-4A11-AC62-A336680ED9D8}" destId="{40C61A68-1431-4344-B468-07E44861D6EE}" srcOrd="4" destOrd="0" parTransId="{29057973-4B0C-42D4-B7F2-8784726106C0}" sibTransId="{6DB76BB4-BC54-49CF-967D-7817EFD6100D}"/>
    <dgm:cxn modelId="{A70A22C6-2F84-4DAB-80A1-DB3A4A0410D2}" srcId="{10A47115-F94F-4A11-AC62-A336680ED9D8}" destId="{EC7B82DE-B938-4942-A269-199D13AD8685}" srcOrd="0" destOrd="0" parTransId="{1D3C8ABF-70D0-4A6E-AA33-B1E09F21717E}" sibTransId="{8212DF82-E22B-41FA-86A7-314F85AEB829}"/>
    <dgm:cxn modelId="{94E977CF-0FCC-4381-82D8-EED086600B4F}" srcId="{10A47115-F94F-4A11-AC62-A336680ED9D8}" destId="{F3E28887-6B9D-4ABC-BB88-3707A674CB7F}" srcOrd="2" destOrd="0" parTransId="{A1BA82EA-7BCD-43E9-9F15-F28877380EB3}" sibTransId="{6BB79076-B830-4722-8810-EB4A288E1050}"/>
    <dgm:cxn modelId="{3295E3D2-2C4F-495B-A7A4-207D092CD71F}" srcId="{10A47115-F94F-4A11-AC62-A336680ED9D8}" destId="{541A4892-DEE3-4FAA-96A3-8EA41A683CB8}" srcOrd="3" destOrd="0" parTransId="{3E0CF6BE-0B75-42E5-B52E-02113268E5CD}" sibTransId="{CDAC5DBA-8094-4616-93F6-D640A176E660}"/>
    <dgm:cxn modelId="{76685EE2-DE22-450F-BEBD-F1222C0C42E4}" srcId="{10A47115-F94F-4A11-AC62-A336680ED9D8}" destId="{ACBC9372-5757-429B-97DD-7E29C27AC551}" srcOrd="5" destOrd="0" parTransId="{31174916-1906-445D-AD2B-3CF47B4F2479}" sibTransId="{D8EA6233-7CFA-4278-98DB-4B7A23E7AEFC}"/>
    <dgm:cxn modelId="{F51AD3F6-5E24-6E45-A095-006F096FDF5B}" type="presOf" srcId="{EC7B82DE-B938-4942-A269-199D13AD8685}" destId="{E458E996-0048-3C44-A711-BD2CE9ED949D}" srcOrd="0" destOrd="0" presId="urn:microsoft.com/office/officeart/2008/layout/LinedList"/>
    <dgm:cxn modelId="{0A30EEFB-788A-4C4F-9C2B-1ED6325CDF64}" type="presOf" srcId="{083604A6-DA15-4EB3-8C78-EEEFABBBEB02}" destId="{50398E5C-B466-2F49-8A56-EDCEFBC37B58}" srcOrd="0" destOrd="0" presId="urn:microsoft.com/office/officeart/2008/layout/LinedList"/>
    <dgm:cxn modelId="{6C585245-3A71-A64A-A92A-E58C39972731}" type="presParOf" srcId="{6C163AD1-FD6B-E84D-9990-C68EE37970D1}" destId="{48CF210A-3864-C742-88F7-827E35780558}" srcOrd="0" destOrd="0" presId="urn:microsoft.com/office/officeart/2008/layout/LinedList"/>
    <dgm:cxn modelId="{ABB8CD59-0C71-984F-A24C-33A52E0E474B}" type="presParOf" srcId="{6C163AD1-FD6B-E84D-9990-C68EE37970D1}" destId="{99CD3208-94AA-5349-87E6-620BDCEC6E67}" srcOrd="1" destOrd="0" presId="urn:microsoft.com/office/officeart/2008/layout/LinedList"/>
    <dgm:cxn modelId="{8703DED1-A5F0-854C-AD01-532DB1B56515}" type="presParOf" srcId="{99CD3208-94AA-5349-87E6-620BDCEC6E67}" destId="{E458E996-0048-3C44-A711-BD2CE9ED949D}" srcOrd="0" destOrd="0" presId="urn:microsoft.com/office/officeart/2008/layout/LinedList"/>
    <dgm:cxn modelId="{B5A875F8-17F8-0647-AD62-F683676D08A7}" type="presParOf" srcId="{99CD3208-94AA-5349-87E6-620BDCEC6E67}" destId="{BEABB897-8F80-5C4A-81A9-1F2166E6897B}" srcOrd="1" destOrd="0" presId="urn:microsoft.com/office/officeart/2008/layout/LinedList"/>
    <dgm:cxn modelId="{3B910599-1D1C-9E42-B965-53F737F4AD8C}" type="presParOf" srcId="{6C163AD1-FD6B-E84D-9990-C68EE37970D1}" destId="{645014F3-D076-9D44-A99A-691C97026CBE}" srcOrd="2" destOrd="0" presId="urn:microsoft.com/office/officeart/2008/layout/LinedList"/>
    <dgm:cxn modelId="{882C3C16-ACE8-5B40-BB3E-F188724B94A2}" type="presParOf" srcId="{6C163AD1-FD6B-E84D-9990-C68EE37970D1}" destId="{33803752-24A8-B847-9400-5B7839101B73}" srcOrd="3" destOrd="0" presId="urn:microsoft.com/office/officeart/2008/layout/LinedList"/>
    <dgm:cxn modelId="{F82FD222-31BB-B64A-8E57-BDBB6ECA98B2}" type="presParOf" srcId="{33803752-24A8-B847-9400-5B7839101B73}" destId="{50398E5C-B466-2F49-8A56-EDCEFBC37B58}" srcOrd="0" destOrd="0" presId="urn:microsoft.com/office/officeart/2008/layout/LinedList"/>
    <dgm:cxn modelId="{A9FA667D-B346-CE4B-ADCF-9A78C63F35A6}" type="presParOf" srcId="{33803752-24A8-B847-9400-5B7839101B73}" destId="{3384D5A9-7F9F-EE42-978A-BDE777B1D96D}" srcOrd="1" destOrd="0" presId="urn:microsoft.com/office/officeart/2008/layout/LinedList"/>
    <dgm:cxn modelId="{9E11210A-F232-3349-B0FF-65442BABC944}" type="presParOf" srcId="{6C163AD1-FD6B-E84D-9990-C68EE37970D1}" destId="{6712219E-E2D3-304A-8555-6A52D3E6062B}" srcOrd="4" destOrd="0" presId="urn:microsoft.com/office/officeart/2008/layout/LinedList"/>
    <dgm:cxn modelId="{02E65D4C-B1D5-6E48-9F0B-0E1774DE9499}" type="presParOf" srcId="{6C163AD1-FD6B-E84D-9990-C68EE37970D1}" destId="{3B94904D-CE55-E84D-A0A3-327271C70DCD}" srcOrd="5" destOrd="0" presId="urn:microsoft.com/office/officeart/2008/layout/LinedList"/>
    <dgm:cxn modelId="{4D225F56-221A-7F44-81F2-B8337A702371}" type="presParOf" srcId="{3B94904D-CE55-E84D-A0A3-327271C70DCD}" destId="{2A8EDBCA-D976-1347-B877-208455B78941}" srcOrd="0" destOrd="0" presId="urn:microsoft.com/office/officeart/2008/layout/LinedList"/>
    <dgm:cxn modelId="{DE70D1D9-006A-524A-B979-9E7B2E9DB8D7}" type="presParOf" srcId="{3B94904D-CE55-E84D-A0A3-327271C70DCD}" destId="{7FD82AD2-9E90-3641-878D-E638EC5A54BC}" srcOrd="1" destOrd="0" presId="urn:microsoft.com/office/officeart/2008/layout/LinedList"/>
    <dgm:cxn modelId="{A23A771F-69DB-0C47-9192-E50E04360560}" type="presParOf" srcId="{6C163AD1-FD6B-E84D-9990-C68EE37970D1}" destId="{CBC35BBC-6F8D-6348-B080-A6E63DA43F4B}" srcOrd="6" destOrd="0" presId="urn:microsoft.com/office/officeart/2008/layout/LinedList"/>
    <dgm:cxn modelId="{06920B80-54EF-F44F-BB26-156E893F1733}" type="presParOf" srcId="{6C163AD1-FD6B-E84D-9990-C68EE37970D1}" destId="{E2D6880E-8CED-CF4A-80A8-442334E1D236}" srcOrd="7" destOrd="0" presId="urn:microsoft.com/office/officeart/2008/layout/LinedList"/>
    <dgm:cxn modelId="{D19D6429-53D2-F044-93EC-A21D9893C6A2}" type="presParOf" srcId="{E2D6880E-8CED-CF4A-80A8-442334E1D236}" destId="{86A02929-1561-3147-8C04-9EFCC7DDC65A}" srcOrd="0" destOrd="0" presId="urn:microsoft.com/office/officeart/2008/layout/LinedList"/>
    <dgm:cxn modelId="{15A26315-09E2-C141-9B76-F206A9A95527}" type="presParOf" srcId="{E2D6880E-8CED-CF4A-80A8-442334E1D236}" destId="{445128CD-7BA5-B842-A94A-1BE59E0BCDB4}" srcOrd="1" destOrd="0" presId="urn:microsoft.com/office/officeart/2008/layout/LinedList"/>
    <dgm:cxn modelId="{D836C987-B4F2-A64C-AA51-DA66E7B5DA62}" type="presParOf" srcId="{6C163AD1-FD6B-E84D-9990-C68EE37970D1}" destId="{8A55DD5B-2DD2-7342-A55C-BA9EFC196846}" srcOrd="8" destOrd="0" presId="urn:microsoft.com/office/officeart/2008/layout/LinedList"/>
    <dgm:cxn modelId="{F40E9D7A-1CA5-4348-8A02-7C3F3AB02692}" type="presParOf" srcId="{6C163AD1-FD6B-E84D-9990-C68EE37970D1}" destId="{7A76CD5B-6508-3743-80E0-FFB2DE88F408}" srcOrd="9" destOrd="0" presId="urn:microsoft.com/office/officeart/2008/layout/LinedList"/>
    <dgm:cxn modelId="{2C1937E9-E647-0A49-91B4-88B34CA6F382}" type="presParOf" srcId="{7A76CD5B-6508-3743-80E0-FFB2DE88F408}" destId="{785CE53F-BDF3-AF4A-9F7E-A820EE16073B}" srcOrd="0" destOrd="0" presId="urn:microsoft.com/office/officeart/2008/layout/LinedList"/>
    <dgm:cxn modelId="{96F37EF4-FC94-574C-89D0-EE88A400DC33}" type="presParOf" srcId="{7A76CD5B-6508-3743-80E0-FFB2DE88F408}" destId="{530C9D47-D1B4-0C43-9312-6F1FD2CEE455}" srcOrd="1" destOrd="0" presId="urn:microsoft.com/office/officeart/2008/layout/LinedList"/>
    <dgm:cxn modelId="{31CA3F6A-2D31-DD48-92BD-07496B5C43FE}" type="presParOf" srcId="{6C163AD1-FD6B-E84D-9990-C68EE37970D1}" destId="{81CC682F-AC22-0A46-90EB-EAA6EE904E9F}" srcOrd="10" destOrd="0" presId="urn:microsoft.com/office/officeart/2008/layout/LinedList"/>
    <dgm:cxn modelId="{DDFB299B-900D-7F4C-BA18-9D8E19F675B5}" type="presParOf" srcId="{6C163AD1-FD6B-E84D-9990-C68EE37970D1}" destId="{7FBE7FEC-E94D-8C4E-8EAE-B59F01156B15}" srcOrd="11" destOrd="0" presId="urn:microsoft.com/office/officeart/2008/layout/LinedList"/>
    <dgm:cxn modelId="{2587B06C-F74B-FE43-A699-539B6625DEC6}" type="presParOf" srcId="{7FBE7FEC-E94D-8C4E-8EAE-B59F01156B15}" destId="{74BF3410-99CE-734C-9233-F1D1A7B3B01A}" srcOrd="0" destOrd="0" presId="urn:microsoft.com/office/officeart/2008/layout/LinedList"/>
    <dgm:cxn modelId="{456E24F9-B084-034F-B8E7-2B1BF53FED57}" type="presParOf" srcId="{7FBE7FEC-E94D-8C4E-8EAE-B59F01156B15}" destId="{8A985F1F-1010-274A-BFF2-3651B450A341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191DE1D-F9F7-3D40-9A62-94AD8D0E4141}">
      <dsp:nvSpPr>
        <dsp:cNvPr id="0" name=""/>
        <dsp:cNvSpPr/>
      </dsp:nvSpPr>
      <dsp:spPr>
        <a:xfrm>
          <a:off x="0" y="0"/>
          <a:ext cx="724014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2B3A3B-A30E-0246-AA16-CF43A5C28A58}">
      <dsp:nvSpPr>
        <dsp:cNvPr id="0" name=""/>
        <dsp:cNvSpPr/>
      </dsp:nvSpPr>
      <dsp:spPr>
        <a:xfrm>
          <a:off x="0" y="0"/>
          <a:ext cx="7240146" cy="14859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To protect against any Pandemic spikes and the disruption of studies</a:t>
          </a:r>
        </a:p>
      </dsp:txBody>
      <dsp:txXfrm>
        <a:off x="0" y="0"/>
        <a:ext cx="7240146" cy="1485900"/>
      </dsp:txXfrm>
    </dsp:sp>
    <dsp:sp modelId="{F4D74152-EA0C-4D49-88F2-8E9A0798EB57}">
      <dsp:nvSpPr>
        <dsp:cNvPr id="0" name=""/>
        <dsp:cNvSpPr/>
      </dsp:nvSpPr>
      <dsp:spPr>
        <a:xfrm>
          <a:off x="0" y="1485900"/>
          <a:ext cx="7240146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FDFB18-B02F-254B-A756-9AEBDF5E92FA}">
      <dsp:nvSpPr>
        <dsp:cNvPr id="0" name=""/>
        <dsp:cNvSpPr/>
      </dsp:nvSpPr>
      <dsp:spPr>
        <a:xfrm>
          <a:off x="0" y="1485900"/>
          <a:ext cx="7240146" cy="14859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 dirty="0"/>
            <a:t>To ensure a development of core skills</a:t>
          </a:r>
        </a:p>
      </dsp:txBody>
      <dsp:txXfrm>
        <a:off x="0" y="1485900"/>
        <a:ext cx="7240146" cy="1485900"/>
      </dsp:txXfrm>
    </dsp:sp>
    <dsp:sp modelId="{6396089B-F27D-E34D-A044-AC471B4FE73C}">
      <dsp:nvSpPr>
        <dsp:cNvPr id="0" name=""/>
        <dsp:cNvSpPr/>
      </dsp:nvSpPr>
      <dsp:spPr>
        <a:xfrm>
          <a:off x="0" y="2971800"/>
          <a:ext cx="7240146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BFE758-0ED5-0947-82B5-D1D7A4C261A3}">
      <dsp:nvSpPr>
        <dsp:cNvPr id="0" name=""/>
        <dsp:cNvSpPr/>
      </dsp:nvSpPr>
      <dsp:spPr>
        <a:xfrm>
          <a:off x="0" y="2971800"/>
          <a:ext cx="7240146" cy="14859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 dirty="0"/>
            <a:t>To develop skillsets in order to enhance employability after graduation</a:t>
          </a:r>
        </a:p>
      </dsp:txBody>
      <dsp:txXfrm>
        <a:off x="0" y="2971800"/>
        <a:ext cx="7240146" cy="1485900"/>
      </dsp:txXfrm>
    </dsp:sp>
    <dsp:sp modelId="{0C033131-3A22-594C-A9FF-139BDCE44E98}">
      <dsp:nvSpPr>
        <dsp:cNvPr id="0" name=""/>
        <dsp:cNvSpPr/>
      </dsp:nvSpPr>
      <dsp:spPr>
        <a:xfrm>
          <a:off x="0" y="4457699"/>
          <a:ext cx="7240146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A71944-ADBF-7F42-979A-FA3F7ACD5649}">
      <dsp:nvSpPr>
        <dsp:cNvPr id="0" name=""/>
        <dsp:cNvSpPr/>
      </dsp:nvSpPr>
      <dsp:spPr>
        <a:xfrm>
          <a:off x="0" y="4457699"/>
          <a:ext cx="7240146" cy="14859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 dirty="0"/>
            <a:t>To encourage further collaborations across the University</a:t>
          </a:r>
        </a:p>
      </dsp:txBody>
      <dsp:txXfrm>
        <a:off x="0" y="4457699"/>
        <a:ext cx="7240146" cy="14859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9A6E9F7-E3A4-A242-A189-EEC51F490FE1}">
      <dsp:nvSpPr>
        <dsp:cNvPr id="0" name=""/>
        <dsp:cNvSpPr/>
      </dsp:nvSpPr>
      <dsp:spPr>
        <a:xfrm>
          <a:off x="0" y="2902"/>
          <a:ext cx="724014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3F341B-8A79-384E-9F47-530FAA006450}">
      <dsp:nvSpPr>
        <dsp:cNvPr id="0" name=""/>
        <dsp:cNvSpPr/>
      </dsp:nvSpPr>
      <dsp:spPr>
        <a:xfrm>
          <a:off x="0" y="2902"/>
          <a:ext cx="7240146" cy="9896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Script Rehearsal and Performance</a:t>
          </a:r>
        </a:p>
      </dsp:txBody>
      <dsp:txXfrm>
        <a:off x="0" y="2902"/>
        <a:ext cx="7240146" cy="989632"/>
      </dsp:txXfrm>
    </dsp:sp>
    <dsp:sp modelId="{836C080D-0AFC-6D4C-9A71-B003A8361866}">
      <dsp:nvSpPr>
        <dsp:cNvPr id="0" name=""/>
        <dsp:cNvSpPr/>
      </dsp:nvSpPr>
      <dsp:spPr>
        <a:xfrm>
          <a:off x="0" y="992534"/>
          <a:ext cx="7240146" cy="0"/>
        </a:xfrm>
        <a:prstGeom prst="line">
          <a:avLst/>
        </a:prstGeom>
        <a:solidFill>
          <a:schemeClr val="accent2">
            <a:hueOff val="299227"/>
            <a:satOff val="-64"/>
            <a:lumOff val="1373"/>
            <a:alphaOff val="0"/>
          </a:schemeClr>
        </a:solidFill>
        <a:ln w="12700" cap="flat" cmpd="sng" algn="ctr">
          <a:solidFill>
            <a:schemeClr val="accent2">
              <a:hueOff val="299227"/>
              <a:satOff val="-64"/>
              <a:lumOff val="137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BCE629-68B2-154A-B409-0D5A593394E9}">
      <dsp:nvSpPr>
        <dsp:cNvPr id="0" name=""/>
        <dsp:cNvSpPr/>
      </dsp:nvSpPr>
      <dsp:spPr>
        <a:xfrm>
          <a:off x="0" y="992534"/>
          <a:ext cx="7240146" cy="9896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Performing Shakespeare</a:t>
          </a:r>
        </a:p>
      </dsp:txBody>
      <dsp:txXfrm>
        <a:off x="0" y="992534"/>
        <a:ext cx="7240146" cy="989632"/>
      </dsp:txXfrm>
    </dsp:sp>
    <dsp:sp modelId="{D0F71346-5CA1-9641-ADC4-B9351DEC0081}">
      <dsp:nvSpPr>
        <dsp:cNvPr id="0" name=""/>
        <dsp:cNvSpPr/>
      </dsp:nvSpPr>
      <dsp:spPr>
        <a:xfrm>
          <a:off x="0" y="1982167"/>
          <a:ext cx="7240146" cy="0"/>
        </a:xfrm>
        <a:prstGeom prst="line">
          <a:avLst/>
        </a:prstGeom>
        <a:solidFill>
          <a:schemeClr val="accent2">
            <a:hueOff val="598454"/>
            <a:satOff val="-128"/>
            <a:lumOff val="2745"/>
            <a:alphaOff val="0"/>
          </a:schemeClr>
        </a:solidFill>
        <a:ln w="12700" cap="flat" cmpd="sng" algn="ctr">
          <a:solidFill>
            <a:schemeClr val="accent2">
              <a:hueOff val="598454"/>
              <a:satOff val="-128"/>
              <a:lumOff val="274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E4650E-9974-FF4A-ABC0-99BA73C0A84A}">
      <dsp:nvSpPr>
        <dsp:cNvPr id="0" name=""/>
        <dsp:cNvSpPr/>
      </dsp:nvSpPr>
      <dsp:spPr>
        <a:xfrm>
          <a:off x="0" y="1982167"/>
          <a:ext cx="7240146" cy="9896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Short Film Production (replaces TV and Radio)</a:t>
          </a:r>
        </a:p>
      </dsp:txBody>
      <dsp:txXfrm>
        <a:off x="0" y="1982167"/>
        <a:ext cx="7240146" cy="989632"/>
      </dsp:txXfrm>
    </dsp:sp>
    <dsp:sp modelId="{C5D3B916-C34B-954E-AABF-963C9D3B2CA3}">
      <dsp:nvSpPr>
        <dsp:cNvPr id="0" name=""/>
        <dsp:cNvSpPr/>
      </dsp:nvSpPr>
      <dsp:spPr>
        <a:xfrm>
          <a:off x="0" y="2971799"/>
          <a:ext cx="7240146" cy="0"/>
        </a:xfrm>
        <a:prstGeom prst="line">
          <a:avLst/>
        </a:prstGeom>
        <a:solidFill>
          <a:schemeClr val="accent2">
            <a:hueOff val="897680"/>
            <a:satOff val="-192"/>
            <a:lumOff val="4118"/>
            <a:alphaOff val="0"/>
          </a:schemeClr>
        </a:solidFill>
        <a:ln w="12700" cap="flat" cmpd="sng" algn="ctr">
          <a:solidFill>
            <a:schemeClr val="accent2">
              <a:hueOff val="897680"/>
              <a:satOff val="-192"/>
              <a:lumOff val="411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F6759E-22E7-B04D-A90C-9EC1423F2F9F}">
      <dsp:nvSpPr>
        <dsp:cNvPr id="0" name=""/>
        <dsp:cNvSpPr/>
      </dsp:nvSpPr>
      <dsp:spPr>
        <a:xfrm>
          <a:off x="0" y="2971800"/>
          <a:ext cx="7240146" cy="9896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Theatre in Education or Physical Theatre</a:t>
          </a:r>
        </a:p>
      </dsp:txBody>
      <dsp:txXfrm>
        <a:off x="0" y="2971800"/>
        <a:ext cx="7240146" cy="989632"/>
      </dsp:txXfrm>
    </dsp:sp>
    <dsp:sp modelId="{6FA941F8-5C2B-054C-AFE7-1476EAE5AE74}">
      <dsp:nvSpPr>
        <dsp:cNvPr id="0" name=""/>
        <dsp:cNvSpPr/>
      </dsp:nvSpPr>
      <dsp:spPr>
        <a:xfrm>
          <a:off x="0" y="3961432"/>
          <a:ext cx="7240146" cy="0"/>
        </a:xfrm>
        <a:prstGeom prst="line">
          <a:avLst/>
        </a:prstGeom>
        <a:solidFill>
          <a:schemeClr val="accent2">
            <a:hueOff val="1196907"/>
            <a:satOff val="-256"/>
            <a:lumOff val="5490"/>
            <a:alphaOff val="0"/>
          </a:schemeClr>
        </a:solidFill>
        <a:ln w="12700" cap="flat" cmpd="sng" algn="ctr">
          <a:solidFill>
            <a:schemeClr val="accent2">
              <a:hueOff val="1196907"/>
              <a:satOff val="-256"/>
              <a:lumOff val="549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2C3342-5D9E-854E-A900-B4966B22E817}">
      <dsp:nvSpPr>
        <dsp:cNvPr id="0" name=""/>
        <dsp:cNvSpPr/>
      </dsp:nvSpPr>
      <dsp:spPr>
        <a:xfrm>
          <a:off x="0" y="3961432"/>
          <a:ext cx="7240146" cy="9896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Common Module 1</a:t>
          </a:r>
        </a:p>
      </dsp:txBody>
      <dsp:txXfrm>
        <a:off x="0" y="3961432"/>
        <a:ext cx="7240146" cy="989632"/>
      </dsp:txXfrm>
    </dsp:sp>
    <dsp:sp modelId="{F532B098-1D75-1E47-BDAE-D4F97AD9B96D}">
      <dsp:nvSpPr>
        <dsp:cNvPr id="0" name=""/>
        <dsp:cNvSpPr/>
      </dsp:nvSpPr>
      <dsp:spPr>
        <a:xfrm>
          <a:off x="0" y="4951065"/>
          <a:ext cx="7240146" cy="0"/>
        </a:xfrm>
        <a:prstGeom prst="line">
          <a:avLst/>
        </a:prstGeom>
        <a:solidFill>
          <a:schemeClr val="accent2">
            <a:hueOff val="1496134"/>
            <a:satOff val="-320"/>
            <a:lumOff val="6863"/>
            <a:alphaOff val="0"/>
          </a:schemeClr>
        </a:solidFill>
        <a:ln w="12700" cap="flat" cmpd="sng" algn="ctr">
          <a:solidFill>
            <a:schemeClr val="accent2">
              <a:hueOff val="1496134"/>
              <a:satOff val="-320"/>
              <a:lumOff val="686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AF0BDB-35A5-D041-B81E-BEE4D4E77B28}">
      <dsp:nvSpPr>
        <dsp:cNvPr id="0" name=""/>
        <dsp:cNvSpPr/>
      </dsp:nvSpPr>
      <dsp:spPr>
        <a:xfrm>
          <a:off x="0" y="4951065"/>
          <a:ext cx="7240146" cy="9896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Common Module 2</a:t>
          </a:r>
        </a:p>
      </dsp:txBody>
      <dsp:txXfrm>
        <a:off x="0" y="4951065"/>
        <a:ext cx="7240146" cy="98963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8CC7950-8991-EC4E-9030-52D6CD049175}">
      <dsp:nvSpPr>
        <dsp:cNvPr id="0" name=""/>
        <dsp:cNvSpPr/>
      </dsp:nvSpPr>
      <dsp:spPr>
        <a:xfrm>
          <a:off x="0" y="2902"/>
          <a:ext cx="724014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9FA137-1BB9-F141-A830-BEF72CC64162}">
      <dsp:nvSpPr>
        <dsp:cNvPr id="0" name=""/>
        <dsp:cNvSpPr/>
      </dsp:nvSpPr>
      <dsp:spPr>
        <a:xfrm>
          <a:off x="0" y="2902"/>
          <a:ext cx="7240146" cy="9896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5260" tIns="175260" rIns="175260" bIns="175260" numCol="1" spcCol="1270" anchor="t" anchorCtr="0">
          <a:noAutofit/>
        </a:bodyPr>
        <a:lstStyle/>
        <a:p>
          <a:pPr marL="0" lvl="0" indent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600" kern="1200" dirty="0"/>
            <a:t>Painting and Props</a:t>
          </a:r>
        </a:p>
      </dsp:txBody>
      <dsp:txXfrm>
        <a:off x="0" y="2902"/>
        <a:ext cx="7240146" cy="989632"/>
      </dsp:txXfrm>
    </dsp:sp>
    <dsp:sp modelId="{3164B84A-6726-8A4A-8770-394B4A40AE54}">
      <dsp:nvSpPr>
        <dsp:cNvPr id="0" name=""/>
        <dsp:cNvSpPr/>
      </dsp:nvSpPr>
      <dsp:spPr>
        <a:xfrm>
          <a:off x="0" y="992534"/>
          <a:ext cx="7240146" cy="0"/>
        </a:xfrm>
        <a:prstGeom prst="line">
          <a:avLst/>
        </a:prstGeom>
        <a:solidFill>
          <a:schemeClr val="accent2">
            <a:hueOff val="299227"/>
            <a:satOff val="-64"/>
            <a:lumOff val="1373"/>
            <a:alphaOff val="0"/>
          </a:schemeClr>
        </a:solidFill>
        <a:ln w="12700" cap="flat" cmpd="sng" algn="ctr">
          <a:solidFill>
            <a:schemeClr val="accent2">
              <a:hueOff val="299227"/>
              <a:satOff val="-64"/>
              <a:lumOff val="137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770049-3026-A14D-96CD-08C91E1CF177}">
      <dsp:nvSpPr>
        <dsp:cNvPr id="0" name=""/>
        <dsp:cNvSpPr/>
      </dsp:nvSpPr>
      <dsp:spPr>
        <a:xfrm>
          <a:off x="0" y="992534"/>
          <a:ext cx="7240146" cy="9896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5260" tIns="175260" rIns="175260" bIns="175260" numCol="1" spcCol="1270" anchor="t" anchorCtr="0">
          <a:noAutofit/>
        </a:bodyPr>
        <a:lstStyle/>
        <a:p>
          <a:pPr marL="0" lvl="0" indent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600" kern="1200" dirty="0"/>
            <a:t>Design Process</a:t>
          </a:r>
        </a:p>
      </dsp:txBody>
      <dsp:txXfrm>
        <a:off x="0" y="992534"/>
        <a:ext cx="7240146" cy="989632"/>
      </dsp:txXfrm>
    </dsp:sp>
    <dsp:sp modelId="{C7DB6060-79BF-FB4D-8B98-A01F75B64C8F}">
      <dsp:nvSpPr>
        <dsp:cNvPr id="0" name=""/>
        <dsp:cNvSpPr/>
      </dsp:nvSpPr>
      <dsp:spPr>
        <a:xfrm>
          <a:off x="0" y="1982167"/>
          <a:ext cx="7240146" cy="0"/>
        </a:xfrm>
        <a:prstGeom prst="line">
          <a:avLst/>
        </a:prstGeom>
        <a:solidFill>
          <a:schemeClr val="accent2">
            <a:hueOff val="598454"/>
            <a:satOff val="-128"/>
            <a:lumOff val="2745"/>
            <a:alphaOff val="0"/>
          </a:schemeClr>
        </a:solidFill>
        <a:ln w="12700" cap="flat" cmpd="sng" algn="ctr">
          <a:solidFill>
            <a:schemeClr val="accent2">
              <a:hueOff val="598454"/>
              <a:satOff val="-128"/>
              <a:lumOff val="274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BBB221-4852-5F45-9A07-3DF95FB710AE}">
      <dsp:nvSpPr>
        <dsp:cNvPr id="0" name=""/>
        <dsp:cNvSpPr/>
      </dsp:nvSpPr>
      <dsp:spPr>
        <a:xfrm>
          <a:off x="0" y="1982167"/>
          <a:ext cx="7240146" cy="9896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5260" tIns="175260" rIns="175260" bIns="175260" numCol="1" spcCol="1270" anchor="t" anchorCtr="0">
          <a:noAutofit/>
        </a:bodyPr>
        <a:lstStyle/>
        <a:p>
          <a:pPr marL="0" lvl="0" indent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600" kern="1200" dirty="0"/>
            <a:t>Design for fabrication</a:t>
          </a:r>
        </a:p>
      </dsp:txBody>
      <dsp:txXfrm>
        <a:off x="0" y="1982167"/>
        <a:ext cx="7240146" cy="989632"/>
      </dsp:txXfrm>
    </dsp:sp>
    <dsp:sp modelId="{2F98E1B2-50AB-CC49-92E2-2D612B14FE21}">
      <dsp:nvSpPr>
        <dsp:cNvPr id="0" name=""/>
        <dsp:cNvSpPr/>
      </dsp:nvSpPr>
      <dsp:spPr>
        <a:xfrm>
          <a:off x="0" y="2971799"/>
          <a:ext cx="7240146" cy="0"/>
        </a:xfrm>
        <a:prstGeom prst="line">
          <a:avLst/>
        </a:prstGeom>
        <a:solidFill>
          <a:schemeClr val="accent2">
            <a:hueOff val="897680"/>
            <a:satOff val="-192"/>
            <a:lumOff val="4118"/>
            <a:alphaOff val="0"/>
          </a:schemeClr>
        </a:solidFill>
        <a:ln w="12700" cap="flat" cmpd="sng" algn="ctr">
          <a:solidFill>
            <a:schemeClr val="accent2">
              <a:hueOff val="897680"/>
              <a:satOff val="-192"/>
              <a:lumOff val="411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DF682F-A8CE-F242-99D7-E5FE582E8A95}">
      <dsp:nvSpPr>
        <dsp:cNvPr id="0" name=""/>
        <dsp:cNvSpPr/>
      </dsp:nvSpPr>
      <dsp:spPr>
        <a:xfrm>
          <a:off x="0" y="2971800"/>
          <a:ext cx="7240146" cy="9896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5260" tIns="175260" rIns="175260" bIns="175260" numCol="1" spcCol="1270" anchor="t" anchorCtr="0">
          <a:noAutofit/>
        </a:bodyPr>
        <a:lstStyle/>
        <a:p>
          <a:pPr marL="0" lvl="0" indent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600" kern="1200" dirty="0"/>
            <a:t>Production Project</a:t>
          </a:r>
        </a:p>
      </dsp:txBody>
      <dsp:txXfrm>
        <a:off x="0" y="2971800"/>
        <a:ext cx="7240146" cy="989632"/>
      </dsp:txXfrm>
    </dsp:sp>
    <dsp:sp modelId="{B42A3953-9F7E-AF4D-BC72-5AE5D8CA988C}">
      <dsp:nvSpPr>
        <dsp:cNvPr id="0" name=""/>
        <dsp:cNvSpPr/>
      </dsp:nvSpPr>
      <dsp:spPr>
        <a:xfrm>
          <a:off x="0" y="3961432"/>
          <a:ext cx="7240146" cy="0"/>
        </a:xfrm>
        <a:prstGeom prst="line">
          <a:avLst/>
        </a:prstGeom>
        <a:solidFill>
          <a:schemeClr val="accent2">
            <a:hueOff val="1196907"/>
            <a:satOff val="-256"/>
            <a:lumOff val="5490"/>
            <a:alphaOff val="0"/>
          </a:schemeClr>
        </a:solidFill>
        <a:ln w="12700" cap="flat" cmpd="sng" algn="ctr">
          <a:solidFill>
            <a:schemeClr val="accent2">
              <a:hueOff val="1196907"/>
              <a:satOff val="-256"/>
              <a:lumOff val="549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AFDA6C-7EA9-4F43-B057-D4EF651BAD8E}">
      <dsp:nvSpPr>
        <dsp:cNvPr id="0" name=""/>
        <dsp:cNvSpPr/>
      </dsp:nvSpPr>
      <dsp:spPr>
        <a:xfrm>
          <a:off x="0" y="3961432"/>
          <a:ext cx="7240146" cy="9896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5260" tIns="175260" rIns="175260" bIns="175260" numCol="1" spcCol="1270" anchor="t" anchorCtr="0">
          <a:noAutofit/>
        </a:bodyPr>
        <a:lstStyle/>
        <a:p>
          <a:pPr marL="0" lvl="0" indent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600" kern="1200" dirty="0"/>
            <a:t>Common Module 1</a:t>
          </a:r>
        </a:p>
      </dsp:txBody>
      <dsp:txXfrm>
        <a:off x="0" y="3961432"/>
        <a:ext cx="7240146" cy="989632"/>
      </dsp:txXfrm>
    </dsp:sp>
    <dsp:sp modelId="{33BC72B9-77B2-BA4F-863C-D2E57DE2FE54}">
      <dsp:nvSpPr>
        <dsp:cNvPr id="0" name=""/>
        <dsp:cNvSpPr/>
      </dsp:nvSpPr>
      <dsp:spPr>
        <a:xfrm>
          <a:off x="0" y="4951065"/>
          <a:ext cx="7240146" cy="0"/>
        </a:xfrm>
        <a:prstGeom prst="line">
          <a:avLst/>
        </a:prstGeom>
        <a:solidFill>
          <a:schemeClr val="accent2">
            <a:hueOff val="1496134"/>
            <a:satOff val="-320"/>
            <a:lumOff val="6863"/>
            <a:alphaOff val="0"/>
          </a:schemeClr>
        </a:solidFill>
        <a:ln w="12700" cap="flat" cmpd="sng" algn="ctr">
          <a:solidFill>
            <a:schemeClr val="accent2">
              <a:hueOff val="1496134"/>
              <a:satOff val="-320"/>
              <a:lumOff val="686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A3B3B4-F649-A447-964D-26F8A55E8BE3}">
      <dsp:nvSpPr>
        <dsp:cNvPr id="0" name=""/>
        <dsp:cNvSpPr/>
      </dsp:nvSpPr>
      <dsp:spPr>
        <a:xfrm>
          <a:off x="0" y="4951065"/>
          <a:ext cx="7240146" cy="9896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5260" tIns="175260" rIns="175260" bIns="175260" numCol="1" spcCol="1270" anchor="t" anchorCtr="0">
          <a:noAutofit/>
        </a:bodyPr>
        <a:lstStyle/>
        <a:p>
          <a:pPr marL="0" lvl="0" indent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600" kern="1200"/>
            <a:t>Common Module 2</a:t>
          </a:r>
        </a:p>
      </dsp:txBody>
      <dsp:txXfrm>
        <a:off x="0" y="4951065"/>
        <a:ext cx="7240146" cy="98963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9A6E9F7-E3A4-A242-A189-EEC51F490FE1}">
      <dsp:nvSpPr>
        <dsp:cNvPr id="0" name=""/>
        <dsp:cNvSpPr/>
      </dsp:nvSpPr>
      <dsp:spPr>
        <a:xfrm>
          <a:off x="0" y="2902"/>
          <a:ext cx="724014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3F341B-8A79-384E-9F47-530FAA006450}">
      <dsp:nvSpPr>
        <dsp:cNvPr id="0" name=""/>
        <dsp:cNvSpPr/>
      </dsp:nvSpPr>
      <dsp:spPr>
        <a:xfrm>
          <a:off x="0" y="2902"/>
          <a:ext cx="7240146" cy="9896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Script Rehearsal and Performance</a:t>
          </a:r>
        </a:p>
      </dsp:txBody>
      <dsp:txXfrm>
        <a:off x="0" y="2902"/>
        <a:ext cx="7240146" cy="989632"/>
      </dsp:txXfrm>
    </dsp:sp>
    <dsp:sp modelId="{836C080D-0AFC-6D4C-9A71-B003A8361866}">
      <dsp:nvSpPr>
        <dsp:cNvPr id="0" name=""/>
        <dsp:cNvSpPr/>
      </dsp:nvSpPr>
      <dsp:spPr>
        <a:xfrm>
          <a:off x="0" y="992534"/>
          <a:ext cx="7240146" cy="0"/>
        </a:xfrm>
        <a:prstGeom prst="line">
          <a:avLst/>
        </a:prstGeom>
        <a:solidFill>
          <a:schemeClr val="accent2">
            <a:hueOff val="299227"/>
            <a:satOff val="-64"/>
            <a:lumOff val="1373"/>
            <a:alphaOff val="0"/>
          </a:schemeClr>
        </a:solidFill>
        <a:ln w="12700" cap="flat" cmpd="sng" algn="ctr">
          <a:solidFill>
            <a:schemeClr val="accent2">
              <a:hueOff val="299227"/>
              <a:satOff val="-64"/>
              <a:lumOff val="137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BCE629-68B2-154A-B409-0D5A593394E9}">
      <dsp:nvSpPr>
        <dsp:cNvPr id="0" name=""/>
        <dsp:cNvSpPr/>
      </dsp:nvSpPr>
      <dsp:spPr>
        <a:xfrm>
          <a:off x="0" y="992534"/>
          <a:ext cx="7240146" cy="9896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Performing Shakespeare</a:t>
          </a:r>
        </a:p>
      </dsp:txBody>
      <dsp:txXfrm>
        <a:off x="0" y="992534"/>
        <a:ext cx="7240146" cy="989632"/>
      </dsp:txXfrm>
    </dsp:sp>
    <dsp:sp modelId="{D0F71346-5CA1-9641-ADC4-B9351DEC0081}">
      <dsp:nvSpPr>
        <dsp:cNvPr id="0" name=""/>
        <dsp:cNvSpPr/>
      </dsp:nvSpPr>
      <dsp:spPr>
        <a:xfrm>
          <a:off x="0" y="1982167"/>
          <a:ext cx="7240146" cy="0"/>
        </a:xfrm>
        <a:prstGeom prst="line">
          <a:avLst/>
        </a:prstGeom>
        <a:solidFill>
          <a:schemeClr val="accent2">
            <a:hueOff val="598454"/>
            <a:satOff val="-128"/>
            <a:lumOff val="2745"/>
            <a:alphaOff val="0"/>
          </a:schemeClr>
        </a:solidFill>
        <a:ln w="12700" cap="flat" cmpd="sng" algn="ctr">
          <a:solidFill>
            <a:schemeClr val="accent2">
              <a:hueOff val="598454"/>
              <a:satOff val="-128"/>
              <a:lumOff val="274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E4650E-9974-FF4A-ABC0-99BA73C0A84A}">
      <dsp:nvSpPr>
        <dsp:cNvPr id="0" name=""/>
        <dsp:cNvSpPr/>
      </dsp:nvSpPr>
      <dsp:spPr>
        <a:xfrm>
          <a:off x="0" y="1982167"/>
          <a:ext cx="7240146" cy="9896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Short Film Production (replaces TV and Radio)</a:t>
          </a:r>
        </a:p>
      </dsp:txBody>
      <dsp:txXfrm>
        <a:off x="0" y="1982167"/>
        <a:ext cx="7240146" cy="989632"/>
      </dsp:txXfrm>
    </dsp:sp>
    <dsp:sp modelId="{C5D3B916-C34B-954E-AABF-963C9D3B2CA3}">
      <dsp:nvSpPr>
        <dsp:cNvPr id="0" name=""/>
        <dsp:cNvSpPr/>
      </dsp:nvSpPr>
      <dsp:spPr>
        <a:xfrm>
          <a:off x="0" y="2971799"/>
          <a:ext cx="7240146" cy="0"/>
        </a:xfrm>
        <a:prstGeom prst="line">
          <a:avLst/>
        </a:prstGeom>
        <a:solidFill>
          <a:schemeClr val="accent2">
            <a:hueOff val="897680"/>
            <a:satOff val="-192"/>
            <a:lumOff val="4118"/>
            <a:alphaOff val="0"/>
          </a:schemeClr>
        </a:solidFill>
        <a:ln w="12700" cap="flat" cmpd="sng" algn="ctr">
          <a:solidFill>
            <a:schemeClr val="accent2">
              <a:hueOff val="897680"/>
              <a:satOff val="-192"/>
              <a:lumOff val="411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F6759E-22E7-B04D-A90C-9EC1423F2F9F}">
      <dsp:nvSpPr>
        <dsp:cNvPr id="0" name=""/>
        <dsp:cNvSpPr/>
      </dsp:nvSpPr>
      <dsp:spPr>
        <a:xfrm>
          <a:off x="0" y="2971800"/>
          <a:ext cx="7240146" cy="9896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Theatre in Education or Physical Theatre</a:t>
          </a:r>
        </a:p>
      </dsp:txBody>
      <dsp:txXfrm>
        <a:off x="0" y="2971800"/>
        <a:ext cx="7240146" cy="989632"/>
      </dsp:txXfrm>
    </dsp:sp>
    <dsp:sp modelId="{6FA941F8-5C2B-054C-AFE7-1476EAE5AE74}">
      <dsp:nvSpPr>
        <dsp:cNvPr id="0" name=""/>
        <dsp:cNvSpPr/>
      </dsp:nvSpPr>
      <dsp:spPr>
        <a:xfrm>
          <a:off x="0" y="3961432"/>
          <a:ext cx="7240146" cy="0"/>
        </a:xfrm>
        <a:prstGeom prst="line">
          <a:avLst/>
        </a:prstGeom>
        <a:solidFill>
          <a:schemeClr val="accent2">
            <a:hueOff val="1196907"/>
            <a:satOff val="-256"/>
            <a:lumOff val="5490"/>
            <a:alphaOff val="0"/>
          </a:schemeClr>
        </a:solidFill>
        <a:ln w="12700" cap="flat" cmpd="sng" algn="ctr">
          <a:solidFill>
            <a:schemeClr val="accent2">
              <a:hueOff val="1196907"/>
              <a:satOff val="-256"/>
              <a:lumOff val="549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2C3342-5D9E-854E-A900-B4966B22E817}">
      <dsp:nvSpPr>
        <dsp:cNvPr id="0" name=""/>
        <dsp:cNvSpPr/>
      </dsp:nvSpPr>
      <dsp:spPr>
        <a:xfrm>
          <a:off x="0" y="3961432"/>
          <a:ext cx="7240146" cy="9896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Common Module 1</a:t>
          </a:r>
        </a:p>
      </dsp:txBody>
      <dsp:txXfrm>
        <a:off x="0" y="3961432"/>
        <a:ext cx="7240146" cy="989632"/>
      </dsp:txXfrm>
    </dsp:sp>
    <dsp:sp modelId="{F532B098-1D75-1E47-BDAE-D4F97AD9B96D}">
      <dsp:nvSpPr>
        <dsp:cNvPr id="0" name=""/>
        <dsp:cNvSpPr/>
      </dsp:nvSpPr>
      <dsp:spPr>
        <a:xfrm>
          <a:off x="0" y="4951065"/>
          <a:ext cx="7240146" cy="0"/>
        </a:xfrm>
        <a:prstGeom prst="line">
          <a:avLst/>
        </a:prstGeom>
        <a:solidFill>
          <a:schemeClr val="accent2">
            <a:hueOff val="1496134"/>
            <a:satOff val="-320"/>
            <a:lumOff val="6863"/>
            <a:alphaOff val="0"/>
          </a:schemeClr>
        </a:solidFill>
        <a:ln w="12700" cap="flat" cmpd="sng" algn="ctr">
          <a:solidFill>
            <a:schemeClr val="accent2">
              <a:hueOff val="1496134"/>
              <a:satOff val="-320"/>
              <a:lumOff val="686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AF0BDB-35A5-D041-B81E-BEE4D4E77B28}">
      <dsp:nvSpPr>
        <dsp:cNvPr id="0" name=""/>
        <dsp:cNvSpPr/>
      </dsp:nvSpPr>
      <dsp:spPr>
        <a:xfrm>
          <a:off x="0" y="4951065"/>
          <a:ext cx="7240146" cy="9896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Common Module 2</a:t>
          </a:r>
        </a:p>
      </dsp:txBody>
      <dsp:txXfrm>
        <a:off x="0" y="4951065"/>
        <a:ext cx="7240146" cy="98963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8CF210A-3864-C742-88F7-827E35780558}">
      <dsp:nvSpPr>
        <dsp:cNvPr id="0" name=""/>
        <dsp:cNvSpPr/>
      </dsp:nvSpPr>
      <dsp:spPr>
        <a:xfrm>
          <a:off x="0" y="2618"/>
          <a:ext cx="652654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E458E996-0048-3C44-A711-BD2CE9ED949D}">
      <dsp:nvSpPr>
        <dsp:cNvPr id="0" name=""/>
        <dsp:cNvSpPr/>
      </dsp:nvSpPr>
      <dsp:spPr>
        <a:xfrm>
          <a:off x="0" y="2618"/>
          <a:ext cx="6526540" cy="8927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210" tIns="156210" rIns="156210" bIns="156210" numCol="1" spcCol="1270" anchor="t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100" kern="1200" dirty="0"/>
            <a:t>Painting and props</a:t>
          </a:r>
        </a:p>
      </dsp:txBody>
      <dsp:txXfrm>
        <a:off x="0" y="2618"/>
        <a:ext cx="6526540" cy="892792"/>
      </dsp:txXfrm>
    </dsp:sp>
    <dsp:sp modelId="{645014F3-D076-9D44-A99A-691C97026CBE}">
      <dsp:nvSpPr>
        <dsp:cNvPr id="0" name=""/>
        <dsp:cNvSpPr/>
      </dsp:nvSpPr>
      <dsp:spPr>
        <a:xfrm>
          <a:off x="0" y="895410"/>
          <a:ext cx="652654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50398E5C-B466-2F49-8A56-EDCEFBC37B58}">
      <dsp:nvSpPr>
        <dsp:cNvPr id="0" name=""/>
        <dsp:cNvSpPr/>
      </dsp:nvSpPr>
      <dsp:spPr>
        <a:xfrm>
          <a:off x="0" y="895410"/>
          <a:ext cx="6526540" cy="8927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210" tIns="156210" rIns="156210" bIns="156210" numCol="1" spcCol="1270" anchor="t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100" kern="1200" dirty="0"/>
            <a:t>Design Process</a:t>
          </a:r>
        </a:p>
      </dsp:txBody>
      <dsp:txXfrm>
        <a:off x="0" y="895410"/>
        <a:ext cx="6526540" cy="892792"/>
      </dsp:txXfrm>
    </dsp:sp>
    <dsp:sp modelId="{6712219E-E2D3-304A-8555-6A52D3E6062B}">
      <dsp:nvSpPr>
        <dsp:cNvPr id="0" name=""/>
        <dsp:cNvSpPr/>
      </dsp:nvSpPr>
      <dsp:spPr>
        <a:xfrm>
          <a:off x="0" y="1788203"/>
          <a:ext cx="652654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2A8EDBCA-D976-1347-B877-208455B78941}">
      <dsp:nvSpPr>
        <dsp:cNvPr id="0" name=""/>
        <dsp:cNvSpPr/>
      </dsp:nvSpPr>
      <dsp:spPr>
        <a:xfrm>
          <a:off x="0" y="1788203"/>
          <a:ext cx="6526540" cy="8927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210" tIns="156210" rIns="156210" bIns="156210" numCol="1" spcCol="1270" anchor="t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100" kern="1200" dirty="0"/>
            <a:t>Design for fabrication</a:t>
          </a:r>
        </a:p>
      </dsp:txBody>
      <dsp:txXfrm>
        <a:off x="0" y="1788203"/>
        <a:ext cx="6526540" cy="892792"/>
      </dsp:txXfrm>
    </dsp:sp>
    <dsp:sp modelId="{CBC35BBC-6F8D-6348-B080-A6E63DA43F4B}">
      <dsp:nvSpPr>
        <dsp:cNvPr id="0" name=""/>
        <dsp:cNvSpPr/>
      </dsp:nvSpPr>
      <dsp:spPr>
        <a:xfrm>
          <a:off x="0" y="2680995"/>
          <a:ext cx="652654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86A02929-1561-3147-8C04-9EFCC7DDC65A}">
      <dsp:nvSpPr>
        <dsp:cNvPr id="0" name=""/>
        <dsp:cNvSpPr/>
      </dsp:nvSpPr>
      <dsp:spPr>
        <a:xfrm>
          <a:off x="0" y="2680995"/>
          <a:ext cx="6526540" cy="8927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210" tIns="156210" rIns="156210" bIns="156210" numCol="1" spcCol="1270" anchor="t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100" kern="1200" dirty="0"/>
            <a:t>Production Project</a:t>
          </a:r>
        </a:p>
      </dsp:txBody>
      <dsp:txXfrm>
        <a:off x="0" y="2680995"/>
        <a:ext cx="6526540" cy="892792"/>
      </dsp:txXfrm>
    </dsp:sp>
    <dsp:sp modelId="{8A55DD5B-2DD2-7342-A55C-BA9EFC196846}">
      <dsp:nvSpPr>
        <dsp:cNvPr id="0" name=""/>
        <dsp:cNvSpPr/>
      </dsp:nvSpPr>
      <dsp:spPr>
        <a:xfrm>
          <a:off x="0" y="3573787"/>
          <a:ext cx="652654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785CE53F-BDF3-AF4A-9F7E-A820EE16073B}">
      <dsp:nvSpPr>
        <dsp:cNvPr id="0" name=""/>
        <dsp:cNvSpPr/>
      </dsp:nvSpPr>
      <dsp:spPr>
        <a:xfrm>
          <a:off x="0" y="3573787"/>
          <a:ext cx="6526540" cy="8927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210" tIns="156210" rIns="156210" bIns="156210" numCol="1" spcCol="1270" anchor="t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100" kern="1200"/>
            <a:t>Common Module 1</a:t>
          </a:r>
        </a:p>
      </dsp:txBody>
      <dsp:txXfrm>
        <a:off x="0" y="3573787"/>
        <a:ext cx="6526540" cy="892792"/>
      </dsp:txXfrm>
    </dsp:sp>
    <dsp:sp modelId="{81CC682F-AC22-0A46-90EB-EAA6EE904E9F}">
      <dsp:nvSpPr>
        <dsp:cNvPr id="0" name=""/>
        <dsp:cNvSpPr/>
      </dsp:nvSpPr>
      <dsp:spPr>
        <a:xfrm>
          <a:off x="0" y="4466580"/>
          <a:ext cx="652654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74BF3410-99CE-734C-9233-F1D1A7B3B01A}">
      <dsp:nvSpPr>
        <dsp:cNvPr id="0" name=""/>
        <dsp:cNvSpPr/>
      </dsp:nvSpPr>
      <dsp:spPr>
        <a:xfrm>
          <a:off x="0" y="4466580"/>
          <a:ext cx="6526540" cy="8927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210" tIns="156210" rIns="156210" bIns="156210" numCol="1" spcCol="1270" anchor="t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100" kern="1200"/>
            <a:t>Common Module 2</a:t>
          </a:r>
        </a:p>
      </dsp:txBody>
      <dsp:txXfrm>
        <a:off x="0" y="4466580"/>
        <a:ext cx="6526540" cy="89279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E736A0-9F24-45BF-B389-F6478DB45C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028700"/>
            <a:ext cx="9144000" cy="2481263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4000" spc="75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13D85EF-076F-4C35-862A-BAFF685DD6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824376"/>
            <a:ext cx="9144000" cy="1433423"/>
          </a:xfrm>
        </p:spPr>
        <p:txBody>
          <a:bodyPr>
            <a:normAutofit/>
          </a:bodyPr>
          <a:lstStyle>
            <a:lvl1pPr marL="0" indent="0" algn="ctr">
              <a:lnSpc>
                <a:spcPct val="150000"/>
              </a:lnSpc>
              <a:buNone/>
              <a:defRPr sz="1600" b="1" cap="all" spc="6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E221EC-BF54-4DDD-8900-F2027CDAD3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A213A3-10E9-421F-81BE-56E0786AB515}" type="datetime2">
              <a:rPr lang="en-US" smtClean="0"/>
              <a:t>Tuesday, July 14, 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D5AB69-7069-48FB-8925-F2BA84129A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29C32A-F7A5-4E3B-A28F-09C82341EB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AB3BA-07EE-4B64-A177-47C30D7758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605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8E99D7-1EE5-4262-9359-A0E2B73311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793080"/>
            <a:ext cx="10240903" cy="123348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3DA1C5-272A-45C2-A11A-E7769A27D3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2114939"/>
            <a:ext cx="10240903" cy="395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63DA15-1EAB-4524-9BB7-8A7DA82A20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12B50C-7EEE-46CD-BAF7-BBC4026D959A}" type="datetime2">
              <a:rPr lang="en-US" smtClean="0"/>
              <a:t>Tuesday, July 14, 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EB93B9-7818-489D-AFFB-B6EAD27FF1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528D36-894E-4FCB-B8BB-84DE89949B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AB3BA-07EE-4B64-A177-47C30D7758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9702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6964F1-5687-421F-B3DF-BA3C8DADC0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0930" y="1709738"/>
            <a:ext cx="9966519" cy="2852737"/>
          </a:xfrm>
        </p:spPr>
        <p:txBody>
          <a:bodyPr anchor="b">
            <a:normAutofit/>
          </a:bodyPr>
          <a:lstStyle>
            <a:lvl1pPr>
              <a:defRPr sz="4400" spc="75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DDBB876-5FD9-4964-BD37-6F05DAEBE325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1380930" y="4976327"/>
            <a:ext cx="9966520" cy="1113323"/>
          </a:xfrm>
        </p:spPr>
        <p:txBody>
          <a:bodyPr>
            <a:normAutofit/>
          </a:bodyPr>
          <a:lstStyle>
            <a:lvl1pPr marL="0" indent="0">
              <a:buNone/>
              <a:defRPr sz="1200" spc="6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5EA80A-FCDD-4009-9A1F-8B54817869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4211C4-AE09-4254-A5E3-6DA9B099C971}" type="datetime2">
              <a:rPr lang="en-US" smtClean="0"/>
              <a:t>Tuesday, July 14, 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4A3422-56D9-4942-BC63-831AED91F1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D4B42A-AC2C-4FD8-AD0D-BECDD3846D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AB3BA-07EE-4B64-A177-47C30D7758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46661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FFDAF1-8359-4A0F-91B3-03E77C6705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4054" y="457200"/>
            <a:ext cx="10309745" cy="1233488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21E3D3-6B33-4CA0-B06B-A8BB05CAB3C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44054" y="1996141"/>
            <a:ext cx="4975746" cy="41808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629C334-815D-47FD-A9B5-E871E28641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96141"/>
            <a:ext cx="5181600" cy="41808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7975F2-7A90-4820-B90F-D28E31A35E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1742C3-E082-4760-93B2-E209268DD00C}" type="datetime2">
              <a:rPr lang="en-US" smtClean="0"/>
              <a:t>Tuesday, July 14, 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23CFAD5-8AF8-4610-8324-85AA062E27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6808CC8-C46E-4A10-8A83-7A251067EA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AB3BA-07EE-4B64-A177-47C30D7758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27084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4E82B8-F9D9-4F53-A4A6-F12EB5F128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68490" y="457200"/>
            <a:ext cx="9986898" cy="1233488"/>
          </a:xfrm>
        </p:spPr>
        <p:txBody>
          <a:bodyPr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F070CA-85E9-47C7-8564-FFA1AE34B9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8490" y="1681163"/>
            <a:ext cx="4629085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938D4B1-41B3-4BF5-9076-A16984A81FF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368490" y="2505075"/>
            <a:ext cx="4629085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E6A38DC-A016-4CFD-AC19-F24A9E06202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44816" y="1681163"/>
            <a:ext cx="501057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1F930FA-8C00-42AB-B2D1-FE4E4BDB3C6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44814" y="2505075"/>
            <a:ext cx="5010573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18B698E-FAE5-4F2C-AE0E-4FD281E8F3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6FC950-F824-48B9-B984-CAEE265865E5}" type="datetime2">
              <a:rPr lang="en-US" smtClean="0"/>
              <a:t>Tuesday, July 14, 2020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5C4BB6C-CAA4-4EA8-8EA1-65ADE056F2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5BB6A12-0532-47CA-B070-232141CC10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AB3BA-07EE-4B64-A177-47C30D7758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32442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608FA1-831E-4AD6-B0D1-BA85E67A50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457200"/>
            <a:ext cx="9982199" cy="1233488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CE94142-C469-4B0E-8C01-C64BA28F52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8E3A0F-68E7-4D17-BB84-ED1BA4F6AC6B}" type="datetime2">
              <a:rPr lang="en-US" smtClean="0"/>
              <a:t>Tuesday, July 14, 2020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2AAFCE6-5C7E-438F-8D4A-21E1556814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2ACFD88-63EA-427F-978C-B7844D1A5E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AB3BA-07EE-4B64-A177-47C30D7758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93311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682A4F0-76A5-4852-982B-32B3B68573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7BC4F-EDA1-4BA2-BFF3-FE5B31CCB58B}" type="datetime2">
              <a:rPr lang="en-US" smtClean="0"/>
              <a:t>Tuesday, July 14, 2020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750CFAE-4BEB-4272-A2E6-FDD9D6A032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43B71B7-74B7-4CF1-8FE0-F4863CD7D9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AB3BA-07EE-4B64-A177-47C30D7758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11415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F432BE-C4E5-4F12-AB53-EBEF2B76B2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18755" y="457200"/>
            <a:ext cx="3932237" cy="192143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AE7F57-4ABF-4BA4-A892-38857A02F6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48130" y="987425"/>
            <a:ext cx="5707257" cy="4873625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32E444-E5BD-443F-AB83-84D7CE0AB7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18755" y="2799184"/>
            <a:ext cx="3932237" cy="3069803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11998A4-FD2F-4126-99C5-E2063AE024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AE694C-1394-4838-A564-7380835C2E77}" type="datetime2">
              <a:rPr lang="en-US" smtClean="0"/>
              <a:t>Tuesday, July 14, 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96457D3-F808-4DB2-9C9C-B185E71F26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131BC9B-21D1-4D2D-B02E-C887A02CA3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AB3BA-07EE-4B64-A177-47C30D7758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6729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143EC2-2D8C-4E8D-8CC7-9676480146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8966" y="681135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566AF89-5FBD-43DD-958D-A5C608AE2E2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834742" y="858417"/>
            <a:ext cx="5520645" cy="500263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70A545-2CE6-48C4-A725-EF68A3F1BFC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78966" y="2281335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B4466B2-6FE6-4352-BBF9-84BCD946C2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B84B19-1A00-4EDB-8425-E1827A377364}" type="datetime2">
              <a:rPr lang="en-US" smtClean="0"/>
              <a:t>Tuesday, July 14, 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98991BC-29A5-4182-BD83-9D99D28894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C1C78F-6633-4604-8832-8E9D2DC768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AB3BA-07EE-4B64-A177-47C30D7758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01644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CA997B-D473-47DE-8B7B-22AB6F31E4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5526035-4B81-4537-A22D-92C2E0DBB61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C2A44D-F637-4017-BAA2-77756A386D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DABC0-2199-478F-BA77-33A651B6CB89}" type="datetime2">
              <a:rPr lang="en-US" smtClean="0"/>
              <a:t>Tuesday, July 14, 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C1DCE6-ED7D-417C-ABD4-41D61570FF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AAF19A-FDAE-446A-A6B6-128F7F96A9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AB3BA-07EE-4B64-A177-47C30D7758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13615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C96D838-45E9-4D61-AA4E-92A32B579FD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457199"/>
            <a:ext cx="2628900" cy="571976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C3183D0-4392-4364-8A2D-C47A2AF7A87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457199"/>
            <a:ext cx="7734300" cy="571976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4A36C9-28D5-4820-84F1-E4B9F4E50F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230C6-DF61-47F4-B8C5-1B70E884BF06}" type="datetime2">
              <a:rPr lang="en-US" smtClean="0"/>
              <a:t>Tuesday, July 14, 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97EDC8-558D-4646-86D9-A5424CF2A2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0B7537-E67A-411A-BBA4-061521D3D8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AB3BA-07EE-4B64-A177-47C30D7758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65548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BD4C0BBB-0042-4603-A226-6117F3FD5B3C}"/>
              </a:ext>
            </a:extLst>
          </p:cNvPr>
          <p:cNvSpPr/>
          <p:nvPr/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C44F520-2598-460E-9F91-B02F60830CA2}"/>
              </a:ext>
            </a:extLst>
          </p:cNvPr>
          <p:cNvSpPr/>
          <p:nvPr/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D478F2F-4F04-4604-9005-BF0CB11425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361666"/>
            <a:ext cx="9810376" cy="1659404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4A17D2-52AF-4B40-80A8-3E0DB855F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810376" cy="3857811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92E0AA-D5B3-4BCF-BA69-209D9B335A0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910111" y="6409170"/>
            <a:ext cx="3702392" cy="44883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cap="all" spc="300" baseline="0">
                <a:solidFill>
                  <a:schemeClr val="bg1"/>
                </a:solidFill>
              </a:defRPr>
            </a:lvl1pPr>
          </a:lstStyle>
          <a:p>
            <a:fld id="{10076A27-8146-4F75-9851-A83577C6FD8A}" type="datetime2">
              <a:rPr lang="en-US" smtClean="0"/>
              <a:t>Tuesday, July 14, 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0A637-D86F-4FA1-985D-2D82456511B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828801" y="1912217"/>
            <a:ext cx="4114800" cy="4572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b="1">
                <a:solidFill>
                  <a:schemeClr val="tx1"/>
                </a:solidFill>
                <a:latin typeface="+mj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F2FA4D-A931-46BA-B767-29A6FD5AAD2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69678" y="6408742"/>
            <a:ext cx="438652" cy="44883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bg1"/>
                </a:solidFill>
              </a:defRPr>
            </a:lvl1pPr>
          </a:lstStyle>
          <a:p>
            <a:fld id="{B9EAB3BA-07EE-4B64-A177-47C30D7758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0385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77" r:id="rId2"/>
    <p:sldLayoutId id="2147483678" r:id="rId3"/>
    <p:sldLayoutId id="2147483679" r:id="rId4"/>
    <p:sldLayoutId id="2147483680" r:id="rId5"/>
    <p:sldLayoutId id="2147483686" r:id="rId6"/>
    <p:sldLayoutId id="2147483681" r:id="rId7"/>
    <p:sldLayoutId id="2147483682" r:id="rId8"/>
    <p:sldLayoutId id="2147483683" r:id="rId9"/>
    <p:sldLayoutId id="2147483685" r:id="rId10"/>
    <p:sldLayoutId id="2147483684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i="0" kern="1200" cap="all" spc="7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D896123-1B32-4CB1-B2ED-E34BBC26B4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D1035008-CD61-4299-B75D-14E197977FB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1145F121-7DB3-4C20-B960-333CE2967F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307" y="3666683"/>
            <a:ext cx="12188952" cy="3191317"/>
          </a:xfrm>
          <a:prstGeom prst="rect">
            <a:avLst/>
          </a:prstGeom>
          <a:gradFill>
            <a:gsLst>
              <a:gs pos="42000">
                <a:schemeClr val="tx1">
                  <a:alpha val="23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>
                  <a:alpha val="36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3C8FE0D-FF13-F544-9FB0-CD47A80C261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028701"/>
            <a:ext cx="9144000" cy="3850276"/>
          </a:xfrm>
        </p:spPr>
        <p:txBody>
          <a:bodyPr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Level 5 – 2020/21</a:t>
            </a:r>
            <a:br>
              <a:rPr lang="en-US">
                <a:solidFill>
                  <a:schemeClr val="bg1"/>
                </a:solidFill>
              </a:rPr>
            </a:br>
            <a:br>
              <a:rPr lang="en-US">
                <a:solidFill>
                  <a:schemeClr val="bg1"/>
                </a:solidFill>
              </a:rPr>
            </a:br>
            <a:r>
              <a:rPr lang="en-US">
                <a:solidFill>
                  <a:schemeClr val="bg1"/>
                </a:solidFill>
              </a:rPr>
              <a:t>BA Acting</a:t>
            </a:r>
            <a:br>
              <a:rPr lang="en-US">
                <a:solidFill>
                  <a:schemeClr val="bg1"/>
                </a:solidFill>
              </a:rPr>
            </a:br>
            <a:r>
              <a:rPr lang="en-US">
                <a:solidFill>
                  <a:schemeClr val="bg1"/>
                </a:solidFill>
              </a:rPr>
              <a:t>BA Theatre Design and Production</a:t>
            </a:r>
          </a:p>
        </p:txBody>
      </p:sp>
    </p:spTree>
    <p:extLst>
      <p:ext uri="{BB962C8B-B14F-4D97-AF65-F5344CB8AC3E}">
        <p14:creationId xmlns:p14="http://schemas.microsoft.com/office/powerpoint/2010/main" val="38737331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5C5CC17-FF17-43CF-B073-D9051465D5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EBE2DDC-0D14-44E6-A1AB-2EEC095074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09318" y="1410082"/>
            <a:ext cx="6858000" cy="4037835"/>
          </a:xfrm>
          <a:prstGeom prst="rect">
            <a:avLst/>
          </a:prstGeom>
          <a:gradFill>
            <a:gsLst>
              <a:gs pos="8000">
                <a:schemeClr val="accent6"/>
              </a:gs>
              <a:gs pos="100000">
                <a:schemeClr val="accent5">
                  <a:alpha val="72000"/>
                </a:schemeClr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8543D98-0AA2-43B4-B508-DC1DB7F3DC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2414" y="1406060"/>
            <a:ext cx="6857572" cy="4045450"/>
          </a:xfrm>
          <a:prstGeom prst="rect">
            <a:avLst/>
          </a:prstGeom>
          <a:gradFill>
            <a:gsLst>
              <a:gs pos="0">
                <a:schemeClr val="accent4">
                  <a:alpha val="0"/>
                </a:schemeClr>
              </a:gs>
              <a:gs pos="96000">
                <a:schemeClr val="accent2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9723C1D-9A1A-465B-8164-483BF54266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98889" y="3617790"/>
            <a:ext cx="2453337" cy="4027079"/>
          </a:xfrm>
          <a:prstGeom prst="rect">
            <a:avLst/>
          </a:prstGeom>
          <a:gradFill>
            <a:gsLst>
              <a:gs pos="2000">
                <a:schemeClr val="accent5">
                  <a:alpha val="35000"/>
                </a:schemeClr>
              </a:gs>
              <a:gs pos="67000">
                <a:schemeClr val="accent4">
                  <a:alpha val="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6680484-5F73-4078-85C2-415205B1A4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30441" y="1644149"/>
            <a:ext cx="4384532" cy="4196758"/>
          </a:xfrm>
          <a:custGeom>
            <a:avLst/>
            <a:gdLst>
              <a:gd name="connsiteX0" fmla="*/ 44539 w 4384532"/>
              <a:gd name="connsiteY0" fmla="*/ 2446310 h 4196758"/>
              <a:gd name="connsiteX1" fmla="*/ 0 w 4384532"/>
              <a:gd name="connsiteY1" fmla="*/ 2004492 h 4196758"/>
              <a:gd name="connsiteX2" fmla="*/ 500607 w 4384532"/>
              <a:gd name="connsiteY2" fmla="*/ 610007 h 4196758"/>
              <a:gd name="connsiteX3" fmla="*/ 589546 w 4384532"/>
              <a:gd name="connsiteY3" fmla="*/ 512149 h 4196758"/>
              <a:gd name="connsiteX4" fmla="*/ 3077760 w 4384532"/>
              <a:gd name="connsiteY4" fmla="*/ 0 h 4196758"/>
              <a:gd name="connsiteX5" fmla="*/ 3237230 w 4384532"/>
              <a:gd name="connsiteY5" fmla="*/ 76821 h 4196758"/>
              <a:gd name="connsiteX6" fmla="*/ 4384532 w 4384532"/>
              <a:gd name="connsiteY6" fmla="*/ 2004492 h 4196758"/>
              <a:gd name="connsiteX7" fmla="*/ 2192266 w 4384532"/>
              <a:gd name="connsiteY7" fmla="*/ 4196758 h 4196758"/>
              <a:gd name="connsiteX8" fmla="*/ 44539 w 4384532"/>
              <a:gd name="connsiteY8" fmla="*/ 2446310 h 41967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384532" h="4196758">
                <a:moveTo>
                  <a:pt x="44539" y="2446310"/>
                </a:moveTo>
                <a:cubicBezTo>
                  <a:pt x="15336" y="2303599"/>
                  <a:pt x="0" y="2155836"/>
                  <a:pt x="0" y="2004492"/>
                </a:cubicBezTo>
                <a:cubicBezTo>
                  <a:pt x="0" y="1474787"/>
                  <a:pt x="187867" y="988960"/>
                  <a:pt x="500607" y="610007"/>
                </a:cubicBezTo>
                <a:lnTo>
                  <a:pt x="589546" y="512149"/>
                </a:lnTo>
                <a:lnTo>
                  <a:pt x="3077760" y="0"/>
                </a:lnTo>
                <a:lnTo>
                  <a:pt x="3237230" y="76821"/>
                </a:lnTo>
                <a:cubicBezTo>
                  <a:pt x="3920615" y="448057"/>
                  <a:pt x="4384532" y="1172098"/>
                  <a:pt x="4384532" y="2004492"/>
                </a:cubicBezTo>
                <a:cubicBezTo>
                  <a:pt x="4384532" y="3215247"/>
                  <a:pt x="3403021" y="4196758"/>
                  <a:pt x="2192266" y="4196758"/>
                </a:cubicBezTo>
                <a:cubicBezTo>
                  <a:pt x="1132855" y="4196758"/>
                  <a:pt x="248960" y="3445288"/>
                  <a:pt x="44539" y="2446310"/>
                </a:cubicBezTo>
                <a:close/>
              </a:path>
            </a:pathLst>
          </a:custGeom>
          <a:gradFill>
            <a:gsLst>
              <a:gs pos="39000">
                <a:schemeClr val="accent4">
                  <a:lumMod val="20000"/>
                  <a:lumOff val="80000"/>
                  <a:alpha val="0"/>
                </a:schemeClr>
              </a:gs>
              <a:gs pos="100000">
                <a:schemeClr val="accent6">
                  <a:alpha val="29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06FC78-34A7-6647-8199-4A2063D298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7927" y="1028701"/>
            <a:ext cx="3248863" cy="3020785"/>
          </a:xfrm>
        </p:spPr>
        <p:txBody>
          <a:bodyPr>
            <a:normAutofit/>
          </a:bodyPr>
          <a:lstStyle/>
          <a:p>
            <a:pPr algn="r"/>
            <a:r>
              <a:rPr lang="en-US" sz="3200">
                <a:solidFill>
                  <a:schemeClr val="bg1"/>
                </a:solidFill>
              </a:rPr>
              <a:t>UWTsd – Common Modules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B69EE8-510C-5848-83DE-CD5A224603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77409" y="1028702"/>
            <a:ext cx="6273972" cy="4843462"/>
          </a:xfrm>
        </p:spPr>
        <p:txBody>
          <a:bodyPr>
            <a:normAutofit/>
          </a:bodyPr>
          <a:lstStyle/>
          <a:p>
            <a:r>
              <a:rPr lang="en-US" sz="1800" dirty="0"/>
              <a:t>Level 4 and 5 will have two 20 credit common modules – University wide</a:t>
            </a:r>
          </a:p>
          <a:p>
            <a:r>
              <a:rPr lang="en-US" sz="1800" dirty="0"/>
              <a:t>They will be online with Cluster Tutor support</a:t>
            </a:r>
          </a:p>
          <a:p>
            <a:r>
              <a:rPr lang="en-US" sz="1800" dirty="0"/>
              <a:t>They will run throughout the year – Module 1 in Semester 1, Module 2 in semester 2</a:t>
            </a:r>
          </a:p>
          <a:p>
            <a:r>
              <a:rPr lang="en-US" sz="1800" dirty="0"/>
              <a:t>There will be an </a:t>
            </a:r>
            <a:r>
              <a:rPr lang="en-US" sz="1800" dirty="0" err="1"/>
              <a:t>E:portfolio</a:t>
            </a:r>
            <a:r>
              <a:rPr lang="en-US" sz="1800" dirty="0"/>
              <a:t> (process workbook) and/or practical task (presentation)</a:t>
            </a:r>
          </a:p>
          <a:p>
            <a:r>
              <a:rPr lang="en-US" sz="1800" dirty="0"/>
              <a:t>Level 6 will have one 40 credit Common Module – Independent Project</a:t>
            </a:r>
          </a:p>
          <a:p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17787021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0BF4A1-714C-419E-A19F-578DE93BE0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F91A9BD-D57F-4941-931F-40597AB37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409317" y="1410082"/>
            <a:ext cx="6858000" cy="4037835"/>
          </a:xfrm>
          <a:prstGeom prst="rect">
            <a:avLst/>
          </a:prstGeom>
          <a:gradFill>
            <a:gsLst>
              <a:gs pos="8000">
                <a:schemeClr val="accent6"/>
              </a:gs>
              <a:gs pos="100000">
                <a:schemeClr val="accent5">
                  <a:alpha val="89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54DB264-9467-4730-B9E9-C9A97DD669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790128" y="3609527"/>
            <a:ext cx="2458347" cy="4038601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99000">
                <a:schemeClr val="accent2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BB097F88-2120-47B4-B891-5B28F66BBD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64227" y="1757079"/>
            <a:ext cx="3900088" cy="4178958"/>
          </a:xfrm>
          <a:custGeom>
            <a:avLst/>
            <a:gdLst>
              <a:gd name="connsiteX0" fmla="*/ 2431956 w 3900088"/>
              <a:gd name="connsiteY0" fmla="*/ 93939 h 4178958"/>
              <a:gd name="connsiteX1" fmla="*/ 3900088 w 3900088"/>
              <a:gd name="connsiteY1" fmla="*/ 2089479 h 4178958"/>
              <a:gd name="connsiteX2" fmla="*/ 1810609 w 3900088"/>
              <a:gd name="connsiteY2" fmla="*/ 4178958 h 4178958"/>
              <a:gd name="connsiteX3" fmla="*/ 77980 w 3900088"/>
              <a:gd name="connsiteY3" fmla="*/ 3257727 h 4178958"/>
              <a:gd name="connsiteX4" fmla="*/ 0 w 3900088"/>
              <a:gd name="connsiteY4" fmla="*/ 3129367 h 4178958"/>
              <a:gd name="connsiteX5" fmla="*/ 831517 w 3900088"/>
              <a:gd name="connsiteY5" fmla="*/ 244059 h 4178958"/>
              <a:gd name="connsiteX6" fmla="*/ 997290 w 3900088"/>
              <a:gd name="connsiteY6" fmla="*/ 164202 h 4178958"/>
              <a:gd name="connsiteX7" fmla="*/ 1810609 w 3900088"/>
              <a:gd name="connsiteY7" fmla="*/ 0 h 4178958"/>
              <a:gd name="connsiteX8" fmla="*/ 2431956 w 3900088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088" h="4178958">
                <a:moveTo>
                  <a:pt x="2431956" y="93939"/>
                </a:moveTo>
                <a:cubicBezTo>
                  <a:pt x="3282517" y="358491"/>
                  <a:pt x="3900088" y="1151865"/>
                  <a:pt x="3900088" y="2089479"/>
                </a:cubicBezTo>
                <a:cubicBezTo>
                  <a:pt x="3900088" y="3243466"/>
                  <a:pt x="2964596" y="4178958"/>
                  <a:pt x="1810609" y="4178958"/>
                </a:cubicBezTo>
                <a:cubicBezTo>
                  <a:pt x="1089367" y="4178958"/>
                  <a:pt x="453475" y="3813531"/>
                  <a:pt x="77980" y="3257727"/>
                </a:cubicBezTo>
                <a:lnTo>
                  <a:pt x="0" y="3129367"/>
                </a:lnTo>
                <a:lnTo>
                  <a:pt x="831517" y="244059"/>
                </a:lnTo>
                <a:lnTo>
                  <a:pt x="997290" y="164202"/>
                </a:lnTo>
                <a:cubicBezTo>
                  <a:pt x="1247271" y="58468"/>
                  <a:pt x="1522112" y="0"/>
                  <a:pt x="1810609" y="0"/>
                </a:cubicBezTo>
                <a:cubicBezTo>
                  <a:pt x="2026982" y="0"/>
                  <a:pt x="2235673" y="32888"/>
                  <a:pt x="2431956" y="93939"/>
                </a:cubicBezTo>
                <a:close/>
              </a:path>
            </a:pathLst>
          </a:custGeom>
          <a:gradFill>
            <a:gsLst>
              <a:gs pos="36000">
                <a:schemeClr val="accent6">
                  <a:lumMod val="60000"/>
                  <a:lumOff val="40000"/>
                  <a:alpha val="6000"/>
                </a:schemeClr>
              </a:gs>
              <a:gs pos="100000">
                <a:schemeClr val="accent6">
                  <a:alpha val="2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BF9338F5-05AB-4DC5-BD1C-1A9F26C38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50099" y="411154"/>
            <a:ext cx="4395601" cy="3581400"/>
          </a:xfrm>
          <a:prstGeom prst="rect">
            <a:avLst/>
          </a:prstGeom>
          <a:gradFill>
            <a:gsLst>
              <a:gs pos="0">
                <a:schemeClr val="accent5">
                  <a:alpha val="29000"/>
                </a:schemeClr>
              </a:gs>
              <a:gs pos="100000">
                <a:schemeClr val="accent4">
                  <a:alpha val="0"/>
                </a:scheme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5A4385-3717-E14B-BE1D-3E9B74D8A2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868280"/>
            <a:ext cx="3390645" cy="3363597"/>
          </a:xfrm>
        </p:spPr>
        <p:txBody>
          <a:bodyPr>
            <a:normAutofit/>
          </a:bodyPr>
          <a:lstStyle/>
          <a:p>
            <a:pPr algn="r"/>
            <a:r>
              <a:rPr lang="en-US" sz="3200">
                <a:solidFill>
                  <a:schemeClr val="bg1"/>
                </a:solidFill>
              </a:rPr>
              <a:t>Why?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FF4C701-75EA-4DC3-8D29-33B0822FEBF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94838652"/>
              </p:ext>
            </p:extLst>
          </p:nvPr>
        </p:nvGraphicFramePr>
        <p:xfrm>
          <a:off x="4494654" y="457200"/>
          <a:ext cx="7240146" cy="5943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721885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040BF4A1-714C-419E-A19F-578DE93BE0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2F91A9BD-D57F-4941-931F-40597AB37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409317" y="1410082"/>
            <a:ext cx="6858000" cy="4037835"/>
          </a:xfrm>
          <a:prstGeom prst="rect">
            <a:avLst/>
          </a:prstGeom>
          <a:gradFill>
            <a:gsLst>
              <a:gs pos="8000">
                <a:schemeClr val="accent6"/>
              </a:gs>
              <a:gs pos="100000">
                <a:schemeClr val="accent5">
                  <a:alpha val="89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C54DB264-9467-4730-B9E9-C9A97DD669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790128" y="3609527"/>
            <a:ext cx="2458347" cy="4038601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99000">
                <a:schemeClr val="accent2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BB097F88-2120-47B4-B891-5B28F66BBD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64227" y="1757079"/>
            <a:ext cx="3900088" cy="4178958"/>
          </a:xfrm>
          <a:custGeom>
            <a:avLst/>
            <a:gdLst>
              <a:gd name="connsiteX0" fmla="*/ 2431956 w 3900088"/>
              <a:gd name="connsiteY0" fmla="*/ 93939 h 4178958"/>
              <a:gd name="connsiteX1" fmla="*/ 3900088 w 3900088"/>
              <a:gd name="connsiteY1" fmla="*/ 2089479 h 4178958"/>
              <a:gd name="connsiteX2" fmla="*/ 1810609 w 3900088"/>
              <a:gd name="connsiteY2" fmla="*/ 4178958 h 4178958"/>
              <a:gd name="connsiteX3" fmla="*/ 77980 w 3900088"/>
              <a:gd name="connsiteY3" fmla="*/ 3257727 h 4178958"/>
              <a:gd name="connsiteX4" fmla="*/ 0 w 3900088"/>
              <a:gd name="connsiteY4" fmla="*/ 3129367 h 4178958"/>
              <a:gd name="connsiteX5" fmla="*/ 831517 w 3900088"/>
              <a:gd name="connsiteY5" fmla="*/ 244059 h 4178958"/>
              <a:gd name="connsiteX6" fmla="*/ 997290 w 3900088"/>
              <a:gd name="connsiteY6" fmla="*/ 164202 h 4178958"/>
              <a:gd name="connsiteX7" fmla="*/ 1810609 w 3900088"/>
              <a:gd name="connsiteY7" fmla="*/ 0 h 4178958"/>
              <a:gd name="connsiteX8" fmla="*/ 2431956 w 3900088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088" h="4178958">
                <a:moveTo>
                  <a:pt x="2431956" y="93939"/>
                </a:moveTo>
                <a:cubicBezTo>
                  <a:pt x="3282517" y="358491"/>
                  <a:pt x="3900088" y="1151865"/>
                  <a:pt x="3900088" y="2089479"/>
                </a:cubicBezTo>
                <a:cubicBezTo>
                  <a:pt x="3900088" y="3243466"/>
                  <a:pt x="2964596" y="4178958"/>
                  <a:pt x="1810609" y="4178958"/>
                </a:cubicBezTo>
                <a:cubicBezTo>
                  <a:pt x="1089367" y="4178958"/>
                  <a:pt x="453475" y="3813531"/>
                  <a:pt x="77980" y="3257727"/>
                </a:cubicBezTo>
                <a:lnTo>
                  <a:pt x="0" y="3129367"/>
                </a:lnTo>
                <a:lnTo>
                  <a:pt x="831517" y="244059"/>
                </a:lnTo>
                <a:lnTo>
                  <a:pt x="997290" y="164202"/>
                </a:lnTo>
                <a:cubicBezTo>
                  <a:pt x="1247271" y="58468"/>
                  <a:pt x="1522112" y="0"/>
                  <a:pt x="1810609" y="0"/>
                </a:cubicBezTo>
                <a:cubicBezTo>
                  <a:pt x="2026982" y="0"/>
                  <a:pt x="2235673" y="32888"/>
                  <a:pt x="2431956" y="93939"/>
                </a:cubicBezTo>
                <a:close/>
              </a:path>
            </a:pathLst>
          </a:custGeom>
          <a:gradFill>
            <a:gsLst>
              <a:gs pos="36000">
                <a:schemeClr val="accent6">
                  <a:lumMod val="60000"/>
                  <a:lumOff val="40000"/>
                  <a:alpha val="6000"/>
                </a:schemeClr>
              </a:gs>
              <a:gs pos="100000">
                <a:schemeClr val="accent6">
                  <a:alpha val="2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BF9338F5-05AB-4DC5-BD1C-1A9F26C38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50099" y="411154"/>
            <a:ext cx="4395601" cy="3581400"/>
          </a:xfrm>
          <a:prstGeom prst="rect">
            <a:avLst/>
          </a:prstGeom>
          <a:gradFill>
            <a:gsLst>
              <a:gs pos="0">
                <a:schemeClr val="accent5">
                  <a:alpha val="29000"/>
                </a:schemeClr>
              </a:gs>
              <a:gs pos="100000">
                <a:schemeClr val="accent4">
                  <a:alpha val="0"/>
                </a:scheme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1894DB-817D-2F42-A11A-A50F99EF56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868280"/>
            <a:ext cx="3390645" cy="3363597"/>
          </a:xfrm>
        </p:spPr>
        <p:txBody>
          <a:bodyPr>
            <a:normAutofit/>
          </a:bodyPr>
          <a:lstStyle/>
          <a:p>
            <a:pPr algn="r"/>
            <a:r>
              <a:rPr lang="en-US" sz="3200">
                <a:solidFill>
                  <a:schemeClr val="bg1"/>
                </a:solidFill>
              </a:rPr>
              <a:t>BA Acting Modules</a:t>
            </a:r>
            <a:br>
              <a:rPr lang="en-US" sz="3200">
                <a:solidFill>
                  <a:schemeClr val="bg1"/>
                </a:solidFill>
              </a:rPr>
            </a:br>
            <a:endParaRPr lang="en-US" sz="3200">
              <a:solidFill>
                <a:schemeClr val="bg1"/>
              </a:solidFill>
            </a:endParaRPr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2A48BB9B-C507-4BC0-AC02-773B4234E65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30080423"/>
              </p:ext>
            </p:extLst>
          </p:nvPr>
        </p:nvGraphicFramePr>
        <p:xfrm>
          <a:off x="4494654" y="457200"/>
          <a:ext cx="7240146" cy="5943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139292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7" name="Rectangle 46">
            <a:extLst>
              <a:ext uri="{FF2B5EF4-FFF2-40B4-BE49-F238E27FC236}">
                <a16:creationId xmlns:a16="http://schemas.microsoft.com/office/drawing/2014/main" id="{040BF4A1-714C-419E-A19F-578DE93BE0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2F91A9BD-D57F-4941-931F-40597AB37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409317" y="1410082"/>
            <a:ext cx="6858000" cy="4037835"/>
          </a:xfrm>
          <a:prstGeom prst="rect">
            <a:avLst/>
          </a:prstGeom>
          <a:gradFill>
            <a:gsLst>
              <a:gs pos="8000">
                <a:schemeClr val="accent6"/>
              </a:gs>
              <a:gs pos="100000">
                <a:schemeClr val="accent5">
                  <a:alpha val="89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C54DB264-9467-4730-B9E9-C9A97DD669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790128" y="3609527"/>
            <a:ext cx="2458347" cy="4038601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99000">
                <a:schemeClr val="accent2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" name="Freeform: Shape 52">
            <a:extLst>
              <a:ext uri="{FF2B5EF4-FFF2-40B4-BE49-F238E27FC236}">
                <a16:creationId xmlns:a16="http://schemas.microsoft.com/office/drawing/2014/main" id="{BB097F88-2120-47B4-B891-5B28F66BBD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64227" y="1757079"/>
            <a:ext cx="3900088" cy="4178958"/>
          </a:xfrm>
          <a:custGeom>
            <a:avLst/>
            <a:gdLst>
              <a:gd name="connsiteX0" fmla="*/ 2431956 w 3900088"/>
              <a:gd name="connsiteY0" fmla="*/ 93939 h 4178958"/>
              <a:gd name="connsiteX1" fmla="*/ 3900088 w 3900088"/>
              <a:gd name="connsiteY1" fmla="*/ 2089479 h 4178958"/>
              <a:gd name="connsiteX2" fmla="*/ 1810609 w 3900088"/>
              <a:gd name="connsiteY2" fmla="*/ 4178958 h 4178958"/>
              <a:gd name="connsiteX3" fmla="*/ 77980 w 3900088"/>
              <a:gd name="connsiteY3" fmla="*/ 3257727 h 4178958"/>
              <a:gd name="connsiteX4" fmla="*/ 0 w 3900088"/>
              <a:gd name="connsiteY4" fmla="*/ 3129367 h 4178958"/>
              <a:gd name="connsiteX5" fmla="*/ 831517 w 3900088"/>
              <a:gd name="connsiteY5" fmla="*/ 244059 h 4178958"/>
              <a:gd name="connsiteX6" fmla="*/ 997290 w 3900088"/>
              <a:gd name="connsiteY6" fmla="*/ 164202 h 4178958"/>
              <a:gd name="connsiteX7" fmla="*/ 1810609 w 3900088"/>
              <a:gd name="connsiteY7" fmla="*/ 0 h 4178958"/>
              <a:gd name="connsiteX8" fmla="*/ 2431956 w 3900088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088" h="4178958">
                <a:moveTo>
                  <a:pt x="2431956" y="93939"/>
                </a:moveTo>
                <a:cubicBezTo>
                  <a:pt x="3282517" y="358491"/>
                  <a:pt x="3900088" y="1151865"/>
                  <a:pt x="3900088" y="2089479"/>
                </a:cubicBezTo>
                <a:cubicBezTo>
                  <a:pt x="3900088" y="3243466"/>
                  <a:pt x="2964596" y="4178958"/>
                  <a:pt x="1810609" y="4178958"/>
                </a:cubicBezTo>
                <a:cubicBezTo>
                  <a:pt x="1089367" y="4178958"/>
                  <a:pt x="453475" y="3813531"/>
                  <a:pt x="77980" y="3257727"/>
                </a:cubicBezTo>
                <a:lnTo>
                  <a:pt x="0" y="3129367"/>
                </a:lnTo>
                <a:lnTo>
                  <a:pt x="831517" y="244059"/>
                </a:lnTo>
                <a:lnTo>
                  <a:pt x="997290" y="164202"/>
                </a:lnTo>
                <a:cubicBezTo>
                  <a:pt x="1247271" y="58468"/>
                  <a:pt x="1522112" y="0"/>
                  <a:pt x="1810609" y="0"/>
                </a:cubicBezTo>
                <a:cubicBezTo>
                  <a:pt x="2026982" y="0"/>
                  <a:pt x="2235673" y="32888"/>
                  <a:pt x="2431956" y="93939"/>
                </a:cubicBezTo>
                <a:close/>
              </a:path>
            </a:pathLst>
          </a:custGeom>
          <a:gradFill>
            <a:gsLst>
              <a:gs pos="36000">
                <a:schemeClr val="accent6">
                  <a:lumMod val="60000"/>
                  <a:lumOff val="40000"/>
                  <a:alpha val="6000"/>
                </a:schemeClr>
              </a:gs>
              <a:gs pos="100000">
                <a:schemeClr val="accent6">
                  <a:alpha val="2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BF9338F5-05AB-4DC5-BD1C-1A9F26C38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50099" y="411154"/>
            <a:ext cx="4395601" cy="3581400"/>
          </a:xfrm>
          <a:prstGeom prst="rect">
            <a:avLst/>
          </a:prstGeom>
          <a:gradFill>
            <a:gsLst>
              <a:gs pos="0">
                <a:schemeClr val="accent5">
                  <a:alpha val="29000"/>
                </a:schemeClr>
              </a:gs>
              <a:gs pos="100000">
                <a:schemeClr val="accent4">
                  <a:alpha val="0"/>
                </a:scheme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1894DB-817D-2F42-A11A-A50F99EF56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868280"/>
            <a:ext cx="3390645" cy="3363597"/>
          </a:xfrm>
        </p:spPr>
        <p:txBody>
          <a:bodyPr>
            <a:normAutofit/>
          </a:bodyPr>
          <a:lstStyle/>
          <a:p>
            <a:pPr algn="r"/>
            <a:r>
              <a:rPr lang="en-US" sz="2700">
                <a:solidFill>
                  <a:schemeClr val="bg1"/>
                </a:solidFill>
              </a:rPr>
              <a:t>BA Theatre Design and Production Modules</a:t>
            </a:r>
            <a:br>
              <a:rPr lang="en-US" sz="2700">
                <a:solidFill>
                  <a:schemeClr val="bg1"/>
                </a:solidFill>
              </a:rPr>
            </a:br>
            <a:endParaRPr lang="en-US" sz="2700">
              <a:solidFill>
                <a:schemeClr val="bg1"/>
              </a:solidFill>
            </a:endParaRPr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2A48BB9B-C507-4BC0-AC02-773B4234E65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71152449"/>
              </p:ext>
            </p:extLst>
          </p:nvPr>
        </p:nvGraphicFramePr>
        <p:xfrm>
          <a:off x="4494654" y="457200"/>
          <a:ext cx="7240146" cy="5943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594038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4D8EB7-A51F-7F45-A0B5-D54864374E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1441979"/>
            <a:ext cx="10240903" cy="1233488"/>
          </a:xfrm>
        </p:spPr>
        <p:txBody>
          <a:bodyPr>
            <a:normAutofit fontScale="90000"/>
          </a:bodyPr>
          <a:lstStyle/>
          <a:p>
            <a:r>
              <a:rPr lang="en-US" dirty="0"/>
              <a:t>Common Module 1 - </a:t>
            </a:r>
            <a:br>
              <a:rPr lang="en-US" dirty="0"/>
            </a:br>
            <a:r>
              <a:rPr lang="en-GB" dirty="0"/>
              <a:t>Changemakers: Creativity and Value Creation</a:t>
            </a:r>
            <a:br>
              <a:rPr lang="en-US" dirty="0"/>
            </a:b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75F84AA-5588-1C4D-92A4-53D47CA2A5D5}"/>
              </a:ext>
            </a:extLst>
          </p:cNvPr>
          <p:cNvSpPr txBox="1"/>
          <p:nvPr/>
        </p:nvSpPr>
        <p:spPr>
          <a:xfrm>
            <a:off x="1236133" y="2675467"/>
            <a:ext cx="9465734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Aim: </a:t>
            </a:r>
          </a:p>
          <a:p>
            <a:r>
              <a:rPr lang="en-GB" dirty="0"/>
              <a:t>To develop the concepts and practice of creativity and value creation for the development of innovative, aspiring and progressive solutions.</a:t>
            </a:r>
          </a:p>
          <a:p>
            <a:r>
              <a:rPr lang="en-GB" dirty="0"/>
              <a:t>Example: Climate Change, Diversity, Equality</a:t>
            </a:r>
          </a:p>
          <a:p>
            <a:endParaRPr lang="en-US" dirty="0"/>
          </a:p>
          <a:p>
            <a:r>
              <a:rPr lang="en-US" dirty="0"/>
              <a:t>4 units – 17 session/lectures  (approx.)</a:t>
            </a:r>
          </a:p>
          <a:p>
            <a:r>
              <a:rPr lang="en-US" dirty="0"/>
              <a:t>Tutorials - </a:t>
            </a:r>
            <a:r>
              <a:rPr lang="en-US" dirty="0" err="1"/>
              <a:t>contextualising</a:t>
            </a:r>
            <a:endParaRPr lang="en-US" dirty="0"/>
          </a:p>
          <a:p>
            <a:r>
              <a:rPr lang="en-US" dirty="0"/>
              <a:t>Assessment of </a:t>
            </a:r>
            <a:r>
              <a:rPr lang="en-US" dirty="0" err="1"/>
              <a:t>E:portfolio</a:t>
            </a:r>
            <a:r>
              <a:rPr lang="en-US" dirty="0"/>
              <a:t> and / or presentation</a:t>
            </a:r>
          </a:p>
          <a:p>
            <a:endParaRPr lang="en-US" dirty="0"/>
          </a:p>
          <a:p>
            <a:r>
              <a:rPr lang="en-US" dirty="0"/>
              <a:t>Allocated day of delivery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72568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4D8EB7-A51F-7F45-A0B5-D54864374E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54666" y="1916113"/>
            <a:ext cx="10240903" cy="1233488"/>
          </a:xfrm>
        </p:spPr>
        <p:txBody>
          <a:bodyPr>
            <a:normAutofit fontScale="90000"/>
          </a:bodyPr>
          <a:lstStyle/>
          <a:p>
            <a:r>
              <a:rPr lang="en-US"/>
              <a:t>Common Module 2 - </a:t>
            </a:r>
            <a:br>
              <a:rPr lang="en-US"/>
            </a:br>
            <a:r>
              <a:rPr lang="en-GB"/>
              <a:t>Building your Personal Brand for Sustainable Employment </a:t>
            </a:r>
            <a:br>
              <a:rPr lang="en-GB"/>
            </a:br>
            <a:br>
              <a:rPr lang="en-US"/>
            </a:b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75F84AA-5588-1C4D-92A4-53D47CA2A5D5}"/>
              </a:ext>
            </a:extLst>
          </p:cNvPr>
          <p:cNvSpPr txBox="1"/>
          <p:nvPr/>
        </p:nvSpPr>
        <p:spPr>
          <a:xfrm>
            <a:off x="1117600" y="2675467"/>
            <a:ext cx="9465734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Aim: To build the skills and competencies necessary for career resilience and professional development for the future work context. </a:t>
            </a:r>
          </a:p>
          <a:p>
            <a:r>
              <a:rPr lang="en-GB" dirty="0"/>
              <a:t>Example: Performance Industry Module</a:t>
            </a:r>
          </a:p>
          <a:p>
            <a:endParaRPr lang="en-GB" dirty="0"/>
          </a:p>
          <a:p>
            <a:endParaRPr lang="en-US" dirty="0"/>
          </a:p>
          <a:p>
            <a:r>
              <a:rPr lang="en-US" dirty="0"/>
              <a:t>4 units – 17 session/lectures  (approx.)</a:t>
            </a:r>
          </a:p>
          <a:p>
            <a:r>
              <a:rPr lang="en-US" dirty="0"/>
              <a:t>Tutorials - </a:t>
            </a:r>
            <a:r>
              <a:rPr lang="en-US" dirty="0" err="1"/>
              <a:t>contextualising</a:t>
            </a:r>
            <a:endParaRPr lang="en-US" dirty="0"/>
          </a:p>
          <a:p>
            <a:r>
              <a:rPr lang="en-US" dirty="0"/>
              <a:t>Assessment of </a:t>
            </a:r>
            <a:r>
              <a:rPr lang="en-US" dirty="0" err="1"/>
              <a:t>E:portfolio</a:t>
            </a:r>
            <a:r>
              <a:rPr lang="en-US" dirty="0"/>
              <a:t> and / or presentation</a:t>
            </a:r>
          </a:p>
          <a:p>
            <a:endParaRPr lang="en-US" dirty="0"/>
          </a:p>
          <a:p>
            <a:r>
              <a:rPr lang="en-US" dirty="0"/>
              <a:t>Allocated day of delivery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600338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040BF4A1-714C-419E-A19F-578DE93BE0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2F91A9BD-D57F-4941-931F-40597AB37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409317" y="1410082"/>
            <a:ext cx="6858000" cy="4037835"/>
          </a:xfrm>
          <a:prstGeom prst="rect">
            <a:avLst/>
          </a:prstGeom>
          <a:gradFill>
            <a:gsLst>
              <a:gs pos="8000">
                <a:schemeClr val="accent6"/>
              </a:gs>
              <a:gs pos="100000">
                <a:schemeClr val="accent5">
                  <a:alpha val="89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C54DB264-9467-4730-B9E9-C9A97DD669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790128" y="3609527"/>
            <a:ext cx="2458347" cy="4038601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99000">
                <a:schemeClr val="accent2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BB097F88-2120-47B4-B891-5B28F66BBD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64227" y="1757079"/>
            <a:ext cx="3900088" cy="4178958"/>
          </a:xfrm>
          <a:custGeom>
            <a:avLst/>
            <a:gdLst>
              <a:gd name="connsiteX0" fmla="*/ 2431956 w 3900088"/>
              <a:gd name="connsiteY0" fmla="*/ 93939 h 4178958"/>
              <a:gd name="connsiteX1" fmla="*/ 3900088 w 3900088"/>
              <a:gd name="connsiteY1" fmla="*/ 2089479 h 4178958"/>
              <a:gd name="connsiteX2" fmla="*/ 1810609 w 3900088"/>
              <a:gd name="connsiteY2" fmla="*/ 4178958 h 4178958"/>
              <a:gd name="connsiteX3" fmla="*/ 77980 w 3900088"/>
              <a:gd name="connsiteY3" fmla="*/ 3257727 h 4178958"/>
              <a:gd name="connsiteX4" fmla="*/ 0 w 3900088"/>
              <a:gd name="connsiteY4" fmla="*/ 3129367 h 4178958"/>
              <a:gd name="connsiteX5" fmla="*/ 831517 w 3900088"/>
              <a:gd name="connsiteY5" fmla="*/ 244059 h 4178958"/>
              <a:gd name="connsiteX6" fmla="*/ 997290 w 3900088"/>
              <a:gd name="connsiteY6" fmla="*/ 164202 h 4178958"/>
              <a:gd name="connsiteX7" fmla="*/ 1810609 w 3900088"/>
              <a:gd name="connsiteY7" fmla="*/ 0 h 4178958"/>
              <a:gd name="connsiteX8" fmla="*/ 2431956 w 3900088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088" h="4178958">
                <a:moveTo>
                  <a:pt x="2431956" y="93939"/>
                </a:moveTo>
                <a:cubicBezTo>
                  <a:pt x="3282517" y="358491"/>
                  <a:pt x="3900088" y="1151865"/>
                  <a:pt x="3900088" y="2089479"/>
                </a:cubicBezTo>
                <a:cubicBezTo>
                  <a:pt x="3900088" y="3243466"/>
                  <a:pt x="2964596" y="4178958"/>
                  <a:pt x="1810609" y="4178958"/>
                </a:cubicBezTo>
                <a:cubicBezTo>
                  <a:pt x="1089367" y="4178958"/>
                  <a:pt x="453475" y="3813531"/>
                  <a:pt x="77980" y="3257727"/>
                </a:cubicBezTo>
                <a:lnTo>
                  <a:pt x="0" y="3129367"/>
                </a:lnTo>
                <a:lnTo>
                  <a:pt x="831517" y="244059"/>
                </a:lnTo>
                <a:lnTo>
                  <a:pt x="997290" y="164202"/>
                </a:lnTo>
                <a:cubicBezTo>
                  <a:pt x="1247271" y="58468"/>
                  <a:pt x="1522112" y="0"/>
                  <a:pt x="1810609" y="0"/>
                </a:cubicBezTo>
                <a:cubicBezTo>
                  <a:pt x="2026982" y="0"/>
                  <a:pt x="2235673" y="32888"/>
                  <a:pt x="2431956" y="93939"/>
                </a:cubicBezTo>
                <a:close/>
              </a:path>
            </a:pathLst>
          </a:custGeom>
          <a:gradFill>
            <a:gsLst>
              <a:gs pos="36000">
                <a:schemeClr val="accent6">
                  <a:lumMod val="60000"/>
                  <a:lumOff val="40000"/>
                  <a:alpha val="6000"/>
                </a:schemeClr>
              </a:gs>
              <a:gs pos="100000">
                <a:schemeClr val="accent6">
                  <a:alpha val="2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BF9338F5-05AB-4DC5-BD1C-1A9F26C38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50099" y="411154"/>
            <a:ext cx="4395601" cy="3581400"/>
          </a:xfrm>
          <a:prstGeom prst="rect">
            <a:avLst/>
          </a:prstGeom>
          <a:gradFill>
            <a:gsLst>
              <a:gs pos="0">
                <a:schemeClr val="accent5">
                  <a:alpha val="29000"/>
                </a:schemeClr>
              </a:gs>
              <a:gs pos="100000">
                <a:schemeClr val="accent4">
                  <a:alpha val="0"/>
                </a:scheme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1894DB-817D-2F42-A11A-A50F99EF56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868280"/>
            <a:ext cx="3390645" cy="3363597"/>
          </a:xfrm>
        </p:spPr>
        <p:txBody>
          <a:bodyPr>
            <a:normAutofit/>
          </a:bodyPr>
          <a:lstStyle/>
          <a:p>
            <a:pPr algn="r"/>
            <a:r>
              <a:rPr lang="en-US" sz="3200">
                <a:solidFill>
                  <a:schemeClr val="bg1"/>
                </a:solidFill>
              </a:rPr>
              <a:t>BA Acting Modules</a:t>
            </a:r>
            <a:br>
              <a:rPr lang="en-US" sz="3200">
                <a:solidFill>
                  <a:schemeClr val="bg1"/>
                </a:solidFill>
              </a:rPr>
            </a:br>
            <a:endParaRPr lang="en-US" sz="3200">
              <a:solidFill>
                <a:schemeClr val="bg1"/>
              </a:solidFill>
            </a:endParaRPr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2A48BB9B-C507-4BC0-AC02-773B4234E65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494654" y="457200"/>
          <a:ext cx="7240146" cy="5943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078911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4E3AE8C3-8F65-40F4-BABE-E70F383014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409317" y="1410082"/>
            <a:ext cx="6858000" cy="4037835"/>
          </a:xfrm>
          <a:prstGeom prst="rect">
            <a:avLst/>
          </a:prstGeom>
          <a:gradFill>
            <a:gsLst>
              <a:gs pos="8000">
                <a:schemeClr val="accent6">
                  <a:alpha val="78000"/>
                </a:schemeClr>
              </a:gs>
              <a:gs pos="100000">
                <a:schemeClr val="accent5">
                  <a:alpha val="89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E2FC4764-B8D5-4F87-95DB-3125B2D128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59728" y="59346"/>
            <a:ext cx="4156527" cy="4037836"/>
          </a:xfrm>
          <a:prstGeom prst="rect">
            <a:avLst/>
          </a:prstGeom>
          <a:gradFill>
            <a:gsLst>
              <a:gs pos="0">
                <a:schemeClr val="accent5">
                  <a:alpha val="47000"/>
                </a:schemeClr>
              </a:gs>
              <a:gs pos="100000">
                <a:schemeClr val="accent4">
                  <a:alpha val="0"/>
                </a:schemeClr>
              </a:gs>
            </a:gsLst>
            <a:lin ang="9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B4C1654F-94F5-497E-8ECF-F2A7E84D6A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768313" y="3587284"/>
            <a:ext cx="2501977" cy="4038601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99000">
                <a:schemeClr val="accent2">
                  <a:alpha val="70000"/>
                </a:schemeClr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65254" y="969296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58000">
                <a:schemeClr val="bg1">
                  <a:alpha val="0"/>
                </a:schemeClr>
              </a:gs>
              <a:gs pos="100000">
                <a:schemeClr val="accent6">
                  <a:alpha val="35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1894DB-817D-2F42-A11A-A50F99EF56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9518" y="586855"/>
            <a:ext cx="3258570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2700">
                <a:solidFill>
                  <a:schemeClr val="bg1"/>
                </a:solidFill>
              </a:rPr>
              <a:t>BA Theatre Design and Production Modules</a:t>
            </a:r>
            <a:br>
              <a:rPr lang="en-US" sz="2700">
                <a:solidFill>
                  <a:schemeClr val="bg1"/>
                </a:solidFill>
              </a:rPr>
            </a:br>
            <a:endParaRPr lang="en-US" sz="2700">
              <a:solidFill>
                <a:schemeClr val="bg1"/>
              </a:solidFill>
            </a:endParaRPr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2A48BB9B-C507-4BC0-AC02-773B4234E65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21521119"/>
              </p:ext>
            </p:extLst>
          </p:nvPr>
        </p:nvGraphicFramePr>
        <p:xfrm>
          <a:off x="4581727" y="833535"/>
          <a:ext cx="6526540" cy="53619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7088551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5C5CC17-FF17-43CF-B073-D9051465D5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EBE2DDC-0D14-44E6-A1AB-2EEC095074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09318" y="1410082"/>
            <a:ext cx="6858000" cy="4037835"/>
          </a:xfrm>
          <a:prstGeom prst="rect">
            <a:avLst/>
          </a:prstGeom>
          <a:gradFill>
            <a:gsLst>
              <a:gs pos="8000">
                <a:schemeClr val="accent6"/>
              </a:gs>
              <a:gs pos="100000">
                <a:schemeClr val="accent5">
                  <a:alpha val="72000"/>
                </a:schemeClr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8543D98-0AA2-43B4-B508-DC1DB7F3DC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2414" y="1406060"/>
            <a:ext cx="6857572" cy="4045450"/>
          </a:xfrm>
          <a:prstGeom prst="rect">
            <a:avLst/>
          </a:prstGeom>
          <a:gradFill>
            <a:gsLst>
              <a:gs pos="0">
                <a:schemeClr val="accent4">
                  <a:alpha val="0"/>
                </a:schemeClr>
              </a:gs>
              <a:gs pos="96000">
                <a:schemeClr val="accent2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9723C1D-9A1A-465B-8164-483BF54266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98889" y="3617790"/>
            <a:ext cx="2453337" cy="4027079"/>
          </a:xfrm>
          <a:prstGeom prst="rect">
            <a:avLst/>
          </a:prstGeom>
          <a:gradFill>
            <a:gsLst>
              <a:gs pos="2000">
                <a:schemeClr val="accent5">
                  <a:alpha val="35000"/>
                </a:schemeClr>
              </a:gs>
              <a:gs pos="67000">
                <a:schemeClr val="accent4">
                  <a:alpha val="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6680484-5F73-4078-85C2-415205B1A4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30441" y="1644149"/>
            <a:ext cx="4384532" cy="4196758"/>
          </a:xfrm>
          <a:custGeom>
            <a:avLst/>
            <a:gdLst>
              <a:gd name="connsiteX0" fmla="*/ 44539 w 4384532"/>
              <a:gd name="connsiteY0" fmla="*/ 2446310 h 4196758"/>
              <a:gd name="connsiteX1" fmla="*/ 0 w 4384532"/>
              <a:gd name="connsiteY1" fmla="*/ 2004492 h 4196758"/>
              <a:gd name="connsiteX2" fmla="*/ 500607 w 4384532"/>
              <a:gd name="connsiteY2" fmla="*/ 610007 h 4196758"/>
              <a:gd name="connsiteX3" fmla="*/ 589546 w 4384532"/>
              <a:gd name="connsiteY3" fmla="*/ 512149 h 4196758"/>
              <a:gd name="connsiteX4" fmla="*/ 3077760 w 4384532"/>
              <a:gd name="connsiteY4" fmla="*/ 0 h 4196758"/>
              <a:gd name="connsiteX5" fmla="*/ 3237230 w 4384532"/>
              <a:gd name="connsiteY5" fmla="*/ 76821 h 4196758"/>
              <a:gd name="connsiteX6" fmla="*/ 4384532 w 4384532"/>
              <a:gd name="connsiteY6" fmla="*/ 2004492 h 4196758"/>
              <a:gd name="connsiteX7" fmla="*/ 2192266 w 4384532"/>
              <a:gd name="connsiteY7" fmla="*/ 4196758 h 4196758"/>
              <a:gd name="connsiteX8" fmla="*/ 44539 w 4384532"/>
              <a:gd name="connsiteY8" fmla="*/ 2446310 h 41967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384532" h="4196758">
                <a:moveTo>
                  <a:pt x="44539" y="2446310"/>
                </a:moveTo>
                <a:cubicBezTo>
                  <a:pt x="15336" y="2303599"/>
                  <a:pt x="0" y="2155836"/>
                  <a:pt x="0" y="2004492"/>
                </a:cubicBezTo>
                <a:cubicBezTo>
                  <a:pt x="0" y="1474787"/>
                  <a:pt x="187867" y="988960"/>
                  <a:pt x="500607" y="610007"/>
                </a:cubicBezTo>
                <a:lnTo>
                  <a:pt x="589546" y="512149"/>
                </a:lnTo>
                <a:lnTo>
                  <a:pt x="3077760" y="0"/>
                </a:lnTo>
                <a:lnTo>
                  <a:pt x="3237230" y="76821"/>
                </a:lnTo>
                <a:cubicBezTo>
                  <a:pt x="3920615" y="448057"/>
                  <a:pt x="4384532" y="1172098"/>
                  <a:pt x="4384532" y="2004492"/>
                </a:cubicBezTo>
                <a:cubicBezTo>
                  <a:pt x="4384532" y="3215247"/>
                  <a:pt x="3403021" y="4196758"/>
                  <a:pt x="2192266" y="4196758"/>
                </a:cubicBezTo>
                <a:cubicBezTo>
                  <a:pt x="1132855" y="4196758"/>
                  <a:pt x="248960" y="3445288"/>
                  <a:pt x="44539" y="2446310"/>
                </a:cubicBezTo>
                <a:close/>
              </a:path>
            </a:pathLst>
          </a:custGeom>
          <a:gradFill>
            <a:gsLst>
              <a:gs pos="39000">
                <a:schemeClr val="accent4">
                  <a:lumMod val="20000"/>
                  <a:lumOff val="80000"/>
                  <a:alpha val="0"/>
                </a:schemeClr>
              </a:gs>
              <a:gs pos="100000">
                <a:schemeClr val="accent6">
                  <a:alpha val="29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3F71BD-97F8-0B49-B15E-AF41EF2C60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7927" y="1028701"/>
            <a:ext cx="3248863" cy="3020785"/>
          </a:xfrm>
        </p:spPr>
        <p:txBody>
          <a:bodyPr>
            <a:normAutofit/>
          </a:bodyPr>
          <a:lstStyle/>
          <a:p>
            <a:pPr algn="r"/>
            <a:r>
              <a:rPr lang="en-US" sz="3200">
                <a:solidFill>
                  <a:schemeClr val="bg1"/>
                </a:solidFill>
              </a:rPr>
              <a:t>Return to Campus</a:t>
            </a:r>
            <a:br>
              <a:rPr lang="en-US" sz="3200">
                <a:solidFill>
                  <a:schemeClr val="bg1"/>
                </a:solidFill>
              </a:rPr>
            </a:br>
            <a:endParaRPr lang="en-US" sz="320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31095A-3333-2440-AEDD-08409A70BC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77409" y="1028702"/>
            <a:ext cx="6273972" cy="4843462"/>
          </a:xfrm>
        </p:spPr>
        <p:txBody>
          <a:bodyPr>
            <a:normAutofit/>
          </a:bodyPr>
          <a:lstStyle/>
          <a:p>
            <a:r>
              <a:rPr lang="en-US" sz="1800" dirty="0"/>
              <a:t>Blended Learning – Some online sessions (Teams/Zoom) with some practical sessions</a:t>
            </a:r>
          </a:p>
          <a:p>
            <a:r>
              <a:rPr lang="en-US" sz="1800" dirty="0"/>
              <a:t>Limited numbers on Campus at one time (Level 4 one day Level 5 another </a:t>
            </a:r>
            <a:r>
              <a:rPr lang="en-US" sz="1800" dirty="0" err="1"/>
              <a:t>etc</a:t>
            </a:r>
            <a:r>
              <a:rPr lang="en-US" sz="1800" dirty="0"/>
              <a:t>)</a:t>
            </a:r>
          </a:p>
          <a:p>
            <a:r>
              <a:rPr lang="en-US" sz="1800" dirty="0"/>
              <a:t>Accommodation ‘bubbles’</a:t>
            </a:r>
          </a:p>
          <a:p>
            <a:r>
              <a:rPr lang="en-US" sz="1800" dirty="0"/>
              <a:t>Reorganization of some spaces (workshop)</a:t>
            </a:r>
          </a:p>
          <a:p>
            <a:r>
              <a:rPr lang="en-US" sz="1800" dirty="0"/>
              <a:t>One-way systems</a:t>
            </a:r>
          </a:p>
          <a:p>
            <a:r>
              <a:rPr lang="en-US" sz="1800" dirty="0"/>
              <a:t>Staggered breaks</a:t>
            </a:r>
          </a:p>
          <a:p>
            <a:r>
              <a:rPr lang="en-US" sz="1800" dirty="0"/>
              <a:t>Longer days (cleaning of rooms)</a:t>
            </a:r>
          </a:p>
          <a:p>
            <a:r>
              <a:rPr lang="en-US" sz="1800" dirty="0"/>
              <a:t>Following Government Guidelines in Sept (changes)</a:t>
            </a:r>
          </a:p>
          <a:p>
            <a:pPr marL="0" indent="0">
              <a:buNone/>
            </a:pPr>
            <a:endParaRPr lang="en-US" sz="1800" dirty="0"/>
          </a:p>
          <a:p>
            <a:endParaRPr lang="en-US" sz="1800" dirty="0"/>
          </a:p>
          <a:p>
            <a:endParaRPr lang="en-US" sz="1800" dirty="0"/>
          </a:p>
          <a:p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834329328"/>
      </p:ext>
    </p:extLst>
  </p:cSld>
  <p:clrMapOvr>
    <a:masterClrMapping/>
  </p:clrMapOvr>
</p:sld>
</file>

<file path=ppt/theme/theme1.xml><?xml version="1.0" encoding="utf-8"?>
<a:theme xmlns:a="http://schemas.openxmlformats.org/drawingml/2006/main" name="GradientRiseVTI">
  <a:themeElements>
    <a:clrScheme name="AnalogousFromLightSeedRightStep">
      <a:dk1>
        <a:srgbClr val="000000"/>
      </a:dk1>
      <a:lt1>
        <a:srgbClr val="FFFFFF"/>
      </a:lt1>
      <a:dk2>
        <a:srgbClr val="243241"/>
      </a:dk2>
      <a:lt2>
        <a:srgbClr val="E8E4E2"/>
      </a:lt2>
      <a:accent1>
        <a:srgbClr val="83A6BC"/>
      </a:accent1>
      <a:accent2>
        <a:srgbClr val="7F8ABA"/>
      </a:accent2>
      <a:accent3>
        <a:srgbClr val="A196C6"/>
      </a:accent3>
      <a:accent4>
        <a:srgbClr val="A57FBA"/>
      </a:accent4>
      <a:accent5>
        <a:srgbClr val="C492C1"/>
      </a:accent5>
      <a:accent6>
        <a:srgbClr val="BA7F9E"/>
      </a:accent6>
      <a:hlink>
        <a:srgbClr val="A67759"/>
      </a:hlink>
      <a:folHlink>
        <a:srgbClr val="7F7F7F"/>
      </a:folHlink>
    </a:clrScheme>
    <a:fontScheme name="Avenir">
      <a:majorFont>
        <a:latin typeface="Avenir Next LT Pro"/>
        <a:ea typeface=""/>
        <a:cs typeface=""/>
      </a:majorFont>
      <a:minorFont>
        <a:latin typeface="Avenir Next LT Pro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radientRiseVTI" id="{C2FC082F-B444-4222-AF20-78444CCB5722}" vid="{39F213E4-0CBC-40CB-B3F6-8C5562B6B99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</TotalTime>
  <Words>436</Words>
  <Application>Microsoft Macintosh PowerPoint</Application>
  <PresentationFormat>Widescreen</PresentationFormat>
  <Paragraphs>71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Avenir Next LT Pro</vt:lpstr>
      <vt:lpstr>Avenir Next LT Pro Light</vt:lpstr>
      <vt:lpstr>GradientRiseVTI</vt:lpstr>
      <vt:lpstr>Level 5 – 2020/21  BA Acting BA Theatre Design and Production</vt:lpstr>
      <vt:lpstr>UWTsd – Common Modules</vt:lpstr>
      <vt:lpstr>Why?</vt:lpstr>
      <vt:lpstr>BA Acting Modules </vt:lpstr>
      <vt:lpstr>BA Theatre Design and Production Modules </vt:lpstr>
      <vt:lpstr>Common Module 1 -  Changemakers: Creativity and Value Creation </vt:lpstr>
      <vt:lpstr>Common Module 2 -  Building your Personal Brand for Sustainable Employment   </vt:lpstr>
      <vt:lpstr>BA Acting Modules </vt:lpstr>
      <vt:lpstr>BA Theatre Design and Production Modules </vt:lpstr>
      <vt:lpstr>Return to Campus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Level 5 – 2020/21  BA Acting BA Theatre Design and Production</dc:title>
  <dc:creator>Microsoft Office User</dc:creator>
  <cp:lastModifiedBy>Microsoft Office User</cp:lastModifiedBy>
  <cp:revision>2</cp:revision>
  <dcterms:created xsi:type="dcterms:W3CDTF">2020-07-13T12:32:28Z</dcterms:created>
  <dcterms:modified xsi:type="dcterms:W3CDTF">2020-07-14T08:32:42Z</dcterms:modified>
</cp:coreProperties>
</file>