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4"/>
  </p:sldMasterIdLst>
  <p:sldIdLst>
    <p:sldId id="256" r:id="rId5"/>
    <p:sldId id="257" r:id="rId6"/>
    <p:sldId id="265" r:id="rId7"/>
    <p:sldId id="258" r:id="rId8"/>
    <p:sldId id="266" r:id="rId9"/>
    <p:sldId id="259" r:id="rId10"/>
    <p:sldId id="267" r:id="rId11"/>
    <p:sldId id="262" r:id="rId12"/>
    <p:sldId id="263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A1EB6D-E0B6-4B4C-ABD9-53D5E1A8A69B}" v="5" dt="2023-02-10T13:02:29.467"/>
    <p1510:client id="{181BC0D7-1B3F-BCD9-7488-891AFE60D246}" v="1384" dt="2023-02-05T11:23:58.203"/>
    <p1510:client id="{1A71134A-2508-A1E7-403C-A9972EFFFF19}" v="19" dt="2023-02-06T14:00:26.450"/>
    <p1510:client id="{2320529E-742D-7278-4ED7-ED71C401AA20}" v="79" dt="2023-02-03T18:23:06.912"/>
    <p1510:client id="{40C3E559-1D1D-7004-D859-48E39B54172E}" v="112" dt="2023-02-06T13:44:32.622"/>
    <p1510:client id="{425E36F1-3FB6-C33F-2347-DA966866D278}" v="351" dt="2023-02-05T08:26:46.800"/>
    <p1510:client id="{445C785D-E106-9BE5-FAB0-BB7CE7EE8F31}" v="5" dt="2023-02-05T07:43:35.182"/>
    <p1510:client id="{6903F518-113A-FA13-ACD3-E07A56AF888D}" v="186" dt="2023-02-05T08:00:20.247"/>
    <p1510:client id="{796E53F4-6029-FDE9-6871-B724E35198B4}" v="23" dt="2023-02-06T13:53:10.863"/>
    <p1510:client id="{9BE14FBF-9360-7308-BA89-A0EFE98F343B}" v="10" dt="2023-02-06T14:01:19.273"/>
    <p1510:client id="{CD92BF0B-5A0B-A0D3-3EF2-DF04FA7204FF}" v="15" dt="2023-02-10T12:50:37.545"/>
    <p1510:client id="{CED59227-3885-222B-1B70-600AC7BF9EC5}" v="154" dt="2023-02-16T12:54:08.582"/>
    <p1510:client id="{EC4D326B-DEBF-EE80-6E74-8CB79D6171E5}" v="6" dt="2023-02-05T08:30:41.7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ma Begum (2129437)" userId="S::2129437@student.uwtsd.ac.uk::87c9e8dd-d96a-4e51-8372-835dacdf97d5" providerId="AD" clId="Web-{CED59227-3885-222B-1B70-600AC7BF9EC5}"/>
    <pc:docChg chg="addSld modSld">
      <pc:chgData name="Nazma Begum (2129437)" userId="S::2129437@student.uwtsd.ac.uk::87c9e8dd-d96a-4e51-8372-835dacdf97d5" providerId="AD" clId="Web-{CED59227-3885-222B-1B70-600AC7BF9EC5}" dt="2023-02-16T12:54:08.582" v="89" actId="20577"/>
      <pc:docMkLst>
        <pc:docMk/>
      </pc:docMkLst>
      <pc:sldChg chg="addSp modSp">
        <pc:chgData name="Nazma Begum (2129437)" userId="S::2129437@student.uwtsd.ac.uk::87c9e8dd-d96a-4e51-8372-835dacdf97d5" providerId="AD" clId="Web-{CED59227-3885-222B-1B70-600AC7BF9EC5}" dt="2023-02-16T12:43:14.796" v="13" actId="20577"/>
        <pc:sldMkLst>
          <pc:docMk/>
          <pc:sldMk cId="3574696085" sldId="258"/>
        </pc:sldMkLst>
        <pc:spChg chg="add mod">
          <ac:chgData name="Nazma Begum (2129437)" userId="S::2129437@student.uwtsd.ac.uk::87c9e8dd-d96a-4e51-8372-835dacdf97d5" providerId="AD" clId="Web-{CED59227-3885-222B-1B70-600AC7BF9EC5}" dt="2023-02-16T12:43:14.796" v="13" actId="20577"/>
          <ac:spMkLst>
            <pc:docMk/>
            <pc:sldMk cId="3574696085" sldId="258"/>
            <ac:spMk id="2" creationId="{F406EC66-179D-94BC-E161-4EBD74AC7F7A}"/>
          </ac:spMkLst>
        </pc:spChg>
        <pc:picChg chg="mod">
          <ac:chgData name="Nazma Begum (2129437)" userId="S::2129437@student.uwtsd.ac.uk::87c9e8dd-d96a-4e51-8372-835dacdf97d5" providerId="AD" clId="Web-{CED59227-3885-222B-1B70-600AC7BF9EC5}" dt="2023-02-16T12:41:07.918" v="1" actId="14100"/>
          <ac:picMkLst>
            <pc:docMk/>
            <pc:sldMk cId="3574696085" sldId="258"/>
            <ac:picMk id="1026" creationId="{EAA10FDD-F37D-72B3-F972-D47E36206E97}"/>
          </ac:picMkLst>
        </pc:picChg>
      </pc:sldChg>
      <pc:sldChg chg="addSp modSp">
        <pc:chgData name="Nazma Begum (2129437)" userId="S::2129437@student.uwtsd.ac.uk::87c9e8dd-d96a-4e51-8372-835dacdf97d5" providerId="AD" clId="Web-{CED59227-3885-222B-1B70-600AC7BF9EC5}" dt="2023-02-16T12:46:14.160" v="26" actId="20577"/>
        <pc:sldMkLst>
          <pc:docMk/>
          <pc:sldMk cId="54808986" sldId="259"/>
        </pc:sldMkLst>
        <pc:spChg chg="add mod">
          <ac:chgData name="Nazma Begum (2129437)" userId="S::2129437@student.uwtsd.ac.uk::87c9e8dd-d96a-4e51-8372-835dacdf97d5" providerId="AD" clId="Web-{CED59227-3885-222B-1B70-600AC7BF9EC5}" dt="2023-02-16T12:46:14.160" v="26" actId="20577"/>
          <ac:spMkLst>
            <pc:docMk/>
            <pc:sldMk cId="54808986" sldId="259"/>
            <ac:spMk id="3" creationId="{CC853356-0D01-51C4-20FD-619E1697F9C9}"/>
          </ac:spMkLst>
        </pc:spChg>
      </pc:sldChg>
      <pc:sldChg chg="modSp">
        <pc:chgData name="Nazma Begum (2129437)" userId="S::2129437@student.uwtsd.ac.uk::87c9e8dd-d96a-4e51-8372-835dacdf97d5" providerId="AD" clId="Web-{CED59227-3885-222B-1B70-600AC7BF9EC5}" dt="2023-02-16T12:51:52.044" v="64" actId="20577"/>
        <pc:sldMkLst>
          <pc:docMk/>
          <pc:sldMk cId="3656975230" sldId="263"/>
        </pc:sldMkLst>
        <pc:spChg chg="mod">
          <ac:chgData name="Nazma Begum (2129437)" userId="S::2129437@student.uwtsd.ac.uk::87c9e8dd-d96a-4e51-8372-835dacdf97d5" providerId="AD" clId="Web-{CED59227-3885-222B-1B70-600AC7BF9EC5}" dt="2023-02-16T12:51:52.044" v="64" actId="20577"/>
          <ac:spMkLst>
            <pc:docMk/>
            <pc:sldMk cId="3656975230" sldId="263"/>
            <ac:spMk id="3" creationId="{60523C5B-2FD1-305A-2691-74E83B07C4CF}"/>
          </ac:spMkLst>
        </pc:spChg>
      </pc:sldChg>
      <pc:sldChg chg="addSp modSp">
        <pc:chgData name="Nazma Begum (2129437)" userId="S::2129437@student.uwtsd.ac.uk::87c9e8dd-d96a-4e51-8372-835dacdf97d5" providerId="AD" clId="Web-{CED59227-3885-222B-1B70-600AC7BF9EC5}" dt="2023-02-16T12:48:04.272" v="51" actId="20577"/>
        <pc:sldMkLst>
          <pc:docMk/>
          <pc:sldMk cId="2164712486" sldId="266"/>
        </pc:sldMkLst>
        <pc:spChg chg="add mod">
          <ac:chgData name="Nazma Begum (2129437)" userId="S::2129437@student.uwtsd.ac.uk::87c9e8dd-d96a-4e51-8372-835dacdf97d5" providerId="AD" clId="Web-{CED59227-3885-222B-1B70-600AC7BF9EC5}" dt="2023-02-16T12:48:04.272" v="51" actId="20577"/>
          <ac:spMkLst>
            <pc:docMk/>
            <pc:sldMk cId="2164712486" sldId="266"/>
            <ac:spMk id="4" creationId="{A7847320-4841-F3E2-3DF4-2162220A87B8}"/>
          </ac:spMkLst>
        </pc:spChg>
      </pc:sldChg>
      <pc:sldChg chg="addSp modSp">
        <pc:chgData name="Nazma Begum (2129437)" userId="S::2129437@student.uwtsd.ac.uk::87c9e8dd-d96a-4e51-8372-835dacdf97d5" providerId="AD" clId="Web-{CED59227-3885-222B-1B70-600AC7BF9EC5}" dt="2023-02-16T12:47:21.459" v="41" actId="20577"/>
        <pc:sldMkLst>
          <pc:docMk/>
          <pc:sldMk cId="2841495791" sldId="267"/>
        </pc:sldMkLst>
        <pc:spChg chg="add mod">
          <ac:chgData name="Nazma Begum (2129437)" userId="S::2129437@student.uwtsd.ac.uk::87c9e8dd-d96a-4e51-8372-835dacdf97d5" providerId="AD" clId="Web-{CED59227-3885-222B-1B70-600AC7BF9EC5}" dt="2023-02-16T12:47:21.459" v="41" actId="20577"/>
          <ac:spMkLst>
            <pc:docMk/>
            <pc:sldMk cId="2841495791" sldId="267"/>
            <ac:spMk id="4" creationId="{0F8F629E-A45E-FD98-E324-D33FE4138D78}"/>
          </ac:spMkLst>
        </pc:spChg>
      </pc:sldChg>
      <pc:sldChg chg="addSp modSp new">
        <pc:chgData name="Nazma Begum (2129437)" userId="S::2129437@student.uwtsd.ac.uk::87c9e8dd-d96a-4e51-8372-835dacdf97d5" providerId="AD" clId="Web-{CED59227-3885-222B-1B70-600AC7BF9EC5}" dt="2023-02-16T12:54:08.582" v="89" actId="20577"/>
        <pc:sldMkLst>
          <pc:docMk/>
          <pc:sldMk cId="1854062958" sldId="268"/>
        </pc:sldMkLst>
        <pc:spChg chg="add mod">
          <ac:chgData name="Nazma Begum (2129437)" userId="S::2129437@student.uwtsd.ac.uk::87c9e8dd-d96a-4e51-8372-835dacdf97d5" providerId="AD" clId="Web-{CED59227-3885-222B-1B70-600AC7BF9EC5}" dt="2023-02-16T12:54:08.582" v="89" actId="20577"/>
          <ac:spMkLst>
            <pc:docMk/>
            <pc:sldMk cId="1854062958" sldId="268"/>
            <ac:spMk id="2" creationId="{24900A04-C204-22A1-0FDE-65D8266D61A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19DBFD-AA7D-4A95-B2C9-BA0C38DB03D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4589E98-99D8-47A4-8507-1DF919FA7748}">
      <dgm:prSet/>
      <dgm:spPr/>
      <dgm:t>
        <a:bodyPr/>
        <a:lstStyle/>
        <a:p>
          <a:r>
            <a:rPr lang="en-GB"/>
            <a:t>Name : Nazma Begum 2129437</a:t>
          </a:r>
          <a:endParaRPr lang="en-US"/>
        </a:p>
      </dgm:t>
    </dgm:pt>
    <dgm:pt modelId="{A6F7DA4A-52BD-4A02-B6A8-B25F9B9D4366}" type="parTrans" cxnId="{0C29C6B5-6C2A-487A-AAC2-F49988FBB7E3}">
      <dgm:prSet/>
      <dgm:spPr/>
      <dgm:t>
        <a:bodyPr/>
        <a:lstStyle/>
        <a:p>
          <a:endParaRPr lang="en-US"/>
        </a:p>
      </dgm:t>
    </dgm:pt>
    <dgm:pt modelId="{52DBC644-1F1A-4D5D-81B9-8B22B0E8DB38}" type="sibTrans" cxnId="{0C29C6B5-6C2A-487A-AAC2-F49988FBB7E3}">
      <dgm:prSet/>
      <dgm:spPr/>
      <dgm:t>
        <a:bodyPr/>
        <a:lstStyle/>
        <a:p>
          <a:endParaRPr lang="en-US"/>
        </a:p>
      </dgm:t>
    </dgm:pt>
    <dgm:pt modelId="{27C07420-410D-48B0-AC07-1FD00EF9F1A7}">
      <dgm:prSet/>
      <dgm:spPr/>
      <dgm:t>
        <a:bodyPr/>
        <a:lstStyle/>
        <a:p>
          <a:r>
            <a:rPr lang="en-GB"/>
            <a:t>Module : Psychology in Health and Social care</a:t>
          </a:r>
          <a:endParaRPr lang="en-US"/>
        </a:p>
      </dgm:t>
    </dgm:pt>
    <dgm:pt modelId="{FFF0D8C3-63C6-46F2-8654-645756B41ECB}" type="parTrans" cxnId="{C289459B-03A3-48F7-A3AB-582BE35B81E3}">
      <dgm:prSet/>
      <dgm:spPr/>
      <dgm:t>
        <a:bodyPr/>
        <a:lstStyle/>
        <a:p>
          <a:endParaRPr lang="en-US"/>
        </a:p>
      </dgm:t>
    </dgm:pt>
    <dgm:pt modelId="{17FEC968-B141-4FDA-A4AE-1F104496CA9A}" type="sibTrans" cxnId="{C289459B-03A3-48F7-A3AB-582BE35B81E3}">
      <dgm:prSet/>
      <dgm:spPr/>
      <dgm:t>
        <a:bodyPr/>
        <a:lstStyle/>
        <a:p>
          <a:endParaRPr lang="en-US"/>
        </a:p>
      </dgm:t>
    </dgm:pt>
    <dgm:pt modelId="{B8001EE3-F169-4A2B-B3D0-B8382F7A41FA}">
      <dgm:prSet/>
      <dgm:spPr/>
      <dgm:t>
        <a:bodyPr/>
        <a:lstStyle/>
        <a:p>
          <a:r>
            <a:rPr lang="en-GB"/>
            <a:t>Module Code : LCHS4006</a:t>
          </a:r>
          <a:endParaRPr lang="en-US"/>
        </a:p>
      </dgm:t>
    </dgm:pt>
    <dgm:pt modelId="{69B029B1-776E-4176-9B39-D5889B6C44B0}" type="parTrans" cxnId="{32185B3F-293E-4184-81D7-057D298E98D3}">
      <dgm:prSet/>
      <dgm:spPr/>
      <dgm:t>
        <a:bodyPr/>
        <a:lstStyle/>
        <a:p>
          <a:endParaRPr lang="en-US"/>
        </a:p>
      </dgm:t>
    </dgm:pt>
    <dgm:pt modelId="{B5CB08B0-DB5F-45F7-962C-B936E197D857}" type="sibTrans" cxnId="{32185B3F-293E-4184-81D7-057D298E98D3}">
      <dgm:prSet/>
      <dgm:spPr/>
      <dgm:t>
        <a:bodyPr/>
        <a:lstStyle/>
        <a:p>
          <a:endParaRPr lang="en-US"/>
        </a:p>
      </dgm:t>
    </dgm:pt>
    <dgm:pt modelId="{7747327D-4564-41EE-A6B1-59ED7C94058F}">
      <dgm:prSet/>
      <dgm:spPr/>
      <dgm:t>
        <a:bodyPr/>
        <a:lstStyle/>
        <a:p>
          <a:r>
            <a:rPr lang="en-GB"/>
            <a:t>Lecturer : Kennedy Obehwemu</a:t>
          </a:r>
          <a:endParaRPr lang="en-US"/>
        </a:p>
      </dgm:t>
    </dgm:pt>
    <dgm:pt modelId="{60A08A39-309C-4E9F-854F-E0674BD5A831}" type="parTrans" cxnId="{8D9771C6-7B49-458B-83D1-3C14B6897935}">
      <dgm:prSet/>
      <dgm:spPr/>
      <dgm:t>
        <a:bodyPr/>
        <a:lstStyle/>
        <a:p>
          <a:endParaRPr lang="en-US"/>
        </a:p>
      </dgm:t>
    </dgm:pt>
    <dgm:pt modelId="{91DDFDAB-2B80-4E09-BBBF-FBE6A1084AFF}" type="sibTrans" cxnId="{8D9771C6-7B49-458B-83D1-3C14B6897935}">
      <dgm:prSet/>
      <dgm:spPr/>
      <dgm:t>
        <a:bodyPr/>
        <a:lstStyle/>
        <a:p>
          <a:endParaRPr lang="en-US"/>
        </a:p>
      </dgm:t>
    </dgm:pt>
    <dgm:pt modelId="{0CE3280D-D0A4-43D7-A510-0DC9E355061C}" type="pres">
      <dgm:prSet presAssocID="{FC19DBFD-AA7D-4A95-B2C9-BA0C38DB03D5}" presName="linear" presStyleCnt="0">
        <dgm:presLayoutVars>
          <dgm:animLvl val="lvl"/>
          <dgm:resizeHandles val="exact"/>
        </dgm:presLayoutVars>
      </dgm:prSet>
      <dgm:spPr/>
    </dgm:pt>
    <dgm:pt modelId="{68CE733B-31E2-45F5-9623-94BDB5BD3FBF}" type="pres">
      <dgm:prSet presAssocID="{44589E98-99D8-47A4-8507-1DF919FA774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8EB56CB-0FC2-451F-A42C-86C09FABB06B}" type="pres">
      <dgm:prSet presAssocID="{52DBC644-1F1A-4D5D-81B9-8B22B0E8DB38}" presName="spacer" presStyleCnt="0"/>
      <dgm:spPr/>
    </dgm:pt>
    <dgm:pt modelId="{B8753B63-704F-4EE7-A5DA-A86F4829AA98}" type="pres">
      <dgm:prSet presAssocID="{27C07420-410D-48B0-AC07-1FD00EF9F1A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BEA4FF3-A1F5-4AD9-A50B-38FAAEFB0C67}" type="pres">
      <dgm:prSet presAssocID="{17FEC968-B141-4FDA-A4AE-1F104496CA9A}" presName="spacer" presStyleCnt="0"/>
      <dgm:spPr/>
    </dgm:pt>
    <dgm:pt modelId="{3050BDDA-37B8-492D-B22C-2CCC68F9E3AE}" type="pres">
      <dgm:prSet presAssocID="{B8001EE3-F169-4A2B-B3D0-B8382F7A41F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71A0CDA-E1B1-4D40-A39C-D51CD6CD231B}" type="pres">
      <dgm:prSet presAssocID="{B5CB08B0-DB5F-45F7-962C-B936E197D857}" presName="spacer" presStyleCnt="0"/>
      <dgm:spPr/>
    </dgm:pt>
    <dgm:pt modelId="{AC6AA5BB-AFF1-4495-BA70-0DAC513FE2DC}" type="pres">
      <dgm:prSet presAssocID="{7747327D-4564-41EE-A6B1-59ED7C94058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A6D1008-9E2F-4470-8EBB-2109891A5350}" type="presOf" srcId="{27C07420-410D-48B0-AC07-1FD00EF9F1A7}" destId="{B8753B63-704F-4EE7-A5DA-A86F4829AA98}" srcOrd="0" destOrd="0" presId="urn:microsoft.com/office/officeart/2005/8/layout/vList2"/>
    <dgm:cxn modelId="{7E6D6F35-AB90-4D6D-AD8D-DDF0ADF07D9D}" type="presOf" srcId="{B8001EE3-F169-4A2B-B3D0-B8382F7A41FA}" destId="{3050BDDA-37B8-492D-B22C-2CCC68F9E3AE}" srcOrd="0" destOrd="0" presId="urn:microsoft.com/office/officeart/2005/8/layout/vList2"/>
    <dgm:cxn modelId="{32185B3F-293E-4184-81D7-057D298E98D3}" srcId="{FC19DBFD-AA7D-4A95-B2C9-BA0C38DB03D5}" destId="{B8001EE3-F169-4A2B-B3D0-B8382F7A41FA}" srcOrd="2" destOrd="0" parTransId="{69B029B1-776E-4176-9B39-D5889B6C44B0}" sibTransId="{B5CB08B0-DB5F-45F7-962C-B936E197D857}"/>
    <dgm:cxn modelId="{73494740-9790-4149-8F6B-43F65BB64501}" type="presOf" srcId="{7747327D-4564-41EE-A6B1-59ED7C94058F}" destId="{AC6AA5BB-AFF1-4495-BA70-0DAC513FE2DC}" srcOrd="0" destOrd="0" presId="urn:microsoft.com/office/officeart/2005/8/layout/vList2"/>
    <dgm:cxn modelId="{C8A86357-D5BD-45AD-944F-B6FADCD37E19}" type="presOf" srcId="{FC19DBFD-AA7D-4A95-B2C9-BA0C38DB03D5}" destId="{0CE3280D-D0A4-43D7-A510-0DC9E355061C}" srcOrd="0" destOrd="0" presId="urn:microsoft.com/office/officeart/2005/8/layout/vList2"/>
    <dgm:cxn modelId="{C289459B-03A3-48F7-A3AB-582BE35B81E3}" srcId="{FC19DBFD-AA7D-4A95-B2C9-BA0C38DB03D5}" destId="{27C07420-410D-48B0-AC07-1FD00EF9F1A7}" srcOrd="1" destOrd="0" parTransId="{FFF0D8C3-63C6-46F2-8654-645756B41ECB}" sibTransId="{17FEC968-B141-4FDA-A4AE-1F104496CA9A}"/>
    <dgm:cxn modelId="{CB1D2BB5-A3B5-4D2E-9FE8-3D4DC38534B2}" type="presOf" srcId="{44589E98-99D8-47A4-8507-1DF919FA7748}" destId="{68CE733B-31E2-45F5-9623-94BDB5BD3FBF}" srcOrd="0" destOrd="0" presId="urn:microsoft.com/office/officeart/2005/8/layout/vList2"/>
    <dgm:cxn modelId="{0C29C6B5-6C2A-487A-AAC2-F49988FBB7E3}" srcId="{FC19DBFD-AA7D-4A95-B2C9-BA0C38DB03D5}" destId="{44589E98-99D8-47A4-8507-1DF919FA7748}" srcOrd="0" destOrd="0" parTransId="{A6F7DA4A-52BD-4A02-B6A8-B25F9B9D4366}" sibTransId="{52DBC644-1F1A-4D5D-81B9-8B22B0E8DB38}"/>
    <dgm:cxn modelId="{8D9771C6-7B49-458B-83D1-3C14B6897935}" srcId="{FC19DBFD-AA7D-4A95-B2C9-BA0C38DB03D5}" destId="{7747327D-4564-41EE-A6B1-59ED7C94058F}" srcOrd="3" destOrd="0" parTransId="{60A08A39-309C-4E9F-854F-E0674BD5A831}" sibTransId="{91DDFDAB-2B80-4E09-BBBF-FBE6A1084AFF}"/>
    <dgm:cxn modelId="{F717C196-C09F-480E-A3E1-77A23FF4B9AF}" type="presParOf" srcId="{0CE3280D-D0A4-43D7-A510-0DC9E355061C}" destId="{68CE733B-31E2-45F5-9623-94BDB5BD3FBF}" srcOrd="0" destOrd="0" presId="urn:microsoft.com/office/officeart/2005/8/layout/vList2"/>
    <dgm:cxn modelId="{FF5AA558-8030-4155-ABBA-B9F753A38380}" type="presParOf" srcId="{0CE3280D-D0A4-43D7-A510-0DC9E355061C}" destId="{78EB56CB-0FC2-451F-A42C-86C09FABB06B}" srcOrd="1" destOrd="0" presId="urn:microsoft.com/office/officeart/2005/8/layout/vList2"/>
    <dgm:cxn modelId="{47FD226B-8391-4FD6-9089-7613EDC206FD}" type="presParOf" srcId="{0CE3280D-D0A4-43D7-A510-0DC9E355061C}" destId="{B8753B63-704F-4EE7-A5DA-A86F4829AA98}" srcOrd="2" destOrd="0" presId="urn:microsoft.com/office/officeart/2005/8/layout/vList2"/>
    <dgm:cxn modelId="{C90B6B1D-F87D-4678-9965-5A358E1D51D9}" type="presParOf" srcId="{0CE3280D-D0A4-43D7-A510-0DC9E355061C}" destId="{6BEA4FF3-A1F5-4AD9-A50B-38FAAEFB0C67}" srcOrd="3" destOrd="0" presId="urn:microsoft.com/office/officeart/2005/8/layout/vList2"/>
    <dgm:cxn modelId="{3D468380-030E-45B9-A808-544EB6B77E5E}" type="presParOf" srcId="{0CE3280D-D0A4-43D7-A510-0DC9E355061C}" destId="{3050BDDA-37B8-492D-B22C-2CCC68F9E3AE}" srcOrd="4" destOrd="0" presId="urn:microsoft.com/office/officeart/2005/8/layout/vList2"/>
    <dgm:cxn modelId="{AD36FBCC-6955-4D0A-B24E-9B7C6F2FA3D0}" type="presParOf" srcId="{0CE3280D-D0A4-43D7-A510-0DC9E355061C}" destId="{871A0CDA-E1B1-4D40-A39C-D51CD6CD231B}" srcOrd="5" destOrd="0" presId="urn:microsoft.com/office/officeart/2005/8/layout/vList2"/>
    <dgm:cxn modelId="{E7410C99-62DD-473A-8BD4-BA1B700AB4A0}" type="presParOf" srcId="{0CE3280D-D0A4-43D7-A510-0DC9E355061C}" destId="{AC6AA5BB-AFF1-4495-BA70-0DAC513FE2D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48E91B-E91E-4F7E-95BD-04FE42FB3E22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C0E49E3-468E-48DB-9ECD-FBE5051A6349}">
      <dgm:prSet/>
      <dgm:spPr/>
      <dgm:t>
        <a:bodyPr/>
        <a:lstStyle/>
        <a:p>
          <a:pPr rtl="0"/>
          <a:r>
            <a:rPr lang="en-US" b="1" dirty="0"/>
            <a:t>Swiss psychologist</a:t>
          </a:r>
          <a:r>
            <a:rPr lang="en-US" b="1" dirty="0">
              <a:latin typeface="Trebuchet MS" panose="020B0603020202020204"/>
            </a:rPr>
            <a:t> Born 1896</a:t>
          </a:r>
          <a:endParaRPr lang="en-US" dirty="0"/>
        </a:p>
      </dgm:t>
    </dgm:pt>
    <dgm:pt modelId="{0F9648D2-0C23-4183-86ED-3C19AD002489}" type="parTrans" cxnId="{76179BB7-0805-4162-AF92-F0FBFA7C2571}">
      <dgm:prSet/>
      <dgm:spPr/>
      <dgm:t>
        <a:bodyPr/>
        <a:lstStyle/>
        <a:p>
          <a:endParaRPr lang="en-US"/>
        </a:p>
      </dgm:t>
    </dgm:pt>
    <dgm:pt modelId="{369FAC97-BFA9-4232-BDDB-1255CE12D530}" type="sibTrans" cxnId="{76179BB7-0805-4162-AF92-F0FBFA7C2571}">
      <dgm:prSet/>
      <dgm:spPr/>
      <dgm:t>
        <a:bodyPr/>
        <a:lstStyle/>
        <a:p>
          <a:endParaRPr lang="en-US"/>
        </a:p>
      </dgm:t>
    </dgm:pt>
    <dgm:pt modelId="{0B42A659-CC81-4EE6-A8F2-DA57E99AFD54}">
      <dgm:prSet/>
      <dgm:spPr/>
      <dgm:t>
        <a:bodyPr/>
        <a:lstStyle/>
        <a:p>
          <a:r>
            <a:rPr lang="en-US" b="1" dirty="0"/>
            <a:t>Theory looks at how children develop throughout childhood</a:t>
          </a:r>
          <a:endParaRPr lang="en-US" dirty="0"/>
        </a:p>
      </dgm:t>
    </dgm:pt>
    <dgm:pt modelId="{28BF8C3E-BC08-467D-A514-5554B00FA868}" type="parTrans" cxnId="{AB065D2B-0DD9-47D7-A349-FE56EAB46E99}">
      <dgm:prSet/>
      <dgm:spPr/>
      <dgm:t>
        <a:bodyPr/>
        <a:lstStyle/>
        <a:p>
          <a:endParaRPr lang="en-US"/>
        </a:p>
      </dgm:t>
    </dgm:pt>
    <dgm:pt modelId="{B357DB98-8E38-47CE-A46E-4F99F9B36FDC}" type="sibTrans" cxnId="{AB065D2B-0DD9-47D7-A349-FE56EAB46E99}">
      <dgm:prSet/>
      <dgm:spPr/>
      <dgm:t>
        <a:bodyPr/>
        <a:lstStyle/>
        <a:p>
          <a:endParaRPr lang="en-US"/>
        </a:p>
      </dgm:t>
    </dgm:pt>
    <dgm:pt modelId="{94539824-A794-418A-A37E-FE7C852410CA}">
      <dgm:prSet/>
      <dgm:spPr/>
      <dgm:t>
        <a:bodyPr/>
        <a:lstStyle/>
        <a:p>
          <a:r>
            <a:rPr lang="en-US" b="1" dirty="0"/>
            <a:t>Even today Piaget is known for his research on children's cognitive development (Cherry, 2022)</a:t>
          </a:r>
          <a:endParaRPr lang="en-US" dirty="0"/>
        </a:p>
      </dgm:t>
    </dgm:pt>
    <dgm:pt modelId="{9B14594E-1986-4376-94FB-CBC0A694BD86}" type="parTrans" cxnId="{42371E3C-9323-422C-AB7B-6B0A4E630E8F}">
      <dgm:prSet/>
      <dgm:spPr/>
      <dgm:t>
        <a:bodyPr/>
        <a:lstStyle/>
        <a:p>
          <a:endParaRPr lang="en-US"/>
        </a:p>
      </dgm:t>
    </dgm:pt>
    <dgm:pt modelId="{4FB9813F-3C92-4803-9BA7-CF21118E4B10}" type="sibTrans" cxnId="{42371E3C-9323-422C-AB7B-6B0A4E630E8F}">
      <dgm:prSet/>
      <dgm:spPr/>
      <dgm:t>
        <a:bodyPr/>
        <a:lstStyle/>
        <a:p>
          <a:endParaRPr lang="en-US"/>
        </a:p>
      </dgm:t>
    </dgm:pt>
    <dgm:pt modelId="{434BFE16-9241-4CB7-8818-133C4ABA1682}">
      <dgm:prSet/>
      <dgm:spPr/>
      <dgm:t>
        <a:bodyPr/>
        <a:lstStyle/>
        <a:p>
          <a:pPr rtl="0"/>
          <a:r>
            <a:rPr lang="en-US" b="1" dirty="0"/>
            <a:t>4 stages of</a:t>
          </a:r>
          <a:r>
            <a:rPr lang="en-US" b="1" dirty="0">
              <a:latin typeface="Trebuchet MS" panose="020B0603020202020204"/>
            </a:rPr>
            <a:t> </a:t>
          </a:r>
          <a:r>
            <a:rPr lang="en-US" b="1" dirty="0"/>
            <a:t> </a:t>
          </a:r>
          <a:r>
            <a:rPr lang="en-US" b="1" dirty="0">
              <a:latin typeface="Trebuchet MS" panose="020B0603020202020204"/>
            </a:rPr>
            <a:t>development Piaget</a:t>
          </a:r>
          <a:r>
            <a:rPr lang="en-US" b="1" dirty="0"/>
            <a:t> theory</a:t>
          </a:r>
          <a:endParaRPr lang="en-US" dirty="0"/>
        </a:p>
      </dgm:t>
    </dgm:pt>
    <dgm:pt modelId="{2820455B-0FFF-4177-AC4E-E984BD28C95B}" type="parTrans" cxnId="{190982BB-F32A-43E6-8D84-BAFE89C810AC}">
      <dgm:prSet/>
      <dgm:spPr/>
      <dgm:t>
        <a:bodyPr/>
        <a:lstStyle/>
        <a:p>
          <a:endParaRPr lang="en-US"/>
        </a:p>
      </dgm:t>
    </dgm:pt>
    <dgm:pt modelId="{5B47268E-1443-4ED9-A523-4B9DF564AB69}" type="sibTrans" cxnId="{190982BB-F32A-43E6-8D84-BAFE89C810AC}">
      <dgm:prSet/>
      <dgm:spPr/>
      <dgm:t>
        <a:bodyPr/>
        <a:lstStyle/>
        <a:p>
          <a:endParaRPr lang="en-US"/>
        </a:p>
      </dgm:t>
    </dgm:pt>
    <dgm:pt modelId="{A1EC7D6A-15FA-4EB1-A4EB-5E89963E5B92}">
      <dgm:prSet/>
      <dgm:spPr/>
      <dgm:t>
        <a:bodyPr/>
        <a:lstStyle/>
        <a:p>
          <a:r>
            <a:rPr lang="en-US" b="1" dirty="0"/>
            <a:t>0-2 sensorimotor stage ...Children develop from experience and movement</a:t>
          </a:r>
          <a:endParaRPr lang="en-US" dirty="0"/>
        </a:p>
      </dgm:t>
    </dgm:pt>
    <dgm:pt modelId="{755EA693-D22B-4F58-9ABB-978F7F91698A}" type="parTrans" cxnId="{2A2D1FFA-9443-4C82-B972-7A65BCDA48E1}">
      <dgm:prSet/>
      <dgm:spPr/>
      <dgm:t>
        <a:bodyPr/>
        <a:lstStyle/>
        <a:p>
          <a:endParaRPr lang="en-US"/>
        </a:p>
      </dgm:t>
    </dgm:pt>
    <dgm:pt modelId="{4201D599-B00D-49DC-A43D-25F63E2F53F3}" type="sibTrans" cxnId="{2A2D1FFA-9443-4C82-B972-7A65BCDA48E1}">
      <dgm:prSet/>
      <dgm:spPr/>
      <dgm:t>
        <a:bodyPr/>
        <a:lstStyle/>
        <a:p>
          <a:endParaRPr lang="en-US"/>
        </a:p>
      </dgm:t>
    </dgm:pt>
    <dgm:pt modelId="{58B542AC-94C9-45FF-8B0B-DE0E4BBDDC52}" type="pres">
      <dgm:prSet presAssocID="{7848E91B-E91E-4F7E-95BD-04FE42FB3E22}" presName="diagram" presStyleCnt="0">
        <dgm:presLayoutVars>
          <dgm:dir/>
          <dgm:resizeHandles val="exact"/>
        </dgm:presLayoutVars>
      </dgm:prSet>
      <dgm:spPr/>
    </dgm:pt>
    <dgm:pt modelId="{7DB78FF8-C580-44FA-96E0-2D2714E86B67}" type="pres">
      <dgm:prSet presAssocID="{BC0E49E3-468E-48DB-9ECD-FBE5051A6349}" presName="node" presStyleLbl="node1" presStyleIdx="0" presStyleCnt="5">
        <dgm:presLayoutVars>
          <dgm:bulletEnabled val="1"/>
        </dgm:presLayoutVars>
      </dgm:prSet>
      <dgm:spPr/>
    </dgm:pt>
    <dgm:pt modelId="{7EC348E5-046E-46F2-BCF6-A0E2C0A43E94}" type="pres">
      <dgm:prSet presAssocID="{369FAC97-BFA9-4232-BDDB-1255CE12D530}" presName="sibTrans" presStyleCnt="0"/>
      <dgm:spPr/>
    </dgm:pt>
    <dgm:pt modelId="{B9185456-42D1-450C-897A-385BCFE824F3}" type="pres">
      <dgm:prSet presAssocID="{0B42A659-CC81-4EE6-A8F2-DA57E99AFD54}" presName="node" presStyleLbl="node1" presStyleIdx="1" presStyleCnt="5">
        <dgm:presLayoutVars>
          <dgm:bulletEnabled val="1"/>
        </dgm:presLayoutVars>
      </dgm:prSet>
      <dgm:spPr/>
    </dgm:pt>
    <dgm:pt modelId="{6C1F04EB-683C-4A71-8F3F-D60DE4307312}" type="pres">
      <dgm:prSet presAssocID="{B357DB98-8E38-47CE-A46E-4F99F9B36FDC}" presName="sibTrans" presStyleCnt="0"/>
      <dgm:spPr/>
    </dgm:pt>
    <dgm:pt modelId="{BDC3008A-A9E7-4C78-A4DC-81BCC97B431A}" type="pres">
      <dgm:prSet presAssocID="{94539824-A794-418A-A37E-FE7C852410CA}" presName="node" presStyleLbl="node1" presStyleIdx="2" presStyleCnt="5">
        <dgm:presLayoutVars>
          <dgm:bulletEnabled val="1"/>
        </dgm:presLayoutVars>
      </dgm:prSet>
      <dgm:spPr/>
    </dgm:pt>
    <dgm:pt modelId="{3F83B8FF-373F-46BD-8D93-74CC1F08C317}" type="pres">
      <dgm:prSet presAssocID="{4FB9813F-3C92-4803-9BA7-CF21118E4B10}" presName="sibTrans" presStyleCnt="0"/>
      <dgm:spPr/>
    </dgm:pt>
    <dgm:pt modelId="{6E23E117-61B0-4E95-8496-40E6493AAFF9}" type="pres">
      <dgm:prSet presAssocID="{434BFE16-9241-4CB7-8818-133C4ABA1682}" presName="node" presStyleLbl="node1" presStyleIdx="3" presStyleCnt="5">
        <dgm:presLayoutVars>
          <dgm:bulletEnabled val="1"/>
        </dgm:presLayoutVars>
      </dgm:prSet>
      <dgm:spPr/>
    </dgm:pt>
    <dgm:pt modelId="{B0F884DF-7D3D-4858-949D-118DA249DE79}" type="pres">
      <dgm:prSet presAssocID="{5B47268E-1443-4ED9-A523-4B9DF564AB69}" presName="sibTrans" presStyleCnt="0"/>
      <dgm:spPr/>
    </dgm:pt>
    <dgm:pt modelId="{1EF180C7-26E3-4195-A5FF-4BA4291C1D90}" type="pres">
      <dgm:prSet presAssocID="{A1EC7D6A-15FA-4EB1-A4EB-5E89963E5B92}" presName="node" presStyleLbl="node1" presStyleIdx="4" presStyleCnt="5">
        <dgm:presLayoutVars>
          <dgm:bulletEnabled val="1"/>
        </dgm:presLayoutVars>
      </dgm:prSet>
      <dgm:spPr/>
    </dgm:pt>
  </dgm:ptLst>
  <dgm:cxnLst>
    <dgm:cxn modelId="{AB065D2B-0DD9-47D7-A349-FE56EAB46E99}" srcId="{7848E91B-E91E-4F7E-95BD-04FE42FB3E22}" destId="{0B42A659-CC81-4EE6-A8F2-DA57E99AFD54}" srcOrd="1" destOrd="0" parTransId="{28BF8C3E-BC08-467D-A514-5554B00FA868}" sibTransId="{B357DB98-8E38-47CE-A46E-4F99F9B36FDC}"/>
    <dgm:cxn modelId="{47BBB43B-541D-4A24-9582-7132DD616609}" type="presOf" srcId="{BC0E49E3-468E-48DB-9ECD-FBE5051A6349}" destId="{7DB78FF8-C580-44FA-96E0-2D2714E86B67}" srcOrd="0" destOrd="0" presId="urn:microsoft.com/office/officeart/2005/8/layout/default"/>
    <dgm:cxn modelId="{42371E3C-9323-422C-AB7B-6B0A4E630E8F}" srcId="{7848E91B-E91E-4F7E-95BD-04FE42FB3E22}" destId="{94539824-A794-418A-A37E-FE7C852410CA}" srcOrd="2" destOrd="0" parTransId="{9B14594E-1986-4376-94FB-CBC0A694BD86}" sibTransId="{4FB9813F-3C92-4803-9BA7-CF21118E4B10}"/>
    <dgm:cxn modelId="{637BBF40-DE60-4CB1-9DA5-38572368000E}" type="presOf" srcId="{7848E91B-E91E-4F7E-95BD-04FE42FB3E22}" destId="{58B542AC-94C9-45FF-8B0B-DE0E4BBDDC52}" srcOrd="0" destOrd="0" presId="urn:microsoft.com/office/officeart/2005/8/layout/default"/>
    <dgm:cxn modelId="{1E2EF98F-6155-4D91-AF19-0C0AEDFBFAE9}" type="presOf" srcId="{0B42A659-CC81-4EE6-A8F2-DA57E99AFD54}" destId="{B9185456-42D1-450C-897A-385BCFE824F3}" srcOrd="0" destOrd="0" presId="urn:microsoft.com/office/officeart/2005/8/layout/default"/>
    <dgm:cxn modelId="{A1410CAE-D73A-44AC-99EC-FED606FB52F5}" type="presOf" srcId="{434BFE16-9241-4CB7-8818-133C4ABA1682}" destId="{6E23E117-61B0-4E95-8496-40E6493AAFF9}" srcOrd="0" destOrd="0" presId="urn:microsoft.com/office/officeart/2005/8/layout/default"/>
    <dgm:cxn modelId="{76179BB7-0805-4162-AF92-F0FBFA7C2571}" srcId="{7848E91B-E91E-4F7E-95BD-04FE42FB3E22}" destId="{BC0E49E3-468E-48DB-9ECD-FBE5051A6349}" srcOrd="0" destOrd="0" parTransId="{0F9648D2-0C23-4183-86ED-3C19AD002489}" sibTransId="{369FAC97-BFA9-4232-BDDB-1255CE12D530}"/>
    <dgm:cxn modelId="{190982BB-F32A-43E6-8D84-BAFE89C810AC}" srcId="{7848E91B-E91E-4F7E-95BD-04FE42FB3E22}" destId="{434BFE16-9241-4CB7-8818-133C4ABA1682}" srcOrd="3" destOrd="0" parTransId="{2820455B-0FFF-4177-AC4E-E984BD28C95B}" sibTransId="{5B47268E-1443-4ED9-A523-4B9DF564AB69}"/>
    <dgm:cxn modelId="{3471A3DA-5D7B-4629-91B7-95EF32BBF02D}" type="presOf" srcId="{A1EC7D6A-15FA-4EB1-A4EB-5E89963E5B92}" destId="{1EF180C7-26E3-4195-A5FF-4BA4291C1D90}" srcOrd="0" destOrd="0" presId="urn:microsoft.com/office/officeart/2005/8/layout/default"/>
    <dgm:cxn modelId="{D37D36E7-DA4D-44E4-AC87-F006C739D016}" type="presOf" srcId="{94539824-A794-418A-A37E-FE7C852410CA}" destId="{BDC3008A-A9E7-4C78-A4DC-81BCC97B431A}" srcOrd="0" destOrd="0" presId="urn:microsoft.com/office/officeart/2005/8/layout/default"/>
    <dgm:cxn modelId="{2A2D1FFA-9443-4C82-B972-7A65BCDA48E1}" srcId="{7848E91B-E91E-4F7E-95BD-04FE42FB3E22}" destId="{A1EC7D6A-15FA-4EB1-A4EB-5E89963E5B92}" srcOrd="4" destOrd="0" parTransId="{755EA693-D22B-4F58-9ABB-978F7F91698A}" sibTransId="{4201D599-B00D-49DC-A43D-25F63E2F53F3}"/>
    <dgm:cxn modelId="{03B9D184-6B78-4581-BEB3-4C890199334C}" type="presParOf" srcId="{58B542AC-94C9-45FF-8B0B-DE0E4BBDDC52}" destId="{7DB78FF8-C580-44FA-96E0-2D2714E86B67}" srcOrd="0" destOrd="0" presId="urn:microsoft.com/office/officeart/2005/8/layout/default"/>
    <dgm:cxn modelId="{8956510C-7AE1-4292-A9E6-4B244AFA8EDE}" type="presParOf" srcId="{58B542AC-94C9-45FF-8B0B-DE0E4BBDDC52}" destId="{7EC348E5-046E-46F2-BCF6-A0E2C0A43E94}" srcOrd="1" destOrd="0" presId="urn:microsoft.com/office/officeart/2005/8/layout/default"/>
    <dgm:cxn modelId="{29AB4667-9972-4A64-9795-407CA10E85E7}" type="presParOf" srcId="{58B542AC-94C9-45FF-8B0B-DE0E4BBDDC52}" destId="{B9185456-42D1-450C-897A-385BCFE824F3}" srcOrd="2" destOrd="0" presId="urn:microsoft.com/office/officeart/2005/8/layout/default"/>
    <dgm:cxn modelId="{38EBF0C1-9430-488A-A22A-6F9880179BB0}" type="presParOf" srcId="{58B542AC-94C9-45FF-8B0B-DE0E4BBDDC52}" destId="{6C1F04EB-683C-4A71-8F3F-D60DE4307312}" srcOrd="3" destOrd="0" presId="urn:microsoft.com/office/officeart/2005/8/layout/default"/>
    <dgm:cxn modelId="{F111221B-2BB7-4F30-B345-2CDAF3407E44}" type="presParOf" srcId="{58B542AC-94C9-45FF-8B0B-DE0E4BBDDC52}" destId="{BDC3008A-A9E7-4C78-A4DC-81BCC97B431A}" srcOrd="4" destOrd="0" presId="urn:microsoft.com/office/officeart/2005/8/layout/default"/>
    <dgm:cxn modelId="{A08561D8-725C-457F-BEDD-F19EAF25F3C9}" type="presParOf" srcId="{58B542AC-94C9-45FF-8B0B-DE0E4BBDDC52}" destId="{3F83B8FF-373F-46BD-8D93-74CC1F08C317}" srcOrd="5" destOrd="0" presId="urn:microsoft.com/office/officeart/2005/8/layout/default"/>
    <dgm:cxn modelId="{C6CDC22D-5654-467B-B16D-A39C0E44F89E}" type="presParOf" srcId="{58B542AC-94C9-45FF-8B0B-DE0E4BBDDC52}" destId="{6E23E117-61B0-4E95-8496-40E6493AAFF9}" srcOrd="6" destOrd="0" presId="urn:microsoft.com/office/officeart/2005/8/layout/default"/>
    <dgm:cxn modelId="{86336AD4-6517-41CC-B929-A9217DA0656B}" type="presParOf" srcId="{58B542AC-94C9-45FF-8B0B-DE0E4BBDDC52}" destId="{B0F884DF-7D3D-4858-949D-118DA249DE79}" srcOrd="7" destOrd="0" presId="urn:microsoft.com/office/officeart/2005/8/layout/default"/>
    <dgm:cxn modelId="{6BA21E10-AF2B-4FA9-B902-4B7927C2344C}" type="presParOf" srcId="{58B542AC-94C9-45FF-8B0B-DE0E4BBDDC52}" destId="{1EF180C7-26E3-4195-A5FF-4BA4291C1D9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CE733B-31E2-45F5-9623-94BDB5BD3FBF}">
      <dsp:nvSpPr>
        <dsp:cNvPr id="0" name=""/>
        <dsp:cNvSpPr/>
      </dsp:nvSpPr>
      <dsp:spPr>
        <a:xfrm>
          <a:off x="0" y="494"/>
          <a:ext cx="6692813" cy="11407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Name : Nazma Begum 2129437</a:t>
          </a:r>
          <a:endParaRPr lang="en-US" sz="3000" kern="1200"/>
        </a:p>
      </dsp:txBody>
      <dsp:txXfrm>
        <a:off x="55687" y="56181"/>
        <a:ext cx="6581439" cy="1029376"/>
      </dsp:txXfrm>
    </dsp:sp>
    <dsp:sp modelId="{B8753B63-704F-4EE7-A5DA-A86F4829AA98}">
      <dsp:nvSpPr>
        <dsp:cNvPr id="0" name=""/>
        <dsp:cNvSpPr/>
      </dsp:nvSpPr>
      <dsp:spPr>
        <a:xfrm>
          <a:off x="0" y="1227644"/>
          <a:ext cx="6692813" cy="1140750"/>
        </a:xfrm>
        <a:prstGeom prst="roundRect">
          <a:avLst/>
        </a:prstGeom>
        <a:gradFill rotWithShape="0">
          <a:gsLst>
            <a:gs pos="0">
              <a:schemeClr val="accent2">
                <a:hueOff val="-482067"/>
                <a:satOff val="-3308"/>
                <a:lumOff val="1699"/>
                <a:alphaOff val="0"/>
                <a:tint val="96000"/>
                <a:lumMod val="100000"/>
              </a:schemeClr>
            </a:gs>
            <a:gs pos="78000">
              <a:schemeClr val="accent2">
                <a:hueOff val="-482067"/>
                <a:satOff val="-3308"/>
                <a:lumOff val="169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Module : Psychology in Health and Social care</a:t>
          </a:r>
          <a:endParaRPr lang="en-US" sz="3000" kern="1200"/>
        </a:p>
      </dsp:txBody>
      <dsp:txXfrm>
        <a:off x="55687" y="1283331"/>
        <a:ext cx="6581439" cy="1029376"/>
      </dsp:txXfrm>
    </dsp:sp>
    <dsp:sp modelId="{3050BDDA-37B8-492D-B22C-2CCC68F9E3AE}">
      <dsp:nvSpPr>
        <dsp:cNvPr id="0" name=""/>
        <dsp:cNvSpPr/>
      </dsp:nvSpPr>
      <dsp:spPr>
        <a:xfrm>
          <a:off x="0" y="2454795"/>
          <a:ext cx="6692813" cy="1140750"/>
        </a:xfrm>
        <a:prstGeom prst="roundRect">
          <a:avLst/>
        </a:prstGeom>
        <a:gradFill rotWithShape="0">
          <a:gsLst>
            <a:gs pos="0">
              <a:schemeClr val="accent2">
                <a:hueOff val="-964133"/>
                <a:satOff val="-6616"/>
                <a:lumOff val="3399"/>
                <a:alphaOff val="0"/>
                <a:tint val="96000"/>
                <a:lumMod val="100000"/>
              </a:schemeClr>
            </a:gs>
            <a:gs pos="78000">
              <a:schemeClr val="accent2">
                <a:hueOff val="-964133"/>
                <a:satOff val="-6616"/>
                <a:lumOff val="339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Module Code : LCHS4006</a:t>
          </a:r>
          <a:endParaRPr lang="en-US" sz="3000" kern="1200"/>
        </a:p>
      </dsp:txBody>
      <dsp:txXfrm>
        <a:off x="55687" y="2510482"/>
        <a:ext cx="6581439" cy="1029376"/>
      </dsp:txXfrm>
    </dsp:sp>
    <dsp:sp modelId="{AC6AA5BB-AFF1-4495-BA70-0DAC513FE2DC}">
      <dsp:nvSpPr>
        <dsp:cNvPr id="0" name=""/>
        <dsp:cNvSpPr/>
      </dsp:nvSpPr>
      <dsp:spPr>
        <a:xfrm>
          <a:off x="0" y="3681945"/>
          <a:ext cx="6692813" cy="1140750"/>
        </a:xfrm>
        <a:prstGeom prst="roundRect">
          <a:avLst/>
        </a:prstGeom>
        <a:gradFill rotWithShape="0">
          <a:gsLst>
            <a:gs pos="0">
              <a:schemeClr val="accent2">
                <a:hueOff val="-1446200"/>
                <a:satOff val="-9924"/>
                <a:lumOff val="5098"/>
                <a:alphaOff val="0"/>
                <a:tint val="96000"/>
                <a:lumMod val="100000"/>
              </a:schemeClr>
            </a:gs>
            <a:gs pos="78000">
              <a:schemeClr val="accent2">
                <a:hueOff val="-1446200"/>
                <a:satOff val="-9924"/>
                <a:lumOff val="509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Lecturer : Kennedy Obehwemu</a:t>
          </a:r>
          <a:endParaRPr lang="en-US" sz="3000" kern="1200"/>
        </a:p>
      </dsp:txBody>
      <dsp:txXfrm>
        <a:off x="55687" y="3737632"/>
        <a:ext cx="6581439" cy="10293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B78FF8-C580-44FA-96E0-2D2714E86B67}">
      <dsp:nvSpPr>
        <dsp:cNvPr id="0" name=""/>
        <dsp:cNvSpPr/>
      </dsp:nvSpPr>
      <dsp:spPr>
        <a:xfrm>
          <a:off x="0" y="194592"/>
          <a:ext cx="2686347" cy="161180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Swiss psychologist</a:t>
          </a:r>
          <a:r>
            <a:rPr lang="en-US" sz="1800" b="1" kern="1200" dirty="0">
              <a:latin typeface="Trebuchet MS" panose="020B0603020202020204"/>
            </a:rPr>
            <a:t> Born 1896</a:t>
          </a:r>
          <a:endParaRPr lang="en-US" sz="1800" kern="1200" dirty="0"/>
        </a:p>
      </dsp:txBody>
      <dsp:txXfrm>
        <a:off x="0" y="194592"/>
        <a:ext cx="2686347" cy="1611808"/>
      </dsp:txXfrm>
    </dsp:sp>
    <dsp:sp modelId="{B9185456-42D1-450C-897A-385BCFE824F3}">
      <dsp:nvSpPr>
        <dsp:cNvPr id="0" name=""/>
        <dsp:cNvSpPr/>
      </dsp:nvSpPr>
      <dsp:spPr>
        <a:xfrm>
          <a:off x="2954982" y="194592"/>
          <a:ext cx="2686347" cy="1611808"/>
        </a:xfrm>
        <a:prstGeom prst="rect">
          <a:avLst/>
        </a:prstGeom>
        <a:solidFill>
          <a:schemeClr val="accent5">
            <a:hueOff val="196862"/>
            <a:satOff val="10572"/>
            <a:lumOff val="-382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Theory looks at how children develop throughout childhood</a:t>
          </a:r>
          <a:endParaRPr lang="en-US" sz="1800" kern="1200" dirty="0"/>
        </a:p>
      </dsp:txBody>
      <dsp:txXfrm>
        <a:off x="2954982" y="194592"/>
        <a:ext cx="2686347" cy="1611808"/>
      </dsp:txXfrm>
    </dsp:sp>
    <dsp:sp modelId="{BDC3008A-A9E7-4C78-A4DC-81BCC97B431A}">
      <dsp:nvSpPr>
        <dsp:cNvPr id="0" name=""/>
        <dsp:cNvSpPr/>
      </dsp:nvSpPr>
      <dsp:spPr>
        <a:xfrm>
          <a:off x="5909964" y="194592"/>
          <a:ext cx="2686347" cy="1611808"/>
        </a:xfrm>
        <a:prstGeom prst="rect">
          <a:avLst/>
        </a:prstGeom>
        <a:solidFill>
          <a:schemeClr val="accent5">
            <a:hueOff val="393725"/>
            <a:satOff val="21144"/>
            <a:lumOff val="-764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Even today Piaget is known for his research on children's cognitive development (Cherry, 2022)</a:t>
          </a:r>
          <a:endParaRPr lang="en-US" sz="1800" kern="1200" dirty="0"/>
        </a:p>
      </dsp:txBody>
      <dsp:txXfrm>
        <a:off x="5909964" y="194592"/>
        <a:ext cx="2686347" cy="1611808"/>
      </dsp:txXfrm>
    </dsp:sp>
    <dsp:sp modelId="{6E23E117-61B0-4E95-8496-40E6493AAFF9}">
      <dsp:nvSpPr>
        <dsp:cNvPr id="0" name=""/>
        <dsp:cNvSpPr/>
      </dsp:nvSpPr>
      <dsp:spPr>
        <a:xfrm>
          <a:off x="1477491" y="2075035"/>
          <a:ext cx="2686347" cy="1611808"/>
        </a:xfrm>
        <a:prstGeom prst="rect">
          <a:avLst/>
        </a:prstGeom>
        <a:solidFill>
          <a:schemeClr val="accent5">
            <a:hueOff val="590587"/>
            <a:satOff val="31716"/>
            <a:lumOff val="-1147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4 stages of</a:t>
          </a:r>
          <a:r>
            <a:rPr lang="en-US" sz="1800" b="1" kern="1200" dirty="0">
              <a:latin typeface="Trebuchet MS" panose="020B0603020202020204"/>
            </a:rPr>
            <a:t> </a:t>
          </a:r>
          <a:r>
            <a:rPr lang="en-US" sz="1800" b="1" kern="1200" dirty="0"/>
            <a:t> </a:t>
          </a:r>
          <a:r>
            <a:rPr lang="en-US" sz="1800" b="1" kern="1200" dirty="0">
              <a:latin typeface="Trebuchet MS" panose="020B0603020202020204"/>
            </a:rPr>
            <a:t>development Piaget</a:t>
          </a:r>
          <a:r>
            <a:rPr lang="en-US" sz="1800" b="1" kern="1200" dirty="0"/>
            <a:t> theory</a:t>
          </a:r>
          <a:endParaRPr lang="en-US" sz="1800" kern="1200" dirty="0"/>
        </a:p>
      </dsp:txBody>
      <dsp:txXfrm>
        <a:off x="1477491" y="2075035"/>
        <a:ext cx="2686347" cy="1611808"/>
      </dsp:txXfrm>
    </dsp:sp>
    <dsp:sp modelId="{1EF180C7-26E3-4195-A5FF-4BA4291C1D90}">
      <dsp:nvSpPr>
        <dsp:cNvPr id="0" name=""/>
        <dsp:cNvSpPr/>
      </dsp:nvSpPr>
      <dsp:spPr>
        <a:xfrm>
          <a:off x="4432473" y="2075035"/>
          <a:ext cx="2686347" cy="1611808"/>
        </a:xfrm>
        <a:prstGeom prst="rect">
          <a:avLst/>
        </a:prstGeom>
        <a:solidFill>
          <a:schemeClr val="accent5">
            <a:hueOff val="787450"/>
            <a:satOff val="42288"/>
            <a:lumOff val="-152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0-2 sensorimotor stage ...Children develop from experience and movement</a:t>
          </a:r>
          <a:endParaRPr lang="en-US" sz="1800" kern="1200" dirty="0"/>
        </a:p>
      </dsp:txBody>
      <dsp:txXfrm>
        <a:off x="4432473" y="2075035"/>
        <a:ext cx="2686347" cy="16118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787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53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449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418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157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664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657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157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019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515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566671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2995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728194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1621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8518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965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127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raigtaylor74/34532441815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redbean_babies/3611513691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sensorimotor.html" TargetMode="External"/><Relationship Id="rId2" Type="http://schemas.openxmlformats.org/officeDocument/2006/relationships/hyperlink" Target="https://www.verywellmind.com/jean-piaget-biography-1896-1980-2795549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1.staticflickr.com/3/2439/3611513691_d102231096_b.jpg" TargetMode="External"/><Relationship Id="rId2" Type="http://schemas.openxmlformats.org/officeDocument/2006/relationships/hyperlink" Target="https://www.amazon.co.uk/ZaxiDeel-Pack-Soft-Building-Blocks/dp/B08FB7Q2KP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bp-guide.in/AXTu4ux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65758B-0EB7-114C-6997-DE3BEC0EF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Working with children in a social care setting.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0">
            <a:extLst>
              <a:ext uri="{FF2B5EF4-FFF2-40B4-BE49-F238E27FC236}">
                <a16:creationId xmlns:a16="http://schemas.microsoft.com/office/drawing/2014/main" id="{4EBC2D34-F6C3-C8CD-8531-B677538253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8568012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59982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5092A7A-6740-7707-6EFE-1895427CF162}"/>
              </a:ext>
            </a:extLst>
          </p:cNvPr>
          <p:cNvSpPr txBox="1"/>
          <p:nvPr/>
        </p:nvSpPr>
        <p:spPr>
          <a:xfrm>
            <a:off x="643467" y="816638"/>
            <a:ext cx="3367359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1"/>
                </a:solidFill>
                <a:latin typeface="Arial"/>
                <a:ea typeface="+mj-ea"/>
                <a:cs typeface="Arial"/>
              </a:rPr>
              <a:t>Introduction</a:t>
            </a:r>
            <a:endParaRPr lang="en-US" sz="3600" dirty="0">
              <a:solidFill>
                <a:schemeClr val="accent1"/>
              </a:solidFill>
              <a:latin typeface="Arial"/>
              <a:ea typeface="+mj-ea"/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F7E7AC-2303-8025-2BDE-95D952437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5482347" cy="522472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Clr>
                <a:schemeClr val="accent1"/>
              </a:buClr>
            </a:pPr>
            <a:r>
              <a:rPr lang="en-US" sz="2800" b="1" dirty="0">
                <a:latin typeface="Arial"/>
                <a:cs typeface="Arial"/>
              </a:rPr>
              <a:t>As a lead volunteer at a refuge Centre, I will oversee the care of a group of 0–2-year-olds.</a:t>
            </a:r>
          </a:p>
          <a:p>
            <a:pPr>
              <a:buClr>
                <a:schemeClr val="accent1"/>
              </a:buClr>
            </a:pPr>
            <a:r>
              <a:rPr lang="en-US" sz="2800" b="1" dirty="0">
                <a:latin typeface="Arial"/>
                <a:cs typeface="Arial"/>
              </a:rPr>
              <a:t>Get parental consent.</a:t>
            </a:r>
          </a:p>
          <a:p>
            <a:pPr>
              <a:buClr>
                <a:schemeClr val="accent1"/>
              </a:buClr>
            </a:pPr>
            <a:r>
              <a:rPr lang="en-US" sz="2800" b="1" dirty="0">
                <a:latin typeface="Arial"/>
                <a:cs typeface="Arial"/>
              </a:rPr>
              <a:t>Will be organizing two creche activities for the children to keep them occupied for 1 hour long.</a:t>
            </a:r>
          </a:p>
          <a:p>
            <a:pPr>
              <a:buClr>
                <a:schemeClr val="accent1"/>
              </a:buClr>
            </a:pPr>
            <a:r>
              <a:rPr lang="en-US" sz="2800" b="1" dirty="0">
                <a:latin typeface="Arial"/>
                <a:cs typeface="Arial"/>
              </a:rPr>
              <a:t>The planned activities will be linked with 1 psychological theory of lifespan development</a:t>
            </a:r>
          </a:p>
          <a:p>
            <a:pPr>
              <a:buClr>
                <a:schemeClr val="accent1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110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Group 81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6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7" name="Isosceles Triangle 86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9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0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1" name="Isosceles Triangle 90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Isosceles Triangle 91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F2FFB8F8-C670-964C-95D5-3FE6127FEDE6}"/>
              </a:ext>
            </a:extLst>
          </p:cNvPr>
          <p:cNvSpPr txBox="1"/>
          <p:nvPr/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Jean Piaget Psychological theory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77211A-B8D6-7A5F-F409-7F5D6F0946E2}"/>
              </a:ext>
            </a:extLst>
          </p:cNvPr>
          <p:cNvSpPr txBox="1"/>
          <p:nvPr/>
        </p:nvSpPr>
        <p:spPr>
          <a:xfrm>
            <a:off x="402566" y="1587899"/>
            <a:ext cx="82804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graphicFrame>
        <p:nvGraphicFramePr>
          <p:cNvPr id="77" name="TextBox 2">
            <a:extLst>
              <a:ext uri="{FF2B5EF4-FFF2-40B4-BE49-F238E27FC236}">
                <a16:creationId xmlns:a16="http://schemas.microsoft.com/office/drawing/2014/main" id="{F72D4B86-BDA9-315E-5F24-F51CFC40C5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1735717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930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6" name="Group 106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67" name="Straight Connector 106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8" name="Straight Connector 106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6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1" name="Isosceles Triangle 107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5" name="Isosceles Triangle 107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76" name="Isosceles Triangle 107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EAA10FDD-F37D-72B3-F972-D47E36206E9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91" r="-2" b="1040"/>
          <a:stretch/>
        </p:blipFill>
        <p:spPr bwMode="auto">
          <a:xfrm>
            <a:off x="5233182" y="-1"/>
            <a:ext cx="6958818" cy="6757359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5A1863A-632A-D4F4-B382-3AFD0D226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solidFill>
                  <a:schemeClr val="accent1"/>
                </a:solidFill>
              </a:rPr>
              <a:t>Activity 1</a:t>
            </a:r>
            <a:br>
              <a:rPr lang="en-US" sz="2800">
                <a:solidFill>
                  <a:schemeClr val="accent1"/>
                </a:solidFill>
              </a:rPr>
            </a:br>
            <a:r>
              <a:rPr lang="en-US" sz="2800">
                <a:solidFill>
                  <a:schemeClr val="accent1"/>
                </a:solidFill>
              </a:rPr>
              <a:t>Colorful building Blocks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539469-984E-80C7-F144-27FB5DC5B2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6424"/>
            <a:ext cx="4247330" cy="458606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b="1" dirty="0">
                <a:latin typeface="Arial Black"/>
              </a:rPr>
              <a:t>Colorful Building blocks for children to play with always watched by adult.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b="1" dirty="0">
                <a:latin typeface="Arial Black"/>
              </a:rPr>
              <a:t>Will be organizing activity for children in Sensorimotor stage 0-2 years.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b="1" dirty="0">
                <a:latin typeface="Arial Black"/>
              </a:rPr>
              <a:t>According to Cherry (2022) at 0-2 years everything children learn about the world is through basic actions e.g., grasping, looking and listening.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b="1" dirty="0">
                <a:latin typeface="Arial Black"/>
              </a:rPr>
              <a:t>Programs in early childhood education settings have often been based on development play curriculum (Hedges, 2000) </a:t>
            </a:r>
            <a:endParaRPr lang="en-US" b="1" dirty="0">
              <a:latin typeface="Arial Black" panose="020B0A04020102020204" pitchFamily="34" charset="0"/>
            </a:endParaRPr>
          </a:p>
          <a:p>
            <a:pPr>
              <a:lnSpc>
                <a:spcPct val="90000"/>
              </a:lnSpc>
              <a:buClr>
                <a:schemeClr val="accent1"/>
              </a:buClr>
            </a:pPr>
            <a:r>
              <a:rPr lang="en-US" b="1" dirty="0">
                <a:latin typeface="Arial Black" panose="020B0A04020102020204" pitchFamily="34" charset="0"/>
              </a:rPr>
              <a:t>Cognitive learning theory –thoughts and how people think and is  primary determinant of emotions and behavior.</a:t>
            </a:r>
          </a:p>
          <a:p>
            <a:pPr>
              <a:lnSpc>
                <a:spcPct val="90000"/>
              </a:lnSpc>
              <a:buClr>
                <a:schemeClr val="accent1"/>
              </a:buClr>
            </a:pPr>
            <a:endParaRPr lang="en-US" sz="1400" b="1" dirty="0"/>
          </a:p>
          <a:p>
            <a:pPr marL="0" indent="0">
              <a:lnSpc>
                <a:spcPct val="90000"/>
              </a:lnSpc>
              <a:buClr>
                <a:schemeClr val="accent1"/>
              </a:buClr>
            </a:pPr>
            <a:endParaRPr lang="en-US" sz="1400" dirty="0"/>
          </a:p>
          <a:p>
            <a:pPr marL="0" indent="0">
              <a:lnSpc>
                <a:spcPct val="90000"/>
              </a:lnSpc>
              <a:buClr>
                <a:schemeClr val="accent1"/>
              </a:buClr>
            </a:pPr>
            <a:endParaRPr lang="en-US" sz="1400" dirty="0"/>
          </a:p>
          <a:p>
            <a:pPr marL="0" indent="0">
              <a:lnSpc>
                <a:spcPct val="90000"/>
              </a:lnSpc>
              <a:buClr>
                <a:schemeClr val="accent1"/>
              </a:buClr>
            </a:pPr>
            <a:endParaRPr lang="en-US" sz="1400" dirty="0"/>
          </a:p>
        </p:txBody>
      </p:sp>
      <p:cxnSp>
        <p:nvCxnSpPr>
          <p:cNvPr id="1078" name="Straight Connector 1077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0" name="Straight Connector 1079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82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84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8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88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90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92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94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06EC66-179D-94BC-E161-4EBD74AC7F7A}"/>
              </a:ext>
            </a:extLst>
          </p:cNvPr>
          <p:cNvSpPr txBox="1"/>
          <p:nvPr/>
        </p:nvSpPr>
        <p:spPr>
          <a:xfrm>
            <a:off x="9860311" y="623178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(Amazon,2023)</a:t>
            </a:r>
          </a:p>
        </p:txBody>
      </p:sp>
    </p:spTree>
    <p:extLst>
      <p:ext uri="{BB962C8B-B14F-4D97-AF65-F5344CB8AC3E}">
        <p14:creationId xmlns:p14="http://schemas.microsoft.com/office/powerpoint/2010/main" val="3574696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5" descr="A picture containing table, box, plastic, container&#10;&#10;Description automatically generated">
            <a:extLst>
              <a:ext uri="{FF2B5EF4-FFF2-40B4-BE49-F238E27FC236}">
                <a16:creationId xmlns:a16="http://schemas.microsoft.com/office/drawing/2014/main" id="{7F6F5144-91B5-8A62-22FF-2B861A0B5C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447" r="13444" b="-2"/>
          <a:stretch/>
        </p:blipFill>
        <p:spPr>
          <a:xfrm>
            <a:off x="5118118" y="-14378"/>
            <a:ext cx="7073882" cy="6872378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278A1D-FC19-B1B3-061E-B77DC9E8B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Colorful building blocks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31238-89CC-6671-F24E-F33016BB69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chemeClr val="accent1"/>
              </a:buClr>
            </a:pPr>
            <a:r>
              <a:rPr lang="en-US" b="1" dirty="0">
                <a:latin typeface="Arial Black"/>
              </a:rPr>
              <a:t>According to Boyd and Bee (2019) Piaget states when a baby grasps a square object e.g., blocks for the very first time ,the baby accommodates his grasping scheme.</a:t>
            </a:r>
          </a:p>
          <a:p>
            <a:pPr>
              <a:buClr>
                <a:schemeClr val="accent1"/>
              </a:buClr>
            </a:pPr>
            <a:r>
              <a:rPr lang="en-US" b="1" dirty="0">
                <a:latin typeface="Arial Black"/>
              </a:rPr>
              <a:t>The next time the baby sees the blocks and reaches for it his hands will move accordingly .</a:t>
            </a:r>
          </a:p>
          <a:p>
            <a:pPr marL="285750" indent="-285750">
              <a:buClr>
                <a:schemeClr val="accent1"/>
              </a:buClr>
            </a:pPr>
            <a:r>
              <a:rPr lang="en-US" b="1" dirty="0">
                <a:latin typeface="Arial Black"/>
              </a:rPr>
              <a:t>When the child will play with the blocks developing fine motor skills.</a:t>
            </a:r>
          </a:p>
          <a:p>
            <a:pPr>
              <a:buClr>
                <a:schemeClr val="accent1"/>
              </a:buClr>
            </a:pPr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BDE098-A522-E6D5-591A-C9E1F9E36DB5}"/>
              </a:ext>
            </a:extLst>
          </p:cNvPr>
          <p:cNvSpPr txBox="1"/>
          <p:nvPr/>
        </p:nvSpPr>
        <p:spPr>
          <a:xfrm>
            <a:off x="9493825" y="6657945"/>
            <a:ext cx="269817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847320-4841-F3E2-3DF4-2162220A87B8}"/>
              </a:ext>
            </a:extLst>
          </p:cNvPr>
          <p:cNvSpPr txBox="1"/>
          <p:nvPr/>
        </p:nvSpPr>
        <p:spPr>
          <a:xfrm>
            <a:off x="9668933" y="6265333"/>
            <a:ext cx="25061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(Amazon, 2023)</a:t>
            </a:r>
          </a:p>
        </p:txBody>
      </p:sp>
    </p:spTree>
    <p:extLst>
      <p:ext uri="{BB962C8B-B14F-4D97-AF65-F5344CB8AC3E}">
        <p14:creationId xmlns:p14="http://schemas.microsoft.com/office/powerpoint/2010/main" val="2164712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8" name="Group 1047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49" name="Straight Connector 1048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0" name="Straight Connector 1049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51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2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3" name="Isosceles Triangle 1052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4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5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6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7" name="Isosceles Triangle 1056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58" name="Isosceles Triangle 1057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0BDD70-7A11-13D4-932D-3E9539F1F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Activity 2</a:t>
            </a:r>
            <a:br>
              <a:rPr lang="en-US">
                <a:solidFill>
                  <a:schemeClr val="accent1"/>
                </a:solidFill>
              </a:rPr>
            </a:br>
            <a:r>
              <a:rPr lang="en-US">
                <a:solidFill>
                  <a:schemeClr val="accent1"/>
                </a:solidFill>
              </a:rPr>
              <a:t>Music Making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A9B0A6-E43F-43EC-C85C-1FC04B00F5AF}"/>
              </a:ext>
            </a:extLst>
          </p:cNvPr>
          <p:cNvSpPr txBox="1"/>
          <p:nvPr/>
        </p:nvSpPr>
        <p:spPr>
          <a:xfrm>
            <a:off x="4149424" y="1714891"/>
            <a:ext cx="5207839" cy="388077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Black"/>
              </a:rPr>
              <a:t>Sounds, Play pots, rattles, whistles and bells (bottles filled with colorful beads).</a:t>
            </a:r>
          </a:p>
          <a:p>
            <a:pPr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b="1" dirty="0">
              <a:solidFill>
                <a:schemeClr val="tx1">
                  <a:lumMod val="75000"/>
                  <a:lumOff val="25000"/>
                </a:schemeClr>
              </a:solidFill>
              <a:latin typeface="Arial Black"/>
            </a:endParaRPr>
          </a:p>
          <a:p>
            <a:pPr marL="28575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Black"/>
              </a:rPr>
              <a:t>Sing and clap while children play music, even dancing to music.</a:t>
            </a:r>
          </a:p>
          <a:p>
            <a:pPr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 Black"/>
            </a:endParaRPr>
          </a:p>
          <a:p>
            <a:pPr marL="28575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 Black"/>
              </a:rPr>
              <a:t>A baby is born with a </a:t>
            </a: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Black"/>
              </a:rPr>
              <a:t>limited array of schemes, like looking listening and grasping </a:t>
            </a:r>
            <a:r>
              <a:rPr lang="en-US" sz="20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 Black"/>
              </a:rPr>
              <a:t>Piaget assumed a baby assimilates information to accommodate those schemes based on her experience (Boyd</a:t>
            </a: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 Black"/>
              </a:rPr>
              <a:t> and Bee 2019</a:t>
            </a:r>
            <a:r>
              <a:rPr lang="en-US" sz="20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 Black"/>
              </a:rPr>
              <a:t>)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 Black"/>
              </a:rPr>
              <a:t>​</a:t>
            </a:r>
          </a:p>
          <a:p>
            <a:pPr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b="0" i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285750" indent="-28575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b="0" i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93FA7A5E-9B4E-4870-9E08-B2E07A5921D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6649" y="2191834"/>
            <a:ext cx="4184034" cy="3990811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C853356-0D01-51C4-20FD-619E1697F9C9}"/>
              </a:ext>
            </a:extLst>
          </p:cNvPr>
          <p:cNvSpPr txBox="1"/>
          <p:nvPr/>
        </p:nvSpPr>
        <p:spPr>
          <a:xfrm>
            <a:off x="982133" y="6011333"/>
            <a:ext cx="24384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(BP-Guide, 2023)</a:t>
            </a:r>
          </a:p>
        </p:txBody>
      </p:sp>
    </p:spTree>
    <p:extLst>
      <p:ext uri="{BB962C8B-B14F-4D97-AF65-F5344CB8AC3E}">
        <p14:creationId xmlns:p14="http://schemas.microsoft.com/office/powerpoint/2010/main" val="54808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6694FD-C278-8733-7B69-DCFD49737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Music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CF69C-5F12-B100-2E75-6429623199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9563" y="1484854"/>
            <a:ext cx="4064439" cy="500220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chemeClr val="accent1"/>
              </a:buClr>
            </a:pPr>
            <a:r>
              <a:rPr lang="en-US" b="1" dirty="0">
                <a:latin typeface="Arial Black"/>
              </a:rPr>
              <a:t>Example: Giving a rattle to a 4-month-old child they will start showing secondary circular reaction- Shaking her hand repeatedly to hear the rattle (Mcleod, 2019).</a:t>
            </a:r>
          </a:p>
          <a:p>
            <a:pPr>
              <a:buClr>
                <a:schemeClr val="accent1"/>
              </a:buClr>
            </a:pPr>
            <a:r>
              <a:rPr lang="en-US" b="1" dirty="0">
                <a:latin typeface="Arial Black"/>
              </a:rPr>
              <a:t>Piaget also studied that an  Infants had the ability to imitate the actions of others when they were only a few months old</a:t>
            </a:r>
          </a:p>
          <a:p>
            <a:pPr>
              <a:buClr>
                <a:schemeClr val="accent1"/>
              </a:buClr>
            </a:pPr>
            <a:r>
              <a:rPr lang="en-US" b="1" dirty="0">
                <a:latin typeface="Arial Black"/>
              </a:rPr>
              <a:t>They could imitate actions such as hand gestures ,clapping.</a:t>
            </a:r>
          </a:p>
          <a:p>
            <a:pPr>
              <a:buClr>
                <a:schemeClr val="accent1"/>
              </a:buClr>
            </a:pP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1A27339-46A6-292D-29FF-A3DDA19517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265" r="30097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56" name="Isosceles Triangle 55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B78D28-A7DE-4198-65BB-7BBF08EF25DD}"/>
              </a:ext>
            </a:extLst>
          </p:cNvPr>
          <p:cNvSpPr txBox="1"/>
          <p:nvPr/>
        </p:nvSpPr>
        <p:spPr>
          <a:xfrm>
            <a:off x="9477795" y="6657945"/>
            <a:ext cx="271420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8F629E-A45E-FD98-E324-D33FE4138D78}"/>
              </a:ext>
            </a:extLst>
          </p:cNvPr>
          <p:cNvSpPr txBox="1"/>
          <p:nvPr/>
        </p:nvSpPr>
        <p:spPr>
          <a:xfrm>
            <a:off x="745067" y="6553200"/>
            <a:ext cx="28278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Staticflickr</a:t>
            </a:r>
            <a:r>
              <a:rPr lang="en-GB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2841495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F8344CD9-292F-7CA7-F6B4-E7C60A7C4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BB62F0-2923-A609-C30A-062AE106A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  <a:buClr>
                <a:srgbClr val="276F8B"/>
              </a:buClr>
            </a:pPr>
            <a:endParaRPr lang="en-GB"/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Create 2 creche activities for children that were 0-2 years old</a:t>
            </a:r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The aim of this pp was to link a psychological theory with the chosen activities</a:t>
            </a:r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With points put across I do agree with Jean Piaget's psychological theory </a:t>
            </a:r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Children construct an understanding of the world from the environment </a:t>
            </a:r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Thinking and thoughts effect the nature of and the outcome of something </a:t>
            </a:r>
          </a:p>
          <a:p>
            <a:pPr>
              <a:lnSpc>
                <a:spcPct val="90000"/>
              </a:lnSpc>
              <a:buClr>
                <a:srgbClr val="276F8B"/>
              </a:buClr>
            </a:pPr>
            <a:r>
              <a:rPr lang="en-GB" dirty="0">
                <a:latin typeface="Arial Black"/>
              </a:rPr>
              <a:t>Happy thoughts= positive behaviour.</a:t>
            </a:r>
          </a:p>
        </p:txBody>
      </p:sp>
    </p:spTree>
    <p:extLst>
      <p:ext uri="{BB962C8B-B14F-4D97-AF65-F5344CB8AC3E}">
        <p14:creationId xmlns:p14="http://schemas.microsoft.com/office/powerpoint/2010/main" val="1242523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C036B-B883-6B4F-7273-CE93119D6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19138"/>
          </a:xfrm>
        </p:spPr>
        <p:txBody>
          <a:bodyPr/>
          <a:lstStyle/>
          <a:p>
            <a:pPr algn="ctr"/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23C5B-2FD1-305A-2691-74E83B07C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7423"/>
            <a:ext cx="8596668" cy="539039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charset="2"/>
              <a:buChar char="Ø"/>
            </a:pPr>
            <a:r>
              <a:rPr lang="en-GB" sz="2400" dirty="0"/>
              <a:t>Boyd, D.R. and Bee, H. (2019) Lifespan development. Eight, Globel Edition. Harlow, England:, Pearson.</a:t>
            </a:r>
            <a:endParaRPr lang="en-US" sz="2400"/>
          </a:p>
          <a:p>
            <a:pPr>
              <a:buClr>
                <a:srgbClr val="276F8B"/>
              </a:buClr>
              <a:buFont typeface="Wingdings" charset="2"/>
              <a:buChar char="Ø"/>
            </a:pPr>
            <a:r>
              <a:rPr lang="en-GB" sz="2400" dirty="0">
                <a:ea typeface="+mn-lt"/>
                <a:cs typeface="+mn-lt"/>
              </a:rPr>
              <a:t>Cherry, K. (2022) 'Jean Piaget Biography (1896-1980) Available at: </a:t>
            </a:r>
            <a:r>
              <a:rPr lang="en-GB" sz="2400" dirty="0">
                <a:ea typeface="+mn-lt"/>
                <a:cs typeface="+mn-lt"/>
                <a:hlinkClick r:id="rId2"/>
              </a:rPr>
              <a:t>https://www.verywellmind.com/jean-piaget-biography-1896-1980-2795549</a:t>
            </a:r>
            <a:r>
              <a:rPr lang="en-GB" sz="2400" dirty="0">
                <a:ea typeface="+mn-lt"/>
                <a:cs typeface="+mn-lt"/>
              </a:rPr>
              <a:t> (Accessed: 05 February 2023).</a:t>
            </a:r>
          </a:p>
          <a:p>
            <a:pPr>
              <a:buClr>
                <a:srgbClr val="276F8B"/>
              </a:buClr>
              <a:buFont typeface="Wingdings" charset="2"/>
              <a:buChar char="Ø"/>
            </a:pPr>
            <a:r>
              <a:rPr lang="en-GB" sz="2400" dirty="0"/>
              <a:t>Hedges, H. (2000) 'Teaching in early childhood: Time to merge constructivist views so learning through play equals teaching through play' </a:t>
            </a:r>
            <a:r>
              <a:rPr lang="en-GB" sz="2400" i="1" dirty="0"/>
              <a:t>Auckland University of Technology </a:t>
            </a:r>
            <a:r>
              <a:rPr lang="en-GB" sz="2400" dirty="0"/>
              <a:t>Volume 25, Issue (4) p16.</a:t>
            </a:r>
          </a:p>
          <a:p>
            <a:pPr>
              <a:buClr>
                <a:srgbClr val="276F8B"/>
              </a:buClr>
              <a:buFont typeface="Wingdings" charset="2"/>
              <a:buChar char="Ø"/>
            </a:pPr>
            <a:r>
              <a:rPr lang="en-GB" sz="2400" dirty="0"/>
              <a:t>Mcleod, S. (2019) 'sensorimotor stage of cognitive development' </a:t>
            </a:r>
            <a:r>
              <a:rPr lang="en-GB" sz="2400" i="1" dirty="0"/>
              <a:t>Simply Psychology </a:t>
            </a:r>
            <a:r>
              <a:rPr lang="en-GB" sz="2400" dirty="0"/>
              <a:t>Available at:</a:t>
            </a:r>
            <a:r>
              <a:rPr lang="en-GB" sz="2400" dirty="0">
                <a:ea typeface="+mn-lt"/>
                <a:cs typeface="+mn-lt"/>
              </a:rPr>
              <a:t> </a:t>
            </a:r>
            <a:r>
              <a:rPr lang="en-GB" sz="2400" dirty="0">
                <a:ea typeface="+mn-lt"/>
                <a:cs typeface="+mn-lt"/>
                <a:hlinkClick r:id="rId3"/>
              </a:rPr>
              <a:t>https://www.simplypsychology.org/sensorimotor.html</a:t>
            </a:r>
            <a:r>
              <a:rPr lang="en-GB" sz="2400" dirty="0">
                <a:ea typeface="+mn-lt"/>
                <a:cs typeface="+mn-lt"/>
              </a:rPr>
              <a:t> Accessed 6 February 2023.</a:t>
            </a:r>
            <a:endParaRPr lang="en-GB" sz="2400" i="1" dirty="0">
              <a:latin typeface="Trebuchet MS"/>
            </a:endParaRPr>
          </a:p>
          <a:p>
            <a:pPr>
              <a:buFont typeface="Wingdings" charset="2"/>
              <a:buChar char="Ø"/>
            </a:pPr>
            <a:endParaRPr lang="en-GB" dirty="0">
              <a:latin typeface="Arial"/>
              <a:cs typeface="Arial"/>
            </a:endParaRPr>
          </a:p>
          <a:p>
            <a:pPr>
              <a:buClr>
                <a:srgbClr val="276F8B"/>
              </a:buClr>
            </a:pPr>
            <a:endParaRPr lang="en-GB" dirty="0">
              <a:latin typeface="Trebuchet MS"/>
            </a:endParaRPr>
          </a:p>
          <a:p>
            <a:pPr marL="0" indent="0">
              <a:buNone/>
            </a:pPr>
            <a:endParaRPr lang="en-GB" sz="2400" b="1" dirty="0"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3656975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900A04-C204-22A1-0FDE-65D8266D61A6}"/>
              </a:ext>
            </a:extLst>
          </p:cNvPr>
          <p:cNvSpPr txBox="1"/>
          <p:nvPr/>
        </p:nvSpPr>
        <p:spPr>
          <a:xfrm>
            <a:off x="540589" y="1086928"/>
            <a:ext cx="9874369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 </a:t>
            </a:r>
            <a:r>
              <a:rPr lang="en-GB" sz="2400" b="1" dirty="0"/>
              <a:t>Images</a:t>
            </a:r>
            <a:endParaRPr lang="en-US" b="1" dirty="0"/>
          </a:p>
          <a:p>
            <a:endParaRPr lang="en-GB" sz="2400" b="1" dirty="0"/>
          </a:p>
          <a:p>
            <a:pPr marL="342900" indent="-342900">
              <a:buFont typeface="Wingdings"/>
              <a:buChar char="§"/>
            </a:pPr>
            <a:r>
              <a:rPr lang="en-GB" sz="2400" dirty="0"/>
              <a:t>Building blocks image (2023) Available at: </a:t>
            </a:r>
            <a:r>
              <a:rPr lang="en-GB" sz="2400" dirty="0">
                <a:hlinkClick r:id="rId2"/>
              </a:rPr>
              <a:t>https://www.amazon.co.uk/ZaxiDeel-Pack-Soft-Building-Blocks/dp/B08FB7Q2KP</a:t>
            </a:r>
            <a:r>
              <a:rPr lang="en-GB" sz="2400" dirty="0"/>
              <a:t> (Accessed 5 February 2023).​</a:t>
            </a:r>
            <a:endParaRPr lang="en-US"/>
          </a:p>
          <a:p>
            <a:pPr marL="342900" indent="-342900">
              <a:buFont typeface="Wingdings"/>
              <a:buChar char="§"/>
            </a:pPr>
            <a:r>
              <a:rPr lang="en-GB" sz="2400" dirty="0"/>
              <a:t>Baby playing music (2023) Available at: </a:t>
            </a:r>
            <a:r>
              <a:rPr lang="en-GB" sz="2400" dirty="0">
                <a:hlinkClick r:id="rId3"/>
              </a:rPr>
              <a:t>https://c1.staticflickr.com/3/2439/3611513691_d102231096_b.jpg</a:t>
            </a:r>
            <a:r>
              <a:rPr lang="en-GB" sz="2400" dirty="0"/>
              <a:t> (Accessed on 5 February 2023)​</a:t>
            </a:r>
          </a:p>
          <a:p>
            <a:pPr marL="342900" indent="-342900">
              <a:buFont typeface="Wingdings"/>
              <a:buChar char="§"/>
            </a:pPr>
            <a:r>
              <a:rPr lang="en-GB" sz="2400" dirty="0"/>
              <a:t>Babies playing music image (2023) Available at: </a:t>
            </a:r>
            <a:r>
              <a:rPr lang="en-GB" sz="2400" dirty="0">
                <a:hlinkClick r:id="rId4"/>
              </a:rPr>
              <a:t>https://bp-guide.in/AXTu4uxt</a:t>
            </a:r>
            <a:r>
              <a:rPr lang="en-GB" sz="2400" dirty="0"/>
              <a:t> (Accessed on 5 February 2023).</a:t>
            </a:r>
          </a:p>
        </p:txBody>
      </p:sp>
    </p:spTree>
    <p:extLst>
      <p:ext uri="{BB962C8B-B14F-4D97-AF65-F5344CB8AC3E}">
        <p14:creationId xmlns:p14="http://schemas.microsoft.com/office/powerpoint/2010/main" val="185406295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B040A4C94EAC46BE1B9499E5F0E36C" ma:contentTypeVersion="9" ma:contentTypeDescription="Create a new document." ma:contentTypeScope="" ma:versionID="4a1c78341468f75f6004adb951e1ac52">
  <xsd:schema xmlns:xsd="http://www.w3.org/2001/XMLSchema" xmlns:xs="http://www.w3.org/2001/XMLSchema" xmlns:p="http://schemas.microsoft.com/office/2006/metadata/properties" xmlns:ns3="ac030f0c-32f4-4761-8968-de7f208a415f" xmlns:ns4="8ecffad1-7cd6-4418-bee0-2d8591d139cb" targetNamespace="http://schemas.microsoft.com/office/2006/metadata/properties" ma:root="true" ma:fieldsID="8bd0378f4a49c4ddad58881d426d5460" ns3:_="" ns4:_="">
    <xsd:import namespace="ac030f0c-32f4-4761-8968-de7f208a415f"/>
    <xsd:import namespace="8ecffad1-7cd6-4418-bee0-2d8591d139cb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030f0c-32f4-4761-8968-de7f208a415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fad1-7cd6-4418-bee0-2d8591d139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ecffad1-7cd6-4418-bee0-2d8591d139cb" xsi:nil="true"/>
  </documentManagement>
</p:properties>
</file>

<file path=customXml/itemProps1.xml><?xml version="1.0" encoding="utf-8"?>
<ds:datastoreItem xmlns:ds="http://schemas.openxmlformats.org/officeDocument/2006/customXml" ds:itemID="{724E80FD-1D92-4065-B905-E4D2B7E071C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025D00F-7DCA-4B46-BEAB-D67CA5F9F2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c030f0c-32f4-4761-8968-de7f208a415f"/>
    <ds:schemaRef ds:uri="8ecffad1-7cd6-4418-bee0-2d8591d139c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6C42F87-FA73-45DB-8E1C-C23E06ACC746}">
  <ds:schemaRefs>
    <ds:schemaRef ds:uri="http://purl.org/dc/terms/"/>
    <ds:schemaRef ds:uri="ac030f0c-32f4-4761-8968-de7f208a415f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8ecffad1-7cd6-4418-bee0-2d8591d139c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</TotalTime>
  <Words>747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Working with children in a social care setting.</vt:lpstr>
      <vt:lpstr>PowerPoint Presentation</vt:lpstr>
      <vt:lpstr>PowerPoint Presentation</vt:lpstr>
      <vt:lpstr>Activity 1 Colorful building Blocks</vt:lpstr>
      <vt:lpstr>Colorful building blocks</vt:lpstr>
      <vt:lpstr>Activity 2 Music Making</vt:lpstr>
      <vt:lpstr>Music Making</vt:lpstr>
      <vt:lpstr>Conclusion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children in a social care setting.</dc:title>
  <dc:creator>Nazma</dc:creator>
  <cp:lastModifiedBy>Nazma</cp:lastModifiedBy>
  <cp:revision>52</cp:revision>
  <dcterms:created xsi:type="dcterms:W3CDTF">2023-01-27T17:18:31Z</dcterms:created>
  <dcterms:modified xsi:type="dcterms:W3CDTF">2023-02-16T12:54:13Z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0x01010046B040A4C94EAC46BE1B9499E5F0E36C</vt:lpwstr>
  </property>
</Properties>
</file>