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5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Nicolae" userId="150c57cf0ec840fd" providerId="LiveId" clId="{E2F1E6D8-A307-4268-89EA-38DA88E06BC7}"/>
    <pc:docChg chg="modSld">
      <pc:chgData name="Cristina Nicolae" userId="150c57cf0ec840fd" providerId="LiveId" clId="{E2F1E6D8-A307-4268-89EA-38DA88E06BC7}" dt="2024-07-10T09:44:17.053" v="5" actId="1076"/>
      <pc:docMkLst>
        <pc:docMk/>
      </pc:docMkLst>
      <pc:sldChg chg="modSp mod">
        <pc:chgData name="Cristina Nicolae" userId="150c57cf0ec840fd" providerId="LiveId" clId="{E2F1E6D8-A307-4268-89EA-38DA88E06BC7}" dt="2024-07-10T09:43:45.984" v="2" actId="1076"/>
        <pc:sldMkLst>
          <pc:docMk/>
          <pc:sldMk cId="0" sldId="262"/>
        </pc:sldMkLst>
        <pc:spChg chg="mod">
          <ac:chgData name="Cristina Nicolae" userId="150c57cf0ec840fd" providerId="LiveId" clId="{E2F1E6D8-A307-4268-89EA-38DA88E06BC7}" dt="2024-07-10T09:43:45.984" v="2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Cristina Nicolae" userId="150c57cf0ec840fd" providerId="LiveId" clId="{E2F1E6D8-A307-4268-89EA-38DA88E06BC7}" dt="2024-07-10T09:43:26.002" v="0" actId="1076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Cristina Nicolae" userId="150c57cf0ec840fd" providerId="LiveId" clId="{E2F1E6D8-A307-4268-89EA-38DA88E06BC7}" dt="2024-07-10T09:44:17.053" v="5" actId="1076"/>
        <pc:sldMkLst>
          <pc:docMk/>
          <pc:sldMk cId="0" sldId="263"/>
        </pc:sldMkLst>
        <pc:spChg chg="mod">
          <ac:chgData name="Cristina Nicolae" userId="150c57cf0ec840fd" providerId="LiveId" clId="{E2F1E6D8-A307-4268-89EA-38DA88E06BC7}" dt="2024-07-10T09:44:17.053" v="5" actId="1076"/>
          <ac:spMkLst>
            <pc:docMk/>
            <pc:sldMk cId="0" sldId="263"/>
            <ac:spMk id="2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B3756B-EB7B-4C14-BBFC-9ABD7230E1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089E587-816F-4302-B8C1-49A48AE986DE}">
      <dgm:prSet/>
      <dgm:spPr/>
      <dgm:t>
        <a:bodyPr/>
        <a:lstStyle/>
        <a:p>
          <a:r>
            <a:rPr lang="en-GB"/>
            <a:t>Managerial Principles</a:t>
          </a:r>
          <a:endParaRPr lang="en-US"/>
        </a:p>
      </dgm:t>
    </dgm:pt>
    <dgm:pt modelId="{AA28785D-9884-4D1C-BFC4-D53D088354D3}" type="parTrans" cxnId="{7575332D-3A5E-4006-BAE5-9F613556B145}">
      <dgm:prSet/>
      <dgm:spPr/>
      <dgm:t>
        <a:bodyPr/>
        <a:lstStyle/>
        <a:p>
          <a:endParaRPr lang="en-US"/>
        </a:p>
      </dgm:t>
    </dgm:pt>
    <dgm:pt modelId="{7BDE2DA9-ABC7-4639-B7D2-92AC69D55E80}" type="sibTrans" cxnId="{7575332D-3A5E-4006-BAE5-9F613556B145}">
      <dgm:prSet/>
      <dgm:spPr/>
      <dgm:t>
        <a:bodyPr/>
        <a:lstStyle/>
        <a:p>
          <a:endParaRPr lang="en-US"/>
        </a:p>
      </dgm:t>
    </dgm:pt>
    <dgm:pt modelId="{136D3140-5F50-41E5-A486-5F8192846BC6}">
      <dgm:prSet/>
      <dgm:spPr/>
      <dgm:t>
        <a:bodyPr/>
        <a:lstStyle/>
        <a:p>
          <a:r>
            <a:rPr lang="en-GB"/>
            <a:t>Managerial Functions</a:t>
          </a:r>
          <a:endParaRPr lang="en-US"/>
        </a:p>
      </dgm:t>
    </dgm:pt>
    <dgm:pt modelId="{C96F800C-6D50-4BC6-B9CA-7108E16696EA}" type="parTrans" cxnId="{DD3FDDA9-EB80-4D01-85F8-241C62928C3D}">
      <dgm:prSet/>
      <dgm:spPr/>
      <dgm:t>
        <a:bodyPr/>
        <a:lstStyle/>
        <a:p>
          <a:endParaRPr lang="en-US"/>
        </a:p>
      </dgm:t>
    </dgm:pt>
    <dgm:pt modelId="{A9888EBF-0675-445F-88C2-13CA2DB87F60}" type="sibTrans" cxnId="{DD3FDDA9-EB80-4D01-85F8-241C62928C3D}">
      <dgm:prSet/>
      <dgm:spPr/>
      <dgm:t>
        <a:bodyPr/>
        <a:lstStyle/>
        <a:p>
          <a:endParaRPr lang="en-US"/>
        </a:p>
      </dgm:t>
    </dgm:pt>
    <dgm:pt modelId="{E079C3DD-9EA1-4BB4-BB8A-15B8F983FA25}">
      <dgm:prSet/>
      <dgm:spPr/>
      <dgm:t>
        <a:bodyPr/>
        <a:lstStyle/>
        <a:p>
          <a:r>
            <a:rPr lang="en-GB"/>
            <a:t>Managerial Roles</a:t>
          </a:r>
          <a:endParaRPr lang="en-US"/>
        </a:p>
      </dgm:t>
    </dgm:pt>
    <dgm:pt modelId="{5D9A7568-307B-4CCF-B449-107B1ED59C7C}" type="parTrans" cxnId="{9E2533D2-5BDD-4160-92BC-13479685EE54}">
      <dgm:prSet/>
      <dgm:spPr/>
      <dgm:t>
        <a:bodyPr/>
        <a:lstStyle/>
        <a:p>
          <a:endParaRPr lang="en-US"/>
        </a:p>
      </dgm:t>
    </dgm:pt>
    <dgm:pt modelId="{A0D216B3-949A-4E16-9DD6-D4EB0C08C42C}" type="sibTrans" cxnId="{9E2533D2-5BDD-4160-92BC-13479685EE54}">
      <dgm:prSet/>
      <dgm:spPr/>
      <dgm:t>
        <a:bodyPr/>
        <a:lstStyle/>
        <a:p>
          <a:endParaRPr lang="en-US"/>
        </a:p>
      </dgm:t>
    </dgm:pt>
    <dgm:pt modelId="{7DA114B4-2AA8-4E82-9662-3C142FE5E78A}">
      <dgm:prSet/>
      <dgm:spPr/>
      <dgm:t>
        <a:bodyPr/>
        <a:lstStyle/>
        <a:p>
          <a:r>
            <a:rPr lang="en-GB"/>
            <a:t>Key Managerial Behaviours</a:t>
          </a:r>
          <a:endParaRPr lang="en-US"/>
        </a:p>
      </dgm:t>
    </dgm:pt>
    <dgm:pt modelId="{588D91DF-1406-4CE1-80D4-827691468119}" type="parTrans" cxnId="{910EDCC0-9745-4066-BF06-E4B94129C321}">
      <dgm:prSet/>
      <dgm:spPr/>
      <dgm:t>
        <a:bodyPr/>
        <a:lstStyle/>
        <a:p>
          <a:endParaRPr lang="en-US"/>
        </a:p>
      </dgm:t>
    </dgm:pt>
    <dgm:pt modelId="{C1E84567-D384-4294-B2F0-60D3AAF63A26}" type="sibTrans" cxnId="{910EDCC0-9745-4066-BF06-E4B94129C321}">
      <dgm:prSet/>
      <dgm:spPr/>
      <dgm:t>
        <a:bodyPr/>
        <a:lstStyle/>
        <a:p>
          <a:endParaRPr lang="en-US"/>
        </a:p>
      </dgm:t>
    </dgm:pt>
    <dgm:pt modelId="{CFBE7E0E-7BA9-4D58-AAF3-606E7D670FE5}">
      <dgm:prSet/>
      <dgm:spPr/>
      <dgm:t>
        <a:bodyPr/>
        <a:lstStyle/>
        <a:p>
          <a:r>
            <a:rPr lang="en-GB"/>
            <a:t>Implications of Managerial Behaviours:</a:t>
          </a:r>
          <a:endParaRPr lang="en-US"/>
        </a:p>
      </dgm:t>
    </dgm:pt>
    <dgm:pt modelId="{54BF9321-5EC1-4821-B1D9-EC2E85B5D5F9}" type="parTrans" cxnId="{AAC541AB-C896-4594-A86B-391782156A78}">
      <dgm:prSet/>
      <dgm:spPr/>
      <dgm:t>
        <a:bodyPr/>
        <a:lstStyle/>
        <a:p>
          <a:endParaRPr lang="en-US"/>
        </a:p>
      </dgm:t>
    </dgm:pt>
    <dgm:pt modelId="{851C3929-5CB7-4E1A-91F2-A9870B423152}" type="sibTrans" cxnId="{AAC541AB-C896-4594-A86B-391782156A78}">
      <dgm:prSet/>
      <dgm:spPr/>
      <dgm:t>
        <a:bodyPr/>
        <a:lstStyle/>
        <a:p>
          <a:endParaRPr lang="en-US"/>
        </a:p>
      </dgm:t>
    </dgm:pt>
    <dgm:pt modelId="{AF343832-9184-4BB8-AF72-617A8CCA1B61}">
      <dgm:prSet/>
      <dgm:spPr/>
      <dgm:t>
        <a:bodyPr/>
        <a:lstStyle/>
        <a:p>
          <a:r>
            <a:rPr lang="en-GB"/>
            <a:t>Case </a:t>
          </a:r>
          <a:r>
            <a:rPr lang="en-GB" err="1"/>
            <a:t>Studies:Detailed</a:t>
          </a:r>
          <a:r>
            <a:rPr lang="en-GB"/>
            <a:t> case studies on Google's and </a:t>
          </a:r>
          <a:r>
            <a:rPr lang="en-GB" err="1"/>
            <a:t>Toyotamanagement</a:t>
          </a:r>
          <a:endParaRPr lang="en-US"/>
        </a:p>
      </dgm:t>
    </dgm:pt>
    <dgm:pt modelId="{E6387BB7-A20F-4EA1-8EBD-0978BF77F627}" type="parTrans" cxnId="{FC391796-1639-48D9-BE6F-4F8B87DC1AA2}">
      <dgm:prSet/>
      <dgm:spPr/>
      <dgm:t>
        <a:bodyPr/>
        <a:lstStyle/>
        <a:p>
          <a:endParaRPr lang="en-US"/>
        </a:p>
      </dgm:t>
    </dgm:pt>
    <dgm:pt modelId="{E97819CC-61F3-4BE0-902F-DC5F34D66E27}" type="sibTrans" cxnId="{FC391796-1639-48D9-BE6F-4F8B87DC1AA2}">
      <dgm:prSet/>
      <dgm:spPr/>
      <dgm:t>
        <a:bodyPr/>
        <a:lstStyle/>
        <a:p>
          <a:endParaRPr lang="en-US"/>
        </a:p>
      </dgm:t>
    </dgm:pt>
    <dgm:pt modelId="{FBBCEACA-6A08-4277-87B5-21E7EC86A6C8}">
      <dgm:prSet/>
      <dgm:spPr/>
      <dgm:t>
        <a:bodyPr/>
        <a:lstStyle/>
        <a:p>
          <a:r>
            <a:rPr lang="en-GB"/>
            <a:t>Analysis and </a:t>
          </a:r>
          <a:r>
            <a:rPr lang="en-GB" err="1"/>
            <a:t>Conclusion:Comparison</a:t>
          </a:r>
          <a:r>
            <a:rPr lang="en-GB"/>
            <a:t> of the different management approaches, linking theoretical concepts to practical applications, and concluding with key takeaways and the importance of effective management.</a:t>
          </a:r>
          <a:endParaRPr lang="en-US"/>
        </a:p>
      </dgm:t>
    </dgm:pt>
    <dgm:pt modelId="{D70F1956-D20C-4B01-9C8B-6360C8E128D2}" type="parTrans" cxnId="{BA945CE6-C6A2-4A5B-9AB3-E7FD53F37D0A}">
      <dgm:prSet/>
      <dgm:spPr/>
      <dgm:t>
        <a:bodyPr/>
        <a:lstStyle/>
        <a:p>
          <a:endParaRPr lang="en-US"/>
        </a:p>
      </dgm:t>
    </dgm:pt>
    <dgm:pt modelId="{A8161659-335A-4038-AC8A-77641F94B926}" type="sibTrans" cxnId="{BA945CE6-C6A2-4A5B-9AB3-E7FD53F37D0A}">
      <dgm:prSet/>
      <dgm:spPr/>
      <dgm:t>
        <a:bodyPr/>
        <a:lstStyle/>
        <a:p>
          <a:endParaRPr lang="en-US"/>
        </a:p>
      </dgm:t>
    </dgm:pt>
    <dgm:pt modelId="{3C27A530-4737-46F1-94F3-26B7E6AF20D9}" type="pres">
      <dgm:prSet presAssocID="{67B3756B-EB7B-4C14-BBFC-9ABD7230E115}" presName="root" presStyleCnt="0">
        <dgm:presLayoutVars>
          <dgm:dir/>
          <dgm:resizeHandles val="exact"/>
        </dgm:presLayoutVars>
      </dgm:prSet>
      <dgm:spPr/>
    </dgm:pt>
    <dgm:pt modelId="{11C90935-B0A2-414A-B871-F8525F43ACC1}" type="pres">
      <dgm:prSet presAssocID="{B089E587-816F-4302-B8C1-49A48AE986DE}" presName="compNode" presStyleCnt="0"/>
      <dgm:spPr/>
    </dgm:pt>
    <dgm:pt modelId="{71212337-B229-4EF9-A79F-77DA96046959}" type="pres">
      <dgm:prSet presAssocID="{B089E587-816F-4302-B8C1-49A48AE986DE}" presName="bgRect" presStyleLbl="bgShp" presStyleIdx="0" presStyleCnt="7"/>
      <dgm:spPr/>
    </dgm:pt>
    <dgm:pt modelId="{C4F1EAA4-3506-4FCE-ADC9-12479AAC1A5D}" type="pres">
      <dgm:prSet presAssocID="{B089E587-816F-4302-B8C1-49A48AE986D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883A0E0-5894-40DA-AE2A-A22AE30D28E6}" type="pres">
      <dgm:prSet presAssocID="{B089E587-816F-4302-B8C1-49A48AE986DE}" presName="spaceRect" presStyleCnt="0"/>
      <dgm:spPr/>
    </dgm:pt>
    <dgm:pt modelId="{7200C540-7128-4E7C-A65D-0ED2D80DEB7C}" type="pres">
      <dgm:prSet presAssocID="{B089E587-816F-4302-B8C1-49A48AE986DE}" presName="parTx" presStyleLbl="revTx" presStyleIdx="0" presStyleCnt="7">
        <dgm:presLayoutVars>
          <dgm:chMax val="0"/>
          <dgm:chPref val="0"/>
        </dgm:presLayoutVars>
      </dgm:prSet>
      <dgm:spPr/>
    </dgm:pt>
    <dgm:pt modelId="{324D58D5-601D-4D0B-89BF-DD5DF1C662B4}" type="pres">
      <dgm:prSet presAssocID="{7BDE2DA9-ABC7-4639-B7D2-92AC69D55E80}" presName="sibTrans" presStyleCnt="0"/>
      <dgm:spPr/>
    </dgm:pt>
    <dgm:pt modelId="{3C7D2D47-6C37-40B6-8C16-BB499010BB40}" type="pres">
      <dgm:prSet presAssocID="{136D3140-5F50-41E5-A486-5F8192846BC6}" presName="compNode" presStyleCnt="0"/>
      <dgm:spPr/>
    </dgm:pt>
    <dgm:pt modelId="{92A6E6ED-269B-49FB-917B-5A32032CB480}" type="pres">
      <dgm:prSet presAssocID="{136D3140-5F50-41E5-A486-5F8192846BC6}" presName="bgRect" presStyleLbl="bgShp" presStyleIdx="1" presStyleCnt="7"/>
      <dgm:spPr/>
    </dgm:pt>
    <dgm:pt modelId="{3872165E-E069-417C-ACA4-72B1E44C7489}" type="pres">
      <dgm:prSet presAssocID="{136D3140-5F50-41E5-A486-5F8192846BC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65A401C-B360-4939-93C3-7E57A1B41B6B}" type="pres">
      <dgm:prSet presAssocID="{136D3140-5F50-41E5-A486-5F8192846BC6}" presName="spaceRect" presStyleCnt="0"/>
      <dgm:spPr/>
    </dgm:pt>
    <dgm:pt modelId="{7CBACF5E-E109-46FA-8AF0-0FC572E4D6D3}" type="pres">
      <dgm:prSet presAssocID="{136D3140-5F50-41E5-A486-5F8192846BC6}" presName="parTx" presStyleLbl="revTx" presStyleIdx="1" presStyleCnt="7">
        <dgm:presLayoutVars>
          <dgm:chMax val="0"/>
          <dgm:chPref val="0"/>
        </dgm:presLayoutVars>
      </dgm:prSet>
      <dgm:spPr/>
    </dgm:pt>
    <dgm:pt modelId="{26F8D565-FB52-4A08-96FC-54C192D58A29}" type="pres">
      <dgm:prSet presAssocID="{A9888EBF-0675-445F-88C2-13CA2DB87F60}" presName="sibTrans" presStyleCnt="0"/>
      <dgm:spPr/>
    </dgm:pt>
    <dgm:pt modelId="{1318E7B0-C123-4AB7-B37B-1E445C0485A7}" type="pres">
      <dgm:prSet presAssocID="{E079C3DD-9EA1-4BB4-BB8A-15B8F983FA25}" presName="compNode" presStyleCnt="0"/>
      <dgm:spPr/>
    </dgm:pt>
    <dgm:pt modelId="{26031585-ABC6-46E6-87D4-8AF4C36A0654}" type="pres">
      <dgm:prSet presAssocID="{E079C3DD-9EA1-4BB4-BB8A-15B8F983FA25}" presName="bgRect" presStyleLbl="bgShp" presStyleIdx="2" presStyleCnt="7"/>
      <dgm:spPr/>
    </dgm:pt>
    <dgm:pt modelId="{4B4FF866-1A25-48DB-9AEE-5B71893F33BC}" type="pres">
      <dgm:prSet presAssocID="{E079C3DD-9EA1-4BB4-BB8A-15B8F983FA25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FF58825-5D6F-4D4E-86AA-6E0D72CE0EB2}" type="pres">
      <dgm:prSet presAssocID="{E079C3DD-9EA1-4BB4-BB8A-15B8F983FA25}" presName="spaceRect" presStyleCnt="0"/>
      <dgm:spPr/>
    </dgm:pt>
    <dgm:pt modelId="{C6AC6E00-CC67-4C07-93CB-58456109CCF0}" type="pres">
      <dgm:prSet presAssocID="{E079C3DD-9EA1-4BB4-BB8A-15B8F983FA25}" presName="parTx" presStyleLbl="revTx" presStyleIdx="2" presStyleCnt="7">
        <dgm:presLayoutVars>
          <dgm:chMax val="0"/>
          <dgm:chPref val="0"/>
        </dgm:presLayoutVars>
      </dgm:prSet>
      <dgm:spPr/>
    </dgm:pt>
    <dgm:pt modelId="{94837B0B-1089-4757-B6E8-8BC39C98BC1A}" type="pres">
      <dgm:prSet presAssocID="{A0D216B3-949A-4E16-9DD6-D4EB0C08C42C}" presName="sibTrans" presStyleCnt="0"/>
      <dgm:spPr/>
    </dgm:pt>
    <dgm:pt modelId="{05A840EE-E209-4587-BB0C-CF8FA12CCCF0}" type="pres">
      <dgm:prSet presAssocID="{7DA114B4-2AA8-4E82-9662-3C142FE5E78A}" presName="compNode" presStyleCnt="0"/>
      <dgm:spPr/>
    </dgm:pt>
    <dgm:pt modelId="{5351CF99-4287-470B-830B-1506304BE219}" type="pres">
      <dgm:prSet presAssocID="{7DA114B4-2AA8-4E82-9662-3C142FE5E78A}" presName="bgRect" presStyleLbl="bgShp" presStyleIdx="3" presStyleCnt="7"/>
      <dgm:spPr/>
    </dgm:pt>
    <dgm:pt modelId="{3FE35AE0-51C0-4A5A-9CEB-6B38FA16C013}" type="pres">
      <dgm:prSet presAssocID="{7DA114B4-2AA8-4E82-9662-3C142FE5E78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3B84D03-3A1D-4792-8768-049638DBA890}" type="pres">
      <dgm:prSet presAssocID="{7DA114B4-2AA8-4E82-9662-3C142FE5E78A}" presName="spaceRect" presStyleCnt="0"/>
      <dgm:spPr/>
    </dgm:pt>
    <dgm:pt modelId="{0C4097BF-23F3-46A8-85D0-B0667CE80408}" type="pres">
      <dgm:prSet presAssocID="{7DA114B4-2AA8-4E82-9662-3C142FE5E78A}" presName="parTx" presStyleLbl="revTx" presStyleIdx="3" presStyleCnt="7">
        <dgm:presLayoutVars>
          <dgm:chMax val="0"/>
          <dgm:chPref val="0"/>
        </dgm:presLayoutVars>
      </dgm:prSet>
      <dgm:spPr/>
    </dgm:pt>
    <dgm:pt modelId="{CCE6D94E-82CA-4556-BEA1-1DE7F09F267B}" type="pres">
      <dgm:prSet presAssocID="{C1E84567-D384-4294-B2F0-60D3AAF63A26}" presName="sibTrans" presStyleCnt="0"/>
      <dgm:spPr/>
    </dgm:pt>
    <dgm:pt modelId="{869B2778-0FAD-4268-9F53-BB84FD3ADE99}" type="pres">
      <dgm:prSet presAssocID="{CFBE7E0E-7BA9-4D58-AAF3-606E7D670FE5}" presName="compNode" presStyleCnt="0"/>
      <dgm:spPr/>
    </dgm:pt>
    <dgm:pt modelId="{D79AE416-5305-479A-A2EA-B2DB61A7295D}" type="pres">
      <dgm:prSet presAssocID="{CFBE7E0E-7BA9-4D58-AAF3-606E7D670FE5}" presName="bgRect" presStyleLbl="bgShp" presStyleIdx="4" presStyleCnt="7"/>
      <dgm:spPr/>
    </dgm:pt>
    <dgm:pt modelId="{4D4DFCB7-3943-4370-A326-EB63778B1A1D}" type="pres">
      <dgm:prSet presAssocID="{CFBE7E0E-7BA9-4D58-AAF3-606E7D670FE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AF8FF408-1B40-434F-9473-B9682D8D8F0E}" type="pres">
      <dgm:prSet presAssocID="{CFBE7E0E-7BA9-4D58-AAF3-606E7D670FE5}" presName="spaceRect" presStyleCnt="0"/>
      <dgm:spPr/>
    </dgm:pt>
    <dgm:pt modelId="{F2000393-B96A-4F67-A8E2-4D0043B4F70B}" type="pres">
      <dgm:prSet presAssocID="{CFBE7E0E-7BA9-4D58-AAF3-606E7D670FE5}" presName="parTx" presStyleLbl="revTx" presStyleIdx="4" presStyleCnt="7">
        <dgm:presLayoutVars>
          <dgm:chMax val="0"/>
          <dgm:chPref val="0"/>
        </dgm:presLayoutVars>
      </dgm:prSet>
      <dgm:spPr/>
    </dgm:pt>
    <dgm:pt modelId="{C8C6A341-F456-48B9-A121-12DE9B9C3526}" type="pres">
      <dgm:prSet presAssocID="{851C3929-5CB7-4E1A-91F2-A9870B423152}" presName="sibTrans" presStyleCnt="0"/>
      <dgm:spPr/>
    </dgm:pt>
    <dgm:pt modelId="{53AAA760-7740-4703-A430-1F12FFFE5451}" type="pres">
      <dgm:prSet presAssocID="{AF343832-9184-4BB8-AF72-617A8CCA1B61}" presName="compNode" presStyleCnt="0"/>
      <dgm:spPr/>
    </dgm:pt>
    <dgm:pt modelId="{8395AE67-86E9-49AF-A45D-A29CDB6A0D29}" type="pres">
      <dgm:prSet presAssocID="{AF343832-9184-4BB8-AF72-617A8CCA1B61}" presName="bgRect" presStyleLbl="bgShp" presStyleIdx="5" presStyleCnt="7"/>
      <dgm:spPr/>
    </dgm:pt>
    <dgm:pt modelId="{CD99B9A0-E219-4BEE-B779-395E616BE5C0}" type="pres">
      <dgm:prSet presAssocID="{AF343832-9184-4BB8-AF72-617A8CCA1B6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FC8CF25-2862-4F6B-BB99-21CEDE384CCD}" type="pres">
      <dgm:prSet presAssocID="{AF343832-9184-4BB8-AF72-617A8CCA1B61}" presName="spaceRect" presStyleCnt="0"/>
      <dgm:spPr/>
    </dgm:pt>
    <dgm:pt modelId="{68B6E9F3-54DD-4D13-88BB-776D6BADFA44}" type="pres">
      <dgm:prSet presAssocID="{AF343832-9184-4BB8-AF72-617A8CCA1B61}" presName="parTx" presStyleLbl="revTx" presStyleIdx="5" presStyleCnt="7">
        <dgm:presLayoutVars>
          <dgm:chMax val="0"/>
          <dgm:chPref val="0"/>
        </dgm:presLayoutVars>
      </dgm:prSet>
      <dgm:spPr/>
    </dgm:pt>
    <dgm:pt modelId="{8E77046A-DA5D-4468-98BA-F7296B023E44}" type="pres">
      <dgm:prSet presAssocID="{E97819CC-61F3-4BE0-902F-DC5F34D66E27}" presName="sibTrans" presStyleCnt="0"/>
      <dgm:spPr/>
    </dgm:pt>
    <dgm:pt modelId="{AD9FAC97-85C2-4A6E-A54D-4E1A489550C0}" type="pres">
      <dgm:prSet presAssocID="{FBBCEACA-6A08-4277-87B5-21E7EC86A6C8}" presName="compNode" presStyleCnt="0"/>
      <dgm:spPr/>
    </dgm:pt>
    <dgm:pt modelId="{70097B34-779A-4B64-80D8-6D45322B6AA5}" type="pres">
      <dgm:prSet presAssocID="{FBBCEACA-6A08-4277-87B5-21E7EC86A6C8}" presName="bgRect" presStyleLbl="bgShp" presStyleIdx="6" presStyleCnt="7"/>
      <dgm:spPr/>
    </dgm:pt>
    <dgm:pt modelId="{E4447C80-7165-49C3-BEC8-255978C1E2FB}" type="pres">
      <dgm:prSet presAssocID="{FBBCEACA-6A08-4277-87B5-21E7EC86A6C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C62454E-6CE4-4835-AEF4-62BC089D132D}" type="pres">
      <dgm:prSet presAssocID="{FBBCEACA-6A08-4277-87B5-21E7EC86A6C8}" presName="spaceRect" presStyleCnt="0"/>
      <dgm:spPr/>
    </dgm:pt>
    <dgm:pt modelId="{C86BCE8F-1094-491A-90C4-8B78B3FCC46F}" type="pres">
      <dgm:prSet presAssocID="{FBBCEACA-6A08-4277-87B5-21E7EC86A6C8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BDC6C204-CDC8-43F8-9946-E0C446AB3B00}" type="presOf" srcId="{136D3140-5F50-41E5-A486-5F8192846BC6}" destId="{7CBACF5E-E109-46FA-8AF0-0FC572E4D6D3}" srcOrd="0" destOrd="0" presId="urn:microsoft.com/office/officeart/2018/2/layout/IconVerticalSolidList"/>
    <dgm:cxn modelId="{37F4F622-5332-48B2-8BE0-582C9D4FC315}" type="presOf" srcId="{7DA114B4-2AA8-4E82-9662-3C142FE5E78A}" destId="{0C4097BF-23F3-46A8-85D0-B0667CE80408}" srcOrd="0" destOrd="0" presId="urn:microsoft.com/office/officeart/2018/2/layout/IconVerticalSolidList"/>
    <dgm:cxn modelId="{7575332D-3A5E-4006-BAE5-9F613556B145}" srcId="{67B3756B-EB7B-4C14-BBFC-9ABD7230E115}" destId="{B089E587-816F-4302-B8C1-49A48AE986DE}" srcOrd="0" destOrd="0" parTransId="{AA28785D-9884-4D1C-BFC4-D53D088354D3}" sibTransId="{7BDE2DA9-ABC7-4639-B7D2-92AC69D55E80}"/>
    <dgm:cxn modelId="{95246E30-81E3-4ED0-8823-0179B7960AFF}" type="presOf" srcId="{AF343832-9184-4BB8-AF72-617A8CCA1B61}" destId="{68B6E9F3-54DD-4D13-88BB-776D6BADFA44}" srcOrd="0" destOrd="0" presId="urn:microsoft.com/office/officeart/2018/2/layout/IconVerticalSolidList"/>
    <dgm:cxn modelId="{DA794B5F-755F-4735-81AD-8E3671ECB742}" type="presOf" srcId="{B089E587-816F-4302-B8C1-49A48AE986DE}" destId="{7200C540-7128-4E7C-A65D-0ED2D80DEB7C}" srcOrd="0" destOrd="0" presId="urn:microsoft.com/office/officeart/2018/2/layout/IconVerticalSolidList"/>
    <dgm:cxn modelId="{DEAB6B6B-0412-4518-850A-E45BEFDE6A49}" type="presOf" srcId="{FBBCEACA-6A08-4277-87B5-21E7EC86A6C8}" destId="{C86BCE8F-1094-491A-90C4-8B78B3FCC46F}" srcOrd="0" destOrd="0" presId="urn:microsoft.com/office/officeart/2018/2/layout/IconVerticalSolidList"/>
    <dgm:cxn modelId="{F255C177-38A9-4FCA-823E-05AAB7BBCEC1}" type="presOf" srcId="{67B3756B-EB7B-4C14-BBFC-9ABD7230E115}" destId="{3C27A530-4737-46F1-94F3-26B7E6AF20D9}" srcOrd="0" destOrd="0" presId="urn:microsoft.com/office/officeart/2018/2/layout/IconVerticalSolidList"/>
    <dgm:cxn modelId="{B5254E7E-103F-4751-B750-732B8BA64014}" type="presOf" srcId="{CFBE7E0E-7BA9-4D58-AAF3-606E7D670FE5}" destId="{F2000393-B96A-4F67-A8E2-4D0043B4F70B}" srcOrd="0" destOrd="0" presId="urn:microsoft.com/office/officeart/2018/2/layout/IconVerticalSolidList"/>
    <dgm:cxn modelId="{FC391796-1639-48D9-BE6F-4F8B87DC1AA2}" srcId="{67B3756B-EB7B-4C14-BBFC-9ABD7230E115}" destId="{AF343832-9184-4BB8-AF72-617A8CCA1B61}" srcOrd="5" destOrd="0" parTransId="{E6387BB7-A20F-4EA1-8EBD-0978BF77F627}" sibTransId="{E97819CC-61F3-4BE0-902F-DC5F34D66E27}"/>
    <dgm:cxn modelId="{DD3FDDA9-EB80-4D01-85F8-241C62928C3D}" srcId="{67B3756B-EB7B-4C14-BBFC-9ABD7230E115}" destId="{136D3140-5F50-41E5-A486-5F8192846BC6}" srcOrd="1" destOrd="0" parTransId="{C96F800C-6D50-4BC6-B9CA-7108E16696EA}" sibTransId="{A9888EBF-0675-445F-88C2-13CA2DB87F60}"/>
    <dgm:cxn modelId="{AAC541AB-C896-4594-A86B-391782156A78}" srcId="{67B3756B-EB7B-4C14-BBFC-9ABD7230E115}" destId="{CFBE7E0E-7BA9-4D58-AAF3-606E7D670FE5}" srcOrd="4" destOrd="0" parTransId="{54BF9321-5EC1-4821-B1D9-EC2E85B5D5F9}" sibTransId="{851C3929-5CB7-4E1A-91F2-A9870B423152}"/>
    <dgm:cxn modelId="{910EDCC0-9745-4066-BF06-E4B94129C321}" srcId="{67B3756B-EB7B-4C14-BBFC-9ABD7230E115}" destId="{7DA114B4-2AA8-4E82-9662-3C142FE5E78A}" srcOrd="3" destOrd="0" parTransId="{588D91DF-1406-4CE1-80D4-827691468119}" sibTransId="{C1E84567-D384-4294-B2F0-60D3AAF63A26}"/>
    <dgm:cxn modelId="{9E2533D2-5BDD-4160-92BC-13479685EE54}" srcId="{67B3756B-EB7B-4C14-BBFC-9ABD7230E115}" destId="{E079C3DD-9EA1-4BB4-BB8A-15B8F983FA25}" srcOrd="2" destOrd="0" parTransId="{5D9A7568-307B-4CCF-B449-107B1ED59C7C}" sibTransId="{A0D216B3-949A-4E16-9DD6-D4EB0C08C42C}"/>
    <dgm:cxn modelId="{DB07B7E0-E962-465A-A37B-077187D97C24}" type="presOf" srcId="{E079C3DD-9EA1-4BB4-BB8A-15B8F983FA25}" destId="{C6AC6E00-CC67-4C07-93CB-58456109CCF0}" srcOrd="0" destOrd="0" presId="urn:microsoft.com/office/officeart/2018/2/layout/IconVerticalSolidList"/>
    <dgm:cxn modelId="{BA945CE6-C6A2-4A5B-9AB3-E7FD53F37D0A}" srcId="{67B3756B-EB7B-4C14-BBFC-9ABD7230E115}" destId="{FBBCEACA-6A08-4277-87B5-21E7EC86A6C8}" srcOrd="6" destOrd="0" parTransId="{D70F1956-D20C-4B01-9C8B-6360C8E128D2}" sibTransId="{A8161659-335A-4038-AC8A-77641F94B926}"/>
    <dgm:cxn modelId="{624E2266-9A3E-4BA4-8525-0ACBAD1140DC}" type="presParOf" srcId="{3C27A530-4737-46F1-94F3-26B7E6AF20D9}" destId="{11C90935-B0A2-414A-B871-F8525F43ACC1}" srcOrd="0" destOrd="0" presId="urn:microsoft.com/office/officeart/2018/2/layout/IconVerticalSolidList"/>
    <dgm:cxn modelId="{0C4422A4-B8F2-454F-A466-15402B352855}" type="presParOf" srcId="{11C90935-B0A2-414A-B871-F8525F43ACC1}" destId="{71212337-B229-4EF9-A79F-77DA96046959}" srcOrd="0" destOrd="0" presId="urn:microsoft.com/office/officeart/2018/2/layout/IconVerticalSolidList"/>
    <dgm:cxn modelId="{92432AA3-403C-48E6-AF74-CF0CA1973278}" type="presParOf" srcId="{11C90935-B0A2-414A-B871-F8525F43ACC1}" destId="{C4F1EAA4-3506-4FCE-ADC9-12479AAC1A5D}" srcOrd="1" destOrd="0" presId="urn:microsoft.com/office/officeart/2018/2/layout/IconVerticalSolidList"/>
    <dgm:cxn modelId="{FFA26D72-7C51-4EC9-8493-45B7821614D9}" type="presParOf" srcId="{11C90935-B0A2-414A-B871-F8525F43ACC1}" destId="{C883A0E0-5894-40DA-AE2A-A22AE30D28E6}" srcOrd="2" destOrd="0" presId="urn:microsoft.com/office/officeart/2018/2/layout/IconVerticalSolidList"/>
    <dgm:cxn modelId="{BF42541A-5D59-42D6-AB3A-97A57A5CAD21}" type="presParOf" srcId="{11C90935-B0A2-414A-B871-F8525F43ACC1}" destId="{7200C540-7128-4E7C-A65D-0ED2D80DEB7C}" srcOrd="3" destOrd="0" presId="urn:microsoft.com/office/officeart/2018/2/layout/IconVerticalSolidList"/>
    <dgm:cxn modelId="{FA74AD0B-E7FD-4F06-947F-E3E762C7F1FA}" type="presParOf" srcId="{3C27A530-4737-46F1-94F3-26B7E6AF20D9}" destId="{324D58D5-601D-4D0B-89BF-DD5DF1C662B4}" srcOrd="1" destOrd="0" presId="urn:microsoft.com/office/officeart/2018/2/layout/IconVerticalSolidList"/>
    <dgm:cxn modelId="{4887F91C-EEC1-4A1A-90EE-9FF028BB1650}" type="presParOf" srcId="{3C27A530-4737-46F1-94F3-26B7E6AF20D9}" destId="{3C7D2D47-6C37-40B6-8C16-BB499010BB40}" srcOrd="2" destOrd="0" presId="urn:microsoft.com/office/officeart/2018/2/layout/IconVerticalSolidList"/>
    <dgm:cxn modelId="{B7706DE0-6044-45B4-A50C-01BA327A1144}" type="presParOf" srcId="{3C7D2D47-6C37-40B6-8C16-BB499010BB40}" destId="{92A6E6ED-269B-49FB-917B-5A32032CB480}" srcOrd="0" destOrd="0" presId="urn:microsoft.com/office/officeart/2018/2/layout/IconVerticalSolidList"/>
    <dgm:cxn modelId="{6D15299B-E82E-4217-8C2A-5BDDF7A48481}" type="presParOf" srcId="{3C7D2D47-6C37-40B6-8C16-BB499010BB40}" destId="{3872165E-E069-417C-ACA4-72B1E44C7489}" srcOrd="1" destOrd="0" presId="urn:microsoft.com/office/officeart/2018/2/layout/IconVerticalSolidList"/>
    <dgm:cxn modelId="{8B716CCF-51B3-4B01-9A4D-B7B74EF81181}" type="presParOf" srcId="{3C7D2D47-6C37-40B6-8C16-BB499010BB40}" destId="{A65A401C-B360-4939-93C3-7E57A1B41B6B}" srcOrd="2" destOrd="0" presId="urn:microsoft.com/office/officeart/2018/2/layout/IconVerticalSolidList"/>
    <dgm:cxn modelId="{10B9F290-5749-4946-AD97-F3A4987F4ED1}" type="presParOf" srcId="{3C7D2D47-6C37-40B6-8C16-BB499010BB40}" destId="{7CBACF5E-E109-46FA-8AF0-0FC572E4D6D3}" srcOrd="3" destOrd="0" presId="urn:microsoft.com/office/officeart/2018/2/layout/IconVerticalSolidList"/>
    <dgm:cxn modelId="{4FD35032-763A-46DD-912F-16ECF66ECA5F}" type="presParOf" srcId="{3C27A530-4737-46F1-94F3-26B7E6AF20D9}" destId="{26F8D565-FB52-4A08-96FC-54C192D58A29}" srcOrd="3" destOrd="0" presId="urn:microsoft.com/office/officeart/2018/2/layout/IconVerticalSolidList"/>
    <dgm:cxn modelId="{AAF4D727-9BF6-4833-ACFE-602BED6C3C62}" type="presParOf" srcId="{3C27A530-4737-46F1-94F3-26B7E6AF20D9}" destId="{1318E7B0-C123-4AB7-B37B-1E445C0485A7}" srcOrd="4" destOrd="0" presId="urn:microsoft.com/office/officeart/2018/2/layout/IconVerticalSolidList"/>
    <dgm:cxn modelId="{83CBA02E-0992-4871-A451-9B46F45E6C5B}" type="presParOf" srcId="{1318E7B0-C123-4AB7-B37B-1E445C0485A7}" destId="{26031585-ABC6-46E6-87D4-8AF4C36A0654}" srcOrd="0" destOrd="0" presId="urn:microsoft.com/office/officeart/2018/2/layout/IconVerticalSolidList"/>
    <dgm:cxn modelId="{900CC458-B327-4690-8DD4-A9CA8F579857}" type="presParOf" srcId="{1318E7B0-C123-4AB7-B37B-1E445C0485A7}" destId="{4B4FF866-1A25-48DB-9AEE-5B71893F33BC}" srcOrd="1" destOrd="0" presId="urn:microsoft.com/office/officeart/2018/2/layout/IconVerticalSolidList"/>
    <dgm:cxn modelId="{6CB08AD6-C17D-4DE2-90C7-502BE6740F93}" type="presParOf" srcId="{1318E7B0-C123-4AB7-B37B-1E445C0485A7}" destId="{5FF58825-5D6F-4D4E-86AA-6E0D72CE0EB2}" srcOrd="2" destOrd="0" presId="urn:microsoft.com/office/officeart/2018/2/layout/IconVerticalSolidList"/>
    <dgm:cxn modelId="{CED34788-3B20-4E2C-AED2-3DF36FEE019B}" type="presParOf" srcId="{1318E7B0-C123-4AB7-B37B-1E445C0485A7}" destId="{C6AC6E00-CC67-4C07-93CB-58456109CCF0}" srcOrd="3" destOrd="0" presId="urn:microsoft.com/office/officeart/2018/2/layout/IconVerticalSolidList"/>
    <dgm:cxn modelId="{489A6130-37F4-44C2-ADEC-47EE02BBA93C}" type="presParOf" srcId="{3C27A530-4737-46F1-94F3-26B7E6AF20D9}" destId="{94837B0B-1089-4757-B6E8-8BC39C98BC1A}" srcOrd="5" destOrd="0" presId="urn:microsoft.com/office/officeart/2018/2/layout/IconVerticalSolidList"/>
    <dgm:cxn modelId="{3C836385-8AF9-4769-8351-4B303746FA3D}" type="presParOf" srcId="{3C27A530-4737-46F1-94F3-26B7E6AF20D9}" destId="{05A840EE-E209-4587-BB0C-CF8FA12CCCF0}" srcOrd="6" destOrd="0" presId="urn:microsoft.com/office/officeart/2018/2/layout/IconVerticalSolidList"/>
    <dgm:cxn modelId="{52C9D483-5F93-471E-AEF0-76F8446DEFD1}" type="presParOf" srcId="{05A840EE-E209-4587-BB0C-CF8FA12CCCF0}" destId="{5351CF99-4287-470B-830B-1506304BE219}" srcOrd="0" destOrd="0" presId="urn:microsoft.com/office/officeart/2018/2/layout/IconVerticalSolidList"/>
    <dgm:cxn modelId="{150834C0-AB50-49CB-BFC1-4450BD7BDE63}" type="presParOf" srcId="{05A840EE-E209-4587-BB0C-CF8FA12CCCF0}" destId="{3FE35AE0-51C0-4A5A-9CEB-6B38FA16C013}" srcOrd="1" destOrd="0" presId="urn:microsoft.com/office/officeart/2018/2/layout/IconVerticalSolidList"/>
    <dgm:cxn modelId="{14FE190B-3660-4F71-9CD0-739A2B288A0A}" type="presParOf" srcId="{05A840EE-E209-4587-BB0C-CF8FA12CCCF0}" destId="{63B84D03-3A1D-4792-8768-049638DBA890}" srcOrd="2" destOrd="0" presId="urn:microsoft.com/office/officeart/2018/2/layout/IconVerticalSolidList"/>
    <dgm:cxn modelId="{F24D8E76-70E3-41CC-BEC3-6E0E6F627294}" type="presParOf" srcId="{05A840EE-E209-4587-BB0C-CF8FA12CCCF0}" destId="{0C4097BF-23F3-46A8-85D0-B0667CE80408}" srcOrd="3" destOrd="0" presId="urn:microsoft.com/office/officeart/2018/2/layout/IconVerticalSolidList"/>
    <dgm:cxn modelId="{B7AE405F-6505-4659-B7D3-2627699BD3E6}" type="presParOf" srcId="{3C27A530-4737-46F1-94F3-26B7E6AF20D9}" destId="{CCE6D94E-82CA-4556-BEA1-1DE7F09F267B}" srcOrd="7" destOrd="0" presId="urn:microsoft.com/office/officeart/2018/2/layout/IconVerticalSolidList"/>
    <dgm:cxn modelId="{32EC1D5E-F820-4667-A843-C2E7C4BB34B9}" type="presParOf" srcId="{3C27A530-4737-46F1-94F3-26B7E6AF20D9}" destId="{869B2778-0FAD-4268-9F53-BB84FD3ADE99}" srcOrd="8" destOrd="0" presId="urn:microsoft.com/office/officeart/2018/2/layout/IconVerticalSolidList"/>
    <dgm:cxn modelId="{291D999E-FA6B-4265-92D5-2D4A16377314}" type="presParOf" srcId="{869B2778-0FAD-4268-9F53-BB84FD3ADE99}" destId="{D79AE416-5305-479A-A2EA-B2DB61A7295D}" srcOrd="0" destOrd="0" presId="urn:microsoft.com/office/officeart/2018/2/layout/IconVerticalSolidList"/>
    <dgm:cxn modelId="{AA6ABE3A-F3FC-47D5-9801-0DB575F299A7}" type="presParOf" srcId="{869B2778-0FAD-4268-9F53-BB84FD3ADE99}" destId="{4D4DFCB7-3943-4370-A326-EB63778B1A1D}" srcOrd="1" destOrd="0" presId="urn:microsoft.com/office/officeart/2018/2/layout/IconVerticalSolidList"/>
    <dgm:cxn modelId="{B8B53BDB-D3A8-412E-9AF4-D4D95034F814}" type="presParOf" srcId="{869B2778-0FAD-4268-9F53-BB84FD3ADE99}" destId="{AF8FF408-1B40-434F-9473-B9682D8D8F0E}" srcOrd="2" destOrd="0" presId="urn:microsoft.com/office/officeart/2018/2/layout/IconVerticalSolidList"/>
    <dgm:cxn modelId="{58B8902B-2769-490E-BE8A-9796CA607C44}" type="presParOf" srcId="{869B2778-0FAD-4268-9F53-BB84FD3ADE99}" destId="{F2000393-B96A-4F67-A8E2-4D0043B4F70B}" srcOrd="3" destOrd="0" presId="urn:microsoft.com/office/officeart/2018/2/layout/IconVerticalSolidList"/>
    <dgm:cxn modelId="{18732DA0-3CE4-4912-B239-450265CB634C}" type="presParOf" srcId="{3C27A530-4737-46F1-94F3-26B7E6AF20D9}" destId="{C8C6A341-F456-48B9-A121-12DE9B9C3526}" srcOrd="9" destOrd="0" presId="urn:microsoft.com/office/officeart/2018/2/layout/IconVerticalSolidList"/>
    <dgm:cxn modelId="{F64A0E5E-6081-4FB1-9198-43C0EFAA08C7}" type="presParOf" srcId="{3C27A530-4737-46F1-94F3-26B7E6AF20D9}" destId="{53AAA760-7740-4703-A430-1F12FFFE5451}" srcOrd="10" destOrd="0" presId="urn:microsoft.com/office/officeart/2018/2/layout/IconVerticalSolidList"/>
    <dgm:cxn modelId="{B86B058F-9C37-4E6F-8B88-22CC4E8E6908}" type="presParOf" srcId="{53AAA760-7740-4703-A430-1F12FFFE5451}" destId="{8395AE67-86E9-49AF-A45D-A29CDB6A0D29}" srcOrd="0" destOrd="0" presId="urn:microsoft.com/office/officeart/2018/2/layout/IconVerticalSolidList"/>
    <dgm:cxn modelId="{F55DD5D1-81C1-488B-A384-D1C16C74FE6D}" type="presParOf" srcId="{53AAA760-7740-4703-A430-1F12FFFE5451}" destId="{CD99B9A0-E219-4BEE-B779-395E616BE5C0}" srcOrd="1" destOrd="0" presId="urn:microsoft.com/office/officeart/2018/2/layout/IconVerticalSolidList"/>
    <dgm:cxn modelId="{00EAC098-E368-499A-84D9-D95DFDF4EE67}" type="presParOf" srcId="{53AAA760-7740-4703-A430-1F12FFFE5451}" destId="{1FC8CF25-2862-4F6B-BB99-21CEDE384CCD}" srcOrd="2" destOrd="0" presId="urn:microsoft.com/office/officeart/2018/2/layout/IconVerticalSolidList"/>
    <dgm:cxn modelId="{BB0570C7-135B-41CE-B846-A3EFF0D7A982}" type="presParOf" srcId="{53AAA760-7740-4703-A430-1F12FFFE5451}" destId="{68B6E9F3-54DD-4D13-88BB-776D6BADFA44}" srcOrd="3" destOrd="0" presId="urn:microsoft.com/office/officeart/2018/2/layout/IconVerticalSolidList"/>
    <dgm:cxn modelId="{75FF020C-5203-440F-B249-08B4BE494A1B}" type="presParOf" srcId="{3C27A530-4737-46F1-94F3-26B7E6AF20D9}" destId="{8E77046A-DA5D-4468-98BA-F7296B023E44}" srcOrd="11" destOrd="0" presId="urn:microsoft.com/office/officeart/2018/2/layout/IconVerticalSolidList"/>
    <dgm:cxn modelId="{65EC57A6-1366-455E-BA78-186095A9CE3F}" type="presParOf" srcId="{3C27A530-4737-46F1-94F3-26B7E6AF20D9}" destId="{AD9FAC97-85C2-4A6E-A54D-4E1A489550C0}" srcOrd="12" destOrd="0" presId="urn:microsoft.com/office/officeart/2018/2/layout/IconVerticalSolidList"/>
    <dgm:cxn modelId="{580BE4A5-5AF4-422B-ABAB-0526D12B650E}" type="presParOf" srcId="{AD9FAC97-85C2-4A6E-A54D-4E1A489550C0}" destId="{70097B34-779A-4B64-80D8-6D45322B6AA5}" srcOrd="0" destOrd="0" presId="urn:microsoft.com/office/officeart/2018/2/layout/IconVerticalSolidList"/>
    <dgm:cxn modelId="{4C359699-6320-4AC9-8890-A7F52989F458}" type="presParOf" srcId="{AD9FAC97-85C2-4A6E-A54D-4E1A489550C0}" destId="{E4447C80-7165-49C3-BEC8-255978C1E2FB}" srcOrd="1" destOrd="0" presId="urn:microsoft.com/office/officeart/2018/2/layout/IconVerticalSolidList"/>
    <dgm:cxn modelId="{8AC207C2-A1EC-4CB4-AD32-FC0961990D35}" type="presParOf" srcId="{AD9FAC97-85C2-4A6E-A54D-4E1A489550C0}" destId="{0C62454E-6CE4-4835-AEF4-62BC089D132D}" srcOrd="2" destOrd="0" presId="urn:microsoft.com/office/officeart/2018/2/layout/IconVerticalSolidList"/>
    <dgm:cxn modelId="{B9DF8EBA-F72E-4A70-9233-041617BFC828}" type="presParOf" srcId="{AD9FAC97-85C2-4A6E-A54D-4E1A489550C0}" destId="{C86BCE8F-1094-491A-90C4-8B78B3FCC4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7662E9-C497-4DE2-B1AF-4E0507A9D4A0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53ABCDC-F8B5-4A46-A6E8-D2E35DC6A49F}">
      <dgm:prSet/>
      <dgm:spPr/>
      <dgm:t>
        <a:bodyPr/>
        <a:lstStyle/>
        <a:p>
          <a:r>
            <a:rPr lang="en-GB"/>
            <a:t>Interpersonal </a:t>
          </a:r>
          <a:r>
            <a:rPr lang="en-GB" err="1"/>
            <a:t>Roles:Figurehead</a:t>
          </a:r>
          <a:r>
            <a:rPr lang="en-GB"/>
            <a:t>: Symbolic head; performs social or legal </a:t>
          </a:r>
          <a:r>
            <a:rPr lang="en-GB" err="1"/>
            <a:t>duties.Example</a:t>
          </a:r>
          <a:r>
            <a:rPr lang="en-GB"/>
            <a:t>: A CEO attending a ribbon-cutting ceremony.</a:t>
          </a:r>
          <a:endParaRPr lang="en-US"/>
        </a:p>
      </dgm:t>
    </dgm:pt>
    <dgm:pt modelId="{ED1720C2-71B4-4441-AF23-F9621493A343}" type="parTrans" cxnId="{91E40DEA-0C6B-45AB-96B4-68A119B71FD8}">
      <dgm:prSet/>
      <dgm:spPr/>
      <dgm:t>
        <a:bodyPr/>
        <a:lstStyle/>
        <a:p>
          <a:endParaRPr lang="en-US"/>
        </a:p>
      </dgm:t>
    </dgm:pt>
    <dgm:pt modelId="{CDC21C97-EC07-48E1-A622-98210F416D6E}" type="sibTrans" cxnId="{91E40DEA-0C6B-45AB-96B4-68A119B71FD8}">
      <dgm:prSet/>
      <dgm:spPr/>
      <dgm:t>
        <a:bodyPr/>
        <a:lstStyle/>
        <a:p>
          <a:endParaRPr lang="en-US"/>
        </a:p>
      </dgm:t>
    </dgm:pt>
    <dgm:pt modelId="{E65F69A5-635F-45CE-B792-6CA099ECA5D2}">
      <dgm:prSet/>
      <dgm:spPr/>
      <dgm:t>
        <a:bodyPr/>
        <a:lstStyle/>
        <a:p>
          <a:r>
            <a:rPr lang="en-GB"/>
            <a:t>Leader: Directs and motivates subordinates; selects and trains </a:t>
          </a:r>
          <a:r>
            <a:rPr lang="en-GB" err="1"/>
            <a:t>employees.Example</a:t>
          </a:r>
          <a:r>
            <a:rPr lang="en-GB"/>
            <a:t>: A team leader providing guidance to team members.</a:t>
          </a:r>
          <a:endParaRPr lang="en-US"/>
        </a:p>
      </dgm:t>
    </dgm:pt>
    <dgm:pt modelId="{9EDD53F8-06BD-4048-B8D1-CD8C60AB2471}" type="parTrans" cxnId="{EDB7BAF6-D40D-49E0-8449-A7E3C2C633A5}">
      <dgm:prSet/>
      <dgm:spPr/>
      <dgm:t>
        <a:bodyPr/>
        <a:lstStyle/>
        <a:p>
          <a:endParaRPr lang="en-US"/>
        </a:p>
      </dgm:t>
    </dgm:pt>
    <dgm:pt modelId="{E49B0353-7A35-4ECE-B5C2-87E19917B6F4}" type="sibTrans" cxnId="{EDB7BAF6-D40D-49E0-8449-A7E3C2C633A5}">
      <dgm:prSet/>
      <dgm:spPr/>
      <dgm:t>
        <a:bodyPr/>
        <a:lstStyle/>
        <a:p>
          <a:endParaRPr lang="en-US"/>
        </a:p>
      </dgm:t>
    </dgm:pt>
    <dgm:pt modelId="{1AB152E1-DDCE-421E-8790-BD056F2C4407}">
      <dgm:prSet/>
      <dgm:spPr/>
      <dgm:t>
        <a:bodyPr/>
        <a:lstStyle/>
        <a:p>
          <a:r>
            <a:rPr lang="en-GB"/>
            <a:t>Liaison: Maintains a network of outside contacts to gather </a:t>
          </a:r>
          <a:r>
            <a:rPr lang="en-GB" err="1"/>
            <a:t>information.Example</a:t>
          </a:r>
          <a:r>
            <a:rPr lang="en-GB"/>
            <a:t>: A manager attending industry conferences.</a:t>
          </a:r>
          <a:endParaRPr lang="en-US"/>
        </a:p>
      </dgm:t>
    </dgm:pt>
    <dgm:pt modelId="{429D334E-65A3-48CC-8D96-C6F5AABBC5C0}" type="parTrans" cxnId="{19AD2C32-61CB-40D6-9772-A22B50BA2DF2}">
      <dgm:prSet/>
      <dgm:spPr/>
      <dgm:t>
        <a:bodyPr/>
        <a:lstStyle/>
        <a:p>
          <a:endParaRPr lang="en-US"/>
        </a:p>
      </dgm:t>
    </dgm:pt>
    <dgm:pt modelId="{FFD72AA5-C138-44C0-8D89-EBB80D3848DE}" type="sibTrans" cxnId="{19AD2C32-61CB-40D6-9772-A22B50BA2DF2}">
      <dgm:prSet/>
      <dgm:spPr/>
      <dgm:t>
        <a:bodyPr/>
        <a:lstStyle/>
        <a:p>
          <a:endParaRPr lang="en-US"/>
        </a:p>
      </dgm:t>
    </dgm:pt>
    <dgm:pt modelId="{61135CD4-8C68-48BE-AA8D-49B91F209EFD}">
      <dgm:prSet/>
      <dgm:spPr/>
      <dgm:t>
        <a:bodyPr/>
        <a:lstStyle/>
        <a:p>
          <a:r>
            <a:rPr lang="en-GB"/>
            <a:t>Informational Roles:</a:t>
          </a:r>
          <a:endParaRPr lang="en-US"/>
        </a:p>
      </dgm:t>
    </dgm:pt>
    <dgm:pt modelId="{5098031A-6AEE-4E89-BCD7-D68AA4EA3AA5}" type="parTrans" cxnId="{CE2A8EA1-09F1-4892-989E-8E47EADBCA8D}">
      <dgm:prSet/>
      <dgm:spPr/>
      <dgm:t>
        <a:bodyPr/>
        <a:lstStyle/>
        <a:p>
          <a:endParaRPr lang="en-US"/>
        </a:p>
      </dgm:t>
    </dgm:pt>
    <dgm:pt modelId="{57C98FC7-69FF-44F5-B52F-48DB84CC9B47}" type="sibTrans" cxnId="{CE2A8EA1-09F1-4892-989E-8E47EADBCA8D}">
      <dgm:prSet/>
      <dgm:spPr/>
      <dgm:t>
        <a:bodyPr/>
        <a:lstStyle/>
        <a:p>
          <a:endParaRPr lang="en-US"/>
        </a:p>
      </dgm:t>
    </dgm:pt>
    <dgm:pt modelId="{410CA200-798B-45DA-A55E-86FEA14A3BE1}">
      <dgm:prSet/>
      <dgm:spPr/>
      <dgm:t>
        <a:bodyPr/>
        <a:lstStyle/>
        <a:p>
          <a:r>
            <a:rPr lang="en-GB"/>
            <a:t>Monitor: Receives and collects information.Example: Reading reports on market trends.</a:t>
          </a:r>
          <a:endParaRPr lang="en-US"/>
        </a:p>
      </dgm:t>
    </dgm:pt>
    <dgm:pt modelId="{7927250C-2CAD-437F-A8B8-506463D6C758}" type="parTrans" cxnId="{82C4508D-907D-464C-B124-381044A2E3FC}">
      <dgm:prSet/>
      <dgm:spPr/>
      <dgm:t>
        <a:bodyPr/>
        <a:lstStyle/>
        <a:p>
          <a:endParaRPr lang="en-US"/>
        </a:p>
      </dgm:t>
    </dgm:pt>
    <dgm:pt modelId="{887B63E3-4EBE-4F45-8E0E-94FDB250D147}" type="sibTrans" cxnId="{82C4508D-907D-464C-B124-381044A2E3FC}">
      <dgm:prSet/>
      <dgm:spPr/>
      <dgm:t>
        <a:bodyPr/>
        <a:lstStyle/>
        <a:p>
          <a:endParaRPr lang="en-US"/>
        </a:p>
      </dgm:t>
    </dgm:pt>
    <dgm:pt modelId="{2C9BACF3-170F-475A-97DF-F4556A0C6B46}">
      <dgm:prSet/>
      <dgm:spPr/>
      <dgm:t>
        <a:bodyPr/>
        <a:lstStyle/>
        <a:p>
          <a:r>
            <a:rPr lang="en-GB"/>
            <a:t>Disseminator: Passes information to subordinates.Example: Sharing new company policies with the team.</a:t>
          </a:r>
          <a:endParaRPr lang="en-US"/>
        </a:p>
      </dgm:t>
    </dgm:pt>
    <dgm:pt modelId="{CD4657C3-995D-4EE9-9653-BC4792535229}" type="parTrans" cxnId="{8949E9F3-AB5B-40A5-98B4-7BCF713B0D61}">
      <dgm:prSet/>
      <dgm:spPr/>
      <dgm:t>
        <a:bodyPr/>
        <a:lstStyle/>
        <a:p>
          <a:endParaRPr lang="en-US"/>
        </a:p>
      </dgm:t>
    </dgm:pt>
    <dgm:pt modelId="{A90B5AC9-A95D-41EC-B0E7-4A6BB2901333}" type="sibTrans" cxnId="{8949E9F3-AB5B-40A5-98B4-7BCF713B0D61}">
      <dgm:prSet/>
      <dgm:spPr/>
      <dgm:t>
        <a:bodyPr/>
        <a:lstStyle/>
        <a:p>
          <a:endParaRPr lang="en-US"/>
        </a:p>
      </dgm:t>
    </dgm:pt>
    <dgm:pt modelId="{224BA9ED-85C6-45C3-A8D0-3759C7728D0B}">
      <dgm:prSet/>
      <dgm:spPr/>
      <dgm:t>
        <a:bodyPr/>
        <a:lstStyle/>
        <a:p>
          <a:r>
            <a:rPr lang="en-GB"/>
            <a:t>Spokesperson: Represents the organization to outsiders.Example: Presenting company achievements at a press conference.</a:t>
          </a:r>
          <a:endParaRPr lang="en-US"/>
        </a:p>
      </dgm:t>
    </dgm:pt>
    <dgm:pt modelId="{5114906D-6A3B-4D32-B4C7-993CB04FB4CA}" type="parTrans" cxnId="{A93ACD2D-E69C-4764-8B54-6EA43C21403B}">
      <dgm:prSet/>
      <dgm:spPr/>
      <dgm:t>
        <a:bodyPr/>
        <a:lstStyle/>
        <a:p>
          <a:endParaRPr lang="en-US"/>
        </a:p>
      </dgm:t>
    </dgm:pt>
    <dgm:pt modelId="{50CB824A-6A85-440A-94A6-34C3F71FA2C7}" type="sibTrans" cxnId="{A93ACD2D-E69C-4764-8B54-6EA43C21403B}">
      <dgm:prSet/>
      <dgm:spPr/>
      <dgm:t>
        <a:bodyPr/>
        <a:lstStyle/>
        <a:p>
          <a:endParaRPr lang="en-US"/>
        </a:p>
      </dgm:t>
    </dgm:pt>
    <dgm:pt modelId="{30B786E4-A94E-4B3B-9429-EB798100FC72}">
      <dgm:prSet/>
      <dgm:spPr/>
      <dgm:t>
        <a:bodyPr/>
        <a:lstStyle/>
        <a:p>
          <a:r>
            <a:rPr lang="en-GB"/>
            <a:t>Decisional </a:t>
          </a:r>
          <a:r>
            <a:rPr lang="en-GB" err="1"/>
            <a:t>Roles:Entrepreneur</a:t>
          </a:r>
          <a:r>
            <a:rPr lang="en-GB"/>
            <a:t>: Initiates change and </a:t>
          </a:r>
          <a:r>
            <a:rPr lang="en-GB" err="1"/>
            <a:t>innovation.Example</a:t>
          </a:r>
          <a:r>
            <a:rPr lang="en-GB"/>
            <a:t>: Implementing a new technology to improve efficiency.</a:t>
          </a:r>
          <a:endParaRPr lang="en-US"/>
        </a:p>
      </dgm:t>
    </dgm:pt>
    <dgm:pt modelId="{4BD4F6C4-A425-4EBD-884C-A9A5B5557C5E}" type="parTrans" cxnId="{D215E533-0842-445A-B5E6-A94E8EC657C0}">
      <dgm:prSet/>
      <dgm:spPr/>
      <dgm:t>
        <a:bodyPr/>
        <a:lstStyle/>
        <a:p>
          <a:endParaRPr lang="en-US"/>
        </a:p>
      </dgm:t>
    </dgm:pt>
    <dgm:pt modelId="{566C58E7-6A62-426F-9137-119B61AFCBD7}" type="sibTrans" cxnId="{D215E533-0842-445A-B5E6-A94E8EC657C0}">
      <dgm:prSet/>
      <dgm:spPr/>
      <dgm:t>
        <a:bodyPr/>
        <a:lstStyle/>
        <a:p>
          <a:endParaRPr lang="en-US"/>
        </a:p>
      </dgm:t>
    </dgm:pt>
    <dgm:pt modelId="{7762C38D-728B-4418-9CCE-C2C7931FD9AE}">
      <dgm:prSet/>
      <dgm:spPr/>
      <dgm:t>
        <a:bodyPr/>
        <a:lstStyle/>
        <a:p>
          <a:r>
            <a:rPr lang="en-GB"/>
            <a:t>Disturbance Handler: Deals with unexpected issues and crises.Example: Resolving a conflict between team members.</a:t>
          </a:r>
          <a:endParaRPr lang="en-US"/>
        </a:p>
      </dgm:t>
    </dgm:pt>
    <dgm:pt modelId="{36EED025-36DB-4235-A02E-7840FFD5B427}" type="parTrans" cxnId="{9E5F1E75-5A4A-48AE-BD30-3D72362D4549}">
      <dgm:prSet/>
      <dgm:spPr/>
      <dgm:t>
        <a:bodyPr/>
        <a:lstStyle/>
        <a:p>
          <a:endParaRPr lang="en-US"/>
        </a:p>
      </dgm:t>
    </dgm:pt>
    <dgm:pt modelId="{79EE83D8-BE6C-48F5-926B-9124550B49FC}" type="sibTrans" cxnId="{9E5F1E75-5A4A-48AE-BD30-3D72362D4549}">
      <dgm:prSet/>
      <dgm:spPr/>
      <dgm:t>
        <a:bodyPr/>
        <a:lstStyle/>
        <a:p>
          <a:endParaRPr lang="en-US"/>
        </a:p>
      </dgm:t>
    </dgm:pt>
    <dgm:pt modelId="{580C4252-2279-4BB4-8A58-C9880BB2D0C9}">
      <dgm:prSet/>
      <dgm:spPr/>
      <dgm:t>
        <a:bodyPr/>
        <a:lstStyle/>
        <a:p>
          <a:r>
            <a:rPr lang="en-GB"/>
            <a:t>Resource Allocator: Decides where to apply resources.Example: Allocating budget to different departments.</a:t>
          </a:r>
          <a:endParaRPr lang="en-US"/>
        </a:p>
      </dgm:t>
    </dgm:pt>
    <dgm:pt modelId="{7A66981C-3F43-4E7D-BCD8-20A2D7D157FB}" type="parTrans" cxnId="{5F955A2B-872D-4594-8154-4C7717A86036}">
      <dgm:prSet/>
      <dgm:spPr/>
      <dgm:t>
        <a:bodyPr/>
        <a:lstStyle/>
        <a:p>
          <a:endParaRPr lang="en-US"/>
        </a:p>
      </dgm:t>
    </dgm:pt>
    <dgm:pt modelId="{01BDB3A4-6520-4C6F-BD02-95C95648F628}" type="sibTrans" cxnId="{5F955A2B-872D-4594-8154-4C7717A86036}">
      <dgm:prSet/>
      <dgm:spPr/>
      <dgm:t>
        <a:bodyPr/>
        <a:lstStyle/>
        <a:p>
          <a:endParaRPr lang="en-US"/>
        </a:p>
      </dgm:t>
    </dgm:pt>
    <dgm:pt modelId="{4425FEF5-E789-400D-A8B7-9EC23A2ABEBF}">
      <dgm:prSet/>
      <dgm:spPr/>
      <dgm:t>
        <a:bodyPr/>
        <a:lstStyle/>
        <a:p>
          <a:r>
            <a:rPr lang="en-GB"/>
            <a:t>Negotiator: Engages in negotiations within and outside the </a:t>
          </a:r>
          <a:r>
            <a:rPr lang="en-GB" err="1"/>
            <a:t>organization.Example</a:t>
          </a:r>
          <a:r>
            <a:rPr lang="en-GB"/>
            <a:t>: Negotiating a contract with a supplier.</a:t>
          </a:r>
          <a:endParaRPr lang="en-US"/>
        </a:p>
      </dgm:t>
    </dgm:pt>
    <dgm:pt modelId="{D9179722-3C46-48B7-9E31-51CC5A3EE978}" type="parTrans" cxnId="{BA7BF106-2ABD-41F3-81F0-031D015255CD}">
      <dgm:prSet/>
      <dgm:spPr/>
      <dgm:t>
        <a:bodyPr/>
        <a:lstStyle/>
        <a:p>
          <a:endParaRPr lang="en-US"/>
        </a:p>
      </dgm:t>
    </dgm:pt>
    <dgm:pt modelId="{6F1428BA-328C-4C31-B436-8FDC2E24DF2C}" type="sibTrans" cxnId="{BA7BF106-2ABD-41F3-81F0-031D015255CD}">
      <dgm:prSet/>
      <dgm:spPr/>
      <dgm:t>
        <a:bodyPr/>
        <a:lstStyle/>
        <a:p>
          <a:endParaRPr lang="en-US"/>
        </a:p>
      </dgm:t>
    </dgm:pt>
    <dgm:pt modelId="{EB66F97C-D2C0-42A8-8B22-11B1B856DBCC}" type="pres">
      <dgm:prSet presAssocID="{797662E9-C497-4DE2-B1AF-4E0507A9D4A0}" presName="diagram" presStyleCnt="0">
        <dgm:presLayoutVars>
          <dgm:dir/>
          <dgm:resizeHandles val="exact"/>
        </dgm:presLayoutVars>
      </dgm:prSet>
      <dgm:spPr/>
    </dgm:pt>
    <dgm:pt modelId="{0BBB0CEB-5AA5-465A-90BC-54C031F47D9A}" type="pres">
      <dgm:prSet presAssocID="{253ABCDC-F8B5-4A46-A6E8-D2E35DC6A49F}" presName="node" presStyleLbl="node1" presStyleIdx="0" presStyleCnt="11">
        <dgm:presLayoutVars>
          <dgm:bulletEnabled val="1"/>
        </dgm:presLayoutVars>
      </dgm:prSet>
      <dgm:spPr/>
    </dgm:pt>
    <dgm:pt modelId="{72B09A0E-6D90-4375-8C09-53512C09761F}" type="pres">
      <dgm:prSet presAssocID="{CDC21C97-EC07-48E1-A622-98210F416D6E}" presName="sibTrans" presStyleCnt="0"/>
      <dgm:spPr/>
    </dgm:pt>
    <dgm:pt modelId="{165D5D44-61D8-409B-91F1-F52E4FEE16A0}" type="pres">
      <dgm:prSet presAssocID="{E65F69A5-635F-45CE-B792-6CA099ECA5D2}" presName="node" presStyleLbl="node1" presStyleIdx="1" presStyleCnt="11">
        <dgm:presLayoutVars>
          <dgm:bulletEnabled val="1"/>
        </dgm:presLayoutVars>
      </dgm:prSet>
      <dgm:spPr/>
    </dgm:pt>
    <dgm:pt modelId="{DA8AA728-0CF2-4126-B411-7DDABF8C88F7}" type="pres">
      <dgm:prSet presAssocID="{E49B0353-7A35-4ECE-B5C2-87E19917B6F4}" presName="sibTrans" presStyleCnt="0"/>
      <dgm:spPr/>
    </dgm:pt>
    <dgm:pt modelId="{7743D04B-8767-4CCD-B8C1-4E95E266B0F5}" type="pres">
      <dgm:prSet presAssocID="{1AB152E1-DDCE-421E-8790-BD056F2C4407}" presName="node" presStyleLbl="node1" presStyleIdx="2" presStyleCnt="11">
        <dgm:presLayoutVars>
          <dgm:bulletEnabled val="1"/>
        </dgm:presLayoutVars>
      </dgm:prSet>
      <dgm:spPr/>
    </dgm:pt>
    <dgm:pt modelId="{73E1EE44-4475-496A-8D81-2B8557EBBA2C}" type="pres">
      <dgm:prSet presAssocID="{FFD72AA5-C138-44C0-8D89-EBB80D3848DE}" presName="sibTrans" presStyleCnt="0"/>
      <dgm:spPr/>
    </dgm:pt>
    <dgm:pt modelId="{905FD435-755F-4D01-B239-27D2CD607553}" type="pres">
      <dgm:prSet presAssocID="{61135CD4-8C68-48BE-AA8D-49B91F209EFD}" presName="node" presStyleLbl="node1" presStyleIdx="3" presStyleCnt="11">
        <dgm:presLayoutVars>
          <dgm:bulletEnabled val="1"/>
        </dgm:presLayoutVars>
      </dgm:prSet>
      <dgm:spPr/>
    </dgm:pt>
    <dgm:pt modelId="{B53F1B1D-7913-4FD3-94F8-71E72958CD28}" type="pres">
      <dgm:prSet presAssocID="{57C98FC7-69FF-44F5-B52F-48DB84CC9B47}" presName="sibTrans" presStyleCnt="0"/>
      <dgm:spPr/>
    </dgm:pt>
    <dgm:pt modelId="{3516B73B-3E73-4B30-858A-8E8458BCB2C3}" type="pres">
      <dgm:prSet presAssocID="{410CA200-798B-45DA-A55E-86FEA14A3BE1}" presName="node" presStyleLbl="node1" presStyleIdx="4" presStyleCnt="11">
        <dgm:presLayoutVars>
          <dgm:bulletEnabled val="1"/>
        </dgm:presLayoutVars>
      </dgm:prSet>
      <dgm:spPr/>
    </dgm:pt>
    <dgm:pt modelId="{70B5B302-5F25-4496-B965-668D98EFE88D}" type="pres">
      <dgm:prSet presAssocID="{887B63E3-4EBE-4F45-8E0E-94FDB250D147}" presName="sibTrans" presStyleCnt="0"/>
      <dgm:spPr/>
    </dgm:pt>
    <dgm:pt modelId="{39B03AA8-0089-4F84-86A6-811629374B24}" type="pres">
      <dgm:prSet presAssocID="{2C9BACF3-170F-475A-97DF-F4556A0C6B46}" presName="node" presStyleLbl="node1" presStyleIdx="5" presStyleCnt="11">
        <dgm:presLayoutVars>
          <dgm:bulletEnabled val="1"/>
        </dgm:presLayoutVars>
      </dgm:prSet>
      <dgm:spPr/>
    </dgm:pt>
    <dgm:pt modelId="{4930A280-E68F-4EDC-9081-40C08EA2AB84}" type="pres">
      <dgm:prSet presAssocID="{A90B5AC9-A95D-41EC-B0E7-4A6BB2901333}" presName="sibTrans" presStyleCnt="0"/>
      <dgm:spPr/>
    </dgm:pt>
    <dgm:pt modelId="{AF5E311F-2CAC-4F35-8175-3AF06D844033}" type="pres">
      <dgm:prSet presAssocID="{224BA9ED-85C6-45C3-A8D0-3759C7728D0B}" presName="node" presStyleLbl="node1" presStyleIdx="6" presStyleCnt="11">
        <dgm:presLayoutVars>
          <dgm:bulletEnabled val="1"/>
        </dgm:presLayoutVars>
      </dgm:prSet>
      <dgm:spPr/>
    </dgm:pt>
    <dgm:pt modelId="{8C872783-CF92-44FE-8443-AA2F7A4E018E}" type="pres">
      <dgm:prSet presAssocID="{50CB824A-6A85-440A-94A6-34C3F71FA2C7}" presName="sibTrans" presStyleCnt="0"/>
      <dgm:spPr/>
    </dgm:pt>
    <dgm:pt modelId="{83365D8D-B6B7-4A25-AF44-8A84EDE55CB4}" type="pres">
      <dgm:prSet presAssocID="{30B786E4-A94E-4B3B-9429-EB798100FC72}" presName="node" presStyleLbl="node1" presStyleIdx="7" presStyleCnt="11">
        <dgm:presLayoutVars>
          <dgm:bulletEnabled val="1"/>
        </dgm:presLayoutVars>
      </dgm:prSet>
      <dgm:spPr/>
    </dgm:pt>
    <dgm:pt modelId="{517F64F0-CAB9-46BE-AE65-5D1F8E66BE69}" type="pres">
      <dgm:prSet presAssocID="{566C58E7-6A62-426F-9137-119B61AFCBD7}" presName="sibTrans" presStyleCnt="0"/>
      <dgm:spPr/>
    </dgm:pt>
    <dgm:pt modelId="{31433AAC-F0D7-44E1-87C5-9A5BB353417D}" type="pres">
      <dgm:prSet presAssocID="{7762C38D-728B-4418-9CCE-C2C7931FD9AE}" presName="node" presStyleLbl="node1" presStyleIdx="8" presStyleCnt="11">
        <dgm:presLayoutVars>
          <dgm:bulletEnabled val="1"/>
        </dgm:presLayoutVars>
      </dgm:prSet>
      <dgm:spPr/>
    </dgm:pt>
    <dgm:pt modelId="{50CE5737-C74B-41CC-B30B-6B7EB30CE91A}" type="pres">
      <dgm:prSet presAssocID="{79EE83D8-BE6C-48F5-926B-9124550B49FC}" presName="sibTrans" presStyleCnt="0"/>
      <dgm:spPr/>
    </dgm:pt>
    <dgm:pt modelId="{E81FD0AB-A914-43C7-B538-253BD90D5F34}" type="pres">
      <dgm:prSet presAssocID="{580C4252-2279-4BB4-8A58-C9880BB2D0C9}" presName="node" presStyleLbl="node1" presStyleIdx="9" presStyleCnt="11">
        <dgm:presLayoutVars>
          <dgm:bulletEnabled val="1"/>
        </dgm:presLayoutVars>
      </dgm:prSet>
      <dgm:spPr/>
    </dgm:pt>
    <dgm:pt modelId="{F0F7A7F9-ED57-464D-8542-607AE8563067}" type="pres">
      <dgm:prSet presAssocID="{01BDB3A4-6520-4C6F-BD02-95C95648F628}" presName="sibTrans" presStyleCnt="0"/>
      <dgm:spPr/>
    </dgm:pt>
    <dgm:pt modelId="{D751F7A3-58CB-44E3-ABFC-D48F97A74D58}" type="pres">
      <dgm:prSet presAssocID="{4425FEF5-E789-400D-A8B7-9EC23A2ABEBF}" presName="node" presStyleLbl="node1" presStyleIdx="10" presStyleCnt="11">
        <dgm:presLayoutVars>
          <dgm:bulletEnabled val="1"/>
        </dgm:presLayoutVars>
      </dgm:prSet>
      <dgm:spPr/>
    </dgm:pt>
  </dgm:ptLst>
  <dgm:cxnLst>
    <dgm:cxn modelId="{BA7BF106-2ABD-41F3-81F0-031D015255CD}" srcId="{797662E9-C497-4DE2-B1AF-4E0507A9D4A0}" destId="{4425FEF5-E789-400D-A8B7-9EC23A2ABEBF}" srcOrd="10" destOrd="0" parTransId="{D9179722-3C46-48B7-9E31-51CC5A3EE978}" sibTransId="{6F1428BA-328C-4C31-B436-8FDC2E24DF2C}"/>
    <dgm:cxn modelId="{9F13B40A-14C7-4A06-AF7B-E6AEE9493C30}" type="presOf" srcId="{2C9BACF3-170F-475A-97DF-F4556A0C6B46}" destId="{39B03AA8-0089-4F84-86A6-811629374B24}" srcOrd="0" destOrd="0" presId="urn:microsoft.com/office/officeart/2005/8/layout/default"/>
    <dgm:cxn modelId="{A818731A-6A62-4F63-9A66-09AC5B57CEA7}" type="presOf" srcId="{61135CD4-8C68-48BE-AA8D-49B91F209EFD}" destId="{905FD435-755F-4D01-B239-27D2CD607553}" srcOrd="0" destOrd="0" presId="urn:microsoft.com/office/officeart/2005/8/layout/default"/>
    <dgm:cxn modelId="{2DEC101B-9DC0-43DE-8472-317EFFEF812F}" type="presOf" srcId="{410CA200-798B-45DA-A55E-86FEA14A3BE1}" destId="{3516B73B-3E73-4B30-858A-8E8458BCB2C3}" srcOrd="0" destOrd="0" presId="urn:microsoft.com/office/officeart/2005/8/layout/default"/>
    <dgm:cxn modelId="{9CE27E1E-85D5-420B-806E-378FA5385F26}" type="presOf" srcId="{580C4252-2279-4BB4-8A58-C9880BB2D0C9}" destId="{E81FD0AB-A914-43C7-B538-253BD90D5F34}" srcOrd="0" destOrd="0" presId="urn:microsoft.com/office/officeart/2005/8/layout/default"/>
    <dgm:cxn modelId="{60E40528-0206-41E6-A063-C7259FDC44B5}" type="presOf" srcId="{7762C38D-728B-4418-9CCE-C2C7931FD9AE}" destId="{31433AAC-F0D7-44E1-87C5-9A5BB353417D}" srcOrd="0" destOrd="0" presId="urn:microsoft.com/office/officeart/2005/8/layout/default"/>
    <dgm:cxn modelId="{5F955A2B-872D-4594-8154-4C7717A86036}" srcId="{797662E9-C497-4DE2-B1AF-4E0507A9D4A0}" destId="{580C4252-2279-4BB4-8A58-C9880BB2D0C9}" srcOrd="9" destOrd="0" parTransId="{7A66981C-3F43-4E7D-BCD8-20A2D7D157FB}" sibTransId="{01BDB3A4-6520-4C6F-BD02-95C95648F628}"/>
    <dgm:cxn modelId="{A93ACD2D-E69C-4764-8B54-6EA43C21403B}" srcId="{797662E9-C497-4DE2-B1AF-4E0507A9D4A0}" destId="{224BA9ED-85C6-45C3-A8D0-3759C7728D0B}" srcOrd="6" destOrd="0" parTransId="{5114906D-6A3B-4D32-B4C7-993CB04FB4CA}" sibTransId="{50CB824A-6A85-440A-94A6-34C3F71FA2C7}"/>
    <dgm:cxn modelId="{19AD2C32-61CB-40D6-9772-A22B50BA2DF2}" srcId="{797662E9-C497-4DE2-B1AF-4E0507A9D4A0}" destId="{1AB152E1-DDCE-421E-8790-BD056F2C4407}" srcOrd="2" destOrd="0" parTransId="{429D334E-65A3-48CC-8D96-C6F5AABBC5C0}" sibTransId="{FFD72AA5-C138-44C0-8D89-EBB80D3848DE}"/>
    <dgm:cxn modelId="{D215E533-0842-445A-B5E6-A94E8EC657C0}" srcId="{797662E9-C497-4DE2-B1AF-4E0507A9D4A0}" destId="{30B786E4-A94E-4B3B-9429-EB798100FC72}" srcOrd="7" destOrd="0" parTransId="{4BD4F6C4-A425-4EBD-884C-A9A5B5557C5E}" sibTransId="{566C58E7-6A62-426F-9137-119B61AFCBD7}"/>
    <dgm:cxn modelId="{919ABE41-A248-4191-ABBB-8488F855B5ED}" type="presOf" srcId="{30B786E4-A94E-4B3B-9429-EB798100FC72}" destId="{83365D8D-B6B7-4A25-AF44-8A84EDE55CB4}" srcOrd="0" destOrd="0" presId="urn:microsoft.com/office/officeart/2005/8/layout/default"/>
    <dgm:cxn modelId="{9E5F1E75-5A4A-48AE-BD30-3D72362D4549}" srcId="{797662E9-C497-4DE2-B1AF-4E0507A9D4A0}" destId="{7762C38D-728B-4418-9CCE-C2C7931FD9AE}" srcOrd="8" destOrd="0" parTransId="{36EED025-36DB-4235-A02E-7840FFD5B427}" sibTransId="{79EE83D8-BE6C-48F5-926B-9124550B49FC}"/>
    <dgm:cxn modelId="{9A3BCF58-93EF-4957-B0ED-86C98641559A}" type="presOf" srcId="{1AB152E1-DDCE-421E-8790-BD056F2C4407}" destId="{7743D04B-8767-4CCD-B8C1-4E95E266B0F5}" srcOrd="0" destOrd="0" presId="urn:microsoft.com/office/officeart/2005/8/layout/default"/>
    <dgm:cxn modelId="{66981E84-C016-4DF3-ABCE-55CE41BFF4E6}" type="presOf" srcId="{E65F69A5-635F-45CE-B792-6CA099ECA5D2}" destId="{165D5D44-61D8-409B-91F1-F52E4FEE16A0}" srcOrd="0" destOrd="0" presId="urn:microsoft.com/office/officeart/2005/8/layout/default"/>
    <dgm:cxn modelId="{82C4508D-907D-464C-B124-381044A2E3FC}" srcId="{797662E9-C497-4DE2-B1AF-4E0507A9D4A0}" destId="{410CA200-798B-45DA-A55E-86FEA14A3BE1}" srcOrd="4" destOrd="0" parTransId="{7927250C-2CAD-437F-A8B8-506463D6C758}" sibTransId="{887B63E3-4EBE-4F45-8E0E-94FDB250D147}"/>
    <dgm:cxn modelId="{CE2A8EA1-09F1-4892-989E-8E47EADBCA8D}" srcId="{797662E9-C497-4DE2-B1AF-4E0507A9D4A0}" destId="{61135CD4-8C68-48BE-AA8D-49B91F209EFD}" srcOrd="3" destOrd="0" parTransId="{5098031A-6AEE-4E89-BCD7-D68AA4EA3AA5}" sibTransId="{57C98FC7-69FF-44F5-B52F-48DB84CC9B47}"/>
    <dgm:cxn modelId="{DBEFA1B9-058B-41A7-9441-4EF2810740C3}" type="presOf" srcId="{797662E9-C497-4DE2-B1AF-4E0507A9D4A0}" destId="{EB66F97C-D2C0-42A8-8B22-11B1B856DBCC}" srcOrd="0" destOrd="0" presId="urn:microsoft.com/office/officeart/2005/8/layout/default"/>
    <dgm:cxn modelId="{B49168BD-80A6-4B9A-822E-EFAB5E58BB96}" type="presOf" srcId="{4425FEF5-E789-400D-A8B7-9EC23A2ABEBF}" destId="{D751F7A3-58CB-44E3-ABFC-D48F97A74D58}" srcOrd="0" destOrd="0" presId="urn:microsoft.com/office/officeart/2005/8/layout/default"/>
    <dgm:cxn modelId="{5E318CCC-42AD-4CE3-98A4-5EFCF99D963E}" type="presOf" srcId="{224BA9ED-85C6-45C3-A8D0-3759C7728D0B}" destId="{AF5E311F-2CAC-4F35-8175-3AF06D844033}" srcOrd="0" destOrd="0" presId="urn:microsoft.com/office/officeart/2005/8/layout/default"/>
    <dgm:cxn modelId="{6EE03DCD-09DF-49CA-94D1-A6C4B58F4753}" type="presOf" srcId="{253ABCDC-F8B5-4A46-A6E8-D2E35DC6A49F}" destId="{0BBB0CEB-5AA5-465A-90BC-54C031F47D9A}" srcOrd="0" destOrd="0" presId="urn:microsoft.com/office/officeart/2005/8/layout/default"/>
    <dgm:cxn modelId="{91E40DEA-0C6B-45AB-96B4-68A119B71FD8}" srcId="{797662E9-C497-4DE2-B1AF-4E0507A9D4A0}" destId="{253ABCDC-F8B5-4A46-A6E8-D2E35DC6A49F}" srcOrd="0" destOrd="0" parTransId="{ED1720C2-71B4-4441-AF23-F9621493A343}" sibTransId="{CDC21C97-EC07-48E1-A622-98210F416D6E}"/>
    <dgm:cxn modelId="{8949E9F3-AB5B-40A5-98B4-7BCF713B0D61}" srcId="{797662E9-C497-4DE2-B1AF-4E0507A9D4A0}" destId="{2C9BACF3-170F-475A-97DF-F4556A0C6B46}" srcOrd="5" destOrd="0" parTransId="{CD4657C3-995D-4EE9-9653-BC4792535229}" sibTransId="{A90B5AC9-A95D-41EC-B0E7-4A6BB2901333}"/>
    <dgm:cxn modelId="{EDB7BAF6-D40D-49E0-8449-A7E3C2C633A5}" srcId="{797662E9-C497-4DE2-B1AF-4E0507A9D4A0}" destId="{E65F69A5-635F-45CE-B792-6CA099ECA5D2}" srcOrd="1" destOrd="0" parTransId="{9EDD53F8-06BD-4048-B8D1-CD8C60AB2471}" sibTransId="{E49B0353-7A35-4ECE-B5C2-87E19917B6F4}"/>
    <dgm:cxn modelId="{F7E6F1BD-E3BE-4044-8C85-57CD74DBC488}" type="presParOf" srcId="{EB66F97C-D2C0-42A8-8B22-11B1B856DBCC}" destId="{0BBB0CEB-5AA5-465A-90BC-54C031F47D9A}" srcOrd="0" destOrd="0" presId="urn:microsoft.com/office/officeart/2005/8/layout/default"/>
    <dgm:cxn modelId="{14F27454-C7AC-4DCC-A228-2B258D054958}" type="presParOf" srcId="{EB66F97C-D2C0-42A8-8B22-11B1B856DBCC}" destId="{72B09A0E-6D90-4375-8C09-53512C09761F}" srcOrd="1" destOrd="0" presId="urn:microsoft.com/office/officeart/2005/8/layout/default"/>
    <dgm:cxn modelId="{5D934C50-4884-4965-8B39-0BCCB3AE41A9}" type="presParOf" srcId="{EB66F97C-D2C0-42A8-8B22-11B1B856DBCC}" destId="{165D5D44-61D8-409B-91F1-F52E4FEE16A0}" srcOrd="2" destOrd="0" presId="urn:microsoft.com/office/officeart/2005/8/layout/default"/>
    <dgm:cxn modelId="{F3A714E4-B99C-4E91-BA83-955D9A404A4E}" type="presParOf" srcId="{EB66F97C-D2C0-42A8-8B22-11B1B856DBCC}" destId="{DA8AA728-0CF2-4126-B411-7DDABF8C88F7}" srcOrd="3" destOrd="0" presId="urn:microsoft.com/office/officeart/2005/8/layout/default"/>
    <dgm:cxn modelId="{55DDC25D-3289-4157-BC64-E8D851C76500}" type="presParOf" srcId="{EB66F97C-D2C0-42A8-8B22-11B1B856DBCC}" destId="{7743D04B-8767-4CCD-B8C1-4E95E266B0F5}" srcOrd="4" destOrd="0" presId="urn:microsoft.com/office/officeart/2005/8/layout/default"/>
    <dgm:cxn modelId="{CF906668-CBB8-4003-A4EF-AE3E445F8EB9}" type="presParOf" srcId="{EB66F97C-D2C0-42A8-8B22-11B1B856DBCC}" destId="{73E1EE44-4475-496A-8D81-2B8557EBBA2C}" srcOrd="5" destOrd="0" presId="urn:microsoft.com/office/officeart/2005/8/layout/default"/>
    <dgm:cxn modelId="{E9F82D9E-6385-49E3-A50A-633DCF923CAD}" type="presParOf" srcId="{EB66F97C-D2C0-42A8-8B22-11B1B856DBCC}" destId="{905FD435-755F-4D01-B239-27D2CD607553}" srcOrd="6" destOrd="0" presId="urn:microsoft.com/office/officeart/2005/8/layout/default"/>
    <dgm:cxn modelId="{EB166788-C1C1-40BB-B233-3EEAE1A74178}" type="presParOf" srcId="{EB66F97C-D2C0-42A8-8B22-11B1B856DBCC}" destId="{B53F1B1D-7913-4FD3-94F8-71E72958CD28}" srcOrd="7" destOrd="0" presId="urn:microsoft.com/office/officeart/2005/8/layout/default"/>
    <dgm:cxn modelId="{5FDDD8F4-779E-421F-A021-1DFB556D373D}" type="presParOf" srcId="{EB66F97C-D2C0-42A8-8B22-11B1B856DBCC}" destId="{3516B73B-3E73-4B30-858A-8E8458BCB2C3}" srcOrd="8" destOrd="0" presId="urn:microsoft.com/office/officeart/2005/8/layout/default"/>
    <dgm:cxn modelId="{5F6EC2C6-030B-4F88-AE3B-9F4F28CA6F42}" type="presParOf" srcId="{EB66F97C-D2C0-42A8-8B22-11B1B856DBCC}" destId="{70B5B302-5F25-4496-B965-668D98EFE88D}" srcOrd="9" destOrd="0" presId="urn:microsoft.com/office/officeart/2005/8/layout/default"/>
    <dgm:cxn modelId="{0AA8D7BB-3291-4762-91EE-40286AEC12EA}" type="presParOf" srcId="{EB66F97C-D2C0-42A8-8B22-11B1B856DBCC}" destId="{39B03AA8-0089-4F84-86A6-811629374B24}" srcOrd="10" destOrd="0" presId="urn:microsoft.com/office/officeart/2005/8/layout/default"/>
    <dgm:cxn modelId="{699A5997-8DE7-4781-9071-26524FB4C75E}" type="presParOf" srcId="{EB66F97C-D2C0-42A8-8B22-11B1B856DBCC}" destId="{4930A280-E68F-4EDC-9081-40C08EA2AB84}" srcOrd="11" destOrd="0" presId="urn:microsoft.com/office/officeart/2005/8/layout/default"/>
    <dgm:cxn modelId="{9A0DF24A-7705-47CA-B631-E33FC62A63F4}" type="presParOf" srcId="{EB66F97C-D2C0-42A8-8B22-11B1B856DBCC}" destId="{AF5E311F-2CAC-4F35-8175-3AF06D844033}" srcOrd="12" destOrd="0" presId="urn:microsoft.com/office/officeart/2005/8/layout/default"/>
    <dgm:cxn modelId="{486CA501-C5D3-423E-A723-2A1E378BC7A8}" type="presParOf" srcId="{EB66F97C-D2C0-42A8-8B22-11B1B856DBCC}" destId="{8C872783-CF92-44FE-8443-AA2F7A4E018E}" srcOrd="13" destOrd="0" presId="urn:microsoft.com/office/officeart/2005/8/layout/default"/>
    <dgm:cxn modelId="{157606BF-F5D0-42C2-BE3E-DC78B0AB1885}" type="presParOf" srcId="{EB66F97C-D2C0-42A8-8B22-11B1B856DBCC}" destId="{83365D8D-B6B7-4A25-AF44-8A84EDE55CB4}" srcOrd="14" destOrd="0" presId="urn:microsoft.com/office/officeart/2005/8/layout/default"/>
    <dgm:cxn modelId="{761AE05D-FFCC-4770-9DD0-F4D4F9C328BA}" type="presParOf" srcId="{EB66F97C-D2C0-42A8-8B22-11B1B856DBCC}" destId="{517F64F0-CAB9-46BE-AE65-5D1F8E66BE69}" srcOrd="15" destOrd="0" presId="urn:microsoft.com/office/officeart/2005/8/layout/default"/>
    <dgm:cxn modelId="{002C763B-FB1C-4B47-A1C7-918F58EEE4F6}" type="presParOf" srcId="{EB66F97C-D2C0-42A8-8B22-11B1B856DBCC}" destId="{31433AAC-F0D7-44E1-87C5-9A5BB353417D}" srcOrd="16" destOrd="0" presId="urn:microsoft.com/office/officeart/2005/8/layout/default"/>
    <dgm:cxn modelId="{4410086D-68B8-4884-BBA9-84BB1B159152}" type="presParOf" srcId="{EB66F97C-D2C0-42A8-8B22-11B1B856DBCC}" destId="{50CE5737-C74B-41CC-B30B-6B7EB30CE91A}" srcOrd="17" destOrd="0" presId="urn:microsoft.com/office/officeart/2005/8/layout/default"/>
    <dgm:cxn modelId="{98DB047F-782B-4F1C-832E-F820D5299968}" type="presParOf" srcId="{EB66F97C-D2C0-42A8-8B22-11B1B856DBCC}" destId="{E81FD0AB-A914-43C7-B538-253BD90D5F34}" srcOrd="18" destOrd="0" presId="urn:microsoft.com/office/officeart/2005/8/layout/default"/>
    <dgm:cxn modelId="{7AAFEB43-9546-4477-A5DA-1E4EE095AE9B}" type="presParOf" srcId="{EB66F97C-D2C0-42A8-8B22-11B1B856DBCC}" destId="{F0F7A7F9-ED57-464D-8542-607AE8563067}" srcOrd="19" destOrd="0" presId="urn:microsoft.com/office/officeart/2005/8/layout/default"/>
    <dgm:cxn modelId="{96EFB8CF-9C17-4AD7-927B-725A86ED15D3}" type="presParOf" srcId="{EB66F97C-D2C0-42A8-8B22-11B1B856DBCC}" destId="{D751F7A3-58CB-44E3-ABFC-D48F97A74D58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9AF7C2-755B-4252-BD52-BC9004F2C54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5E9E2C-8F42-4A74-A46B-F3A9A1C867A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Supporting Employees to Move </a:t>
          </a:r>
          <a:r>
            <a:rPr lang="en-GB" sz="120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Forward:Providing</a:t>
          </a:r>
          <a:r>
            <a:rPr lang="en-GB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Resources and </a:t>
          </a:r>
          <a:r>
            <a:rPr lang="en-GB" sz="120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Opportunities:Example</a:t>
          </a:r>
          <a:r>
            <a:rPr lang="en-GB" sz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: Offering training programs and workshops.</a:t>
          </a:r>
          <a:endParaRPr lang="en-US" sz="12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9E18BD-59C3-417D-A562-82593510007F}" type="parTrans" cxnId="{F24DB3FD-2A48-41E0-808D-4EF3F9FF2008}">
      <dgm:prSet/>
      <dgm:spPr/>
      <dgm:t>
        <a:bodyPr/>
        <a:lstStyle/>
        <a:p>
          <a:endParaRPr lang="en-US"/>
        </a:p>
      </dgm:t>
    </dgm:pt>
    <dgm:pt modelId="{0F5DC840-E054-4129-84EE-BB8883508064}" type="sibTrans" cxnId="{F24DB3FD-2A48-41E0-808D-4EF3F9FF2008}">
      <dgm:prSet/>
      <dgm:spPr/>
      <dgm:t>
        <a:bodyPr/>
        <a:lstStyle/>
        <a:p>
          <a:endParaRPr lang="en-US"/>
        </a:p>
      </dgm:t>
    </dgm:pt>
    <dgm:pt modelId="{703A95C4-8E4F-4B0D-B8AF-1A5E4889A5A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Amasis MT Pro" panose="020F0502020204030204" pitchFamily="18" charset="0"/>
              <a:cs typeface="Aldhabi" panose="020F0502020204030204" pitchFamily="2" charset="-78"/>
            </a:rPr>
            <a:t>Encouraging Professional </a:t>
          </a:r>
          <a:r>
            <a:rPr lang="en-GB" sz="1400" err="1">
              <a:latin typeface="Amasis MT Pro" panose="020F0502020204030204" pitchFamily="18" charset="0"/>
              <a:cs typeface="Aldhabi" panose="020F0502020204030204" pitchFamily="2" charset="-78"/>
            </a:rPr>
            <a:t>Development:Example</a:t>
          </a:r>
          <a:r>
            <a:rPr lang="en-GB" sz="1400">
              <a:latin typeface="Amasis MT Pro" panose="020F0502020204030204" pitchFamily="18" charset="0"/>
              <a:cs typeface="Aldhabi" panose="020F0502020204030204" pitchFamily="2" charset="-78"/>
            </a:rPr>
            <a:t>: Providing mentorship and career growth opportunities.</a:t>
          </a:r>
          <a:endParaRPr lang="en-US" sz="1400">
            <a:latin typeface="Amasis MT Pro" panose="020F0502020204030204" pitchFamily="18" charset="0"/>
            <a:cs typeface="Aldhabi" panose="020F0502020204030204" pitchFamily="2" charset="-78"/>
          </a:endParaRPr>
        </a:p>
      </dgm:t>
    </dgm:pt>
    <dgm:pt modelId="{71D5DB62-4D9B-44D5-B3D2-8F09FDD2E653}" type="parTrans" cxnId="{0458C5B5-ADB8-4A64-A9EC-1BADD0A054FD}">
      <dgm:prSet/>
      <dgm:spPr/>
      <dgm:t>
        <a:bodyPr/>
        <a:lstStyle/>
        <a:p>
          <a:endParaRPr lang="en-US"/>
        </a:p>
      </dgm:t>
    </dgm:pt>
    <dgm:pt modelId="{C0BD23B3-4224-48A6-AD6C-08AFBA757466}" type="sibTrans" cxnId="{0458C5B5-ADB8-4A64-A9EC-1BADD0A054FD}">
      <dgm:prSet/>
      <dgm:spPr/>
      <dgm:t>
        <a:bodyPr/>
        <a:lstStyle/>
        <a:p>
          <a:endParaRPr lang="en-US"/>
        </a:p>
      </dgm:t>
    </dgm:pt>
    <dgm:pt modelId="{FB1859D6-6046-4E16-A9EF-FB0EB07523B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/>
            <a:t>Treating Employees Decently and Fairly:</a:t>
          </a:r>
          <a:endParaRPr lang="en-US" sz="1600"/>
        </a:p>
      </dgm:t>
    </dgm:pt>
    <dgm:pt modelId="{C3C25BCA-4157-4D39-A056-90A27CB08E57}" type="parTrans" cxnId="{C648BC19-F74D-46DB-BF72-36B3EFEC1379}">
      <dgm:prSet/>
      <dgm:spPr/>
      <dgm:t>
        <a:bodyPr/>
        <a:lstStyle/>
        <a:p>
          <a:endParaRPr lang="en-US"/>
        </a:p>
      </dgm:t>
    </dgm:pt>
    <dgm:pt modelId="{7D994611-25F8-4C17-A0FA-3A9BA223DE30}" type="sibTrans" cxnId="{C648BC19-F74D-46DB-BF72-36B3EFEC1379}">
      <dgm:prSet/>
      <dgm:spPr/>
      <dgm:t>
        <a:bodyPr/>
        <a:lstStyle/>
        <a:p>
          <a:endParaRPr lang="en-US"/>
        </a:p>
      </dgm:t>
    </dgm:pt>
    <dgm:pt modelId="{A89D6277-6638-475E-A172-447A78FF0A2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/>
            <a:t>Ensuring Equity and </a:t>
          </a:r>
          <a:r>
            <a:rPr lang="en-GB" sz="1600" err="1"/>
            <a:t>Respect:Example</a:t>
          </a:r>
          <a:r>
            <a:rPr lang="en-GB" sz="1600"/>
            <a:t>: Implementing fair policies for all employees.</a:t>
          </a:r>
          <a:endParaRPr lang="en-US" sz="1600"/>
        </a:p>
      </dgm:t>
    </dgm:pt>
    <dgm:pt modelId="{514B3DD3-FB0B-4D39-BA7A-97E41AEA5100}" type="parTrans" cxnId="{857B0154-A498-44A2-94C9-8CCED7C45E92}">
      <dgm:prSet/>
      <dgm:spPr/>
      <dgm:t>
        <a:bodyPr/>
        <a:lstStyle/>
        <a:p>
          <a:endParaRPr lang="en-US"/>
        </a:p>
      </dgm:t>
    </dgm:pt>
    <dgm:pt modelId="{94843B3A-B181-4DBB-856F-207B52585AE2}" type="sibTrans" cxnId="{857B0154-A498-44A2-94C9-8CCED7C45E92}">
      <dgm:prSet/>
      <dgm:spPr/>
      <dgm:t>
        <a:bodyPr/>
        <a:lstStyle/>
        <a:p>
          <a:endParaRPr lang="en-US"/>
        </a:p>
      </dgm:t>
    </dgm:pt>
    <dgm:pt modelId="{04623896-1E60-4F06-AA66-8DEA82D25B4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/>
            <a:t>Building a Positive Workplace </a:t>
          </a:r>
          <a:r>
            <a:rPr lang="en-GB" sz="1600" err="1"/>
            <a:t>Culture:Example</a:t>
          </a:r>
          <a:r>
            <a:rPr lang="en-GB" sz="1600"/>
            <a:t>: Promoting a culture of inclusivity and respect.</a:t>
          </a:r>
          <a:endParaRPr lang="en-US" sz="1600"/>
        </a:p>
      </dgm:t>
    </dgm:pt>
    <dgm:pt modelId="{219C95CA-D327-4ECF-B332-884D35984017}" type="parTrans" cxnId="{BF89FF94-FCBA-4863-874C-C2EEBDBA4C0E}">
      <dgm:prSet/>
      <dgm:spPr/>
      <dgm:t>
        <a:bodyPr/>
        <a:lstStyle/>
        <a:p>
          <a:endParaRPr lang="en-US"/>
        </a:p>
      </dgm:t>
    </dgm:pt>
    <dgm:pt modelId="{A05A468E-9B08-4C2D-BD3E-EDE635DBB2BF}" type="sibTrans" cxnId="{BF89FF94-FCBA-4863-874C-C2EEBDBA4C0E}">
      <dgm:prSet/>
      <dgm:spPr/>
      <dgm:t>
        <a:bodyPr/>
        <a:lstStyle/>
        <a:p>
          <a:endParaRPr lang="en-US"/>
        </a:p>
      </dgm:t>
    </dgm:pt>
    <dgm:pt modelId="{535372EF-269F-4F1F-8F8E-432A4215E827}" type="pres">
      <dgm:prSet presAssocID="{089AF7C2-755B-4252-BD52-BC9004F2C542}" presName="root" presStyleCnt="0">
        <dgm:presLayoutVars>
          <dgm:dir/>
          <dgm:resizeHandles val="exact"/>
        </dgm:presLayoutVars>
      </dgm:prSet>
      <dgm:spPr/>
    </dgm:pt>
    <dgm:pt modelId="{38221CA4-6532-426F-B599-9FBC9D4E977A}" type="pres">
      <dgm:prSet presAssocID="{085E9E2C-8F42-4A74-A46B-F3A9A1C867AF}" presName="compNode" presStyleCnt="0"/>
      <dgm:spPr/>
    </dgm:pt>
    <dgm:pt modelId="{93E1569E-1488-4A9B-B767-0FD18454A741}" type="pres">
      <dgm:prSet presAssocID="{085E9E2C-8F42-4A74-A46B-F3A9A1C867AF}" presName="iconRect" presStyleLbl="node1" presStyleIdx="0" presStyleCnt="5"/>
      <dgm:spPr>
        <a:blipFill dpi="0" rotWithShape="1">
          <a:blip xmlns:r="http://schemas.openxmlformats.org/officeDocument/2006/relationships" r:embed="rId1">
            <a:alphaModFix amt="99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9B6587C1-2A73-478F-BFBD-8FAB10724D63}" type="pres">
      <dgm:prSet presAssocID="{085E9E2C-8F42-4A74-A46B-F3A9A1C867AF}" presName="spaceRect" presStyleCnt="0"/>
      <dgm:spPr/>
    </dgm:pt>
    <dgm:pt modelId="{14E387D6-FE3F-4FF2-A397-4496B0329749}" type="pres">
      <dgm:prSet presAssocID="{085E9E2C-8F42-4A74-A46B-F3A9A1C867AF}" presName="textRect" presStyleLbl="revTx" presStyleIdx="0" presStyleCnt="5">
        <dgm:presLayoutVars>
          <dgm:chMax val="1"/>
          <dgm:chPref val="1"/>
        </dgm:presLayoutVars>
      </dgm:prSet>
      <dgm:spPr/>
    </dgm:pt>
    <dgm:pt modelId="{50C275DB-EEF0-4E3A-A735-1B51FD6F8AB7}" type="pres">
      <dgm:prSet presAssocID="{0F5DC840-E054-4129-84EE-BB8883508064}" presName="sibTrans" presStyleCnt="0"/>
      <dgm:spPr/>
    </dgm:pt>
    <dgm:pt modelId="{EE583B05-D57C-4C79-90A7-785EDA773EDF}" type="pres">
      <dgm:prSet presAssocID="{703A95C4-8E4F-4B0D-B8AF-1A5E4889A5AF}" presName="compNode" presStyleCnt="0"/>
      <dgm:spPr/>
    </dgm:pt>
    <dgm:pt modelId="{E5066B13-EF6B-4217-99B3-A7ADD12ABBFE}" type="pres">
      <dgm:prSet presAssocID="{703A95C4-8E4F-4B0D-B8AF-1A5E4889A5A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2144790-1BC2-4C03-857B-FC2C579D55FF}" type="pres">
      <dgm:prSet presAssocID="{703A95C4-8E4F-4B0D-B8AF-1A5E4889A5AF}" presName="spaceRect" presStyleCnt="0"/>
      <dgm:spPr/>
    </dgm:pt>
    <dgm:pt modelId="{57CD92C2-953F-461A-B873-83B875830CEB}" type="pres">
      <dgm:prSet presAssocID="{703A95C4-8E4F-4B0D-B8AF-1A5E4889A5AF}" presName="textRect" presStyleLbl="revTx" presStyleIdx="1" presStyleCnt="5">
        <dgm:presLayoutVars>
          <dgm:chMax val="1"/>
          <dgm:chPref val="1"/>
        </dgm:presLayoutVars>
      </dgm:prSet>
      <dgm:spPr/>
    </dgm:pt>
    <dgm:pt modelId="{3D64B7F6-3841-4D2A-BA55-E418D4F46DD7}" type="pres">
      <dgm:prSet presAssocID="{C0BD23B3-4224-48A6-AD6C-08AFBA757466}" presName="sibTrans" presStyleCnt="0"/>
      <dgm:spPr/>
    </dgm:pt>
    <dgm:pt modelId="{638BB394-8325-40BA-B8E2-FE787104B325}" type="pres">
      <dgm:prSet presAssocID="{FB1859D6-6046-4E16-A9EF-FB0EB07523BC}" presName="compNode" presStyleCnt="0"/>
      <dgm:spPr/>
    </dgm:pt>
    <dgm:pt modelId="{6D24E979-A4A1-4222-9FC7-3D62D5FC49F9}" type="pres">
      <dgm:prSet presAssocID="{FB1859D6-6046-4E16-A9EF-FB0EB07523B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BDA6C42-9F2E-404F-AEC7-C4B90C56F2BD}" type="pres">
      <dgm:prSet presAssocID="{FB1859D6-6046-4E16-A9EF-FB0EB07523BC}" presName="spaceRect" presStyleCnt="0"/>
      <dgm:spPr/>
    </dgm:pt>
    <dgm:pt modelId="{4057B9C1-EBB2-4AB3-880D-69FD027D37BD}" type="pres">
      <dgm:prSet presAssocID="{FB1859D6-6046-4E16-A9EF-FB0EB07523BC}" presName="textRect" presStyleLbl="revTx" presStyleIdx="2" presStyleCnt="5">
        <dgm:presLayoutVars>
          <dgm:chMax val="1"/>
          <dgm:chPref val="1"/>
        </dgm:presLayoutVars>
      </dgm:prSet>
      <dgm:spPr/>
    </dgm:pt>
    <dgm:pt modelId="{E2293D66-2C2B-4F46-94B0-F42FA6106BA6}" type="pres">
      <dgm:prSet presAssocID="{7D994611-25F8-4C17-A0FA-3A9BA223DE30}" presName="sibTrans" presStyleCnt="0"/>
      <dgm:spPr/>
    </dgm:pt>
    <dgm:pt modelId="{B073D3BC-5853-4D0A-8796-B299FC086F0C}" type="pres">
      <dgm:prSet presAssocID="{A89D6277-6638-475E-A172-447A78FF0A2A}" presName="compNode" presStyleCnt="0"/>
      <dgm:spPr/>
    </dgm:pt>
    <dgm:pt modelId="{3ECEDC34-A87D-44D4-BAE7-4719E74CA81B}" type="pres">
      <dgm:prSet presAssocID="{A89D6277-6638-475E-A172-447A78FF0A2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A519F28-57B2-4003-A17D-11F82DD32FC4}" type="pres">
      <dgm:prSet presAssocID="{A89D6277-6638-475E-A172-447A78FF0A2A}" presName="spaceRect" presStyleCnt="0"/>
      <dgm:spPr/>
    </dgm:pt>
    <dgm:pt modelId="{3967BCE0-C9EA-42C0-8DF8-B9A6C46433FD}" type="pres">
      <dgm:prSet presAssocID="{A89D6277-6638-475E-A172-447A78FF0A2A}" presName="textRect" presStyleLbl="revTx" presStyleIdx="3" presStyleCnt="5">
        <dgm:presLayoutVars>
          <dgm:chMax val="1"/>
          <dgm:chPref val="1"/>
        </dgm:presLayoutVars>
      </dgm:prSet>
      <dgm:spPr/>
    </dgm:pt>
    <dgm:pt modelId="{C1C6B412-A40F-40CD-974B-95C39733F5AD}" type="pres">
      <dgm:prSet presAssocID="{94843B3A-B181-4DBB-856F-207B52585AE2}" presName="sibTrans" presStyleCnt="0"/>
      <dgm:spPr/>
    </dgm:pt>
    <dgm:pt modelId="{E3C1A043-60B9-467F-B214-8550C96CB6F5}" type="pres">
      <dgm:prSet presAssocID="{04623896-1E60-4F06-AA66-8DEA82D25B4E}" presName="compNode" presStyleCnt="0"/>
      <dgm:spPr/>
    </dgm:pt>
    <dgm:pt modelId="{787F24CC-F0DF-4EAA-BAF3-A6153555EF8B}" type="pres">
      <dgm:prSet presAssocID="{04623896-1E60-4F06-AA66-8DEA82D25B4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E999EA51-0DE1-456B-AEE7-DD1CC82AA589}" type="pres">
      <dgm:prSet presAssocID="{04623896-1E60-4F06-AA66-8DEA82D25B4E}" presName="spaceRect" presStyleCnt="0"/>
      <dgm:spPr/>
    </dgm:pt>
    <dgm:pt modelId="{E448549E-CAAD-4915-B345-EBFD50D0C641}" type="pres">
      <dgm:prSet presAssocID="{04623896-1E60-4F06-AA66-8DEA82D25B4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648BC19-F74D-46DB-BF72-36B3EFEC1379}" srcId="{089AF7C2-755B-4252-BD52-BC9004F2C542}" destId="{FB1859D6-6046-4E16-A9EF-FB0EB07523BC}" srcOrd="2" destOrd="0" parTransId="{C3C25BCA-4157-4D39-A056-90A27CB08E57}" sibTransId="{7D994611-25F8-4C17-A0FA-3A9BA223DE30}"/>
    <dgm:cxn modelId="{E2BDC430-C176-4E2E-8461-49E4675DB01D}" type="presOf" srcId="{A89D6277-6638-475E-A172-447A78FF0A2A}" destId="{3967BCE0-C9EA-42C0-8DF8-B9A6C46433FD}" srcOrd="0" destOrd="0" presId="urn:microsoft.com/office/officeart/2018/2/layout/IconLabelList"/>
    <dgm:cxn modelId="{0428195E-33E5-41EA-8133-A932649727A8}" type="presOf" srcId="{703A95C4-8E4F-4B0D-B8AF-1A5E4889A5AF}" destId="{57CD92C2-953F-461A-B873-83B875830CEB}" srcOrd="0" destOrd="0" presId="urn:microsoft.com/office/officeart/2018/2/layout/IconLabelList"/>
    <dgm:cxn modelId="{857B0154-A498-44A2-94C9-8CCED7C45E92}" srcId="{089AF7C2-755B-4252-BD52-BC9004F2C542}" destId="{A89D6277-6638-475E-A172-447A78FF0A2A}" srcOrd="3" destOrd="0" parTransId="{514B3DD3-FB0B-4D39-BA7A-97E41AEA5100}" sibTransId="{94843B3A-B181-4DBB-856F-207B52585AE2}"/>
    <dgm:cxn modelId="{33BC097F-6C0B-479A-8CB8-35C5BDA6E954}" type="presOf" srcId="{FB1859D6-6046-4E16-A9EF-FB0EB07523BC}" destId="{4057B9C1-EBB2-4AB3-880D-69FD027D37BD}" srcOrd="0" destOrd="0" presId="urn:microsoft.com/office/officeart/2018/2/layout/IconLabelList"/>
    <dgm:cxn modelId="{BF89FF94-FCBA-4863-874C-C2EEBDBA4C0E}" srcId="{089AF7C2-755B-4252-BD52-BC9004F2C542}" destId="{04623896-1E60-4F06-AA66-8DEA82D25B4E}" srcOrd="4" destOrd="0" parTransId="{219C95CA-D327-4ECF-B332-884D35984017}" sibTransId="{A05A468E-9B08-4C2D-BD3E-EDE635DBB2BF}"/>
    <dgm:cxn modelId="{4D36AFA8-806B-46EE-90D7-92FA9FC857E2}" type="presOf" srcId="{089AF7C2-755B-4252-BD52-BC9004F2C542}" destId="{535372EF-269F-4F1F-8F8E-432A4215E827}" srcOrd="0" destOrd="0" presId="urn:microsoft.com/office/officeart/2018/2/layout/IconLabelList"/>
    <dgm:cxn modelId="{0458C5B5-ADB8-4A64-A9EC-1BADD0A054FD}" srcId="{089AF7C2-755B-4252-BD52-BC9004F2C542}" destId="{703A95C4-8E4F-4B0D-B8AF-1A5E4889A5AF}" srcOrd="1" destOrd="0" parTransId="{71D5DB62-4D9B-44D5-B3D2-8F09FDD2E653}" sibTransId="{C0BD23B3-4224-48A6-AD6C-08AFBA757466}"/>
    <dgm:cxn modelId="{65DF35E5-1940-409B-B7FC-BA2DF3F0A895}" type="presOf" srcId="{085E9E2C-8F42-4A74-A46B-F3A9A1C867AF}" destId="{14E387D6-FE3F-4FF2-A397-4496B0329749}" srcOrd="0" destOrd="0" presId="urn:microsoft.com/office/officeart/2018/2/layout/IconLabelList"/>
    <dgm:cxn modelId="{F24DB3FD-2A48-41E0-808D-4EF3F9FF2008}" srcId="{089AF7C2-755B-4252-BD52-BC9004F2C542}" destId="{085E9E2C-8F42-4A74-A46B-F3A9A1C867AF}" srcOrd="0" destOrd="0" parTransId="{259E18BD-59C3-417D-A562-82593510007F}" sibTransId="{0F5DC840-E054-4129-84EE-BB8883508064}"/>
    <dgm:cxn modelId="{9FBAB3FE-379D-4380-9387-BD21E03E5A01}" type="presOf" srcId="{04623896-1E60-4F06-AA66-8DEA82D25B4E}" destId="{E448549E-CAAD-4915-B345-EBFD50D0C641}" srcOrd="0" destOrd="0" presId="urn:microsoft.com/office/officeart/2018/2/layout/IconLabelList"/>
    <dgm:cxn modelId="{94B2F952-6512-423F-B9C7-9077F720930B}" type="presParOf" srcId="{535372EF-269F-4F1F-8F8E-432A4215E827}" destId="{38221CA4-6532-426F-B599-9FBC9D4E977A}" srcOrd="0" destOrd="0" presId="urn:microsoft.com/office/officeart/2018/2/layout/IconLabelList"/>
    <dgm:cxn modelId="{8DA54822-45D9-49B0-8BC9-1B370FF4812F}" type="presParOf" srcId="{38221CA4-6532-426F-B599-9FBC9D4E977A}" destId="{93E1569E-1488-4A9B-B767-0FD18454A741}" srcOrd="0" destOrd="0" presId="urn:microsoft.com/office/officeart/2018/2/layout/IconLabelList"/>
    <dgm:cxn modelId="{B7F16118-394A-44A9-ABE5-B4B303228BF2}" type="presParOf" srcId="{38221CA4-6532-426F-B599-9FBC9D4E977A}" destId="{9B6587C1-2A73-478F-BFBD-8FAB10724D63}" srcOrd="1" destOrd="0" presId="urn:microsoft.com/office/officeart/2018/2/layout/IconLabelList"/>
    <dgm:cxn modelId="{ACB15BB4-6365-4B77-BB83-D25149D8AFFC}" type="presParOf" srcId="{38221CA4-6532-426F-B599-9FBC9D4E977A}" destId="{14E387D6-FE3F-4FF2-A397-4496B0329749}" srcOrd="2" destOrd="0" presId="urn:microsoft.com/office/officeart/2018/2/layout/IconLabelList"/>
    <dgm:cxn modelId="{D1200B05-7A9E-4525-9202-6130641FCFE0}" type="presParOf" srcId="{535372EF-269F-4F1F-8F8E-432A4215E827}" destId="{50C275DB-EEF0-4E3A-A735-1B51FD6F8AB7}" srcOrd="1" destOrd="0" presId="urn:microsoft.com/office/officeart/2018/2/layout/IconLabelList"/>
    <dgm:cxn modelId="{63F748F2-A1E1-4D81-B6A0-C016DDF93048}" type="presParOf" srcId="{535372EF-269F-4F1F-8F8E-432A4215E827}" destId="{EE583B05-D57C-4C79-90A7-785EDA773EDF}" srcOrd="2" destOrd="0" presId="urn:microsoft.com/office/officeart/2018/2/layout/IconLabelList"/>
    <dgm:cxn modelId="{E6648F34-F2EE-4B3A-89AF-CA195D2048E7}" type="presParOf" srcId="{EE583B05-D57C-4C79-90A7-785EDA773EDF}" destId="{E5066B13-EF6B-4217-99B3-A7ADD12ABBFE}" srcOrd="0" destOrd="0" presId="urn:microsoft.com/office/officeart/2018/2/layout/IconLabelList"/>
    <dgm:cxn modelId="{5F291D2E-27EE-4C78-B52C-6715D201CA90}" type="presParOf" srcId="{EE583B05-D57C-4C79-90A7-785EDA773EDF}" destId="{22144790-1BC2-4C03-857B-FC2C579D55FF}" srcOrd="1" destOrd="0" presId="urn:microsoft.com/office/officeart/2018/2/layout/IconLabelList"/>
    <dgm:cxn modelId="{C79ECB53-E43A-41DB-A377-A472E176DBDE}" type="presParOf" srcId="{EE583B05-D57C-4C79-90A7-785EDA773EDF}" destId="{57CD92C2-953F-461A-B873-83B875830CEB}" srcOrd="2" destOrd="0" presId="urn:microsoft.com/office/officeart/2018/2/layout/IconLabelList"/>
    <dgm:cxn modelId="{EAA29374-59FF-4E2B-B4BE-91AEEB377303}" type="presParOf" srcId="{535372EF-269F-4F1F-8F8E-432A4215E827}" destId="{3D64B7F6-3841-4D2A-BA55-E418D4F46DD7}" srcOrd="3" destOrd="0" presId="urn:microsoft.com/office/officeart/2018/2/layout/IconLabelList"/>
    <dgm:cxn modelId="{9BF8E29A-6139-4595-90E8-51FA05026CFB}" type="presParOf" srcId="{535372EF-269F-4F1F-8F8E-432A4215E827}" destId="{638BB394-8325-40BA-B8E2-FE787104B325}" srcOrd="4" destOrd="0" presId="urn:microsoft.com/office/officeart/2018/2/layout/IconLabelList"/>
    <dgm:cxn modelId="{51BF32FB-7213-4DB5-A267-62C563195A2C}" type="presParOf" srcId="{638BB394-8325-40BA-B8E2-FE787104B325}" destId="{6D24E979-A4A1-4222-9FC7-3D62D5FC49F9}" srcOrd="0" destOrd="0" presId="urn:microsoft.com/office/officeart/2018/2/layout/IconLabelList"/>
    <dgm:cxn modelId="{7D770800-6BDF-4263-A796-506F556BBA83}" type="presParOf" srcId="{638BB394-8325-40BA-B8E2-FE787104B325}" destId="{5BDA6C42-9F2E-404F-AEC7-C4B90C56F2BD}" srcOrd="1" destOrd="0" presId="urn:microsoft.com/office/officeart/2018/2/layout/IconLabelList"/>
    <dgm:cxn modelId="{AA468922-4C81-46D2-A222-FB94C9517928}" type="presParOf" srcId="{638BB394-8325-40BA-B8E2-FE787104B325}" destId="{4057B9C1-EBB2-4AB3-880D-69FD027D37BD}" srcOrd="2" destOrd="0" presId="urn:microsoft.com/office/officeart/2018/2/layout/IconLabelList"/>
    <dgm:cxn modelId="{37404E52-77D9-41BC-9973-352048669957}" type="presParOf" srcId="{535372EF-269F-4F1F-8F8E-432A4215E827}" destId="{E2293D66-2C2B-4F46-94B0-F42FA6106BA6}" srcOrd="5" destOrd="0" presId="urn:microsoft.com/office/officeart/2018/2/layout/IconLabelList"/>
    <dgm:cxn modelId="{E0F37A1B-6C0E-4063-8CBB-68DC142270BD}" type="presParOf" srcId="{535372EF-269F-4F1F-8F8E-432A4215E827}" destId="{B073D3BC-5853-4D0A-8796-B299FC086F0C}" srcOrd="6" destOrd="0" presId="urn:microsoft.com/office/officeart/2018/2/layout/IconLabelList"/>
    <dgm:cxn modelId="{BC146234-C7B8-4F4C-8111-56EF762FF3C5}" type="presParOf" srcId="{B073D3BC-5853-4D0A-8796-B299FC086F0C}" destId="{3ECEDC34-A87D-44D4-BAE7-4719E74CA81B}" srcOrd="0" destOrd="0" presId="urn:microsoft.com/office/officeart/2018/2/layout/IconLabelList"/>
    <dgm:cxn modelId="{CBAF2450-DA5E-41E1-9201-DA77F15EDCA3}" type="presParOf" srcId="{B073D3BC-5853-4D0A-8796-B299FC086F0C}" destId="{4A519F28-57B2-4003-A17D-11F82DD32FC4}" srcOrd="1" destOrd="0" presId="urn:microsoft.com/office/officeart/2018/2/layout/IconLabelList"/>
    <dgm:cxn modelId="{720905E9-0931-4F0A-B8B9-EA813FC5D50B}" type="presParOf" srcId="{B073D3BC-5853-4D0A-8796-B299FC086F0C}" destId="{3967BCE0-C9EA-42C0-8DF8-B9A6C46433FD}" srcOrd="2" destOrd="0" presId="urn:microsoft.com/office/officeart/2018/2/layout/IconLabelList"/>
    <dgm:cxn modelId="{CE100A16-E5AD-49DD-8A20-3EB57C658C84}" type="presParOf" srcId="{535372EF-269F-4F1F-8F8E-432A4215E827}" destId="{C1C6B412-A40F-40CD-974B-95C39733F5AD}" srcOrd="7" destOrd="0" presId="urn:microsoft.com/office/officeart/2018/2/layout/IconLabelList"/>
    <dgm:cxn modelId="{DBA8E785-02F6-4B6E-AF5D-511182451D9B}" type="presParOf" srcId="{535372EF-269F-4F1F-8F8E-432A4215E827}" destId="{E3C1A043-60B9-467F-B214-8550C96CB6F5}" srcOrd="8" destOrd="0" presId="urn:microsoft.com/office/officeart/2018/2/layout/IconLabelList"/>
    <dgm:cxn modelId="{F99D7272-BCE6-47FC-8E85-6EA1AB5BEB77}" type="presParOf" srcId="{E3C1A043-60B9-467F-B214-8550C96CB6F5}" destId="{787F24CC-F0DF-4EAA-BAF3-A6153555EF8B}" srcOrd="0" destOrd="0" presId="urn:microsoft.com/office/officeart/2018/2/layout/IconLabelList"/>
    <dgm:cxn modelId="{3A4840E6-8442-415C-B7A2-DCFFDA5E7296}" type="presParOf" srcId="{E3C1A043-60B9-467F-B214-8550C96CB6F5}" destId="{E999EA51-0DE1-456B-AEE7-DD1CC82AA589}" srcOrd="1" destOrd="0" presId="urn:microsoft.com/office/officeart/2018/2/layout/IconLabelList"/>
    <dgm:cxn modelId="{6F58E91F-97C5-4978-9219-082ADE00573F}" type="presParOf" srcId="{E3C1A043-60B9-467F-B214-8550C96CB6F5}" destId="{E448549E-CAAD-4915-B345-EBFD50D0C64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55D755F-01D8-4433-AC46-E69780D07C25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3CB8F982-837F-4CEE-B21F-86B734F89544}">
      <dgm:prSet/>
      <dgm:spPr/>
      <dgm:t>
        <a:bodyPr/>
        <a:lstStyle/>
        <a:p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Comparison of Google’s and Toyota’s Management Approaches:</a:t>
          </a:r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42FEF3C4-1141-4C8B-8E10-0B85A5BD1303}" type="parTrans" cxnId="{FD2FCAB6-3101-4787-BFAB-72E2FC55E671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BCD71CE1-5CD6-4053-8A57-CD1C60D36333}" type="sibTrans" cxnId="{FD2FCAB6-3101-4787-BFAB-72E2FC55E671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036958B-9ADB-47B1-B4E3-D27D1C1351AA}">
      <dgm:prSet/>
      <dgm:spPr/>
      <dgm:t>
        <a:bodyPr/>
        <a:lstStyle/>
        <a:p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Google: Focuses on innovation and employee well-being.</a:t>
          </a:r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D28634F1-6965-4FBB-BB88-B4F79507D6B2}" type="parTrans" cxnId="{F1B5FBD8-0464-44A6-8B3B-4D38A9F4FDEF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49423FFA-772C-4D32-8B30-0A0CF7C684DF}" type="sibTrans" cxnId="{F1B5FBD8-0464-44A6-8B3B-4D38A9F4FDEF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F9D37EA9-B052-4AB6-8844-2B961F8C2876}">
      <dgm:prSet/>
      <dgm:spPr/>
      <dgm:t>
        <a:bodyPr/>
        <a:lstStyle/>
        <a:p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Toyota: Emphasizes continuous improvement and respect for employees.</a:t>
          </a:r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757ED38-4B30-4423-A8AD-370FE43D0500}" type="parTrans" cxnId="{CA0E77AC-B5C3-4555-A63D-8FC08802B853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EA56B4CE-74ED-4CC8-A99D-FC2A18C38D82}" type="sibTrans" cxnId="{CA0E77AC-B5C3-4555-A63D-8FC08802B853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8B1DCBC-97DD-4C89-BCC0-023F85879E93}">
      <dgm:prSet/>
      <dgm:spPr/>
      <dgm:t>
        <a:bodyPr/>
        <a:lstStyle/>
        <a:p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Linking Theoretical Concepts to Practical Applications:How managerial principles and behaviours are applied in both companies.</a:t>
          </a:r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DA4539A3-BF99-4B26-8938-F01792ECC4CC}" type="parTrans" cxnId="{41519646-7746-4F09-A75F-07D9FFFD51BC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6F020278-2137-45B9-B5A7-2F2054407BEB}" type="sibTrans" cxnId="{41519646-7746-4F09-A75F-07D9FFFD51BC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64F3BB03-E51A-4AEE-9581-751EC309C25E}">
      <dgm:prSet/>
      <dgm:spPr/>
      <dgm:t>
        <a:bodyPr/>
        <a:lstStyle/>
        <a:p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Discussion of Effectiveness and Outcomes:</a:t>
          </a:r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7FACB99-6795-4BA1-AB16-57B7A3436BC6}" type="parTrans" cxnId="{F4715129-203E-4EF3-B2D7-B95DC8E0DB29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3038FF22-9F3C-4514-9208-4AB6BE2CE2FF}" type="sibTrans" cxnId="{F4715129-203E-4EF3-B2D7-B95DC8E0DB29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A906CDE5-10C7-41C2-9608-FDB8DD98568C}">
      <dgm:prSet/>
      <dgm:spPr/>
      <dgm:t>
        <a:bodyPr/>
        <a:lstStyle/>
        <a:p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Benefits of supportive and fair management practices.</a:t>
          </a:r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6CCC7DFB-8188-43BC-A7E0-7BC0C4286CEB}" type="parTrans" cxnId="{E9E25FCE-E8CB-4B9F-A320-728D1AA75EC7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B20F5CC7-43AF-426D-A5C4-A8BC359520BD}" type="sibTrans" cxnId="{E9E25FCE-E8CB-4B9F-A320-728D1AA75EC7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3705951-517C-43CB-B547-B383AA3F9764}">
      <dgm:prSet/>
      <dgm:spPr/>
      <dgm:t>
        <a:bodyPr/>
        <a:lstStyle/>
        <a:p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Positive outcomes in terms of employee satisfaction and organizational success.</a:t>
          </a:r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B681CA64-89FA-4CFD-B3C0-BB4450F8A6A4}" type="parTrans" cxnId="{FEF1A5E8-A77C-4BB9-A322-088097A3FCE6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0153A32-3A2C-48D9-A692-E05C6C2D218A}" type="sibTrans" cxnId="{FEF1A5E8-A77C-4BB9-A322-088097A3FCE6}">
      <dgm:prSet/>
      <dgm:spPr/>
      <dgm:t>
        <a:bodyPr/>
        <a:lstStyle/>
        <a:p>
          <a:endParaRPr lang="en-US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F142ED1D-978E-40CE-B8C5-CEA6FEEF16E8}" type="pres">
      <dgm:prSet presAssocID="{555D755F-01D8-4433-AC46-E69780D07C25}" presName="vert0" presStyleCnt="0">
        <dgm:presLayoutVars>
          <dgm:dir/>
          <dgm:animOne val="branch"/>
          <dgm:animLvl val="lvl"/>
        </dgm:presLayoutVars>
      </dgm:prSet>
      <dgm:spPr/>
    </dgm:pt>
    <dgm:pt modelId="{396B3535-4598-40F2-A86D-5F268907C5F7}" type="pres">
      <dgm:prSet presAssocID="{3CB8F982-837F-4CEE-B21F-86B734F89544}" presName="thickLine" presStyleLbl="alignNode1" presStyleIdx="0" presStyleCnt="7"/>
      <dgm:spPr/>
    </dgm:pt>
    <dgm:pt modelId="{251DA452-EFDA-44C6-BEBC-7B9DC3D7E427}" type="pres">
      <dgm:prSet presAssocID="{3CB8F982-837F-4CEE-B21F-86B734F89544}" presName="horz1" presStyleCnt="0"/>
      <dgm:spPr/>
    </dgm:pt>
    <dgm:pt modelId="{9C0376FD-BAEA-4304-B766-4612ADD3C769}" type="pres">
      <dgm:prSet presAssocID="{3CB8F982-837F-4CEE-B21F-86B734F89544}" presName="tx1" presStyleLbl="revTx" presStyleIdx="0" presStyleCnt="7"/>
      <dgm:spPr/>
    </dgm:pt>
    <dgm:pt modelId="{D027FF5F-B727-40B4-935E-90F4CA8E800A}" type="pres">
      <dgm:prSet presAssocID="{3CB8F982-837F-4CEE-B21F-86B734F89544}" presName="vert1" presStyleCnt="0"/>
      <dgm:spPr/>
    </dgm:pt>
    <dgm:pt modelId="{A10D98F9-5FC2-4675-B78F-62E7FF27E371}" type="pres">
      <dgm:prSet presAssocID="{C036958B-9ADB-47B1-B4E3-D27D1C1351AA}" presName="thickLine" presStyleLbl="alignNode1" presStyleIdx="1" presStyleCnt="7"/>
      <dgm:spPr/>
    </dgm:pt>
    <dgm:pt modelId="{DD8D1B8C-DAB4-4789-9934-673B2394094A}" type="pres">
      <dgm:prSet presAssocID="{C036958B-9ADB-47B1-B4E3-D27D1C1351AA}" presName="horz1" presStyleCnt="0"/>
      <dgm:spPr/>
    </dgm:pt>
    <dgm:pt modelId="{33247B2F-1C12-44A1-8B4E-BBD1863CBB1E}" type="pres">
      <dgm:prSet presAssocID="{C036958B-9ADB-47B1-B4E3-D27D1C1351AA}" presName="tx1" presStyleLbl="revTx" presStyleIdx="1" presStyleCnt="7"/>
      <dgm:spPr/>
    </dgm:pt>
    <dgm:pt modelId="{C9D99F0F-25A0-45EB-B49E-0DA7C9A35CF5}" type="pres">
      <dgm:prSet presAssocID="{C036958B-9ADB-47B1-B4E3-D27D1C1351AA}" presName="vert1" presStyleCnt="0"/>
      <dgm:spPr/>
    </dgm:pt>
    <dgm:pt modelId="{4131764D-1170-4AFD-9BD1-84B812BE0BF7}" type="pres">
      <dgm:prSet presAssocID="{F9D37EA9-B052-4AB6-8844-2B961F8C2876}" presName="thickLine" presStyleLbl="alignNode1" presStyleIdx="2" presStyleCnt="7"/>
      <dgm:spPr/>
    </dgm:pt>
    <dgm:pt modelId="{1E7E55F2-FB6E-45C6-9FA0-A90CEF8D63BB}" type="pres">
      <dgm:prSet presAssocID="{F9D37EA9-B052-4AB6-8844-2B961F8C2876}" presName="horz1" presStyleCnt="0"/>
      <dgm:spPr/>
    </dgm:pt>
    <dgm:pt modelId="{1A41B461-9263-4F5A-A8DA-7BB4FF19CADD}" type="pres">
      <dgm:prSet presAssocID="{F9D37EA9-B052-4AB6-8844-2B961F8C2876}" presName="tx1" presStyleLbl="revTx" presStyleIdx="2" presStyleCnt="7"/>
      <dgm:spPr/>
    </dgm:pt>
    <dgm:pt modelId="{C453AAB1-95F1-4C82-96E9-D0E325F65094}" type="pres">
      <dgm:prSet presAssocID="{F9D37EA9-B052-4AB6-8844-2B961F8C2876}" presName="vert1" presStyleCnt="0"/>
      <dgm:spPr/>
    </dgm:pt>
    <dgm:pt modelId="{AF38F18F-907B-4E26-9A2C-BF9526F08B30}" type="pres">
      <dgm:prSet presAssocID="{08B1DCBC-97DD-4C89-BCC0-023F85879E93}" presName="thickLine" presStyleLbl="alignNode1" presStyleIdx="3" presStyleCnt="7"/>
      <dgm:spPr/>
    </dgm:pt>
    <dgm:pt modelId="{A89A7939-B29D-4264-AD1D-01463EB166EF}" type="pres">
      <dgm:prSet presAssocID="{08B1DCBC-97DD-4C89-BCC0-023F85879E93}" presName="horz1" presStyleCnt="0"/>
      <dgm:spPr/>
    </dgm:pt>
    <dgm:pt modelId="{CC3244DC-DC0D-4FD0-874E-83D877104030}" type="pres">
      <dgm:prSet presAssocID="{08B1DCBC-97DD-4C89-BCC0-023F85879E93}" presName="tx1" presStyleLbl="revTx" presStyleIdx="3" presStyleCnt="7"/>
      <dgm:spPr/>
    </dgm:pt>
    <dgm:pt modelId="{1F0185A5-63B9-44C0-99A9-216348F86D1C}" type="pres">
      <dgm:prSet presAssocID="{08B1DCBC-97DD-4C89-BCC0-023F85879E93}" presName="vert1" presStyleCnt="0"/>
      <dgm:spPr/>
    </dgm:pt>
    <dgm:pt modelId="{C548C910-1E1C-41B5-BA7E-5AAFC01A82C1}" type="pres">
      <dgm:prSet presAssocID="{64F3BB03-E51A-4AEE-9581-751EC309C25E}" presName="thickLine" presStyleLbl="alignNode1" presStyleIdx="4" presStyleCnt="7"/>
      <dgm:spPr/>
    </dgm:pt>
    <dgm:pt modelId="{1152626C-C460-4C56-B259-B96A85F8ED4A}" type="pres">
      <dgm:prSet presAssocID="{64F3BB03-E51A-4AEE-9581-751EC309C25E}" presName="horz1" presStyleCnt="0"/>
      <dgm:spPr/>
    </dgm:pt>
    <dgm:pt modelId="{691A49F4-1A3C-4BA8-AF75-C255E12F8C23}" type="pres">
      <dgm:prSet presAssocID="{64F3BB03-E51A-4AEE-9581-751EC309C25E}" presName="tx1" presStyleLbl="revTx" presStyleIdx="4" presStyleCnt="7"/>
      <dgm:spPr/>
    </dgm:pt>
    <dgm:pt modelId="{32E20455-CE15-4C24-B1BD-C028AD559411}" type="pres">
      <dgm:prSet presAssocID="{64F3BB03-E51A-4AEE-9581-751EC309C25E}" presName="vert1" presStyleCnt="0"/>
      <dgm:spPr/>
    </dgm:pt>
    <dgm:pt modelId="{71701ADB-4247-4947-AF9E-CEACDF908DDA}" type="pres">
      <dgm:prSet presAssocID="{A906CDE5-10C7-41C2-9608-FDB8DD98568C}" presName="thickLine" presStyleLbl="alignNode1" presStyleIdx="5" presStyleCnt="7"/>
      <dgm:spPr/>
    </dgm:pt>
    <dgm:pt modelId="{E7D516D2-5CFE-43B4-9E89-A6BE4F2246B5}" type="pres">
      <dgm:prSet presAssocID="{A906CDE5-10C7-41C2-9608-FDB8DD98568C}" presName="horz1" presStyleCnt="0"/>
      <dgm:spPr/>
    </dgm:pt>
    <dgm:pt modelId="{D58796A2-2AB7-4A9A-A0FD-E1315501700A}" type="pres">
      <dgm:prSet presAssocID="{A906CDE5-10C7-41C2-9608-FDB8DD98568C}" presName="tx1" presStyleLbl="revTx" presStyleIdx="5" presStyleCnt="7"/>
      <dgm:spPr/>
    </dgm:pt>
    <dgm:pt modelId="{57129A33-9BD8-4FB3-9B0C-32EF84EDAF11}" type="pres">
      <dgm:prSet presAssocID="{A906CDE5-10C7-41C2-9608-FDB8DD98568C}" presName="vert1" presStyleCnt="0"/>
      <dgm:spPr/>
    </dgm:pt>
    <dgm:pt modelId="{77FE6BE9-12C4-4FE3-AA81-4178448A709F}" type="pres">
      <dgm:prSet presAssocID="{C3705951-517C-43CB-B547-B383AA3F9764}" presName="thickLine" presStyleLbl="alignNode1" presStyleIdx="6" presStyleCnt="7"/>
      <dgm:spPr/>
    </dgm:pt>
    <dgm:pt modelId="{C7088B2E-D029-4443-8AED-04B0C4B1E9E0}" type="pres">
      <dgm:prSet presAssocID="{C3705951-517C-43CB-B547-B383AA3F9764}" presName="horz1" presStyleCnt="0"/>
      <dgm:spPr/>
    </dgm:pt>
    <dgm:pt modelId="{9A0200D8-371E-4B1A-B4C6-099D19297276}" type="pres">
      <dgm:prSet presAssocID="{C3705951-517C-43CB-B547-B383AA3F9764}" presName="tx1" presStyleLbl="revTx" presStyleIdx="6" presStyleCnt="7"/>
      <dgm:spPr/>
    </dgm:pt>
    <dgm:pt modelId="{5E802EEE-8ACA-4D1A-8CC4-65212CEAA82B}" type="pres">
      <dgm:prSet presAssocID="{C3705951-517C-43CB-B547-B383AA3F9764}" presName="vert1" presStyleCnt="0"/>
      <dgm:spPr/>
    </dgm:pt>
  </dgm:ptLst>
  <dgm:cxnLst>
    <dgm:cxn modelId="{DEF3A804-5A4D-4690-B8A7-6129D4D55EA3}" type="presOf" srcId="{C3705951-517C-43CB-B547-B383AA3F9764}" destId="{9A0200D8-371E-4B1A-B4C6-099D19297276}" srcOrd="0" destOrd="0" presId="urn:microsoft.com/office/officeart/2008/layout/LinedList"/>
    <dgm:cxn modelId="{F7941A0D-6A15-4C97-AFE5-88C7C5D06756}" type="presOf" srcId="{3CB8F982-837F-4CEE-B21F-86B734F89544}" destId="{9C0376FD-BAEA-4304-B766-4612ADD3C769}" srcOrd="0" destOrd="0" presId="urn:microsoft.com/office/officeart/2008/layout/LinedList"/>
    <dgm:cxn modelId="{C4B2C311-2E30-425B-A551-3054639FC701}" type="presOf" srcId="{64F3BB03-E51A-4AEE-9581-751EC309C25E}" destId="{691A49F4-1A3C-4BA8-AF75-C255E12F8C23}" srcOrd="0" destOrd="0" presId="urn:microsoft.com/office/officeart/2008/layout/LinedList"/>
    <dgm:cxn modelId="{F4715129-203E-4EF3-B2D7-B95DC8E0DB29}" srcId="{555D755F-01D8-4433-AC46-E69780D07C25}" destId="{64F3BB03-E51A-4AEE-9581-751EC309C25E}" srcOrd="4" destOrd="0" parTransId="{17FACB99-6795-4BA1-AB16-57B7A3436BC6}" sibTransId="{3038FF22-9F3C-4514-9208-4AB6BE2CE2FF}"/>
    <dgm:cxn modelId="{41519646-7746-4F09-A75F-07D9FFFD51BC}" srcId="{555D755F-01D8-4433-AC46-E69780D07C25}" destId="{08B1DCBC-97DD-4C89-BCC0-023F85879E93}" srcOrd="3" destOrd="0" parTransId="{DA4539A3-BF99-4B26-8938-F01792ECC4CC}" sibTransId="{6F020278-2137-45B9-B5A7-2F2054407BEB}"/>
    <dgm:cxn modelId="{73B7DA71-8EC0-46B7-ADE5-18D9BD775C82}" type="presOf" srcId="{555D755F-01D8-4433-AC46-E69780D07C25}" destId="{F142ED1D-978E-40CE-B8C5-CEA6FEEF16E8}" srcOrd="0" destOrd="0" presId="urn:microsoft.com/office/officeart/2008/layout/LinedList"/>
    <dgm:cxn modelId="{D0993E77-15B8-4361-BDC8-83D4D037A6CD}" type="presOf" srcId="{A906CDE5-10C7-41C2-9608-FDB8DD98568C}" destId="{D58796A2-2AB7-4A9A-A0FD-E1315501700A}" srcOrd="0" destOrd="0" presId="urn:microsoft.com/office/officeart/2008/layout/LinedList"/>
    <dgm:cxn modelId="{CA0E77AC-B5C3-4555-A63D-8FC08802B853}" srcId="{555D755F-01D8-4433-AC46-E69780D07C25}" destId="{F9D37EA9-B052-4AB6-8844-2B961F8C2876}" srcOrd="2" destOrd="0" parTransId="{9757ED38-4B30-4423-A8AD-370FE43D0500}" sibTransId="{EA56B4CE-74ED-4CC8-A99D-FC2A18C38D82}"/>
    <dgm:cxn modelId="{C57197B5-B1B2-460D-8E65-630719BE3A2F}" type="presOf" srcId="{C036958B-9ADB-47B1-B4E3-D27D1C1351AA}" destId="{33247B2F-1C12-44A1-8B4E-BBD1863CBB1E}" srcOrd="0" destOrd="0" presId="urn:microsoft.com/office/officeart/2008/layout/LinedList"/>
    <dgm:cxn modelId="{FD2FCAB6-3101-4787-BFAB-72E2FC55E671}" srcId="{555D755F-01D8-4433-AC46-E69780D07C25}" destId="{3CB8F982-837F-4CEE-B21F-86B734F89544}" srcOrd="0" destOrd="0" parTransId="{42FEF3C4-1141-4C8B-8E10-0B85A5BD1303}" sibTransId="{BCD71CE1-5CD6-4053-8A57-CD1C60D36333}"/>
    <dgm:cxn modelId="{E9E25FCE-E8CB-4B9F-A320-728D1AA75EC7}" srcId="{555D755F-01D8-4433-AC46-E69780D07C25}" destId="{A906CDE5-10C7-41C2-9608-FDB8DD98568C}" srcOrd="5" destOrd="0" parTransId="{6CCC7DFB-8188-43BC-A7E0-7BC0C4286CEB}" sibTransId="{B20F5CC7-43AF-426D-A5C4-A8BC359520BD}"/>
    <dgm:cxn modelId="{D7D34DCF-9076-4C68-A7F4-FD1C610F6C43}" type="presOf" srcId="{F9D37EA9-B052-4AB6-8844-2B961F8C2876}" destId="{1A41B461-9263-4F5A-A8DA-7BB4FF19CADD}" srcOrd="0" destOrd="0" presId="urn:microsoft.com/office/officeart/2008/layout/LinedList"/>
    <dgm:cxn modelId="{BD86BBD6-E465-4602-88E6-0E7CCD80DB3D}" type="presOf" srcId="{08B1DCBC-97DD-4C89-BCC0-023F85879E93}" destId="{CC3244DC-DC0D-4FD0-874E-83D877104030}" srcOrd="0" destOrd="0" presId="urn:microsoft.com/office/officeart/2008/layout/LinedList"/>
    <dgm:cxn modelId="{F1B5FBD8-0464-44A6-8B3B-4D38A9F4FDEF}" srcId="{555D755F-01D8-4433-AC46-E69780D07C25}" destId="{C036958B-9ADB-47B1-B4E3-D27D1C1351AA}" srcOrd="1" destOrd="0" parTransId="{D28634F1-6965-4FBB-BB88-B4F79507D6B2}" sibTransId="{49423FFA-772C-4D32-8B30-0A0CF7C684DF}"/>
    <dgm:cxn modelId="{FEF1A5E8-A77C-4BB9-A322-088097A3FCE6}" srcId="{555D755F-01D8-4433-AC46-E69780D07C25}" destId="{C3705951-517C-43CB-B547-B383AA3F9764}" srcOrd="6" destOrd="0" parTransId="{B681CA64-89FA-4CFD-B3C0-BB4450F8A6A4}" sibTransId="{00153A32-3A2C-48D9-A692-E05C6C2D218A}"/>
    <dgm:cxn modelId="{0BCF5811-62CB-4070-91E5-FF937074695C}" type="presParOf" srcId="{F142ED1D-978E-40CE-B8C5-CEA6FEEF16E8}" destId="{396B3535-4598-40F2-A86D-5F268907C5F7}" srcOrd="0" destOrd="0" presId="urn:microsoft.com/office/officeart/2008/layout/LinedList"/>
    <dgm:cxn modelId="{8852E2BB-2EA6-4120-AD5C-B8DEFF9F07A1}" type="presParOf" srcId="{F142ED1D-978E-40CE-B8C5-CEA6FEEF16E8}" destId="{251DA452-EFDA-44C6-BEBC-7B9DC3D7E427}" srcOrd="1" destOrd="0" presId="urn:microsoft.com/office/officeart/2008/layout/LinedList"/>
    <dgm:cxn modelId="{08EC706B-364A-414F-ABE1-753C0F48A367}" type="presParOf" srcId="{251DA452-EFDA-44C6-BEBC-7B9DC3D7E427}" destId="{9C0376FD-BAEA-4304-B766-4612ADD3C769}" srcOrd="0" destOrd="0" presId="urn:microsoft.com/office/officeart/2008/layout/LinedList"/>
    <dgm:cxn modelId="{EC794942-EB07-4B11-9264-85536E939DDC}" type="presParOf" srcId="{251DA452-EFDA-44C6-BEBC-7B9DC3D7E427}" destId="{D027FF5F-B727-40B4-935E-90F4CA8E800A}" srcOrd="1" destOrd="0" presId="urn:microsoft.com/office/officeart/2008/layout/LinedList"/>
    <dgm:cxn modelId="{239F70FF-429C-4B59-A292-ACFD9D9C6463}" type="presParOf" srcId="{F142ED1D-978E-40CE-B8C5-CEA6FEEF16E8}" destId="{A10D98F9-5FC2-4675-B78F-62E7FF27E371}" srcOrd="2" destOrd="0" presId="urn:microsoft.com/office/officeart/2008/layout/LinedList"/>
    <dgm:cxn modelId="{AD82C91E-BC3E-4B4D-A700-0BED6801E656}" type="presParOf" srcId="{F142ED1D-978E-40CE-B8C5-CEA6FEEF16E8}" destId="{DD8D1B8C-DAB4-4789-9934-673B2394094A}" srcOrd="3" destOrd="0" presId="urn:microsoft.com/office/officeart/2008/layout/LinedList"/>
    <dgm:cxn modelId="{5D560796-2874-418D-98EF-A7336E85C797}" type="presParOf" srcId="{DD8D1B8C-DAB4-4789-9934-673B2394094A}" destId="{33247B2F-1C12-44A1-8B4E-BBD1863CBB1E}" srcOrd="0" destOrd="0" presId="urn:microsoft.com/office/officeart/2008/layout/LinedList"/>
    <dgm:cxn modelId="{6E7D72D7-F004-434A-B281-FD40525B622B}" type="presParOf" srcId="{DD8D1B8C-DAB4-4789-9934-673B2394094A}" destId="{C9D99F0F-25A0-45EB-B49E-0DA7C9A35CF5}" srcOrd="1" destOrd="0" presId="urn:microsoft.com/office/officeart/2008/layout/LinedList"/>
    <dgm:cxn modelId="{9365D251-8884-4549-B055-212B8FDE93CF}" type="presParOf" srcId="{F142ED1D-978E-40CE-B8C5-CEA6FEEF16E8}" destId="{4131764D-1170-4AFD-9BD1-84B812BE0BF7}" srcOrd="4" destOrd="0" presId="urn:microsoft.com/office/officeart/2008/layout/LinedList"/>
    <dgm:cxn modelId="{2C9D74D3-316E-415C-BEDA-9AF47812829A}" type="presParOf" srcId="{F142ED1D-978E-40CE-B8C5-CEA6FEEF16E8}" destId="{1E7E55F2-FB6E-45C6-9FA0-A90CEF8D63BB}" srcOrd="5" destOrd="0" presId="urn:microsoft.com/office/officeart/2008/layout/LinedList"/>
    <dgm:cxn modelId="{5709617E-4EF6-437B-994A-DE986F1FE695}" type="presParOf" srcId="{1E7E55F2-FB6E-45C6-9FA0-A90CEF8D63BB}" destId="{1A41B461-9263-4F5A-A8DA-7BB4FF19CADD}" srcOrd="0" destOrd="0" presId="urn:microsoft.com/office/officeart/2008/layout/LinedList"/>
    <dgm:cxn modelId="{1E0D4E63-6D3A-4A5D-B5EE-703CDD55823D}" type="presParOf" srcId="{1E7E55F2-FB6E-45C6-9FA0-A90CEF8D63BB}" destId="{C453AAB1-95F1-4C82-96E9-D0E325F65094}" srcOrd="1" destOrd="0" presId="urn:microsoft.com/office/officeart/2008/layout/LinedList"/>
    <dgm:cxn modelId="{2EC7D5DD-936E-4A9E-AA10-4F42827FAE30}" type="presParOf" srcId="{F142ED1D-978E-40CE-B8C5-CEA6FEEF16E8}" destId="{AF38F18F-907B-4E26-9A2C-BF9526F08B30}" srcOrd="6" destOrd="0" presId="urn:microsoft.com/office/officeart/2008/layout/LinedList"/>
    <dgm:cxn modelId="{8B1C5733-7D8D-41DC-BAB7-0407D14EEE6C}" type="presParOf" srcId="{F142ED1D-978E-40CE-B8C5-CEA6FEEF16E8}" destId="{A89A7939-B29D-4264-AD1D-01463EB166EF}" srcOrd="7" destOrd="0" presId="urn:microsoft.com/office/officeart/2008/layout/LinedList"/>
    <dgm:cxn modelId="{70EA22BA-D6D2-40A5-A1F2-EE1A4A3A7D8E}" type="presParOf" srcId="{A89A7939-B29D-4264-AD1D-01463EB166EF}" destId="{CC3244DC-DC0D-4FD0-874E-83D877104030}" srcOrd="0" destOrd="0" presId="urn:microsoft.com/office/officeart/2008/layout/LinedList"/>
    <dgm:cxn modelId="{13B423D8-EE16-481D-B0FF-15FBD542A031}" type="presParOf" srcId="{A89A7939-B29D-4264-AD1D-01463EB166EF}" destId="{1F0185A5-63B9-44C0-99A9-216348F86D1C}" srcOrd="1" destOrd="0" presId="urn:microsoft.com/office/officeart/2008/layout/LinedList"/>
    <dgm:cxn modelId="{35F8EB5C-3D00-439E-B9D3-1508A6D385A9}" type="presParOf" srcId="{F142ED1D-978E-40CE-B8C5-CEA6FEEF16E8}" destId="{C548C910-1E1C-41B5-BA7E-5AAFC01A82C1}" srcOrd="8" destOrd="0" presId="urn:microsoft.com/office/officeart/2008/layout/LinedList"/>
    <dgm:cxn modelId="{11C40492-4CF6-44A6-9F20-9A969AD00CE9}" type="presParOf" srcId="{F142ED1D-978E-40CE-B8C5-CEA6FEEF16E8}" destId="{1152626C-C460-4C56-B259-B96A85F8ED4A}" srcOrd="9" destOrd="0" presId="urn:microsoft.com/office/officeart/2008/layout/LinedList"/>
    <dgm:cxn modelId="{98D1CDD6-353E-4B02-9568-D01580D99186}" type="presParOf" srcId="{1152626C-C460-4C56-B259-B96A85F8ED4A}" destId="{691A49F4-1A3C-4BA8-AF75-C255E12F8C23}" srcOrd="0" destOrd="0" presId="urn:microsoft.com/office/officeart/2008/layout/LinedList"/>
    <dgm:cxn modelId="{5D5A9679-1F5D-47F2-AB09-3685E55DFD9E}" type="presParOf" srcId="{1152626C-C460-4C56-B259-B96A85F8ED4A}" destId="{32E20455-CE15-4C24-B1BD-C028AD559411}" srcOrd="1" destOrd="0" presId="urn:microsoft.com/office/officeart/2008/layout/LinedList"/>
    <dgm:cxn modelId="{2EA96A6F-816F-422F-8368-015F35006A75}" type="presParOf" srcId="{F142ED1D-978E-40CE-B8C5-CEA6FEEF16E8}" destId="{71701ADB-4247-4947-AF9E-CEACDF908DDA}" srcOrd="10" destOrd="0" presId="urn:microsoft.com/office/officeart/2008/layout/LinedList"/>
    <dgm:cxn modelId="{44E5CFFF-BFFD-4C58-880E-25E133E186A4}" type="presParOf" srcId="{F142ED1D-978E-40CE-B8C5-CEA6FEEF16E8}" destId="{E7D516D2-5CFE-43B4-9E89-A6BE4F2246B5}" srcOrd="11" destOrd="0" presId="urn:microsoft.com/office/officeart/2008/layout/LinedList"/>
    <dgm:cxn modelId="{0E4088E9-18F7-417A-80EA-BE3DBB75D9E4}" type="presParOf" srcId="{E7D516D2-5CFE-43B4-9E89-A6BE4F2246B5}" destId="{D58796A2-2AB7-4A9A-A0FD-E1315501700A}" srcOrd="0" destOrd="0" presId="urn:microsoft.com/office/officeart/2008/layout/LinedList"/>
    <dgm:cxn modelId="{664399E0-AE77-4453-AE70-007ADEA06EC2}" type="presParOf" srcId="{E7D516D2-5CFE-43B4-9E89-A6BE4F2246B5}" destId="{57129A33-9BD8-4FB3-9B0C-32EF84EDAF11}" srcOrd="1" destOrd="0" presId="urn:microsoft.com/office/officeart/2008/layout/LinedList"/>
    <dgm:cxn modelId="{8B633896-EF38-44FA-993C-3954C72D7292}" type="presParOf" srcId="{F142ED1D-978E-40CE-B8C5-CEA6FEEF16E8}" destId="{77FE6BE9-12C4-4FE3-AA81-4178448A709F}" srcOrd="12" destOrd="0" presId="urn:microsoft.com/office/officeart/2008/layout/LinedList"/>
    <dgm:cxn modelId="{F3013DA6-3A0F-43D8-A955-7B05AB3E76D4}" type="presParOf" srcId="{F142ED1D-978E-40CE-B8C5-CEA6FEEF16E8}" destId="{C7088B2E-D029-4443-8AED-04B0C4B1E9E0}" srcOrd="13" destOrd="0" presId="urn:microsoft.com/office/officeart/2008/layout/LinedList"/>
    <dgm:cxn modelId="{3AD0E524-CAAD-43B8-B759-F40A9186E7BB}" type="presParOf" srcId="{C7088B2E-D029-4443-8AED-04B0C4B1E9E0}" destId="{9A0200D8-371E-4B1A-B4C6-099D19297276}" srcOrd="0" destOrd="0" presId="urn:microsoft.com/office/officeart/2008/layout/LinedList"/>
    <dgm:cxn modelId="{B1111DBE-8D1F-4E76-A5B1-7EFFA217F8FC}" type="presParOf" srcId="{C7088B2E-D029-4443-8AED-04B0C4B1E9E0}" destId="{5E802EEE-8ACA-4D1A-8CC4-65212CEAA8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12337-B229-4EF9-A79F-77DA96046959}">
      <dsp:nvSpPr>
        <dsp:cNvPr id="0" name=""/>
        <dsp:cNvSpPr/>
      </dsp:nvSpPr>
      <dsp:spPr>
        <a:xfrm>
          <a:off x="0" y="3856"/>
          <a:ext cx="5922709" cy="665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1EAA4-3506-4FCE-ADC9-12479AAC1A5D}">
      <dsp:nvSpPr>
        <dsp:cNvPr id="0" name=""/>
        <dsp:cNvSpPr/>
      </dsp:nvSpPr>
      <dsp:spPr>
        <a:xfrm>
          <a:off x="201245" y="153542"/>
          <a:ext cx="366257" cy="3659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0C540-7128-4E7C-A65D-0ED2D80DEB7C}">
      <dsp:nvSpPr>
        <dsp:cNvPr id="0" name=""/>
        <dsp:cNvSpPr/>
      </dsp:nvSpPr>
      <dsp:spPr>
        <a:xfrm>
          <a:off x="768747" y="3856"/>
          <a:ext cx="5084894" cy="790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0" tIns="83610" rIns="83610" bIns="836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Managerial Principles</a:t>
          </a:r>
          <a:endParaRPr lang="en-US" sz="1400" kern="1200"/>
        </a:p>
      </dsp:txBody>
      <dsp:txXfrm>
        <a:off x="768747" y="3856"/>
        <a:ext cx="5084894" cy="790011"/>
      </dsp:txXfrm>
    </dsp:sp>
    <dsp:sp modelId="{92A6E6ED-269B-49FB-917B-5A32032CB480}">
      <dsp:nvSpPr>
        <dsp:cNvPr id="0" name=""/>
        <dsp:cNvSpPr/>
      </dsp:nvSpPr>
      <dsp:spPr>
        <a:xfrm>
          <a:off x="0" y="991370"/>
          <a:ext cx="5922709" cy="665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72165E-E069-417C-ACA4-72B1E44C7489}">
      <dsp:nvSpPr>
        <dsp:cNvPr id="0" name=""/>
        <dsp:cNvSpPr/>
      </dsp:nvSpPr>
      <dsp:spPr>
        <a:xfrm>
          <a:off x="201245" y="1141057"/>
          <a:ext cx="366257" cy="3659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ACF5E-E109-46FA-8AF0-0FC572E4D6D3}">
      <dsp:nvSpPr>
        <dsp:cNvPr id="0" name=""/>
        <dsp:cNvSpPr/>
      </dsp:nvSpPr>
      <dsp:spPr>
        <a:xfrm>
          <a:off x="768747" y="991370"/>
          <a:ext cx="5084894" cy="790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0" tIns="83610" rIns="83610" bIns="836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Managerial Functions</a:t>
          </a:r>
          <a:endParaRPr lang="en-US" sz="1400" kern="1200"/>
        </a:p>
      </dsp:txBody>
      <dsp:txXfrm>
        <a:off x="768747" y="991370"/>
        <a:ext cx="5084894" cy="790011"/>
      </dsp:txXfrm>
    </dsp:sp>
    <dsp:sp modelId="{26031585-ABC6-46E6-87D4-8AF4C36A0654}">
      <dsp:nvSpPr>
        <dsp:cNvPr id="0" name=""/>
        <dsp:cNvSpPr/>
      </dsp:nvSpPr>
      <dsp:spPr>
        <a:xfrm>
          <a:off x="0" y="1978885"/>
          <a:ext cx="5922709" cy="665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4FF866-1A25-48DB-9AEE-5B71893F33BC}">
      <dsp:nvSpPr>
        <dsp:cNvPr id="0" name=""/>
        <dsp:cNvSpPr/>
      </dsp:nvSpPr>
      <dsp:spPr>
        <a:xfrm>
          <a:off x="201245" y="2128571"/>
          <a:ext cx="366257" cy="3659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AC6E00-CC67-4C07-93CB-58456109CCF0}">
      <dsp:nvSpPr>
        <dsp:cNvPr id="0" name=""/>
        <dsp:cNvSpPr/>
      </dsp:nvSpPr>
      <dsp:spPr>
        <a:xfrm>
          <a:off x="768747" y="1978885"/>
          <a:ext cx="5084894" cy="790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0" tIns="83610" rIns="83610" bIns="836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Managerial Roles</a:t>
          </a:r>
          <a:endParaRPr lang="en-US" sz="1400" kern="1200"/>
        </a:p>
      </dsp:txBody>
      <dsp:txXfrm>
        <a:off x="768747" y="1978885"/>
        <a:ext cx="5084894" cy="790011"/>
      </dsp:txXfrm>
    </dsp:sp>
    <dsp:sp modelId="{5351CF99-4287-470B-830B-1506304BE219}">
      <dsp:nvSpPr>
        <dsp:cNvPr id="0" name=""/>
        <dsp:cNvSpPr/>
      </dsp:nvSpPr>
      <dsp:spPr>
        <a:xfrm>
          <a:off x="0" y="2966399"/>
          <a:ext cx="5922709" cy="665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E35AE0-51C0-4A5A-9CEB-6B38FA16C013}">
      <dsp:nvSpPr>
        <dsp:cNvPr id="0" name=""/>
        <dsp:cNvSpPr/>
      </dsp:nvSpPr>
      <dsp:spPr>
        <a:xfrm>
          <a:off x="201245" y="3116085"/>
          <a:ext cx="366257" cy="3659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097BF-23F3-46A8-85D0-B0667CE80408}">
      <dsp:nvSpPr>
        <dsp:cNvPr id="0" name=""/>
        <dsp:cNvSpPr/>
      </dsp:nvSpPr>
      <dsp:spPr>
        <a:xfrm>
          <a:off x="768747" y="2966399"/>
          <a:ext cx="5084894" cy="790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0" tIns="83610" rIns="83610" bIns="836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Key Managerial Behaviours</a:t>
          </a:r>
          <a:endParaRPr lang="en-US" sz="1400" kern="1200"/>
        </a:p>
      </dsp:txBody>
      <dsp:txXfrm>
        <a:off x="768747" y="2966399"/>
        <a:ext cx="5084894" cy="790011"/>
      </dsp:txXfrm>
    </dsp:sp>
    <dsp:sp modelId="{D79AE416-5305-479A-A2EA-B2DB61A7295D}">
      <dsp:nvSpPr>
        <dsp:cNvPr id="0" name=""/>
        <dsp:cNvSpPr/>
      </dsp:nvSpPr>
      <dsp:spPr>
        <a:xfrm>
          <a:off x="0" y="3953913"/>
          <a:ext cx="5922709" cy="665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4DFCB7-3943-4370-A326-EB63778B1A1D}">
      <dsp:nvSpPr>
        <dsp:cNvPr id="0" name=""/>
        <dsp:cNvSpPr/>
      </dsp:nvSpPr>
      <dsp:spPr>
        <a:xfrm>
          <a:off x="201245" y="4103599"/>
          <a:ext cx="366257" cy="3659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000393-B96A-4F67-A8E2-4D0043B4F70B}">
      <dsp:nvSpPr>
        <dsp:cNvPr id="0" name=""/>
        <dsp:cNvSpPr/>
      </dsp:nvSpPr>
      <dsp:spPr>
        <a:xfrm>
          <a:off x="768747" y="3953913"/>
          <a:ext cx="5084894" cy="790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0" tIns="83610" rIns="83610" bIns="836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Implications of Managerial Behaviours:</a:t>
          </a:r>
          <a:endParaRPr lang="en-US" sz="1400" kern="1200"/>
        </a:p>
      </dsp:txBody>
      <dsp:txXfrm>
        <a:off x="768747" y="3953913"/>
        <a:ext cx="5084894" cy="790011"/>
      </dsp:txXfrm>
    </dsp:sp>
    <dsp:sp modelId="{8395AE67-86E9-49AF-A45D-A29CDB6A0D29}">
      <dsp:nvSpPr>
        <dsp:cNvPr id="0" name=""/>
        <dsp:cNvSpPr/>
      </dsp:nvSpPr>
      <dsp:spPr>
        <a:xfrm>
          <a:off x="0" y="4941427"/>
          <a:ext cx="5922709" cy="665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9B9A0-E219-4BEE-B779-395E616BE5C0}">
      <dsp:nvSpPr>
        <dsp:cNvPr id="0" name=""/>
        <dsp:cNvSpPr/>
      </dsp:nvSpPr>
      <dsp:spPr>
        <a:xfrm>
          <a:off x="201245" y="5091114"/>
          <a:ext cx="366257" cy="3659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B6E9F3-54DD-4D13-88BB-776D6BADFA44}">
      <dsp:nvSpPr>
        <dsp:cNvPr id="0" name=""/>
        <dsp:cNvSpPr/>
      </dsp:nvSpPr>
      <dsp:spPr>
        <a:xfrm>
          <a:off x="768747" y="4941427"/>
          <a:ext cx="5084894" cy="790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0" tIns="83610" rIns="83610" bIns="836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Case </a:t>
          </a:r>
          <a:r>
            <a:rPr lang="en-GB" sz="1400" kern="1200" err="1"/>
            <a:t>Studies:Detailed</a:t>
          </a:r>
          <a:r>
            <a:rPr lang="en-GB" sz="1400" kern="1200"/>
            <a:t> case studies on Google's and </a:t>
          </a:r>
          <a:r>
            <a:rPr lang="en-GB" sz="1400" kern="1200" err="1"/>
            <a:t>Toyotamanagement</a:t>
          </a:r>
          <a:endParaRPr lang="en-US" sz="1400" kern="1200"/>
        </a:p>
      </dsp:txBody>
      <dsp:txXfrm>
        <a:off x="768747" y="4941427"/>
        <a:ext cx="5084894" cy="790011"/>
      </dsp:txXfrm>
    </dsp:sp>
    <dsp:sp modelId="{70097B34-779A-4B64-80D8-6D45322B6AA5}">
      <dsp:nvSpPr>
        <dsp:cNvPr id="0" name=""/>
        <dsp:cNvSpPr/>
      </dsp:nvSpPr>
      <dsp:spPr>
        <a:xfrm>
          <a:off x="0" y="5928942"/>
          <a:ext cx="5922709" cy="665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447C80-7165-49C3-BEC8-255978C1E2FB}">
      <dsp:nvSpPr>
        <dsp:cNvPr id="0" name=""/>
        <dsp:cNvSpPr/>
      </dsp:nvSpPr>
      <dsp:spPr>
        <a:xfrm>
          <a:off x="201441" y="6078628"/>
          <a:ext cx="366257" cy="36590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BCE8F-1094-491A-90C4-8B78B3FCC46F}">
      <dsp:nvSpPr>
        <dsp:cNvPr id="0" name=""/>
        <dsp:cNvSpPr/>
      </dsp:nvSpPr>
      <dsp:spPr>
        <a:xfrm>
          <a:off x="769141" y="5928942"/>
          <a:ext cx="5009353" cy="790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610" tIns="83610" rIns="83610" bIns="836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Analysis and </a:t>
          </a:r>
          <a:r>
            <a:rPr lang="en-GB" sz="1400" kern="1200" err="1"/>
            <a:t>Conclusion:Comparison</a:t>
          </a:r>
          <a:r>
            <a:rPr lang="en-GB" sz="1400" kern="1200"/>
            <a:t> of the different management approaches, linking theoretical concepts to practical applications, and concluding with key takeaways and the importance of effective management.</a:t>
          </a:r>
          <a:endParaRPr lang="en-US" sz="1400" kern="1200"/>
        </a:p>
      </dsp:txBody>
      <dsp:txXfrm>
        <a:off x="769141" y="5928942"/>
        <a:ext cx="5009353" cy="7900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BB0CEB-5AA5-465A-90BC-54C031F47D9A}">
      <dsp:nvSpPr>
        <dsp:cNvPr id="0" name=""/>
        <dsp:cNvSpPr/>
      </dsp:nvSpPr>
      <dsp:spPr>
        <a:xfrm>
          <a:off x="2534" y="609292"/>
          <a:ext cx="2011003" cy="12066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Interpersonal </a:t>
          </a:r>
          <a:r>
            <a:rPr lang="en-GB" sz="1200" kern="1200" err="1"/>
            <a:t>Roles:Figurehead</a:t>
          </a:r>
          <a:r>
            <a:rPr lang="en-GB" sz="1200" kern="1200"/>
            <a:t>: Symbolic head; performs social or legal </a:t>
          </a:r>
          <a:r>
            <a:rPr lang="en-GB" sz="1200" kern="1200" err="1"/>
            <a:t>duties.Example</a:t>
          </a:r>
          <a:r>
            <a:rPr lang="en-GB" sz="1200" kern="1200"/>
            <a:t>: A CEO attending a ribbon-cutting ceremony.</a:t>
          </a:r>
          <a:endParaRPr lang="en-US" sz="1200" kern="1200"/>
        </a:p>
      </dsp:txBody>
      <dsp:txXfrm>
        <a:off x="2534" y="609292"/>
        <a:ext cx="2011003" cy="1206602"/>
      </dsp:txXfrm>
    </dsp:sp>
    <dsp:sp modelId="{165D5D44-61D8-409B-91F1-F52E4FEE16A0}">
      <dsp:nvSpPr>
        <dsp:cNvPr id="0" name=""/>
        <dsp:cNvSpPr/>
      </dsp:nvSpPr>
      <dsp:spPr>
        <a:xfrm>
          <a:off x="2214639" y="609292"/>
          <a:ext cx="2011003" cy="1206602"/>
        </a:xfrm>
        <a:prstGeom prst="rect">
          <a:avLst/>
        </a:prstGeom>
        <a:solidFill>
          <a:schemeClr val="accent2">
            <a:hueOff val="-765048"/>
            <a:satOff val="-1128"/>
            <a:lumOff val="-7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Leader: Directs and motivates subordinates; selects and trains </a:t>
          </a:r>
          <a:r>
            <a:rPr lang="en-GB" sz="1200" kern="1200" err="1"/>
            <a:t>employees.Example</a:t>
          </a:r>
          <a:r>
            <a:rPr lang="en-GB" sz="1200" kern="1200"/>
            <a:t>: A team leader providing guidance to team members.</a:t>
          </a:r>
          <a:endParaRPr lang="en-US" sz="1200" kern="1200"/>
        </a:p>
      </dsp:txBody>
      <dsp:txXfrm>
        <a:off x="2214639" y="609292"/>
        <a:ext cx="2011003" cy="1206602"/>
      </dsp:txXfrm>
    </dsp:sp>
    <dsp:sp modelId="{7743D04B-8767-4CCD-B8C1-4E95E266B0F5}">
      <dsp:nvSpPr>
        <dsp:cNvPr id="0" name=""/>
        <dsp:cNvSpPr/>
      </dsp:nvSpPr>
      <dsp:spPr>
        <a:xfrm>
          <a:off x="4426743" y="609292"/>
          <a:ext cx="2011003" cy="1206602"/>
        </a:xfrm>
        <a:prstGeom prst="rect">
          <a:avLst/>
        </a:prstGeom>
        <a:solidFill>
          <a:schemeClr val="accent2">
            <a:hueOff val="-1530096"/>
            <a:satOff val="-2256"/>
            <a:lumOff val="-15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Liaison: Maintains a network of outside contacts to gather </a:t>
          </a:r>
          <a:r>
            <a:rPr lang="en-GB" sz="1200" kern="1200" err="1"/>
            <a:t>information.Example</a:t>
          </a:r>
          <a:r>
            <a:rPr lang="en-GB" sz="1200" kern="1200"/>
            <a:t>: A manager attending industry conferences.</a:t>
          </a:r>
          <a:endParaRPr lang="en-US" sz="1200" kern="1200"/>
        </a:p>
      </dsp:txBody>
      <dsp:txXfrm>
        <a:off x="4426743" y="609292"/>
        <a:ext cx="2011003" cy="1206602"/>
      </dsp:txXfrm>
    </dsp:sp>
    <dsp:sp modelId="{905FD435-755F-4D01-B239-27D2CD607553}">
      <dsp:nvSpPr>
        <dsp:cNvPr id="0" name=""/>
        <dsp:cNvSpPr/>
      </dsp:nvSpPr>
      <dsp:spPr>
        <a:xfrm>
          <a:off x="6638847" y="609292"/>
          <a:ext cx="2011003" cy="1206602"/>
        </a:xfrm>
        <a:prstGeom prst="rect">
          <a:avLst/>
        </a:prstGeom>
        <a:solidFill>
          <a:schemeClr val="accent2">
            <a:hueOff val="-2295144"/>
            <a:satOff val="-3384"/>
            <a:lumOff val="-2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Informational Roles:</a:t>
          </a:r>
          <a:endParaRPr lang="en-US" sz="1200" kern="1200"/>
        </a:p>
      </dsp:txBody>
      <dsp:txXfrm>
        <a:off x="6638847" y="609292"/>
        <a:ext cx="2011003" cy="1206602"/>
      </dsp:txXfrm>
    </dsp:sp>
    <dsp:sp modelId="{3516B73B-3E73-4B30-858A-8E8458BCB2C3}">
      <dsp:nvSpPr>
        <dsp:cNvPr id="0" name=""/>
        <dsp:cNvSpPr/>
      </dsp:nvSpPr>
      <dsp:spPr>
        <a:xfrm>
          <a:off x="2534" y="2016994"/>
          <a:ext cx="2011003" cy="1206602"/>
        </a:xfrm>
        <a:prstGeom prst="rect">
          <a:avLst/>
        </a:prstGeom>
        <a:solidFill>
          <a:schemeClr val="accent2">
            <a:hueOff val="-3060192"/>
            <a:satOff val="-4512"/>
            <a:lumOff val="-3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Monitor: Receives and collects information.Example: Reading reports on market trends.</a:t>
          </a:r>
          <a:endParaRPr lang="en-US" sz="1200" kern="1200"/>
        </a:p>
      </dsp:txBody>
      <dsp:txXfrm>
        <a:off x="2534" y="2016994"/>
        <a:ext cx="2011003" cy="1206602"/>
      </dsp:txXfrm>
    </dsp:sp>
    <dsp:sp modelId="{39B03AA8-0089-4F84-86A6-811629374B24}">
      <dsp:nvSpPr>
        <dsp:cNvPr id="0" name=""/>
        <dsp:cNvSpPr/>
      </dsp:nvSpPr>
      <dsp:spPr>
        <a:xfrm>
          <a:off x="2214639" y="2016994"/>
          <a:ext cx="2011003" cy="1206602"/>
        </a:xfrm>
        <a:prstGeom prst="rect">
          <a:avLst/>
        </a:prstGeom>
        <a:solidFill>
          <a:schemeClr val="accent2">
            <a:hueOff val="-3825240"/>
            <a:satOff val="-5640"/>
            <a:lumOff val="-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Disseminator: Passes information to subordinates.Example: Sharing new company policies with the team.</a:t>
          </a:r>
          <a:endParaRPr lang="en-US" sz="1200" kern="1200"/>
        </a:p>
      </dsp:txBody>
      <dsp:txXfrm>
        <a:off x="2214639" y="2016994"/>
        <a:ext cx="2011003" cy="1206602"/>
      </dsp:txXfrm>
    </dsp:sp>
    <dsp:sp modelId="{AF5E311F-2CAC-4F35-8175-3AF06D844033}">
      <dsp:nvSpPr>
        <dsp:cNvPr id="0" name=""/>
        <dsp:cNvSpPr/>
      </dsp:nvSpPr>
      <dsp:spPr>
        <a:xfrm>
          <a:off x="4426743" y="2016994"/>
          <a:ext cx="2011003" cy="1206602"/>
        </a:xfrm>
        <a:prstGeom prst="rect">
          <a:avLst/>
        </a:prstGeom>
        <a:solidFill>
          <a:schemeClr val="accent2">
            <a:hueOff val="-4590288"/>
            <a:satOff val="-6768"/>
            <a:lumOff val="-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Spokesperson: Represents the organization to outsiders.Example: Presenting company achievements at a press conference.</a:t>
          </a:r>
          <a:endParaRPr lang="en-US" sz="1200" kern="1200"/>
        </a:p>
      </dsp:txBody>
      <dsp:txXfrm>
        <a:off x="4426743" y="2016994"/>
        <a:ext cx="2011003" cy="1206602"/>
      </dsp:txXfrm>
    </dsp:sp>
    <dsp:sp modelId="{83365D8D-B6B7-4A25-AF44-8A84EDE55CB4}">
      <dsp:nvSpPr>
        <dsp:cNvPr id="0" name=""/>
        <dsp:cNvSpPr/>
      </dsp:nvSpPr>
      <dsp:spPr>
        <a:xfrm>
          <a:off x="6638847" y="2016994"/>
          <a:ext cx="2011003" cy="1206602"/>
        </a:xfrm>
        <a:prstGeom prst="rect">
          <a:avLst/>
        </a:prstGeom>
        <a:solidFill>
          <a:schemeClr val="accent2">
            <a:hueOff val="-5355336"/>
            <a:satOff val="-7896"/>
            <a:lumOff val="-5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Decisional </a:t>
          </a:r>
          <a:r>
            <a:rPr lang="en-GB" sz="1200" kern="1200" err="1"/>
            <a:t>Roles:Entrepreneur</a:t>
          </a:r>
          <a:r>
            <a:rPr lang="en-GB" sz="1200" kern="1200"/>
            <a:t>: Initiates change and </a:t>
          </a:r>
          <a:r>
            <a:rPr lang="en-GB" sz="1200" kern="1200" err="1"/>
            <a:t>innovation.Example</a:t>
          </a:r>
          <a:r>
            <a:rPr lang="en-GB" sz="1200" kern="1200"/>
            <a:t>: Implementing a new technology to improve efficiency.</a:t>
          </a:r>
          <a:endParaRPr lang="en-US" sz="1200" kern="1200"/>
        </a:p>
      </dsp:txBody>
      <dsp:txXfrm>
        <a:off x="6638847" y="2016994"/>
        <a:ext cx="2011003" cy="1206602"/>
      </dsp:txXfrm>
    </dsp:sp>
    <dsp:sp modelId="{31433AAC-F0D7-44E1-87C5-9A5BB353417D}">
      <dsp:nvSpPr>
        <dsp:cNvPr id="0" name=""/>
        <dsp:cNvSpPr/>
      </dsp:nvSpPr>
      <dsp:spPr>
        <a:xfrm>
          <a:off x="1108586" y="3424697"/>
          <a:ext cx="2011003" cy="1206602"/>
        </a:xfrm>
        <a:prstGeom prst="rect">
          <a:avLst/>
        </a:prstGeom>
        <a:solidFill>
          <a:schemeClr val="accent2">
            <a:hueOff val="-6120385"/>
            <a:satOff val="-9024"/>
            <a:lumOff val="-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Disturbance Handler: Deals with unexpected issues and crises.Example: Resolving a conflict between team members.</a:t>
          </a:r>
          <a:endParaRPr lang="en-US" sz="1200" kern="1200"/>
        </a:p>
      </dsp:txBody>
      <dsp:txXfrm>
        <a:off x="1108586" y="3424697"/>
        <a:ext cx="2011003" cy="1206602"/>
      </dsp:txXfrm>
    </dsp:sp>
    <dsp:sp modelId="{E81FD0AB-A914-43C7-B538-253BD90D5F34}">
      <dsp:nvSpPr>
        <dsp:cNvPr id="0" name=""/>
        <dsp:cNvSpPr/>
      </dsp:nvSpPr>
      <dsp:spPr>
        <a:xfrm>
          <a:off x="3320691" y="3424697"/>
          <a:ext cx="2011003" cy="1206602"/>
        </a:xfrm>
        <a:prstGeom prst="rect">
          <a:avLst/>
        </a:prstGeom>
        <a:solidFill>
          <a:schemeClr val="accent2">
            <a:hueOff val="-6885433"/>
            <a:satOff val="-10152"/>
            <a:lumOff val="-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Resource Allocator: Decides where to apply resources.Example: Allocating budget to different departments.</a:t>
          </a:r>
          <a:endParaRPr lang="en-US" sz="1200" kern="1200"/>
        </a:p>
      </dsp:txBody>
      <dsp:txXfrm>
        <a:off x="3320691" y="3424697"/>
        <a:ext cx="2011003" cy="1206602"/>
      </dsp:txXfrm>
    </dsp:sp>
    <dsp:sp modelId="{D751F7A3-58CB-44E3-ABFC-D48F97A74D58}">
      <dsp:nvSpPr>
        <dsp:cNvPr id="0" name=""/>
        <dsp:cNvSpPr/>
      </dsp:nvSpPr>
      <dsp:spPr>
        <a:xfrm>
          <a:off x="5532795" y="3424697"/>
          <a:ext cx="2011003" cy="1206602"/>
        </a:xfrm>
        <a:prstGeom prst="rect">
          <a:avLst/>
        </a:prstGeom>
        <a:solidFill>
          <a:schemeClr val="accent2">
            <a:hueOff val="-7650481"/>
            <a:satOff val="-11280"/>
            <a:lumOff val="-78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Negotiator: Engages in negotiations within and outside the </a:t>
          </a:r>
          <a:r>
            <a:rPr lang="en-GB" sz="1200" kern="1200" err="1"/>
            <a:t>organization.Example</a:t>
          </a:r>
          <a:r>
            <a:rPr lang="en-GB" sz="1200" kern="1200"/>
            <a:t>: Negotiating a contract with a supplier.</a:t>
          </a:r>
          <a:endParaRPr lang="en-US" sz="1200" kern="1200"/>
        </a:p>
      </dsp:txBody>
      <dsp:txXfrm>
        <a:off x="5532795" y="3424697"/>
        <a:ext cx="2011003" cy="12066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E1569E-1488-4A9B-B767-0FD18454A741}">
      <dsp:nvSpPr>
        <dsp:cNvPr id="0" name=""/>
        <dsp:cNvSpPr/>
      </dsp:nvSpPr>
      <dsp:spPr>
        <a:xfrm>
          <a:off x="419072" y="107257"/>
          <a:ext cx="663662" cy="663662"/>
        </a:xfrm>
        <a:prstGeom prst="rect">
          <a:avLst/>
        </a:prstGeom>
        <a:blipFill dpi="0" rotWithShape="1">
          <a:blip xmlns:r="http://schemas.openxmlformats.org/officeDocument/2006/relationships" r:embed="rId1">
            <a:alphaModFix amt="99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E387D6-FE3F-4FF2-A397-4496B0329749}">
      <dsp:nvSpPr>
        <dsp:cNvPr id="0" name=""/>
        <dsp:cNvSpPr/>
      </dsp:nvSpPr>
      <dsp:spPr>
        <a:xfrm>
          <a:off x="13501" y="1092030"/>
          <a:ext cx="1474804" cy="1154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Supporting Employees to Move </a:t>
          </a:r>
          <a:r>
            <a:rPr lang="en-GB" sz="1200" kern="120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Forward:Providing</a:t>
          </a:r>
          <a:r>
            <a:rPr lang="en-GB" sz="12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Resources and </a:t>
          </a:r>
          <a:r>
            <a:rPr lang="en-GB" sz="1200" kern="120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Opportunities:Example</a:t>
          </a:r>
          <a:r>
            <a:rPr lang="en-GB" sz="12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: Offering training programs and workshops.</a:t>
          </a:r>
          <a:endParaRPr lang="en-US" sz="1200" kern="12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01" y="1092030"/>
        <a:ext cx="1474804" cy="1154981"/>
      </dsp:txXfrm>
    </dsp:sp>
    <dsp:sp modelId="{E5066B13-EF6B-4217-99B3-A7ADD12ABBFE}">
      <dsp:nvSpPr>
        <dsp:cNvPr id="0" name=""/>
        <dsp:cNvSpPr/>
      </dsp:nvSpPr>
      <dsp:spPr>
        <a:xfrm>
          <a:off x="2151968" y="107257"/>
          <a:ext cx="663662" cy="6636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CD92C2-953F-461A-B873-83B875830CEB}">
      <dsp:nvSpPr>
        <dsp:cNvPr id="0" name=""/>
        <dsp:cNvSpPr/>
      </dsp:nvSpPr>
      <dsp:spPr>
        <a:xfrm>
          <a:off x="1746397" y="1092030"/>
          <a:ext cx="1474804" cy="1154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masis MT Pro" panose="020F0502020204030204" pitchFamily="18" charset="0"/>
              <a:cs typeface="Aldhabi" panose="020F0502020204030204" pitchFamily="2" charset="-78"/>
            </a:rPr>
            <a:t>Encouraging Professional </a:t>
          </a:r>
          <a:r>
            <a:rPr lang="en-GB" sz="1400" kern="1200" err="1">
              <a:latin typeface="Amasis MT Pro" panose="020F0502020204030204" pitchFamily="18" charset="0"/>
              <a:cs typeface="Aldhabi" panose="020F0502020204030204" pitchFamily="2" charset="-78"/>
            </a:rPr>
            <a:t>Development:Example</a:t>
          </a:r>
          <a:r>
            <a:rPr lang="en-GB" sz="1400" kern="1200">
              <a:latin typeface="Amasis MT Pro" panose="020F0502020204030204" pitchFamily="18" charset="0"/>
              <a:cs typeface="Aldhabi" panose="020F0502020204030204" pitchFamily="2" charset="-78"/>
            </a:rPr>
            <a:t>: Providing mentorship and career growth opportunities.</a:t>
          </a:r>
          <a:endParaRPr lang="en-US" sz="1400" kern="1200">
            <a:latin typeface="Amasis MT Pro" panose="020F0502020204030204" pitchFamily="18" charset="0"/>
            <a:cs typeface="Aldhabi" panose="020F0502020204030204" pitchFamily="2" charset="-78"/>
          </a:endParaRPr>
        </a:p>
      </dsp:txBody>
      <dsp:txXfrm>
        <a:off x="1746397" y="1092030"/>
        <a:ext cx="1474804" cy="1154981"/>
      </dsp:txXfrm>
    </dsp:sp>
    <dsp:sp modelId="{6D24E979-A4A1-4222-9FC7-3D62D5FC49F9}">
      <dsp:nvSpPr>
        <dsp:cNvPr id="0" name=""/>
        <dsp:cNvSpPr/>
      </dsp:nvSpPr>
      <dsp:spPr>
        <a:xfrm>
          <a:off x="3884863" y="107257"/>
          <a:ext cx="663662" cy="6636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57B9C1-EBB2-4AB3-880D-69FD027D37BD}">
      <dsp:nvSpPr>
        <dsp:cNvPr id="0" name=""/>
        <dsp:cNvSpPr/>
      </dsp:nvSpPr>
      <dsp:spPr>
        <a:xfrm>
          <a:off x="3479292" y="1092030"/>
          <a:ext cx="1474804" cy="1154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Treating Employees Decently and Fairly:</a:t>
          </a:r>
          <a:endParaRPr lang="en-US" sz="1600" kern="1200"/>
        </a:p>
      </dsp:txBody>
      <dsp:txXfrm>
        <a:off x="3479292" y="1092030"/>
        <a:ext cx="1474804" cy="1154981"/>
      </dsp:txXfrm>
    </dsp:sp>
    <dsp:sp modelId="{3ECEDC34-A87D-44D4-BAE7-4719E74CA81B}">
      <dsp:nvSpPr>
        <dsp:cNvPr id="0" name=""/>
        <dsp:cNvSpPr/>
      </dsp:nvSpPr>
      <dsp:spPr>
        <a:xfrm>
          <a:off x="1285520" y="2615713"/>
          <a:ext cx="663662" cy="6636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7BCE0-C9EA-42C0-8DF8-B9A6C46433FD}">
      <dsp:nvSpPr>
        <dsp:cNvPr id="0" name=""/>
        <dsp:cNvSpPr/>
      </dsp:nvSpPr>
      <dsp:spPr>
        <a:xfrm>
          <a:off x="879949" y="3600486"/>
          <a:ext cx="1474804" cy="1154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Ensuring Equity and </a:t>
          </a:r>
          <a:r>
            <a:rPr lang="en-GB" sz="1600" kern="1200" err="1"/>
            <a:t>Respect:Example</a:t>
          </a:r>
          <a:r>
            <a:rPr lang="en-GB" sz="1600" kern="1200"/>
            <a:t>: Implementing fair policies for all employees.</a:t>
          </a:r>
          <a:endParaRPr lang="en-US" sz="1600" kern="1200"/>
        </a:p>
      </dsp:txBody>
      <dsp:txXfrm>
        <a:off x="879949" y="3600486"/>
        <a:ext cx="1474804" cy="1154981"/>
      </dsp:txXfrm>
    </dsp:sp>
    <dsp:sp modelId="{787F24CC-F0DF-4EAA-BAF3-A6153555EF8B}">
      <dsp:nvSpPr>
        <dsp:cNvPr id="0" name=""/>
        <dsp:cNvSpPr/>
      </dsp:nvSpPr>
      <dsp:spPr>
        <a:xfrm>
          <a:off x="3018416" y="2615713"/>
          <a:ext cx="663662" cy="6636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8549E-CAAD-4915-B345-EBFD50D0C641}">
      <dsp:nvSpPr>
        <dsp:cNvPr id="0" name=""/>
        <dsp:cNvSpPr/>
      </dsp:nvSpPr>
      <dsp:spPr>
        <a:xfrm>
          <a:off x="2612844" y="3600486"/>
          <a:ext cx="1474804" cy="1154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Building a Positive Workplace </a:t>
          </a:r>
          <a:r>
            <a:rPr lang="en-GB" sz="1600" kern="1200" err="1"/>
            <a:t>Culture:Example</a:t>
          </a:r>
          <a:r>
            <a:rPr lang="en-GB" sz="1600" kern="1200"/>
            <a:t>: Promoting a culture of inclusivity and respect.</a:t>
          </a:r>
          <a:endParaRPr lang="en-US" sz="1600" kern="1200"/>
        </a:p>
      </dsp:txBody>
      <dsp:txXfrm>
        <a:off x="2612844" y="3600486"/>
        <a:ext cx="1474804" cy="11549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6B3535-4598-40F2-A86D-5F268907C5F7}">
      <dsp:nvSpPr>
        <dsp:cNvPr id="0" name=""/>
        <dsp:cNvSpPr/>
      </dsp:nvSpPr>
      <dsp:spPr>
        <a:xfrm>
          <a:off x="0" y="465"/>
          <a:ext cx="561975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C0376FD-BAEA-4304-B766-4612ADD3C769}">
      <dsp:nvSpPr>
        <dsp:cNvPr id="0" name=""/>
        <dsp:cNvSpPr/>
      </dsp:nvSpPr>
      <dsp:spPr>
        <a:xfrm>
          <a:off x="0" y="465"/>
          <a:ext cx="5619750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Comparison of Google’s and Toyota’s Management Approaches:</a:t>
          </a:r>
          <a:endParaRPr lang="en-US" sz="1400" b="0" kern="120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0" y="465"/>
        <a:ext cx="5619750" cy="544152"/>
      </dsp:txXfrm>
    </dsp:sp>
    <dsp:sp modelId="{A10D98F9-5FC2-4675-B78F-62E7FF27E371}">
      <dsp:nvSpPr>
        <dsp:cNvPr id="0" name=""/>
        <dsp:cNvSpPr/>
      </dsp:nvSpPr>
      <dsp:spPr>
        <a:xfrm>
          <a:off x="0" y="544617"/>
          <a:ext cx="561975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3247B2F-1C12-44A1-8B4E-BBD1863CBB1E}">
      <dsp:nvSpPr>
        <dsp:cNvPr id="0" name=""/>
        <dsp:cNvSpPr/>
      </dsp:nvSpPr>
      <dsp:spPr>
        <a:xfrm>
          <a:off x="0" y="544617"/>
          <a:ext cx="5619750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Google: Focuses on innovation and employee well-being.</a:t>
          </a:r>
          <a:endParaRPr lang="en-US" sz="1400" b="0" kern="120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0" y="544617"/>
        <a:ext cx="5619750" cy="544152"/>
      </dsp:txXfrm>
    </dsp:sp>
    <dsp:sp modelId="{4131764D-1170-4AFD-9BD1-84B812BE0BF7}">
      <dsp:nvSpPr>
        <dsp:cNvPr id="0" name=""/>
        <dsp:cNvSpPr/>
      </dsp:nvSpPr>
      <dsp:spPr>
        <a:xfrm>
          <a:off x="0" y="1088770"/>
          <a:ext cx="561975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A41B461-9263-4F5A-A8DA-7BB4FF19CADD}">
      <dsp:nvSpPr>
        <dsp:cNvPr id="0" name=""/>
        <dsp:cNvSpPr/>
      </dsp:nvSpPr>
      <dsp:spPr>
        <a:xfrm>
          <a:off x="0" y="1088770"/>
          <a:ext cx="5619750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Toyota: Emphasizes continuous improvement and respect for employees.</a:t>
          </a:r>
          <a:endParaRPr lang="en-US" sz="1400" b="0" kern="120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0" y="1088770"/>
        <a:ext cx="5619750" cy="544152"/>
      </dsp:txXfrm>
    </dsp:sp>
    <dsp:sp modelId="{AF38F18F-907B-4E26-9A2C-BF9526F08B30}">
      <dsp:nvSpPr>
        <dsp:cNvPr id="0" name=""/>
        <dsp:cNvSpPr/>
      </dsp:nvSpPr>
      <dsp:spPr>
        <a:xfrm>
          <a:off x="0" y="1632923"/>
          <a:ext cx="561975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C3244DC-DC0D-4FD0-874E-83D877104030}">
      <dsp:nvSpPr>
        <dsp:cNvPr id="0" name=""/>
        <dsp:cNvSpPr/>
      </dsp:nvSpPr>
      <dsp:spPr>
        <a:xfrm>
          <a:off x="0" y="1632923"/>
          <a:ext cx="5619750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Linking Theoretical Concepts to Practical Applications:How managerial principles and behaviours are applied in both companies.</a:t>
          </a:r>
          <a:endParaRPr lang="en-US" sz="1400" b="0" kern="120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0" y="1632923"/>
        <a:ext cx="5619750" cy="544152"/>
      </dsp:txXfrm>
    </dsp:sp>
    <dsp:sp modelId="{C548C910-1E1C-41B5-BA7E-5AAFC01A82C1}">
      <dsp:nvSpPr>
        <dsp:cNvPr id="0" name=""/>
        <dsp:cNvSpPr/>
      </dsp:nvSpPr>
      <dsp:spPr>
        <a:xfrm>
          <a:off x="0" y="2177075"/>
          <a:ext cx="561975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91A49F4-1A3C-4BA8-AF75-C255E12F8C23}">
      <dsp:nvSpPr>
        <dsp:cNvPr id="0" name=""/>
        <dsp:cNvSpPr/>
      </dsp:nvSpPr>
      <dsp:spPr>
        <a:xfrm>
          <a:off x="0" y="2177075"/>
          <a:ext cx="5619750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Discussion of Effectiveness and Outcomes:</a:t>
          </a:r>
          <a:endParaRPr lang="en-US" sz="1400" b="0" kern="120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0" y="2177075"/>
        <a:ext cx="5619750" cy="544152"/>
      </dsp:txXfrm>
    </dsp:sp>
    <dsp:sp modelId="{71701ADB-4247-4947-AF9E-CEACDF908DDA}">
      <dsp:nvSpPr>
        <dsp:cNvPr id="0" name=""/>
        <dsp:cNvSpPr/>
      </dsp:nvSpPr>
      <dsp:spPr>
        <a:xfrm>
          <a:off x="0" y="2721228"/>
          <a:ext cx="561975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58796A2-2AB7-4A9A-A0FD-E1315501700A}">
      <dsp:nvSpPr>
        <dsp:cNvPr id="0" name=""/>
        <dsp:cNvSpPr/>
      </dsp:nvSpPr>
      <dsp:spPr>
        <a:xfrm>
          <a:off x="0" y="2721228"/>
          <a:ext cx="5619750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Benefits of supportive and fair management practices.</a:t>
          </a:r>
          <a:endParaRPr lang="en-US" sz="1400" b="0" kern="120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0" y="2721228"/>
        <a:ext cx="5619750" cy="544152"/>
      </dsp:txXfrm>
    </dsp:sp>
    <dsp:sp modelId="{77FE6BE9-12C4-4FE3-AA81-4178448A709F}">
      <dsp:nvSpPr>
        <dsp:cNvPr id="0" name=""/>
        <dsp:cNvSpPr/>
      </dsp:nvSpPr>
      <dsp:spPr>
        <a:xfrm>
          <a:off x="0" y="3265381"/>
          <a:ext cx="561975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0200D8-371E-4B1A-B4C6-099D19297276}">
      <dsp:nvSpPr>
        <dsp:cNvPr id="0" name=""/>
        <dsp:cNvSpPr/>
      </dsp:nvSpPr>
      <dsp:spPr>
        <a:xfrm>
          <a:off x="0" y="3265381"/>
          <a:ext cx="5619750" cy="544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Positive outcomes in terms of employee satisfaction and organizational success.</a:t>
          </a:r>
          <a:endParaRPr lang="en-US" sz="1400" b="0" kern="120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0" y="3265381"/>
        <a:ext cx="5619750" cy="544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7253AB-10EA-4243-8A97-E2B638A08458}" type="datetimeFigureOut">
              <a:rPr lang="en-GB" smtClean="0"/>
              <a:t>10/07/2024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729722-EB7D-49D8-9FB1-F9B6DD5230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718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729722-EB7D-49D8-9FB1-F9B6DD5230A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367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640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964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957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629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141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549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212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838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942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515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81425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2097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59386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1241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4583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958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-318"/>
            <a:ext cx="1952272" cy="6853571"/>
            <a:chOff x="6627813" y="195220"/>
            <a:chExt cx="1952625" cy="5678531"/>
          </a:xfrm>
          <a:solidFill>
            <a:schemeClr val="accent1"/>
          </a:solidFill>
        </p:grpSpPr>
        <p:sp>
          <p:nvSpPr>
            <p:cNvPr id="50" name="Freeform 27"/>
            <p:cNvSpPr/>
            <p:nvPr/>
          </p:nvSpPr>
          <p:spPr bwMode="auto">
            <a:xfrm>
              <a:off x="6627813" y="19522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0122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8" r:id="rId13"/>
    <p:sldLayoutId id="2147483759" r:id="rId14"/>
    <p:sldLayoutId id="2147483760" r:id="rId15"/>
    <p:sldLayoutId id="214748376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sc-online.com/learn/business/leadership-development/ccs11715/the-smart-principle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t/google-loghi-3d-1618520/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e.wikipedia.org/wiki/Datei:Toyota_Logo_silver.svg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typewriter/c/conclusions.html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areers.googl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0043" y="137653"/>
            <a:ext cx="6453880" cy="147483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 defTabSz="914400">
              <a:lnSpc>
                <a:spcPct val="90000"/>
              </a:lnSpc>
            </a:pPr>
            <a:r>
              <a:rPr lang="en-US" sz="3500" dirty="0">
                <a:solidFill>
                  <a:srgbClr val="FFFFFF"/>
                </a:solidFill>
              </a:rPr>
              <a:t>Managerial Principles, Functions, Roles, and </a:t>
            </a:r>
            <a:r>
              <a:rPr lang="en-US" sz="3500" dirty="0" err="1">
                <a:solidFill>
                  <a:srgbClr val="FFFFFF"/>
                </a:solidFill>
              </a:rPr>
              <a:t>Behaviours</a:t>
            </a:r>
            <a:endParaRPr lang="en-US" sz="35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7694" y="649482"/>
            <a:ext cx="4916510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Group Members: Cristina Nicolae(2226305)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Ionela-Sorina Ocneanu(2234046)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Mihaela-Marica Dumitrana (2233123)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Amadu Barrie(2323784)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Module: Introduction to Leadership and Management (LCBB4008)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/>
                </a:solidFill>
              </a:rPr>
              <a:t>Lecturer Name: Uju Ugochukwu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4100">
              <a:schemeClr val="bg1"/>
            </a:gs>
            <a:gs pos="0">
              <a:schemeClr val="bg1"/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921" y="3101093"/>
            <a:ext cx="1840539" cy="3029344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Introduction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160E657D-B05B-A403-9FBA-65C8ED849B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627945"/>
              </p:ext>
            </p:extLst>
          </p:nvPr>
        </p:nvGraphicFramePr>
        <p:xfrm>
          <a:off x="3221291" y="67595"/>
          <a:ext cx="5922709" cy="67228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71F4BE4-63A6-927E-F5E7-ED7C8C982D77}"/>
              </a:ext>
            </a:extLst>
          </p:cNvPr>
          <p:cNvSpPr txBox="1"/>
          <p:nvPr/>
        </p:nvSpPr>
        <p:spPr>
          <a:xfrm>
            <a:off x="620456" y="226140"/>
            <a:ext cx="2289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+mj-lt"/>
              </a:rPr>
              <a:t>INTRODUCTION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78955" y="-579743"/>
            <a:ext cx="3233124" cy="1655483"/>
          </a:xfrm>
        </p:spPr>
        <p:txBody>
          <a:bodyPr anchor="b">
            <a:normAutofit/>
          </a:bodyPr>
          <a:lstStyle/>
          <a:p>
            <a:r>
              <a:rPr lang="en-GB" sz="3500"/>
              <a:t>Managerial Principles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7771" y="997082"/>
            <a:ext cx="5041735" cy="417903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>
                <a:highlight>
                  <a:srgbClr val="00FF00"/>
                </a:highlight>
              </a:rPr>
              <a:t>Definition of </a:t>
            </a:r>
            <a:r>
              <a:rPr lang="en-GB" err="1">
                <a:highlight>
                  <a:srgbClr val="00FF00"/>
                </a:highlight>
              </a:rPr>
              <a:t>Management</a:t>
            </a:r>
            <a:r>
              <a:rPr lang="en-GB" err="1"/>
              <a:t>:Management</a:t>
            </a:r>
            <a:r>
              <a:rPr lang="en-GB"/>
              <a:t> is the process of coordinating and overseeing the work activities of others so that their activities are completed efficiently and </a:t>
            </a:r>
            <a:r>
              <a:rPr lang="en-GB" err="1"/>
              <a:t>effectively.Key</a:t>
            </a:r>
            <a:r>
              <a:rPr lang="en-GB"/>
              <a:t> Principles of Management:</a:t>
            </a:r>
          </a:p>
          <a:p>
            <a:pPr>
              <a:lnSpc>
                <a:spcPct val="90000"/>
              </a:lnSpc>
            </a:pPr>
            <a:r>
              <a:rPr lang="en-GB" err="1">
                <a:highlight>
                  <a:srgbClr val="00FF00"/>
                </a:highlight>
              </a:rPr>
              <a:t>Planning</a:t>
            </a:r>
            <a:r>
              <a:rPr lang="en-GB" err="1"/>
              <a:t>:Setting</a:t>
            </a:r>
            <a:r>
              <a:rPr lang="en-GB"/>
              <a:t> objectives and determining the best course of action to achieve them.</a:t>
            </a:r>
          </a:p>
          <a:p>
            <a:pPr>
              <a:lnSpc>
                <a:spcPct val="90000"/>
              </a:lnSpc>
            </a:pPr>
            <a:r>
              <a:rPr lang="en-GB" err="1">
                <a:highlight>
                  <a:srgbClr val="00FF00"/>
                </a:highlight>
              </a:rPr>
              <a:t>Organizing</a:t>
            </a:r>
            <a:r>
              <a:rPr lang="en-GB" err="1"/>
              <a:t>:Arranging</a:t>
            </a:r>
            <a:r>
              <a:rPr lang="en-GB"/>
              <a:t> resources and tasks to achieve objectives.</a:t>
            </a:r>
          </a:p>
          <a:p>
            <a:pPr>
              <a:lnSpc>
                <a:spcPct val="90000"/>
              </a:lnSpc>
            </a:pPr>
            <a:r>
              <a:rPr lang="en-GB" err="1">
                <a:highlight>
                  <a:srgbClr val="00FF00"/>
                </a:highlight>
              </a:rPr>
              <a:t>Motivating:</a:t>
            </a:r>
            <a:r>
              <a:rPr lang="en-GB" err="1"/>
              <a:t>leading</a:t>
            </a:r>
            <a:r>
              <a:rPr lang="en-GB"/>
              <a:t>, and otherwise influencing people to work hard to achieve the organization’s goals.</a:t>
            </a:r>
          </a:p>
          <a:p>
            <a:pPr>
              <a:lnSpc>
                <a:spcPct val="90000"/>
              </a:lnSpc>
            </a:pPr>
            <a:r>
              <a:rPr lang="en-GB" err="1">
                <a:highlight>
                  <a:srgbClr val="00FF00"/>
                </a:highlight>
              </a:rPr>
              <a:t>Controlling</a:t>
            </a:r>
            <a:r>
              <a:rPr lang="en-GB" err="1"/>
              <a:t>:Monitoring</a:t>
            </a:r>
            <a:r>
              <a:rPr lang="en-GB"/>
              <a:t> and evaluating the progress towards goal achievement and making corrections as needed.</a:t>
            </a:r>
          </a:p>
          <a:p>
            <a:pPr>
              <a:lnSpc>
                <a:spcPct val="90000"/>
              </a:lnSpc>
            </a:pPr>
            <a:r>
              <a:rPr lang="en-GB">
                <a:highlight>
                  <a:srgbClr val="FFFF00"/>
                </a:highlight>
              </a:rPr>
              <a:t>Importance of Managerial Principles:</a:t>
            </a:r>
          </a:p>
          <a:p>
            <a:pPr>
              <a:lnSpc>
                <a:spcPct val="90000"/>
              </a:lnSpc>
            </a:pPr>
            <a:r>
              <a:rPr lang="en-GB">
                <a:highlight>
                  <a:srgbClr val="FFFF00"/>
                </a:highlight>
              </a:rPr>
              <a:t>Ensures:</a:t>
            </a:r>
            <a:r>
              <a:rPr lang="en-GB"/>
              <a:t> effective resource </a:t>
            </a:r>
            <a:r>
              <a:rPr lang="en-GB" err="1"/>
              <a:t>utilization.Helps</a:t>
            </a:r>
            <a:r>
              <a:rPr lang="en-GB"/>
              <a:t> in achieving organizational </a:t>
            </a:r>
            <a:r>
              <a:rPr lang="en-GB" err="1"/>
              <a:t>goals.Provides</a:t>
            </a:r>
            <a:r>
              <a:rPr lang="en-GB"/>
              <a:t> a framework for decision-</a:t>
            </a:r>
            <a:r>
              <a:rPr lang="en-GB" err="1"/>
              <a:t>making.Enhances</a:t>
            </a:r>
            <a:r>
              <a:rPr lang="en-GB"/>
              <a:t> productivity and efficiency.</a:t>
            </a:r>
          </a:p>
        </p:txBody>
      </p:sp>
      <p:pic>
        <p:nvPicPr>
          <p:cNvPr id="5" name="Picture 4" descr="A blue ribbon with text on it&#10;&#10;Description automatically generated">
            <a:extLst>
              <a:ext uri="{FF2B5EF4-FFF2-40B4-BE49-F238E27FC236}">
                <a16:creationId xmlns:a16="http://schemas.microsoft.com/office/drawing/2014/main" id="{9DA813B2-A927-D85D-1C0C-0CFF742A8C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147" r="15819" b="-2"/>
          <a:stretch/>
        </p:blipFill>
        <p:spPr>
          <a:xfrm>
            <a:off x="21" y="433"/>
            <a:ext cx="3647748" cy="640831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D740907-9778-6BA1-7865-A915D69904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5" r="29277" b="5157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0" name="Freeform 5">
            <a:extLst>
              <a:ext uri="{FF2B5EF4-FFF2-40B4-BE49-F238E27FC236}">
                <a16:creationId xmlns:a16="http://schemas.microsoft.com/office/drawing/2014/main" id="{813C4879-31DC-4174-B5FC-778884C3F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7793831" cy="6858000"/>
          </a:xfrm>
          <a:custGeom>
            <a:avLst/>
            <a:gdLst>
              <a:gd name="T0" fmla="*/ 0 w 2184"/>
              <a:gd name="T1" fmla="*/ 1441 h 1441"/>
              <a:gd name="T2" fmla="*/ 1482 w 2184"/>
              <a:gd name="T3" fmla="*/ 1441 h 1441"/>
              <a:gd name="T4" fmla="*/ 2161 w 2184"/>
              <a:gd name="T5" fmla="*/ 762 h 1441"/>
              <a:gd name="T6" fmla="*/ 2161 w 2184"/>
              <a:gd name="T7" fmla="*/ 678 h 1441"/>
              <a:gd name="T8" fmla="*/ 1483 w 2184"/>
              <a:gd name="T9" fmla="*/ 0 h 1441"/>
              <a:gd name="T10" fmla="*/ 0 w 2184"/>
              <a:gd name="T11" fmla="*/ 0 h 1441"/>
              <a:gd name="T12" fmla="*/ 0 w 2184"/>
              <a:gd name="T13" fmla="*/ 1441 h 14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84" h="1441">
                <a:moveTo>
                  <a:pt x="0" y="1441"/>
                </a:moveTo>
                <a:cubicBezTo>
                  <a:pt x="1482" y="1441"/>
                  <a:pt x="1482" y="1441"/>
                  <a:pt x="1482" y="1441"/>
                </a:cubicBezTo>
                <a:cubicBezTo>
                  <a:pt x="2161" y="762"/>
                  <a:pt x="2161" y="762"/>
                  <a:pt x="2161" y="762"/>
                </a:cubicBezTo>
                <a:cubicBezTo>
                  <a:pt x="2184" y="739"/>
                  <a:pt x="2184" y="701"/>
                  <a:pt x="2161" y="678"/>
                </a:cubicBezTo>
                <a:cubicBezTo>
                  <a:pt x="1483" y="0"/>
                  <a:pt x="1483" y="0"/>
                  <a:pt x="1483" y="0"/>
                </a:cubicBezTo>
                <a:cubicBezTo>
                  <a:pt x="0" y="0"/>
                  <a:pt x="0" y="0"/>
                  <a:pt x="0" y="0"/>
                </a:cubicBezTo>
                <a:lnTo>
                  <a:pt x="0" y="1441"/>
                </a:lnTo>
                <a:close/>
              </a:path>
            </a:pathLst>
          </a:custGeom>
          <a:solidFill>
            <a:schemeClr val="bg2">
              <a:lumMod val="75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749" y="0"/>
            <a:ext cx="5346700" cy="1278467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rgbClr val="FEFFFF"/>
                </a:solidFill>
              </a:rPr>
              <a:t>Managerial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930012" y="1484671"/>
            <a:ext cx="9143980" cy="5373320"/>
          </a:xfrm>
        </p:spPr>
        <p:txBody>
          <a:bodyPr>
            <a:noAutofit/>
          </a:bodyPr>
          <a:lstStyle/>
          <a:p>
            <a:pPr marL="3200400" lvl="7" indent="0">
              <a:lnSpc>
                <a:spcPct val="90000"/>
              </a:lnSpc>
              <a:buNone/>
            </a:pPr>
            <a:r>
              <a:rPr lang="en-GB" sz="2000" u="sng" dirty="0">
                <a:solidFill>
                  <a:srgbClr val="FEFFFF"/>
                </a:solidFill>
              </a:rPr>
              <a:t>Planning</a:t>
            </a:r>
            <a:r>
              <a:rPr lang="en-GB" sz="2000" dirty="0">
                <a:solidFill>
                  <a:srgbClr val="FEFFFF"/>
                </a:solidFill>
              </a:rPr>
              <a:t>: Setting goals and determining the best way to achieve </a:t>
            </a:r>
            <a:r>
              <a:rPr lang="en-GB" sz="2000" dirty="0" err="1">
                <a:solidFill>
                  <a:srgbClr val="FEFFFF"/>
                </a:solidFill>
              </a:rPr>
              <a:t>them.Example</a:t>
            </a:r>
            <a:r>
              <a:rPr lang="en-GB" sz="2000" dirty="0">
                <a:solidFill>
                  <a:srgbClr val="FEFFFF"/>
                </a:solidFill>
              </a:rPr>
              <a:t>: Creating a project timeline for a new product launch.</a:t>
            </a:r>
          </a:p>
          <a:p>
            <a:pPr marL="3200400" lvl="7" indent="0">
              <a:lnSpc>
                <a:spcPct val="90000"/>
              </a:lnSpc>
              <a:buNone/>
            </a:pPr>
            <a:r>
              <a:rPr lang="en-GB" sz="2000" u="sng" dirty="0">
                <a:solidFill>
                  <a:srgbClr val="FEFFFF"/>
                </a:solidFill>
              </a:rPr>
              <a:t>Organizing</a:t>
            </a:r>
            <a:r>
              <a:rPr lang="en-GB" sz="2000" dirty="0">
                <a:solidFill>
                  <a:srgbClr val="FEFFFF"/>
                </a:solidFill>
              </a:rPr>
              <a:t>: Arranging tasks, people, and other resources to accomplish the </a:t>
            </a:r>
            <a:r>
              <a:rPr lang="en-GB" sz="2000" dirty="0" err="1">
                <a:solidFill>
                  <a:srgbClr val="FEFFFF"/>
                </a:solidFill>
              </a:rPr>
              <a:t>work.Example</a:t>
            </a:r>
            <a:r>
              <a:rPr lang="en-GB" sz="2000" dirty="0">
                <a:solidFill>
                  <a:srgbClr val="FEFFFF"/>
                </a:solidFill>
              </a:rPr>
              <a:t>: Allocating team members to different tasks based on their skills</a:t>
            </a:r>
          </a:p>
          <a:p>
            <a:pPr marL="3200400" lvl="7" indent="0">
              <a:lnSpc>
                <a:spcPct val="90000"/>
              </a:lnSpc>
              <a:buNone/>
            </a:pPr>
            <a:r>
              <a:rPr lang="en-GB" sz="2000" u="sng" dirty="0">
                <a:solidFill>
                  <a:srgbClr val="FEFFFF"/>
                </a:solidFill>
              </a:rPr>
              <a:t>Leading</a:t>
            </a:r>
            <a:r>
              <a:rPr lang="en-GB" sz="2000" dirty="0">
                <a:solidFill>
                  <a:srgbClr val="FEFFFF"/>
                </a:solidFill>
              </a:rPr>
              <a:t>: Motivating, leading, and otherwise influencing people to work hard to achieve the organization’s </a:t>
            </a:r>
            <a:r>
              <a:rPr lang="en-GB" sz="2000" dirty="0" err="1">
                <a:solidFill>
                  <a:srgbClr val="FEFFFF"/>
                </a:solidFill>
              </a:rPr>
              <a:t>goals.Example</a:t>
            </a:r>
            <a:r>
              <a:rPr lang="en-GB" sz="2000" dirty="0">
                <a:solidFill>
                  <a:srgbClr val="FEFFFF"/>
                </a:solidFill>
              </a:rPr>
              <a:t>: A manager inspiring their team through recognition and rewards.</a:t>
            </a:r>
          </a:p>
          <a:p>
            <a:pPr marL="3200400" lvl="7" indent="0">
              <a:lnSpc>
                <a:spcPct val="90000"/>
              </a:lnSpc>
              <a:buNone/>
            </a:pPr>
            <a:r>
              <a:rPr lang="en-GB" sz="2000" u="sng" dirty="0">
                <a:solidFill>
                  <a:srgbClr val="FEFFFF"/>
                </a:solidFill>
              </a:rPr>
              <a:t>Controlling</a:t>
            </a:r>
            <a:r>
              <a:rPr lang="en-GB" sz="2000" dirty="0">
                <a:solidFill>
                  <a:srgbClr val="FEFFFF"/>
                </a:solidFill>
              </a:rPr>
              <a:t>: Monitoring and evaluating the progress towards goal achievement and making corrections as </a:t>
            </a:r>
            <a:r>
              <a:rPr lang="en-GB" sz="2000" dirty="0" err="1">
                <a:solidFill>
                  <a:srgbClr val="FEFFFF"/>
                </a:solidFill>
              </a:rPr>
              <a:t>needed.Example</a:t>
            </a:r>
            <a:r>
              <a:rPr lang="en-GB" sz="2000" dirty="0">
                <a:solidFill>
                  <a:srgbClr val="FEFFFF"/>
                </a:solidFill>
              </a:rPr>
              <a:t>: Tracking project progress and adjusting plans if milestones are not met.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9A60F59-CC8F-44DB-B57D-EBA0C3A9E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8235451-0514-46C2-AC4E-7D2141B34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0CA83327-46BA-4C48-9DD0-FE3331ED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6396" y="23813"/>
            <a:ext cx="5978971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Managerial Roles (Mintzberg's Theory)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BFF613-2460-05F3-B2BB-DCFD492396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3263480"/>
              </p:ext>
            </p:extLst>
          </p:nvPr>
        </p:nvGraphicFramePr>
        <p:xfrm>
          <a:off x="275304" y="1435511"/>
          <a:ext cx="8652386" cy="5240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428" y="-66797"/>
            <a:ext cx="6743947" cy="703676"/>
          </a:xfrm>
        </p:spPr>
        <p:txBody>
          <a:bodyPr anchor="b">
            <a:normAutofit/>
          </a:bodyPr>
          <a:lstStyle/>
          <a:p>
            <a:r>
              <a:rPr lang="en-GB" sz="3100"/>
              <a:t>Key Managerial Behaviours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7F3C28F-347E-4A41-6DCB-66CC73410C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5185408"/>
              </p:ext>
            </p:extLst>
          </p:nvPr>
        </p:nvGraphicFramePr>
        <p:xfrm>
          <a:off x="303345" y="997639"/>
          <a:ext cx="4967599" cy="486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First move of a chess game">
            <a:extLst>
              <a:ext uri="{FF2B5EF4-FFF2-40B4-BE49-F238E27FC236}">
                <a16:creationId xmlns:a16="http://schemas.microsoft.com/office/drawing/2014/main" id="{BA3860F2-1482-BE36-1FA9-E13E33FFA07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120" r="42485" b="1"/>
          <a:stretch/>
        </p:blipFill>
        <p:spPr>
          <a:xfrm>
            <a:off x="4994788" y="256457"/>
            <a:ext cx="4040378" cy="639893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 prst="riblet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568" y="-108815"/>
            <a:ext cx="5211636" cy="683708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400" u="sng" dirty="0"/>
              <a:t>Implications of Managerial Behaviours on Employees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930" y="574893"/>
            <a:ext cx="5367724" cy="602255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Enhanced Job Satisfaction: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Positive managerial behaviours lead to higher employee morale.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Increased </a:t>
            </a:r>
            <a:r>
              <a:rPr lang="en-GB" sz="2400" dirty="0" err="1"/>
              <a:t>Productivity:Supportive</a:t>
            </a:r>
            <a:r>
              <a:rPr lang="en-GB" sz="2400" dirty="0"/>
              <a:t> and fair management boosts employee performance.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Lower Turnover </a:t>
            </a:r>
            <a:r>
              <a:rPr lang="en-GB" sz="2400" dirty="0" err="1"/>
              <a:t>Rates:Employees</a:t>
            </a:r>
            <a:r>
              <a:rPr lang="en-GB" sz="2400" dirty="0"/>
              <a:t> are more likely to stay in a supportive and fair work </a:t>
            </a:r>
            <a:r>
              <a:rPr lang="en-GB" sz="2400" dirty="0" err="1"/>
              <a:t>environment.Examples</a:t>
            </a:r>
            <a:r>
              <a:rPr lang="en-GB" sz="2400" dirty="0"/>
              <a:t> from Real Organizations: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Google: Known for its supportive work culture and employee benefits.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Toyota: Emphasizes respect for people and continuous improvement.</a:t>
            </a:r>
          </a:p>
        </p:txBody>
      </p:sp>
      <p:pic>
        <p:nvPicPr>
          <p:cNvPr id="5" name="Picture 4" descr="Outdoor warehouse">
            <a:extLst>
              <a:ext uri="{FF2B5EF4-FFF2-40B4-BE49-F238E27FC236}">
                <a16:creationId xmlns:a16="http://schemas.microsoft.com/office/drawing/2014/main" id="{62E2A7E5-C5EC-FE94-3A4E-D3A0ED6FFD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06" r="32724"/>
          <a:stretch/>
        </p:blipFill>
        <p:spPr>
          <a:xfrm>
            <a:off x="5447612" y="10"/>
            <a:ext cx="3696389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lorful logo with letters&#10;&#10;Description automatically generated with medium confidence">
            <a:extLst>
              <a:ext uri="{FF2B5EF4-FFF2-40B4-BE49-F238E27FC236}">
                <a16:creationId xmlns:a16="http://schemas.microsoft.com/office/drawing/2014/main" id="{17E99BB8-59FC-6987-9BD1-89AD89D588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70" r="1" b="7591"/>
          <a:stretch/>
        </p:blipFill>
        <p:spPr>
          <a:xfrm>
            <a:off x="469944" y="317580"/>
            <a:ext cx="8138333" cy="350843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0645" y="2990290"/>
            <a:ext cx="7205790" cy="1447519"/>
          </a:xfrm>
          <a:noFill/>
        </p:spPr>
        <p:txBody>
          <a:bodyPr anchor="t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Case Study 1: Google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0999" y="3714050"/>
            <a:ext cx="6936924" cy="3357315"/>
          </a:xfrm>
          <a:noFill/>
        </p:spPr>
        <p:txBody>
          <a:bodyPr anchor="t">
            <a:noAutofit/>
          </a:bodyPr>
          <a:lstStyle/>
          <a:p>
            <a:r>
              <a:rPr lang="en-GB" sz="2800">
                <a:solidFill>
                  <a:schemeClr val="bg1"/>
                </a:solidFill>
                <a:highlight>
                  <a:srgbClr val="0000FF"/>
                </a:highlight>
              </a:rPr>
              <a:t>- Google's management approach focuses on supporting employee growth.</a:t>
            </a:r>
          </a:p>
          <a:p>
            <a:r>
              <a:rPr lang="en-GB" sz="2800">
                <a:solidFill>
                  <a:schemeClr val="bg1"/>
                </a:solidFill>
                <a:highlight>
                  <a:srgbClr val="0000FF"/>
                </a:highlight>
              </a:rPr>
              <a:t>- Results in high job satisfaction and productivity.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B193E5F5-27B8-FB0D-BD48-44B289E46C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448"/>
          <a:stretch/>
        </p:blipFill>
        <p:spPr>
          <a:xfrm>
            <a:off x="-6617" y="10"/>
            <a:ext cx="9143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Case Study 2: Toyota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787" y="2133600"/>
            <a:ext cx="8111613" cy="4100290"/>
          </a:xfrm>
        </p:spPr>
        <p:txBody>
          <a:bodyPr>
            <a:normAutofit lnSpcReduction="10000"/>
          </a:bodyPr>
          <a:lstStyle/>
          <a:p>
            <a:pPr>
              <a:buClr>
                <a:srgbClr val="FE0000"/>
              </a:buClr>
              <a:buFont typeface="Wingdings" panose="05000000000000000000" pitchFamily="2" charset="2"/>
              <a:buChar char="Ø"/>
            </a:pPr>
            <a:r>
              <a:rPr lang="en-GB" sz="2400"/>
              <a:t>Emphasizes respect for people and continuous improvement (Kaizen).</a:t>
            </a:r>
          </a:p>
          <a:p>
            <a:pPr>
              <a:buClr>
                <a:srgbClr val="FE0000"/>
              </a:buClr>
              <a:buFont typeface="Wingdings" panose="05000000000000000000" pitchFamily="2" charset="2"/>
              <a:buChar char="Ø"/>
            </a:pPr>
            <a:r>
              <a:rPr lang="en-GB" sz="2400"/>
              <a:t>Fair Treatment and </a:t>
            </a:r>
            <a:r>
              <a:rPr lang="en-GB" sz="2400" err="1"/>
              <a:t>Respect:Ensures</a:t>
            </a:r>
            <a:r>
              <a:rPr lang="en-GB" sz="2400"/>
              <a:t> equitable treatment of all employees.</a:t>
            </a:r>
          </a:p>
          <a:p>
            <a:pPr>
              <a:buClr>
                <a:srgbClr val="FE0000"/>
              </a:buClr>
              <a:buFont typeface="Wingdings" panose="05000000000000000000" pitchFamily="2" charset="2"/>
              <a:buChar char="Ø"/>
            </a:pPr>
            <a:r>
              <a:rPr lang="en-GB" sz="2400"/>
              <a:t>Provides opportunities for employee input and feedback.</a:t>
            </a:r>
          </a:p>
          <a:p>
            <a:pPr>
              <a:buClr>
                <a:srgbClr val="FE0000"/>
              </a:buClr>
              <a:buFont typeface="Wingdings" panose="05000000000000000000" pitchFamily="2" charset="2"/>
              <a:buChar char="Ø"/>
            </a:pPr>
            <a:r>
              <a:rPr lang="en-GB" sz="2400"/>
              <a:t>Impact on Employee Loyalty and </a:t>
            </a:r>
            <a:r>
              <a:rPr lang="en-GB" sz="2400" err="1"/>
              <a:t>Performance:High</a:t>
            </a:r>
            <a:r>
              <a:rPr lang="en-GB" sz="2400"/>
              <a:t> levels of employee loyalty.</a:t>
            </a:r>
          </a:p>
          <a:p>
            <a:pPr>
              <a:buClr>
                <a:srgbClr val="FE0000"/>
              </a:buClr>
              <a:buFont typeface="Wingdings" panose="05000000000000000000" pitchFamily="2" charset="2"/>
              <a:buChar char="Ø"/>
            </a:pPr>
            <a:r>
              <a:rPr lang="en-GB" sz="2400"/>
              <a:t>Consistent improvement in performance and productivity</a:t>
            </a:r>
            <a:r>
              <a:rPr lang="en-GB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63292F-1CCA-E02C-593E-91A448A33698}"/>
              </a:ext>
            </a:extLst>
          </p:cNvPr>
          <p:cNvSpPr txBox="1"/>
          <p:nvPr/>
        </p:nvSpPr>
        <p:spPr>
          <a:xfrm>
            <a:off x="2123770" y="4288933"/>
            <a:ext cx="865961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3C6C0A44-4A4A-1E8C-D5E8-D365D4AA38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78" r="19091" b="91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813C4879-31DC-4174-B5FC-778884C3F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7793831" cy="6858000"/>
          </a:xfrm>
          <a:custGeom>
            <a:avLst/>
            <a:gdLst>
              <a:gd name="T0" fmla="*/ 0 w 2184"/>
              <a:gd name="T1" fmla="*/ 1441 h 1441"/>
              <a:gd name="T2" fmla="*/ 1482 w 2184"/>
              <a:gd name="T3" fmla="*/ 1441 h 1441"/>
              <a:gd name="T4" fmla="*/ 2161 w 2184"/>
              <a:gd name="T5" fmla="*/ 762 h 1441"/>
              <a:gd name="T6" fmla="*/ 2161 w 2184"/>
              <a:gd name="T7" fmla="*/ 678 h 1441"/>
              <a:gd name="T8" fmla="*/ 1483 w 2184"/>
              <a:gd name="T9" fmla="*/ 0 h 1441"/>
              <a:gd name="T10" fmla="*/ 0 w 2184"/>
              <a:gd name="T11" fmla="*/ 0 h 1441"/>
              <a:gd name="T12" fmla="*/ 0 w 2184"/>
              <a:gd name="T13" fmla="*/ 1441 h 14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84" h="1441">
                <a:moveTo>
                  <a:pt x="0" y="1441"/>
                </a:moveTo>
                <a:cubicBezTo>
                  <a:pt x="1482" y="1441"/>
                  <a:pt x="1482" y="1441"/>
                  <a:pt x="1482" y="1441"/>
                </a:cubicBezTo>
                <a:cubicBezTo>
                  <a:pt x="2161" y="762"/>
                  <a:pt x="2161" y="762"/>
                  <a:pt x="2161" y="762"/>
                </a:cubicBezTo>
                <a:cubicBezTo>
                  <a:pt x="2184" y="739"/>
                  <a:pt x="2184" y="701"/>
                  <a:pt x="2161" y="678"/>
                </a:cubicBezTo>
                <a:cubicBezTo>
                  <a:pt x="1483" y="0"/>
                  <a:pt x="1483" y="0"/>
                  <a:pt x="1483" y="0"/>
                </a:cubicBezTo>
                <a:cubicBezTo>
                  <a:pt x="0" y="0"/>
                  <a:pt x="0" y="0"/>
                  <a:pt x="0" y="0"/>
                </a:cubicBezTo>
                <a:lnTo>
                  <a:pt x="0" y="1441"/>
                </a:lnTo>
                <a:close/>
              </a:path>
            </a:pathLst>
          </a:custGeom>
          <a:solidFill>
            <a:schemeClr val="bg2">
              <a:lumMod val="75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0" y="626533"/>
            <a:ext cx="5346700" cy="1278467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EFFFF"/>
                </a:solidFill>
                <a:highlight>
                  <a:srgbClr val="0000FF"/>
                </a:highlight>
              </a:rPr>
              <a:t>Analysis of Managerial Theories in Practice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9676659-B78A-4FB8-A827-8482B20992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6071847"/>
              </p:ext>
            </p:extLst>
          </p:nvPr>
        </p:nvGraphicFramePr>
        <p:xfrm>
          <a:off x="406401" y="2133599"/>
          <a:ext cx="5619750" cy="3809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023" y="1356870"/>
            <a:ext cx="4240737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5641" y="2995767"/>
            <a:ext cx="8721213" cy="3758995"/>
          </a:xfrm>
        </p:spPr>
        <p:txBody>
          <a:bodyPr anchor="ctr">
            <a:normAutofit/>
          </a:bodyPr>
          <a:lstStyle/>
          <a:p>
            <a:r>
              <a:rPr lang="en-GB" sz="2800" dirty="0">
                <a:latin typeface="Aptos" panose="020B0004020202020204" pitchFamily="34" charset="0"/>
              </a:rPr>
              <a:t>Recap of Key Points:</a:t>
            </a:r>
          </a:p>
          <a:p>
            <a:r>
              <a:rPr lang="en-GB" sz="2800" dirty="0">
                <a:latin typeface="Aptos" panose="020B0004020202020204" pitchFamily="34" charset="0"/>
              </a:rPr>
              <a:t>Importance of managerial principles and functions.</a:t>
            </a:r>
          </a:p>
          <a:p>
            <a:r>
              <a:rPr lang="en-GB" sz="2800" dirty="0">
                <a:latin typeface="Aptos" panose="020B0004020202020204" pitchFamily="34" charset="0"/>
              </a:rPr>
              <a:t>Role of supportive and fair managerial behaviours.</a:t>
            </a:r>
          </a:p>
          <a:p>
            <a:r>
              <a:rPr lang="en-GB" sz="2800" dirty="0">
                <a:latin typeface="Aptos" panose="020B0004020202020204" pitchFamily="34" charset="0"/>
              </a:rPr>
              <a:t>Final Thoughts on Effective </a:t>
            </a:r>
            <a:r>
              <a:rPr lang="en-GB" sz="2800" dirty="0" err="1">
                <a:latin typeface="Aptos" panose="020B0004020202020204" pitchFamily="34" charset="0"/>
              </a:rPr>
              <a:t>Management:Effective</a:t>
            </a:r>
            <a:r>
              <a:rPr lang="en-GB" sz="2800" dirty="0">
                <a:latin typeface="Aptos" panose="020B0004020202020204" pitchFamily="34" charset="0"/>
              </a:rPr>
              <a:t> management leads to organizational success.</a:t>
            </a:r>
          </a:p>
          <a:p>
            <a:r>
              <a:rPr lang="en-GB" sz="2800" dirty="0">
                <a:latin typeface="Aptos" panose="020B0004020202020204" pitchFamily="34" charset="0"/>
              </a:rPr>
              <a:t>Encourages a positive and productive work environment</a:t>
            </a:r>
            <a:r>
              <a:rPr lang="en-GB" sz="1600" dirty="0"/>
              <a:t>.</a:t>
            </a:r>
          </a:p>
        </p:txBody>
      </p:sp>
      <p:pic>
        <p:nvPicPr>
          <p:cNvPr id="6" name="Picture 5" descr="Close-up of a typewriter with a piece of paper&#10;&#10;Description automatically generated">
            <a:extLst>
              <a:ext uri="{FF2B5EF4-FFF2-40B4-BE49-F238E27FC236}">
                <a16:creationId xmlns:a16="http://schemas.microsoft.com/office/drawing/2014/main" id="{A7DEEE36-D8BC-5121-4D91-5C137BE39F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2371" b="6836"/>
          <a:stretch/>
        </p:blipFill>
        <p:spPr>
          <a:xfrm>
            <a:off x="20" y="13"/>
            <a:ext cx="9143980" cy="2526879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5D1F65-0893-B931-4A19-0595424EBF4D}"/>
              </a:ext>
            </a:extLst>
          </p:cNvPr>
          <p:cNvSpPr txBox="1"/>
          <p:nvPr/>
        </p:nvSpPr>
        <p:spPr>
          <a:xfrm>
            <a:off x="6836958" y="6657947"/>
            <a:ext cx="2215720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typewriter/c/conclusio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B7B3039-7FF4-4695-ADE7-96B67F487B96}"/>
              </a:ext>
            </a:extLst>
          </p:cNvPr>
          <p:cNvSpPr txBox="1"/>
          <p:nvPr/>
        </p:nvSpPr>
        <p:spPr>
          <a:xfrm>
            <a:off x="1032007" y="1392228"/>
            <a:ext cx="4356500" cy="605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25196">
              <a:spcAft>
                <a:spcPts val="600"/>
              </a:spcAft>
            </a:pPr>
            <a:r>
              <a:rPr lang="en-GB" sz="1674" dirty="0">
                <a:solidFill>
                  <a:srgbClr val="00B0F0"/>
                </a:solidFill>
              </a:rPr>
              <a:t>Robbins, S.P., &amp; Coulter, M. (2020). </a:t>
            </a:r>
            <a:r>
              <a:rPr lang="en-GB" sz="1674" i="1" dirty="0">
                <a:solidFill>
                  <a:srgbClr val="00B0F0"/>
                </a:solidFill>
              </a:rPr>
              <a:t>Management</a:t>
            </a:r>
            <a:r>
              <a:rPr lang="en-GB" sz="1674" dirty="0">
                <a:solidFill>
                  <a:srgbClr val="00B0F0"/>
                </a:solidFill>
              </a:rPr>
              <a:t> (14th ed.). Pearson.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E497E2-46BF-12AF-20D5-BAB1705B04A4}"/>
              </a:ext>
            </a:extLst>
          </p:cNvPr>
          <p:cNvSpPr txBox="1"/>
          <p:nvPr/>
        </p:nvSpPr>
        <p:spPr>
          <a:xfrm>
            <a:off x="1032007" y="2026779"/>
            <a:ext cx="4356500" cy="605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25196">
              <a:spcAft>
                <a:spcPts val="600"/>
              </a:spcAft>
            </a:pPr>
            <a:r>
              <a:rPr lang="en-GB" sz="1674" dirty="0">
                <a:solidFill>
                  <a:srgbClr val="00B0F0"/>
                </a:solidFill>
              </a:rPr>
              <a:t>Mintzberg, H. (1973). The nature of managerial work. </a:t>
            </a:r>
            <a:r>
              <a:rPr lang="en-GB" sz="1674" i="1" dirty="0">
                <a:solidFill>
                  <a:srgbClr val="00B0F0"/>
                </a:solidFill>
              </a:rPr>
              <a:t>Harper &amp; Row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9BFC2D-C223-E44F-83E9-2D24DC22173B}"/>
              </a:ext>
            </a:extLst>
          </p:cNvPr>
          <p:cNvSpPr txBox="1"/>
          <p:nvPr/>
        </p:nvSpPr>
        <p:spPr>
          <a:xfrm>
            <a:off x="993880" y="3331040"/>
            <a:ext cx="4356500" cy="6076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25196">
              <a:spcAft>
                <a:spcPts val="600"/>
              </a:spcAft>
            </a:pPr>
            <a:r>
              <a:rPr lang="en-GB" sz="1674" dirty="0">
                <a:solidFill>
                  <a:srgbClr val="00B0F0"/>
                </a:solidFill>
              </a:rPr>
              <a:t>Google Careers. (2023). Working at Google. Retrieved from </a:t>
            </a:r>
            <a:r>
              <a:rPr lang="en-GB" sz="1674" dirty="0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https://careers.google.com/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38375F-AD97-CC87-3F79-0D46193D7550}"/>
              </a:ext>
            </a:extLst>
          </p:cNvPr>
          <p:cNvSpPr txBox="1"/>
          <p:nvPr/>
        </p:nvSpPr>
        <p:spPr>
          <a:xfrm>
            <a:off x="993880" y="3946647"/>
            <a:ext cx="4356500" cy="11244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25196">
              <a:spcAft>
                <a:spcPts val="600"/>
              </a:spcAft>
            </a:pPr>
            <a:r>
              <a:rPr lang="en-GB" sz="1674" dirty="0">
                <a:solidFill>
                  <a:srgbClr val="00B0F0"/>
                </a:solidFill>
              </a:rPr>
              <a:t>Google. (2023). Annual Report 2022. Retrieved from https://abc.xyz/investor/static/pdf/2022_annual_report.pdf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FD9976-5BA6-B8C3-6E54-A24D5C132C93}"/>
              </a:ext>
            </a:extLst>
          </p:cNvPr>
          <p:cNvSpPr txBox="1"/>
          <p:nvPr/>
        </p:nvSpPr>
        <p:spPr>
          <a:xfrm>
            <a:off x="993880" y="4956583"/>
            <a:ext cx="4282817" cy="1122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25196">
              <a:spcAft>
                <a:spcPts val="600"/>
              </a:spcAft>
            </a:pPr>
            <a:r>
              <a:rPr lang="en-GB" sz="1674" dirty="0">
                <a:solidFill>
                  <a:srgbClr val="00B0F0"/>
                </a:solidFill>
              </a:rPr>
              <a:t>Toyota Motor Corporation. (2023). Sustainability Data Book 2022. Retrieved from https://global.toyota/en/sustainability/report/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085A3A8A-D3A5-2D6E-3864-5EF022F13E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880" y="2329504"/>
            <a:ext cx="7524863" cy="10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850392"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674" dirty="0">
              <a:latin typeface="Arial" panose="020B0604020202020204" pitchFamily="34" charset="0"/>
            </a:endParaRPr>
          </a:p>
          <a:p>
            <a:pPr defTabSz="850392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674" dirty="0">
                <a:solidFill>
                  <a:srgbClr val="00B0F0"/>
                </a:solidFill>
                <a:latin typeface="Arial" panose="020B0604020202020204" pitchFamily="34" charset="0"/>
              </a:rPr>
              <a:t>Daft, R.L. (2018). Management (13th ed.). Cengage Learning.</a:t>
            </a:r>
          </a:p>
          <a:p>
            <a:pPr defTabSz="850392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674" dirty="0">
                <a:solidFill>
                  <a:srgbClr val="00B0F0"/>
                </a:solidFill>
                <a:latin typeface="Arial" panose="020B0604020202020204" pitchFamily="34" charset="0"/>
              </a:rPr>
              <a:t>Yukl, G. (2013). Leadership in Organizations (8th ed.). Pearson. </a:t>
            </a:r>
            <a:endParaRPr lang="en-US" altLang="en-US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9F42DF7-5508-23F9-9568-DA65E230E7C6}"/>
              </a:ext>
            </a:extLst>
          </p:cNvPr>
          <p:cNvSpPr txBox="1"/>
          <p:nvPr/>
        </p:nvSpPr>
        <p:spPr>
          <a:xfrm>
            <a:off x="5798321" y="241758"/>
            <a:ext cx="2435282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25196">
              <a:spcAft>
                <a:spcPts val="600"/>
              </a:spcAft>
            </a:pPr>
            <a:r>
              <a:rPr lang="en-GB" sz="2976"/>
              <a:t>REFERENCES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93252166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C333A"/>
      </a:dk2>
      <a:lt2>
        <a:srgbClr val="D6ECED"/>
      </a:lt2>
      <a:accent1>
        <a:srgbClr val="DE32DE"/>
      </a:accent1>
      <a:accent2>
        <a:srgbClr val="F42B8A"/>
      </a:accent2>
      <a:accent3>
        <a:srgbClr val="349FE7"/>
      </a:accent3>
      <a:accent4>
        <a:srgbClr val="565FF8"/>
      </a:accent4>
      <a:accent5>
        <a:srgbClr val="876BE7"/>
      </a:accent5>
      <a:accent6>
        <a:srgbClr val="F268C2"/>
      </a:accent6>
      <a:hlink>
        <a:srgbClr val="F55CF9"/>
      </a:hlink>
      <a:folHlink>
        <a:srgbClr val="E8A0EE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flec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40000"/>
                <a:lumMod val="105000"/>
              </a:schemeClr>
            </a:gs>
            <a:gs pos="41000">
              <a:schemeClr val="phClr">
                <a:tint val="57000"/>
                <a:satMod val="160000"/>
                <a:lumMod val="99000"/>
              </a:schemeClr>
            </a:gs>
            <a:gs pos="100000">
              <a:schemeClr val="phClr">
                <a:tint val="80000"/>
                <a:satMod val="18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15000"/>
                <a:lumMod val="114000"/>
              </a:schemeClr>
            </a:gs>
            <a:gs pos="60000">
              <a:schemeClr val="phClr">
                <a:tint val="100000"/>
                <a:shade val="96000"/>
                <a:satMod val="100000"/>
                <a:lumMod val="108000"/>
              </a:schemeClr>
            </a:gs>
            <a:gs pos="100000">
              <a:schemeClr val="phClr">
                <a:shade val="91000"/>
                <a:sat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50800" dist="31750" dir="5400000" sy="98000" rotWithShape="0">
              <a:srgbClr val="000000">
                <a:alpha val="4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4800000"/>
            </a:lightRig>
          </a:scene3d>
          <a:sp3d prstMaterial="matte">
            <a:bevelT w="25400" h="44450"/>
          </a:sp3d>
        </a:effectStyle>
        <a:effectStyle>
          <a:effectLst>
            <a:reflection blurRad="25400" stA="32000" endPos="28000" dist="8889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508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F20B7C8E-B819-43F3-AAF9-EE50B1A836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</TotalTime>
  <Words>1040</Words>
  <Application>Microsoft Office PowerPoint</Application>
  <PresentationFormat>On-screen Show (4:3)</PresentationFormat>
  <Paragraphs>88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Amasis MT Pro</vt:lpstr>
      <vt:lpstr>Aptos</vt:lpstr>
      <vt:lpstr>Arial</vt:lpstr>
      <vt:lpstr>Arial Black</vt:lpstr>
      <vt:lpstr>Wingdings</vt:lpstr>
      <vt:lpstr>Wingdings 3</vt:lpstr>
      <vt:lpstr>Wisp</vt:lpstr>
      <vt:lpstr>Managerial Principles, Functions, Roles, and Behaviours</vt:lpstr>
      <vt:lpstr>Introduction</vt:lpstr>
      <vt:lpstr>Managerial Principles</vt:lpstr>
      <vt:lpstr>Managerial Functions</vt:lpstr>
      <vt:lpstr>Managerial Roles (Mintzberg's Theory)</vt:lpstr>
      <vt:lpstr>Key Managerial Behaviours</vt:lpstr>
      <vt:lpstr>Implications of Managerial Behaviours on Employees</vt:lpstr>
      <vt:lpstr>Case Study 1: Google</vt:lpstr>
      <vt:lpstr>Case Study 2: Toyota</vt:lpstr>
      <vt:lpstr>Analysis of Managerial Theories in Practice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Managerial Principles, Functions, Roles, and Behaviours</dc:title>
  <dc:subject/>
  <dc:creator>cristina</dc:creator>
  <cp:keywords/>
  <dc:description>generated using python-pptx</dc:description>
  <cp:lastModifiedBy>Cristina Nicolae</cp:lastModifiedBy>
  <cp:revision>2</cp:revision>
  <dcterms:created xsi:type="dcterms:W3CDTF">2013-01-27T09:14:16Z</dcterms:created>
  <dcterms:modified xsi:type="dcterms:W3CDTF">2024-07-10T09:44:26Z</dcterms:modified>
  <cp:category/>
</cp:coreProperties>
</file>