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3A3C5B-D332-4DF3-AA8D-EC0153EA51C1}" v="1" dt="2020-01-26T13:48:41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CE8B5-0CD7-49BF-9972-C403669E11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6ACD1-5C15-4505-9FA9-B4B360D9F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21F63-DAC3-4160-AF11-74F2703F7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55BC0-873C-43B7-B35B-8571579F0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1E5FE-E8D0-4EB2-AD07-CBC0ECBEA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73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E3F45-3EAD-41D7-9312-6AE73E0C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4F630-0356-42BF-B874-16C40A0B0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D33DD-9BA3-4440-84DC-798AF0FE9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4C450-D4E8-46EA-8C4A-9A8D2729B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00FDC-123F-4F1D-9EE1-38961DAEE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26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65B97-873A-4F0F-8F24-FE550D3CA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5A72F-98B5-4601-A117-39FE395A90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7C09C-D58E-45E1-B27C-9AAF62D0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1831E-6F4B-4C12-9596-6C503518B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648E2-84CA-453E-9E84-03D670958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401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A8534-45A7-4505-8F8A-EC58766FB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434A3-A7D4-401B-805F-523461DA6D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E543E2-4882-4395-A912-05A58A45F5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EFD64-2332-424F-8A8C-F95D25FDF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4A476-5AA5-4FC5-92E1-27320B0C8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2A94A-4FBD-4AA7-96E5-15B2791AF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83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02588-C671-4EE0-8455-2E0D4A240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436B8-B6F0-44ED-943B-CA0369606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DB2770-35EC-49F8-9BF9-1C9D1DE2DD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5F5A07-8B4D-4416-9AB1-9EA905D784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CE8001-01AA-4DA7-83BB-F6EEC4D3B8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2D4E93-97B4-4307-8656-DE6675330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4C822A-6ACE-4E17-A33B-B2C60EA67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9635A9-D6FE-4A36-970B-7A5F55AEA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339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71D16-B616-428D-A829-80951810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277F16-F66F-4300-8CE8-E1269EE2F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C622DC-3E76-40AC-8545-0C2CC859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6553A-86F9-4FEF-AFC3-9B00300AC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20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B4C649-EF46-4A4E-9FD3-C27A75334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D23C57-6A90-4650-91AF-847900EFF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F7AE2-B34B-452D-AA38-22DB119F9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4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2CC26-E792-483A-ABD8-D5077705C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F3389-266D-419C-9885-C72F47C2E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34410A-F2AE-4F1D-9B91-E2E669B84F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A4163-2FCC-49B6-90B6-9F4B6DE45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FC4A1-7106-4DAF-BE53-051003FBC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F9389-4F53-479A-8350-25D05DAEF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49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A7D1A-5019-4F47-8D8C-71F3D82BE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14712C-8B60-4528-B517-42538A8DF7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0628C5-7218-46F9-8697-31FBE78C1B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381C8-CBC7-4F4B-B820-B5917E573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27CC7-827C-4B23-B5C8-237935AE8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077FE-27B1-4B2D-96F3-1CB700B8E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03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82EE2-3A75-423D-B910-52CE13A24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E02F80-5799-40AC-8CF2-E7981AD065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C460F-4D63-42D7-8DBD-254D91CD5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4B8C1-D07B-40D2-A129-72E124915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BBF39-3858-44D9-BF08-68B490407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44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F31B58-DF0F-46E8-8F12-F24C788F1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19863D-268D-4E50-8DF4-0D1C1DAF8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65322-D5A4-4859-96BA-DEA122D60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7C14A-269C-4730-8F27-94E4CB329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8E328-202B-433A-A708-A2ACF18E1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01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ABBDD4-39F2-410B-A7A4-51B4DAF1F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2AB31-AAAD-4E2B-A457-DDA5044C4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3D664-19E4-4649-BEBE-82EE9150FD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10BE3-3291-4703-88C7-6FBA7D21982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85B7A-1843-4D48-842A-6279F93597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CCBC58-D28E-46BC-8B34-8BE16CED75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95FB4-4CB1-4C32-BF33-F57CB815D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26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6A88D9E-4086-4059-B265-161316D15F2A}"/>
              </a:ext>
            </a:extLst>
          </p:cNvPr>
          <p:cNvSpPr txBox="1"/>
          <p:nvPr/>
        </p:nvSpPr>
        <p:spPr>
          <a:xfrm>
            <a:off x="469604" y="1913874"/>
            <a:ext cx="26591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kangaroo- </a:t>
            </a:r>
            <a:r>
              <a:rPr lang="en-GB" sz="2000" dirty="0">
                <a:solidFill>
                  <a:srgbClr val="7030A0"/>
                </a:solidFill>
                <a:latin typeface="Comic Sans MS" panose="030F0702030302020204" pitchFamily="66" charset="0"/>
              </a:rPr>
              <a:t>cangarŵ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D2E261-10F2-4034-A2EA-754901FE41AE}"/>
              </a:ext>
            </a:extLst>
          </p:cNvPr>
          <p:cNvSpPr txBox="1"/>
          <p:nvPr/>
        </p:nvSpPr>
        <p:spPr>
          <a:xfrm>
            <a:off x="469604" y="1241266"/>
            <a:ext cx="29419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Crocodile- </a:t>
            </a:r>
            <a:r>
              <a:rPr lang="en-GB" sz="2000" dirty="0">
                <a:solidFill>
                  <a:srgbClr val="7030A0"/>
                </a:solidFill>
                <a:latin typeface="Comic Sans MS" panose="030F0702030302020204" pitchFamily="66" charset="0"/>
              </a:rPr>
              <a:t>crocodeil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A71281-215F-4A1F-81F9-F8EEE8616176}"/>
              </a:ext>
            </a:extLst>
          </p:cNvPr>
          <p:cNvSpPr txBox="1"/>
          <p:nvPr/>
        </p:nvSpPr>
        <p:spPr>
          <a:xfrm>
            <a:off x="506931" y="2730500"/>
            <a:ext cx="2208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snake-  </a:t>
            </a:r>
            <a:r>
              <a:rPr lang="en-GB" sz="2000" dirty="0">
                <a:solidFill>
                  <a:srgbClr val="7030A0"/>
                </a:solidFill>
                <a:latin typeface="Comic Sans MS" panose="030F0702030302020204" pitchFamily="66" charset="0"/>
              </a:rPr>
              <a:t>neidr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7453D3-376C-4957-B8E3-BE53D8DCEF3E}"/>
              </a:ext>
            </a:extLst>
          </p:cNvPr>
          <p:cNvSpPr txBox="1"/>
          <p:nvPr/>
        </p:nvSpPr>
        <p:spPr>
          <a:xfrm>
            <a:off x="492541" y="3727391"/>
            <a:ext cx="2954215" cy="25545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lives in the- </a:t>
            </a:r>
            <a:r>
              <a:rPr lang="en-GB" sz="2000" dirty="0">
                <a:solidFill>
                  <a:srgbClr val="C00000"/>
                </a:solidFill>
                <a:latin typeface="Comic Sans MS" panose="030F0702030302020204" pitchFamily="66" charset="0"/>
              </a:rPr>
              <a:t>byw yn y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 river-         </a:t>
            </a:r>
            <a:r>
              <a:rPr lang="en-GB" sz="2000" dirty="0">
                <a:solidFill>
                  <a:srgbClr val="C00000"/>
                </a:solidFill>
                <a:latin typeface="Comic Sans MS" panose="030F0702030302020204" pitchFamily="66" charset="0"/>
              </a:rPr>
              <a:t>afon</a:t>
            </a:r>
          </a:p>
          <a:p>
            <a:endParaRPr lang="en-GB" sz="20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grassland-  </a:t>
            </a:r>
            <a:r>
              <a:rPr lang="en-GB" sz="2000" dirty="0">
                <a:solidFill>
                  <a:srgbClr val="C00000"/>
                </a:solidFill>
                <a:latin typeface="Comic Sans MS" panose="030F0702030302020204" pitchFamily="66" charset="0"/>
              </a:rPr>
              <a:t>glaswelltir</a:t>
            </a:r>
          </a:p>
          <a:p>
            <a:endParaRPr lang="en-GB" sz="2000" dirty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forest-      </a:t>
            </a:r>
            <a:r>
              <a:rPr lang="en-GB" sz="2000" dirty="0">
                <a:solidFill>
                  <a:srgbClr val="C00000"/>
                </a:solidFill>
                <a:latin typeface="Comic Sans MS" panose="030F0702030302020204" pitchFamily="66" charset="0"/>
              </a:rPr>
              <a:t>goedwig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0A77E9-CECB-43B6-BAFD-567712F840AE}"/>
              </a:ext>
            </a:extLst>
          </p:cNvPr>
          <p:cNvSpPr txBox="1"/>
          <p:nvPr/>
        </p:nvSpPr>
        <p:spPr>
          <a:xfrm>
            <a:off x="4399488" y="2360149"/>
            <a:ext cx="339302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likes to eat- </a:t>
            </a:r>
            <a:r>
              <a:rPr lang="en-GB" sz="2000" dirty="0">
                <a:solidFill>
                  <a:schemeClr val="accent1"/>
                </a:solidFill>
                <a:latin typeface="Comic Sans MS" panose="030F0702030302020204" pitchFamily="66" charset="0"/>
              </a:rPr>
              <a:t>hoffi bwyta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meat- </a:t>
            </a:r>
            <a:r>
              <a:rPr lang="en-GB" sz="2000" dirty="0">
                <a:solidFill>
                  <a:schemeClr val="accent1"/>
                </a:solidFill>
                <a:latin typeface="Comic Sans MS" panose="030F0702030302020204" pitchFamily="66" charset="0"/>
              </a:rPr>
              <a:t>cig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mice- </a:t>
            </a:r>
            <a:r>
              <a:rPr lang="en-GB" sz="2000" dirty="0">
                <a:solidFill>
                  <a:schemeClr val="accent1"/>
                </a:solidFill>
                <a:latin typeface="Comic Sans MS" panose="030F0702030302020204" pitchFamily="66" charset="0"/>
              </a:rPr>
              <a:t>llygod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grass- </a:t>
            </a:r>
            <a:r>
              <a:rPr lang="en-GB" sz="2000" dirty="0">
                <a:solidFill>
                  <a:schemeClr val="accent1"/>
                </a:solidFill>
                <a:latin typeface="Comic Sans MS" panose="030F0702030302020204" pitchFamily="66" charset="0"/>
              </a:rPr>
              <a:t>gwair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8257A3E-C05F-4DC1-87FC-90910666B5BB}"/>
              </a:ext>
            </a:extLst>
          </p:cNvPr>
          <p:cNvSpPr txBox="1"/>
          <p:nvPr/>
        </p:nvSpPr>
        <p:spPr>
          <a:xfrm>
            <a:off x="8801143" y="3819796"/>
            <a:ext cx="256096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is- </a:t>
            </a:r>
            <a:r>
              <a:rPr lang="en-GB" sz="2000" b="1" dirty="0">
                <a:solidFill>
                  <a:srgbClr val="92D050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1" dirty="0">
                <a:latin typeface="Comic Sans MS" panose="030F0702030302020204" pitchFamily="66" charset="0"/>
              </a:rPr>
              <a:t> </a:t>
            </a:r>
          </a:p>
          <a:p>
            <a:endParaRPr lang="en-GB" sz="2000" b="1" dirty="0">
              <a:latin typeface="Comic Sans MS" panose="030F0702030302020204" pitchFamily="66" charset="0"/>
            </a:endParaRPr>
          </a:p>
          <a:p>
            <a:endParaRPr lang="en-GB" sz="2000" b="1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jumping-      </a:t>
            </a:r>
            <a:r>
              <a:rPr lang="en-GB" sz="2000" dirty="0">
                <a:solidFill>
                  <a:schemeClr val="accent6"/>
                </a:solidFill>
                <a:latin typeface="Comic Sans MS" panose="030F0702030302020204" pitchFamily="66" charset="0"/>
              </a:rPr>
              <a:t>neidio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swimming-  </a:t>
            </a:r>
            <a:r>
              <a:rPr lang="en-GB" sz="2000" dirty="0">
                <a:solidFill>
                  <a:schemeClr val="accent6"/>
                </a:solidFill>
                <a:latin typeface="Comic Sans MS" panose="030F0702030302020204" pitchFamily="66" charset="0"/>
              </a:rPr>
              <a:t>nofio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slithering-    </a:t>
            </a:r>
            <a:r>
              <a:rPr lang="en-GB" sz="2000" dirty="0">
                <a:solidFill>
                  <a:schemeClr val="accent6"/>
                </a:solidFill>
                <a:latin typeface="Comic Sans MS" panose="030F0702030302020204" pitchFamily="66" charset="0"/>
              </a:rPr>
              <a:t>llithro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66C1F27-81B4-495F-8E2A-ECC2AFAD4A90}"/>
              </a:ext>
            </a:extLst>
          </p:cNvPr>
          <p:cNvSpPr txBox="1"/>
          <p:nvPr/>
        </p:nvSpPr>
        <p:spPr>
          <a:xfrm>
            <a:off x="8780415" y="282658"/>
            <a:ext cx="2941983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is- </a:t>
            </a:r>
            <a:r>
              <a:rPr lang="en-GB" sz="2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yn</a:t>
            </a:r>
          </a:p>
          <a:p>
            <a:endParaRPr lang="en-GB" sz="20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strong- </a:t>
            </a:r>
            <a:r>
              <a:rPr lang="en-GB" sz="2000" dirty="0">
                <a:solidFill>
                  <a:schemeClr val="accent2"/>
                </a:solidFill>
                <a:latin typeface="Comic Sans MS" panose="030F0702030302020204" pitchFamily="66" charset="0"/>
              </a:rPr>
              <a:t>gryf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venomous- </a:t>
            </a:r>
            <a:r>
              <a:rPr lang="en-GB" sz="2000" dirty="0">
                <a:solidFill>
                  <a:schemeClr val="accent2"/>
                </a:solidFill>
                <a:latin typeface="Comic Sans MS" panose="030F0702030302020204" pitchFamily="66" charset="0"/>
              </a:rPr>
              <a:t>wenwynig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friendly- </a:t>
            </a:r>
            <a:r>
              <a:rPr lang="en-GB" sz="2000" dirty="0">
                <a:solidFill>
                  <a:schemeClr val="accent2"/>
                </a:solidFill>
                <a:latin typeface="Comic Sans MS" panose="030F0702030302020204" pitchFamily="66" charset="0"/>
              </a:rPr>
              <a:t>gyfeillgar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9D6939-BA49-47E1-8D65-7135FC1F4F2D}"/>
              </a:ext>
            </a:extLst>
          </p:cNvPr>
          <p:cNvSpPr txBox="1"/>
          <p:nvPr/>
        </p:nvSpPr>
        <p:spPr>
          <a:xfrm>
            <a:off x="628019" y="464584"/>
            <a:ext cx="2342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the- </a:t>
            </a:r>
            <a:r>
              <a:rPr lang="en-GB" sz="2000" b="1" dirty="0" err="1">
                <a:solidFill>
                  <a:srgbClr val="7030A0"/>
                </a:solidFill>
                <a:latin typeface="Comic Sans MS" panose="030F0702030302020204" pitchFamily="66" charset="0"/>
              </a:rPr>
              <a:t>mae’r</a:t>
            </a:r>
            <a:endParaRPr lang="en-GB" sz="2000" b="1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677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0" ma:contentTypeDescription="Create a new document." ma:contentTypeScope="" ma:versionID="6e50f529ecd989e5596e9ab65d81a9bb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19e7f49aa528cd54580e2a3f09420a5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E704868-73DE-47E6-83B5-88C450E654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23FDDC-6735-44D3-BCFB-85E2589AFD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51AED7-926F-48A2-BA48-AD0539027489}">
  <ds:schemaRefs>
    <ds:schemaRef ds:uri="http://schemas.microsoft.com/office/2006/metadata/properties"/>
    <ds:schemaRef ds:uri="http://schemas.openxmlformats.org/package/2006/metadata/core-properties"/>
    <ds:schemaRef ds:uri="921765a0-fcf6-47d1-8ac4-5d670786d758"/>
    <ds:schemaRef ds:uri="http://schemas.microsoft.com/office/infopath/2007/PartnerControls"/>
    <ds:schemaRef ds:uri="http://purl.org/dc/elements/1.1/"/>
    <ds:schemaRef ds:uri="46b8f10f-f56e-4e87-af4a-2384ac144562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2475</TotalTime>
  <Words>48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LEWIS</dc:creator>
  <cp:lastModifiedBy>Lauren Lewis</cp:lastModifiedBy>
  <cp:revision>8</cp:revision>
  <cp:lastPrinted>2020-01-26T13:48:42Z</cp:lastPrinted>
  <dcterms:created xsi:type="dcterms:W3CDTF">2020-01-24T20:36:03Z</dcterms:created>
  <dcterms:modified xsi:type="dcterms:W3CDTF">2020-01-26T13:51:38Z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