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3" autoAdjust="0"/>
    <p:restoredTop sz="94660"/>
  </p:normalViewPr>
  <p:slideViewPr>
    <p:cSldViewPr snapToGrid="0">
      <p:cViewPr varScale="1">
        <p:scale>
          <a:sx n="65" d="100"/>
          <a:sy n="65" d="100"/>
        </p:scale>
        <p:origin x="92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14.png"/><Relationship Id="rId7" Type="http://schemas.openxmlformats.org/officeDocument/2006/relationships/image" Target="../media/image6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15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1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14.png"/><Relationship Id="rId7" Type="http://schemas.openxmlformats.org/officeDocument/2006/relationships/image" Target="../media/image6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15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1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647327-94E9-4B57-91C2-B1225BA2A915}" type="doc">
      <dgm:prSet loTypeId="urn:microsoft.com/office/officeart/2005/8/layout/orgChart1" loCatId="hierarchy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708FF9F7-64E8-4AC5-96E8-D83100C81174}">
      <dgm:prSet custT="1"/>
      <dgm:spPr/>
      <dgm:t>
        <a:bodyPr/>
        <a:lstStyle/>
        <a:p>
          <a:r>
            <a:rPr lang="en-US" sz="1400"/>
            <a:t>The study investigates various strategies employed by managers to motivate employees and their impact on productivity and performance.</a:t>
          </a:r>
        </a:p>
      </dgm:t>
    </dgm:pt>
    <dgm:pt modelId="{C0125816-E06E-4D82-B29E-53DA4541F295}" type="parTrans" cxnId="{0C580AEC-6559-4B73-8D6B-BE8EC93E6117}">
      <dgm:prSet/>
      <dgm:spPr/>
      <dgm:t>
        <a:bodyPr/>
        <a:lstStyle/>
        <a:p>
          <a:endParaRPr lang="en-US" sz="2000"/>
        </a:p>
      </dgm:t>
    </dgm:pt>
    <dgm:pt modelId="{6863950D-C13E-4910-8177-C1F91227417C}" type="sibTrans" cxnId="{0C580AEC-6559-4B73-8D6B-BE8EC93E6117}">
      <dgm:prSet/>
      <dgm:spPr/>
      <dgm:t>
        <a:bodyPr/>
        <a:lstStyle/>
        <a:p>
          <a:endParaRPr lang="en-US" sz="2000"/>
        </a:p>
      </dgm:t>
    </dgm:pt>
    <dgm:pt modelId="{244759FA-1A30-4E99-AEC5-EBF1561A2C98}">
      <dgm:prSet custT="1"/>
      <dgm:spPr/>
      <dgm:t>
        <a:bodyPr/>
        <a:lstStyle/>
        <a:p>
          <a:r>
            <a:rPr lang="en-US" sz="1400"/>
            <a:t>It aims to critically evaluate these methods to provide actionable insights for enhancing workplace motivation.</a:t>
          </a:r>
        </a:p>
      </dgm:t>
    </dgm:pt>
    <dgm:pt modelId="{8AA05898-82DC-460C-886E-C29F9FD5F286}" type="parTrans" cxnId="{834C0640-9A5E-43DD-8F3B-41D82BDC4402}">
      <dgm:prSet/>
      <dgm:spPr/>
      <dgm:t>
        <a:bodyPr/>
        <a:lstStyle/>
        <a:p>
          <a:endParaRPr lang="en-US" sz="2000"/>
        </a:p>
      </dgm:t>
    </dgm:pt>
    <dgm:pt modelId="{01672751-4D2E-43B8-948B-EA15EFD036A8}" type="sibTrans" cxnId="{834C0640-9A5E-43DD-8F3B-41D82BDC4402}">
      <dgm:prSet/>
      <dgm:spPr/>
      <dgm:t>
        <a:bodyPr/>
        <a:lstStyle/>
        <a:p>
          <a:endParaRPr lang="en-US" sz="2000"/>
        </a:p>
      </dgm:t>
    </dgm:pt>
    <dgm:pt modelId="{DFB651BA-2561-4182-B234-0BCA0479F1C7}">
      <dgm:prSet custT="1"/>
      <dgm:spPr/>
      <dgm:t>
        <a:bodyPr/>
        <a:lstStyle/>
        <a:p>
          <a:r>
            <a:rPr lang="en-US" sz="1400"/>
            <a:t>Importance of the Study:</a:t>
          </a:r>
        </a:p>
      </dgm:t>
    </dgm:pt>
    <dgm:pt modelId="{EE218D1A-619F-431C-8395-F60647452AEE}" type="parTrans" cxnId="{34885524-E3CA-4E5C-8B9B-14874079E11D}">
      <dgm:prSet/>
      <dgm:spPr/>
      <dgm:t>
        <a:bodyPr/>
        <a:lstStyle/>
        <a:p>
          <a:endParaRPr lang="en-US" sz="2000"/>
        </a:p>
      </dgm:t>
    </dgm:pt>
    <dgm:pt modelId="{2E1036ED-BDEE-4F64-AC8C-EDE1BBFD23A3}" type="sibTrans" cxnId="{34885524-E3CA-4E5C-8B9B-14874079E11D}">
      <dgm:prSet/>
      <dgm:spPr/>
      <dgm:t>
        <a:bodyPr/>
        <a:lstStyle/>
        <a:p>
          <a:endParaRPr lang="en-US" sz="2000"/>
        </a:p>
      </dgm:t>
    </dgm:pt>
    <dgm:pt modelId="{970A1019-561D-491A-B275-17916B042108}">
      <dgm:prSet custT="1"/>
      <dgm:spPr/>
      <dgm:t>
        <a:bodyPr/>
        <a:lstStyle/>
        <a:p>
          <a:r>
            <a:rPr lang="en-US" sz="1400"/>
            <a:t>Motivated employees are essential for organizational success, as they exhibit higher engagement, productivity, and job satisfaction.</a:t>
          </a:r>
        </a:p>
      </dgm:t>
    </dgm:pt>
    <dgm:pt modelId="{4738DFF3-84CE-4378-BD3A-E6D3B866A711}" type="parTrans" cxnId="{1814BB4D-B367-4ED9-B4E7-7193D688A667}">
      <dgm:prSet>
        <dgm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dgm:style>
      </dgm:prSet>
      <dgm:spPr/>
      <dgm:t>
        <a:bodyPr/>
        <a:lstStyle/>
        <a:p>
          <a:endParaRPr lang="en-US" sz="2000"/>
        </a:p>
      </dgm:t>
    </dgm:pt>
    <dgm:pt modelId="{AF182914-D59D-4CE0-A1DD-2E4013850465}" type="sibTrans" cxnId="{1814BB4D-B367-4ED9-B4E7-7193D688A667}">
      <dgm:prSet/>
      <dgm:spPr/>
      <dgm:t>
        <a:bodyPr/>
        <a:lstStyle/>
        <a:p>
          <a:endParaRPr lang="en-US" sz="2000"/>
        </a:p>
      </dgm:t>
    </dgm:pt>
    <dgm:pt modelId="{D6938664-D8E9-4AF9-ABAC-A387647B584A}">
      <dgm:prSet custT="1"/>
      <dgm:spPr/>
      <dgm:t>
        <a:bodyPr/>
        <a:lstStyle/>
        <a:p>
          <a:r>
            <a:rPr lang="en-US" sz="1400" dirty="0"/>
            <a:t>In the competitive modern business environment, understanding effective motivational strategies can give organizations a significant edge.</a:t>
          </a:r>
        </a:p>
      </dgm:t>
    </dgm:pt>
    <dgm:pt modelId="{9067A18D-CDD9-48C8-8765-5A8B92672E06}" type="parTrans" cxnId="{F242C11D-9BF8-40F0-9375-187811606C84}">
      <dgm:prSet>
        <dgm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dgm:style>
      </dgm:prSet>
      <dgm:spPr/>
      <dgm:t>
        <a:bodyPr/>
        <a:lstStyle/>
        <a:p>
          <a:endParaRPr lang="en-US" sz="2000"/>
        </a:p>
      </dgm:t>
    </dgm:pt>
    <dgm:pt modelId="{D7445D7B-3F34-4BFF-8250-2AF9CA1F24BF}" type="sibTrans" cxnId="{F242C11D-9BF8-40F0-9375-187811606C84}">
      <dgm:prSet/>
      <dgm:spPr/>
      <dgm:t>
        <a:bodyPr/>
        <a:lstStyle/>
        <a:p>
          <a:endParaRPr lang="en-US" sz="2000"/>
        </a:p>
      </dgm:t>
    </dgm:pt>
    <dgm:pt modelId="{AB6F7EF1-2A15-4F75-BB1C-0CD3D6EA1ED9}">
      <dgm:prSet custT="1"/>
      <dgm:spPr/>
      <dgm:t>
        <a:bodyPr/>
        <a:lstStyle/>
        <a:p>
          <a:r>
            <a:rPr lang="en-US" sz="1400"/>
            <a:t>The study's findings will help organizations optimize their motivational practices, leading to better employee performance and overall organizational efficiency.</a:t>
          </a:r>
        </a:p>
      </dgm:t>
    </dgm:pt>
    <dgm:pt modelId="{5D515F2C-B1ED-4A5D-91CD-BA502C90477E}" type="parTrans" cxnId="{0EDA5BE9-4E9A-400C-8491-DD6368862582}">
      <dgm:prSet>
        <dgm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dgm:style>
      </dgm:prSet>
      <dgm:spPr/>
      <dgm:t>
        <a:bodyPr/>
        <a:lstStyle/>
        <a:p>
          <a:endParaRPr lang="en-US" sz="2000"/>
        </a:p>
      </dgm:t>
    </dgm:pt>
    <dgm:pt modelId="{623B1ABB-B19C-4143-A2C5-4620E8E6A23C}" type="sibTrans" cxnId="{0EDA5BE9-4E9A-400C-8491-DD6368862582}">
      <dgm:prSet/>
      <dgm:spPr/>
      <dgm:t>
        <a:bodyPr/>
        <a:lstStyle/>
        <a:p>
          <a:endParaRPr lang="en-US" sz="2000"/>
        </a:p>
      </dgm:t>
    </dgm:pt>
    <dgm:pt modelId="{3C876F83-4EAB-4596-ABAD-5842018876BB}" type="pres">
      <dgm:prSet presAssocID="{19647327-94E9-4B57-91C2-B1225BA2A915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989307D0-E558-4BBF-AD98-F55FB2A728E8}" type="pres">
      <dgm:prSet presAssocID="{708FF9F7-64E8-4AC5-96E8-D83100C81174}" presName="hierRoot1" presStyleCnt="0">
        <dgm:presLayoutVars>
          <dgm:hierBranch val="init"/>
        </dgm:presLayoutVars>
      </dgm:prSet>
      <dgm:spPr/>
    </dgm:pt>
    <dgm:pt modelId="{7E2FE46F-D90E-4FE9-8BC7-750E8390C550}" type="pres">
      <dgm:prSet presAssocID="{708FF9F7-64E8-4AC5-96E8-D83100C81174}" presName="rootComposite1" presStyleCnt="0"/>
      <dgm:spPr/>
    </dgm:pt>
    <dgm:pt modelId="{926D5E92-EAEC-4952-80C5-29D27C296C31}" type="pres">
      <dgm:prSet presAssocID="{708FF9F7-64E8-4AC5-96E8-D83100C81174}" presName="rootText1" presStyleLbl="node0" presStyleIdx="0" presStyleCnt="3" custScaleX="117982" custScaleY="152259">
        <dgm:presLayoutVars>
          <dgm:chPref val="3"/>
        </dgm:presLayoutVars>
      </dgm:prSet>
      <dgm:spPr/>
    </dgm:pt>
    <dgm:pt modelId="{FFCEBA1D-C5F1-48F8-8229-A961C3877E18}" type="pres">
      <dgm:prSet presAssocID="{708FF9F7-64E8-4AC5-96E8-D83100C81174}" presName="rootConnector1" presStyleLbl="node1" presStyleIdx="0" presStyleCnt="0"/>
      <dgm:spPr/>
    </dgm:pt>
    <dgm:pt modelId="{98B10139-13A3-4B11-A2E5-98C779618C25}" type="pres">
      <dgm:prSet presAssocID="{708FF9F7-64E8-4AC5-96E8-D83100C81174}" presName="hierChild2" presStyleCnt="0"/>
      <dgm:spPr/>
    </dgm:pt>
    <dgm:pt modelId="{AFF03B73-C567-42BF-AC8C-6D2224516024}" type="pres">
      <dgm:prSet presAssocID="{708FF9F7-64E8-4AC5-96E8-D83100C81174}" presName="hierChild3" presStyleCnt="0"/>
      <dgm:spPr/>
    </dgm:pt>
    <dgm:pt modelId="{9D49E6E6-3F0C-4736-8E16-492B4D9D18C2}" type="pres">
      <dgm:prSet presAssocID="{244759FA-1A30-4E99-AEC5-EBF1561A2C98}" presName="hierRoot1" presStyleCnt="0">
        <dgm:presLayoutVars>
          <dgm:hierBranch val="init"/>
        </dgm:presLayoutVars>
      </dgm:prSet>
      <dgm:spPr/>
    </dgm:pt>
    <dgm:pt modelId="{3C159C62-776E-498C-B5B5-DFE8E7612150}" type="pres">
      <dgm:prSet presAssocID="{244759FA-1A30-4E99-AEC5-EBF1561A2C98}" presName="rootComposite1" presStyleCnt="0"/>
      <dgm:spPr/>
    </dgm:pt>
    <dgm:pt modelId="{E65A8512-81AC-4DE9-9753-BF423852F061}" type="pres">
      <dgm:prSet presAssocID="{244759FA-1A30-4E99-AEC5-EBF1561A2C98}" presName="rootText1" presStyleLbl="node0" presStyleIdx="1" presStyleCnt="3" custScaleX="117982" custScaleY="152259">
        <dgm:presLayoutVars>
          <dgm:chPref val="3"/>
        </dgm:presLayoutVars>
      </dgm:prSet>
      <dgm:spPr/>
    </dgm:pt>
    <dgm:pt modelId="{90034FB5-5B52-40E1-88CC-6215B156307D}" type="pres">
      <dgm:prSet presAssocID="{244759FA-1A30-4E99-AEC5-EBF1561A2C98}" presName="rootConnector1" presStyleLbl="node1" presStyleIdx="0" presStyleCnt="0"/>
      <dgm:spPr/>
    </dgm:pt>
    <dgm:pt modelId="{22686CAC-CEC0-47AD-9FCD-FA63B67DE71E}" type="pres">
      <dgm:prSet presAssocID="{244759FA-1A30-4E99-AEC5-EBF1561A2C98}" presName="hierChild2" presStyleCnt="0"/>
      <dgm:spPr/>
    </dgm:pt>
    <dgm:pt modelId="{27C5AD1E-BC40-4A4B-8698-00FD3711BE0A}" type="pres">
      <dgm:prSet presAssocID="{244759FA-1A30-4E99-AEC5-EBF1561A2C98}" presName="hierChild3" presStyleCnt="0"/>
      <dgm:spPr/>
    </dgm:pt>
    <dgm:pt modelId="{37A90891-D1B8-4939-BB35-7B91F0F06ABA}" type="pres">
      <dgm:prSet presAssocID="{DFB651BA-2561-4182-B234-0BCA0479F1C7}" presName="hierRoot1" presStyleCnt="0">
        <dgm:presLayoutVars>
          <dgm:hierBranch val="init"/>
        </dgm:presLayoutVars>
      </dgm:prSet>
      <dgm:spPr/>
    </dgm:pt>
    <dgm:pt modelId="{6F125A05-EEC1-4BD7-8FEF-3971A1702431}" type="pres">
      <dgm:prSet presAssocID="{DFB651BA-2561-4182-B234-0BCA0479F1C7}" presName="rootComposite1" presStyleCnt="0"/>
      <dgm:spPr/>
    </dgm:pt>
    <dgm:pt modelId="{F90FCF18-7732-4012-AF6B-73E0BE68E2E4}" type="pres">
      <dgm:prSet presAssocID="{DFB651BA-2561-4182-B234-0BCA0479F1C7}" presName="rootText1" presStyleLbl="node0" presStyleIdx="2" presStyleCnt="3" custScaleX="117982" custScaleY="152259">
        <dgm:presLayoutVars>
          <dgm:chPref val="3"/>
        </dgm:presLayoutVars>
      </dgm:prSet>
      <dgm:spPr/>
    </dgm:pt>
    <dgm:pt modelId="{B763C7F4-C841-49A0-94D0-00557A1EB662}" type="pres">
      <dgm:prSet presAssocID="{DFB651BA-2561-4182-B234-0BCA0479F1C7}" presName="rootConnector1" presStyleLbl="node1" presStyleIdx="0" presStyleCnt="0"/>
      <dgm:spPr/>
    </dgm:pt>
    <dgm:pt modelId="{7AA1CE49-FC13-4182-9ACD-F353F9B81602}" type="pres">
      <dgm:prSet presAssocID="{DFB651BA-2561-4182-B234-0BCA0479F1C7}" presName="hierChild2" presStyleCnt="0"/>
      <dgm:spPr/>
    </dgm:pt>
    <dgm:pt modelId="{AB8D66F6-5BCD-41E2-9791-2F1AACDBCE1A}" type="pres">
      <dgm:prSet presAssocID="{4738DFF3-84CE-4378-BD3A-E6D3B866A711}" presName="Name37" presStyleLbl="parChTrans1D2" presStyleIdx="0" presStyleCnt="3"/>
      <dgm:spPr/>
    </dgm:pt>
    <dgm:pt modelId="{983B5D3C-4E92-4334-A681-73F2CDBFB3CC}" type="pres">
      <dgm:prSet presAssocID="{970A1019-561D-491A-B275-17916B042108}" presName="hierRoot2" presStyleCnt="0">
        <dgm:presLayoutVars>
          <dgm:hierBranch val="init"/>
        </dgm:presLayoutVars>
      </dgm:prSet>
      <dgm:spPr/>
    </dgm:pt>
    <dgm:pt modelId="{3A2CBEFE-7AB0-4DC8-8B39-46EBD5B34C27}" type="pres">
      <dgm:prSet presAssocID="{970A1019-561D-491A-B275-17916B042108}" presName="rootComposite" presStyleCnt="0"/>
      <dgm:spPr/>
    </dgm:pt>
    <dgm:pt modelId="{566E1AD8-7EC2-4443-98AE-9F62D069CD60}" type="pres">
      <dgm:prSet presAssocID="{970A1019-561D-491A-B275-17916B042108}" presName="rootText" presStyleLbl="node2" presStyleIdx="0" presStyleCnt="3" custScaleX="117982" custScaleY="152259">
        <dgm:presLayoutVars>
          <dgm:chPref val="3"/>
        </dgm:presLayoutVars>
      </dgm:prSet>
      <dgm:spPr/>
    </dgm:pt>
    <dgm:pt modelId="{865603B8-EDCF-4A61-B8F7-4A2C12BCE262}" type="pres">
      <dgm:prSet presAssocID="{970A1019-561D-491A-B275-17916B042108}" presName="rootConnector" presStyleLbl="node2" presStyleIdx="0" presStyleCnt="3"/>
      <dgm:spPr/>
    </dgm:pt>
    <dgm:pt modelId="{A988F32F-92A1-4698-AE8B-8152017997B3}" type="pres">
      <dgm:prSet presAssocID="{970A1019-561D-491A-B275-17916B042108}" presName="hierChild4" presStyleCnt="0"/>
      <dgm:spPr/>
    </dgm:pt>
    <dgm:pt modelId="{00C8E9E1-D4D0-43E5-BBFA-8FACC25C1593}" type="pres">
      <dgm:prSet presAssocID="{970A1019-561D-491A-B275-17916B042108}" presName="hierChild5" presStyleCnt="0"/>
      <dgm:spPr/>
    </dgm:pt>
    <dgm:pt modelId="{7D8B2F52-31D1-4511-808A-D379B824245F}" type="pres">
      <dgm:prSet presAssocID="{9067A18D-CDD9-48C8-8765-5A8B92672E06}" presName="Name37" presStyleLbl="parChTrans1D2" presStyleIdx="1" presStyleCnt="3"/>
      <dgm:spPr/>
    </dgm:pt>
    <dgm:pt modelId="{8E3C038A-43B8-4071-884C-837BA612C528}" type="pres">
      <dgm:prSet presAssocID="{D6938664-D8E9-4AF9-ABAC-A387647B584A}" presName="hierRoot2" presStyleCnt="0">
        <dgm:presLayoutVars>
          <dgm:hierBranch val="init"/>
        </dgm:presLayoutVars>
      </dgm:prSet>
      <dgm:spPr/>
    </dgm:pt>
    <dgm:pt modelId="{A662FEDE-76AD-477E-B86E-B28851D89F9B}" type="pres">
      <dgm:prSet presAssocID="{D6938664-D8E9-4AF9-ABAC-A387647B584A}" presName="rootComposite" presStyleCnt="0"/>
      <dgm:spPr/>
    </dgm:pt>
    <dgm:pt modelId="{71CDD5CD-64D3-4F47-ADD6-25C5A257457C}" type="pres">
      <dgm:prSet presAssocID="{D6938664-D8E9-4AF9-ABAC-A387647B584A}" presName="rootText" presStyleLbl="node2" presStyleIdx="1" presStyleCnt="3" custScaleX="117982" custScaleY="152259">
        <dgm:presLayoutVars>
          <dgm:chPref val="3"/>
        </dgm:presLayoutVars>
      </dgm:prSet>
      <dgm:spPr/>
    </dgm:pt>
    <dgm:pt modelId="{F4DF658C-281B-43EE-8380-93562695D74C}" type="pres">
      <dgm:prSet presAssocID="{D6938664-D8E9-4AF9-ABAC-A387647B584A}" presName="rootConnector" presStyleLbl="node2" presStyleIdx="1" presStyleCnt="3"/>
      <dgm:spPr/>
    </dgm:pt>
    <dgm:pt modelId="{6AEA7C57-4652-40D6-8D53-202CB9C9233B}" type="pres">
      <dgm:prSet presAssocID="{D6938664-D8E9-4AF9-ABAC-A387647B584A}" presName="hierChild4" presStyleCnt="0"/>
      <dgm:spPr/>
    </dgm:pt>
    <dgm:pt modelId="{7516BECE-6A89-4D1F-B38E-9E8331884558}" type="pres">
      <dgm:prSet presAssocID="{D6938664-D8E9-4AF9-ABAC-A387647B584A}" presName="hierChild5" presStyleCnt="0"/>
      <dgm:spPr/>
    </dgm:pt>
    <dgm:pt modelId="{30D86B12-13F1-4772-89B1-5C666B243800}" type="pres">
      <dgm:prSet presAssocID="{5D515F2C-B1ED-4A5D-91CD-BA502C90477E}" presName="Name37" presStyleLbl="parChTrans1D2" presStyleIdx="2" presStyleCnt="3"/>
      <dgm:spPr/>
    </dgm:pt>
    <dgm:pt modelId="{FCF03D69-C9D0-45C7-8F15-4C1ABAA2873F}" type="pres">
      <dgm:prSet presAssocID="{AB6F7EF1-2A15-4F75-BB1C-0CD3D6EA1ED9}" presName="hierRoot2" presStyleCnt="0">
        <dgm:presLayoutVars>
          <dgm:hierBranch val="init"/>
        </dgm:presLayoutVars>
      </dgm:prSet>
      <dgm:spPr/>
    </dgm:pt>
    <dgm:pt modelId="{AF980FF0-4993-40B4-82EE-F19DC1C32E68}" type="pres">
      <dgm:prSet presAssocID="{AB6F7EF1-2A15-4F75-BB1C-0CD3D6EA1ED9}" presName="rootComposite" presStyleCnt="0"/>
      <dgm:spPr/>
    </dgm:pt>
    <dgm:pt modelId="{2D39FE24-5D46-401F-A55A-98BE4D15C1B9}" type="pres">
      <dgm:prSet presAssocID="{AB6F7EF1-2A15-4F75-BB1C-0CD3D6EA1ED9}" presName="rootText" presStyleLbl="node2" presStyleIdx="2" presStyleCnt="3" custScaleX="117982" custScaleY="152259">
        <dgm:presLayoutVars>
          <dgm:chPref val="3"/>
        </dgm:presLayoutVars>
      </dgm:prSet>
      <dgm:spPr/>
    </dgm:pt>
    <dgm:pt modelId="{76E8BCE4-627D-433D-8030-FB1552AFD042}" type="pres">
      <dgm:prSet presAssocID="{AB6F7EF1-2A15-4F75-BB1C-0CD3D6EA1ED9}" presName="rootConnector" presStyleLbl="node2" presStyleIdx="2" presStyleCnt="3"/>
      <dgm:spPr/>
    </dgm:pt>
    <dgm:pt modelId="{092B691B-F6A9-4C45-8579-3A9AA0D57CCA}" type="pres">
      <dgm:prSet presAssocID="{AB6F7EF1-2A15-4F75-BB1C-0CD3D6EA1ED9}" presName="hierChild4" presStyleCnt="0"/>
      <dgm:spPr/>
    </dgm:pt>
    <dgm:pt modelId="{0FE8D4F6-290B-42AB-A087-D1A1E87A3438}" type="pres">
      <dgm:prSet presAssocID="{AB6F7EF1-2A15-4F75-BB1C-0CD3D6EA1ED9}" presName="hierChild5" presStyleCnt="0"/>
      <dgm:spPr/>
    </dgm:pt>
    <dgm:pt modelId="{5D53B281-B25C-4760-AC82-5CD327B6A6C2}" type="pres">
      <dgm:prSet presAssocID="{DFB651BA-2561-4182-B234-0BCA0479F1C7}" presName="hierChild3" presStyleCnt="0"/>
      <dgm:spPr/>
    </dgm:pt>
  </dgm:ptLst>
  <dgm:cxnLst>
    <dgm:cxn modelId="{177FC502-FE47-487B-988C-434EF03DCA1F}" type="presOf" srcId="{4738DFF3-84CE-4378-BD3A-E6D3B866A711}" destId="{AB8D66F6-5BCD-41E2-9791-2F1AACDBCE1A}" srcOrd="0" destOrd="0" presId="urn:microsoft.com/office/officeart/2005/8/layout/orgChart1"/>
    <dgm:cxn modelId="{A511C30A-C655-4107-A7D6-E60FFB712F64}" type="presOf" srcId="{DFB651BA-2561-4182-B234-0BCA0479F1C7}" destId="{B763C7F4-C841-49A0-94D0-00557A1EB662}" srcOrd="1" destOrd="0" presId="urn:microsoft.com/office/officeart/2005/8/layout/orgChart1"/>
    <dgm:cxn modelId="{F242C11D-9BF8-40F0-9375-187811606C84}" srcId="{DFB651BA-2561-4182-B234-0BCA0479F1C7}" destId="{D6938664-D8E9-4AF9-ABAC-A387647B584A}" srcOrd="1" destOrd="0" parTransId="{9067A18D-CDD9-48C8-8765-5A8B92672E06}" sibTransId="{D7445D7B-3F34-4BFF-8250-2AF9CA1F24BF}"/>
    <dgm:cxn modelId="{1B0AB621-5DCF-4661-BE79-190B49E10762}" type="presOf" srcId="{970A1019-561D-491A-B275-17916B042108}" destId="{566E1AD8-7EC2-4443-98AE-9F62D069CD60}" srcOrd="0" destOrd="0" presId="urn:microsoft.com/office/officeart/2005/8/layout/orgChart1"/>
    <dgm:cxn modelId="{D0E7D821-38BE-4A7C-B949-B005BBFD708D}" type="presOf" srcId="{19647327-94E9-4B57-91C2-B1225BA2A915}" destId="{3C876F83-4EAB-4596-ABAD-5842018876BB}" srcOrd="0" destOrd="0" presId="urn:microsoft.com/office/officeart/2005/8/layout/orgChart1"/>
    <dgm:cxn modelId="{34885524-E3CA-4E5C-8B9B-14874079E11D}" srcId="{19647327-94E9-4B57-91C2-B1225BA2A915}" destId="{DFB651BA-2561-4182-B234-0BCA0479F1C7}" srcOrd="2" destOrd="0" parTransId="{EE218D1A-619F-431C-8395-F60647452AEE}" sibTransId="{2E1036ED-BDEE-4F64-AC8C-EDE1BBFD23A3}"/>
    <dgm:cxn modelId="{0A154226-E7B8-40E5-90B2-81A13A104091}" type="presOf" srcId="{5D515F2C-B1ED-4A5D-91CD-BA502C90477E}" destId="{30D86B12-13F1-4772-89B1-5C666B243800}" srcOrd="0" destOrd="0" presId="urn:microsoft.com/office/officeart/2005/8/layout/orgChart1"/>
    <dgm:cxn modelId="{04AF7A39-E49A-455B-B8C6-64873EB3694D}" type="presOf" srcId="{708FF9F7-64E8-4AC5-96E8-D83100C81174}" destId="{FFCEBA1D-C5F1-48F8-8229-A961C3877E18}" srcOrd="1" destOrd="0" presId="urn:microsoft.com/office/officeart/2005/8/layout/orgChart1"/>
    <dgm:cxn modelId="{ACADA33C-AD29-4470-8E15-E206EF9D62A2}" type="presOf" srcId="{AB6F7EF1-2A15-4F75-BB1C-0CD3D6EA1ED9}" destId="{2D39FE24-5D46-401F-A55A-98BE4D15C1B9}" srcOrd="0" destOrd="0" presId="urn:microsoft.com/office/officeart/2005/8/layout/orgChart1"/>
    <dgm:cxn modelId="{834C0640-9A5E-43DD-8F3B-41D82BDC4402}" srcId="{19647327-94E9-4B57-91C2-B1225BA2A915}" destId="{244759FA-1A30-4E99-AEC5-EBF1561A2C98}" srcOrd="1" destOrd="0" parTransId="{8AA05898-82DC-460C-886E-C29F9FD5F286}" sibTransId="{01672751-4D2E-43B8-948B-EA15EFD036A8}"/>
    <dgm:cxn modelId="{F6B57269-075F-4752-92FA-8BAAD05EDE1C}" type="presOf" srcId="{970A1019-561D-491A-B275-17916B042108}" destId="{865603B8-EDCF-4A61-B8F7-4A2C12BCE262}" srcOrd="1" destOrd="0" presId="urn:microsoft.com/office/officeart/2005/8/layout/orgChart1"/>
    <dgm:cxn modelId="{3376B24D-8BE7-4756-A532-97FD62397277}" type="presOf" srcId="{D6938664-D8E9-4AF9-ABAC-A387647B584A}" destId="{71CDD5CD-64D3-4F47-ADD6-25C5A257457C}" srcOrd="0" destOrd="0" presId="urn:microsoft.com/office/officeart/2005/8/layout/orgChart1"/>
    <dgm:cxn modelId="{1814BB4D-B367-4ED9-B4E7-7193D688A667}" srcId="{DFB651BA-2561-4182-B234-0BCA0479F1C7}" destId="{970A1019-561D-491A-B275-17916B042108}" srcOrd="0" destOrd="0" parTransId="{4738DFF3-84CE-4378-BD3A-E6D3B866A711}" sibTransId="{AF182914-D59D-4CE0-A1DD-2E4013850465}"/>
    <dgm:cxn modelId="{B7801F4E-AEE2-46D1-9EBE-1B5C9243A298}" type="presOf" srcId="{9067A18D-CDD9-48C8-8765-5A8B92672E06}" destId="{7D8B2F52-31D1-4511-808A-D379B824245F}" srcOrd="0" destOrd="0" presId="urn:microsoft.com/office/officeart/2005/8/layout/orgChart1"/>
    <dgm:cxn modelId="{2F324D54-29FB-40D8-8294-7F8C736F9CE1}" type="presOf" srcId="{AB6F7EF1-2A15-4F75-BB1C-0CD3D6EA1ED9}" destId="{76E8BCE4-627D-433D-8030-FB1552AFD042}" srcOrd="1" destOrd="0" presId="urn:microsoft.com/office/officeart/2005/8/layout/orgChart1"/>
    <dgm:cxn modelId="{CA257B7B-BC91-4581-BCF8-C91C994249D9}" type="presOf" srcId="{708FF9F7-64E8-4AC5-96E8-D83100C81174}" destId="{926D5E92-EAEC-4952-80C5-29D27C296C31}" srcOrd="0" destOrd="0" presId="urn:microsoft.com/office/officeart/2005/8/layout/orgChart1"/>
    <dgm:cxn modelId="{ECD838BF-7EA0-4875-8DB8-C81DF65D6065}" type="presOf" srcId="{244759FA-1A30-4E99-AEC5-EBF1561A2C98}" destId="{90034FB5-5B52-40E1-88CC-6215B156307D}" srcOrd="1" destOrd="0" presId="urn:microsoft.com/office/officeart/2005/8/layout/orgChart1"/>
    <dgm:cxn modelId="{8B691DC7-D5E3-4EB7-A697-C050791648CE}" type="presOf" srcId="{DFB651BA-2561-4182-B234-0BCA0479F1C7}" destId="{F90FCF18-7732-4012-AF6B-73E0BE68E2E4}" srcOrd="0" destOrd="0" presId="urn:microsoft.com/office/officeart/2005/8/layout/orgChart1"/>
    <dgm:cxn modelId="{058F8EDC-5DC4-486A-B88F-5E1D815ED3E3}" type="presOf" srcId="{244759FA-1A30-4E99-AEC5-EBF1561A2C98}" destId="{E65A8512-81AC-4DE9-9753-BF423852F061}" srcOrd="0" destOrd="0" presId="urn:microsoft.com/office/officeart/2005/8/layout/orgChart1"/>
    <dgm:cxn modelId="{0EDA5BE9-4E9A-400C-8491-DD6368862582}" srcId="{DFB651BA-2561-4182-B234-0BCA0479F1C7}" destId="{AB6F7EF1-2A15-4F75-BB1C-0CD3D6EA1ED9}" srcOrd="2" destOrd="0" parTransId="{5D515F2C-B1ED-4A5D-91CD-BA502C90477E}" sibTransId="{623B1ABB-B19C-4143-A2C5-4620E8E6A23C}"/>
    <dgm:cxn modelId="{0C580AEC-6559-4B73-8D6B-BE8EC93E6117}" srcId="{19647327-94E9-4B57-91C2-B1225BA2A915}" destId="{708FF9F7-64E8-4AC5-96E8-D83100C81174}" srcOrd="0" destOrd="0" parTransId="{C0125816-E06E-4D82-B29E-53DA4541F295}" sibTransId="{6863950D-C13E-4910-8177-C1F91227417C}"/>
    <dgm:cxn modelId="{1D6A0DFF-A4A4-4545-9435-DB2951FF13C0}" type="presOf" srcId="{D6938664-D8E9-4AF9-ABAC-A387647B584A}" destId="{F4DF658C-281B-43EE-8380-93562695D74C}" srcOrd="1" destOrd="0" presId="urn:microsoft.com/office/officeart/2005/8/layout/orgChart1"/>
    <dgm:cxn modelId="{6128B0E4-F656-4958-A3B1-C8CD86E07970}" type="presParOf" srcId="{3C876F83-4EAB-4596-ABAD-5842018876BB}" destId="{989307D0-E558-4BBF-AD98-F55FB2A728E8}" srcOrd="0" destOrd="0" presId="urn:microsoft.com/office/officeart/2005/8/layout/orgChart1"/>
    <dgm:cxn modelId="{2AB94739-B765-4EF6-A0F1-D2C324EB1F5C}" type="presParOf" srcId="{989307D0-E558-4BBF-AD98-F55FB2A728E8}" destId="{7E2FE46F-D90E-4FE9-8BC7-750E8390C550}" srcOrd="0" destOrd="0" presId="urn:microsoft.com/office/officeart/2005/8/layout/orgChart1"/>
    <dgm:cxn modelId="{56C97D36-ED25-4A92-9FF3-090FC1598B86}" type="presParOf" srcId="{7E2FE46F-D90E-4FE9-8BC7-750E8390C550}" destId="{926D5E92-EAEC-4952-80C5-29D27C296C31}" srcOrd="0" destOrd="0" presId="urn:microsoft.com/office/officeart/2005/8/layout/orgChart1"/>
    <dgm:cxn modelId="{3101A96B-7212-4A29-80FC-AC30A2FEAFF5}" type="presParOf" srcId="{7E2FE46F-D90E-4FE9-8BC7-750E8390C550}" destId="{FFCEBA1D-C5F1-48F8-8229-A961C3877E18}" srcOrd="1" destOrd="0" presId="urn:microsoft.com/office/officeart/2005/8/layout/orgChart1"/>
    <dgm:cxn modelId="{A3A312A5-B82B-4230-8E77-52EF067B3A03}" type="presParOf" srcId="{989307D0-E558-4BBF-AD98-F55FB2A728E8}" destId="{98B10139-13A3-4B11-A2E5-98C779618C25}" srcOrd="1" destOrd="0" presId="urn:microsoft.com/office/officeart/2005/8/layout/orgChart1"/>
    <dgm:cxn modelId="{CBB39BC2-AF0B-48B2-8845-BFCD5EF8AE97}" type="presParOf" srcId="{989307D0-E558-4BBF-AD98-F55FB2A728E8}" destId="{AFF03B73-C567-42BF-AC8C-6D2224516024}" srcOrd="2" destOrd="0" presId="urn:microsoft.com/office/officeart/2005/8/layout/orgChart1"/>
    <dgm:cxn modelId="{42BF4449-9038-46D8-A761-E381509BA777}" type="presParOf" srcId="{3C876F83-4EAB-4596-ABAD-5842018876BB}" destId="{9D49E6E6-3F0C-4736-8E16-492B4D9D18C2}" srcOrd="1" destOrd="0" presId="urn:microsoft.com/office/officeart/2005/8/layout/orgChart1"/>
    <dgm:cxn modelId="{DA07F533-E2C6-4528-B560-861C9F65B2B6}" type="presParOf" srcId="{9D49E6E6-3F0C-4736-8E16-492B4D9D18C2}" destId="{3C159C62-776E-498C-B5B5-DFE8E7612150}" srcOrd="0" destOrd="0" presId="urn:microsoft.com/office/officeart/2005/8/layout/orgChart1"/>
    <dgm:cxn modelId="{802FA2F1-21A9-4748-A9F9-BC1B5CEE0FF6}" type="presParOf" srcId="{3C159C62-776E-498C-B5B5-DFE8E7612150}" destId="{E65A8512-81AC-4DE9-9753-BF423852F061}" srcOrd="0" destOrd="0" presId="urn:microsoft.com/office/officeart/2005/8/layout/orgChart1"/>
    <dgm:cxn modelId="{FC5CE0B3-3778-4BC1-AC2A-508F98880CE2}" type="presParOf" srcId="{3C159C62-776E-498C-B5B5-DFE8E7612150}" destId="{90034FB5-5B52-40E1-88CC-6215B156307D}" srcOrd="1" destOrd="0" presId="urn:microsoft.com/office/officeart/2005/8/layout/orgChart1"/>
    <dgm:cxn modelId="{1E10EB22-DF23-4B2D-AB5F-3FAAAA1179F4}" type="presParOf" srcId="{9D49E6E6-3F0C-4736-8E16-492B4D9D18C2}" destId="{22686CAC-CEC0-47AD-9FCD-FA63B67DE71E}" srcOrd="1" destOrd="0" presId="urn:microsoft.com/office/officeart/2005/8/layout/orgChart1"/>
    <dgm:cxn modelId="{E670BF5F-DF50-4E4F-BFC6-4E160F8B17BC}" type="presParOf" srcId="{9D49E6E6-3F0C-4736-8E16-492B4D9D18C2}" destId="{27C5AD1E-BC40-4A4B-8698-00FD3711BE0A}" srcOrd="2" destOrd="0" presId="urn:microsoft.com/office/officeart/2005/8/layout/orgChart1"/>
    <dgm:cxn modelId="{DD05B56B-4FF7-4752-9B61-23F8188C2F08}" type="presParOf" srcId="{3C876F83-4EAB-4596-ABAD-5842018876BB}" destId="{37A90891-D1B8-4939-BB35-7B91F0F06ABA}" srcOrd="2" destOrd="0" presId="urn:microsoft.com/office/officeart/2005/8/layout/orgChart1"/>
    <dgm:cxn modelId="{4213B7BF-FCF6-475B-BD08-D08C29E23C57}" type="presParOf" srcId="{37A90891-D1B8-4939-BB35-7B91F0F06ABA}" destId="{6F125A05-EEC1-4BD7-8FEF-3971A1702431}" srcOrd="0" destOrd="0" presId="urn:microsoft.com/office/officeart/2005/8/layout/orgChart1"/>
    <dgm:cxn modelId="{C01700BA-595A-4EE4-8640-22AE34D04C6D}" type="presParOf" srcId="{6F125A05-EEC1-4BD7-8FEF-3971A1702431}" destId="{F90FCF18-7732-4012-AF6B-73E0BE68E2E4}" srcOrd="0" destOrd="0" presId="urn:microsoft.com/office/officeart/2005/8/layout/orgChart1"/>
    <dgm:cxn modelId="{9F928D77-F5C3-4A3E-9A0C-01437999F913}" type="presParOf" srcId="{6F125A05-EEC1-4BD7-8FEF-3971A1702431}" destId="{B763C7F4-C841-49A0-94D0-00557A1EB662}" srcOrd="1" destOrd="0" presId="urn:microsoft.com/office/officeart/2005/8/layout/orgChart1"/>
    <dgm:cxn modelId="{8A9168E6-1A70-4A84-A497-CF2DCBCBD786}" type="presParOf" srcId="{37A90891-D1B8-4939-BB35-7B91F0F06ABA}" destId="{7AA1CE49-FC13-4182-9ACD-F353F9B81602}" srcOrd="1" destOrd="0" presId="urn:microsoft.com/office/officeart/2005/8/layout/orgChart1"/>
    <dgm:cxn modelId="{9EED4D34-B8D3-40C8-8616-49ED9DCF8BEB}" type="presParOf" srcId="{7AA1CE49-FC13-4182-9ACD-F353F9B81602}" destId="{AB8D66F6-5BCD-41E2-9791-2F1AACDBCE1A}" srcOrd="0" destOrd="0" presId="urn:microsoft.com/office/officeart/2005/8/layout/orgChart1"/>
    <dgm:cxn modelId="{4017EB92-09B4-4875-96D8-B2404DE4C387}" type="presParOf" srcId="{7AA1CE49-FC13-4182-9ACD-F353F9B81602}" destId="{983B5D3C-4E92-4334-A681-73F2CDBFB3CC}" srcOrd="1" destOrd="0" presId="urn:microsoft.com/office/officeart/2005/8/layout/orgChart1"/>
    <dgm:cxn modelId="{30958D01-F5B6-4336-85B2-C443EAFE5737}" type="presParOf" srcId="{983B5D3C-4E92-4334-A681-73F2CDBFB3CC}" destId="{3A2CBEFE-7AB0-4DC8-8B39-46EBD5B34C27}" srcOrd="0" destOrd="0" presId="urn:microsoft.com/office/officeart/2005/8/layout/orgChart1"/>
    <dgm:cxn modelId="{A5A2A0BA-2D0E-430A-A8E5-0147FFD44D37}" type="presParOf" srcId="{3A2CBEFE-7AB0-4DC8-8B39-46EBD5B34C27}" destId="{566E1AD8-7EC2-4443-98AE-9F62D069CD60}" srcOrd="0" destOrd="0" presId="urn:microsoft.com/office/officeart/2005/8/layout/orgChart1"/>
    <dgm:cxn modelId="{40FF923B-B67C-47C2-96FE-FCCFC95AC852}" type="presParOf" srcId="{3A2CBEFE-7AB0-4DC8-8B39-46EBD5B34C27}" destId="{865603B8-EDCF-4A61-B8F7-4A2C12BCE262}" srcOrd="1" destOrd="0" presId="urn:microsoft.com/office/officeart/2005/8/layout/orgChart1"/>
    <dgm:cxn modelId="{0A2DF968-48E0-4CFE-B01E-CCB6BDA147D3}" type="presParOf" srcId="{983B5D3C-4E92-4334-A681-73F2CDBFB3CC}" destId="{A988F32F-92A1-4698-AE8B-8152017997B3}" srcOrd="1" destOrd="0" presId="urn:microsoft.com/office/officeart/2005/8/layout/orgChart1"/>
    <dgm:cxn modelId="{ECDDF484-0DA0-4CA2-910A-6819F9067832}" type="presParOf" srcId="{983B5D3C-4E92-4334-A681-73F2CDBFB3CC}" destId="{00C8E9E1-D4D0-43E5-BBFA-8FACC25C1593}" srcOrd="2" destOrd="0" presId="urn:microsoft.com/office/officeart/2005/8/layout/orgChart1"/>
    <dgm:cxn modelId="{B5139E68-B370-416C-AEFA-6D43BDEDDE49}" type="presParOf" srcId="{7AA1CE49-FC13-4182-9ACD-F353F9B81602}" destId="{7D8B2F52-31D1-4511-808A-D379B824245F}" srcOrd="2" destOrd="0" presId="urn:microsoft.com/office/officeart/2005/8/layout/orgChart1"/>
    <dgm:cxn modelId="{9ADC2D42-E217-47BB-8446-CBA3FA98D34D}" type="presParOf" srcId="{7AA1CE49-FC13-4182-9ACD-F353F9B81602}" destId="{8E3C038A-43B8-4071-884C-837BA612C528}" srcOrd="3" destOrd="0" presId="urn:microsoft.com/office/officeart/2005/8/layout/orgChart1"/>
    <dgm:cxn modelId="{0E2E69C6-F80A-4984-A040-49F15697FFB1}" type="presParOf" srcId="{8E3C038A-43B8-4071-884C-837BA612C528}" destId="{A662FEDE-76AD-477E-B86E-B28851D89F9B}" srcOrd="0" destOrd="0" presId="urn:microsoft.com/office/officeart/2005/8/layout/orgChart1"/>
    <dgm:cxn modelId="{3D4D3C98-305E-44BD-BDAC-682969F4B07B}" type="presParOf" srcId="{A662FEDE-76AD-477E-B86E-B28851D89F9B}" destId="{71CDD5CD-64D3-4F47-ADD6-25C5A257457C}" srcOrd="0" destOrd="0" presId="urn:microsoft.com/office/officeart/2005/8/layout/orgChart1"/>
    <dgm:cxn modelId="{29266D9C-2104-4C2E-B5B0-F7B4BCACD0CD}" type="presParOf" srcId="{A662FEDE-76AD-477E-B86E-B28851D89F9B}" destId="{F4DF658C-281B-43EE-8380-93562695D74C}" srcOrd="1" destOrd="0" presId="urn:microsoft.com/office/officeart/2005/8/layout/orgChart1"/>
    <dgm:cxn modelId="{D22AC536-0F26-4B58-84C0-4D712676092F}" type="presParOf" srcId="{8E3C038A-43B8-4071-884C-837BA612C528}" destId="{6AEA7C57-4652-40D6-8D53-202CB9C9233B}" srcOrd="1" destOrd="0" presId="urn:microsoft.com/office/officeart/2005/8/layout/orgChart1"/>
    <dgm:cxn modelId="{2B2613C2-F0A9-449D-9831-03661C5E89A2}" type="presParOf" srcId="{8E3C038A-43B8-4071-884C-837BA612C528}" destId="{7516BECE-6A89-4D1F-B38E-9E8331884558}" srcOrd="2" destOrd="0" presId="urn:microsoft.com/office/officeart/2005/8/layout/orgChart1"/>
    <dgm:cxn modelId="{089A9C83-DB6D-4663-B924-A6919C1540A0}" type="presParOf" srcId="{7AA1CE49-FC13-4182-9ACD-F353F9B81602}" destId="{30D86B12-13F1-4772-89B1-5C666B243800}" srcOrd="4" destOrd="0" presId="urn:microsoft.com/office/officeart/2005/8/layout/orgChart1"/>
    <dgm:cxn modelId="{131A0F82-A274-4A8A-83B4-B0BFEE3BA31D}" type="presParOf" srcId="{7AA1CE49-FC13-4182-9ACD-F353F9B81602}" destId="{FCF03D69-C9D0-45C7-8F15-4C1ABAA2873F}" srcOrd="5" destOrd="0" presId="urn:microsoft.com/office/officeart/2005/8/layout/orgChart1"/>
    <dgm:cxn modelId="{0D58837B-5C22-4F2A-82B8-E7CF8CD21093}" type="presParOf" srcId="{FCF03D69-C9D0-45C7-8F15-4C1ABAA2873F}" destId="{AF980FF0-4993-40B4-82EE-F19DC1C32E68}" srcOrd="0" destOrd="0" presId="urn:microsoft.com/office/officeart/2005/8/layout/orgChart1"/>
    <dgm:cxn modelId="{7EB72CA2-709B-49D1-BC1C-B6A11178D87D}" type="presParOf" srcId="{AF980FF0-4993-40B4-82EE-F19DC1C32E68}" destId="{2D39FE24-5D46-401F-A55A-98BE4D15C1B9}" srcOrd="0" destOrd="0" presId="urn:microsoft.com/office/officeart/2005/8/layout/orgChart1"/>
    <dgm:cxn modelId="{AB382B35-8906-4802-8876-31E34D9E5395}" type="presParOf" srcId="{AF980FF0-4993-40B4-82EE-F19DC1C32E68}" destId="{76E8BCE4-627D-433D-8030-FB1552AFD042}" srcOrd="1" destOrd="0" presId="urn:microsoft.com/office/officeart/2005/8/layout/orgChart1"/>
    <dgm:cxn modelId="{59A191A4-FE0E-4144-8929-DA5D57CC76AD}" type="presParOf" srcId="{FCF03D69-C9D0-45C7-8F15-4C1ABAA2873F}" destId="{092B691B-F6A9-4C45-8579-3A9AA0D57CCA}" srcOrd="1" destOrd="0" presId="urn:microsoft.com/office/officeart/2005/8/layout/orgChart1"/>
    <dgm:cxn modelId="{DCCEB2E9-8C52-4D7D-8B88-CA7BAD378874}" type="presParOf" srcId="{FCF03D69-C9D0-45C7-8F15-4C1ABAA2873F}" destId="{0FE8D4F6-290B-42AB-A087-D1A1E87A3438}" srcOrd="2" destOrd="0" presId="urn:microsoft.com/office/officeart/2005/8/layout/orgChart1"/>
    <dgm:cxn modelId="{6A9E6C54-E4CB-439D-8D51-3A6881AC8E3F}" type="presParOf" srcId="{37A90891-D1B8-4939-BB35-7B91F0F06ABA}" destId="{5D53B281-B25C-4760-AC82-5CD327B6A6C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027D97-DBE6-440D-8263-E71A0060ACB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C6E8CEB-9A1F-4E25-9936-912EA5B571E9}">
      <dgm:prSet/>
      <dgm:spPr/>
      <dgm:t>
        <a:bodyPr/>
        <a:lstStyle/>
        <a:p>
          <a:r>
            <a:rPr lang="en-US" b="0" dirty="0"/>
            <a:t>Mixed-Methods Approach</a:t>
          </a:r>
        </a:p>
      </dgm:t>
    </dgm:pt>
    <dgm:pt modelId="{C0BF12DD-B42C-4F7D-BA35-797743728CB4}" type="parTrans" cxnId="{60954310-3E6A-4D9C-B4B5-C2DB2A8DE0D0}">
      <dgm:prSet/>
      <dgm:spPr/>
      <dgm:t>
        <a:bodyPr/>
        <a:lstStyle/>
        <a:p>
          <a:endParaRPr lang="en-US"/>
        </a:p>
      </dgm:t>
    </dgm:pt>
    <dgm:pt modelId="{F0DB0182-0BF4-496C-8013-6CDC2E07DCE2}" type="sibTrans" cxnId="{60954310-3E6A-4D9C-B4B5-C2DB2A8DE0D0}">
      <dgm:prSet/>
      <dgm:spPr/>
      <dgm:t>
        <a:bodyPr/>
        <a:lstStyle/>
        <a:p>
          <a:endParaRPr lang="en-US"/>
        </a:p>
      </dgm:t>
    </dgm:pt>
    <dgm:pt modelId="{6C2F878D-89DB-4FC8-8B85-30AB8EBF4F4E}">
      <dgm:prSet/>
      <dgm:spPr/>
      <dgm:t>
        <a:bodyPr/>
        <a:lstStyle/>
        <a:p>
          <a:r>
            <a:rPr lang="en-US"/>
            <a:t>Combines quantitative and qualitative research methods to provide a comprehensive analysis.</a:t>
          </a:r>
        </a:p>
      </dgm:t>
    </dgm:pt>
    <dgm:pt modelId="{5F04EED3-AA71-42DA-BEEA-3522D3B96959}" type="parTrans" cxnId="{9046655B-9C34-4857-A46D-3D75EADCB3A5}">
      <dgm:prSet/>
      <dgm:spPr/>
      <dgm:t>
        <a:bodyPr/>
        <a:lstStyle/>
        <a:p>
          <a:endParaRPr lang="en-US"/>
        </a:p>
      </dgm:t>
    </dgm:pt>
    <dgm:pt modelId="{4A0B4AFD-EA0A-4F0B-A6BE-A4A2B9A91198}" type="sibTrans" cxnId="{9046655B-9C34-4857-A46D-3D75EADCB3A5}">
      <dgm:prSet/>
      <dgm:spPr/>
      <dgm:t>
        <a:bodyPr/>
        <a:lstStyle/>
        <a:p>
          <a:endParaRPr lang="en-US"/>
        </a:p>
      </dgm:t>
    </dgm:pt>
    <dgm:pt modelId="{6F9AD5CB-1FF5-428A-93F2-F66086400502}">
      <dgm:prSet/>
      <dgm:spPr/>
      <dgm:t>
        <a:bodyPr/>
        <a:lstStyle/>
        <a:p>
          <a:r>
            <a:rPr lang="en-US"/>
            <a:t>Quantitative data will be collected through structured questionnaires, while qualitative data will be gathered via semi-structured interviews.</a:t>
          </a:r>
        </a:p>
      </dgm:t>
    </dgm:pt>
    <dgm:pt modelId="{BBAFB736-8AD3-457D-BFD8-AD8CF16348A2}" type="parTrans" cxnId="{D2621C35-0A85-4EC4-B1ED-7718E0B0E756}">
      <dgm:prSet/>
      <dgm:spPr/>
      <dgm:t>
        <a:bodyPr/>
        <a:lstStyle/>
        <a:p>
          <a:endParaRPr lang="en-US"/>
        </a:p>
      </dgm:t>
    </dgm:pt>
    <dgm:pt modelId="{9949EFCA-B7F1-487D-80EF-9EB366C83D43}" type="sibTrans" cxnId="{D2621C35-0A85-4EC4-B1ED-7718E0B0E756}">
      <dgm:prSet/>
      <dgm:spPr/>
      <dgm:t>
        <a:bodyPr/>
        <a:lstStyle/>
        <a:p>
          <a:endParaRPr lang="en-US"/>
        </a:p>
      </dgm:t>
    </dgm:pt>
    <dgm:pt modelId="{7685574E-7334-4E35-BCAC-B057F129347B}">
      <dgm:prSet/>
      <dgm:spPr/>
      <dgm:t>
        <a:bodyPr/>
        <a:lstStyle/>
        <a:p>
          <a:r>
            <a:rPr lang="en-US"/>
            <a:t>Reasons for Choosing a Mixed-Methods Approach:</a:t>
          </a:r>
        </a:p>
      </dgm:t>
    </dgm:pt>
    <dgm:pt modelId="{73E6FD81-F3BD-45F8-BFFF-F457271993FB}" type="parTrans" cxnId="{616A81AD-BDC0-497A-942D-F56B81404FA5}">
      <dgm:prSet/>
      <dgm:spPr/>
      <dgm:t>
        <a:bodyPr/>
        <a:lstStyle/>
        <a:p>
          <a:endParaRPr lang="en-US"/>
        </a:p>
      </dgm:t>
    </dgm:pt>
    <dgm:pt modelId="{733DF33B-EB4F-4839-957D-AE5E18B84999}" type="sibTrans" cxnId="{616A81AD-BDC0-497A-942D-F56B81404FA5}">
      <dgm:prSet/>
      <dgm:spPr/>
      <dgm:t>
        <a:bodyPr/>
        <a:lstStyle/>
        <a:p>
          <a:endParaRPr lang="en-US"/>
        </a:p>
      </dgm:t>
    </dgm:pt>
    <dgm:pt modelId="{21FAA005-CC83-4685-BBBD-F2524DF01459}">
      <dgm:prSet/>
      <dgm:spPr/>
      <dgm:t>
        <a:bodyPr/>
        <a:lstStyle/>
        <a:p>
          <a:r>
            <a:rPr lang="en-US"/>
            <a:t>Quantitative methods offer measurable, generalizable data.</a:t>
          </a:r>
        </a:p>
      </dgm:t>
    </dgm:pt>
    <dgm:pt modelId="{9480F158-0A3B-48C8-88A0-E3B930CCCB80}" type="parTrans" cxnId="{E1104BF2-192B-4641-AE39-239DC298A37B}">
      <dgm:prSet/>
      <dgm:spPr/>
      <dgm:t>
        <a:bodyPr/>
        <a:lstStyle/>
        <a:p>
          <a:endParaRPr lang="en-US"/>
        </a:p>
      </dgm:t>
    </dgm:pt>
    <dgm:pt modelId="{2987C452-A8D4-48CA-8E9E-B22535C56644}" type="sibTrans" cxnId="{E1104BF2-192B-4641-AE39-239DC298A37B}">
      <dgm:prSet/>
      <dgm:spPr/>
      <dgm:t>
        <a:bodyPr/>
        <a:lstStyle/>
        <a:p>
          <a:endParaRPr lang="en-US"/>
        </a:p>
      </dgm:t>
    </dgm:pt>
    <dgm:pt modelId="{62EE331C-36AF-4682-B8A6-BC68336E702D}">
      <dgm:prSet/>
      <dgm:spPr/>
      <dgm:t>
        <a:bodyPr/>
        <a:lstStyle/>
        <a:p>
          <a:r>
            <a:rPr lang="en-US"/>
            <a:t>Qualitative methods provide in-depth insights and contextual understanding.</a:t>
          </a:r>
        </a:p>
      </dgm:t>
    </dgm:pt>
    <dgm:pt modelId="{8E826A01-909E-44C4-9407-2BF78DA1AC5C}" type="parTrans" cxnId="{CF17BCD1-FB64-4B15-A932-AD83C15D80E4}">
      <dgm:prSet/>
      <dgm:spPr/>
      <dgm:t>
        <a:bodyPr/>
        <a:lstStyle/>
        <a:p>
          <a:endParaRPr lang="en-US"/>
        </a:p>
      </dgm:t>
    </dgm:pt>
    <dgm:pt modelId="{05FE499D-B85B-4C24-83EF-65116C6BAFBA}" type="sibTrans" cxnId="{CF17BCD1-FB64-4B15-A932-AD83C15D80E4}">
      <dgm:prSet/>
      <dgm:spPr/>
      <dgm:t>
        <a:bodyPr/>
        <a:lstStyle/>
        <a:p>
          <a:endParaRPr lang="en-US"/>
        </a:p>
      </dgm:t>
    </dgm:pt>
    <dgm:pt modelId="{BA6CD07D-FFAD-44C1-845B-E7494D9FDB93}">
      <dgm:prSet/>
      <dgm:spPr/>
      <dgm:t>
        <a:bodyPr/>
        <a:lstStyle/>
        <a:p>
          <a:r>
            <a:rPr lang="en-US"/>
            <a:t>Combining both methods allows for a holistic view, enhancing the depth and breadth of the research findings.</a:t>
          </a:r>
        </a:p>
      </dgm:t>
    </dgm:pt>
    <dgm:pt modelId="{33421B2A-A2C1-4D0D-BA18-A76DBC4FEA75}" type="parTrans" cxnId="{C993900A-37FB-4197-B87C-4C7BD821C73A}">
      <dgm:prSet/>
      <dgm:spPr/>
      <dgm:t>
        <a:bodyPr/>
        <a:lstStyle/>
        <a:p>
          <a:endParaRPr lang="en-US"/>
        </a:p>
      </dgm:t>
    </dgm:pt>
    <dgm:pt modelId="{20006B77-5D74-4CBA-80BA-05911F9AB096}" type="sibTrans" cxnId="{C993900A-37FB-4197-B87C-4C7BD821C73A}">
      <dgm:prSet/>
      <dgm:spPr/>
      <dgm:t>
        <a:bodyPr/>
        <a:lstStyle/>
        <a:p>
          <a:endParaRPr lang="en-US"/>
        </a:p>
      </dgm:t>
    </dgm:pt>
    <dgm:pt modelId="{03BC4F7B-E881-4D04-835E-31DA03F7D8F1}" type="pres">
      <dgm:prSet presAssocID="{42027D97-DBE6-440D-8263-E71A0060ACB9}" presName="linear" presStyleCnt="0">
        <dgm:presLayoutVars>
          <dgm:animLvl val="lvl"/>
          <dgm:resizeHandles val="exact"/>
        </dgm:presLayoutVars>
      </dgm:prSet>
      <dgm:spPr/>
    </dgm:pt>
    <dgm:pt modelId="{2E1AF709-94DD-4614-B40C-C6D52836D4A7}" type="pres">
      <dgm:prSet presAssocID="{0C6E8CEB-9A1F-4E25-9936-912EA5B571E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8D505BD-A57B-4583-89DF-3AB070413252}" type="pres">
      <dgm:prSet presAssocID="{0C6E8CEB-9A1F-4E25-9936-912EA5B571E9}" presName="childText" presStyleLbl="revTx" presStyleIdx="0" presStyleCnt="2">
        <dgm:presLayoutVars>
          <dgm:bulletEnabled val="1"/>
        </dgm:presLayoutVars>
      </dgm:prSet>
      <dgm:spPr/>
    </dgm:pt>
    <dgm:pt modelId="{EB061A3C-C7B7-4C2C-8427-1243F5B9CD12}" type="pres">
      <dgm:prSet presAssocID="{7685574E-7334-4E35-BCAC-B057F129347B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A1DEE21E-5400-470E-B60A-5F9D3C4ACD99}" type="pres">
      <dgm:prSet presAssocID="{7685574E-7334-4E35-BCAC-B057F129347B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C993900A-37FB-4197-B87C-4C7BD821C73A}" srcId="{7685574E-7334-4E35-BCAC-B057F129347B}" destId="{BA6CD07D-FFAD-44C1-845B-E7494D9FDB93}" srcOrd="2" destOrd="0" parTransId="{33421B2A-A2C1-4D0D-BA18-A76DBC4FEA75}" sibTransId="{20006B77-5D74-4CBA-80BA-05911F9AB096}"/>
    <dgm:cxn modelId="{60954310-3E6A-4D9C-B4B5-C2DB2A8DE0D0}" srcId="{42027D97-DBE6-440D-8263-E71A0060ACB9}" destId="{0C6E8CEB-9A1F-4E25-9936-912EA5B571E9}" srcOrd="0" destOrd="0" parTransId="{C0BF12DD-B42C-4F7D-BA35-797743728CB4}" sibTransId="{F0DB0182-0BF4-496C-8013-6CDC2E07DCE2}"/>
    <dgm:cxn modelId="{D0B3E912-6E95-47BF-B63D-E8511E76043B}" type="presOf" srcId="{6C2F878D-89DB-4FC8-8B85-30AB8EBF4F4E}" destId="{68D505BD-A57B-4583-89DF-3AB070413252}" srcOrd="0" destOrd="0" presId="urn:microsoft.com/office/officeart/2005/8/layout/vList2"/>
    <dgm:cxn modelId="{D2621C35-0A85-4EC4-B1ED-7718E0B0E756}" srcId="{0C6E8CEB-9A1F-4E25-9936-912EA5B571E9}" destId="{6F9AD5CB-1FF5-428A-93F2-F66086400502}" srcOrd="1" destOrd="0" parTransId="{BBAFB736-8AD3-457D-BFD8-AD8CF16348A2}" sibTransId="{9949EFCA-B7F1-487D-80EF-9EB366C83D43}"/>
    <dgm:cxn modelId="{9046655B-9C34-4857-A46D-3D75EADCB3A5}" srcId="{0C6E8CEB-9A1F-4E25-9936-912EA5B571E9}" destId="{6C2F878D-89DB-4FC8-8B85-30AB8EBF4F4E}" srcOrd="0" destOrd="0" parTransId="{5F04EED3-AA71-42DA-BEEA-3522D3B96959}" sibTransId="{4A0B4AFD-EA0A-4F0B-A6BE-A4A2B9A91198}"/>
    <dgm:cxn modelId="{54A2696E-CE7D-4210-827C-E30B7B3DC349}" type="presOf" srcId="{6F9AD5CB-1FF5-428A-93F2-F66086400502}" destId="{68D505BD-A57B-4583-89DF-3AB070413252}" srcOrd="0" destOrd="1" presId="urn:microsoft.com/office/officeart/2005/8/layout/vList2"/>
    <dgm:cxn modelId="{1B711E8B-AD59-422B-9611-F3BFA695A281}" type="presOf" srcId="{62EE331C-36AF-4682-B8A6-BC68336E702D}" destId="{A1DEE21E-5400-470E-B60A-5F9D3C4ACD99}" srcOrd="0" destOrd="1" presId="urn:microsoft.com/office/officeart/2005/8/layout/vList2"/>
    <dgm:cxn modelId="{6491DC95-34B8-4204-819A-04953B47EE3F}" type="presOf" srcId="{7685574E-7334-4E35-BCAC-B057F129347B}" destId="{EB061A3C-C7B7-4C2C-8427-1243F5B9CD12}" srcOrd="0" destOrd="0" presId="urn:microsoft.com/office/officeart/2005/8/layout/vList2"/>
    <dgm:cxn modelId="{59BF4798-CB1F-4F21-9121-4C4470B2DE62}" type="presOf" srcId="{21FAA005-CC83-4685-BBBD-F2524DF01459}" destId="{A1DEE21E-5400-470E-B60A-5F9D3C4ACD99}" srcOrd="0" destOrd="0" presId="urn:microsoft.com/office/officeart/2005/8/layout/vList2"/>
    <dgm:cxn modelId="{C8F79998-51A6-49D6-973E-2B2B80F73F9F}" type="presOf" srcId="{0C6E8CEB-9A1F-4E25-9936-912EA5B571E9}" destId="{2E1AF709-94DD-4614-B40C-C6D52836D4A7}" srcOrd="0" destOrd="0" presId="urn:microsoft.com/office/officeart/2005/8/layout/vList2"/>
    <dgm:cxn modelId="{616A81AD-BDC0-497A-942D-F56B81404FA5}" srcId="{42027D97-DBE6-440D-8263-E71A0060ACB9}" destId="{7685574E-7334-4E35-BCAC-B057F129347B}" srcOrd="1" destOrd="0" parTransId="{73E6FD81-F3BD-45F8-BFFF-F457271993FB}" sibTransId="{733DF33B-EB4F-4839-957D-AE5E18B84999}"/>
    <dgm:cxn modelId="{CF17BCD1-FB64-4B15-A932-AD83C15D80E4}" srcId="{7685574E-7334-4E35-BCAC-B057F129347B}" destId="{62EE331C-36AF-4682-B8A6-BC68336E702D}" srcOrd="1" destOrd="0" parTransId="{8E826A01-909E-44C4-9407-2BF78DA1AC5C}" sibTransId="{05FE499D-B85B-4C24-83EF-65116C6BAFBA}"/>
    <dgm:cxn modelId="{998BFED2-E9F7-4D7E-BF90-118E1E8AD513}" type="presOf" srcId="{42027D97-DBE6-440D-8263-E71A0060ACB9}" destId="{03BC4F7B-E881-4D04-835E-31DA03F7D8F1}" srcOrd="0" destOrd="0" presId="urn:microsoft.com/office/officeart/2005/8/layout/vList2"/>
    <dgm:cxn modelId="{E1104BF2-192B-4641-AE39-239DC298A37B}" srcId="{7685574E-7334-4E35-BCAC-B057F129347B}" destId="{21FAA005-CC83-4685-BBBD-F2524DF01459}" srcOrd="0" destOrd="0" parTransId="{9480F158-0A3B-48C8-88A0-E3B930CCCB80}" sibTransId="{2987C452-A8D4-48CA-8E9E-B22535C56644}"/>
    <dgm:cxn modelId="{451457F4-303B-4AF5-AC6D-85147B677D19}" type="presOf" srcId="{BA6CD07D-FFAD-44C1-845B-E7494D9FDB93}" destId="{A1DEE21E-5400-470E-B60A-5F9D3C4ACD99}" srcOrd="0" destOrd="2" presId="urn:microsoft.com/office/officeart/2005/8/layout/vList2"/>
    <dgm:cxn modelId="{D61DA5D8-CE59-4026-BC3A-60084E62211F}" type="presParOf" srcId="{03BC4F7B-E881-4D04-835E-31DA03F7D8F1}" destId="{2E1AF709-94DD-4614-B40C-C6D52836D4A7}" srcOrd="0" destOrd="0" presId="urn:microsoft.com/office/officeart/2005/8/layout/vList2"/>
    <dgm:cxn modelId="{62840628-616A-4AA8-9D9F-865998460E63}" type="presParOf" srcId="{03BC4F7B-E881-4D04-835E-31DA03F7D8F1}" destId="{68D505BD-A57B-4583-89DF-3AB070413252}" srcOrd="1" destOrd="0" presId="urn:microsoft.com/office/officeart/2005/8/layout/vList2"/>
    <dgm:cxn modelId="{E5FE8762-3AF5-4825-AEC6-7072BE1FBA75}" type="presParOf" srcId="{03BC4F7B-E881-4D04-835E-31DA03F7D8F1}" destId="{EB061A3C-C7B7-4C2C-8427-1243F5B9CD12}" srcOrd="2" destOrd="0" presId="urn:microsoft.com/office/officeart/2005/8/layout/vList2"/>
    <dgm:cxn modelId="{1CFFD344-5169-419F-860C-AD15E63818C0}" type="presParOf" srcId="{03BC4F7B-E881-4D04-835E-31DA03F7D8F1}" destId="{A1DEE21E-5400-470E-B60A-5F9D3C4ACD99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FB9A2F3-CD37-461F-83E8-3EBB1246024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60BDCE5-96C5-4CDE-8E4B-7B011B4C0C5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bg1"/>
              </a:solidFill>
            </a:rPr>
            <a:t>The survey will consist of Likert scale questions designed to measure employee perceptions of various motivational strategies and their impact on productivity.</a:t>
          </a:r>
        </a:p>
      </dgm:t>
    </dgm:pt>
    <dgm:pt modelId="{3C4D9B75-A945-4851-A61B-CF6611CB63EC}" type="parTrans" cxnId="{CE970A00-7838-4FFC-8F1C-A1439F2254B3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5D1EE300-9C7A-4B75-8D1C-F84200CB3F48}" type="sibTrans" cxnId="{CE970A00-7838-4FFC-8F1C-A1439F2254B3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6D64663D-CE87-4050-AD8B-21597AEE6EC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bg1"/>
              </a:solidFill>
            </a:rPr>
            <a:t>Questions will cover areas such as feedback frequency, recognition, career development, and overall job satisfaction.</a:t>
          </a:r>
        </a:p>
      </dgm:t>
    </dgm:pt>
    <dgm:pt modelId="{D3D850A6-79C3-495B-B75A-934672E468D7}" type="parTrans" cxnId="{75B54956-2A61-4AEE-9032-C8C27ADA4290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40EBDC98-47F7-4E0B-927B-BB378ACA2471}" type="sibTrans" cxnId="{75B54956-2A61-4AEE-9032-C8C27ADA4290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3A0AF1AB-F33A-4EDE-A069-8365E9EC99B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bg1"/>
              </a:solidFill>
            </a:rPr>
            <a:t>Target Sample Size: 200 employees from various organizations to ensure a diverse and representative sample.</a:t>
          </a:r>
        </a:p>
      </dgm:t>
    </dgm:pt>
    <dgm:pt modelId="{ED7AD66E-3548-4F9A-A8F3-48AF2D966F25}" type="parTrans" cxnId="{84FD0CE0-FFE9-4023-9686-86CBC56BF8C3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83E7B461-5942-41FF-8D9E-EFB4E56A60F0}" type="sibTrans" cxnId="{84FD0CE0-FFE9-4023-9686-86CBC56BF8C3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1DAEBD59-1510-45BE-B911-E33324C0363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bg1"/>
              </a:solidFill>
            </a:rPr>
            <a:t>Quantitative Data allows for statistical analysis to identify trends and correlations.</a:t>
          </a:r>
        </a:p>
      </dgm:t>
    </dgm:pt>
    <dgm:pt modelId="{B2BACC97-0701-4C1C-BBD8-CDE5FD74E187}" type="parTrans" cxnId="{17FA4762-1089-4237-BF59-BE4FCA08B2BF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B7AD1AF6-2FAB-4665-B0D4-D4E333E1EB7B}" type="sibTrans" cxnId="{17FA4762-1089-4237-BF59-BE4FCA08B2BF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00F2644D-8878-43B3-A442-A5805B69FD2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bg1"/>
              </a:solidFill>
            </a:rPr>
            <a:t>Provides a broad overview of the effectiveness of different motivational strategies.</a:t>
          </a:r>
        </a:p>
      </dgm:t>
    </dgm:pt>
    <dgm:pt modelId="{813C8F05-EAFD-425F-BEB2-ABC71B0C3637}" type="parTrans" cxnId="{F5B84850-69F9-4B0C-BC2D-065CE9204CA0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4E317A6E-2CFD-436B-BA4F-C5AA43B300A0}" type="sibTrans" cxnId="{F5B84850-69F9-4B0C-BC2D-065CE9204CA0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4A72E1BC-A385-4AF3-BC36-0FC7481A725B}" type="pres">
      <dgm:prSet presAssocID="{3FB9A2F3-CD37-461F-83E8-3EBB12460243}" presName="root" presStyleCnt="0">
        <dgm:presLayoutVars>
          <dgm:dir/>
          <dgm:resizeHandles val="exact"/>
        </dgm:presLayoutVars>
      </dgm:prSet>
      <dgm:spPr/>
    </dgm:pt>
    <dgm:pt modelId="{766BDAA7-6866-4701-96CC-B5C2E1964512}" type="pres">
      <dgm:prSet presAssocID="{760BDCE5-96C5-4CDE-8E4B-7B011B4C0C58}" presName="compNode" presStyleCnt="0"/>
      <dgm:spPr/>
    </dgm:pt>
    <dgm:pt modelId="{5D4546B9-86D0-4674-9972-64B9CCA6235D}" type="pres">
      <dgm:prSet presAssocID="{760BDCE5-96C5-4CDE-8E4B-7B011B4C0C58}" presName="bgRect" presStyleLbl="bgShp" presStyleIdx="0" presStyleCnt="5"/>
      <dgm:spPr/>
    </dgm:pt>
    <dgm:pt modelId="{31ED105C-6067-4891-AB2B-99CB0DBEB399}" type="pres">
      <dgm:prSet presAssocID="{760BDCE5-96C5-4CDE-8E4B-7B011B4C0C5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5018539-9AFD-471A-B137-FB3CA022754F}" type="pres">
      <dgm:prSet presAssocID="{760BDCE5-96C5-4CDE-8E4B-7B011B4C0C58}" presName="spaceRect" presStyleCnt="0"/>
      <dgm:spPr/>
    </dgm:pt>
    <dgm:pt modelId="{98A8C6BA-62EB-40C1-ACFD-7B6A6A5BCD34}" type="pres">
      <dgm:prSet presAssocID="{760BDCE5-96C5-4CDE-8E4B-7B011B4C0C58}" presName="parTx" presStyleLbl="revTx" presStyleIdx="0" presStyleCnt="5">
        <dgm:presLayoutVars>
          <dgm:chMax val="0"/>
          <dgm:chPref val="0"/>
        </dgm:presLayoutVars>
      </dgm:prSet>
      <dgm:spPr/>
    </dgm:pt>
    <dgm:pt modelId="{44CB647A-DA6B-40C1-BA3C-452778976AE4}" type="pres">
      <dgm:prSet presAssocID="{5D1EE300-9C7A-4B75-8D1C-F84200CB3F48}" presName="sibTrans" presStyleCnt="0"/>
      <dgm:spPr/>
    </dgm:pt>
    <dgm:pt modelId="{92522ADB-C318-4795-94D5-15FD7DB4CC31}" type="pres">
      <dgm:prSet presAssocID="{6D64663D-CE87-4050-AD8B-21597AEE6EC5}" presName="compNode" presStyleCnt="0"/>
      <dgm:spPr/>
    </dgm:pt>
    <dgm:pt modelId="{34556D27-4EAE-4768-817B-E679C767F614}" type="pres">
      <dgm:prSet presAssocID="{6D64663D-CE87-4050-AD8B-21597AEE6EC5}" presName="bgRect" presStyleLbl="bgShp" presStyleIdx="1" presStyleCnt="5"/>
      <dgm:spPr/>
    </dgm:pt>
    <dgm:pt modelId="{E0FDACB0-7FE3-4031-A924-C01E95A4E82D}" type="pres">
      <dgm:prSet presAssocID="{6D64663D-CE87-4050-AD8B-21597AEE6EC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7C446CBA-7B14-4EA2-85B9-40DED1DCAD95}" type="pres">
      <dgm:prSet presAssocID="{6D64663D-CE87-4050-AD8B-21597AEE6EC5}" presName="spaceRect" presStyleCnt="0"/>
      <dgm:spPr/>
    </dgm:pt>
    <dgm:pt modelId="{AD98AA39-A762-4085-A19A-3AEB4347CA37}" type="pres">
      <dgm:prSet presAssocID="{6D64663D-CE87-4050-AD8B-21597AEE6EC5}" presName="parTx" presStyleLbl="revTx" presStyleIdx="1" presStyleCnt="5">
        <dgm:presLayoutVars>
          <dgm:chMax val="0"/>
          <dgm:chPref val="0"/>
        </dgm:presLayoutVars>
      </dgm:prSet>
      <dgm:spPr/>
    </dgm:pt>
    <dgm:pt modelId="{CAE8A0D5-0492-4E10-BB5D-34DFEC3510C3}" type="pres">
      <dgm:prSet presAssocID="{40EBDC98-47F7-4E0B-927B-BB378ACA2471}" presName="sibTrans" presStyleCnt="0"/>
      <dgm:spPr/>
    </dgm:pt>
    <dgm:pt modelId="{9C8E83B6-32C8-4801-AAAC-5F065F4143B3}" type="pres">
      <dgm:prSet presAssocID="{3A0AF1AB-F33A-4EDE-A069-8365E9EC99B1}" presName="compNode" presStyleCnt="0"/>
      <dgm:spPr/>
    </dgm:pt>
    <dgm:pt modelId="{8D43911D-3551-41EA-A4DA-0BD0E33C1E70}" type="pres">
      <dgm:prSet presAssocID="{3A0AF1AB-F33A-4EDE-A069-8365E9EC99B1}" presName="bgRect" presStyleLbl="bgShp" presStyleIdx="2" presStyleCnt="5"/>
      <dgm:spPr/>
    </dgm:pt>
    <dgm:pt modelId="{8BFDD86B-B747-4280-9311-6B20AED44F46}" type="pres">
      <dgm:prSet presAssocID="{3A0AF1AB-F33A-4EDE-A069-8365E9EC99B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D7D58CF2-2B04-47A5-B9F6-DFBAADA4D059}" type="pres">
      <dgm:prSet presAssocID="{3A0AF1AB-F33A-4EDE-A069-8365E9EC99B1}" presName="spaceRect" presStyleCnt="0"/>
      <dgm:spPr/>
    </dgm:pt>
    <dgm:pt modelId="{9B59C999-3033-418E-B9A6-705C087DF030}" type="pres">
      <dgm:prSet presAssocID="{3A0AF1AB-F33A-4EDE-A069-8365E9EC99B1}" presName="parTx" presStyleLbl="revTx" presStyleIdx="2" presStyleCnt="5">
        <dgm:presLayoutVars>
          <dgm:chMax val="0"/>
          <dgm:chPref val="0"/>
        </dgm:presLayoutVars>
      </dgm:prSet>
      <dgm:spPr/>
    </dgm:pt>
    <dgm:pt modelId="{72AF8DA5-A9DD-4E5C-95EC-5EDB72E45531}" type="pres">
      <dgm:prSet presAssocID="{83E7B461-5942-41FF-8D9E-EFB4E56A60F0}" presName="sibTrans" presStyleCnt="0"/>
      <dgm:spPr/>
    </dgm:pt>
    <dgm:pt modelId="{1FC36A65-147C-4FDC-BC6D-634C833B81BF}" type="pres">
      <dgm:prSet presAssocID="{1DAEBD59-1510-45BE-B911-E33324C03634}" presName="compNode" presStyleCnt="0"/>
      <dgm:spPr/>
    </dgm:pt>
    <dgm:pt modelId="{451A50E3-C1BE-4D94-8353-532E08DED1E6}" type="pres">
      <dgm:prSet presAssocID="{1DAEBD59-1510-45BE-B911-E33324C03634}" presName="bgRect" presStyleLbl="bgShp" presStyleIdx="3" presStyleCnt="5"/>
      <dgm:spPr/>
    </dgm:pt>
    <dgm:pt modelId="{BFC8F28E-FB98-4487-AA74-45615994D593}" type="pres">
      <dgm:prSet presAssocID="{1DAEBD59-1510-45BE-B911-E33324C0363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575C8A2C-E937-474C-91DC-5D4776DAAE45}" type="pres">
      <dgm:prSet presAssocID="{1DAEBD59-1510-45BE-B911-E33324C03634}" presName="spaceRect" presStyleCnt="0"/>
      <dgm:spPr/>
    </dgm:pt>
    <dgm:pt modelId="{A4B02569-2501-4295-91D5-7538FBEE5CEC}" type="pres">
      <dgm:prSet presAssocID="{1DAEBD59-1510-45BE-B911-E33324C03634}" presName="parTx" presStyleLbl="revTx" presStyleIdx="3" presStyleCnt="5">
        <dgm:presLayoutVars>
          <dgm:chMax val="0"/>
          <dgm:chPref val="0"/>
        </dgm:presLayoutVars>
      </dgm:prSet>
      <dgm:spPr/>
    </dgm:pt>
    <dgm:pt modelId="{F8C44B66-07F5-4841-84CB-1A66F22DA0D0}" type="pres">
      <dgm:prSet presAssocID="{B7AD1AF6-2FAB-4665-B0D4-D4E333E1EB7B}" presName="sibTrans" presStyleCnt="0"/>
      <dgm:spPr/>
    </dgm:pt>
    <dgm:pt modelId="{8C04D40E-E577-40F0-A4AA-CC937D15723A}" type="pres">
      <dgm:prSet presAssocID="{00F2644D-8878-43B3-A442-A5805B69FD20}" presName="compNode" presStyleCnt="0"/>
      <dgm:spPr/>
    </dgm:pt>
    <dgm:pt modelId="{C2DBE440-3D36-40BC-94BE-4C446EF855D6}" type="pres">
      <dgm:prSet presAssocID="{00F2644D-8878-43B3-A442-A5805B69FD20}" presName="bgRect" presStyleLbl="bgShp" presStyleIdx="4" presStyleCnt="5"/>
      <dgm:spPr/>
    </dgm:pt>
    <dgm:pt modelId="{FCDA7427-4660-48F0-B6E0-3F844A01E8ED}" type="pres">
      <dgm:prSet presAssocID="{00F2644D-8878-43B3-A442-A5805B69FD2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798C4866-3624-4AF5-9899-53DB74D1B1F4}" type="pres">
      <dgm:prSet presAssocID="{00F2644D-8878-43B3-A442-A5805B69FD20}" presName="spaceRect" presStyleCnt="0"/>
      <dgm:spPr/>
    </dgm:pt>
    <dgm:pt modelId="{0FBDE805-B639-4AD9-8A13-71154BB9A4C5}" type="pres">
      <dgm:prSet presAssocID="{00F2644D-8878-43B3-A442-A5805B69FD2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E970A00-7838-4FFC-8F1C-A1439F2254B3}" srcId="{3FB9A2F3-CD37-461F-83E8-3EBB12460243}" destId="{760BDCE5-96C5-4CDE-8E4B-7B011B4C0C58}" srcOrd="0" destOrd="0" parTransId="{3C4D9B75-A945-4851-A61B-CF6611CB63EC}" sibTransId="{5D1EE300-9C7A-4B75-8D1C-F84200CB3F48}"/>
    <dgm:cxn modelId="{38149E60-83D8-4C4C-A78F-31621AF8446C}" type="presOf" srcId="{760BDCE5-96C5-4CDE-8E4B-7B011B4C0C58}" destId="{98A8C6BA-62EB-40C1-ACFD-7B6A6A5BCD34}" srcOrd="0" destOrd="0" presId="urn:microsoft.com/office/officeart/2018/2/layout/IconVerticalSolidList"/>
    <dgm:cxn modelId="{17FA4762-1089-4237-BF59-BE4FCA08B2BF}" srcId="{3FB9A2F3-CD37-461F-83E8-3EBB12460243}" destId="{1DAEBD59-1510-45BE-B911-E33324C03634}" srcOrd="3" destOrd="0" parTransId="{B2BACC97-0701-4C1C-BBD8-CDE5FD74E187}" sibTransId="{B7AD1AF6-2FAB-4665-B0D4-D4E333E1EB7B}"/>
    <dgm:cxn modelId="{E53E4749-E8DB-4DBC-AA0F-00AD75C777AA}" type="presOf" srcId="{3A0AF1AB-F33A-4EDE-A069-8365E9EC99B1}" destId="{9B59C999-3033-418E-B9A6-705C087DF030}" srcOrd="0" destOrd="0" presId="urn:microsoft.com/office/officeart/2018/2/layout/IconVerticalSolidList"/>
    <dgm:cxn modelId="{BDCE2750-3A08-4117-AF8B-7CFAB9715551}" type="presOf" srcId="{00F2644D-8878-43B3-A442-A5805B69FD20}" destId="{0FBDE805-B639-4AD9-8A13-71154BB9A4C5}" srcOrd="0" destOrd="0" presId="urn:microsoft.com/office/officeart/2018/2/layout/IconVerticalSolidList"/>
    <dgm:cxn modelId="{F5B84850-69F9-4B0C-BC2D-065CE9204CA0}" srcId="{3FB9A2F3-CD37-461F-83E8-3EBB12460243}" destId="{00F2644D-8878-43B3-A442-A5805B69FD20}" srcOrd="4" destOrd="0" parTransId="{813C8F05-EAFD-425F-BEB2-ABC71B0C3637}" sibTransId="{4E317A6E-2CFD-436B-BA4F-C5AA43B300A0}"/>
    <dgm:cxn modelId="{F0353F51-FD70-4333-A258-D42F4F006388}" type="presOf" srcId="{3FB9A2F3-CD37-461F-83E8-3EBB12460243}" destId="{4A72E1BC-A385-4AF3-BC36-0FC7481A725B}" srcOrd="0" destOrd="0" presId="urn:microsoft.com/office/officeart/2018/2/layout/IconVerticalSolidList"/>
    <dgm:cxn modelId="{75B54956-2A61-4AEE-9032-C8C27ADA4290}" srcId="{3FB9A2F3-CD37-461F-83E8-3EBB12460243}" destId="{6D64663D-CE87-4050-AD8B-21597AEE6EC5}" srcOrd="1" destOrd="0" parTransId="{D3D850A6-79C3-495B-B75A-934672E468D7}" sibTransId="{40EBDC98-47F7-4E0B-927B-BB378ACA2471}"/>
    <dgm:cxn modelId="{56C46CC6-AD9E-4269-9769-4DC8C1EE92C5}" type="presOf" srcId="{6D64663D-CE87-4050-AD8B-21597AEE6EC5}" destId="{AD98AA39-A762-4085-A19A-3AEB4347CA37}" srcOrd="0" destOrd="0" presId="urn:microsoft.com/office/officeart/2018/2/layout/IconVerticalSolidList"/>
    <dgm:cxn modelId="{79B166D1-B9CD-411D-AB63-120865C2B7C8}" type="presOf" srcId="{1DAEBD59-1510-45BE-B911-E33324C03634}" destId="{A4B02569-2501-4295-91D5-7538FBEE5CEC}" srcOrd="0" destOrd="0" presId="urn:microsoft.com/office/officeart/2018/2/layout/IconVerticalSolidList"/>
    <dgm:cxn modelId="{84FD0CE0-FFE9-4023-9686-86CBC56BF8C3}" srcId="{3FB9A2F3-CD37-461F-83E8-3EBB12460243}" destId="{3A0AF1AB-F33A-4EDE-A069-8365E9EC99B1}" srcOrd="2" destOrd="0" parTransId="{ED7AD66E-3548-4F9A-A8F3-48AF2D966F25}" sibTransId="{83E7B461-5942-41FF-8D9E-EFB4E56A60F0}"/>
    <dgm:cxn modelId="{6FBDEC71-EA26-4F9E-B276-1AC0D44D1539}" type="presParOf" srcId="{4A72E1BC-A385-4AF3-BC36-0FC7481A725B}" destId="{766BDAA7-6866-4701-96CC-B5C2E1964512}" srcOrd="0" destOrd="0" presId="urn:microsoft.com/office/officeart/2018/2/layout/IconVerticalSolidList"/>
    <dgm:cxn modelId="{C71BDB93-59A5-4A09-BE26-2DDCCB1D3BAA}" type="presParOf" srcId="{766BDAA7-6866-4701-96CC-B5C2E1964512}" destId="{5D4546B9-86D0-4674-9972-64B9CCA6235D}" srcOrd="0" destOrd="0" presId="urn:microsoft.com/office/officeart/2018/2/layout/IconVerticalSolidList"/>
    <dgm:cxn modelId="{92BD6F43-0F4E-4014-A19D-5C69C005D184}" type="presParOf" srcId="{766BDAA7-6866-4701-96CC-B5C2E1964512}" destId="{31ED105C-6067-4891-AB2B-99CB0DBEB399}" srcOrd="1" destOrd="0" presId="urn:microsoft.com/office/officeart/2018/2/layout/IconVerticalSolidList"/>
    <dgm:cxn modelId="{71D119CB-668A-4914-B33A-4594177AA673}" type="presParOf" srcId="{766BDAA7-6866-4701-96CC-B5C2E1964512}" destId="{95018539-9AFD-471A-B137-FB3CA022754F}" srcOrd="2" destOrd="0" presId="urn:microsoft.com/office/officeart/2018/2/layout/IconVerticalSolidList"/>
    <dgm:cxn modelId="{AD4F16C4-B727-46F5-A2C7-E06D8C851D40}" type="presParOf" srcId="{766BDAA7-6866-4701-96CC-B5C2E1964512}" destId="{98A8C6BA-62EB-40C1-ACFD-7B6A6A5BCD34}" srcOrd="3" destOrd="0" presId="urn:microsoft.com/office/officeart/2018/2/layout/IconVerticalSolidList"/>
    <dgm:cxn modelId="{2503CA7A-3A91-420C-ABF0-4EFBE24AB192}" type="presParOf" srcId="{4A72E1BC-A385-4AF3-BC36-0FC7481A725B}" destId="{44CB647A-DA6B-40C1-BA3C-452778976AE4}" srcOrd="1" destOrd="0" presId="urn:microsoft.com/office/officeart/2018/2/layout/IconVerticalSolidList"/>
    <dgm:cxn modelId="{799DE463-F7B8-47B1-9DA0-8B78B55B88BA}" type="presParOf" srcId="{4A72E1BC-A385-4AF3-BC36-0FC7481A725B}" destId="{92522ADB-C318-4795-94D5-15FD7DB4CC31}" srcOrd="2" destOrd="0" presId="urn:microsoft.com/office/officeart/2018/2/layout/IconVerticalSolidList"/>
    <dgm:cxn modelId="{78230B0A-0D94-46F4-B751-A0480798B73A}" type="presParOf" srcId="{92522ADB-C318-4795-94D5-15FD7DB4CC31}" destId="{34556D27-4EAE-4768-817B-E679C767F614}" srcOrd="0" destOrd="0" presId="urn:microsoft.com/office/officeart/2018/2/layout/IconVerticalSolidList"/>
    <dgm:cxn modelId="{0E571AFE-D5B1-4754-94A2-F4CE9AA44889}" type="presParOf" srcId="{92522ADB-C318-4795-94D5-15FD7DB4CC31}" destId="{E0FDACB0-7FE3-4031-A924-C01E95A4E82D}" srcOrd="1" destOrd="0" presId="urn:microsoft.com/office/officeart/2018/2/layout/IconVerticalSolidList"/>
    <dgm:cxn modelId="{E06B905F-E9CF-4F90-A67E-3CBDB4E4047E}" type="presParOf" srcId="{92522ADB-C318-4795-94D5-15FD7DB4CC31}" destId="{7C446CBA-7B14-4EA2-85B9-40DED1DCAD95}" srcOrd="2" destOrd="0" presId="urn:microsoft.com/office/officeart/2018/2/layout/IconVerticalSolidList"/>
    <dgm:cxn modelId="{58B0173A-E3E4-4F32-BFCD-A9AF9F7E925B}" type="presParOf" srcId="{92522ADB-C318-4795-94D5-15FD7DB4CC31}" destId="{AD98AA39-A762-4085-A19A-3AEB4347CA37}" srcOrd="3" destOrd="0" presId="urn:microsoft.com/office/officeart/2018/2/layout/IconVerticalSolidList"/>
    <dgm:cxn modelId="{9A139FFE-FA8C-4DEB-9A21-E2A2C48C27CB}" type="presParOf" srcId="{4A72E1BC-A385-4AF3-BC36-0FC7481A725B}" destId="{CAE8A0D5-0492-4E10-BB5D-34DFEC3510C3}" srcOrd="3" destOrd="0" presId="urn:microsoft.com/office/officeart/2018/2/layout/IconVerticalSolidList"/>
    <dgm:cxn modelId="{1EE71268-E1A2-4732-8B3D-18B2B28A9989}" type="presParOf" srcId="{4A72E1BC-A385-4AF3-BC36-0FC7481A725B}" destId="{9C8E83B6-32C8-4801-AAAC-5F065F4143B3}" srcOrd="4" destOrd="0" presId="urn:microsoft.com/office/officeart/2018/2/layout/IconVerticalSolidList"/>
    <dgm:cxn modelId="{D810E00B-36EF-46B8-9AA5-E9F02064E89A}" type="presParOf" srcId="{9C8E83B6-32C8-4801-AAAC-5F065F4143B3}" destId="{8D43911D-3551-41EA-A4DA-0BD0E33C1E70}" srcOrd="0" destOrd="0" presId="urn:microsoft.com/office/officeart/2018/2/layout/IconVerticalSolidList"/>
    <dgm:cxn modelId="{B88E5761-26CC-4327-9D65-A453D9DA75D2}" type="presParOf" srcId="{9C8E83B6-32C8-4801-AAAC-5F065F4143B3}" destId="{8BFDD86B-B747-4280-9311-6B20AED44F46}" srcOrd="1" destOrd="0" presId="urn:microsoft.com/office/officeart/2018/2/layout/IconVerticalSolidList"/>
    <dgm:cxn modelId="{3D541FC8-5706-4463-BBE5-0DF678E9095D}" type="presParOf" srcId="{9C8E83B6-32C8-4801-AAAC-5F065F4143B3}" destId="{D7D58CF2-2B04-47A5-B9F6-DFBAADA4D059}" srcOrd="2" destOrd="0" presId="urn:microsoft.com/office/officeart/2018/2/layout/IconVerticalSolidList"/>
    <dgm:cxn modelId="{2D81F47B-BC2B-4DBC-B058-17DAD4C55A27}" type="presParOf" srcId="{9C8E83B6-32C8-4801-AAAC-5F065F4143B3}" destId="{9B59C999-3033-418E-B9A6-705C087DF030}" srcOrd="3" destOrd="0" presId="urn:microsoft.com/office/officeart/2018/2/layout/IconVerticalSolidList"/>
    <dgm:cxn modelId="{0F532B73-2B66-4DC7-BC8A-F5F4638BE447}" type="presParOf" srcId="{4A72E1BC-A385-4AF3-BC36-0FC7481A725B}" destId="{72AF8DA5-A9DD-4E5C-95EC-5EDB72E45531}" srcOrd="5" destOrd="0" presId="urn:microsoft.com/office/officeart/2018/2/layout/IconVerticalSolidList"/>
    <dgm:cxn modelId="{61A8951C-617D-4415-9AB9-3A4F1C80A59C}" type="presParOf" srcId="{4A72E1BC-A385-4AF3-BC36-0FC7481A725B}" destId="{1FC36A65-147C-4FDC-BC6D-634C833B81BF}" srcOrd="6" destOrd="0" presId="urn:microsoft.com/office/officeart/2018/2/layout/IconVerticalSolidList"/>
    <dgm:cxn modelId="{BA70816B-F203-4F43-9647-6C33B02CAB5F}" type="presParOf" srcId="{1FC36A65-147C-4FDC-BC6D-634C833B81BF}" destId="{451A50E3-C1BE-4D94-8353-532E08DED1E6}" srcOrd="0" destOrd="0" presId="urn:microsoft.com/office/officeart/2018/2/layout/IconVerticalSolidList"/>
    <dgm:cxn modelId="{D1A3C37A-5725-42A9-9EFD-EE308B54674C}" type="presParOf" srcId="{1FC36A65-147C-4FDC-BC6D-634C833B81BF}" destId="{BFC8F28E-FB98-4487-AA74-45615994D593}" srcOrd="1" destOrd="0" presId="urn:microsoft.com/office/officeart/2018/2/layout/IconVerticalSolidList"/>
    <dgm:cxn modelId="{DECDA5A0-FE8A-47A9-B9F3-86E52A7FB7C3}" type="presParOf" srcId="{1FC36A65-147C-4FDC-BC6D-634C833B81BF}" destId="{575C8A2C-E937-474C-91DC-5D4776DAAE45}" srcOrd="2" destOrd="0" presId="urn:microsoft.com/office/officeart/2018/2/layout/IconVerticalSolidList"/>
    <dgm:cxn modelId="{6BC598E1-D117-4A94-8699-397F4AE1A904}" type="presParOf" srcId="{1FC36A65-147C-4FDC-BC6D-634C833B81BF}" destId="{A4B02569-2501-4295-91D5-7538FBEE5CEC}" srcOrd="3" destOrd="0" presId="urn:microsoft.com/office/officeart/2018/2/layout/IconVerticalSolidList"/>
    <dgm:cxn modelId="{3DD3D042-5EF8-4444-95F3-D386201E2FB8}" type="presParOf" srcId="{4A72E1BC-A385-4AF3-BC36-0FC7481A725B}" destId="{F8C44B66-07F5-4841-84CB-1A66F22DA0D0}" srcOrd="7" destOrd="0" presId="urn:microsoft.com/office/officeart/2018/2/layout/IconVerticalSolidList"/>
    <dgm:cxn modelId="{FBF70942-FE27-46DD-88D0-F33809AACFC2}" type="presParOf" srcId="{4A72E1BC-A385-4AF3-BC36-0FC7481A725B}" destId="{8C04D40E-E577-40F0-A4AA-CC937D15723A}" srcOrd="8" destOrd="0" presId="urn:microsoft.com/office/officeart/2018/2/layout/IconVerticalSolidList"/>
    <dgm:cxn modelId="{00018529-DE6E-43C8-8D5A-1B47F21B7BD3}" type="presParOf" srcId="{8C04D40E-E577-40F0-A4AA-CC937D15723A}" destId="{C2DBE440-3D36-40BC-94BE-4C446EF855D6}" srcOrd="0" destOrd="0" presId="urn:microsoft.com/office/officeart/2018/2/layout/IconVerticalSolidList"/>
    <dgm:cxn modelId="{F6EFECD6-AEF6-4693-9491-9A1719FBD0CC}" type="presParOf" srcId="{8C04D40E-E577-40F0-A4AA-CC937D15723A}" destId="{FCDA7427-4660-48F0-B6E0-3F844A01E8ED}" srcOrd="1" destOrd="0" presId="urn:microsoft.com/office/officeart/2018/2/layout/IconVerticalSolidList"/>
    <dgm:cxn modelId="{19145A51-57FA-4632-949E-05A154DBE69F}" type="presParOf" srcId="{8C04D40E-E577-40F0-A4AA-CC937D15723A}" destId="{798C4866-3624-4AF5-9899-53DB74D1B1F4}" srcOrd="2" destOrd="0" presId="urn:microsoft.com/office/officeart/2018/2/layout/IconVerticalSolidList"/>
    <dgm:cxn modelId="{098DD074-9637-4184-876E-EFBF6EA77922}" type="presParOf" srcId="{8C04D40E-E577-40F0-A4AA-CC937D15723A}" destId="{0FBDE805-B639-4AD9-8A13-71154BB9A4C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F82C900-2E91-426A-8E50-5DA55F130DBA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13D77A8-A24C-4B95-BA9F-653B33235A65}">
      <dgm:prSet/>
      <dgm:spPr/>
      <dgm:t>
        <a:bodyPr/>
        <a:lstStyle/>
        <a:p>
          <a:r>
            <a:rPr lang="en-US"/>
            <a:t>In-depth interviews with managers to explore the strategies they use to motivate employees.</a:t>
          </a:r>
        </a:p>
      </dgm:t>
    </dgm:pt>
    <dgm:pt modelId="{5010AF6B-D35E-4F91-9E73-5453E70604E4}" type="parTrans" cxnId="{2ED9653B-41FB-4E76-81A7-D3C6192F0EE1}">
      <dgm:prSet/>
      <dgm:spPr/>
      <dgm:t>
        <a:bodyPr/>
        <a:lstStyle/>
        <a:p>
          <a:endParaRPr lang="en-US"/>
        </a:p>
      </dgm:t>
    </dgm:pt>
    <dgm:pt modelId="{07A42B35-2A02-4EDF-AE73-9F21AD83866D}" type="sibTrans" cxnId="{2ED9653B-41FB-4E76-81A7-D3C6192F0EE1}">
      <dgm:prSet/>
      <dgm:spPr/>
      <dgm:t>
        <a:bodyPr/>
        <a:lstStyle/>
        <a:p>
          <a:endParaRPr lang="en-US"/>
        </a:p>
      </dgm:t>
    </dgm:pt>
    <dgm:pt modelId="{E60F346D-EFCA-42C8-AE4C-CE5386420FFA}">
      <dgm:prSet/>
      <dgm:spPr/>
      <dgm:t>
        <a:bodyPr/>
        <a:lstStyle/>
        <a:p>
          <a:r>
            <a:rPr lang="en-US"/>
            <a:t>Questions will focus on the rationale behind their strategies, challenges faced, and perceived effectiveness.</a:t>
          </a:r>
        </a:p>
      </dgm:t>
    </dgm:pt>
    <dgm:pt modelId="{9F30F013-95C9-4243-84B3-DF2FC9F637C5}" type="parTrans" cxnId="{A4793DB5-1070-4E42-8E27-3AF97A55A9CA}">
      <dgm:prSet/>
      <dgm:spPr/>
      <dgm:t>
        <a:bodyPr/>
        <a:lstStyle/>
        <a:p>
          <a:endParaRPr lang="en-US"/>
        </a:p>
      </dgm:t>
    </dgm:pt>
    <dgm:pt modelId="{8A0BB6D6-AF72-4A70-9E10-E3E4619C550E}" type="sibTrans" cxnId="{A4793DB5-1070-4E42-8E27-3AF97A55A9CA}">
      <dgm:prSet/>
      <dgm:spPr/>
      <dgm:t>
        <a:bodyPr/>
        <a:lstStyle/>
        <a:p>
          <a:endParaRPr lang="en-US"/>
        </a:p>
      </dgm:t>
    </dgm:pt>
    <dgm:pt modelId="{D9D05665-2B73-4128-8617-F579280A3929}">
      <dgm:prSet/>
      <dgm:spPr/>
      <dgm:t>
        <a:bodyPr/>
        <a:lstStyle/>
        <a:p>
          <a:r>
            <a:rPr lang="en-US"/>
            <a:t>Target Sample Size: 20 managers from different organizations to gain a variety of perspectives.</a:t>
          </a:r>
        </a:p>
      </dgm:t>
    </dgm:pt>
    <dgm:pt modelId="{DA41D98F-F465-4360-87E6-2DE32603F5A6}" type="parTrans" cxnId="{CEEE8406-0D39-4FEA-AE45-E46FBD545CFA}">
      <dgm:prSet/>
      <dgm:spPr/>
      <dgm:t>
        <a:bodyPr/>
        <a:lstStyle/>
        <a:p>
          <a:endParaRPr lang="en-US"/>
        </a:p>
      </dgm:t>
    </dgm:pt>
    <dgm:pt modelId="{70B0E642-B98E-4CD2-8634-665AF08BECDA}" type="sibTrans" cxnId="{CEEE8406-0D39-4FEA-AE45-E46FBD545CFA}">
      <dgm:prSet/>
      <dgm:spPr/>
      <dgm:t>
        <a:bodyPr/>
        <a:lstStyle/>
        <a:p>
          <a:endParaRPr lang="en-US"/>
        </a:p>
      </dgm:t>
    </dgm:pt>
    <dgm:pt modelId="{9BEB4396-031D-47FE-8411-7AA752007AC0}">
      <dgm:prSet/>
      <dgm:spPr/>
      <dgm:t>
        <a:bodyPr/>
        <a:lstStyle/>
        <a:p>
          <a:r>
            <a:rPr lang="en-US"/>
            <a:t>Qualitative Data offers rich, detailed insights into the implementation and impact of motivational strategies.</a:t>
          </a:r>
        </a:p>
      </dgm:t>
    </dgm:pt>
    <dgm:pt modelId="{4677EBA5-A889-4965-9AA1-14A3393F0543}" type="parTrans" cxnId="{0BF43545-599C-4E3F-895F-6A4DEA7C6E3D}">
      <dgm:prSet/>
      <dgm:spPr/>
      <dgm:t>
        <a:bodyPr/>
        <a:lstStyle/>
        <a:p>
          <a:endParaRPr lang="en-US"/>
        </a:p>
      </dgm:t>
    </dgm:pt>
    <dgm:pt modelId="{8471B89C-90C7-41F1-97F1-6229E5795276}" type="sibTrans" cxnId="{0BF43545-599C-4E3F-895F-6A4DEA7C6E3D}">
      <dgm:prSet/>
      <dgm:spPr/>
      <dgm:t>
        <a:bodyPr/>
        <a:lstStyle/>
        <a:p>
          <a:endParaRPr lang="en-US"/>
        </a:p>
      </dgm:t>
    </dgm:pt>
    <dgm:pt modelId="{A594BB4F-054A-4FB5-9337-4FC42296B8E5}">
      <dgm:prSet/>
      <dgm:spPr/>
      <dgm:t>
        <a:bodyPr/>
        <a:lstStyle/>
        <a:p>
          <a:r>
            <a:rPr lang="en-US"/>
            <a:t>Helps to understand the context and nuances that quantitative data may not capture.</a:t>
          </a:r>
        </a:p>
      </dgm:t>
    </dgm:pt>
    <dgm:pt modelId="{E8665EE1-BB1C-4D80-90F3-1AE16A575C37}" type="parTrans" cxnId="{5AD5FB43-0169-4806-B034-B8BC11107086}">
      <dgm:prSet/>
      <dgm:spPr/>
      <dgm:t>
        <a:bodyPr/>
        <a:lstStyle/>
        <a:p>
          <a:endParaRPr lang="en-US"/>
        </a:p>
      </dgm:t>
    </dgm:pt>
    <dgm:pt modelId="{7A4BA567-DFB0-4861-AC83-26805ACFBB24}" type="sibTrans" cxnId="{5AD5FB43-0169-4806-B034-B8BC11107086}">
      <dgm:prSet/>
      <dgm:spPr/>
      <dgm:t>
        <a:bodyPr/>
        <a:lstStyle/>
        <a:p>
          <a:endParaRPr lang="en-US"/>
        </a:p>
      </dgm:t>
    </dgm:pt>
    <dgm:pt modelId="{DDCA0A2E-6B2C-480D-92D7-272622AC3E94}" type="pres">
      <dgm:prSet presAssocID="{9F82C900-2E91-426A-8E50-5DA55F130DBA}" presName="outerComposite" presStyleCnt="0">
        <dgm:presLayoutVars>
          <dgm:chMax val="5"/>
          <dgm:dir/>
          <dgm:resizeHandles val="exact"/>
        </dgm:presLayoutVars>
      </dgm:prSet>
      <dgm:spPr/>
    </dgm:pt>
    <dgm:pt modelId="{CCA1B43C-5C65-4818-8BBC-8CB54D5C51BB}" type="pres">
      <dgm:prSet presAssocID="{9F82C900-2E91-426A-8E50-5DA55F130DBA}" presName="dummyMaxCanvas" presStyleCnt="0">
        <dgm:presLayoutVars/>
      </dgm:prSet>
      <dgm:spPr/>
    </dgm:pt>
    <dgm:pt modelId="{3C37D46D-813D-4BD8-8CFB-4812CA11C071}" type="pres">
      <dgm:prSet presAssocID="{9F82C900-2E91-426A-8E50-5DA55F130DBA}" presName="FiveNodes_1" presStyleLbl="node1" presStyleIdx="0" presStyleCnt="5">
        <dgm:presLayoutVars>
          <dgm:bulletEnabled val="1"/>
        </dgm:presLayoutVars>
      </dgm:prSet>
      <dgm:spPr/>
    </dgm:pt>
    <dgm:pt modelId="{8D6A86C2-4D71-4A3F-8014-A5890D64DB4B}" type="pres">
      <dgm:prSet presAssocID="{9F82C900-2E91-426A-8E50-5DA55F130DBA}" presName="FiveNodes_2" presStyleLbl="node1" presStyleIdx="1" presStyleCnt="5">
        <dgm:presLayoutVars>
          <dgm:bulletEnabled val="1"/>
        </dgm:presLayoutVars>
      </dgm:prSet>
      <dgm:spPr/>
    </dgm:pt>
    <dgm:pt modelId="{6F28433F-12A1-4FA4-92C1-557EA39CD63F}" type="pres">
      <dgm:prSet presAssocID="{9F82C900-2E91-426A-8E50-5DA55F130DBA}" presName="FiveNodes_3" presStyleLbl="node1" presStyleIdx="2" presStyleCnt="5">
        <dgm:presLayoutVars>
          <dgm:bulletEnabled val="1"/>
        </dgm:presLayoutVars>
      </dgm:prSet>
      <dgm:spPr/>
    </dgm:pt>
    <dgm:pt modelId="{5B52721B-800F-4438-991A-8774D5B7B4F7}" type="pres">
      <dgm:prSet presAssocID="{9F82C900-2E91-426A-8E50-5DA55F130DBA}" presName="FiveNodes_4" presStyleLbl="node1" presStyleIdx="3" presStyleCnt="5">
        <dgm:presLayoutVars>
          <dgm:bulletEnabled val="1"/>
        </dgm:presLayoutVars>
      </dgm:prSet>
      <dgm:spPr/>
    </dgm:pt>
    <dgm:pt modelId="{CF7048BE-5E57-4EA2-92FA-AE7645624373}" type="pres">
      <dgm:prSet presAssocID="{9F82C900-2E91-426A-8E50-5DA55F130DBA}" presName="FiveNodes_5" presStyleLbl="node1" presStyleIdx="4" presStyleCnt="5">
        <dgm:presLayoutVars>
          <dgm:bulletEnabled val="1"/>
        </dgm:presLayoutVars>
      </dgm:prSet>
      <dgm:spPr/>
    </dgm:pt>
    <dgm:pt modelId="{16612472-F038-44FC-BFAF-137373769CE5}" type="pres">
      <dgm:prSet presAssocID="{9F82C900-2E91-426A-8E50-5DA55F130DBA}" presName="FiveConn_1-2" presStyleLbl="fgAccFollowNode1" presStyleIdx="0" presStyleCnt="4">
        <dgm:presLayoutVars>
          <dgm:bulletEnabled val="1"/>
        </dgm:presLayoutVars>
      </dgm:prSet>
      <dgm:spPr/>
    </dgm:pt>
    <dgm:pt modelId="{FAF62E03-E936-4F0E-A112-335329247CA1}" type="pres">
      <dgm:prSet presAssocID="{9F82C900-2E91-426A-8E50-5DA55F130DBA}" presName="FiveConn_2-3" presStyleLbl="fgAccFollowNode1" presStyleIdx="1" presStyleCnt="4">
        <dgm:presLayoutVars>
          <dgm:bulletEnabled val="1"/>
        </dgm:presLayoutVars>
      </dgm:prSet>
      <dgm:spPr/>
    </dgm:pt>
    <dgm:pt modelId="{4A7BFEA6-6417-4D2C-8941-41F4403F28EA}" type="pres">
      <dgm:prSet presAssocID="{9F82C900-2E91-426A-8E50-5DA55F130DBA}" presName="FiveConn_3-4" presStyleLbl="fgAccFollowNode1" presStyleIdx="2" presStyleCnt="4">
        <dgm:presLayoutVars>
          <dgm:bulletEnabled val="1"/>
        </dgm:presLayoutVars>
      </dgm:prSet>
      <dgm:spPr/>
    </dgm:pt>
    <dgm:pt modelId="{63BE8EEA-B535-4F9D-9716-779EBF334B88}" type="pres">
      <dgm:prSet presAssocID="{9F82C900-2E91-426A-8E50-5DA55F130DBA}" presName="FiveConn_4-5" presStyleLbl="fgAccFollowNode1" presStyleIdx="3" presStyleCnt="4">
        <dgm:presLayoutVars>
          <dgm:bulletEnabled val="1"/>
        </dgm:presLayoutVars>
      </dgm:prSet>
      <dgm:spPr/>
    </dgm:pt>
    <dgm:pt modelId="{D701E01F-E7D5-4CE7-9DBC-7F3F38810A57}" type="pres">
      <dgm:prSet presAssocID="{9F82C900-2E91-426A-8E50-5DA55F130DBA}" presName="FiveNodes_1_text" presStyleLbl="node1" presStyleIdx="4" presStyleCnt="5">
        <dgm:presLayoutVars>
          <dgm:bulletEnabled val="1"/>
        </dgm:presLayoutVars>
      </dgm:prSet>
      <dgm:spPr/>
    </dgm:pt>
    <dgm:pt modelId="{E0710D18-61C0-4EA9-BC30-186931FB08B9}" type="pres">
      <dgm:prSet presAssocID="{9F82C900-2E91-426A-8E50-5DA55F130DBA}" presName="FiveNodes_2_text" presStyleLbl="node1" presStyleIdx="4" presStyleCnt="5">
        <dgm:presLayoutVars>
          <dgm:bulletEnabled val="1"/>
        </dgm:presLayoutVars>
      </dgm:prSet>
      <dgm:spPr/>
    </dgm:pt>
    <dgm:pt modelId="{610168BB-D439-4A32-9CCE-FBAB6A08C457}" type="pres">
      <dgm:prSet presAssocID="{9F82C900-2E91-426A-8E50-5DA55F130DBA}" presName="FiveNodes_3_text" presStyleLbl="node1" presStyleIdx="4" presStyleCnt="5">
        <dgm:presLayoutVars>
          <dgm:bulletEnabled val="1"/>
        </dgm:presLayoutVars>
      </dgm:prSet>
      <dgm:spPr/>
    </dgm:pt>
    <dgm:pt modelId="{E7CBF7F5-F87D-4D13-9FC6-092D6358D31A}" type="pres">
      <dgm:prSet presAssocID="{9F82C900-2E91-426A-8E50-5DA55F130DBA}" presName="FiveNodes_4_text" presStyleLbl="node1" presStyleIdx="4" presStyleCnt="5">
        <dgm:presLayoutVars>
          <dgm:bulletEnabled val="1"/>
        </dgm:presLayoutVars>
      </dgm:prSet>
      <dgm:spPr/>
    </dgm:pt>
    <dgm:pt modelId="{C3416A9E-FA5E-4D99-B6C3-5C9B2704AD77}" type="pres">
      <dgm:prSet presAssocID="{9F82C900-2E91-426A-8E50-5DA55F130DBA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BCD9905-921B-48AD-B720-13D18182A2BB}" type="presOf" srcId="{E60F346D-EFCA-42C8-AE4C-CE5386420FFA}" destId="{E0710D18-61C0-4EA9-BC30-186931FB08B9}" srcOrd="1" destOrd="0" presId="urn:microsoft.com/office/officeart/2005/8/layout/vProcess5"/>
    <dgm:cxn modelId="{CEEE8406-0D39-4FEA-AE45-E46FBD545CFA}" srcId="{9F82C900-2E91-426A-8E50-5DA55F130DBA}" destId="{D9D05665-2B73-4128-8617-F579280A3929}" srcOrd="2" destOrd="0" parTransId="{DA41D98F-F465-4360-87E6-2DE32603F5A6}" sibTransId="{70B0E642-B98E-4CD2-8634-665AF08BECDA}"/>
    <dgm:cxn modelId="{ECDCED09-7CCE-44E8-B64A-7EF81046BA86}" type="presOf" srcId="{E60F346D-EFCA-42C8-AE4C-CE5386420FFA}" destId="{8D6A86C2-4D71-4A3F-8014-A5890D64DB4B}" srcOrd="0" destOrd="0" presId="urn:microsoft.com/office/officeart/2005/8/layout/vProcess5"/>
    <dgm:cxn modelId="{E26C2113-8704-4F8F-883F-4EC86D2AC040}" type="presOf" srcId="{D9D05665-2B73-4128-8617-F579280A3929}" destId="{6F28433F-12A1-4FA4-92C1-557EA39CD63F}" srcOrd="0" destOrd="0" presId="urn:microsoft.com/office/officeart/2005/8/layout/vProcess5"/>
    <dgm:cxn modelId="{39C46D1F-7637-494A-82B2-C2F4E00F04E6}" type="presOf" srcId="{A594BB4F-054A-4FB5-9337-4FC42296B8E5}" destId="{C3416A9E-FA5E-4D99-B6C3-5C9B2704AD77}" srcOrd="1" destOrd="0" presId="urn:microsoft.com/office/officeart/2005/8/layout/vProcess5"/>
    <dgm:cxn modelId="{2ED9653B-41FB-4E76-81A7-D3C6192F0EE1}" srcId="{9F82C900-2E91-426A-8E50-5DA55F130DBA}" destId="{F13D77A8-A24C-4B95-BA9F-653B33235A65}" srcOrd="0" destOrd="0" parTransId="{5010AF6B-D35E-4F91-9E73-5453E70604E4}" sibTransId="{07A42B35-2A02-4EDF-AE73-9F21AD83866D}"/>
    <dgm:cxn modelId="{789CD943-A637-436E-99DA-A5DF1B802138}" type="presOf" srcId="{F13D77A8-A24C-4B95-BA9F-653B33235A65}" destId="{3C37D46D-813D-4BD8-8CFB-4812CA11C071}" srcOrd="0" destOrd="0" presId="urn:microsoft.com/office/officeart/2005/8/layout/vProcess5"/>
    <dgm:cxn modelId="{5AD5FB43-0169-4806-B034-B8BC11107086}" srcId="{9F82C900-2E91-426A-8E50-5DA55F130DBA}" destId="{A594BB4F-054A-4FB5-9337-4FC42296B8E5}" srcOrd="4" destOrd="0" parTransId="{E8665EE1-BB1C-4D80-90F3-1AE16A575C37}" sibTransId="{7A4BA567-DFB0-4861-AC83-26805ACFBB24}"/>
    <dgm:cxn modelId="{0BF43545-599C-4E3F-895F-6A4DEA7C6E3D}" srcId="{9F82C900-2E91-426A-8E50-5DA55F130DBA}" destId="{9BEB4396-031D-47FE-8411-7AA752007AC0}" srcOrd="3" destOrd="0" parTransId="{4677EBA5-A889-4965-9AA1-14A3393F0543}" sibTransId="{8471B89C-90C7-41F1-97F1-6229E5795276}"/>
    <dgm:cxn modelId="{C615F247-27E1-4D59-90B4-92FE81E750D5}" type="presOf" srcId="{9BEB4396-031D-47FE-8411-7AA752007AC0}" destId="{E7CBF7F5-F87D-4D13-9FC6-092D6358D31A}" srcOrd="1" destOrd="0" presId="urn:microsoft.com/office/officeart/2005/8/layout/vProcess5"/>
    <dgm:cxn modelId="{C0B73B71-49DF-4CFC-BF5D-1B09E70B7DBE}" type="presOf" srcId="{70B0E642-B98E-4CD2-8634-665AF08BECDA}" destId="{4A7BFEA6-6417-4D2C-8941-41F4403F28EA}" srcOrd="0" destOrd="0" presId="urn:microsoft.com/office/officeart/2005/8/layout/vProcess5"/>
    <dgm:cxn modelId="{5C676F72-5FD5-4880-91F7-41E3FE476D43}" type="presOf" srcId="{07A42B35-2A02-4EDF-AE73-9F21AD83866D}" destId="{16612472-F038-44FC-BFAF-137373769CE5}" srcOrd="0" destOrd="0" presId="urn:microsoft.com/office/officeart/2005/8/layout/vProcess5"/>
    <dgm:cxn modelId="{E115F47E-49F6-4489-9FB5-04FBC52A13E9}" type="presOf" srcId="{A594BB4F-054A-4FB5-9337-4FC42296B8E5}" destId="{CF7048BE-5E57-4EA2-92FA-AE7645624373}" srcOrd="0" destOrd="0" presId="urn:microsoft.com/office/officeart/2005/8/layout/vProcess5"/>
    <dgm:cxn modelId="{29793F8E-4E40-4786-8498-F2F5E226E6A8}" type="presOf" srcId="{9BEB4396-031D-47FE-8411-7AA752007AC0}" destId="{5B52721B-800F-4438-991A-8774D5B7B4F7}" srcOrd="0" destOrd="0" presId="urn:microsoft.com/office/officeart/2005/8/layout/vProcess5"/>
    <dgm:cxn modelId="{0EFB5091-EB06-47CF-B677-559D7B9C903B}" type="presOf" srcId="{9F82C900-2E91-426A-8E50-5DA55F130DBA}" destId="{DDCA0A2E-6B2C-480D-92D7-272622AC3E94}" srcOrd="0" destOrd="0" presId="urn:microsoft.com/office/officeart/2005/8/layout/vProcess5"/>
    <dgm:cxn modelId="{63B2579D-4F1A-4BEC-8C23-CF4AAEEAFF69}" type="presOf" srcId="{F13D77A8-A24C-4B95-BA9F-653B33235A65}" destId="{D701E01F-E7D5-4CE7-9DBC-7F3F38810A57}" srcOrd="1" destOrd="0" presId="urn:microsoft.com/office/officeart/2005/8/layout/vProcess5"/>
    <dgm:cxn modelId="{EC4942AC-F5B2-47A8-8C53-B3B178CACAA7}" type="presOf" srcId="{8471B89C-90C7-41F1-97F1-6229E5795276}" destId="{63BE8EEA-B535-4F9D-9716-779EBF334B88}" srcOrd="0" destOrd="0" presId="urn:microsoft.com/office/officeart/2005/8/layout/vProcess5"/>
    <dgm:cxn modelId="{A4793DB5-1070-4E42-8E27-3AF97A55A9CA}" srcId="{9F82C900-2E91-426A-8E50-5DA55F130DBA}" destId="{E60F346D-EFCA-42C8-AE4C-CE5386420FFA}" srcOrd="1" destOrd="0" parTransId="{9F30F013-95C9-4243-84B3-DF2FC9F637C5}" sibTransId="{8A0BB6D6-AF72-4A70-9E10-E3E4619C550E}"/>
    <dgm:cxn modelId="{583FEABF-99E8-462F-9D31-FC75D77E3C55}" type="presOf" srcId="{8A0BB6D6-AF72-4A70-9E10-E3E4619C550E}" destId="{FAF62E03-E936-4F0E-A112-335329247CA1}" srcOrd="0" destOrd="0" presId="urn:microsoft.com/office/officeart/2005/8/layout/vProcess5"/>
    <dgm:cxn modelId="{E14046C4-DB1B-4ED8-BBE1-939942E1A627}" type="presOf" srcId="{D9D05665-2B73-4128-8617-F579280A3929}" destId="{610168BB-D439-4A32-9CCE-FBAB6A08C457}" srcOrd="1" destOrd="0" presId="urn:microsoft.com/office/officeart/2005/8/layout/vProcess5"/>
    <dgm:cxn modelId="{71914287-BE4D-4F64-89BA-2B1482A46A43}" type="presParOf" srcId="{DDCA0A2E-6B2C-480D-92D7-272622AC3E94}" destId="{CCA1B43C-5C65-4818-8BBC-8CB54D5C51BB}" srcOrd="0" destOrd="0" presId="urn:microsoft.com/office/officeart/2005/8/layout/vProcess5"/>
    <dgm:cxn modelId="{99B87C94-C117-4023-B39C-49CC79FB8500}" type="presParOf" srcId="{DDCA0A2E-6B2C-480D-92D7-272622AC3E94}" destId="{3C37D46D-813D-4BD8-8CFB-4812CA11C071}" srcOrd="1" destOrd="0" presId="urn:microsoft.com/office/officeart/2005/8/layout/vProcess5"/>
    <dgm:cxn modelId="{62E832F5-8256-4F63-AEEC-EAB1BA70D8DB}" type="presParOf" srcId="{DDCA0A2E-6B2C-480D-92D7-272622AC3E94}" destId="{8D6A86C2-4D71-4A3F-8014-A5890D64DB4B}" srcOrd="2" destOrd="0" presId="urn:microsoft.com/office/officeart/2005/8/layout/vProcess5"/>
    <dgm:cxn modelId="{822AB410-0F8A-4FB5-9819-EA5AF7F5D540}" type="presParOf" srcId="{DDCA0A2E-6B2C-480D-92D7-272622AC3E94}" destId="{6F28433F-12A1-4FA4-92C1-557EA39CD63F}" srcOrd="3" destOrd="0" presId="urn:microsoft.com/office/officeart/2005/8/layout/vProcess5"/>
    <dgm:cxn modelId="{DA26BED6-742A-4099-AA91-64F4C697A639}" type="presParOf" srcId="{DDCA0A2E-6B2C-480D-92D7-272622AC3E94}" destId="{5B52721B-800F-4438-991A-8774D5B7B4F7}" srcOrd="4" destOrd="0" presId="urn:microsoft.com/office/officeart/2005/8/layout/vProcess5"/>
    <dgm:cxn modelId="{555A06EA-6F6A-45D0-9F5D-E75FC00F70B5}" type="presParOf" srcId="{DDCA0A2E-6B2C-480D-92D7-272622AC3E94}" destId="{CF7048BE-5E57-4EA2-92FA-AE7645624373}" srcOrd="5" destOrd="0" presId="urn:microsoft.com/office/officeart/2005/8/layout/vProcess5"/>
    <dgm:cxn modelId="{9E9D30B3-BD92-4798-A33F-D590C9A3D8ED}" type="presParOf" srcId="{DDCA0A2E-6B2C-480D-92D7-272622AC3E94}" destId="{16612472-F038-44FC-BFAF-137373769CE5}" srcOrd="6" destOrd="0" presId="urn:microsoft.com/office/officeart/2005/8/layout/vProcess5"/>
    <dgm:cxn modelId="{9512F8AA-CAF1-42EA-8CCF-1A787E408F73}" type="presParOf" srcId="{DDCA0A2E-6B2C-480D-92D7-272622AC3E94}" destId="{FAF62E03-E936-4F0E-A112-335329247CA1}" srcOrd="7" destOrd="0" presId="urn:microsoft.com/office/officeart/2005/8/layout/vProcess5"/>
    <dgm:cxn modelId="{C1FA6AD8-C3E1-4348-B91C-0121BEEFEE25}" type="presParOf" srcId="{DDCA0A2E-6B2C-480D-92D7-272622AC3E94}" destId="{4A7BFEA6-6417-4D2C-8941-41F4403F28EA}" srcOrd="8" destOrd="0" presId="urn:microsoft.com/office/officeart/2005/8/layout/vProcess5"/>
    <dgm:cxn modelId="{80F09252-FBD3-4C06-A055-13835E8B19B8}" type="presParOf" srcId="{DDCA0A2E-6B2C-480D-92D7-272622AC3E94}" destId="{63BE8EEA-B535-4F9D-9716-779EBF334B88}" srcOrd="9" destOrd="0" presId="urn:microsoft.com/office/officeart/2005/8/layout/vProcess5"/>
    <dgm:cxn modelId="{A5DC6711-F16C-490C-9C4E-1BA9DD7AF9FF}" type="presParOf" srcId="{DDCA0A2E-6B2C-480D-92D7-272622AC3E94}" destId="{D701E01F-E7D5-4CE7-9DBC-7F3F38810A57}" srcOrd="10" destOrd="0" presId="urn:microsoft.com/office/officeart/2005/8/layout/vProcess5"/>
    <dgm:cxn modelId="{B01D1DF2-68E7-47FB-9FB2-A0C19166E5B3}" type="presParOf" srcId="{DDCA0A2E-6B2C-480D-92D7-272622AC3E94}" destId="{E0710D18-61C0-4EA9-BC30-186931FB08B9}" srcOrd="11" destOrd="0" presId="urn:microsoft.com/office/officeart/2005/8/layout/vProcess5"/>
    <dgm:cxn modelId="{F7BC6733-276A-413E-804B-FA0CBA7C7B1A}" type="presParOf" srcId="{DDCA0A2E-6B2C-480D-92D7-272622AC3E94}" destId="{610168BB-D439-4A32-9CCE-FBAB6A08C457}" srcOrd="12" destOrd="0" presId="urn:microsoft.com/office/officeart/2005/8/layout/vProcess5"/>
    <dgm:cxn modelId="{95443DA0-9F30-4CA8-A263-7B46C66D1095}" type="presParOf" srcId="{DDCA0A2E-6B2C-480D-92D7-272622AC3E94}" destId="{E7CBF7F5-F87D-4D13-9FC6-092D6358D31A}" srcOrd="13" destOrd="0" presId="urn:microsoft.com/office/officeart/2005/8/layout/vProcess5"/>
    <dgm:cxn modelId="{E74A64B5-2ECB-4786-9B25-FB237AAAA376}" type="presParOf" srcId="{DDCA0A2E-6B2C-480D-92D7-272622AC3E94}" destId="{C3416A9E-FA5E-4D99-B6C3-5C9B2704AD77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6ABE797-5CF0-49A5-8761-AEA35684A032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96FC925-3672-41E5-8C9A-65D9D18254F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 pilot study will be conducted to refine the survey instrument, ensuring clarity and relevance of questions.</a:t>
          </a:r>
        </a:p>
      </dgm:t>
    </dgm:pt>
    <dgm:pt modelId="{287FED3C-3050-41E9-93D9-62595B513B39}" type="parTrans" cxnId="{5A6CB06D-6E8C-44CC-92CA-C0B080676C32}">
      <dgm:prSet/>
      <dgm:spPr/>
      <dgm:t>
        <a:bodyPr/>
        <a:lstStyle/>
        <a:p>
          <a:endParaRPr lang="en-US"/>
        </a:p>
      </dgm:t>
    </dgm:pt>
    <dgm:pt modelId="{DC2C3D2B-5C08-47BE-B819-99739960CA50}" type="sibTrans" cxnId="{5A6CB06D-6E8C-44CC-92CA-C0B080676C32}">
      <dgm:prSet/>
      <dgm:spPr/>
      <dgm:t>
        <a:bodyPr/>
        <a:lstStyle/>
        <a:p>
          <a:endParaRPr lang="en-US"/>
        </a:p>
      </dgm:t>
    </dgm:pt>
    <dgm:pt modelId="{BA3A13EE-440F-4A34-BD12-2A2DFB137F4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Use of Cronbach’s alpha to assess internal consistency.</a:t>
          </a:r>
        </a:p>
      </dgm:t>
    </dgm:pt>
    <dgm:pt modelId="{51BD92F7-8086-4968-BBC6-CAA9B6ABDAE3}" type="parTrans" cxnId="{2E7B26DF-B137-4277-8ED9-0BC44DE0E7BF}">
      <dgm:prSet/>
      <dgm:spPr/>
      <dgm:t>
        <a:bodyPr/>
        <a:lstStyle/>
        <a:p>
          <a:endParaRPr lang="en-US"/>
        </a:p>
      </dgm:t>
    </dgm:pt>
    <dgm:pt modelId="{B29EE15E-59DC-4594-954D-CFA6EF454EFF}" type="sibTrans" cxnId="{2E7B26DF-B137-4277-8ED9-0BC44DE0E7BF}">
      <dgm:prSet/>
      <dgm:spPr/>
      <dgm:t>
        <a:bodyPr/>
        <a:lstStyle/>
        <a:p>
          <a:endParaRPr lang="en-US"/>
        </a:p>
      </dgm:t>
    </dgm:pt>
    <dgm:pt modelId="{0627B4AC-EB96-4BA4-BFEF-E3D4302D166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This statistical measure will be used to evaluate the reliability of the survey items.</a:t>
          </a:r>
        </a:p>
      </dgm:t>
    </dgm:pt>
    <dgm:pt modelId="{F69AD2A8-ECFD-41DA-AD8A-8FE3FE88A205}" type="parTrans" cxnId="{9F65FCBA-D39C-4AEF-92A9-E3802C744A1C}">
      <dgm:prSet/>
      <dgm:spPr/>
      <dgm:t>
        <a:bodyPr/>
        <a:lstStyle/>
        <a:p>
          <a:endParaRPr lang="en-US"/>
        </a:p>
      </dgm:t>
    </dgm:pt>
    <dgm:pt modelId="{B3D83E0B-93FE-4ADE-B4DB-7CD7376A542C}" type="sibTrans" cxnId="{9F65FCBA-D39C-4AEF-92A9-E3802C744A1C}">
      <dgm:prSet/>
      <dgm:spPr/>
      <dgm:t>
        <a:bodyPr/>
        <a:lstStyle/>
        <a:p>
          <a:endParaRPr lang="en-US"/>
        </a:p>
      </dgm:t>
    </dgm:pt>
    <dgm:pt modelId="{1411CB49-4153-4048-972B-73FB9F01390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Stratified random sampling will be employed to ensure that the sample represents different organizational levels and departments.</a:t>
          </a:r>
        </a:p>
      </dgm:t>
    </dgm:pt>
    <dgm:pt modelId="{51A5F644-285E-4C15-8AC7-832402AEFED4}" type="parTrans" cxnId="{D162459C-30B1-4F9A-8ED3-EBC0A47FC2B7}">
      <dgm:prSet/>
      <dgm:spPr/>
      <dgm:t>
        <a:bodyPr/>
        <a:lstStyle/>
        <a:p>
          <a:endParaRPr lang="en-US"/>
        </a:p>
      </dgm:t>
    </dgm:pt>
    <dgm:pt modelId="{9B8ABC1F-1B98-4272-81A8-8667CD5E8734}" type="sibTrans" cxnId="{D162459C-30B1-4F9A-8ED3-EBC0A47FC2B7}">
      <dgm:prSet/>
      <dgm:spPr/>
      <dgm:t>
        <a:bodyPr/>
        <a:lstStyle/>
        <a:p>
          <a:endParaRPr lang="en-US"/>
        </a:p>
      </dgm:t>
    </dgm:pt>
    <dgm:pt modelId="{82A9DC00-109B-4AF6-A414-599C5F944FE1}" type="pres">
      <dgm:prSet presAssocID="{96ABE797-5CF0-49A5-8761-AEA35684A032}" presName="root" presStyleCnt="0">
        <dgm:presLayoutVars>
          <dgm:dir/>
          <dgm:resizeHandles val="exact"/>
        </dgm:presLayoutVars>
      </dgm:prSet>
      <dgm:spPr/>
    </dgm:pt>
    <dgm:pt modelId="{DA2D2862-57BE-43D0-8398-E31B3665C822}" type="pres">
      <dgm:prSet presAssocID="{696FC925-3672-41E5-8C9A-65D9D18254FD}" presName="compNode" presStyleCnt="0"/>
      <dgm:spPr/>
    </dgm:pt>
    <dgm:pt modelId="{C68A2C7B-ABC6-4D40-9C0D-22AAACB38ADE}" type="pres">
      <dgm:prSet presAssocID="{696FC925-3672-41E5-8C9A-65D9D18254F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C666A371-2E5F-441E-B115-2FB243DBEFEB}" type="pres">
      <dgm:prSet presAssocID="{696FC925-3672-41E5-8C9A-65D9D18254FD}" presName="spaceRect" presStyleCnt="0"/>
      <dgm:spPr/>
    </dgm:pt>
    <dgm:pt modelId="{74692877-7CA6-4C91-8627-6DCEA14FCEE9}" type="pres">
      <dgm:prSet presAssocID="{696FC925-3672-41E5-8C9A-65D9D18254FD}" presName="textRect" presStyleLbl="revTx" presStyleIdx="0" presStyleCnt="4">
        <dgm:presLayoutVars>
          <dgm:chMax val="1"/>
          <dgm:chPref val="1"/>
        </dgm:presLayoutVars>
      </dgm:prSet>
      <dgm:spPr/>
    </dgm:pt>
    <dgm:pt modelId="{2C53FA0A-4A3B-4DA4-8992-1A7AD6155C52}" type="pres">
      <dgm:prSet presAssocID="{DC2C3D2B-5C08-47BE-B819-99739960CA50}" presName="sibTrans" presStyleCnt="0"/>
      <dgm:spPr/>
    </dgm:pt>
    <dgm:pt modelId="{23CC2DF5-C6D6-470E-9FAF-35764D215D9C}" type="pres">
      <dgm:prSet presAssocID="{BA3A13EE-440F-4A34-BD12-2A2DFB137F4D}" presName="compNode" presStyleCnt="0"/>
      <dgm:spPr/>
    </dgm:pt>
    <dgm:pt modelId="{1FCA241D-582B-451C-A8BE-A271649E9C72}" type="pres">
      <dgm:prSet presAssocID="{BA3A13EE-440F-4A34-BD12-2A2DFB137F4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C0A2B5C6-7D24-4534-83EA-31C00C3BE398}" type="pres">
      <dgm:prSet presAssocID="{BA3A13EE-440F-4A34-BD12-2A2DFB137F4D}" presName="spaceRect" presStyleCnt="0"/>
      <dgm:spPr/>
    </dgm:pt>
    <dgm:pt modelId="{DC77C9BF-B485-4DD5-8DFE-21C2748CDEE6}" type="pres">
      <dgm:prSet presAssocID="{BA3A13EE-440F-4A34-BD12-2A2DFB137F4D}" presName="textRect" presStyleLbl="revTx" presStyleIdx="1" presStyleCnt="4">
        <dgm:presLayoutVars>
          <dgm:chMax val="1"/>
          <dgm:chPref val="1"/>
        </dgm:presLayoutVars>
      </dgm:prSet>
      <dgm:spPr/>
    </dgm:pt>
    <dgm:pt modelId="{6EBCEF63-DEC4-45EB-A847-343BD6816C50}" type="pres">
      <dgm:prSet presAssocID="{B29EE15E-59DC-4594-954D-CFA6EF454EFF}" presName="sibTrans" presStyleCnt="0"/>
      <dgm:spPr/>
    </dgm:pt>
    <dgm:pt modelId="{B0A6BB1C-5EFE-4E7C-A28C-1AD3E5768DEF}" type="pres">
      <dgm:prSet presAssocID="{0627B4AC-EB96-4BA4-BFEF-E3D4302D1669}" presName="compNode" presStyleCnt="0"/>
      <dgm:spPr/>
    </dgm:pt>
    <dgm:pt modelId="{2CFB397E-B6E3-4263-BFF9-7D0C14D6D71B}" type="pres">
      <dgm:prSet presAssocID="{0627B4AC-EB96-4BA4-BFEF-E3D4302D166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36DD038C-2B0A-4924-AFA5-FDF370E5B491}" type="pres">
      <dgm:prSet presAssocID="{0627B4AC-EB96-4BA4-BFEF-E3D4302D1669}" presName="spaceRect" presStyleCnt="0"/>
      <dgm:spPr/>
    </dgm:pt>
    <dgm:pt modelId="{3ED43085-9655-45C0-95A6-83D1B93CD150}" type="pres">
      <dgm:prSet presAssocID="{0627B4AC-EB96-4BA4-BFEF-E3D4302D1669}" presName="textRect" presStyleLbl="revTx" presStyleIdx="2" presStyleCnt="4">
        <dgm:presLayoutVars>
          <dgm:chMax val="1"/>
          <dgm:chPref val="1"/>
        </dgm:presLayoutVars>
      </dgm:prSet>
      <dgm:spPr/>
    </dgm:pt>
    <dgm:pt modelId="{DD99CB4E-E294-43C9-9EB8-51E177AA1FB7}" type="pres">
      <dgm:prSet presAssocID="{B3D83E0B-93FE-4ADE-B4DB-7CD7376A542C}" presName="sibTrans" presStyleCnt="0"/>
      <dgm:spPr/>
    </dgm:pt>
    <dgm:pt modelId="{A819DFD1-066A-4F5F-A608-308680F0A6E7}" type="pres">
      <dgm:prSet presAssocID="{1411CB49-4153-4048-972B-73FB9F01390B}" presName="compNode" presStyleCnt="0"/>
      <dgm:spPr/>
    </dgm:pt>
    <dgm:pt modelId="{AE3FBCCF-9558-4693-A48E-06211B7FABEA}" type="pres">
      <dgm:prSet presAssocID="{1411CB49-4153-4048-972B-73FB9F01390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9076C61-F022-4BE8-8FC4-0E4688F3C532}" type="pres">
      <dgm:prSet presAssocID="{1411CB49-4153-4048-972B-73FB9F01390B}" presName="spaceRect" presStyleCnt="0"/>
      <dgm:spPr/>
    </dgm:pt>
    <dgm:pt modelId="{4BC5581F-4051-41C6-96A2-5303B650CB2E}" type="pres">
      <dgm:prSet presAssocID="{1411CB49-4153-4048-972B-73FB9F01390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137D108-876D-4F8A-86A9-FA3433D72A26}" type="presOf" srcId="{696FC925-3672-41E5-8C9A-65D9D18254FD}" destId="{74692877-7CA6-4C91-8627-6DCEA14FCEE9}" srcOrd="0" destOrd="0" presId="urn:microsoft.com/office/officeart/2018/2/layout/IconLabelList"/>
    <dgm:cxn modelId="{9CD34823-10B1-4E69-A87A-20665EBFD763}" type="presOf" srcId="{0627B4AC-EB96-4BA4-BFEF-E3D4302D1669}" destId="{3ED43085-9655-45C0-95A6-83D1B93CD150}" srcOrd="0" destOrd="0" presId="urn:microsoft.com/office/officeart/2018/2/layout/IconLabelList"/>
    <dgm:cxn modelId="{5A6CB06D-6E8C-44CC-92CA-C0B080676C32}" srcId="{96ABE797-5CF0-49A5-8761-AEA35684A032}" destId="{696FC925-3672-41E5-8C9A-65D9D18254FD}" srcOrd="0" destOrd="0" parTransId="{287FED3C-3050-41E9-93D9-62595B513B39}" sibTransId="{DC2C3D2B-5C08-47BE-B819-99739960CA50}"/>
    <dgm:cxn modelId="{8AEBE04D-BF00-48BD-A7CA-D39A062AE7EB}" type="presOf" srcId="{BA3A13EE-440F-4A34-BD12-2A2DFB137F4D}" destId="{DC77C9BF-B485-4DD5-8DFE-21C2748CDEE6}" srcOrd="0" destOrd="0" presId="urn:microsoft.com/office/officeart/2018/2/layout/IconLabelList"/>
    <dgm:cxn modelId="{98D91658-7092-49BA-BDC6-04A06FC048FB}" type="presOf" srcId="{96ABE797-5CF0-49A5-8761-AEA35684A032}" destId="{82A9DC00-109B-4AF6-A414-599C5F944FE1}" srcOrd="0" destOrd="0" presId="urn:microsoft.com/office/officeart/2018/2/layout/IconLabelList"/>
    <dgm:cxn modelId="{D162459C-30B1-4F9A-8ED3-EBC0A47FC2B7}" srcId="{96ABE797-5CF0-49A5-8761-AEA35684A032}" destId="{1411CB49-4153-4048-972B-73FB9F01390B}" srcOrd="3" destOrd="0" parTransId="{51A5F644-285E-4C15-8AC7-832402AEFED4}" sibTransId="{9B8ABC1F-1B98-4272-81A8-8667CD5E8734}"/>
    <dgm:cxn modelId="{BA1A65AA-26D9-4107-A76D-ADA3019507E0}" type="presOf" srcId="{1411CB49-4153-4048-972B-73FB9F01390B}" destId="{4BC5581F-4051-41C6-96A2-5303B650CB2E}" srcOrd="0" destOrd="0" presId="urn:microsoft.com/office/officeart/2018/2/layout/IconLabelList"/>
    <dgm:cxn modelId="{9F65FCBA-D39C-4AEF-92A9-E3802C744A1C}" srcId="{96ABE797-5CF0-49A5-8761-AEA35684A032}" destId="{0627B4AC-EB96-4BA4-BFEF-E3D4302D1669}" srcOrd="2" destOrd="0" parTransId="{F69AD2A8-ECFD-41DA-AD8A-8FE3FE88A205}" sibTransId="{B3D83E0B-93FE-4ADE-B4DB-7CD7376A542C}"/>
    <dgm:cxn modelId="{2E7B26DF-B137-4277-8ED9-0BC44DE0E7BF}" srcId="{96ABE797-5CF0-49A5-8761-AEA35684A032}" destId="{BA3A13EE-440F-4A34-BD12-2A2DFB137F4D}" srcOrd="1" destOrd="0" parTransId="{51BD92F7-8086-4968-BBC6-CAA9B6ABDAE3}" sibTransId="{B29EE15E-59DC-4594-954D-CFA6EF454EFF}"/>
    <dgm:cxn modelId="{F782B604-5B58-4BFC-99A9-9D479251054A}" type="presParOf" srcId="{82A9DC00-109B-4AF6-A414-599C5F944FE1}" destId="{DA2D2862-57BE-43D0-8398-E31B3665C822}" srcOrd="0" destOrd="0" presId="urn:microsoft.com/office/officeart/2018/2/layout/IconLabelList"/>
    <dgm:cxn modelId="{990ABDF7-EBF5-4ABA-AFD6-384C4DD5D473}" type="presParOf" srcId="{DA2D2862-57BE-43D0-8398-E31B3665C822}" destId="{C68A2C7B-ABC6-4D40-9C0D-22AAACB38ADE}" srcOrd="0" destOrd="0" presId="urn:microsoft.com/office/officeart/2018/2/layout/IconLabelList"/>
    <dgm:cxn modelId="{134072EB-2B0D-40E0-B433-4E6FB1CA501A}" type="presParOf" srcId="{DA2D2862-57BE-43D0-8398-E31B3665C822}" destId="{C666A371-2E5F-441E-B115-2FB243DBEFEB}" srcOrd="1" destOrd="0" presId="urn:microsoft.com/office/officeart/2018/2/layout/IconLabelList"/>
    <dgm:cxn modelId="{2140E922-EF03-4CD4-AE13-D591251ECB65}" type="presParOf" srcId="{DA2D2862-57BE-43D0-8398-E31B3665C822}" destId="{74692877-7CA6-4C91-8627-6DCEA14FCEE9}" srcOrd="2" destOrd="0" presId="urn:microsoft.com/office/officeart/2018/2/layout/IconLabelList"/>
    <dgm:cxn modelId="{4FD53993-CD25-41A6-83AB-3991D8F3982B}" type="presParOf" srcId="{82A9DC00-109B-4AF6-A414-599C5F944FE1}" destId="{2C53FA0A-4A3B-4DA4-8992-1A7AD6155C52}" srcOrd="1" destOrd="0" presId="urn:microsoft.com/office/officeart/2018/2/layout/IconLabelList"/>
    <dgm:cxn modelId="{E24911B1-2B12-413C-B707-E72290F2EAB8}" type="presParOf" srcId="{82A9DC00-109B-4AF6-A414-599C5F944FE1}" destId="{23CC2DF5-C6D6-470E-9FAF-35764D215D9C}" srcOrd="2" destOrd="0" presId="urn:microsoft.com/office/officeart/2018/2/layout/IconLabelList"/>
    <dgm:cxn modelId="{499D210E-EA0C-4299-B509-EB51077212E7}" type="presParOf" srcId="{23CC2DF5-C6D6-470E-9FAF-35764D215D9C}" destId="{1FCA241D-582B-451C-A8BE-A271649E9C72}" srcOrd="0" destOrd="0" presId="urn:microsoft.com/office/officeart/2018/2/layout/IconLabelList"/>
    <dgm:cxn modelId="{9A8716C2-E25E-406F-ADA5-4CBC1E648DE6}" type="presParOf" srcId="{23CC2DF5-C6D6-470E-9FAF-35764D215D9C}" destId="{C0A2B5C6-7D24-4534-83EA-31C00C3BE398}" srcOrd="1" destOrd="0" presId="urn:microsoft.com/office/officeart/2018/2/layout/IconLabelList"/>
    <dgm:cxn modelId="{7D3C9EA1-999E-43E1-87BA-9A5844918A43}" type="presParOf" srcId="{23CC2DF5-C6D6-470E-9FAF-35764D215D9C}" destId="{DC77C9BF-B485-4DD5-8DFE-21C2748CDEE6}" srcOrd="2" destOrd="0" presId="urn:microsoft.com/office/officeart/2018/2/layout/IconLabelList"/>
    <dgm:cxn modelId="{39452EAA-C9DD-4969-B362-C84427B75DD4}" type="presParOf" srcId="{82A9DC00-109B-4AF6-A414-599C5F944FE1}" destId="{6EBCEF63-DEC4-45EB-A847-343BD6816C50}" srcOrd="3" destOrd="0" presId="urn:microsoft.com/office/officeart/2018/2/layout/IconLabelList"/>
    <dgm:cxn modelId="{7690ABBA-23B0-4E31-B28A-242310E704DB}" type="presParOf" srcId="{82A9DC00-109B-4AF6-A414-599C5F944FE1}" destId="{B0A6BB1C-5EFE-4E7C-A28C-1AD3E5768DEF}" srcOrd="4" destOrd="0" presId="urn:microsoft.com/office/officeart/2018/2/layout/IconLabelList"/>
    <dgm:cxn modelId="{8A89CE8E-143D-4DB6-B68C-4AFF6F8245E6}" type="presParOf" srcId="{B0A6BB1C-5EFE-4E7C-A28C-1AD3E5768DEF}" destId="{2CFB397E-B6E3-4263-BFF9-7D0C14D6D71B}" srcOrd="0" destOrd="0" presId="urn:microsoft.com/office/officeart/2018/2/layout/IconLabelList"/>
    <dgm:cxn modelId="{CBBEED12-0674-4EBC-AFE0-9318B04F91B5}" type="presParOf" srcId="{B0A6BB1C-5EFE-4E7C-A28C-1AD3E5768DEF}" destId="{36DD038C-2B0A-4924-AFA5-FDF370E5B491}" srcOrd="1" destOrd="0" presId="urn:microsoft.com/office/officeart/2018/2/layout/IconLabelList"/>
    <dgm:cxn modelId="{4A3348E9-004F-453D-801D-86064422B01D}" type="presParOf" srcId="{B0A6BB1C-5EFE-4E7C-A28C-1AD3E5768DEF}" destId="{3ED43085-9655-45C0-95A6-83D1B93CD150}" srcOrd="2" destOrd="0" presId="urn:microsoft.com/office/officeart/2018/2/layout/IconLabelList"/>
    <dgm:cxn modelId="{2EF7915F-ADB9-4E38-9BB3-5768377369C5}" type="presParOf" srcId="{82A9DC00-109B-4AF6-A414-599C5F944FE1}" destId="{DD99CB4E-E294-43C9-9EB8-51E177AA1FB7}" srcOrd="5" destOrd="0" presId="urn:microsoft.com/office/officeart/2018/2/layout/IconLabelList"/>
    <dgm:cxn modelId="{DA955B4C-08AA-49B1-BD4C-2D6AF155445B}" type="presParOf" srcId="{82A9DC00-109B-4AF6-A414-599C5F944FE1}" destId="{A819DFD1-066A-4F5F-A608-308680F0A6E7}" srcOrd="6" destOrd="0" presId="urn:microsoft.com/office/officeart/2018/2/layout/IconLabelList"/>
    <dgm:cxn modelId="{15997983-12DD-4244-88A7-5B7B0D994E4D}" type="presParOf" srcId="{A819DFD1-066A-4F5F-A608-308680F0A6E7}" destId="{AE3FBCCF-9558-4693-A48E-06211B7FABEA}" srcOrd="0" destOrd="0" presId="urn:microsoft.com/office/officeart/2018/2/layout/IconLabelList"/>
    <dgm:cxn modelId="{E2AF661C-A393-447A-B19B-2E42D67E89D3}" type="presParOf" srcId="{A819DFD1-066A-4F5F-A608-308680F0A6E7}" destId="{C9076C61-F022-4BE8-8FC4-0E4688F3C532}" srcOrd="1" destOrd="0" presId="urn:microsoft.com/office/officeart/2018/2/layout/IconLabelList"/>
    <dgm:cxn modelId="{725274FA-C0BA-4D58-895B-290DADD68D9E}" type="presParOf" srcId="{A819DFD1-066A-4F5F-A608-308680F0A6E7}" destId="{4BC5581F-4051-41C6-96A2-5303B650CB2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1E3C264-4A31-4891-B27D-FD13DF5DD5A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C4EB732-0C12-4198-B85D-D0C8F4ED2AC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Survey and interview questions will be developed based on a thorough review of existing literature and validated by experts in organizational behavior.</a:t>
          </a:r>
        </a:p>
      </dgm:t>
    </dgm:pt>
    <dgm:pt modelId="{60DDEC19-D3FD-4E27-9E9B-AF4F03BE98AC}" type="parTrans" cxnId="{78DB71B9-E4B8-4B8B-A4B8-823025915CC0}">
      <dgm:prSet/>
      <dgm:spPr/>
      <dgm:t>
        <a:bodyPr/>
        <a:lstStyle/>
        <a:p>
          <a:endParaRPr lang="en-US"/>
        </a:p>
      </dgm:t>
    </dgm:pt>
    <dgm:pt modelId="{54EA8674-1E33-4886-B3C6-C9CF1E56BB83}" type="sibTrans" cxnId="{78DB71B9-E4B8-4B8B-A4B8-823025915CC0}">
      <dgm:prSet/>
      <dgm:spPr/>
      <dgm:t>
        <a:bodyPr/>
        <a:lstStyle/>
        <a:p>
          <a:endParaRPr lang="en-US"/>
        </a:p>
      </dgm:t>
    </dgm:pt>
    <dgm:pt modelId="{202FCCC8-8F43-482F-8800-59AA876FDE3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Factor analysis will be performed to confirm that the survey items accurately measure the intended constructs.</a:t>
          </a:r>
        </a:p>
      </dgm:t>
    </dgm:pt>
    <dgm:pt modelId="{E5D3CF87-58B1-4517-B20E-1966325462EB}" type="parTrans" cxnId="{05FCCE84-6BD1-415F-90AE-A81A90925A4E}">
      <dgm:prSet/>
      <dgm:spPr/>
      <dgm:t>
        <a:bodyPr/>
        <a:lstStyle/>
        <a:p>
          <a:endParaRPr lang="en-US"/>
        </a:p>
      </dgm:t>
    </dgm:pt>
    <dgm:pt modelId="{3ED24F4F-18AE-44AE-AD06-DDBCB003E728}" type="sibTrans" cxnId="{05FCCE84-6BD1-415F-90AE-A81A90925A4E}">
      <dgm:prSet/>
      <dgm:spPr/>
      <dgm:t>
        <a:bodyPr/>
        <a:lstStyle/>
        <a:p>
          <a:endParaRPr lang="en-US"/>
        </a:p>
      </dgm:t>
    </dgm:pt>
    <dgm:pt modelId="{BDE46A2B-1977-4F15-BE43-4B82A00CA62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Combining quantitative and qualitative data enhances the validity of the findings by cross-verifying information from multiple sources.</a:t>
          </a:r>
        </a:p>
      </dgm:t>
    </dgm:pt>
    <dgm:pt modelId="{FC99498C-870C-44B9-83AF-D73B5DB48F7E}" type="parTrans" cxnId="{2EC2DD46-2A0F-4649-80FB-3782DA2BF3D4}">
      <dgm:prSet/>
      <dgm:spPr/>
      <dgm:t>
        <a:bodyPr/>
        <a:lstStyle/>
        <a:p>
          <a:endParaRPr lang="en-US"/>
        </a:p>
      </dgm:t>
    </dgm:pt>
    <dgm:pt modelId="{5C059EA7-6B68-43FA-AB6E-CB4024E8A15C}" type="sibTrans" cxnId="{2EC2DD46-2A0F-4649-80FB-3782DA2BF3D4}">
      <dgm:prSet/>
      <dgm:spPr/>
      <dgm:t>
        <a:bodyPr/>
        <a:lstStyle/>
        <a:p>
          <a:endParaRPr lang="en-US"/>
        </a:p>
      </dgm:t>
    </dgm:pt>
    <dgm:pt modelId="{9863BA71-0B3E-4BA1-AF8B-26C4331DBBDD}" type="pres">
      <dgm:prSet presAssocID="{91E3C264-4A31-4891-B27D-FD13DF5DD5A8}" presName="root" presStyleCnt="0">
        <dgm:presLayoutVars>
          <dgm:dir/>
          <dgm:resizeHandles val="exact"/>
        </dgm:presLayoutVars>
      </dgm:prSet>
      <dgm:spPr/>
    </dgm:pt>
    <dgm:pt modelId="{BC08B93B-5B78-4F52-B518-0E911A6888A2}" type="pres">
      <dgm:prSet presAssocID="{CC4EB732-0C12-4198-B85D-D0C8F4ED2AC7}" presName="compNode" presStyleCnt="0"/>
      <dgm:spPr/>
    </dgm:pt>
    <dgm:pt modelId="{AD706801-745B-41FB-B11F-88C9C531DE5A}" type="pres">
      <dgm:prSet presAssocID="{CC4EB732-0C12-4198-B85D-D0C8F4ED2AC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D2E7EDFA-2174-4C92-8A86-B07AF8493BDE}" type="pres">
      <dgm:prSet presAssocID="{CC4EB732-0C12-4198-B85D-D0C8F4ED2AC7}" presName="spaceRect" presStyleCnt="0"/>
      <dgm:spPr/>
    </dgm:pt>
    <dgm:pt modelId="{E55DDB27-BEB9-4F72-B877-73BB3C426382}" type="pres">
      <dgm:prSet presAssocID="{CC4EB732-0C12-4198-B85D-D0C8F4ED2AC7}" presName="textRect" presStyleLbl="revTx" presStyleIdx="0" presStyleCnt="3">
        <dgm:presLayoutVars>
          <dgm:chMax val="1"/>
          <dgm:chPref val="1"/>
        </dgm:presLayoutVars>
      </dgm:prSet>
      <dgm:spPr/>
    </dgm:pt>
    <dgm:pt modelId="{F2589D1C-BA54-4D7D-AA24-0C09D1DF7F2F}" type="pres">
      <dgm:prSet presAssocID="{54EA8674-1E33-4886-B3C6-C9CF1E56BB83}" presName="sibTrans" presStyleCnt="0"/>
      <dgm:spPr/>
    </dgm:pt>
    <dgm:pt modelId="{DF9F9E51-62F8-42BC-B306-37FD3D7B90A7}" type="pres">
      <dgm:prSet presAssocID="{202FCCC8-8F43-482F-8800-59AA876FDE3E}" presName="compNode" presStyleCnt="0"/>
      <dgm:spPr/>
    </dgm:pt>
    <dgm:pt modelId="{CCD10B1C-0FD0-470D-99D5-C63ED03F2E15}" type="pres">
      <dgm:prSet presAssocID="{202FCCC8-8F43-482F-8800-59AA876FDE3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2B67482-69CC-4374-9509-F7D927528FB8}" type="pres">
      <dgm:prSet presAssocID="{202FCCC8-8F43-482F-8800-59AA876FDE3E}" presName="spaceRect" presStyleCnt="0"/>
      <dgm:spPr/>
    </dgm:pt>
    <dgm:pt modelId="{AE901E9A-3BBE-4540-8906-62896DC6B0D0}" type="pres">
      <dgm:prSet presAssocID="{202FCCC8-8F43-482F-8800-59AA876FDE3E}" presName="textRect" presStyleLbl="revTx" presStyleIdx="1" presStyleCnt="3">
        <dgm:presLayoutVars>
          <dgm:chMax val="1"/>
          <dgm:chPref val="1"/>
        </dgm:presLayoutVars>
      </dgm:prSet>
      <dgm:spPr/>
    </dgm:pt>
    <dgm:pt modelId="{5E374747-E42B-4171-B650-80733060142D}" type="pres">
      <dgm:prSet presAssocID="{3ED24F4F-18AE-44AE-AD06-DDBCB003E728}" presName="sibTrans" presStyleCnt="0"/>
      <dgm:spPr/>
    </dgm:pt>
    <dgm:pt modelId="{2AE03D99-761D-4840-8A76-91F37107AF9C}" type="pres">
      <dgm:prSet presAssocID="{BDE46A2B-1977-4F15-BE43-4B82A00CA626}" presName="compNode" presStyleCnt="0"/>
      <dgm:spPr/>
    </dgm:pt>
    <dgm:pt modelId="{57E4DF54-CDCA-41C1-BB2B-196669B569B8}" type="pres">
      <dgm:prSet presAssocID="{BDE46A2B-1977-4F15-BE43-4B82A00CA62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49A5735D-DF12-4B21-8F51-276039416887}" type="pres">
      <dgm:prSet presAssocID="{BDE46A2B-1977-4F15-BE43-4B82A00CA626}" presName="spaceRect" presStyleCnt="0"/>
      <dgm:spPr/>
    </dgm:pt>
    <dgm:pt modelId="{F698EE7A-E109-4F03-BF08-7A48AD9B8990}" type="pres">
      <dgm:prSet presAssocID="{BDE46A2B-1977-4F15-BE43-4B82A00CA62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47C1F40-5DBA-4FB7-B48F-BE3BFC30A47A}" type="presOf" srcId="{BDE46A2B-1977-4F15-BE43-4B82A00CA626}" destId="{F698EE7A-E109-4F03-BF08-7A48AD9B8990}" srcOrd="0" destOrd="0" presId="urn:microsoft.com/office/officeart/2018/2/layout/IconLabelList"/>
    <dgm:cxn modelId="{2EC2DD46-2A0F-4649-80FB-3782DA2BF3D4}" srcId="{91E3C264-4A31-4891-B27D-FD13DF5DD5A8}" destId="{BDE46A2B-1977-4F15-BE43-4B82A00CA626}" srcOrd="2" destOrd="0" parTransId="{FC99498C-870C-44B9-83AF-D73B5DB48F7E}" sibTransId="{5C059EA7-6B68-43FA-AB6E-CB4024E8A15C}"/>
    <dgm:cxn modelId="{D18A0C67-7075-49C6-8BCB-3E2A9422F7DF}" type="presOf" srcId="{202FCCC8-8F43-482F-8800-59AA876FDE3E}" destId="{AE901E9A-3BBE-4540-8906-62896DC6B0D0}" srcOrd="0" destOrd="0" presId="urn:microsoft.com/office/officeart/2018/2/layout/IconLabelList"/>
    <dgm:cxn modelId="{05FCCE84-6BD1-415F-90AE-A81A90925A4E}" srcId="{91E3C264-4A31-4891-B27D-FD13DF5DD5A8}" destId="{202FCCC8-8F43-482F-8800-59AA876FDE3E}" srcOrd="1" destOrd="0" parTransId="{E5D3CF87-58B1-4517-B20E-1966325462EB}" sibTransId="{3ED24F4F-18AE-44AE-AD06-DDBCB003E728}"/>
    <dgm:cxn modelId="{78DB71B9-E4B8-4B8B-A4B8-823025915CC0}" srcId="{91E3C264-4A31-4891-B27D-FD13DF5DD5A8}" destId="{CC4EB732-0C12-4198-B85D-D0C8F4ED2AC7}" srcOrd="0" destOrd="0" parTransId="{60DDEC19-D3FD-4E27-9E9B-AF4F03BE98AC}" sibTransId="{54EA8674-1E33-4886-B3C6-C9CF1E56BB83}"/>
    <dgm:cxn modelId="{8D1107E1-3901-41E0-B58E-E37769892906}" type="presOf" srcId="{91E3C264-4A31-4891-B27D-FD13DF5DD5A8}" destId="{9863BA71-0B3E-4BA1-AF8B-26C4331DBBDD}" srcOrd="0" destOrd="0" presId="urn:microsoft.com/office/officeart/2018/2/layout/IconLabelList"/>
    <dgm:cxn modelId="{2CEA38F2-F0CC-4260-883C-749B2B1804C8}" type="presOf" srcId="{CC4EB732-0C12-4198-B85D-D0C8F4ED2AC7}" destId="{E55DDB27-BEB9-4F72-B877-73BB3C426382}" srcOrd="0" destOrd="0" presId="urn:microsoft.com/office/officeart/2018/2/layout/IconLabelList"/>
    <dgm:cxn modelId="{94D08F7F-A32A-46DF-8161-A6E1EEC80CA5}" type="presParOf" srcId="{9863BA71-0B3E-4BA1-AF8B-26C4331DBBDD}" destId="{BC08B93B-5B78-4F52-B518-0E911A6888A2}" srcOrd="0" destOrd="0" presId="urn:microsoft.com/office/officeart/2018/2/layout/IconLabelList"/>
    <dgm:cxn modelId="{23E2BF90-4BDC-4738-8944-604B50BB9E70}" type="presParOf" srcId="{BC08B93B-5B78-4F52-B518-0E911A6888A2}" destId="{AD706801-745B-41FB-B11F-88C9C531DE5A}" srcOrd="0" destOrd="0" presId="urn:microsoft.com/office/officeart/2018/2/layout/IconLabelList"/>
    <dgm:cxn modelId="{7866D9C4-4EEE-4C4E-8D29-7C79949ECF2E}" type="presParOf" srcId="{BC08B93B-5B78-4F52-B518-0E911A6888A2}" destId="{D2E7EDFA-2174-4C92-8A86-B07AF8493BDE}" srcOrd="1" destOrd="0" presId="urn:microsoft.com/office/officeart/2018/2/layout/IconLabelList"/>
    <dgm:cxn modelId="{BC13EB51-228E-4327-926F-8ECC8CEC5557}" type="presParOf" srcId="{BC08B93B-5B78-4F52-B518-0E911A6888A2}" destId="{E55DDB27-BEB9-4F72-B877-73BB3C426382}" srcOrd="2" destOrd="0" presId="urn:microsoft.com/office/officeart/2018/2/layout/IconLabelList"/>
    <dgm:cxn modelId="{222B1337-A5DA-4B88-ACA4-62FD99F3F36C}" type="presParOf" srcId="{9863BA71-0B3E-4BA1-AF8B-26C4331DBBDD}" destId="{F2589D1C-BA54-4D7D-AA24-0C09D1DF7F2F}" srcOrd="1" destOrd="0" presId="urn:microsoft.com/office/officeart/2018/2/layout/IconLabelList"/>
    <dgm:cxn modelId="{97E546C2-69CD-4990-BF16-EE96C49814FE}" type="presParOf" srcId="{9863BA71-0B3E-4BA1-AF8B-26C4331DBBDD}" destId="{DF9F9E51-62F8-42BC-B306-37FD3D7B90A7}" srcOrd="2" destOrd="0" presId="urn:microsoft.com/office/officeart/2018/2/layout/IconLabelList"/>
    <dgm:cxn modelId="{574A893F-8143-4DC9-BB61-D1F7A66295CB}" type="presParOf" srcId="{DF9F9E51-62F8-42BC-B306-37FD3D7B90A7}" destId="{CCD10B1C-0FD0-470D-99D5-C63ED03F2E15}" srcOrd="0" destOrd="0" presId="urn:microsoft.com/office/officeart/2018/2/layout/IconLabelList"/>
    <dgm:cxn modelId="{47C94CF2-1F62-4786-AC50-821D85AB0E00}" type="presParOf" srcId="{DF9F9E51-62F8-42BC-B306-37FD3D7B90A7}" destId="{22B67482-69CC-4374-9509-F7D927528FB8}" srcOrd="1" destOrd="0" presId="urn:microsoft.com/office/officeart/2018/2/layout/IconLabelList"/>
    <dgm:cxn modelId="{03669319-6A5E-4E32-9298-DCA3F45D2F71}" type="presParOf" srcId="{DF9F9E51-62F8-42BC-B306-37FD3D7B90A7}" destId="{AE901E9A-3BBE-4540-8906-62896DC6B0D0}" srcOrd="2" destOrd="0" presId="urn:microsoft.com/office/officeart/2018/2/layout/IconLabelList"/>
    <dgm:cxn modelId="{2FC501F7-A790-4B85-81DB-A13E6EF6E3D8}" type="presParOf" srcId="{9863BA71-0B3E-4BA1-AF8B-26C4331DBBDD}" destId="{5E374747-E42B-4171-B650-80733060142D}" srcOrd="3" destOrd="0" presId="urn:microsoft.com/office/officeart/2018/2/layout/IconLabelList"/>
    <dgm:cxn modelId="{8D9CCA79-D33E-4C00-90E0-B8AEBAB7A259}" type="presParOf" srcId="{9863BA71-0B3E-4BA1-AF8B-26C4331DBBDD}" destId="{2AE03D99-761D-4840-8A76-91F37107AF9C}" srcOrd="4" destOrd="0" presId="urn:microsoft.com/office/officeart/2018/2/layout/IconLabelList"/>
    <dgm:cxn modelId="{451DC4FD-D7F4-4501-8225-1CC79541B352}" type="presParOf" srcId="{2AE03D99-761D-4840-8A76-91F37107AF9C}" destId="{57E4DF54-CDCA-41C1-BB2B-196669B569B8}" srcOrd="0" destOrd="0" presId="urn:microsoft.com/office/officeart/2018/2/layout/IconLabelList"/>
    <dgm:cxn modelId="{4DA3F320-4FCD-495B-9F15-6287E4536089}" type="presParOf" srcId="{2AE03D99-761D-4840-8A76-91F37107AF9C}" destId="{49A5735D-DF12-4B21-8F51-276039416887}" srcOrd="1" destOrd="0" presId="urn:microsoft.com/office/officeart/2018/2/layout/IconLabelList"/>
    <dgm:cxn modelId="{2DD034C4-A0E5-43D3-A6CA-E6057A244DD0}" type="presParOf" srcId="{2AE03D99-761D-4840-8A76-91F37107AF9C}" destId="{F698EE7A-E109-4F03-BF08-7A48AD9B899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1B139EF-E841-49AB-8931-E34AE6FD11D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B418DE3-EBDC-4934-8286-947FA1F3E469}">
      <dgm:prSet custT="1"/>
      <dgm:spPr/>
      <dgm:t>
        <a:bodyPr/>
        <a:lstStyle/>
        <a:p>
          <a:r>
            <a:rPr lang="en-US" sz="1800" b="0" dirty="0"/>
            <a:t>Informed Consent and Voluntary Participation:</a:t>
          </a:r>
        </a:p>
      </dgm:t>
    </dgm:pt>
    <dgm:pt modelId="{45B48BC8-0E5F-49C7-BB61-3E83BA470870}" type="parTrans" cxnId="{8734EB3C-71FB-43BB-AC3A-B98CAD6274BA}">
      <dgm:prSet/>
      <dgm:spPr/>
      <dgm:t>
        <a:bodyPr/>
        <a:lstStyle/>
        <a:p>
          <a:endParaRPr lang="en-US" b="0"/>
        </a:p>
      </dgm:t>
    </dgm:pt>
    <dgm:pt modelId="{8631F391-BFAC-4567-A5C6-CC7AFD71F315}" type="sibTrans" cxnId="{8734EB3C-71FB-43BB-AC3A-B98CAD6274BA}">
      <dgm:prSet/>
      <dgm:spPr/>
      <dgm:t>
        <a:bodyPr/>
        <a:lstStyle/>
        <a:p>
          <a:endParaRPr lang="en-US" b="0"/>
        </a:p>
      </dgm:t>
    </dgm:pt>
    <dgm:pt modelId="{7E2379A8-7A6C-4EEF-B199-2405224B2B7B}">
      <dgm:prSet custT="1"/>
      <dgm:spPr/>
      <dgm:t>
        <a:bodyPr/>
        <a:lstStyle/>
        <a:p>
          <a:r>
            <a:rPr lang="en-US" sz="1400" b="0" dirty="0"/>
            <a:t>Participants will be fully informed about the study's purpose, procedures, and their rights, including the right to withdraw at any time.</a:t>
          </a:r>
        </a:p>
      </dgm:t>
    </dgm:pt>
    <dgm:pt modelId="{BC8AD426-707D-4CC8-9E60-90191D0B4F78}" type="parTrans" cxnId="{8604F17D-AE14-4575-AF03-10E78B44CC64}">
      <dgm:prSet/>
      <dgm:spPr/>
      <dgm:t>
        <a:bodyPr/>
        <a:lstStyle/>
        <a:p>
          <a:endParaRPr lang="en-US" b="0"/>
        </a:p>
      </dgm:t>
    </dgm:pt>
    <dgm:pt modelId="{1898FCD1-9A02-4E06-8F10-A30E6B810ADD}" type="sibTrans" cxnId="{8604F17D-AE14-4575-AF03-10E78B44CC64}">
      <dgm:prSet/>
      <dgm:spPr/>
      <dgm:t>
        <a:bodyPr/>
        <a:lstStyle/>
        <a:p>
          <a:endParaRPr lang="en-US" b="0"/>
        </a:p>
      </dgm:t>
    </dgm:pt>
    <dgm:pt modelId="{10467F10-5C31-4FD2-A81B-B52F6F3B1C3F}">
      <dgm:prSet custT="1"/>
      <dgm:spPr/>
      <dgm:t>
        <a:bodyPr/>
        <a:lstStyle/>
        <a:p>
          <a:r>
            <a:rPr lang="en-US" sz="1800" b="0" dirty="0"/>
            <a:t>Protecting Participant Confidentiality and Anonymity:</a:t>
          </a:r>
        </a:p>
      </dgm:t>
    </dgm:pt>
    <dgm:pt modelId="{CE6BAC2E-044E-4E4A-9DB5-263D5F899910}" type="parTrans" cxnId="{34E82DD0-3FDC-44E0-857D-4500044F8B70}">
      <dgm:prSet/>
      <dgm:spPr/>
      <dgm:t>
        <a:bodyPr/>
        <a:lstStyle/>
        <a:p>
          <a:endParaRPr lang="en-US" b="0"/>
        </a:p>
      </dgm:t>
    </dgm:pt>
    <dgm:pt modelId="{5F2476EA-03AB-4C3C-AC38-6D67227481AA}" type="sibTrans" cxnId="{34E82DD0-3FDC-44E0-857D-4500044F8B70}">
      <dgm:prSet/>
      <dgm:spPr/>
      <dgm:t>
        <a:bodyPr/>
        <a:lstStyle/>
        <a:p>
          <a:endParaRPr lang="en-US" b="0"/>
        </a:p>
      </dgm:t>
    </dgm:pt>
    <dgm:pt modelId="{A590F07A-4F5F-4E25-878E-7836C591B90A}">
      <dgm:prSet/>
      <dgm:spPr/>
      <dgm:t>
        <a:bodyPr/>
        <a:lstStyle/>
        <a:p>
          <a:r>
            <a:rPr lang="en-US" b="0"/>
            <a:t>Data will be anonymized, and participants' identities will be kept confidential to ensure privacy.</a:t>
          </a:r>
        </a:p>
      </dgm:t>
    </dgm:pt>
    <dgm:pt modelId="{77B4A19C-1292-4797-843C-B9EF4B72E5A2}" type="parTrans" cxnId="{A67D29D7-BA6B-4FC7-8029-4D05F164AAF9}">
      <dgm:prSet/>
      <dgm:spPr/>
      <dgm:t>
        <a:bodyPr/>
        <a:lstStyle/>
        <a:p>
          <a:endParaRPr lang="en-US" b="0"/>
        </a:p>
      </dgm:t>
    </dgm:pt>
    <dgm:pt modelId="{DEE52B23-351D-40C3-89C0-B50F9E53C808}" type="sibTrans" cxnId="{A67D29D7-BA6B-4FC7-8029-4D05F164AAF9}">
      <dgm:prSet/>
      <dgm:spPr/>
      <dgm:t>
        <a:bodyPr/>
        <a:lstStyle/>
        <a:p>
          <a:endParaRPr lang="en-US" b="0"/>
        </a:p>
      </dgm:t>
    </dgm:pt>
    <dgm:pt modelId="{03318241-8BA7-45B6-AB33-B67256721271}">
      <dgm:prSet custT="1"/>
      <dgm:spPr/>
      <dgm:t>
        <a:bodyPr/>
        <a:lstStyle/>
        <a:p>
          <a:r>
            <a:rPr lang="en-US" sz="1800" b="0" dirty="0"/>
            <a:t>Handling Sensitive Questions with Care:</a:t>
          </a:r>
        </a:p>
      </dgm:t>
    </dgm:pt>
    <dgm:pt modelId="{5ABE8131-2D82-4298-AE18-3C3C0690C5D0}" type="parTrans" cxnId="{DC4EE68B-3E70-43A8-A64B-EB705CD3C6B7}">
      <dgm:prSet/>
      <dgm:spPr/>
      <dgm:t>
        <a:bodyPr/>
        <a:lstStyle/>
        <a:p>
          <a:endParaRPr lang="en-US" b="0"/>
        </a:p>
      </dgm:t>
    </dgm:pt>
    <dgm:pt modelId="{3B0AE887-8DCB-471A-9329-A0B3A648C4E8}" type="sibTrans" cxnId="{DC4EE68B-3E70-43A8-A64B-EB705CD3C6B7}">
      <dgm:prSet/>
      <dgm:spPr/>
      <dgm:t>
        <a:bodyPr/>
        <a:lstStyle/>
        <a:p>
          <a:endParaRPr lang="en-US" b="0"/>
        </a:p>
      </dgm:t>
    </dgm:pt>
    <dgm:pt modelId="{041CE615-7749-4116-8645-E95A72D03A01}">
      <dgm:prSet/>
      <dgm:spPr/>
      <dgm:t>
        <a:bodyPr/>
        <a:lstStyle/>
        <a:p>
          <a:r>
            <a:rPr lang="en-US" b="0"/>
            <a:t>Participants will be allowed to skip questions they find uncomfortable, ensuring their comfort and well-being.</a:t>
          </a:r>
        </a:p>
      </dgm:t>
    </dgm:pt>
    <dgm:pt modelId="{6933B283-BC66-470D-B2C8-3A34820762A8}" type="parTrans" cxnId="{41A6A5B2-7AA4-4009-AB4B-B8EA2EC4CA53}">
      <dgm:prSet/>
      <dgm:spPr/>
      <dgm:t>
        <a:bodyPr/>
        <a:lstStyle/>
        <a:p>
          <a:endParaRPr lang="en-US" b="0"/>
        </a:p>
      </dgm:t>
    </dgm:pt>
    <dgm:pt modelId="{4CB23642-0E09-4FF3-9050-A5762FE06EF1}" type="sibTrans" cxnId="{41A6A5B2-7AA4-4009-AB4B-B8EA2EC4CA53}">
      <dgm:prSet/>
      <dgm:spPr/>
      <dgm:t>
        <a:bodyPr/>
        <a:lstStyle/>
        <a:p>
          <a:endParaRPr lang="en-US" b="0"/>
        </a:p>
      </dgm:t>
    </dgm:pt>
    <dgm:pt modelId="{9B85B28F-4E5B-46F0-910E-FAFCF64B2E20}" type="pres">
      <dgm:prSet presAssocID="{41B139EF-E841-49AB-8931-E34AE6FD11DF}" presName="root" presStyleCnt="0">
        <dgm:presLayoutVars>
          <dgm:dir/>
          <dgm:resizeHandles val="exact"/>
        </dgm:presLayoutVars>
      </dgm:prSet>
      <dgm:spPr/>
    </dgm:pt>
    <dgm:pt modelId="{2D5FAD45-106E-487C-9B6D-1D2F61E8A7A8}" type="pres">
      <dgm:prSet presAssocID="{5B418DE3-EBDC-4934-8286-947FA1F3E469}" presName="compNode" presStyleCnt="0"/>
      <dgm:spPr/>
    </dgm:pt>
    <dgm:pt modelId="{E6248996-D093-4378-9426-011AEB75CC98}" type="pres">
      <dgm:prSet presAssocID="{5B418DE3-EBDC-4934-8286-947FA1F3E469}" presName="bgRect" presStyleLbl="bgShp" presStyleIdx="0" presStyleCnt="3"/>
      <dgm:spPr/>
    </dgm:pt>
    <dgm:pt modelId="{6E0F35EE-C76E-40BA-9FEF-33E121D84785}" type="pres">
      <dgm:prSet presAssocID="{5B418DE3-EBDC-4934-8286-947FA1F3E46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E9ACCF4E-D654-4014-93A8-BA19B5202BD5}" type="pres">
      <dgm:prSet presAssocID="{5B418DE3-EBDC-4934-8286-947FA1F3E469}" presName="spaceRect" presStyleCnt="0"/>
      <dgm:spPr/>
    </dgm:pt>
    <dgm:pt modelId="{C62806E4-67B3-4DC3-A601-66D3EF026A66}" type="pres">
      <dgm:prSet presAssocID="{5B418DE3-EBDC-4934-8286-947FA1F3E469}" presName="parTx" presStyleLbl="revTx" presStyleIdx="0" presStyleCnt="6">
        <dgm:presLayoutVars>
          <dgm:chMax val="0"/>
          <dgm:chPref val="0"/>
        </dgm:presLayoutVars>
      </dgm:prSet>
      <dgm:spPr/>
    </dgm:pt>
    <dgm:pt modelId="{00B8B4E0-D9C1-4DC5-99F0-2EF1239983AD}" type="pres">
      <dgm:prSet presAssocID="{5B418DE3-EBDC-4934-8286-947FA1F3E469}" presName="desTx" presStyleLbl="revTx" presStyleIdx="1" presStyleCnt="6">
        <dgm:presLayoutVars/>
      </dgm:prSet>
      <dgm:spPr/>
    </dgm:pt>
    <dgm:pt modelId="{7662C375-E1C5-4C46-A40D-335B0D602B40}" type="pres">
      <dgm:prSet presAssocID="{8631F391-BFAC-4567-A5C6-CC7AFD71F315}" presName="sibTrans" presStyleCnt="0"/>
      <dgm:spPr/>
    </dgm:pt>
    <dgm:pt modelId="{6CA39009-9048-4558-85F2-CD66CBB3B35A}" type="pres">
      <dgm:prSet presAssocID="{10467F10-5C31-4FD2-A81B-B52F6F3B1C3F}" presName="compNode" presStyleCnt="0"/>
      <dgm:spPr/>
    </dgm:pt>
    <dgm:pt modelId="{3D12DD16-1A21-48A6-A90A-FFD4D31B2747}" type="pres">
      <dgm:prSet presAssocID="{10467F10-5C31-4FD2-A81B-B52F6F3B1C3F}" presName="bgRect" presStyleLbl="bgShp" presStyleIdx="1" presStyleCnt="3"/>
      <dgm:spPr/>
    </dgm:pt>
    <dgm:pt modelId="{BAAAF29B-A990-4B9D-B70A-B4A6033F0C9F}" type="pres">
      <dgm:prSet presAssocID="{10467F10-5C31-4FD2-A81B-B52F6F3B1C3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82EDA7A7-1164-4B7C-A4CE-F29AED7358EB}" type="pres">
      <dgm:prSet presAssocID="{10467F10-5C31-4FD2-A81B-B52F6F3B1C3F}" presName="spaceRect" presStyleCnt="0"/>
      <dgm:spPr/>
    </dgm:pt>
    <dgm:pt modelId="{BC189A84-044C-4120-ADDF-70DB84CAD3D3}" type="pres">
      <dgm:prSet presAssocID="{10467F10-5C31-4FD2-A81B-B52F6F3B1C3F}" presName="parTx" presStyleLbl="revTx" presStyleIdx="2" presStyleCnt="6">
        <dgm:presLayoutVars>
          <dgm:chMax val="0"/>
          <dgm:chPref val="0"/>
        </dgm:presLayoutVars>
      </dgm:prSet>
      <dgm:spPr/>
    </dgm:pt>
    <dgm:pt modelId="{CF153620-C335-4B6A-87F4-7B3EFD85FE2F}" type="pres">
      <dgm:prSet presAssocID="{10467F10-5C31-4FD2-A81B-B52F6F3B1C3F}" presName="desTx" presStyleLbl="revTx" presStyleIdx="3" presStyleCnt="6">
        <dgm:presLayoutVars/>
      </dgm:prSet>
      <dgm:spPr/>
    </dgm:pt>
    <dgm:pt modelId="{1B5A6FFA-5AD5-4CD2-BE13-9CF1B3DEA527}" type="pres">
      <dgm:prSet presAssocID="{5F2476EA-03AB-4C3C-AC38-6D67227481AA}" presName="sibTrans" presStyleCnt="0"/>
      <dgm:spPr/>
    </dgm:pt>
    <dgm:pt modelId="{FE1134BD-FFE2-4456-974E-A61AFD7752B0}" type="pres">
      <dgm:prSet presAssocID="{03318241-8BA7-45B6-AB33-B67256721271}" presName="compNode" presStyleCnt="0"/>
      <dgm:spPr/>
    </dgm:pt>
    <dgm:pt modelId="{3326C9DB-EDEC-443B-9DE9-08752D53B525}" type="pres">
      <dgm:prSet presAssocID="{03318241-8BA7-45B6-AB33-B67256721271}" presName="bgRect" presStyleLbl="bgShp" presStyleIdx="2" presStyleCnt="3"/>
      <dgm:spPr/>
    </dgm:pt>
    <dgm:pt modelId="{346BB7E0-CE19-4C0F-839B-7D20698E0ED3}" type="pres">
      <dgm:prSet presAssocID="{03318241-8BA7-45B6-AB33-B6725672127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A6F71D56-7DA9-40B0-B25D-A1C0E9B21779}" type="pres">
      <dgm:prSet presAssocID="{03318241-8BA7-45B6-AB33-B67256721271}" presName="spaceRect" presStyleCnt="0"/>
      <dgm:spPr/>
    </dgm:pt>
    <dgm:pt modelId="{4710B481-DBDA-427A-B9CC-7D1011FB0202}" type="pres">
      <dgm:prSet presAssocID="{03318241-8BA7-45B6-AB33-B67256721271}" presName="parTx" presStyleLbl="revTx" presStyleIdx="4" presStyleCnt="6">
        <dgm:presLayoutVars>
          <dgm:chMax val="0"/>
          <dgm:chPref val="0"/>
        </dgm:presLayoutVars>
      </dgm:prSet>
      <dgm:spPr/>
    </dgm:pt>
    <dgm:pt modelId="{C1E8D9E3-81E5-4C50-825E-BE2F7F040720}" type="pres">
      <dgm:prSet presAssocID="{03318241-8BA7-45B6-AB33-B67256721271}" presName="desTx" presStyleLbl="revTx" presStyleIdx="5" presStyleCnt="6">
        <dgm:presLayoutVars/>
      </dgm:prSet>
      <dgm:spPr/>
    </dgm:pt>
  </dgm:ptLst>
  <dgm:cxnLst>
    <dgm:cxn modelId="{E88D1E0B-CCB5-4F70-B564-BD34A1321647}" type="presOf" srcId="{7E2379A8-7A6C-4EEF-B199-2405224B2B7B}" destId="{00B8B4E0-D9C1-4DC5-99F0-2EF1239983AD}" srcOrd="0" destOrd="0" presId="urn:microsoft.com/office/officeart/2018/2/layout/IconVerticalSolidList"/>
    <dgm:cxn modelId="{AB51690F-C312-468F-819D-CED05240006B}" type="presOf" srcId="{5B418DE3-EBDC-4934-8286-947FA1F3E469}" destId="{C62806E4-67B3-4DC3-A601-66D3EF026A66}" srcOrd="0" destOrd="0" presId="urn:microsoft.com/office/officeart/2018/2/layout/IconVerticalSolidList"/>
    <dgm:cxn modelId="{08409413-C67D-4490-8096-53533E4CCC17}" type="presOf" srcId="{10467F10-5C31-4FD2-A81B-B52F6F3B1C3F}" destId="{BC189A84-044C-4120-ADDF-70DB84CAD3D3}" srcOrd="0" destOrd="0" presId="urn:microsoft.com/office/officeart/2018/2/layout/IconVerticalSolidList"/>
    <dgm:cxn modelId="{36B5DC2A-8CEE-452D-8808-6AA7AD387604}" type="presOf" srcId="{A590F07A-4F5F-4E25-878E-7836C591B90A}" destId="{CF153620-C335-4B6A-87F4-7B3EFD85FE2F}" srcOrd="0" destOrd="0" presId="urn:microsoft.com/office/officeart/2018/2/layout/IconVerticalSolidList"/>
    <dgm:cxn modelId="{8734EB3C-71FB-43BB-AC3A-B98CAD6274BA}" srcId="{41B139EF-E841-49AB-8931-E34AE6FD11DF}" destId="{5B418DE3-EBDC-4934-8286-947FA1F3E469}" srcOrd="0" destOrd="0" parTransId="{45B48BC8-0E5F-49C7-BB61-3E83BA470870}" sibTransId="{8631F391-BFAC-4567-A5C6-CC7AFD71F315}"/>
    <dgm:cxn modelId="{5F1DE65C-AC86-40A0-9878-7C52AF5FA3B1}" type="presOf" srcId="{41B139EF-E841-49AB-8931-E34AE6FD11DF}" destId="{9B85B28F-4E5B-46F0-910E-FAFCF64B2E20}" srcOrd="0" destOrd="0" presId="urn:microsoft.com/office/officeart/2018/2/layout/IconVerticalSolidList"/>
    <dgm:cxn modelId="{8604F17D-AE14-4575-AF03-10E78B44CC64}" srcId="{5B418DE3-EBDC-4934-8286-947FA1F3E469}" destId="{7E2379A8-7A6C-4EEF-B199-2405224B2B7B}" srcOrd="0" destOrd="0" parTransId="{BC8AD426-707D-4CC8-9E60-90191D0B4F78}" sibTransId="{1898FCD1-9A02-4E06-8F10-A30E6B810ADD}"/>
    <dgm:cxn modelId="{DC4EE68B-3E70-43A8-A64B-EB705CD3C6B7}" srcId="{41B139EF-E841-49AB-8931-E34AE6FD11DF}" destId="{03318241-8BA7-45B6-AB33-B67256721271}" srcOrd="2" destOrd="0" parTransId="{5ABE8131-2D82-4298-AE18-3C3C0690C5D0}" sibTransId="{3B0AE887-8DCB-471A-9329-A0B3A648C4E8}"/>
    <dgm:cxn modelId="{41A6A5B2-7AA4-4009-AB4B-B8EA2EC4CA53}" srcId="{03318241-8BA7-45B6-AB33-B67256721271}" destId="{041CE615-7749-4116-8645-E95A72D03A01}" srcOrd="0" destOrd="0" parTransId="{6933B283-BC66-470D-B2C8-3A34820762A8}" sibTransId="{4CB23642-0E09-4FF3-9050-A5762FE06EF1}"/>
    <dgm:cxn modelId="{2BB3B6BA-E8CA-4AC8-9271-DDED37470E2A}" type="presOf" srcId="{03318241-8BA7-45B6-AB33-B67256721271}" destId="{4710B481-DBDA-427A-B9CC-7D1011FB0202}" srcOrd="0" destOrd="0" presId="urn:microsoft.com/office/officeart/2018/2/layout/IconVerticalSolidList"/>
    <dgm:cxn modelId="{34E82DD0-3FDC-44E0-857D-4500044F8B70}" srcId="{41B139EF-E841-49AB-8931-E34AE6FD11DF}" destId="{10467F10-5C31-4FD2-A81B-B52F6F3B1C3F}" srcOrd="1" destOrd="0" parTransId="{CE6BAC2E-044E-4E4A-9DB5-263D5F899910}" sibTransId="{5F2476EA-03AB-4C3C-AC38-6D67227481AA}"/>
    <dgm:cxn modelId="{A67D29D7-BA6B-4FC7-8029-4D05F164AAF9}" srcId="{10467F10-5C31-4FD2-A81B-B52F6F3B1C3F}" destId="{A590F07A-4F5F-4E25-878E-7836C591B90A}" srcOrd="0" destOrd="0" parTransId="{77B4A19C-1292-4797-843C-B9EF4B72E5A2}" sibTransId="{DEE52B23-351D-40C3-89C0-B50F9E53C808}"/>
    <dgm:cxn modelId="{93A7D7E9-9D7D-4E08-A1AA-E97F01DE5A73}" type="presOf" srcId="{041CE615-7749-4116-8645-E95A72D03A01}" destId="{C1E8D9E3-81E5-4C50-825E-BE2F7F040720}" srcOrd="0" destOrd="0" presId="urn:microsoft.com/office/officeart/2018/2/layout/IconVerticalSolidList"/>
    <dgm:cxn modelId="{6F88C867-6AAD-466D-8429-C24EE76CD222}" type="presParOf" srcId="{9B85B28F-4E5B-46F0-910E-FAFCF64B2E20}" destId="{2D5FAD45-106E-487C-9B6D-1D2F61E8A7A8}" srcOrd="0" destOrd="0" presId="urn:microsoft.com/office/officeart/2018/2/layout/IconVerticalSolidList"/>
    <dgm:cxn modelId="{6CDD85D1-7979-4787-952C-5DD85D2607DC}" type="presParOf" srcId="{2D5FAD45-106E-487C-9B6D-1D2F61E8A7A8}" destId="{E6248996-D093-4378-9426-011AEB75CC98}" srcOrd="0" destOrd="0" presId="urn:microsoft.com/office/officeart/2018/2/layout/IconVerticalSolidList"/>
    <dgm:cxn modelId="{86CE2F78-D99D-412A-B1CF-D0B4CA5413B4}" type="presParOf" srcId="{2D5FAD45-106E-487C-9B6D-1D2F61E8A7A8}" destId="{6E0F35EE-C76E-40BA-9FEF-33E121D84785}" srcOrd="1" destOrd="0" presId="urn:microsoft.com/office/officeart/2018/2/layout/IconVerticalSolidList"/>
    <dgm:cxn modelId="{3CEE21D5-415A-4899-AD07-F88553CD93A5}" type="presParOf" srcId="{2D5FAD45-106E-487C-9B6D-1D2F61E8A7A8}" destId="{E9ACCF4E-D654-4014-93A8-BA19B5202BD5}" srcOrd="2" destOrd="0" presId="urn:microsoft.com/office/officeart/2018/2/layout/IconVerticalSolidList"/>
    <dgm:cxn modelId="{021BE7FB-3246-4F6F-8192-FAB5E63CD506}" type="presParOf" srcId="{2D5FAD45-106E-487C-9B6D-1D2F61E8A7A8}" destId="{C62806E4-67B3-4DC3-A601-66D3EF026A66}" srcOrd="3" destOrd="0" presId="urn:microsoft.com/office/officeart/2018/2/layout/IconVerticalSolidList"/>
    <dgm:cxn modelId="{86CFD6C9-75E8-4D93-B96E-24A9B71F2217}" type="presParOf" srcId="{2D5FAD45-106E-487C-9B6D-1D2F61E8A7A8}" destId="{00B8B4E0-D9C1-4DC5-99F0-2EF1239983AD}" srcOrd="4" destOrd="0" presId="urn:microsoft.com/office/officeart/2018/2/layout/IconVerticalSolidList"/>
    <dgm:cxn modelId="{BA15ED8D-B7BC-4B54-8E22-00A31D9D2DF3}" type="presParOf" srcId="{9B85B28F-4E5B-46F0-910E-FAFCF64B2E20}" destId="{7662C375-E1C5-4C46-A40D-335B0D602B40}" srcOrd="1" destOrd="0" presId="urn:microsoft.com/office/officeart/2018/2/layout/IconVerticalSolidList"/>
    <dgm:cxn modelId="{D33FB0A7-34F0-4B43-881A-158B98AE4680}" type="presParOf" srcId="{9B85B28F-4E5B-46F0-910E-FAFCF64B2E20}" destId="{6CA39009-9048-4558-85F2-CD66CBB3B35A}" srcOrd="2" destOrd="0" presId="urn:microsoft.com/office/officeart/2018/2/layout/IconVerticalSolidList"/>
    <dgm:cxn modelId="{103BD29E-2F7C-4C55-A4B7-A4116BAD7821}" type="presParOf" srcId="{6CA39009-9048-4558-85F2-CD66CBB3B35A}" destId="{3D12DD16-1A21-48A6-A90A-FFD4D31B2747}" srcOrd="0" destOrd="0" presId="urn:microsoft.com/office/officeart/2018/2/layout/IconVerticalSolidList"/>
    <dgm:cxn modelId="{773F56CA-807E-4D0E-8982-68E2BFC2320F}" type="presParOf" srcId="{6CA39009-9048-4558-85F2-CD66CBB3B35A}" destId="{BAAAF29B-A990-4B9D-B70A-B4A6033F0C9F}" srcOrd="1" destOrd="0" presId="urn:microsoft.com/office/officeart/2018/2/layout/IconVerticalSolidList"/>
    <dgm:cxn modelId="{062F3093-669F-4A64-82FD-3EA612E49F92}" type="presParOf" srcId="{6CA39009-9048-4558-85F2-CD66CBB3B35A}" destId="{82EDA7A7-1164-4B7C-A4CE-F29AED7358EB}" srcOrd="2" destOrd="0" presId="urn:microsoft.com/office/officeart/2018/2/layout/IconVerticalSolidList"/>
    <dgm:cxn modelId="{33408FBA-8EC8-4FF9-AEA9-E964ECF456B2}" type="presParOf" srcId="{6CA39009-9048-4558-85F2-CD66CBB3B35A}" destId="{BC189A84-044C-4120-ADDF-70DB84CAD3D3}" srcOrd="3" destOrd="0" presId="urn:microsoft.com/office/officeart/2018/2/layout/IconVerticalSolidList"/>
    <dgm:cxn modelId="{8522552E-3B6E-4179-B118-3D8EE2234360}" type="presParOf" srcId="{6CA39009-9048-4558-85F2-CD66CBB3B35A}" destId="{CF153620-C335-4B6A-87F4-7B3EFD85FE2F}" srcOrd="4" destOrd="0" presId="urn:microsoft.com/office/officeart/2018/2/layout/IconVerticalSolidList"/>
    <dgm:cxn modelId="{880801D0-8DE7-4BB3-ADA9-D55403EB9EB3}" type="presParOf" srcId="{9B85B28F-4E5B-46F0-910E-FAFCF64B2E20}" destId="{1B5A6FFA-5AD5-4CD2-BE13-9CF1B3DEA527}" srcOrd="3" destOrd="0" presId="urn:microsoft.com/office/officeart/2018/2/layout/IconVerticalSolidList"/>
    <dgm:cxn modelId="{793001AA-912E-4363-8D7D-CFC7C03FE877}" type="presParOf" srcId="{9B85B28F-4E5B-46F0-910E-FAFCF64B2E20}" destId="{FE1134BD-FFE2-4456-974E-A61AFD7752B0}" srcOrd="4" destOrd="0" presId="urn:microsoft.com/office/officeart/2018/2/layout/IconVerticalSolidList"/>
    <dgm:cxn modelId="{7EB7FE05-E85C-4466-A9BD-3397716576AE}" type="presParOf" srcId="{FE1134BD-FFE2-4456-974E-A61AFD7752B0}" destId="{3326C9DB-EDEC-443B-9DE9-08752D53B525}" srcOrd="0" destOrd="0" presId="urn:microsoft.com/office/officeart/2018/2/layout/IconVerticalSolidList"/>
    <dgm:cxn modelId="{7E8BE74E-01AE-47AB-86A1-8C4897EB0B78}" type="presParOf" srcId="{FE1134BD-FFE2-4456-974E-A61AFD7752B0}" destId="{346BB7E0-CE19-4C0F-839B-7D20698E0ED3}" srcOrd="1" destOrd="0" presId="urn:microsoft.com/office/officeart/2018/2/layout/IconVerticalSolidList"/>
    <dgm:cxn modelId="{3695A562-2C15-4C8B-B996-DA47395B2224}" type="presParOf" srcId="{FE1134BD-FFE2-4456-974E-A61AFD7752B0}" destId="{A6F71D56-7DA9-40B0-B25D-A1C0E9B21779}" srcOrd="2" destOrd="0" presId="urn:microsoft.com/office/officeart/2018/2/layout/IconVerticalSolidList"/>
    <dgm:cxn modelId="{694D0AC4-B522-43CA-B1AA-924A19D6CB39}" type="presParOf" srcId="{FE1134BD-FFE2-4456-974E-A61AFD7752B0}" destId="{4710B481-DBDA-427A-B9CC-7D1011FB0202}" srcOrd="3" destOrd="0" presId="urn:microsoft.com/office/officeart/2018/2/layout/IconVerticalSolidList"/>
    <dgm:cxn modelId="{C895515F-E86C-4E63-AD45-F8AA312F7D06}" type="presParOf" srcId="{FE1134BD-FFE2-4456-974E-A61AFD7752B0}" destId="{C1E8D9E3-81E5-4C50-825E-BE2F7F040720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BBFE97F-8604-4A83-A61B-418D5BC1DDA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F2153AD-E3E5-4F4E-B468-044774428CB8}">
      <dgm:prSet/>
      <dgm:spPr/>
      <dgm:t>
        <a:bodyPr/>
        <a:lstStyle/>
        <a:p>
          <a:r>
            <a:rPr lang="en-US" b="0"/>
            <a:t>Detailed Informed Consent Process:</a:t>
          </a:r>
        </a:p>
      </dgm:t>
    </dgm:pt>
    <dgm:pt modelId="{872901E3-C1A5-4FD0-82B9-12E1418483B8}" type="parTrans" cxnId="{83B46F47-E4A3-42B5-9D4F-599C183F6447}">
      <dgm:prSet/>
      <dgm:spPr/>
      <dgm:t>
        <a:bodyPr/>
        <a:lstStyle/>
        <a:p>
          <a:endParaRPr lang="en-US" b="0"/>
        </a:p>
      </dgm:t>
    </dgm:pt>
    <dgm:pt modelId="{D15A93FF-06FD-409B-AD3E-D03B9AF18725}" type="sibTrans" cxnId="{83B46F47-E4A3-42B5-9D4F-599C183F6447}">
      <dgm:prSet/>
      <dgm:spPr/>
      <dgm:t>
        <a:bodyPr/>
        <a:lstStyle/>
        <a:p>
          <a:endParaRPr lang="en-US" b="0"/>
        </a:p>
      </dgm:t>
    </dgm:pt>
    <dgm:pt modelId="{3A501A2D-E6AF-476D-998C-08CD0F7C208E}">
      <dgm:prSet custT="1"/>
      <dgm:spPr/>
      <dgm:t>
        <a:bodyPr/>
        <a:lstStyle/>
        <a:p>
          <a:r>
            <a:rPr lang="en-US" sz="1400" b="0"/>
            <a:t>Clear and comprehensive consent forms will be provided, outlining the study's aims, procedures, risks, and benefits.</a:t>
          </a:r>
        </a:p>
      </dgm:t>
    </dgm:pt>
    <dgm:pt modelId="{24F2469D-07E6-494E-9BC3-2C213A1E5DF7}" type="parTrans" cxnId="{348CEE71-0AA1-4E58-B8DF-6373D2B56328}">
      <dgm:prSet/>
      <dgm:spPr/>
      <dgm:t>
        <a:bodyPr/>
        <a:lstStyle/>
        <a:p>
          <a:endParaRPr lang="en-US" b="0"/>
        </a:p>
      </dgm:t>
    </dgm:pt>
    <dgm:pt modelId="{993A9840-B149-4E35-83C2-173122114F86}" type="sibTrans" cxnId="{348CEE71-0AA1-4E58-B8DF-6373D2B56328}">
      <dgm:prSet/>
      <dgm:spPr/>
      <dgm:t>
        <a:bodyPr/>
        <a:lstStyle/>
        <a:p>
          <a:endParaRPr lang="en-US" b="0"/>
        </a:p>
      </dgm:t>
    </dgm:pt>
    <dgm:pt modelId="{A3D2069B-EE4F-47C9-90E1-9BB308CA4095}">
      <dgm:prSet/>
      <dgm:spPr/>
      <dgm:t>
        <a:bodyPr/>
        <a:lstStyle/>
        <a:p>
          <a:r>
            <a:rPr lang="en-US" b="0"/>
            <a:t>Anonymization and Secure Storage of Data:</a:t>
          </a:r>
        </a:p>
      </dgm:t>
    </dgm:pt>
    <dgm:pt modelId="{B5EDE3E2-6C64-4096-B15E-56186CE51D9F}" type="parTrans" cxnId="{9D10DC26-33C8-43DE-A57D-653837DCC925}">
      <dgm:prSet/>
      <dgm:spPr/>
      <dgm:t>
        <a:bodyPr/>
        <a:lstStyle/>
        <a:p>
          <a:endParaRPr lang="en-US" b="0"/>
        </a:p>
      </dgm:t>
    </dgm:pt>
    <dgm:pt modelId="{AE18307C-195D-4400-8C57-DE3D1A9479DC}" type="sibTrans" cxnId="{9D10DC26-33C8-43DE-A57D-653837DCC925}">
      <dgm:prSet/>
      <dgm:spPr/>
      <dgm:t>
        <a:bodyPr/>
        <a:lstStyle/>
        <a:p>
          <a:endParaRPr lang="en-US" b="0"/>
        </a:p>
      </dgm:t>
    </dgm:pt>
    <dgm:pt modelId="{A700466D-7904-41E3-9930-C185B85A8FEB}">
      <dgm:prSet custT="1"/>
      <dgm:spPr/>
      <dgm:t>
        <a:bodyPr/>
        <a:lstStyle/>
        <a:p>
          <a:r>
            <a:rPr lang="en-US" sz="1400" b="0"/>
            <a:t>Data will be anonymized and securely stored to protect participants' privacy and confidentiality.</a:t>
          </a:r>
        </a:p>
      </dgm:t>
    </dgm:pt>
    <dgm:pt modelId="{32832145-9675-4035-AC61-C797E910A1CA}" type="parTrans" cxnId="{F0104AAD-ACBE-4C70-A3AA-0E0A68CD00CD}">
      <dgm:prSet/>
      <dgm:spPr/>
      <dgm:t>
        <a:bodyPr/>
        <a:lstStyle/>
        <a:p>
          <a:endParaRPr lang="en-US" b="0"/>
        </a:p>
      </dgm:t>
    </dgm:pt>
    <dgm:pt modelId="{80C55DF4-7691-4F85-BDA9-787442FA84AE}" type="sibTrans" cxnId="{F0104AAD-ACBE-4C70-A3AA-0E0A68CD00CD}">
      <dgm:prSet/>
      <dgm:spPr/>
      <dgm:t>
        <a:bodyPr/>
        <a:lstStyle/>
        <a:p>
          <a:endParaRPr lang="en-US" b="0"/>
        </a:p>
      </dgm:t>
    </dgm:pt>
    <dgm:pt modelId="{D64E51BD-69DB-4F79-961E-6FB9D0903D15}">
      <dgm:prSet/>
      <dgm:spPr/>
      <dgm:t>
        <a:bodyPr/>
        <a:lstStyle/>
        <a:p>
          <a:r>
            <a:rPr lang="en-US" b="0" dirty="0"/>
            <a:t>Allowing Participants to Skip Uncomfortable Questions:</a:t>
          </a:r>
        </a:p>
      </dgm:t>
    </dgm:pt>
    <dgm:pt modelId="{45A9A4CD-A2B5-4A63-A46B-13F02839C4B7}" type="parTrans" cxnId="{E78AE8B2-7392-46D6-9181-4EF50ABD1FF2}">
      <dgm:prSet/>
      <dgm:spPr/>
      <dgm:t>
        <a:bodyPr/>
        <a:lstStyle/>
        <a:p>
          <a:endParaRPr lang="en-US" b="0"/>
        </a:p>
      </dgm:t>
    </dgm:pt>
    <dgm:pt modelId="{986DB4AF-4D01-43B7-98DF-97B5D75BCA6B}" type="sibTrans" cxnId="{E78AE8B2-7392-46D6-9181-4EF50ABD1FF2}">
      <dgm:prSet/>
      <dgm:spPr/>
      <dgm:t>
        <a:bodyPr/>
        <a:lstStyle/>
        <a:p>
          <a:endParaRPr lang="en-US" b="0"/>
        </a:p>
      </dgm:t>
    </dgm:pt>
    <dgm:pt modelId="{E3FC4D07-5109-4660-991B-6A11DE4838C0}">
      <dgm:prSet custT="1"/>
      <dgm:spPr/>
      <dgm:t>
        <a:bodyPr/>
        <a:lstStyle/>
        <a:p>
          <a:r>
            <a:rPr lang="en-US" sz="1400" b="0"/>
            <a:t>Ensuring participants feel comfortable and respected, they can choose not to answer questions they find intrusive or sensitive.</a:t>
          </a:r>
        </a:p>
      </dgm:t>
    </dgm:pt>
    <dgm:pt modelId="{E08A0128-4B10-467F-9636-1B1FE986F481}" type="parTrans" cxnId="{13883000-7DD3-4DD3-B44C-DF33A54EFAB7}">
      <dgm:prSet/>
      <dgm:spPr/>
      <dgm:t>
        <a:bodyPr/>
        <a:lstStyle/>
        <a:p>
          <a:endParaRPr lang="en-US" b="0"/>
        </a:p>
      </dgm:t>
    </dgm:pt>
    <dgm:pt modelId="{C1B4D0CA-DDB4-43FA-995F-8F63FE6AC243}" type="sibTrans" cxnId="{13883000-7DD3-4DD3-B44C-DF33A54EFAB7}">
      <dgm:prSet/>
      <dgm:spPr/>
      <dgm:t>
        <a:bodyPr/>
        <a:lstStyle/>
        <a:p>
          <a:endParaRPr lang="en-US" b="0"/>
        </a:p>
      </dgm:t>
    </dgm:pt>
    <dgm:pt modelId="{A918548E-5E50-49AF-AF62-FCD18201073F}">
      <dgm:prSet/>
      <dgm:spPr/>
      <dgm:t>
        <a:bodyPr/>
        <a:lstStyle/>
        <a:p>
          <a:r>
            <a:rPr lang="en-US" b="0"/>
            <a:t>Ensuring No Harm or Discomfort to Participants:</a:t>
          </a:r>
        </a:p>
      </dgm:t>
    </dgm:pt>
    <dgm:pt modelId="{29B72042-5CDD-4EEB-85E4-488B70E2EC3D}" type="parTrans" cxnId="{2AF7F9E3-586D-4ACE-96DD-01A4586B0C4C}">
      <dgm:prSet/>
      <dgm:spPr/>
      <dgm:t>
        <a:bodyPr/>
        <a:lstStyle/>
        <a:p>
          <a:endParaRPr lang="en-US" b="0"/>
        </a:p>
      </dgm:t>
    </dgm:pt>
    <dgm:pt modelId="{D4BAC35B-2606-4BA5-A34A-DA5565912FD0}" type="sibTrans" cxnId="{2AF7F9E3-586D-4ACE-96DD-01A4586B0C4C}">
      <dgm:prSet/>
      <dgm:spPr/>
      <dgm:t>
        <a:bodyPr/>
        <a:lstStyle/>
        <a:p>
          <a:endParaRPr lang="en-US" b="0"/>
        </a:p>
      </dgm:t>
    </dgm:pt>
    <dgm:pt modelId="{F2FEFCBC-8B7F-4244-9420-205A9CEEB77C}">
      <dgm:prSet custT="1"/>
      <dgm:spPr/>
      <dgm:t>
        <a:bodyPr/>
        <a:lstStyle/>
        <a:p>
          <a:r>
            <a:rPr lang="en-US" sz="1400" b="0" dirty="0"/>
            <a:t>The study design will ensure that participants are not subjected to any physical or psychological harm or discomfort.</a:t>
          </a:r>
        </a:p>
      </dgm:t>
    </dgm:pt>
    <dgm:pt modelId="{CFBFBF71-528C-4FCE-B183-562B5579BB16}" type="parTrans" cxnId="{4A549D9E-46AD-49AE-9E2D-FC46EBCE6DB6}">
      <dgm:prSet/>
      <dgm:spPr/>
      <dgm:t>
        <a:bodyPr/>
        <a:lstStyle/>
        <a:p>
          <a:endParaRPr lang="en-US" b="0"/>
        </a:p>
      </dgm:t>
    </dgm:pt>
    <dgm:pt modelId="{60DA1AB5-ABA9-4FA9-8055-E02F7BB4FFD7}" type="sibTrans" cxnId="{4A549D9E-46AD-49AE-9E2D-FC46EBCE6DB6}">
      <dgm:prSet/>
      <dgm:spPr/>
      <dgm:t>
        <a:bodyPr/>
        <a:lstStyle/>
        <a:p>
          <a:endParaRPr lang="en-US" b="0"/>
        </a:p>
      </dgm:t>
    </dgm:pt>
    <dgm:pt modelId="{6702DBD7-1521-4AF4-B605-A5582E920F5E}" type="pres">
      <dgm:prSet presAssocID="{0BBFE97F-8604-4A83-A61B-418D5BC1DDA6}" presName="linear" presStyleCnt="0">
        <dgm:presLayoutVars>
          <dgm:animLvl val="lvl"/>
          <dgm:resizeHandles val="exact"/>
        </dgm:presLayoutVars>
      </dgm:prSet>
      <dgm:spPr/>
    </dgm:pt>
    <dgm:pt modelId="{F6341C33-98D4-4319-8384-A60F8A921093}" type="pres">
      <dgm:prSet presAssocID="{4F2153AD-E3E5-4F4E-B468-044774428CB8}" presName="parentText" presStyleLbl="node1" presStyleIdx="0" presStyleCnt="4" custScaleY="55223">
        <dgm:presLayoutVars>
          <dgm:chMax val="0"/>
          <dgm:bulletEnabled val="1"/>
        </dgm:presLayoutVars>
      </dgm:prSet>
      <dgm:spPr/>
    </dgm:pt>
    <dgm:pt modelId="{F180D13A-2609-4E96-B12F-515665D669C4}" type="pres">
      <dgm:prSet presAssocID="{4F2153AD-E3E5-4F4E-B468-044774428CB8}" presName="childText" presStyleLbl="revTx" presStyleIdx="0" presStyleCnt="4">
        <dgm:presLayoutVars>
          <dgm:bulletEnabled val="1"/>
        </dgm:presLayoutVars>
      </dgm:prSet>
      <dgm:spPr/>
    </dgm:pt>
    <dgm:pt modelId="{01F60D18-1E00-45D5-9E9F-ACE12669EC62}" type="pres">
      <dgm:prSet presAssocID="{A3D2069B-EE4F-47C9-90E1-9BB308CA4095}" presName="parentText" presStyleLbl="node1" presStyleIdx="1" presStyleCnt="4" custScaleY="55223">
        <dgm:presLayoutVars>
          <dgm:chMax val="0"/>
          <dgm:bulletEnabled val="1"/>
        </dgm:presLayoutVars>
      </dgm:prSet>
      <dgm:spPr/>
    </dgm:pt>
    <dgm:pt modelId="{4A5244DA-ECAA-4AC8-8CBF-E57507465B67}" type="pres">
      <dgm:prSet presAssocID="{A3D2069B-EE4F-47C9-90E1-9BB308CA4095}" presName="childText" presStyleLbl="revTx" presStyleIdx="1" presStyleCnt="4">
        <dgm:presLayoutVars>
          <dgm:bulletEnabled val="1"/>
        </dgm:presLayoutVars>
      </dgm:prSet>
      <dgm:spPr/>
    </dgm:pt>
    <dgm:pt modelId="{F30872BD-13C2-4507-839C-C02577C61154}" type="pres">
      <dgm:prSet presAssocID="{D64E51BD-69DB-4F79-961E-6FB9D0903D15}" presName="parentText" presStyleLbl="node1" presStyleIdx="2" presStyleCnt="4" custScaleY="55223">
        <dgm:presLayoutVars>
          <dgm:chMax val="0"/>
          <dgm:bulletEnabled val="1"/>
        </dgm:presLayoutVars>
      </dgm:prSet>
      <dgm:spPr/>
    </dgm:pt>
    <dgm:pt modelId="{96DB418F-7CAE-4CAF-A5A5-1429DB1FA4F3}" type="pres">
      <dgm:prSet presAssocID="{D64E51BD-69DB-4F79-961E-6FB9D0903D15}" presName="childText" presStyleLbl="revTx" presStyleIdx="2" presStyleCnt="4">
        <dgm:presLayoutVars>
          <dgm:bulletEnabled val="1"/>
        </dgm:presLayoutVars>
      </dgm:prSet>
      <dgm:spPr/>
    </dgm:pt>
    <dgm:pt modelId="{AC81E2AB-0F61-4621-AA3E-882E88420ED9}" type="pres">
      <dgm:prSet presAssocID="{A918548E-5E50-49AF-AF62-FCD18201073F}" presName="parentText" presStyleLbl="node1" presStyleIdx="3" presStyleCnt="4" custScaleY="55223">
        <dgm:presLayoutVars>
          <dgm:chMax val="0"/>
          <dgm:bulletEnabled val="1"/>
        </dgm:presLayoutVars>
      </dgm:prSet>
      <dgm:spPr/>
    </dgm:pt>
    <dgm:pt modelId="{EEA688E3-A2BE-4887-A541-A39A5624B895}" type="pres">
      <dgm:prSet presAssocID="{A918548E-5E50-49AF-AF62-FCD18201073F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13883000-7DD3-4DD3-B44C-DF33A54EFAB7}" srcId="{D64E51BD-69DB-4F79-961E-6FB9D0903D15}" destId="{E3FC4D07-5109-4660-991B-6A11DE4838C0}" srcOrd="0" destOrd="0" parTransId="{E08A0128-4B10-467F-9636-1B1FE986F481}" sibTransId="{C1B4D0CA-DDB4-43FA-995F-8F63FE6AC243}"/>
    <dgm:cxn modelId="{CBB5681E-9D7A-403D-8071-505AA72F0358}" type="presOf" srcId="{3A501A2D-E6AF-476D-998C-08CD0F7C208E}" destId="{F180D13A-2609-4E96-B12F-515665D669C4}" srcOrd="0" destOrd="0" presId="urn:microsoft.com/office/officeart/2005/8/layout/vList2"/>
    <dgm:cxn modelId="{9D10DC26-33C8-43DE-A57D-653837DCC925}" srcId="{0BBFE97F-8604-4A83-A61B-418D5BC1DDA6}" destId="{A3D2069B-EE4F-47C9-90E1-9BB308CA4095}" srcOrd="1" destOrd="0" parTransId="{B5EDE3E2-6C64-4096-B15E-56186CE51D9F}" sibTransId="{AE18307C-195D-4400-8C57-DE3D1A9479DC}"/>
    <dgm:cxn modelId="{90448934-D34F-4E2C-9DE5-2DE6C1F3F3D7}" type="presOf" srcId="{E3FC4D07-5109-4660-991B-6A11DE4838C0}" destId="{96DB418F-7CAE-4CAF-A5A5-1429DB1FA4F3}" srcOrd="0" destOrd="0" presId="urn:microsoft.com/office/officeart/2005/8/layout/vList2"/>
    <dgm:cxn modelId="{83B46F47-E4A3-42B5-9D4F-599C183F6447}" srcId="{0BBFE97F-8604-4A83-A61B-418D5BC1DDA6}" destId="{4F2153AD-E3E5-4F4E-B468-044774428CB8}" srcOrd="0" destOrd="0" parTransId="{872901E3-C1A5-4FD0-82B9-12E1418483B8}" sibTransId="{D15A93FF-06FD-409B-AD3E-D03B9AF18725}"/>
    <dgm:cxn modelId="{348CEE71-0AA1-4E58-B8DF-6373D2B56328}" srcId="{4F2153AD-E3E5-4F4E-B468-044774428CB8}" destId="{3A501A2D-E6AF-476D-998C-08CD0F7C208E}" srcOrd="0" destOrd="0" parTransId="{24F2469D-07E6-494E-9BC3-2C213A1E5DF7}" sibTransId="{993A9840-B149-4E35-83C2-173122114F86}"/>
    <dgm:cxn modelId="{B1A9B391-CDE6-4C1B-B689-9745CD4CDBE8}" type="presOf" srcId="{D64E51BD-69DB-4F79-961E-6FB9D0903D15}" destId="{F30872BD-13C2-4507-839C-C02577C61154}" srcOrd="0" destOrd="0" presId="urn:microsoft.com/office/officeart/2005/8/layout/vList2"/>
    <dgm:cxn modelId="{29E8D293-C9EE-4FBF-AF51-C02359DD394B}" type="presOf" srcId="{F2FEFCBC-8B7F-4244-9420-205A9CEEB77C}" destId="{EEA688E3-A2BE-4887-A541-A39A5624B895}" srcOrd="0" destOrd="0" presId="urn:microsoft.com/office/officeart/2005/8/layout/vList2"/>
    <dgm:cxn modelId="{4A549D9E-46AD-49AE-9E2D-FC46EBCE6DB6}" srcId="{A918548E-5E50-49AF-AF62-FCD18201073F}" destId="{F2FEFCBC-8B7F-4244-9420-205A9CEEB77C}" srcOrd="0" destOrd="0" parTransId="{CFBFBF71-528C-4FCE-B183-562B5579BB16}" sibTransId="{60DA1AB5-ABA9-4FA9-8055-E02F7BB4FFD7}"/>
    <dgm:cxn modelId="{147E9AAC-88EC-4E2E-A981-EEE5FD0A73C8}" type="presOf" srcId="{A700466D-7904-41E3-9930-C185B85A8FEB}" destId="{4A5244DA-ECAA-4AC8-8CBF-E57507465B67}" srcOrd="0" destOrd="0" presId="urn:microsoft.com/office/officeart/2005/8/layout/vList2"/>
    <dgm:cxn modelId="{F0104AAD-ACBE-4C70-A3AA-0E0A68CD00CD}" srcId="{A3D2069B-EE4F-47C9-90E1-9BB308CA4095}" destId="{A700466D-7904-41E3-9930-C185B85A8FEB}" srcOrd="0" destOrd="0" parTransId="{32832145-9675-4035-AC61-C797E910A1CA}" sibTransId="{80C55DF4-7691-4F85-BDA9-787442FA84AE}"/>
    <dgm:cxn modelId="{E78AE8B2-7392-46D6-9181-4EF50ABD1FF2}" srcId="{0BBFE97F-8604-4A83-A61B-418D5BC1DDA6}" destId="{D64E51BD-69DB-4F79-961E-6FB9D0903D15}" srcOrd="2" destOrd="0" parTransId="{45A9A4CD-A2B5-4A63-A46B-13F02839C4B7}" sibTransId="{986DB4AF-4D01-43B7-98DF-97B5D75BCA6B}"/>
    <dgm:cxn modelId="{EB0E8EB5-0FBF-4FA2-AEA4-B0743144FE8E}" type="presOf" srcId="{A918548E-5E50-49AF-AF62-FCD18201073F}" destId="{AC81E2AB-0F61-4621-AA3E-882E88420ED9}" srcOrd="0" destOrd="0" presId="urn:microsoft.com/office/officeart/2005/8/layout/vList2"/>
    <dgm:cxn modelId="{2AF7F9E3-586D-4ACE-96DD-01A4586B0C4C}" srcId="{0BBFE97F-8604-4A83-A61B-418D5BC1DDA6}" destId="{A918548E-5E50-49AF-AF62-FCD18201073F}" srcOrd="3" destOrd="0" parTransId="{29B72042-5CDD-4EEB-85E4-488B70E2EC3D}" sibTransId="{D4BAC35B-2606-4BA5-A34A-DA5565912FD0}"/>
    <dgm:cxn modelId="{4B9B2CE4-93A0-4225-885D-275A2F10D48E}" type="presOf" srcId="{0BBFE97F-8604-4A83-A61B-418D5BC1DDA6}" destId="{6702DBD7-1521-4AF4-B605-A5582E920F5E}" srcOrd="0" destOrd="0" presId="urn:microsoft.com/office/officeart/2005/8/layout/vList2"/>
    <dgm:cxn modelId="{D613E1EB-A014-48DF-B666-F6181BFEB827}" type="presOf" srcId="{A3D2069B-EE4F-47C9-90E1-9BB308CA4095}" destId="{01F60D18-1E00-45D5-9E9F-ACE12669EC62}" srcOrd="0" destOrd="0" presId="urn:microsoft.com/office/officeart/2005/8/layout/vList2"/>
    <dgm:cxn modelId="{F49273F9-DEB5-4B10-8577-BE3FA745FF25}" type="presOf" srcId="{4F2153AD-E3E5-4F4E-B468-044774428CB8}" destId="{F6341C33-98D4-4319-8384-A60F8A921093}" srcOrd="0" destOrd="0" presId="urn:microsoft.com/office/officeart/2005/8/layout/vList2"/>
    <dgm:cxn modelId="{BD501511-C93D-476E-B143-B3E0C99FDB4B}" type="presParOf" srcId="{6702DBD7-1521-4AF4-B605-A5582E920F5E}" destId="{F6341C33-98D4-4319-8384-A60F8A921093}" srcOrd="0" destOrd="0" presId="urn:microsoft.com/office/officeart/2005/8/layout/vList2"/>
    <dgm:cxn modelId="{60ADB9C9-E212-4DCE-81BE-927063B80C0E}" type="presParOf" srcId="{6702DBD7-1521-4AF4-B605-A5582E920F5E}" destId="{F180D13A-2609-4E96-B12F-515665D669C4}" srcOrd="1" destOrd="0" presId="urn:microsoft.com/office/officeart/2005/8/layout/vList2"/>
    <dgm:cxn modelId="{7F2011A0-2B9B-4659-8568-469907EC12A9}" type="presParOf" srcId="{6702DBD7-1521-4AF4-B605-A5582E920F5E}" destId="{01F60D18-1E00-45D5-9E9F-ACE12669EC62}" srcOrd="2" destOrd="0" presId="urn:microsoft.com/office/officeart/2005/8/layout/vList2"/>
    <dgm:cxn modelId="{B8E8544B-583D-44CB-8360-4744F881FAD6}" type="presParOf" srcId="{6702DBD7-1521-4AF4-B605-A5582E920F5E}" destId="{4A5244DA-ECAA-4AC8-8CBF-E57507465B67}" srcOrd="3" destOrd="0" presId="urn:microsoft.com/office/officeart/2005/8/layout/vList2"/>
    <dgm:cxn modelId="{AB6918FD-8BD9-49E5-95EC-337E2FA7D1B0}" type="presParOf" srcId="{6702DBD7-1521-4AF4-B605-A5582E920F5E}" destId="{F30872BD-13C2-4507-839C-C02577C61154}" srcOrd="4" destOrd="0" presId="urn:microsoft.com/office/officeart/2005/8/layout/vList2"/>
    <dgm:cxn modelId="{51C9C1CD-CE79-4BFA-9E53-F8377016A840}" type="presParOf" srcId="{6702DBD7-1521-4AF4-B605-A5582E920F5E}" destId="{96DB418F-7CAE-4CAF-A5A5-1429DB1FA4F3}" srcOrd="5" destOrd="0" presId="urn:microsoft.com/office/officeart/2005/8/layout/vList2"/>
    <dgm:cxn modelId="{B75419D4-7DB5-4BF4-BF7D-3E42415C7704}" type="presParOf" srcId="{6702DBD7-1521-4AF4-B605-A5582E920F5E}" destId="{AC81E2AB-0F61-4621-AA3E-882E88420ED9}" srcOrd="6" destOrd="0" presId="urn:microsoft.com/office/officeart/2005/8/layout/vList2"/>
    <dgm:cxn modelId="{9D36EEF3-FA21-4FCA-8B1B-A236D5B19443}" type="presParOf" srcId="{6702DBD7-1521-4AF4-B605-A5582E920F5E}" destId="{EEA688E3-A2BE-4887-A541-A39A5624B895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101B249-9248-4CD3-9A0D-112373063BBB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99AF17EB-F618-4F0A-90B4-2C765CA481CF}">
      <dgm:prSet/>
      <dgm:spPr/>
      <dgm:t>
        <a:bodyPr/>
        <a:lstStyle/>
        <a:p>
          <a:r>
            <a:rPr lang="en-US"/>
            <a:t>In conclusion, the methodology employed in this study, encompassing a mixed-methods approach ensures a comprehensive evaluation. </a:t>
          </a:r>
        </a:p>
      </dgm:t>
    </dgm:pt>
    <dgm:pt modelId="{6F4543E4-0A56-4F8E-BD12-CEA44D7B8F11}" type="parTrans" cxnId="{C2122199-BBB6-47C8-A6D6-352592086D8D}">
      <dgm:prSet/>
      <dgm:spPr/>
      <dgm:t>
        <a:bodyPr/>
        <a:lstStyle/>
        <a:p>
          <a:endParaRPr lang="en-US"/>
        </a:p>
      </dgm:t>
    </dgm:pt>
    <dgm:pt modelId="{98E27244-475D-4999-B604-13C1069D89F8}" type="sibTrans" cxnId="{C2122199-BBB6-47C8-A6D6-352592086D8D}">
      <dgm:prSet/>
      <dgm:spPr/>
      <dgm:t>
        <a:bodyPr/>
        <a:lstStyle/>
        <a:p>
          <a:endParaRPr lang="en-US"/>
        </a:p>
      </dgm:t>
    </dgm:pt>
    <dgm:pt modelId="{880B13EC-6145-446D-B6B2-19FE1D398489}">
      <dgm:prSet/>
      <dgm:spPr/>
      <dgm:t>
        <a:bodyPr/>
        <a:lstStyle/>
        <a:p>
          <a:r>
            <a:rPr lang="en-US"/>
            <a:t>Ethical safeguards, including informed consent, confidentiality, and the right to withdraw, are meticulously integrated into the research design to protect participants' rights and well-being. </a:t>
          </a:r>
        </a:p>
      </dgm:t>
    </dgm:pt>
    <dgm:pt modelId="{B008E877-1073-46E0-A871-18F99DDFF64A}" type="parTrans" cxnId="{74C52E63-A9DA-4964-8A62-341AADEBBF58}">
      <dgm:prSet/>
      <dgm:spPr/>
      <dgm:t>
        <a:bodyPr/>
        <a:lstStyle/>
        <a:p>
          <a:endParaRPr lang="en-US"/>
        </a:p>
      </dgm:t>
    </dgm:pt>
    <dgm:pt modelId="{FD8130D3-E41F-40AF-810C-C0A4EDA77F19}" type="sibTrans" cxnId="{74C52E63-A9DA-4964-8A62-341AADEBBF58}">
      <dgm:prSet/>
      <dgm:spPr/>
      <dgm:t>
        <a:bodyPr/>
        <a:lstStyle/>
        <a:p>
          <a:endParaRPr lang="en-US"/>
        </a:p>
      </dgm:t>
    </dgm:pt>
    <dgm:pt modelId="{864B1F9C-60A7-4AD2-B3C4-516DC61400A5}">
      <dgm:prSet/>
      <dgm:spPr/>
      <dgm:t>
        <a:bodyPr/>
        <a:lstStyle/>
        <a:p>
          <a:r>
            <a:rPr lang="en-US"/>
            <a:t>The reliability of the study is bolstered through pre-testing, Cronbach’s alpha for internal consistency, and a representative sample, while validity is ensured through content validation, factor analysis, and data triangulation. </a:t>
          </a:r>
        </a:p>
      </dgm:t>
    </dgm:pt>
    <dgm:pt modelId="{AE8689F6-1477-4A9E-8C54-24916270F405}" type="parTrans" cxnId="{8896E95A-7C82-42B0-B3CA-1974B8642D5D}">
      <dgm:prSet/>
      <dgm:spPr/>
      <dgm:t>
        <a:bodyPr/>
        <a:lstStyle/>
        <a:p>
          <a:endParaRPr lang="en-US"/>
        </a:p>
      </dgm:t>
    </dgm:pt>
    <dgm:pt modelId="{AFF354A1-30D2-4278-8B08-8B99BBC94753}" type="sibTrans" cxnId="{8896E95A-7C82-42B0-B3CA-1974B8642D5D}">
      <dgm:prSet/>
      <dgm:spPr/>
      <dgm:t>
        <a:bodyPr/>
        <a:lstStyle/>
        <a:p>
          <a:endParaRPr lang="en-US"/>
        </a:p>
      </dgm:t>
    </dgm:pt>
    <dgm:pt modelId="{7F0C4705-CE03-42C3-9A32-741014EE38BE}">
      <dgm:prSet/>
      <dgm:spPr/>
      <dgm:t>
        <a:bodyPr/>
        <a:lstStyle/>
        <a:p>
          <a:r>
            <a:rPr lang="en-US"/>
            <a:t>These measures are crucial in producing credible and trustworthy research findings. </a:t>
          </a:r>
        </a:p>
      </dgm:t>
    </dgm:pt>
    <dgm:pt modelId="{88013518-1E77-431A-A158-B0FD7A37F573}" type="parTrans" cxnId="{D493783B-D879-4D95-8424-ECEC2B6041EF}">
      <dgm:prSet/>
      <dgm:spPr/>
      <dgm:t>
        <a:bodyPr/>
        <a:lstStyle/>
        <a:p>
          <a:endParaRPr lang="en-US"/>
        </a:p>
      </dgm:t>
    </dgm:pt>
    <dgm:pt modelId="{85D98B43-0D0A-491E-B851-AD18C294474D}" type="sibTrans" cxnId="{D493783B-D879-4D95-8424-ECEC2B6041EF}">
      <dgm:prSet/>
      <dgm:spPr/>
      <dgm:t>
        <a:bodyPr/>
        <a:lstStyle/>
        <a:p>
          <a:endParaRPr lang="en-US"/>
        </a:p>
      </dgm:t>
    </dgm:pt>
    <dgm:pt modelId="{B782C51A-6E27-4124-ACA0-AAA61823DD61}">
      <dgm:prSet/>
      <dgm:spPr/>
      <dgm:t>
        <a:bodyPr/>
        <a:lstStyle/>
        <a:p>
          <a:r>
            <a:rPr lang="en-US"/>
            <a:t>Ultimately, this study aims to provide actionable insights that can significantly enhance managerial practices, leading to more motivated employees, improved productivity, and greater organizational success.</a:t>
          </a:r>
        </a:p>
      </dgm:t>
    </dgm:pt>
    <dgm:pt modelId="{C8A79703-2512-46BA-8E20-31D898A0E150}" type="parTrans" cxnId="{A731C991-8D7D-4E30-809F-68F8E760C063}">
      <dgm:prSet/>
      <dgm:spPr/>
      <dgm:t>
        <a:bodyPr/>
        <a:lstStyle/>
        <a:p>
          <a:endParaRPr lang="en-US"/>
        </a:p>
      </dgm:t>
    </dgm:pt>
    <dgm:pt modelId="{A4678705-FB5A-47C9-A929-9F3D07F26EB5}" type="sibTrans" cxnId="{A731C991-8D7D-4E30-809F-68F8E760C063}">
      <dgm:prSet/>
      <dgm:spPr/>
      <dgm:t>
        <a:bodyPr/>
        <a:lstStyle/>
        <a:p>
          <a:endParaRPr lang="en-US"/>
        </a:p>
      </dgm:t>
    </dgm:pt>
    <dgm:pt modelId="{1CD922CA-DFA1-4D70-8C7D-0662B78E5122}" type="pres">
      <dgm:prSet presAssocID="{E101B249-9248-4CD3-9A0D-112373063BBB}" presName="vert0" presStyleCnt="0">
        <dgm:presLayoutVars>
          <dgm:dir/>
          <dgm:animOne val="branch"/>
          <dgm:animLvl val="lvl"/>
        </dgm:presLayoutVars>
      </dgm:prSet>
      <dgm:spPr/>
    </dgm:pt>
    <dgm:pt modelId="{17FC2C9A-D352-4B11-A0B3-F2A32BCCA764}" type="pres">
      <dgm:prSet presAssocID="{99AF17EB-F618-4F0A-90B4-2C765CA481CF}" presName="thickLine" presStyleLbl="alignNode1" presStyleIdx="0" presStyleCnt="5"/>
      <dgm:spPr/>
    </dgm:pt>
    <dgm:pt modelId="{C46608FF-F76C-43FE-8136-3AD0F6E26365}" type="pres">
      <dgm:prSet presAssocID="{99AF17EB-F618-4F0A-90B4-2C765CA481CF}" presName="horz1" presStyleCnt="0"/>
      <dgm:spPr/>
    </dgm:pt>
    <dgm:pt modelId="{7D7871FB-91FD-452C-B198-9FB521C0C857}" type="pres">
      <dgm:prSet presAssocID="{99AF17EB-F618-4F0A-90B4-2C765CA481CF}" presName="tx1" presStyleLbl="revTx" presStyleIdx="0" presStyleCnt="5"/>
      <dgm:spPr/>
    </dgm:pt>
    <dgm:pt modelId="{97D75FAB-B169-4BF0-9327-26701DA78807}" type="pres">
      <dgm:prSet presAssocID="{99AF17EB-F618-4F0A-90B4-2C765CA481CF}" presName="vert1" presStyleCnt="0"/>
      <dgm:spPr/>
    </dgm:pt>
    <dgm:pt modelId="{68A77122-66E8-49FF-AD8D-08FB2EE478DF}" type="pres">
      <dgm:prSet presAssocID="{880B13EC-6145-446D-B6B2-19FE1D398489}" presName="thickLine" presStyleLbl="alignNode1" presStyleIdx="1" presStyleCnt="5"/>
      <dgm:spPr/>
    </dgm:pt>
    <dgm:pt modelId="{C3AD5F42-E938-4590-9DF5-523466817A80}" type="pres">
      <dgm:prSet presAssocID="{880B13EC-6145-446D-B6B2-19FE1D398489}" presName="horz1" presStyleCnt="0"/>
      <dgm:spPr/>
    </dgm:pt>
    <dgm:pt modelId="{933F64ED-C240-436C-A559-82EF92BC26F7}" type="pres">
      <dgm:prSet presAssocID="{880B13EC-6145-446D-B6B2-19FE1D398489}" presName="tx1" presStyleLbl="revTx" presStyleIdx="1" presStyleCnt="5"/>
      <dgm:spPr/>
    </dgm:pt>
    <dgm:pt modelId="{F68F529C-688F-4F91-BA97-72D5994709F1}" type="pres">
      <dgm:prSet presAssocID="{880B13EC-6145-446D-B6B2-19FE1D398489}" presName="vert1" presStyleCnt="0"/>
      <dgm:spPr/>
    </dgm:pt>
    <dgm:pt modelId="{FF173B47-23A8-4935-B342-5D61A921946B}" type="pres">
      <dgm:prSet presAssocID="{864B1F9C-60A7-4AD2-B3C4-516DC61400A5}" presName="thickLine" presStyleLbl="alignNode1" presStyleIdx="2" presStyleCnt="5"/>
      <dgm:spPr/>
    </dgm:pt>
    <dgm:pt modelId="{0164FF1C-F335-41E3-8B29-5245410752B0}" type="pres">
      <dgm:prSet presAssocID="{864B1F9C-60A7-4AD2-B3C4-516DC61400A5}" presName="horz1" presStyleCnt="0"/>
      <dgm:spPr/>
    </dgm:pt>
    <dgm:pt modelId="{5BF71805-AF04-4AA7-B90D-EBA8A39F7566}" type="pres">
      <dgm:prSet presAssocID="{864B1F9C-60A7-4AD2-B3C4-516DC61400A5}" presName="tx1" presStyleLbl="revTx" presStyleIdx="2" presStyleCnt="5"/>
      <dgm:spPr/>
    </dgm:pt>
    <dgm:pt modelId="{56CAF056-96D2-423C-82FC-CC4C5540878C}" type="pres">
      <dgm:prSet presAssocID="{864B1F9C-60A7-4AD2-B3C4-516DC61400A5}" presName="vert1" presStyleCnt="0"/>
      <dgm:spPr/>
    </dgm:pt>
    <dgm:pt modelId="{5077F801-C1AD-41D6-BB4B-B1FCD91126D3}" type="pres">
      <dgm:prSet presAssocID="{7F0C4705-CE03-42C3-9A32-741014EE38BE}" presName="thickLine" presStyleLbl="alignNode1" presStyleIdx="3" presStyleCnt="5"/>
      <dgm:spPr/>
    </dgm:pt>
    <dgm:pt modelId="{D98D1CD9-B683-4E53-9283-C9843B7CE7FC}" type="pres">
      <dgm:prSet presAssocID="{7F0C4705-CE03-42C3-9A32-741014EE38BE}" presName="horz1" presStyleCnt="0"/>
      <dgm:spPr/>
    </dgm:pt>
    <dgm:pt modelId="{58E469C6-9BD8-4C5B-B0A8-5AB3074C3D83}" type="pres">
      <dgm:prSet presAssocID="{7F0C4705-CE03-42C3-9A32-741014EE38BE}" presName="tx1" presStyleLbl="revTx" presStyleIdx="3" presStyleCnt="5"/>
      <dgm:spPr/>
    </dgm:pt>
    <dgm:pt modelId="{37431238-2B59-4FC6-B76A-A03DBA677FFA}" type="pres">
      <dgm:prSet presAssocID="{7F0C4705-CE03-42C3-9A32-741014EE38BE}" presName="vert1" presStyleCnt="0"/>
      <dgm:spPr/>
    </dgm:pt>
    <dgm:pt modelId="{5355D4D1-B5EA-49D4-B667-B1D3C7ECB431}" type="pres">
      <dgm:prSet presAssocID="{B782C51A-6E27-4124-ACA0-AAA61823DD61}" presName="thickLine" presStyleLbl="alignNode1" presStyleIdx="4" presStyleCnt="5"/>
      <dgm:spPr/>
    </dgm:pt>
    <dgm:pt modelId="{1469FFA1-3D0D-4E82-AC9D-C99A6BA52F16}" type="pres">
      <dgm:prSet presAssocID="{B782C51A-6E27-4124-ACA0-AAA61823DD61}" presName="horz1" presStyleCnt="0"/>
      <dgm:spPr/>
    </dgm:pt>
    <dgm:pt modelId="{8131BFDD-5F09-4848-AF26-5E4FA0C1B5D0}" type="pres">
      <dgm:prSet presAssocID="{B782C51A-6E27-4124-ACA0-AAA61823DD61}" presName="tx1" presStyleLbl="revTx" presStyleIdx="4" presStyleCnt="5"/>
      <dgm:spPr/>
    </dgm:pt>
    <dgm:pt modelId="{387C98F6-0C8F-4B22-B34D-A232795CC8E2}" type="pres">
      <dgm:prSet presAssocID="{B782C51A-6E27-4124-ACA0-AAA61823DD61}" presName="vert1" presStyleCnt="0"/>
      <dgm:spPr/>
    </dgm:pt>
  </dgm:ptLst>
  <dgm:cxnLst>
    <dgm:cxn modelId="{D6A76804-9575-4925-98D6-0465B0B8610C}" type="presOf" srcId="{E101B249-9248-4CD3-9A0D-112373063BBB}" destId="{1CD922CA-DFA1-4D70-8C7D-0662B78E5122}" srcOrd="0" destOrd="0" presId="urn:microsoft.com/office/officeart/2008/layout/LinedList"/>
    <dgm:cxn modelId="{DC67BF1E-5B3C-4D18-84FC-323145ACEE2B}" type="presOf" srcId="{864B1F9C-60A7-4AD2-B3C4-516DC61400A5}" destId="{5BF71805-AF04-4AA7-B90D-EBA8A39F7566}" srcOrd="0" destOrd="0" presId="urn:microsoft.com/office/officeart/2008/layout/LinedList"/>
    <dgm:cxn modelId="{E1854631-ED67-44A2-A7CD-4BA3E4827511}" type="presOf" srcId="{99AF17EB-F618-4F0A-90B4-2C765CA481CF}" destId="{7D7871FB-91FD-452C-B198-9FB521C0C857}" srcOrd="0" destOrd="0" presId="urn:microsoft.com/office/officeart/2008/layout/LinedList"/>
    <dgm:cxn modelId="{D493783B-D879-4D95-8424-ECEC2B6041EF}" srcId="{E101B249-9248-4CD3-9A0D-112373063BBB}" destId="{7F0C4705-CE03-42C3-9A32-741014EE38BE}" srcOrd="3" destOrd="0" parTransId="{88013518-1E77-431A-A158-B0FD7A37F573}" sibTransId="{85D98B43-0D0A-491E-B851-AD18C294474D}"/>
    <dgm:cxn modelId="{74C52E63-A9DA-4964-8A62-341AADEBBF58}" srcId="{E101B249-9248-4CD3-9A0D-112373063BBB}" destId="{880B13EC-6145-446D-B6B2-19FE1D398489}" srcOrd="1" destOrd="0" parTransId="{B008E877-1073-46E0-A871-18F99DDFF64A}" sibTransId="{FD8130D3-E41F-40AF-810C-C0A4EDA77F19}"/>
    <dgm:cxn modelId="{D4E1A44E-5025-446E-ACC7-9C6B4B750740}" type="presOf" srcId="{7F0C4705-CE03-42C3-9A32-741014EE38BE}" destId="{58E469C6-9BD8-4C5B-B0A8-5AB3074C3D83}" srcOrd="0" destOrd="0" presId="urn:microsoft.com/office/officeart/2008/layout/LinedList"/>
    <dgm:cxn modelId="{5B98BB54-B17A-44A7-828B-A79E4F93D47C}" type="presOf" srcId="{B782C51A-6E27-4124-ACA0-AAA61823DD61}" destId="{8131BFDD-5F09-4848-AF26-5E4FA0C1B5D0}" srcOrd="0" destOrd="0" presId="urn:microsoft.com/office/officeart/2008/layout/LinedList"/>
    <dgm:cxn modelId="{8896E95A-7C82-42B0-B3CA-1974B8642D5D}" srcId="{E101B249-9248-4CD3-9A0D-112373063BBB}" destId="{864B1F9C-60A7-4AD2-B3C4-516DC61400A5}" srcOrd="2" destOrd="0" parTransId="{AE8689F6-1477-4A9E-8C54-24916270F405}" sibTransId="{AFF354A1-30D2-4278-8B08-8B99BBC94753}"/>
    <dgm:cxn modelId="{A731C991-8D7D-4E30-809F-68F8E760C063}" srcId="{E101B249-9248-4CD3-9A0D-112373063BBB}" destId="{B782C51A-6E27-4124-ACA0-AAA61823DD61}" srcOrd="4" destOrd="0" parTransId="{C8A79703-2512-46BA-8E20-31D898A0E150}" sibTransId="{A4678705-FB5A-47C9-A929-9F3D07F26EB5}"/>
    <dgm:cxn modelId="{C2122199-BBB6-47C8-A6D6-352592086D8D}" srcId="{E101B249-9248-4CD3-9A0D-112373063BBB}" destId="{99AF17EB-F618-4F0A-90B4-2C765CA481CF}" srcOrd="0" destOrd="0" parTransId="{6F4543E4-0A56-4F8E-BD12-CEA44D7B8F11}" sibTransId="{98E27244-475D-4999-B604-13C1069D89F8}"/>
    <dgm:cxn modelId="{2AE836FE-EDF8-408F-8DC1-A6FC65F21BD8}" type="presOf" srcId="{880B13EC-6145-446D-B6B2-19FE1D398489}" destId="{933F64ED-C240-436C-A559-82EF92BC26F7}" srcOrd="0" destOrd="0" presId="urn:microsoft.com/office/officeart/2008/layout/LinedList"/>
    <dgm:cxn modelId="{CB1A7019-9804-4A8B-9B25-7A7A3C5B6D16}" type="presParOf" srcId="{1CD922CA-DFA1-4D70-8C7D-0662B78E5122}" destId="{17FC2C9A-D352-4B11-A0B3-F2A32BCCA764}" srcOrd="0" destOrd="0" presId="urn:microsoft.com/office/officeart/2008/layout/LinedList"/>
    <dgm:cxn modelId="{D8DCFB0A-C2A5-405A-846F-B524557B6F32}" type="presParOf" srcId="{1CD922CA-DFA1-4D70-8C7D-0662B78E5122}" destId="{C46608FF-F76C-43FE-8136-3AD0F6E26365}" srcOrd="1" destOrd="0" presId="urn:microsoft.com/office/officeart/2008/layout/LinedList"/>
    <dgm:cxn modelId="{80C761A8-1174-4DB5-9617-C994BB09C02D}" type="presParOf" srcId="{C46608FF-F76C-43FE-8136-3AD0F6E26365}" destId="{7D7871FB-91FD-452C-B198-9FB521C0C857}" srcOrd="0" destOrd="0" presId="urn:microsoft.com/office/officeart/2008/layout/LinedList"/>
    <dgm:cxn modelId="{A2621E9A-13C8-49D8-B390-98A7DEF11D25}" type="presParOf" srcId="{C46608FF-F76C-43FE-8136-3AD0F6E26365}" destId="{97D75FAB-B169-4BF0-9327-26701DA78807}" srcOrd="1" destOrd="0" presId="urn:microsoft.com/office/officeart/2008/layout/LinedList"/>
    <dgm:cxn modelId="{8F71B913-72D4-408A-B5ED-A83F69995F0D}" type="presParOf" srcId="{1CD922CA-DFA1-4D70-8C7D-0662B78E5122}" destId="{68A77122-66E8-49FF-AD8D-08FB2EE478DF}" srcOrd="2" destOrd="0" presId="urn:microsoft.com/office/officeart/2008/layout/LinedList"/>
    <dgm:cxn modelId="{569E0895-F5C3-4EFF-A663-CDF0D8ACB31F}" type="presParOf" srcId="{1CD922CA-DFA1-4D70-8C7D-0662B78E5122}" destId="{C3AD5F42-E938-4590-9DF5-523466817A80}" srcOrd="3" destOrd="0" presId="urn:microsoft.com/office/officeart/2008/layout/LinedList"/>
    <dgm:cxn modelId="{1554DE27-F6D3-427A-BF93-2F0633B84CF7}" type="presParOf" srcId="{C3AD5F42-E938-4590-9DF5-523466817A80}" destId="{933F64ED-C240-436C-A559-82EF92BC26F7}" srcOrd="0" destOrd="0" presId="urn:microsoft.com/office/officeart/2008/layout/LinedList"/>
    <dgm:cxn modelId="{7A7BE1F1-33DB-4471-ADBB-264FD69640A3}" type="presParOf" srcId="{C3AD5F42-E938-4590-9DF5-523466817A80}" destId="{F68F529C-688F-4F91-BA97-72D5994709F1}" srcOrd="1" destOrd="0" presId="urn:microsoft.com/office/officeart/2008/layout/LinedList"/>
    <dgm:cxn modelId="{01579623-E3E9-495F-91A2-3FA8DB2727AB}" type="presParOf" srcId="{1CD922CA-DFA1-4D70-8C7D-0662B78E5122}" destId="{FF173B47-23A8-4935-B342-5D61A921946B}" srcOrd="4" destOrd="0" presId="urn:microsoft.com/office/officeart/2008/layout/LinedList"/>
    <dgm:cxn modelId="{1DC00085-15A6-4C5E-BD11-F5D1091D763B}" type="presParOf" srcId="{1CD922CA-DFA1-4D70-8C7D-0662B78E5122}" destId="{0164FF1C-F335-41E3-8B29-5245410752B0}" srcOrd="5" destOrd="0" presId="urn:microsoft.com/office/officeart/2008/layout/LinedList"/>
    <dgm:cxn modelId="{FF6173DE-37B7-4D63-BD0E-EC369C48138C}" type="presParOf" srcId="{0164FF1C-F335-41E3-8B29-5245410752B0}" destId="{5BF71805-AF04-4AA7-B90D-EBA8A39F7566}" srcOrd="0" destOrd="0" presId="urn:microsoft.com/office/officeart/2008/layout/LinedList"/>
    <dgm:cxn modelId="{A7791DE9-66CC-4E71-9577-B18E98A0A2A1}" type="presParOf" srcId="{0164FF1C-F335-41E3-8B29-5245410752B0}" destId="{56CAF056-96D2-423C-82FC-CC4C5540878C}" srcOrd="1" destOrd="0" presId="urn:microsoft.com/office/officeart/2008/layout/LinedList"/>
    <dgm:cxn modelId="{98DA05A4-71BA-437A-96B7-C1436539E30C}" type="presParOf" srcId="{1CD922CA-DFA1-4D70-8C7D-0662B78E5122}" destId="{5077F801-C1AD-41D6-BB4B-B1FCD91126D3}" srcOrd="6" destOrd="0" presId="urn:microsoft.com/office/officeart/2008/layout/LinedList"/>
    <dgm:cxn modelId="{E657E134-BE37-4C63-8138-1778EF060E16}" type="presParOf" srcId="{1CD922CA-DFA1-4D70-8C7D-0662B78E5122}" destId="{D98D1CD9-B683-4E53-9283-C9843B7CE7FC}" srcOrd="7" destOrd="0" presId="urn:microsoft.com/office/officeart/2008/layout/LinedList"/>
    <dgm:cxn modelId="{8D4D715E-3C62-4756-992D-F6FBD85128DD}" type="presParOf" srcId="{D98D1CD9-B683-4E53-9283-C9843B7CE7FC}" destId="{58E469C6-9BD8-4C5B-B0A8-5AB3074C3D83}" srcOrd="0" destOrd="0" presId="urn:microsoft.com/office/officeart/2008/layout/LinedList"/>
    <dgm:cxn modelId="{78C8B3F5-FC8D-489E-B418-EC921360B944}" type="presParOf" srcId="{D98D1CD9-B683-4E53-9283-C9843B7CE7FC}" destId="{37431238-2B59-4FC6-B76A-A03DBA677FFA}" srcOrd="1" destOrd="0" presId="urn:microsoft.com/office/officeart/2008/layout/LinedList"/>
    <dgm:cxn modelId="{D9A8DF71-5EC8-47D5-B50F-5A7D643F6FF2}" type="presParOf" srcId="{1CD922CA-DFA1-4D70-8C7D-0662B78E5122}" destId="{5355D4D1-B5EA-49D4-B667-B1D3C7ECB431}" srcOrd="8" destOrd="0" presId="urn:microsoft.com/office/officeart/2008/layout/LinedList"/>
    <dgm:cxn modelId="{3E56A8BA-1BCE-4CC4-9017-67B47E5B2872}" type="presParOf" srcId="{1CD922CA-DFA1-4D70-8C7D-0662B78E5122}" destId="{1469FFA1-3D0D-4E82-AC9D-C99A6BA52F16}" srcOrd="9" destOrd="0" presId="urn:microsoft.com/office/officeart/2008/layout/LinedList"/>
    <dgm:cxn modelId="{F9DCA4E5-C5CE-4A59-B320-D0B1B15A08EE}" type="presParOf" srcId="{1469FFA1-3D0D-4E82-AC9D-C99A6BA52F16}" destId="{8131BFDD-5F09-4848-AF26-5E4FA0C1B5D0}" srcOrd="0" destOrd="0" presId="urn:microsoft.com/office/officeart/2008/layout/LinedList"/>
    <dgm:cxn modelId="{0C4C81D5-ED85-4DC8-8F5B-43CF6EEEA0F4}" type="presParOf" srcId="{1469FFA1-3D0D-4E82-AC9D-C99A6BA52F16}" destId="{387C98F6-0C8F-4B22-B34D-A232795CC8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D86B12-13F1-4772-89B1-5C666B243800}">
      <dsp:nvSpPr>
        <dsp:cNvPr id="0" name=""/>
        <dsp:cNvSpPr/>
      </dsp:nvSpPr>
      <dsp:spPr>
        <a:xfrm>
          <a:off x="7133442" y="2395713"/>
          <a:ext cx="2940124" cy="44424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2124"/>
              </a:lnTo>
              <a:lnTo>
                <a:pt x="2940124" y="222124"/>
              </a:lnTo>
              <a:lnTo>
                <a:pt x="2940124" y="444249"/>
              </a:lnTo>
            </a:path>
          </a:pathLst>
        </a:custGeom>
        <a:noFill/>
        <a:ln w="6350" cap="flat" cmpd="sng" algn="ctr">
          <a:solidFill>
            <a:schemeClr val="accent6"/>
          </a:solidFill>
          <a:prstDash val="solid"/>
          <a:miter lim="800000"/>
        </a:ln>
        <a:effectLst/>
      </dsp:spPr>
      <dsp:style>
        <a:lnRef idx="1">
          <a:schemeClr val="accent6"/>
        </a:lnRef>
        <a:fillRef idx="0">
          <a:schemeClr val="accent6"/>
        </a:fillRef>
        <a:effectRef idx="0">
          <a:schemeClr val="accent6"/>
        </a:effectRef>
        <a:fontRef idx="minor">
          <a:schemeClr val="tx1"/>
        </a:fontRef>
      </dsp:style>
    </dsp:sp>
    <dsp:sp modelId="{7D8B2F52-31D1-4511-808A-D379B824245F}">
      <dsp:nvSpPr>
        <dsp:cNvPr id="0" name=""/>
        <dsp:cNvSpPr/>
      </dsp:nvSpPr>
      <dsp:spPr>
        <a:xfrm>
          <a:off x="7087722" y="2395713"/>
          <a:ext cx="91440" cy="44424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44249"/>
              </a:lnTo>
            </a:path>
          </a:pathLst>
        </a:custGeom>
        <a:noFill/>
        <a:ln w="6350" cap="flat" cmpd="sng" algn="ctr">
          <a:solidFill>
            <a:schemeClr val="accent6"/>
          </a:solidFill>
          <a:prstDash val="solid"/>
          <a:miter lim="800000"/>
        </a:ln>
        <a:effectLst/>
      </dsp:spPr>
      <dsp:style>
        <a:lnRef idx="1">
          <a:schemeClr val="accent6"/>
        </a:lnRef>
        <a:fillRef idx="0">
          <a:schemeClr val="accent6"/>
        </a:fillRef>
        <a:effectRef idx="0">
          <a:schemeClr val="accent6"/>
        </a:effectRef>
        <a:fontRef idx="minor">
          <a:schemeClr val="tx1"/>
        </a:fontRef>
      </dsp:style>
    </dsp:sp>
    <dsp:sp modelId="{AB8D66F6-5BCD-41E2-9791-2F1AACDBCE1A}">
      <dsp:nvSpPr>
        <dsp:cNvPr id="0" name=""/>
        <dsp:cNvSpPr/>
      </dsp:nvSpPr>
      <dsp:spPr>
        <a:xfrm>
          <a:off x="4193318" y="2395713"/>
          <a:ext cx="2940124" cy="444249"/>
        </a:xfrm>
        <a:custGeom>
          <a:avLst/>
          <a:gdLst/>
          <a:ahLst/>
          <a:cxnLst/>
          <a:rect l="0" t="0" r="0" b="0"/>
          <a:pathLst>
            <a:path>
              <a:moveTo>
                <a:pt x="2940124" y="0"/>
              </a:moveTo>
              <a:lnTo>
                <a:pt x="2940124" y="222124"/>
              </a:lnTo>
              <a:lnTo>
                <a:pt x="0" y="222124"/>
              </a:lnTo>
              <a:lnTo>
                <a:pt x="0" y="444249"/>
              </a:lnTo>
            </a:path>
          </a:pathLst>
        </a:custGeom>
        <a:noFill/>
        <a:ln w="6350" cap="flat" cmpd="sng" algn="ctr">
          <a:solidFill>
            <a:schemeClr val="accent6"/>
          </a:solidFill>
          <a:prstDash val="solid"/>
          <a:miter lim="800000"/>
        </a:ln>
        <a:effectLst/>
      </dsp:spPr>
      <dsp:style>
        <a:lnRef idx="1">
          <a:schemeClr val="accent6"/>
        </a:lnRef>
        <a:fillRef idx="0">
          <a:schemeClr val="accent6"/>
        </a:fillRef>
        <a:effectRef idx="0">
          <a:schemeClr val="accent6"/>
        </a:effectRef>
        <a:fontRef idx="minor">
          <a:schemeClr val="tx1"/>
        </a:fontRef>
      </dsp:style>
    </dsp:sp>
    <dsp:sp modelId="{926D5E92-EAEC-4952-80C5-29D27C296C31}">
      <dsp:nvSpPr>
        <dsp:cNvPr id="0" name=""/>
        <dsp:cNvSpPr/>
      </dsp:nvSpPr>
      <dsp:spPr>
        <a:xfrm>
          <a:off x="5255" y="785215"/>
          <a:ext cx="2495875" cy="161049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study investigates various strategies employed by managers to motivate employees and their impact on productivity and performance.</a:t>
          </a:r>
        </a:p>
      </dsp:txBody>
      <dsp:txXfrm>
        <a:off x="5255" y="785215"/>
        <a:ext cx="2495875" cy="1610498"/>
      </dsp:txXfrm>
    </dsp:sp>
    <dsp:sp modelId="{E65A8512-81AC-4DE9-9753-BF423852F061}">
      <dsp:nvSpPr>
        <dsp:cNvPr id="0" name=""/>
        <dsp:cNvSpPr/>
      </dsp:nvSpPr>
      <dsp:spPr>
        <a:xfrm>
          <a:off x="2945380" y="785215"/>
          <a:ext cx="2495875" cy="161049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It aims to critically evaluate these methods to provide actionable insights for enhancing workplace motivation.</a:t>
          </a:r>
        </a:p>
      </dsp:txBody>
      <dsp:txXfrm>
        <a:off x="2945380" y="785215"/>
        <a:ext cx="2495875" cy="1610498"/>
      </dsp:txXfrm>
    </dsp:sp>
    <dsp:sp modelId="{F90FCF18-7732-4012-AF6B-73E0BE68E2E4}">
      <dsp:nvSpPr>
        <dsp:cNvPr id="0" name=""/>
        <dsp:cNvSpPr/>
      </dsp:nvSpPr>
      <dsp:spPr>
        <a:xfrm>
          <a:off x="5885505" y="785215"/>
          <a:ext cx="2495875" cy="161049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Importance of the Study:</a:t>
          </a:r>
        </a:p>
      </dsp:txBody>
      <dsp:txXfrm>
        <a:off x="5885505" y="785215"/>
        <a:ext cx="2495875" cy="1610498"/>
      </dsp:txXfrm>
    </dsp:sp>
    <dsp:sp modelId="{566E1AD8-7EC2-4443-98AE-9F62D069CD60}">
      <dsp:nvSpPr>
        <dsp:cNvPr id="0" name=""/>
        <dsp:cNvSpPr/>
      </dsp:nvSpPr>
      <dsp:spPr>
        <a:xfrm>
          <a:off x="2945380" y="2839962"/>
          <a:ext cx="2495875" cy="161049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Motivated employees are essential for organizational success, as they exhibit higher engagement, productivity, and job satisfaction.</a:t>
          </a:r>
        </a:p>
      </dsp:txBody>
      <dsp:txXfrm>
        <a:off x="2945380" y="2839962"/>
        <a:ext cx="2495875" cy="1610498"/>
      </dsp:txXfrm>
    </dsp:sp>
    <dsp:sp modelId="{71CDD5CD-64D3-4F47-ADD6-25C5A257457C}">
      <dsp:nvSpPr>
        <dsp:cNvPr id="0" name=""/>
        <dsp:cNvSpPr/>
      </dsp:nvSpPr>
      <dsp:spPr>
        <a:xfrm>
          <a:off x="5885505" y="2839962"/>
          <a:ext cx="2495875" cy="161049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In the competitive modern business environment, understanding effective motivational strategies can give organizations a significant edge.</a:t>
          </a:r>
        </a:p>
      </dsp:txBody>
      <dsp:txXfrm>
        <a:off x="5885505" y="2839962"/>
        <a:ext cx="2495875" cy="1610498"/>
      </dsp:txXfrm>
    </dsp:sp>
    <dsp:sp modelId="{2D39FE24-5D46-401F-A55A-98BE4D15C1B9}">
      <dsp:nvSpPr>
        <dsp:cNvPr id="0" name=""/>
        <dsp:cNvSpPr/>
      </dsp:nvSpPr>
      <dsp:spPr>
        <a:xfrm>
          <a:off x="8825629" y="2839962"/>
          <a:ext cx="2495875" cy="161049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study's findings will help organizations optimize their motivational practices, leading to better employee performance and overall organizational efficiency.</a:t>
          </a:r>
        </a:p>
      </dsp:txBody>
      <dsp:txXfrm>
        <a:off x="8825629" y="2839962"/>
        <a:ext cx="2495875" cy="16104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1AF709-94DD-4614-B40C-C6D52836D4A7}">
      <dsp:nvSpPr>
        <dsp:cNvPr id="0" name=""/>
        <dsp:cNvSpPr/>
      </dsp:nvSpPr>
      <dsp:spPr>
        <a:xfrm>
          <a:off x="0" y="26076"/>
          <a:ext cx="4984955" cy="89526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kern="1200" dirty="0"/>
            <a:t>Mixed-Methods Approach</a:t>
          </a:r>
        </a:p>
      </dsp:txBody>
      <dsp:txXfrm>
        <a:off x="43703" y="69779"/>
        <a:ext cx="4897549" cy="807863"/>
      </dsp:txXfrm>
    </dsp:sp>
    <dsp:sp modelId="{68D505BD-A57B-4583-89DF-3AB070413252}">
      <dsp:nvSpPr>
        <dsp:cNvPr id="0" name=""/>
        <dsp:cNvSpPr/>
      </dsp:nvSpPr>
      <dsp:spPr>
        <a:xfrm>
          <a:off x="0" y="921345"/>
          <a:ext cx="4984955" cy="1347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272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Combines quantitative and qualitative research methods to provide a comprehensive analysis.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Quantitative data will be collected through structured questionnaires, while qualitative data will be gathered via semi-structured interviews.</a:t>
          </a:r>
        </a:p>
      </dsp:txBody>
      <dsp:txXfrm>
        <a:off x="0" y="921345"/>
        <a:ext cx="4984955" cy="1347570"/>
      </dsp:txXfrm>
    </dsp:sp>
    <dsp:sp modelId="{EB061A3C-C7B7-4C2C-8427-1243F5B9CD12}">
      <dsp:nvSpPr>
        <dsp:cNvPr id="0" name=""/>
        <dsp:cNvSpPr/>
      </dsp:nvSpPr>
      <dsp:spPr>
        <a:xfrm>
          <a:off x="0" y="2268916"/>
          <a:ext cx="4984955" cy="89526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Reasons for Choosing a Mixed-Methods Approach:</a:t>
          </a:r>
        </a:p>
      </dsp:txBody>
      <dsp:txXfrm>
        <a:off x="43703" y="2312619"/>
        <a:ext cx="4897549" cy="807863"/>
      </dsp:txXfrm>
    </dsp:sp>
    <dsp:sp modelId="{A1DEE21E-5400-470E-B60A-5F9D3C4ACD99}">
      <dsp:nvSpPr>
        <dsp:cNvPr id="0" name=""/>
        <dsp:cNvSpPr/>
      </dsp:nvSpPr>
      <dsp:spPr>
        <a:xfrm>
          <a:off x="0" y="3164185"/>
          <a:ext cx="4984955" cy="1912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272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Quantitative methods offer measurable, generalizable data.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Qualitative methods provide in-depth insights and contextual understanding.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Combining both methods allows for a holistic view, enhancing the depth and breadth of the research findings.</a:t>
          </a:r>
        </a:p>
      </dsp:txBody>
      <dsp:txXfrm>
        <a:off x="0" y="3164185"/>
        <a:ext cx="4984955" cy="19126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4546B9-86D0-4674-9972-64B9CCA6235D}">
      <dsp:nvSpPr>
        <dsp:cNvPr id="0" name=""/>
        <dsp:cNvSpPr/>
      </dsp:nvSpPr>
      <dsp:spPr>
        <a:xfrm>
          <a:off x="0" y="4525"/>
          <a:ext cx="9905999" cy="57504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ED105C-6067-4891-AB2B-99CB0DBEB399}">
      <dsp:nvSpPr>
        <dsp:cNvPr id="0" name=""/>
        <dsp:cNvSpPr/>
      </dsp:nvSpPr>
      <dsp:spPr>
        <a:xfrm>
          <a:off x="173949" y="133910"/>
          <a:ext cx="316581" cy="3162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A8C6BA-62EB-40C1-ACFD-7B6A6A5BCD34}">
      <dsp:nvSpPr>
        <dsp:cNvPr id="0" name=""/>
        <dsp:cNvSpPr/>
      </dsp:nvSpPr>
      <dsp:spPr>
        <a:xfrm>
          <a:off x="664481" y="4525"/>
          <a:ext cx="9231284" cy="593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760" tIns="62760" rIns="62760" bIns="6276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bg1"/>
              </a:solidFill>
            </a:rPr>
            <a:t>The survey will consist of Likert scale questions designed to measure employee perceptions of various motivational strategies and their impact on productivity.</a:t>
          </a:r>
        </a:p>
      </dsp:txBody>
      <dsp:txXfrm>
        <a:off x="664481" y="4525"/>
        <a:ext cx="9231284" cy="593011"/>
      </dsp:txXfrm>
    </dsp:sp>
    <dsp:sp modelId="{34556D27-4EAE-4768-817B-E679C767F614}">
      <dsp:nvSpPr>
        <dsp:cNvPr id="0" name=""/>
        <dsp:cNvSpPr/>
      </dsp:nvSpPr>
      <dsp:spPr>
        <a:xfrm>
          <a:off x="0" y="745789"/>
          <a:ext cx="9905999" cy="57504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FDACB0-7FE3-4031-A924-C01E95A4E82D}">
      <dsp:nvSpPr>
        <dsp:cNvPr id="0" name=""/>
        <dsp:cNvSpPr/>
      </dsp:nvSpPr>
      <dsp:spPr>
        <a:xfrm>
          <a:off x="173949" y="875173"/>
          <a:ext cx="316581" cy="3162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98AA39-A762-4085-A19A-3AEB4347CA37}">
      <dsp:nvSpPr>
        <dsp:cNvPr id="0" name=""/>
        <dsp:cNvSpPr/>
      </dsp:nvSpPr>
      <dsp:spPr>
        <a:xfrm>
          <a:off x="664481" y="745789"/>
          <a:ext cx="9231284" cy="593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760" tIns="62760" rIns="62760" bIns="6276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solidFill>
                <a:schemeClr val="bg1"/>
              </a:solidFill>
            </a:rPr>
            <a:t>Questions will cover areas such as feedback frequency, recognition, career development, and overall job satisfaction.</a:t>
          </a:r>
        </a:p>
      </dsp:txBody>
      <dsp:txXfrm>
        <a:off x="664481" y="745789"/>
        <a:ext cx="9231284" cy="593011"/>
      </dsp:txXfrm>
    </dsp:sp>
    <dsp:sp modelId="{8D43911D-3551-41EA-A4DA-0BD0E33C1E70}">
      <dsp:nvSpPr>
        <dsp:cNvPr id="0" name=""/>
        <dsp:cNvSpPr/>
      </dsp:nvSpPr>
      <dsp:spPr>
        <a:xfrm>
          <a:off x="0" y="1487053"/>
          <a:ext cx="9905999" cy="57504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FDD86B-B747-4280-9311-6B20AED44F46}">
      <dsp:nvSpPr>
        <dsp:cNvPr id="0" name=""/>
        <dsp:cNvSpPr/>
      </dsp:nvSpPr>
      <dsp:spPr>
        <a:xfrm>
          <a:off x="173949" y="1616437"/>
          <a:ext cx="316581" cy="3162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59C999-3033-418E-B9A6-705C087DF030}">
      <dsp:nvSpPr>
        <dsp:cNvPr id="0" name=""/>
        <dsp:cNvSpPr/>
      </dsp:nvSpPr>
      <dsp:spPr>
        <a:xfrm>
          <a:off x="664481" y="1487053"/>
          <a:ext cx="9231284" cy="593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760" tIns="62760" rIns="62760" bIns="6276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solidFill>
                <a:schemeClr val="bg1"/>
              </a:solidFill>
            </a:rPr>
            <a:t>Target Sample Size: 200 employees from various organizations to ensure a diverse and representative sample.</a:t>
          </a:r>
        </a:p>
      </dsp:txBody>
      <dsp:txXfrm>
        <a:off x="664481" y="1487053"/>
        <a:ext cx="9231284" cy="593011"/>
      </dsp:txXfrm>
    </dsp:sp>
    <dsp:sp modelId="{451A50E3-C1BE-4D94-8353-532E08DED1E6}">
      <dsp:nvSpPr>
        <dsp:cNvPr id="0" name=""/>
        <dsp:cNvSpPr/>
      </dsp:nvSpPr>
      <dsp:spPr>
        <a:xfrm>
          <a:off x="0" y="2228317"/>
          <a:ext cx="9905999" cy="57504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C8F28E-FB98-4487-AA74-45615994D593}">
      <dsp:nvSpPr>
        <dsp:cNvPr id="0" name=""/>
        <dsp:cNvSpPr/>
      </dsp:nvSpPr>
      <dsp:spPr>
        <a:xfrm>
          <a:off x="173949" y="2357701"/>
          <a:ext cx="316581" cy="31627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B02569-2501-4295-91D5-7538FBEE5CEC}">
      <dsp:nvSpPr>
        <dsp:cNvPr id="0" name=""/>
        <dsp:cNvSpPr/>
      </dsp:nvSpPr>
      <dsp:spPr>
        <a:xfrm>
          <a:off x="664481" y="2228317"/>
          <a:ext cx="9231284" cy="593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760" tIns="62760" rIns="62760" bIns="6276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solidFill>
                <a:schemeClr val="bg1"/>
              </a:solidFill>
            </a:rPr>
            <a:t>Quantitative Data allows for statistical analysis to identify trends and correlations.</a:t>
          </a:r>
        </a:p>
      </dsp:txBody>
      <dsp:txXfrm>
        <a:off x="664481" y="2228317"/>
        <a:ext cx="9231284" cy="593011"/>
      </dsp:txXfrm>
    </dsp:sp>
    <dsp:sp modelId="{C2DBE440-3D36-40BC-94BE-4C446EF855D6}">
      <dsp:nvSpPr>
        <dsp:cNvPr id="0" name=""/>
        <dsp:cNvSpPr/>
      </dsp:nvSpPr>
      <dsp:spPr>
        <a:xfrm>
          <a:off x="0" y="2969581"/>
          <a:ext cx="9905999" cy="57504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DA7427-4660-48F0-B6E0-3F844A01E8ED}">
      <dsp:nvSpPr>
        <dsp:cNvPr id="0" name=""/>
        <dsp:cNvSpPr/>
      </dsp:nvSpPr>
      <dsp:spPr>
        <a:xfrm>
          <a:off x="173949" y="3098965"/>
          <a:ext cx="316581" cy="31627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BDE805-B639-4AD9-8A13-71154BB9A4C5}">
      <dsp:nvSpPr>
        <dsp:cNvPr id="0" name=""/>
        <dsp:cNvSpPr/>
      </dsp:nvSpPr>
      <dsp:spPr>
        <a:xfrm>
          <a:off x="664481" y="2969581"/>
          <a:ext cx="9231284" cy="593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760" tIns="62760" rIns="62760" bIns="6276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solidFill>
                <a:schemeClr val="bg1"/>
              </a:solidFill>
            </a:rPr>
            <a:t>Provides a broad overview of the effectiveness of different motivational strategies.</a:t>
          </a:r>
        </a:p>
      </dsp:txBody>
      <dsp:txXfrm>
        <a:off x="664481" y="2969581"/>
        <a:ext cx="9231284" cy="59301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37D46D-813D-4BD8-8CFB-4812CA11C071}">
      <dsp:nvSpPr>
        <dsp:cNvPr id="0" name=""/>
        <dsp:cNvSpPr/>
      </dsp:nvSpPr>
      <dsp:spPr>
        <a:xfrm>
          <a:off x="0" y="0"/>
          <a:ext cx="7627619" cy="6420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In-depth interviews with managers to explore the strategies they use to motivate employees.</a:t>
          </a:r>
        </a:p>
      </dsp:txBody>
      <dsp:txXfrm>
        <a:off x="18806" y="18806"/>
        <a:ext cx="6859639" cy="604469"/>
      </dsp:txXfrm>
    </dsp:sp>
    <dsp:sp modelId="{8D6A86C2-4D71-4A3F-8014-A5890D64DB4B}">
      <dsp:nvSpPr>
        <dsp:cNvPr id="0" name=""/>
        <dsp:cNvSpPr/>
      </dsp:nvSpPr>
      <dsp:spPr>
        <a:xfrm>
          <a:off x="569594" y="731259"/>
          <a:ext cx="7627619" cy="6420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Questions will focus on the rationale behind their strategies, challenges faced, and perceived effectiveness.</a:t>
          </a:r>
        </a:p>
      </dsp:txBody>
      <dsp:txXfrm>
        <a:off x="588400" y="750065"/>
        <a:ext cx="6603059" cy="604469"/>
      </dsp:txXfrm>
    </dsp:sp>
    <dsp:sp modelId="{6F28433F-12A1-4FA4-92C1-557EA39CD63F}">
      <dsp:nvSpPr>
        <dsp:cNvPr id="0" name=""/>
        <dsp:cNvSpPr/>
      </dsp:nvSpPr>
      <dsp:spPr>
        <a:xfrm>
          <a:off x="1139189" y="1462518"/>
          <a:ext cx="7627619" cy="6420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Target Sample Size: 20 managers from different organizations to gain a variety of perspectives.</a:t>
          </a:r>
        </a:p>
      </dsp:txBody>
      <dsp:txXfrm>
        <a:off x="1157995" y="1481324"/>
        <a:ext cx="6603059" cy="604469"/>
      </dsp:txXfrm>
    </dsp:sp>
    <dsp:sp modelId="{5B52721B-800F-4438-991A-8774D5B7B4F7}">
      <dsp:nvSpPr>
        <dsp:cNvPr id="0" name=""/>
        <dsp:cNvSpPr/>
      </dsp:nvSpPr>
      <dsp:spPr>
        <a:xfrm>
          <a:off x="1708784" y="2193777"/>
          <a:ext cx="7627619" cy="6420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Qualitative Data offers rich, detailed insights into the implementation and impact of motivational strategies.</a:t>
          </a:r>
        </a:p>
      </dsp:txBody>
      <dsp:txXfrm>
        <a:off x="1727590" y="2212583"/>
        <a:ext cx="6603059" cy="604469"/>
      </dsp:txXfrm>
    </dsp:sp>
    <dsp:sp modelId="{CF7048BE-5E57-4EA2-92FA-AE7645624373}">
      <dsp:nvSpPr>
        <dsp:cNvPr id="0" name=""/>
        <dsp:cNvSpPr/>
      </dsp:nvSpPr>
      <dsp:spPr>
        <a:xfrm>
          <a:off x="2278379" y="2925036"/>
          <a:ext cx="7627619" cy="6420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Helps to understand the context and nuances that quantitative data may not capture.</a:t>
          </a:r>
        </a:p>
      </dsp:txBody>
      <dsp:txXfrm>
        <a:off x="2297185" y="2943842"/>
        <a:ext cx="6603059" cy="604469"/>
      </dsp:txXfrm>
    </dsp:sp>
    <dsp:sp modelId="{16612472-F038-44FC-BFAF-137373769CE5}">
      <dsp:nvSpPr>
        <dsp:cNvPr id="0" name=""/>
        <dsp:cNvSpPr/>
      </dsp:nvSpPr>
      <dsp:spPr>
        <a:xfrm>
          <a:off x="7210266" y="469076"/>
          <a:ext cx="417352" cy="41735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7304170" y="469076"/>
        <a:ext cx="229544" cy="314057"/>
      </dsp:txXfrm>
    </dsp:sp>
    <dsp:sp modelId="{FAF62E03-E936-4F0E-A112-335329247CA1}">
      <dsp:nvSpPr>
        <dsp:cNvPr id="0" name=""/>
        <dsp:cNvSpPr/>
      </dsp:nvSpPr>
      <dsp:spPr>
        <a:xfrm>
          <a:off x="7779861" y="1200335"/>
          <a:ext cx="417352" cy="41735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7873765" y="1200335"/>
        <a:ext cx="229544" cy="314057"/>
      </dsp:txXfrm>
    </dsp:sp>
    <dsp:sp modelId="{4A7BFEA6-6417-4D2C-8941-41F4403F28EA}">
      <dsp:nvSpPr>
        <dsp:cNvPr id="0" name=""/>
        <dsp:cNvSpPr/>
      </dsp:nvSpPr>
      <dsp:spPr>
        <a:xfrm>
          <a:off x="8349456" y="1920893"/>
          <a:ext cx="417352" cy="41735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8443360" y="1920893"/>
        <a:ext cx="229544" cy="314057"/>
      </dsp:txXfrm>
    </dsp:sp>
    <dsp:sp modelId="{63BE8EEA-B535-4F9D-9716-779EBF334B88}">
      <dsp:nvSpPr>
        <dsp:cNvPr id="0" name=""/>
        <dsp:cNvSpPr/>
      </dsp:nvSpPr>
      <dsp:spPr>
        <a:xfrm>
          <a:off x="8919051" y="2659286"/>
          <a:ext cx="417352" cy="41735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9012955" y="2659286"/>
        <a:ext cx="229544" cy="3140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8A2C7B-ABC6-4D40-9C0D-22AAACB38ADE}">
      <dsp:nvSpPr>
        <dsp:cNvPr id="0" name=""/>
        <dsp:cNvSpPr/>
      </dsp:nvSpPr>
      <dsp:spPr>
        <a:xfrm>
          <a:off x="872040" y="691535"/>
          <a:ext cx="923990" cy="9239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692877-7CA6-4C91-8627-6DCEA14FCEE9}">
      <dsp:nvSpPr>
        <dsp:cNvPr id="0" name=""/>
        <dsp:cNvSpPr/>
      </dsp:nvSpPr>
      <dsp:spPr>
        <a:xfrm>
          <a:off x="307380" y="1943238"/>
          <a:ext cx="2053312" cy="932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 pilot study will be conducted to refine the survey instrument, ensuring clarity and relevance of questions.</a:t>
          </a:r>
        </a:p>
      </dsp:txBody>
      <dsp:txXfrm>
        <a:off x="307380" y="1943238"/>
        <a:ext cx="2053312" cy="932343"/>
      </dsp:txXfrm>
    </dsp:sp>
    <dsp:sp modelId="{1FCA241D-582B-451C-A8BE-A271649E9C72}">
      <dsp:nvSpPr>
        <dsp:cNvPr id="0" name=""/>
        <dsp:cNvSpPr/>
      </dsp:nvSpPr>
      <dsp:spPr>
        <a:xfrm>
          <a:off x="3284683" y="691535"/>
          <a:ext cx="923990" cy="9239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77C9BF-B485-4DD5-8DFE-21C2748CDEE6}">
      <dsp:nvSpPr>
        <dsp:cNvPr id="0" name=""/>
        <dsp:cNvSpPr/>
      </dsp:nvSpPr>
      <dsp:spPr>
        <a:xfrm>
          <a:off x="2720022" y="1943238"/>
          <a:ext cx="2053312" cy="932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Use of Cronbach’s alpha to assess internal consistency.</a:t>
          </a:r>
        </a:p>
      </dsp:txBody>
      <dsp:txXfrm>
        <a:off x="2720022" y="1943238"/>
        <a:ext cx="2053312" cy="932343"/>
      </dsp:txXfrm>
    </dsp:sp>
    <dsp:sp modelId="{2CFB397E-B6E3-4263-BFF9-7D0C14D6D71B}">
      <dsp:nvSpPr>
        <dsp:cNvPr id="0" name=""/>
        <dsp:cNvSpPr/>
      </dsp:nvSpPr>
      <dsp:spPr>
        <a:xfrm>
          <a:off x="5697325" y="691535"/>
          <a:ext cx="923990" cy="9239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D43085-9655-45C0-95A6-83D1B93CD150}">
      <dsp:nvSpPr>
        <dsp:cNvPr id="0" name=""/>
        <dsp:cNvSpPr/>
      </dsp:nvSpPr>
      <dsp:spPr>
        <a:xfrm>
          <a:off x="5132664" y="1943238"/>
          <a:ext cx="2053312" cy="932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This statistical measure will be used to evaluate the reliability of the survey items.</a:t>
          </a:r>
        </a:p>
      </dsp:txBody>
      <dsp:txXfrm>
        <a:off x="5132664" y="1943238"/>
        <a:ext cx="2053312" cy="932343"/>
      </dsp:txXfrm>
    </dsp:sp>
    <dsp:sp modelId="{AE3FBCCF-9558-4693-A48E-06211B7FABEA}">
      <dsp:nvSpPr>
        <dsp:cNvPr id="0" name=""/>
        <dsp:cNvSpPr/>
      </dsp:nvSpPr>
      <dsp:spPr>
        <a:xfrm>
          <a:off x="8109967" y="691535"/>
          <a:ext cx="923990" cy="9239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C5581F-4051-41C6-96A2-5303B650CB2E}">
      <dsp:nvSpPr>
        <dsp:cNvPr id="0" name=""/>
        <dsp:cNvSpPr/>
      </dsp:nvSpPr>
      <dsp:spPr>
        <a:xfrm>
          <a:off x="7545306" y="1943238"/>
          <a:ext cx="2053312" cy="932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Stratified random sampling will be employed to ensure that the sample represents different organizational levels and departments.</a:t>
          </a:r>
        </a:p>
      </dsp:txBody>
      <dsp:txXfrm>
        <a:off x="7545306" y="1943238"/>
        <a:ext cx="2053312" cy="93234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706801-745B-41FB-B11F-88C9C531DE5A}">
      <dsp:nvSpPr>
        <dsp:cNvPr id="0" name=""/>
        <dsp:cNvSpPr/>
      </dsp:nvSpPr>
      <dsp:spPr>
        <a:xfrm>
          <a:off x="1014449" y="588850"/>
          <a:ext cx="1265962" cy="12659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5DDB27-BEB9-4F72-B877-73BB3C426382}">
      <dsp:nvSpPr>
        <dsp:cNvPr id="0" name=""/>
        <dsp:cNvSpPr/>
      </dsp:nvSpPr>
      <dsp:spPr>
        <a:xfrm>
          <a:off x="240805" y="2213267"/>
          <a:ext cx="2813249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Survey and interview questions will be developed based on a thorough review of existing literature and validated by experts in organizational behavior.</a:t>
          </a:r>
        </a:p>
      </dsp:txBody>
      <dsp:txXfrm>
        <a:off x="240805" y="2213267"/>
        <a:ext cx="2813249" cy="765000"/>
      </dsp:txXfrm>
    </dsp:sp>
    <dsp:sp modelId="{CCD10B1C-0FD0-470D-99D5-C63ED03F2E15}">
      <dsp:nvSpPr>
        <dsp:cNvPr id="0" name=""/>
        <dsp:cNvSpPr/>
      </dsp:nvSpPr>
      <dsp:spPr>
        <a:xfrm>
          <a:off x="4320018" y="588850"/>
          <a:ext cx="1265962" cy="12659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901E9A-3BBE-4540-8906-62896DC6B0D0}">
      <dsp:nvSpPr>
        <dsp:cNvPr id="0" name=""/>
        <dsp:cNvSpPr/>
      </dsp:nvSpPr>
      <dsp:spPr>
        <a:xfrm>
          <a:off x="3546374" y="2213267"/>
          <a:ext cx="2813249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Factor analysis will be performed to confirm that the survey items accurately measure the intended constructs.</a:t>
          </a:r>
        </a:p>
      </dsp:txBody>
      <dsp:txXfrm>
        <a:off x="3546374" y="2213267"/>
        <a:ext cx="2813249" cy="765000"/>
      </dsp:txXfrm>
    </dsp:sp>
    <dsp:sp modelId="{57E4DF54-CDCA-41C1-BB2B-196669B569B8}">
      <dsp:nvSpPr>
        <dsp:cNvPr id="0" name=""/>
        <dsp:cNvSpPr/>
      </dsp:nvSpPr>
      <dsp:spPr>
        <a:xfrm>
          <a:off x="7625586" y="588850"/>
          <a:ext cx="1265962" cy="12659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98EE7A-E109-4F03-BF08-7A48AD9B8990}">
      <dsp:nvSpPr>
        <dsp:cNvPr id="0" name=""/>
        <dsp:cNvSpPr/>
      </dsp:nvSpPr>
      <dsp:spPr>
        <a:xfrm>
          <a:off x="6851943" y="2213267"/>
          <a:ext cx="2813249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Combining quantitative and qualitative data enhances the validity of the findings by cross-verifying information from multiple sources.</a:t>
          </a:r>
        </a:p>
      </dsp:txBody>
      <dsp:txXfrm>
        <a:off x="6851943" y="2213267"/>
        <a:ext cx="2813249" cy="765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248996-D093-4378-9426-011AEB75CC98}">
      <dsp:nvSpPr>
        <dsp:cNvPr id="0" name=""/>
        <dsp:cNvSpPr/>
      </dsp:nvSpPr>
      <dsp:spPr>
        <a:xfrm>
          <a:off x="0" y="2947"/>
          <a:ext cx="7079225" cy="1378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0F35EE-C76E-40BA-9FEF-33E121D84785}">
      <dsp:nvSpPr>
        <dsp:cNvPr id="0" name=""/>
        <dsp:cNvSpPr/>
      </dsp:nvSpPr>
      <dsp:spPr>
        <a:xfrm>
          <a:off x="416883" y="313025"/>
          <a:ext cx="757969" cy="7579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2806E4-67B3-4DC3-A601-66D3EF026A66}">
      <dsp:nvSpPr>
        <dsp:cNvPr id="0" name=""/>
        <dsp:cNvSpPr/>
      </dsp:nvSpPr>
      <dsp:spPr>
        <a:xfrm>
          <a:off x="1591735" y="2947"/>
          <a:ext cx="3185651" cy="1378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52" tIns="145852" rIns="145852" bIns="145852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/>
            <a:t>Informed Consent and Voluntary Participation:</a:t>
          </a:r>
        </a:p>
      </dsp:txBody>
      <dsp:txXfrm>
        <a:off x="1591735" y="2947"/>
        <a:ext cx="3185651" cy="1378126"/>
      </dsp:txXfrm>
    </dsp:sp>
    <dsp:sp modelId="{00B8B4E0-D9C1-4DC5-99F0-2EF1239983AD}">
      <dsp:nvSpPr>
        <dsp:cNvPr id="0" name=""/>
        <dsp:cNvSpPr/>
      </dsp:nvSpPr>
      <dsp:spPr>
        <a:xfrm>
          <a:off x="4777387" y="2947"/>
          <a:ext cx="2300281" cy="1378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52" tIns="145852" rIns="145852" bIns="14585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/>
            <a:t>Participants will be fully informed about the study's purpose, procedures, and their rights, including the right to withdraw at any time.</a:t>
          </a:r>
        </a:p>
      </dsp:txBody>
      <dsp:txXfrm>
        <a:off x="4777387" y="2947"/>
        <a:ext cx="2300281" cy="1378126"/>
      </dsp:txXfrm>
    </dsp:sp>
    <dsp:sp modelId="{3D12DD16-1A21-48A6-A90A-FFD4D31B2747}">
      <dsp:nvSpPr>
        <dsp:cNvPr id="0" name=""/>
        <dsp:cNvSpPr/>
      </dsp:nvSpPr>
      <dsp:spPr>
        <a:xfrm>
          <a:off x="0" y="1725604"/>
          <a:ext cx="7079225" cy="1378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AAF29B-A990-4B9D-B70A-B4A6033F0C9F}">
      <dsp:nvSpPr>
        <dsp:cNvPr id="0" name=""/>
        <dsp:cNvSpPr/>
      </dsp:nvSpPr>
      <dsp:spPr>
        <a:xfrm>
          <a:off x="416883" y="2035683"/>
          <a:ext cx="757969" cy="7579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189A84-044C-4120-ADDF-70DB84CAD3D3}">
      <dsp:nvSpPr>
        <dsp:cNvPr id="0" name=""/>
        <dsp:cNvSpPr/>
      </dsp:nvSpPr>
      <dsp:spPr>
        <a:xfrm>
          <a:off x="1591735" y="1725604"/>
          <a:ext cx="3185651" cy="1378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52" tIns="145852" rIns="145852" bIns="145852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/>
            <a:t>Protecting Participant Confidentiality and Anonymity:</a:t>
          </a:r>
        </a:p>
      </dsp:txBody>
      <dsp:txXfrm>
        <a:off x="1591735" y="1725604"/>
        <a:ext cx="3185651" cy="1378126"/>
      </dsp:txXfrm>
    </dsp:sp>
    <dsp:sp modelId="{CF153620-C335-4B6A-87F4-7B3EFD85FE2F}">
      <dsp:nvSpPr>
        <dsp:cNvPr id="0" name=""/>
        <dsp:cNvSpPr/>
      </dsp:nvSpPr>
      <dsp:spPr>
        <a:xfrm>
          <a:off x="4777387" y="1725604"/>
          <a:ext cx="2300281" cy="1378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52" tIns="145852" rIns="145852" bIns="14585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/>
            <a:t>Data will be anonymized, and participants' identities will be kept confidential to ensure privacy.</a:t>
          </a:r>
        </a:p>
      </dsp:txBody>
      <dsp:txXfrm>
        <a:off x="4777387" y="1725604"/>
        <a:ext cx="2300281" cy="1378126"/>
      </dsp:txXfrm>
    </dsp:sp>
    <dsp:sp modelId="{3326C9DB-EDEC-443B-9DE9-08752D53B525}">
      <dsp:nvSpPr>
        <dsp:cNvPr id="0" name=""/>
        <dsp:cNvSpPr/>
      </dsp:nvSpPr>
      <dsp:spPr>
        <a:xfrm>
          <a:off x="0" y="3448262"/>
          <a:ext cx="7079225" cy="1378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6BB7E0-CE19-4C0F-839B-7D20698E0ED3}">
      <dsp:nvSpPr>
        <dsp:cNvPr id="0" name=""/>
        <dsp:cNvSpPr/>
      </dsp:nvSpPr>
      <dsp:spPr>
        <a:xfrm>
          <a:off x="416883" y="3758341"/>
          <a:ext cx="757969" cy="7579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10B481-DBDA-427A-B9CC-7D1011FB0202}">
      <dsp:nvSpPr>
        <dsp:cNvPr id="0" name=""/>
        <dsp:cNvSpPr/>
      </dsp:nvSpPr>
      <dsp:spPr>
        <a:xfrm>
          <a:off x="1591735" y="3448262"/>
          <a:ext cx="3185651" cy="1378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52" tIns="145852" rIns="145852" bIns="145852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/>
            <a:t>Handling Sensitive Questions with Care:</a:t>
          </a:r>
        </a:p>
      </dsp:txBody>
      <dsp:txXfrm>
        <a:off x="1591735" y="3448262"/>
        <a:ext cx="3185651" cy="1378126"/>
      </dsp:txXfrm>
    </dsp:sp>
    <dsp:sp modelId="{C1E8D9E3-81E5-4C50-825E-BE2F7F040720}">
      <dsp:nvSpPr>
        <dsp:cNvPr id="0" name=""/>
        <dsp:cNvSpPr/>
      </dsp:nvSpPr>
      <dsp:spPr>
        <a:xfrm>
          <a:off x="4777387" y="3448262"/>
          <a:ext cx="2300281" cy="1378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52" tIns="145852" rIns="145852" bIns="14585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/>
            <a:t>Participants will be allowed to skip questions they find uncomfortable, ensuring their comfort and well-being.</a:t>
          </a:r>
        </a:p>
      </dsp:txBody>
      <dsp:txXfrm>
        <a:off x="4777387" y="3448262"/>
        <a:ext cx="2300281" cy="137812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341C33-98D4-4319-8384-A60F8A921093}">
      <dsp:nvSpPr>
        <dsp:cNvPr id="0" name=""/>
        <dsp:cNvSpPr/>
      </dsp:nvSpPr>
      <dsp:spPr>
        <a:xfrm>
          <a:off x="0" y="315236"/>
          <a:ext cx="5276016" cy="71718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/>
            <a:t>Detailed Informed Consent Process:</a:t>
          </a:r>
        </a:p>
      </dsp:txBody>
      <dsp:txXfrm>
        <a:off x="35010" y="350246"/>
        <a:ext cx="5205996" cy="647161"/>
      </dsp:txXfrm>
    </dsp:sp>
    <dsp:sp modelId="{F180D13A-2609-4E96-B12F-515665D669C4}">
      <dsp:nvSpPr>
        <dsp:cNvPr id="0" name=""/>
        <dsp:cNvSpPr/>
      </dsp:nvSpPr>
      <dsp:spPr>
        <a:xfrm>
          <a:off x="0" y="1032417"/>
          <a:ext cx="5276016" cy="496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514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b="0" kern="1200"/>
            <a:t>Clear and comprehensive consent forms will be provided, outlining the study's aims, procedures, risks, and benefits.</a:t>
          </a:r>
        </a:p>
      </dsp:txBody>
      <dsp:txXfrm>
        <a:off x="0" y="1032417"/>
        <a:ext cx="5276016" cy="496800"/>
      </dsp:txXfrm>
    </dsp:sp>
    <dsp:sp modelId="{01F60D18-1E00-45D5-9E9F-ACE12669EC62}">
      <dsp:nvSpPr>
        <dsp:cNvPr id="0" name=""/>
        <dsp:cNvSpPr/>
      </dsp:nvSpPr>
      <dsp:spPr>
        <a:xfrm>
          <a:off x="0" y="1529217"/>
          <a:ext cx="5276016" cy="717181"/>
        </a:xfrm>
        <a:prstGeom prst="roundRect">
          <a:avLst/>
        </a:prstGeom>
        <a:solidFill>
          <a:schemeClr val="accent2">
            <a:hueOff val="4168938"/>
            <a:satOff val="1357"/>
            <a:lumOff val="-37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/>
            <a:t>Anonymization and Secure Storage of Data:</a:t>
          </a:r>
        </a:p>
      </dsp:txBody>
      <dsp:txXfrm>
        <a:off x="35010" y="1564227"/>
        <a:ext cx="5205996" cy="647161"/>
      </dsp:txXfrm>
    </dsp:sp>
    <dsp:sp modelId="{4A5244DA-ECAA-4AC8-8CBF-E57507465B67}">
      <dsp:nvSpPr>
        <dsp:cNvPr id="0" name=""/>
        <dsp:cNvSpPr/>
      </dsp:nvSpPr>
      <dsp:spPr>
        <a:xfrm>
          <a:off x="0" y="2246399"/>
          <a:ext cx="5276016" cy="496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514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b="0" kern="1200"/>
            <a:t>Data will be anonymized and securely stored to protect participants' privacy and confidentiality.</a:t>
          </a:r>
        </a:p>
      </dsp:txBody>
      <dsp:txXfrm>
        <a:off x="0" y="2246399"/>
        <a:ext cx="5276016" cy="496800"/>
      </dsp:txXfrm>
    </dsp:sp>
    <dsp:sp modelId="{F30872BD-13C2-4507-839C-C02577C61154}">
      <dsp:nvSpPr>
        <dsp:cNvPr id="0" name=""/>
        <dsp:cNvSpPr/>
      </dsp:nvSpPr>
      <dsp:spPr>
        <a:xfrm>
          <a:off x="0" y="2743199"/>
          <a:ext cx="5276016" cy="717181"/>
        </a:xfrm>
        <a:prstGeom prst="roundRect">
          <a:avLst/>
        </a:prstGeom>
        <a:solidFill>
          <a:schemeClr val="accent2">
            <a:hueOff val="8337877"/>
            <a:satOff val="2715"/>
            <a:lumOff val="-75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/>
            <a:t>Allowing Participants to Skip Uncomfortable Questions:</a:t>
          </a:r>
        </a:p>
      </dsp:txBody>
      <dsp:txXfrm>
        <a:off x="35010" y="2778209"/>
        <a:ext cx="5205996" cy="647161"/>
      </dsp:txXfrm>
    </dsp:sp>
    <dsp:sp modelId="{96DB418F-7CAE-4CAF-A5A5-1429DB1FA4F3}">
      <dsp:nvSpPr>
        <dsp:cNvPr id="0" name=""/>
        <dsp:cNvSpPr/>
      </dsp:nvSpPr>
      <dsp:spPr>
        <a:xfrm>
          <a:off x="0" y="3460380"/>
          <a:ext cx="5276016" cy="496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514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b="0" kern="1200"/>
            <a:t>Ensuring participants feel comfortable and respected, they can choose not to answer questions they find intrusive or sensitive.</a:t>
          </a:r>
        </a:p>
      </dsp:txBody>
      <dsp:txXfrm>
        <a:off x="0" y="3460380"/>
        <a:ext cx="5276016" cy="496800"/>
      </dsp:txXfrm>
    </dsp:sp>
    <dsp:sp modelId="{AC81E2AB-0F61-4621-AA3E-882E88420ED9}">
      <dsp:nvSpPr>
        <dsp:cNvPr id="0" name=""/>
        <dsp:cNvSpPr/>
      </dsp:nvSpPr>
      <dsp:spPr>
        <a:xfrm>
          <a:off x="0" y="3957180"/>
          <a:ext cx="5276016" cy="717181"/>
        </a:xfrm>
        <a:prstGeom prst="roundRect">
          <a:avLst/>
        </a:prstGeom>
        <a:solidFill>
          <a:schemeClr val="accent2">
            <a:hueOff val="12506815"/>
            <a:satOff val="4072"/>
            <a:lumOff val="-113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/>
            <a:t>Ensuring No Harm or Discomfort to Participants:</a:t>
          </a:r>
        </a:p>
      </dsp:txBody>
      <dsp:txXfrm>
        <a:off x="35010" y="3992190"/>
        <a:ext cx="5205996" cy="647161"/>
      </dsp:txXfrm>
    </dsp:sp>
    <dsp:sp modelId="{EEA688E3-A2BE-4887-A541-A39A5624B895}">
      <dsp:nvSpPr>
        <dsp:cNvPr id="0" name=""/>
        <dsp:cNvSpPr/>
      </dsp:nvSpPr>
      <dsp:spPr>
        <a:xfrm>
          <a:off x="0" y="4674361"/>
          <a:ext cx="5276016" cy="496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514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b="0" kern="1200" dirty="0"/>
            <a:t>The study design will ensure that participants are not subjected to any physical or psychological harm or discomfort.</a:t>
          </a:r>
        </a:p>
      </dsp:txBody>
      <dsp:txXfrm>
        <a:off x="0" y="4674361"/>
        <a:ext cx="5276016" cy="4968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FC2C9A-D352-4B11-A0B3-F2A32BCCA764}">
      <dsp:nvSpPr>
        <dsp:cNvPr id="0" name=""/>
        <dsp:cNvSpPr/>
      </dsp:nvSpPr>
      <dsp:spPr>
        <a:xfrm>
          <a:off x="0" y="589"/>
          <a:ext cx="53983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7871FB-91FD-452C-B198-9FB521C0C857}">
      <dsp:nvSpPr>
        <dsp:cNvPr id="0" name=""/>
        <dsp:cNvSpPr/>
      </dsp:nvSpPr>
      <dsp:spPr>
        <a:xfrm>
          <a:off x="0" y="589"/>
          <a:ext cx="5398337" cy="965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In conclusion, the methodology employed in this study, encompassing a mixed-methods approach ensures a comprehensive evaluation. </a:t>
          </a:r>
        </a:p>
      </dsp:txBody>
      <dsp:txXfrm>
        <a:off x="0" y="589"/>
        <a:ext cx="5398337" cy="965633"/>
      </dsp:txXfrm>
    </dsp:sp>
    <dsp:sp modelId="{68A77122-66E8-49FF-AD8D-08FB2EE478DF}">
      <dsp:nvSpPr>
        <dsp:cNvPr id="0" name=""/>
        <dsp:cNvSpPr/>
      </dsp:nvSpPr>
      <dsp:spPr>
        <a:xfrm>
          <a:off x="0" y="966222"/>
          <a:ext cx="53983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3F64ED-C240-436C-A559-82EF92BC26F7}">
      <dsp:nvSpPr>
        <dsp:cNvPr id="0" name=""/>
        <dsp:cNvSpPr/>
      </dsp:nvSpPr>
      <dsp:spPr>
        <a:xfrm>
          <a:off x="0" y="966222"/>
          <a:ext cx="5398337" cy="965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Ethical safeguards, including informed consent, confidentiality, and the right to withdraw, are meticulously integrated into the research design to protect participants' rights and well-being. </a:t>
          </a:r>
        </a:p>
      </dsp:txBody>
      <dsp:txXfrm>
        <a:off x="0" y="966222"/>
        <a:ext cx="5398337" cy="965633"/>
      </dsp:txXfrm>
    </dsp:sp>
    <dsp:sp modelId="{FF173B47-23A8-4935-B342-5D61A921946B}">
      <dsp:nvSpPr>
        <dsp:cNvPr id="0" name=""/>
        <dsp:cNvSpPr/>
      </dsp:nvSpPr>
      <dsp:spPr>
        <a:xfrm>
          <a:off x="0" y="1931855"/>
          <a:ext cx="53983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F71805-AF04-4AA7-B90D-EBA8A39F7566}">
      <dsp:nvSpPr>
        <dsp:cNvPr id="0" name=""/>
        <dsp:cNvSpPr/>
      </dsp:nvSpPr>
      <dsp:spPr>
        <a:xfrm>
          <a:off x="0" y="1931855"/>
          <a:ext cx="5398337" cy="965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reliability of the study is bolstered through pre-testing, Cronbach’s alpha for internal consistency, and a representative sample, while validity is ensured through content validation, factor analysis, and data triangulation. </a:t>
          </a:r>
        </a:p>
      </dsp:txBody>
      <dsp:txXfrm>
        <a:off x="0" y="1931855"/>
        <a:ext cx="5398337" cy="965633"/>
      </dsp:txXfrm>
    </dsp:sp>
    <dsp:sp modelId="{5077F801-C1AD-41D6-BB4B-B1FCD91126D3}">
      <dsp:nvSpPr>
        <dsp:cNvPr id="0" name=""/>
        <dsp:cNvSpPr/>
      </dsp:nvSpPr>
      <dsp:spPr>
        <a:xfrm>
          <a:off x="0" y="2897489"/>
          <a:ext cx="53983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E469C6-9BD8-4C5B-B0A8-5AB3074C3D83}">
      <dsp:nvSpPr>
        <dsp:cNvPr id="0" name=""/>
        <dsp:cNvSpPr/>
      </dsp:nvSpPr>
      <dsp:spPr>
        <a:xfrm>
          <a:off x="0" y="2897489"/>
          <a:ext cx="5398337" cy="965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These measures are crucial in producing credible and trustworthy research findings. </a:t>
          </a:r>
        </a:p>
      </dsp:txBody>
      <dsp:txXfrm>
        <a:off x="0" y="2897489"/>
        <a:ext cx="5398337" cy="965633"/>
      </dsp:txXfrm>
    </dsp:sp>
    <dsp:sp modelId="{5355D4D1-B5EA-49D4-B667-B1D3C7ECB431}">
      <dsp:nvSpPr>
        <dsp:cNvPr id="0" name=""/>
        <dsp:cNvSpPr/>
      </dsp:nvSpPr>
      <dsp:spPr>
        <a:xfrm>
          <a:off x="0" y="3863122"/>
          <a:ext cx="53983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31BFDD-5F09-4848-AF26-5E4FA0C1B5D0}">
      <dsp:nvSpPr>
        <dsp:cNvPr id="0" name=""/>
        <dsp:cNvSpPr/>
      </dsp:nvSpPr>
      <dsp:spPr>
        <a:xfrm>
          <a:off x="0" y="3863122"/>
          <a:ext cx="5398337" cy="965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Ultimately, this study aims to provide actionable insights that can significantly enhance managerial practices, leading to more motivated employees, improved productivity, and greater organizational success.</a:t>
          </a:r>
        </a:p>
      </dsp:txBody>
      <dsp:txXfrm>
        <a:off x="0" y="3863122"/>
        <a:ext cx="5398337" cy="9656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6/4/2024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75338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6/4/2024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5987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6/4/2024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7128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6/4/2024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8653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6/4/2024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576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6/4/2024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0120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6/4/2024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8131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6/4/2024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2886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6/4/2024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291316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6/4/2024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516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6/4/2024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108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6/4/2024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25537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697" r:id="rId6"/>
    <p:sldLayoutId id="2147483702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0E2219A-04FA-42C2-92B5-2540C9749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B0E897CB-98BF-469B-8A73-7BD2916E2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17267" cy="6858000"/>
          </a:xfrm>
          <a:custGeom>
            <a:avLst/>
            <a:gdLst>
              <a:gd name="connsiteX0" fmla="*/ 0 w 11317267"/>
              <a:gd name="connsiteY0" fmla="*/ 0 h 6858000"/>
              <a:gd name="connsiteX1" fmla="*/ 11317267 w 11317267"/>
              <a:gd name="connsiteY1" fmla="*/ 0 h 6858000"/>
              <a:gd name="connsiteX2" fmla="*/ 5306679 w 11317267"/>
              <a:gd name="connsiteY2" fmla="*/ 6857996 h 6858000"/>
              <a:gd name="connsiteX3" fmla="*/ 5306677 w 11317267"/>
              <a:gd name="connsiteY3" fmla="*/ 6857998 h 6858000"/>
              <a:gd name="connsiteX4" fmla="*/ 5306675 w 11317267"/>
              <a:gd name="connsiteY4" fmla="*/ 6858000 h 6858000"/>
              <a:gd name="connsiteX5" fmla="*/ 0 w 11317267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317267" h="6858000">
                <a:moveTo>
                  <a:pt x="0" y="0"/>
                </a:moveTo>
                <a:lnTo>
                  <a:pt x="11317267" y="0"/>
                </a:lnTo>
                <a:lnTo>
                  <a:pt x="5306679" y="6857996"/>
                </a:lnTo>
                <a:cubicBezTo>
                  <a:pt x="5306679" y="6857997"/>
                  <a:pt x="5306677" y="6857997"/>
                  <a:pt x="5306677" y="6857998"/>
                </a:cubicBezTo>
                <a:lnTo>
                  <a:pt x="530667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658CFA6B-BF53-4CCE-AA08-59DFD207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429715-ED0B-212C-8423-6D6B4B9D73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3825" y="1148930"/>
            <a:ext cx="8421329" cy="285380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dirty="0"/>
              <a:t>"A Critical Evaluation Of How Managers Motivate Employees To Increase Productivity/Performance At Work In An Organisation"</a:t>
            </a:r>
            <a:endParaRPr lang="en-GB" sz="3600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410A45DA-4E66-4841-B892-192B2BAA8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4003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7356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2D6BD1-C7D0-BE9F-4D34-352C26332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3007" y="732509"/>
            <a:ext cx="4580213" cy="904565"/>
          </a:xfrm>
        </p:spPr>
        <p:txBody>
          <a:bodyPr anchor="b">
            <a:normAutofit/>
          </a:bodyPr>
          <a:lstStyle/>
          <a:p>
            <a:r>
              <a:rPr lang="en-GB" dirty="0"/>
              <a:t>Introduction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399FED-4383-653B-D162-14F92923EE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0809006"/>
              </p:ext>
            </p:extLst>
          </p:nvPr>
        </p:nvGraphicFramePr>
        <p:xfrm>
          <a:off x="613007" y="1622324"/>
          <a:ext cx="11326761" cy="52356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0466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Magnifying glass showing decling performance">
            <a:extLst>
              <a:ext uri="{FF2B5EF4-FFF2-40B4-BE49-F238E27FC236}">
                <a16:creationId xmlns:a16="http://schemas.microsoft.com/office/drawing/2014/main" id="{907B01AB-2D39-97BA-4419-93DB0A29A1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1439" b="-1"/>
          <a:stretch/>
        </p:blipFill>
        <p:spPr>
          <a:xfrm>
            <a:off x="3093268" y="10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23" name="Freeform: Shape 10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90295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4FBBFD-E5F9-A81B-B84C-502EED010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777" y="427703"/>
            <a:ext cx="5951977" cy="899652"/>
          </a:xfrm>
        </p:spPr>
        <p:txBody>
          <a:bodyPr>
            <a:normAutofit/>
          </a:bodyPr>
          <a:lstStyle/>
          <a:p>
            <a:r>
              <a:rPr lang="en-GB"/>
              <a:t>Methodology</a:t>
            </a:r>
            <a:endParaRPr lang="en-GB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22DFE353-BFA1-5022-969D-05752D10BD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0948071"/>
              </p:ext>
            </p:extLst>
          </p:nvPr>
        </p:nvGraphicFramePr>
        <p:xfrm>
          <a:off x="353961" y="1327356"/>
          <a:ext cx="4984955" cy="51029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8467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7AE9E-42EB-B98A-5AC3-9FAC76FF83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Research Method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1E1780-2DEA-3A53-6068-663B41D005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971037"/>
              </p:ext>
            </p:extLst>
          </p:nvPr>
        </p:nvGraphicFramePr>
        <p:xfrm>
          <a:off x="1143000" y="2332026"/>
          <a:ext cx="9905999" cy="3567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671704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58D8D-6023-6FC5-1E2C-6CB1615E2F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Qualitative Research Method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9FA812-8EC6-B0EA-6872-A5074D4B8D9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43000" y="2332026"/>
          <a:ext cx="9905999" cy="3567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05482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42266-F7AE-E670-3D94-3A02AB6C6F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Reliability of the Study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77A131-7DD3-FDE2-0042-A617A6CFA51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43000" y="2332026"/>
          <a:ext cx="9905999" cy="3567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582120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1FEA1-6789-B473-B2DD-6A3BDF4FB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Validity of the Study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CC8685-4360-129E-0161-6C4D6251B03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43000" y="2332026"/>
          <a:ext cx="9905999" cy="3567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78833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0344F7-4B27-4EF0-550C-9A1391B72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81099"/>
            <a:ext cx="3894413" cy="4575687"/>
          </a:xfrm>
        </p:spPr>
        <p:txBody>
          <a:bodyPr anchor="b">
            <a:normAutofit/>
          </a:bodyPr>
          <a:lstStyle/>
          <a:p>
            <a:r>
              <a:rPr lang="en-GB" dirty="0"/>
              <a:t>Ethical Issues in Research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0194F5-3D2E-73F3-FBB9-3CA4AC390D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1443538"/>
              </p:ext>
            </p:extLst>
          </p:nvPr>
        </p:nvGraphicFramePr>
        <p:xfrm>
          <a:off x="4793226" y="1023918"/>
          <a:ext cx="7079225" cy="482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12009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8B52DB-63A4-22BB-B39B-B403EB222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Safeguarding Against Ethical Issues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CF6A63D-7373-AC57-BE0A-4CA5810283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1663820"/>
              </p:ext>
            </p:extLst>
          </p:nvPr>
        </p:nvGraphicFramePr>
        <p:xfrm>
          <a:off x="5909871" y="685800"/>
          <a:ext cx="5276016" cy="54863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87979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EBDEE7-FA2F-FED8-DED2-0ED0D4FE7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81100"/>
            <a:ext cx="3894413" cy="2514828"/>
          </a:xfrm>
        </p:spPr>
        <p:txBody>
          <a:bodyPr anchor="t">
            <a:normAutofit/>
          </a:bodyPr>
          <a:lstStyle/>
          <a:p>
            <a:r>
              <a:rPr lang="en-GB" dirty="0"/>
              <a:t>Conclusion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68D61F-896D-A8DA-C1A0-6FD2A52ED5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9040232"/>
              </p:ext>
            </p:extLst>
          </p:nvPr>
        </p:nvGraphicFramePr>
        <p:xfrm>
          <a:off x="5650663" y="1023909"/>
          <a:ext cx="5398337" cy="48293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94349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8DC04-DF08-B031-7E2D-B4AD517CB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280220"/>
            <a:ext cx="9905999" cy="840869"/>
          </a:xfrm>
        </p:spPr>
        <p:txBody>
          <a:bodyPr>
            <a:normAutofit/>
          </a:bodyPr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D8314-1E6B-0F28-9CCA-22A6EA9B82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439" y="1239074"/>
            <a:ext cx="11341510" cy="5176473"/>
          </a:xfrm>
        </p:spPr>
        <p:txBody>
          <a:bodyPr>
            <a:normAutofit fontScale="92500"/>
          </a:bodyPr>
          <a:lstStyle/>
          <a:p>
            <a:r>
              <a:rPr lang="en-GB" sz="900" dirty="0" err="1"/>
              <a:t>Alrawahi</a:t>
            </a:r>
            <a:r>
              <a:rPr lang="en-GB" sz="900" dirty="0"/>
              <a:t>, S., </a:t>
            </a:r>
            <a:r>
              <a:rPr lang="en-GB" sz="900" dirty="0" err="1"/>
              <a:t>Sellgren</a:t>
            </a:r>
            <a:r>
              <a:rPr lang="en-GB" sz="900" dirty="0"/>
              <a:t>, S. F., </a:t>
            </a:r>
            <a:r>
              <a:rPr lang="en-GB" sz="900" dirty="0" err="1"/>
              <a:t>Altouby</a:t>
            </a:r>
            <a:r>
              <a:rPr lang="en-GB" sz="900" dirty="0"/>
              <a:t>, S., </a:t>
            </a:r>
            <a:r>
              <a:rPr lang="en-GB" sz="900" dirty="0" err="1"/>
              <a:t>Alwahaibi</a:t>
            </a:r>
            <a:r>
              <a:rPr lang="en-GB" sz="900" dirty="0"/>
              <a:t>, N., &amp; </a:t>
            </a:r>
            <a:r>
              <a:rPr lang="en-GB" sz="900" dirty="0" err="1"/>
              <a:t>Brommels</a:t>
            </a:r>
            <a:r>
              <a:rPr lang="en-GB" sz="900" dirty="0"/>
              <a:t>, M. (2020) 'The application of Herzberg's two-factor theory of motivation to job satisfaction in clinical laboratories in Omani hospitals', </a:t>
            </a:r>
            <a:r>
              <a:rPr lang="en-GB" sz="900" dirty="0" err="1"/>
              <a:t>Heliyon</a:t>
            </a:r>
            <a:r>
              <a:rPr lang="en-GB" sz="900" dirty="0"/>
              <a:t>, 6(9), e04829. </a:t>
            </a:r>
            <a:r>
              <a:rPr lang="en-GB" sz="900" dirty="0" err="1"/>
              <a:t>doi</a:t>
            </a:r>
            <a:r>
              <a:rPr lang="en-GB" sz="900" dirty="0"/>
              <a:t>: 10.1016/j.heliyon.2020.e04829.</a:t>
            </a:r>
          </a:p>
          <a:p>
            <a:r>
              <a:rPr lang="en-GB" sz="900" dirty="0"/>
              <a:t>Dar, S. A. and Sakthivel, P. (2022) 'Maslow's Hierarchy of Needs Is still Relevant in the 21st Century', Journal of Learning and Educational Policy, 02(05), pp. 1-9. Available at: http://journal.hmjournals.com/index.php/JLEP (Accessed: June 5, 2024). DOI: 10.55529/jlep.23.1.9.</a:t>
            </a:r>
          </a:p>
          <a:p>
            <a:r>
              <a:rPr lang="en-GB" sz="900" dirty="0" err="1"/>
              <a:t>Dartey-Baah</a:t>
            </a:r>
            <a:r>
              <a:rPr lang="en-GB" sz="900" dirty="0"/>
              <a:t>, K. (2013) 'The Cultural Approach to the Management of the International Human Resource: An Analysis of Hofstede’s Cultural Dimensions', International Journal of Business Administration, 4(2), pp. 39-45. </a:t>
            </a:r>
            <a:r>
              <a:rPr lang="en-GB" sz="900" dirty="0" err="1"/>
              <a:t>doi</a:t>
            </a:r>
            <a:r>
              <a:rPr lang="en-GB" sz="900" dirty="0"/>
              <a:t>: 10.5430/ijba.v4n2p39.</a:t>
            </a:r>
          </a:p>
          <a:p>
            <a:r>
              <a:rPr lang="en-GB" sz="900" dirty="0"/>
              <a:t>Lin, C. P., Xian, J., Li, B., &amp; Huang, H. (2020) 'Transformational Leadership and Employees' Thriving at Work: The Mediating Roles of Challenge-Hindrance Stressors', Frontiers in Psychology, 11, 1400. </a:t>
            </a:r>
            <a:r>
              <a:rPr lang="en-GB" sz="900" dirty="0" err="1"/>
              <a:t>doi</a:t>
            </a:r>
            <a:r>
              <a:rPr lang="en-GB" sz="900" dirty="0"/>
              <a:t>: 10.3389/fpsyg.2020.01400.</a:t>
            </a:r>
          </a:p>
          <a:p>
            <a:r>
              <a:rPr lang="en-GB" sz="900" dirty="0"/>
              <a:t>Liu, W., &amp; Liu, Y. (2022) 'The Impact of Incentives on Job Performance, Business Cycle, and Population Health in Emerging Economies', Frontiers in Public Health, 9, 778101. </a:t>
            </a:r>
            <a:r>
              <a:rPr lang="en-GB" sz="900" dirty="0" err="1"/>
              <a:t>doi</a:t>
            </a:r>
            <a:r>
              <a:rPr lang="en-GB" sz="900" dirty="0"/>
              <a:t>: 10.3389/fpubh.2021.778101.</a:t>
            </a:r>
          </a:p>
          <a:p>
            <a:r>
              <a:rPr lang="en-GB" sz="900" dirty="0"/>
              <a:t>McLeod, S. (2024) 'Maslow’s Hierarchy of Needs', Simply Psychology. Available at: https://www.simplypsychology.org/maslow.html (Accessed: June 5, 2024).</a:t>
            </a:r>
          </a:p>
          <a:p>
            <a:r>
              <a:rPr lang="en-GB" sz="900" dirty="0"/>
              <a:t>Naa, G., Okine, B., Yaw, G., &amp; </a:t>
            </a:r>
            <a:r>
              <a:rPr lang="en-GB" sz="900" dirty="0" err="1"/>
              <a:t>Addeh</a:t>
            </a:r>
            <a:r>
              <a:rPr lang="en-GB" sz="900" dirty="0"/>
              <a:t>, A. (2021) 'Employee Motivation and its Effects on Employee Productivity/ Performance', Journal of Economics and Sustainable Development, 12(16). </a:t>
            </a:r>
            <a:r>
              <a:rPr lang="en-GB" sz="900" dirty="0" err="1"/>
              <a:t>doi</a:t>
            </a:r>
            <a:r>
              <a:rPr lang="en-GB" sz="900" dirty="0"/>
              <a:t>: 10.7176/JESD/12-16-11.</a:t>
            </a:r>
          </a:p>
          <a:p>
            <a:r>
              <a:rPr lang="en-GB" sz="900" dirty="0"/>
              <a:t>Rahman, M. M., Tabash, M. I., </a:t>
            </a:r>
            <a:r>
              <a:rPr lang="en-GB" sz="900" dirty="0" err="1"/>
              <a:t>Salamzadeh</a:t>
            </a:r>
            <a:r>
              <a:rPr lang="en-GB" sz="900" dirty="0"/>
              <a:t>, A., &amp; </a:t>
            </a:r>
            <a:r>
              <a:rPr lang="en-GB" sz="900" dirty="0" err="1"/>
              <a:t>Abduli</a:t>
            </a:r>
            <a:r>
              <a:rPr lang="en-GB" sz="900" dirty="0"/>
              <a:t>, S. (2022) 'Sampling Techniques (Probability) for Quantitative Social Science Researchers: A Conceptual Guidelines with Examples', SEEU Review, 17(1), pp. 42-51. </a:t>
            </a:r>
            <a:r>
              <a:rPr lang="en-GB" sz="900" dirty="0" err="1"/>
              <a:t>doi</a:t>
            </a:r>
            <a:r>
              <a:rPr lang="en-GB" sz="900" dirty="0"/>
              <a:t>: 10.2478/seeur-2022-0023.</a:t>
            </a:r>
          </a:p>
          <a:p>
            <a:r>
              <a:rPr lang="en-GB" sz="900" dirty="0"/>
              <a:t>Resnik, D. B. (2020) 'What Is Ethics in Research &amp; Why Is It Important?', [online] National Institute of Environmental Health Sciences. Available at: https://www.niehs.nih.gov/research/resources/bioethics/whatis (Accessed: June 5, 2024).</a:t>
            </a:r>
          </a:p>
          <a:p>
            <a:r>
              <a:rPr lang="en-GB" sz="900" dirty="0" err="1"/>
              <a:t>Sanjari</a:t>
            </a:r>
            <a:r>
              <a:rPr lang="en-GB" sz="900" dirty="0"/>
              <a:t>, M., </a:t>
            </a:r>
            <a:r>
              <a:rPr lang="en-GB" sz="900" dirty="0" err="1"/>
              <a:t>Bahramnezhad</a:t>
            </a:r>
            <a:r>
              <a:rPr lang="en-GB" sz="900" dirty="0"/>
              <a:t>, F., </a:t>
            </a:r>
            <a:r>
              <a:rPr lang="en-GB" sz="900" dirty="0" err="1"/>
              <a:t>Fomani</a:t>
            </a:r>
            <a:r>
              <a:rPr lang="en-GB" sz="900" dirty="0"/>
              <a:t>, F. K., </a:t>
            </a:r>
            <a:r>
              <a:rPr lang="en-GB" sz="900" dirty="0" err="1"/>
              <a:t>Shoghi</a:t>
            </a:r>
            <a:r>
              <a:rPr lang="en-GB" sz="900" dirty="0"/>
              <a:t>, M., &amp; </a:t>
            </a:r>
            <a:r>
              <a:rPr lang="en-GB" sz="900" dirty="0" err="1"/>
              <a:t>Cheraghi</a:t>
            </a:r>
            <a:r>
              <a:rPr lang="en-GB" sz="900" dirty="0"/>
              <a:t>, M. A. (2014) 'Ethical challenges of researchers in qualitative studies: the necessity to develop a specific guideline', Journal of Medical Ethics and History of Medicine, 7, 14. PMID: 25512833; PMCID: PMC4263394. </a:t>
            </a:r>
          </a:p>
          <a:p>
            <a:r>
              <a:rPr lang="en-GB" sz="900" dirty="0" err="1"/>
              <a:t>Uka</a:t>
            </a:r>
            <a:r>
              <a:rPr lang="en-GB" sz="900" dirty="0"/>
              <a:t>, A., &amp; </a:t>
            </a:r>
            <a:r>
              <a:rPr lang="en-GB" sz="900" dirty="0" err="1"/>
              <a:t>Prendi</a:t>
            </a:r>
            <a:r>
              <a:rPr lang="en-GB" sz="900" dirty="0"/>
              <a:t>, A. (2021) 'Motivation as an indicator of performance and productivity from the perspective of employees', Management &amp; Marketing, 16(3), pp. 268-285. </a:t>
            </a:r>
            <a:r>
              <a:rPr lang="en-GB" sz="900" dirty="0" err="1"/>
              <a:t>doi</a:t>
            </a:r>
            <a:r>
              <a:rPr lang="en-GB" sz="900" dirty="0"/>
              <a:t>: 10.2478/mmcks-2021-0016.</a:t>
            </a:r>
          </a:p>
          <a:p>
            <a:r>
              <a:rPr lang="en-GB" sz="900" dirty="0"/>
              <a:t>Varma, C. (2017) 'Importance of employee motivation &amp; job satisfaction for organizational performance', International Journal of Social Science &amp; Interdisciplinary Research, 6(2), pp. 10-20.</a:t>
            </a:r>
          </a:p>
          <a:p>
            <a:r>
              <a:rPr lang="en-GB" sz="900" dirty="0"/>
              <a:t>Yavuz, N. (2004) 'The Use of Non-Monetary Incentives as a Motivational Tool: A Survey Study in a Public Organization in Turkey', January 2004.</a:t>
            </a:r>
          </a:p>
          <a:p>
            <a:r>
              <a:rPr lang="en-GB" sz="900" dirty="0" err="1"/>
              <a:t>Zboja</a:t>
            </a:r>
            <a:r>
              <a:rPr lang="en-GB" sz="900" dirty="0"/>
              <a:t>, J. J., Jackson, R. W., &amp; Grimes-Rose, M. (2020) 'An expectancy theory perspective of volunteerism: the roles of powerlessness, attitude toward charitable organizations, and attitude toward helping others', International Review on Public and Nonprofit Marketing, 17(4), pp. 493–507. </a:t>
            </a:r>
            <a:r>
              <a:rPr lang="en-GB" sz="900" dirty="0" err="1"/>
              <a:t>doi</a:t>
            </a:r>
            <a:r>
              <a:rPr lang="en-GB" sz="900" dirty="0"/>
              <a:t>: 10.1007/s12208-020-00260-5.</a:t>
            </a:r>
          </a:p>
          <a:p>
            <a:r>
              <a:rPr lang="en-GB" sz="900" dirty="0" err="1"/>
              <a:t>Zhenjing</a:t>
            </a:r>
            <a:r>
              <a:rPr lang="en-GB" sz="900" dirty="0"/>
              <a:t>, G., </a:t>
            </a:r>
            <a:r>
              <a:rPr lang="en-GB" sz="900" dirty="0" err="1"/>
              <a:t>Chupradit</a:t>
            </a:r>
            <a:r>
              <a:rPr lang="en-GB" sz="900" dirty="0"/>
              <a:t>, S., Ku, K. Y., </a:t>
            </a:r>
            <a:r>
              <a:rPr lang="en-GB" sz="900" dirty="0" err="1"/>
              <a:t>Nassani</a:t>
            </a:r>
            <a:r>
              <a:rPr lang="en-GB" sz="900" dirty="0"/>
              <a:t>, A. A., &amp; </a:t>
            </a:r>
            <a:r>
              <a:rPr lang="en-GB" sz="900" dirty="0" err="1"/>
              <a:t>Haffar</a:t>
            </a:r>
            <a:r>
              <a:rPr lang="en-GB" sz="900" dirty="0"/>
              <a:t>, M. (2022) 'Impact of Employees' Workplace Environment on Employees' Performance: A Multi-Mediation Model', Frontiers in Public Health, 10, 890400. </a:t>
            </a:r>
            <a:r>
              <a:rPr lang="en-GB" sz="900" dirty="0" err="1"/>
              <a:t>doi</a:t>
            </a:r>
            <a:r>
              <a:rPr lang="en-GB" sz="900" dirty="0"/>
              <a:t>: 10.3389/fpubh.2022.890400.</a:t>
            </a:r>
          </a:p>
        </p:txBody>
      </p:sp>
    </p:spTree>
    <p:extLst>
      <p:ext uri="{BB962C8B-B14F-4D97-AF65-F5344CB8AC3E}">
        <p14:creationId xmlns:p14="http://schemas.microsoft.com/office/powerpoint/2010/main" val="13887186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6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308" y="0"/>
            <a:ext cx="6873692" cy="6858000"/>
          </a:xfrm>
          <a:custGeom>
            <a:avLst/>
            <a:gdLst/>
            <a:ahLst/>
            <a:cxnLst/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C75A547-BCD1-42BE-966E-53CA0AB93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0105F5E-5B61-4F51-927C-5B28DB7DD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2">
            <a:extLst>
              <a:ext uri="{FF2B5EF4-FFF2-40B4-BE49-F238E27FC236}">
                <a16:creationId xmlns:a16="http://schemas.microsoft.com/office/drawing/2014/main" id="{EC48354D-16E9-4575-B90B-6F6DE75D4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47FFF4-25FE-36B5-7B67-D9CA4E66D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0890" y="1061686"/>
            <a:ext cx="9850010" cy="37933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8000" cap="all" spc="300"/>
              <a:t>Thank You!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36FDCA7-0AF2-4082-9481-EF2C115F2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8705292"/>
      </p:ext>
    </p:extLst>
  </p:cSld>
  <p:clrMapOvr>
    <a:masterClrMapping/>
  </p:clrMapOvr>
</p:sld>
</file>

<file path=ppt/theme/theme1.xml><?xml version="1.0" encoding="utf-8"?>
<a:theme xmlns:a="http://schemas.openxmlformats.org/drawingml/2006/main" name="RegattaVTI">
  <a:themeElements>
    <a:clrScheme name="Regatta Yellow">
      <a:dk1>
        <a:sysClr val="windowText" lastClr="000000"/>
      </a:dk1>
      <a:lt1>
        <a:sysClr val="window" lastClr="FFFFFF"/>
      </a:lt1>
      <a:dk2>
        <a:srgbClr val="181C30"/>
      </a:dk2>
      <a:lt2>
        <a:srgbClr val="C8E1F4"/>
      </a:lt2>
      <a:accent1>
        <a:srgbClr val="217ED3"/>
      </a:accent1>
      <a:accent2>
        <a:srgbClr val="B92525"/>
      </a:accent2>
      <a:accent3>
        <a:srgbClr val="18558C"/>
      </a:accent3>
      <a:accent4>
        <a:srgbClr val="1D8B35"/>
      </a:accent4>
      <a:accent5>
        <a:srgbClr val="EA75AA"/>
      </a:accent5>
      <a:accent6>
        <a:srgbClr val="F5A700"/>
      </a:accent6>
      <a:hlink>
        <a:srgbClr val="DB0000"/>
      </a:hlink>
      <a:folHlink>
        <a:srgbClr val="066BB6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1581</Words>
  <Application>Microsoft Office PowerPoint</Application>
  <PresentationFormat>Widescreen</PresentationFormat>
  <Paragraphs>76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Walbaum Display</vt:lpstr>
      <vt:lpstr>RegattaVTI</vt:lpstr>
      <vt:lpstr>"A Critical Evaluation Of How Managers Motivate Employees To Increase Productivity/Performance At Work In An Organisation"</vt:lpstr>
      <vt:lpstr>Introduction</vt:lpstr>
      <vt:lpstr>Methodology</vt:lpstr>
      <vt:lpstr>Quantitative Research Method</vt:lpstr>
      <vt:lpstr>Qualitative Research Method</vt:lpstr>
      <vt:lpstr>Reliability of the Study</vt:lpstr>
      <vt:lpstr>Validity of the Study</vt:lpstr>
      <vt:lpstr>Ethical Issues in Research</vt:lpstr>
      <vt:lpstr>Safeguarding Against Ethical Issues</vt:lpstr>
      <vt:lpstr>Conclusion</vt:lpstr>
      <vt:lpstr>References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Laiba Aslam</dc:creator>
  <cp:lastModifiedBy>Laiba Aslam</cp:lastModifiedBy>
  <cp:revision>2</cp:revision>
  <dcterms:created xsi:type="dcterms:W3CDTF">2024-06-04T18:33:57Z</dcterms:created>
  <dcterms:modified xsi:type="dcterms:W3CDTF">2024-06-04T20:18:31Z</dcterms:modified>
</cp:coreProperties>
</file>