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4" r:id="rId1"/>
  </p:sldMasterIdLst>
  <p:notesMasterIdLst>
    <p:notesMasterId r:id="rId34"/>
  </p:notesMasterIdLst>
  <p:sldIdLst>
    <p:sldId id="555" r:id="rId2"/>
    <p:sldId id="888" r:id="rId3"/>
    <p:sldId id="889" r:id="rId4"/>
    <p:sldId id="256" r:id="rId5"/>
    <p:sldId id="876" r:id="rId6"/>
    <p:sldId id="258" r:id="rId7"/>
    <p:sldId id="692" r:id="rId8"/>
    <p:sldId id="260" r:id="rId9"/>
    <p:sldId id="257" r:id="rId10"/>
    <p:sldId id="259" r:id="rId11"/>
    <p:sldId id="534" r:id="rId12"/>
    <p:sldId id="535" r:id="rId13"/>
    <p:sldId id="525" r:id="rId14"/>
    <p:sldId id="517" r:id="rId15"/>
    <p:sldId id="526" r:id="rId16"/>
    <p:sldId id="893" r:id="rId17"/>
    <p:sldId id="892" r:id="rId18"/>
    <p:sldId id="532" r:id="rId19"/>
    <p:sldId id="276" r:id="rId20"/>
    <p:sldId id="328" r:id="rId21"/>
    <p:sldId id="894" r:id="rId22"/>
    <p:sldId id="873" r:id="rId23"/>
    <p:sldId id="874" r:id="rId24"/>
    <p:sldId id="872" r:id="rId25"/>
    <p:sldId id="882" r:id="rId26"/>
    <p:sldId id="895" r:id="rId27"/>
    <p:sldId id="877" r:id="rId28"/>
    <p:sldId id="720" r:id="rId29"/>
    <p:sldId id="890" r:id="rId30"/>
    <p:sldId id="891" r:id="rId31"/>
    <p:sldId id="549" r:id="rId32"/>
    <p:sldId id="896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A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D2BB3F-698D-4690-9A27-926F8275AA1B}" v="34" dt="2026-09-27T13:27:50.0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439" autoAdjust="0"/>
  </p:normalViewPr>
  <p:slideViewPr>
    <p:cSldViewPr snapToGrid="0">
      <p:cViewPr varScale="1">
        <p:scale>
          <a:sx n="72" d="100"/>
          <a:sy n="72" d="100"/>
        </p:scale>
        <p:origin x="39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8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6/11/relationships/changesInfo" Target="changesInfos/changesInfo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illiams" userId="c957a50b-491f-4d94-b4bc-52aca3e2340d" providerId="ADAL" clId="{24AD1EBB-B856-443B-9200-42FCDD6529A9}"/>
    <pc:docChg chg="undo custSel addSld delSld modSld sldOrd">
      <pc:chgData name="James Williams" userId="c957a50b-491f-4d94-b4bc-52aca3e2340d" providerId="ADAL" clId="{24AD1EBB-B856-443B-9200-42FCDD6529A9}" dt="2026-09-27T13:28:47.177" v="1726" actId="1076"/>
      <pc:docMkLst>
        <pc:docMk/>
      </pc:docMkLst>
      <pc:sldChg chg="addSp delSp modSp mod">
        <pc:chgData name="James Williams" userId="c957a50b-491f-4d94-b4bc-52aca3e2340d" providerId="ADAL" clId="{24AD1EBB-B856-443B-9200-42FCDD6529A9}" dt="2026-09-27T12:11:48.614" v="832" actId="21"/>
        <pc:sldMkLst>
          <pc:docMk/>
          <pc:sldMk cId="952787804" sldId="257"/>
        </pc:sldMkLst>
        <pc:spChg chg="mod">
          <ac:chgData name="James Williams" userId="c957a50b-491f-4d94-b4bc-52aca3e2340d" providerId="ADAL" clId="{24AD1EBB-B856-443B-9200-42FCDD6529A9}" dt="2026-09-27T12:10:17.247" v="825" actId="113"/>
          <ac:spMkLst>
            <pc:docMk/>
            <pc:sldMk cId="952787804" sldId="257"/>
            <ac:spMk id="2" creationId="{51FCE67F-64EA-58F0-FA6D-BC6D93BDBB75}"/>
          </ac:spMkLst>
        </pc:spChg>
        <pc:picChg chg="add mod">
          <ac:chgData name="James Williams" userId="c957a50b-491f-4d94-b4bc-52aca3e2340d" providerId="ADAL" clId="{24AD1EBB-B856-443B-9200-42FCDD6529A9}" dt="2026-09-27T12:11:39.011" v="831" actId="1076"/>
          <ac:picMkLst>
            <pc:docMk/>
            <pc:sldMk cId="952787804" sldId="257"/>
            <ac:picMk id="5" creationId="{37B530BA-C8BC-66DE-26C9-D9E9E21D489C}"/>
          </ac:picMkLst>
        </pc:picChg>
        <pc:picChg chg="add del mod">
          <ac:chgData name="James Williams" userId="c957a50b-491f-4d94-b4bc-52aca3e2340d" providerId="ADAL" clId="{24AD1EBB-B856-443B-9200-42FCDD6529A9}" dt="2026-09-27T12:11:48.614" v="832" actId="21"/>
          <ac:picMkLst>
            <pc:docMk/>
            <pc:sldMk cId="952787804" sldId="257"/>
            <ac:picMk id="7" creationId="{7BBCEB8E-03D4-4E4E-D38D-FB8175ACBDF7}"/>
          </ac:picMkLst>
        </pc:picChg>
      </pc:sldChg>
      <pc:sldChg chg="modSp mod">
        <pc:chgData name="James Williams" userId="c957a50b-491f-4d94-b4bc-52aca3e2340d" providerId="ADAL" clId="{24AD1EBB-B856-443B-9200-42FCDD6529A9}" dt="2026-09-27T12:08:12.871" v="770" actId="20577"/>
        <pc:sldMkLst>
          <pc:docMk/>
          <pc:sldMk cId="644910309" sldId="258"/>
        </pc:sldMkLst>
        <pc:spChg chg="mod">
          <ac:chgData name="James Williams" userId="c957a50b-491f-4d94-b4bc-52aca3e2340d" providerId="ADAL" clId="{24AD1EBB-B856-443B-9200-42FCDD6529A9}" dt="2026-09-27T12:08:12.871" v="770" actId="20577"/>
          <ac:spMkLst>
            <pc:docMk/>
            <pc:sldMk cId="644910309" sldId="258"/>
            <ac:spMk id="2" creationId="{DB11F98F-9B0F-E371-7869-4D27E374F208}"/>
          </ac:spMkLst>
        </pc:spChg>
      </pc:sldChg>
      <pc:sldChg chg="modSp mod">
        <pc:chgData name="James Williams" userId="c957a50b-491f-4d94-b4bc-52aca3e2340d" providerId="ADAL" clId="{24AD1EBB-B856-443B-9200-42FCDD6529A9}" dt="2026-09-27T12:12:32.939" v="842" actId="113"/>
        <pc:sldMkLst>
          <pc:docMk/>
          <pc:sldMk cId="1539266056" sldId="259"/>
        </pc:sldMkLst>
        <pc:spChg chg="mod">
          <ac:chgData name="James Williams" userId="c957a50b-491f-4d94-b4bc-52aca3e2340d" providerId="ADAL" clId="{24AD1EBB-B856-443B-9200-42FCDD6529A9}" dt="2026-09-27T12:12:32.939" v="842" actId="113"/>
          <ac:spMkLst>
            <pc:docMk/>
            <pc:sldMk cId="1539266056" sldId="259"/>
            <ac:spMk id="2" creationId="{75A93422-7C29-FBBC-D67F-4905A9BFAFB4}"/>
          </ac:spMkLst>
        </pc:spChg>
      </pc:sldChg>
      <pc:sldChg chg="addSp modSp mod">
        <pc:chgData name="James Williams" userId="c957a50b-491f-4d94-b4bc-52aca3e2340d" providerId="ADAL" clId="{24AD1EBB-B856-443B-9200-42FCDD6529A9}" dt="2026-09-27T12:12:25.627" v="841" actId="1076"/>
        <pc:sldMkLst>
          <pc:docMk/>
          <pc:sldMk cId="4184434265" sldId="260"/>
        </pc:sldMkLst>
        <pc:spChg chg="mod">
          <ac:chgData name="James Williams" userId="c957a50b-491f-4d94-b4bc-52aca3e2340d" providerId="ADAL" clId="{24AD1EBB-B856-443B-9200-42FCDD6529A9}" dt="2026-09-27T12:09:44.830" v="820" actId="113"/>
          <ac:spMkLst>
            <pc:docMk/>
            <pc:sldMk cId="4184434265" sldId="260"/>
            <ac:spMk id="2" creationId="{DB11F98F-9B0F-E371-7869-4D27E374F208}"/>
          </ac:spMkLst>
        </pc:spChg>
        <pc:picChg chg="add mod">
          <ac:chgData name="James Williams" userId="c957a50b-491f-4d94-b4bc-52aca3e2340d" providerId="ADAL" clId="{24AD1EBB-B856-443B-9200-42FCDD6529A9}" dt="2026-09-27T12:12:10.650" v="838" actId="1076"/>
          <ac:picMkLst>
            <pc:docMk/>
            <pc:sldMk cId="4184434265" sldId="260"/>
            <ac:picMk id="5" creationId="{73801A84-749C-F60F-7105-C1ED9249CC7D}"/>
          </ac:picMkLst>
        </pc:picChg>
        <pc:picChg chg="add mod">
          <ac:chgData name="James Williams" userId="c957a50b-491f-4d94-b4bc-52aca3e2340d" providerId="ADAL" clId="{24AD1EBB-B856-443B-9200-42FCDD6529A9}" dt="2026-09-27T12:12:25.627" v="841" actId="1076"/>
          <ac:picMkLst>
            <pc:docMk/>
            <pc:sldMk cId="4184434265" sldId="260"/>
            <ac:picMk id="7" creationId="{F66C505C-AEFA-7BE3-4C9B-218DEEE45E67}"/>
          </ac:picMkLst>
        </pc:picChg>
      </pc:sldChg>
      <pc:sldChg chg="modSp mod">
        <pc:chgData name="James Williams" userId="c957a50b-491f-4d94-b4bc-52aca3e2340d" providerId="ADAL" clId="{24AD1EBB-B856-443B-9200-42FCDD6529A9}" dt="2026-09-27T13:03:44.479" v="1325" actId="20577"/>
        <pc:sldMkLst>
          <pc:docMk/>
          <pc:sldMk cId="2307667373" sldId="276"/>
        </pc:sldMkLst>
        <pc:spChg chg="mod">
          <ac:chgData name="James Williams" userId="c957a50b-491f-4d94-b4bc-52aca3e2340d" providerId="ADAL" clId="{24AD1EBB-B856-443B-9200-42FCDD6529A9}" dt="2026-09-27T13:03:11.780" v="1315" actId="113"/>
          <ac:spMkLst>
            <pc:docMk/>
            <pc:sldMk cId="2307667373" sldId="276"/>
            <ac:spMk id="2" creationId="{7BE8D325-5E99-45EB-99A7-1D35A3979691}"/>
          </ac:spMkLst>
        </pc:spChg>
        <pc:spChg chg="mod">
          <ac:chgData name="James Williams" userId="c957a50b-491f-4d94-b4bc-52aca3e2340d" providerId="ADAL" clId="{24AD1EBB-B856-443B-9200-42FCDD6529A9}" dt="2026-09-27T13:03:44.479" v="1325" actId="20577"/>
          <ac:spMkLst>
            <pc:docMk/>
            <pc:sldMk cId="2307667373" sldId="276"/>
            <ac:spMk id="7" creationId="{73E7CDB2-209E-8EA7-BE9E-C962DECB5E65}"/>
          </ac:spMkLst>
        </pc:spChg>
      </pc:sldChg>
      <pc:sldChg chg="modSp mod">
        <pc:chgData name="James Williams" userId="c957a50b-491f-4d94-b4bc-52aca3e2340d" providerId="ADAL" clId="{24AD1EBB-B856-443B-9200-42FCDD6529A9}" dt="2026-09-27T13:04:44.392" v="1336" actId="20577"/>
        <pc:sldMkLst>
          <pc:docMk/>
          <pc:sldMk cId="3061932225" sldId="328"/>
        </pc:sldMkLst>
        <pc:spChg chg="mod">
          <ac:chgData name="James Williams" userId="c957a50b-491f-4d94-b4bc-52aca3e2340d" providerId="ADAL" clId="{24AD1EBB-B856-443B-9200-42FCDD6529A9}" dt="2026-09-27T13:03:53.265" v="1327" actId="403"/>
          <ac:spMkLst>
            <pc:docMk/>
            <pc:sldMk cId="3061932225" sldId="328"/>
            <ac:spMk id="2" creationId="{7BE8D325-5E99-45EB-99A7-1D35A3979691}"/>
          </ac:spMkLst>
        </pc:spChg>
        <pc:spChg chg="mod">
          <ac:chgData name="James Williams" userId="c957a50b-491f-4d94-b4bc-52aca3e2340d" providerId="ADAL" clId="{24AD1EBB-B856-443B-9200-42FCDD6529A9}" dt="2026-09-27T13:04:44.392" v="1336" actId="20577"/>
          <ac:spMkLst>
            <pc:docMk/>
            <pc:sldMk cId="3061932225" sldId="328"/>
            <ac:spMk id="3" creationId="{DCEB263E-DB1B-4BF3-AB36-E0DA3AAE283E}"/>
          </ac:spMkLst>
        </pc:spChg>
      </pc:sldChg>
      <pc:sldChg chg="addSp delSp modSp add del mod setBg delDesignElem">
        <pc:chgData name="James Williams" userId="c957a50b-491f-4d94-b4bc-52aca3e2340d" providerId="ADAL" clId="{24AD1EBB-B856-443B-9200-42FCDD6529A9}" dt="2026-09-27T12:57:30.843" v="1186"/>
        <pc:sldMkLst>
          <pc:docMk/>
          <pc:sldMk cId="3869820540" sldId="517"/>
        </pc:sldMkLst>
        <pc:spChg chg="mod">
          <ac:chgData name="James Williams" userId="c957a50b-491f-4d94-b4bc-52aca3e2340d" providerId="ADAL" clId="{24AD1EBB-B856-443B-9200-42FCDD6529A9}" dt="2026-09-27T12:57:30.843" v="1186"/>
          <ac:spMkLst>
            <pc:docMk/>
            <pc:sldMk cId="3869820540" sldId="517"/>
            <ac:spMk id="2" creationId="{C0A2A4EB-398C-90E3-3E0C-46D41577687E}"/>
          </ac:spMkLst>
        </pc:spChg>
        <pc:spChg chg="mod">
          <ac:chgData name="James Williams" userId="c957a50b-491f-4d94-b4bc-52aca3e2340d" providerId="ADAL" clId="{24AD1EBB-B856-443B-9200-42FCDD6529A9}" dt="2026-09-27T12:57:20.383" v="1185" actId="14100"/>
          <ac:spMkLst>
            <pc:docMk/>
            <pc:sldMk cId="3869820540" sldId="517"/>
            <ac:spMk id="3" creationId="{687564BB-F9FC-E68A-8787-F8C8E2D8E5CC}"/>
          </ac:spMkLst>
        </pc:spChg>
        <pc:spChg chg="del">
          <ac:chgData name="James Williams" userId="c957a50b-491f-4d94-b4bc-52aca3e2340d" providerId="ADAL" clId="{24AD1EBB-B856-443B-9200-42FCDD6529A9}" dt="2026-09-27T12:55:13.771" v="1142" actId="478"/>
          <ac:spMkLst>
            <pc:docMk/>
            <pc:sldMk cId="3869820540" sldId="517"/>
            <ac:spMk id="6" creationId="{4C12D429-2542-3B14-492F-E63E695D8C15}"/>
          </ac:spMkLst>
        </pc:spChg>
        <pc:spChg chg="del">
          <ac:chgData name="James Williams" userId="c957a50b-491f-4d94-b4bc-52aca3e2340d" providerId="ADAL" clId="{24AD1EBB-B856-443B-9200-42FCDD6529A9}" dt="2026-09-27T12:41:43.276" v="959"/>
          <ac:spMkLst>
            <pc:docMk/>
            <pc:sldMk cId="3869820540" sldId="517"/>
            <ac:spMk id="16" creationId="{61293230-B0F6-45B1-96D1-13D18E242995}"/>
          </ac:spMkLst>
        </pc:spChg>
        <pc:spChg chg="del">
          <ac:chgData name="James Williams" userId="c957a50b-491f-4d94-b4bc-52aca3e2340d" providerId="ADAL" clId="{24AD1EBB-B856-443B-9200-42FCDD6529A9}" dt="2026-09-27T12:41:43.276" v="959"/>
          <ac:spMkLst>
            <pc:docMk/>
            <pc:sldMk cId="3869820540" sldId="517"/>
            <ac:spMk id="18" creationId="{DB74BAD7-F0FC-4719-A31F-1ABDB62116DA}"/>
          </ac:spMkLst>
        </pc:spChg>
        <pc:picChg chg="del">
          <ac:chgData name="James Williams" userId="c957a50b-491f-4d94-b4bc-52aca3e2340d" providerId="ADAL" clId="{24AD1EBB-B856-443B-9200-42FCDD6529A9}" dt="2026-09-27T12:55:41.890" v="1152" actId="478"/>
          <ac:picMkLst>
            <pc:docMk/>
            <pc:sldMk cId="3869820540" sldId="517"/>
            <ac:picMk id="5" creationId="{30B86430-B6B6-0AEB-F45E-486DFCF9AC1A}"/>
          </ac:picMkLst>
        </pc:picChg>
        <pc:picChg chg="del">
          <ac:chgData name="James Williams" userId="c957a50b-491f-4d94-b4bc-52aca3e2340d" providerId="ADAL" clId="{24AD1EBB-B856-443B-9200-42FCDD6529A9}" dt="2026-09-27T12:55:42.260" v="1153" actId="478"/>
          <ac:picMkLst>
            <pc:docMk/>
            <pc:sldMk cId="3869820540" sldId="517"/>
            <ac:picMk id="7" creationId="{00537FF5-86C5-39CB-5BF3-5085FAEB0883}"/>
          </ac:picMkLst>
        </pc:picChg>
        <pc:picChg chg="add">
          <ac:chgData name="James Williams" userId="c957a50b-491f-4d94-b4bc-52aca3e2340d" providerId="ADAL" clId="{24AD1EBB-B856-443B-9200-42FCDD6529A9}" dt="2026-09-27T12:55:44.984" v="1156" actId="22"/>
          <ac:picMkLst>
            <pc:docMk/>
            <pc:sldMk cId="3869820540" sldId="517"/>
            <ac:picMk id="8" creationId="{E3BF4698-5EB9-876E-470B-3502ADCFF41C}"/>
          </ac:picMkLst>
        </pc:picChg>
        <pc:picChg chg="del">
          <ac:chgData name="James Williams" userId="c957a50b-491f-4d94-b4bc-52aca3e2340d" providerId="ADAL" clId="{24AD1EBB-B856-443B-9200-42FCDD6529A9}" dt="2026-09-27T12:55:42.635" v="1154" actId="478"/>
          <ac:picMkLst>
            <pc:docMk/>
            <pc:sldMk cId="3869820540" sldId="517"/>
            <ac:picMk id="9" creationId="{4BC0DBB2-16B8-B55A-1517-9B384CDE41D0}"/>
          </ac:picMkLst>
        </pc:picChg>
        <pc:picChg chg="del">
          <ac:chgData name="James Williams" userId="c957a50b-491f-4d94-b4bc-52aca3e2340d" providerId="ADAL" clId="{24AD1EBB-B856-443B-9200-42FCDD6529A9}" dt="2026-09-27T12:55:43.464" v="1155" actId="478"/>
          <ac:picMkLst>
            <pc:docMk/>
            <pc:sldMk cId="3869820540" sldId="517"/>
            <ac:picMk id="11" creationId="{5012E2BC-2AE4-A5F8-D468-04EBE3A52CB8}"/>
          </ac:picMkLst>
        </pc:picChg>
        <pc:picChg chg="add del">
          <ac:chgData name="James Williams" userId="c957a50b-491f-4d94-b4bc-52aca3e2340d" providerId="ADAL" clId="{24AD1EBB-B856-443B-9200-42FCDD6529A9}" dt="2026-09-27T12:55:50.472" v="1157" actId="478"/>
          <ac:picMkLst>
            <pc:docMk/>
            <pc:sldMk cId="3869820540" sldId="517"/>
            <ac:picMk id="12" creationId="{F459B1C7-241E-8229-5074-983CD9E754B3}"/>
          </ac:picMkLst>
        </pc:picChg>
        <pc:picChg chg="add del">
          <ac:chgData name="James Williams" userId="c957a50b-491f-4d94-b4bc-52aca3e2340d" providerId="ADAL" clId="{24AD1EBB-B856-443B-9200-42FCDD6529A9}" dt="2026-09-27T12:55:50.955" v="1158" actId="478"/>
          <ac:picMkLst>
            <pc:docMk/>
            <pc:sldMk cId="3869820540" sldId="517"/>
            <ac:picMk id="14" creationId="{542EC5BE-1D93-D1AB-5FEE-4274ACF97567}"/>
          </ac:picMkLst>
        </pc:picChg>
        <pc:picChg chg="add del">
          <ac:chgData name="James Williams" userId="c957a50b-491f-4d94-b4bc-52aca3e2340d" providerId="ADAL" clId="{24AD1EBB-B856-443B-9200-42FCDD6529A9}" dt="2026-09-27T12:55:51.483" v="1159" actId="478"/>
          <ac:picMkLst>
            <pc:docMk/>
            <pc:sldMk cId="3869820540" sldId="517"/>
            <ac:picMk id="17" creationId="{B8446CE4-C9A9-EE38-EF96-55E257E53053}"/>
          </ac:picMkLst>
        </pc:picChg>
      </pc:sldChg>
      <pc:sldChg chg="addSp delSp modSp add del mod setBg delDesignElem">
        <pc:chgData name="James Williams" userId="c957a50b-491f-4d94-b4bc-52aca3e2340d" providerId="ADAL" clId="{24AD1EBB-B856-443B-9200-42FCDD6529A9}" dt="2026-09-27T12:55:37.994" v="1151" actId="478"/>
        <pc:sldMkLst>
          <pc:docMk/>
          <pc:sldMk cId="1408233258" sldId="525"/>
        </pc:sldMkLst>
        <pc:spChg chg="mod">
          <ac:chgData name="James Williams" userId="c957a50b-491f-4d94-b4bc-52aca3e2340d" providerId="ADAL" clId="{24AD1EBB-B856-443B-9200-42FCDD6529A9}" dt="2026-09-27T12:55:00.323" v="1141" actId="403"/>
          <ac:spMkLst>
            <pc:docMk/>
            <pc:sldMk cId="1408233258" sldId="525"/>
            <ac:spMk id="2" creationId="{C0A2A4EB-398C-90E3-3E0C-46D41577687E}"/>
          </ac:spMkLst>
        </pc:spChg>
        <pc:spChg chg="mod">
          <ac:chgData name="James Williams" userId="c957a50b-491f-4d94-b4bc-52aca3e2340d" providerId="ADAL" clId="{24AD1EBB-B856-443B-9200-42FCDD6529A9}" dt="2026-09-27T12:54:53.277" v="1140" actId="403"/>
          <ac:spMkLst>
            <pc:docMk/>
            <pc:sldMk cId="1408233258" sldId="525"/>
            <ac:spMk id="3" creationId="{687564BB-F9FC-E68A-8787-F8C8E2D8E5CC}"/>
          </ac:spMkLst>
        </pc:spChg>
        <pc:spChg chg="del">
          <ac:chgData name="James Williams" userId="c957a50b-491f-4d94-b4bc-52aca3e2340d" providerId="ADAL" clId="{24AD1EBB-B856-443B-9200-42FCDD6529A9}" dt="2026-09-27T12:50:27.052" v="1126" actId="478"/>
          <ac:spMkLst>
            <pc:docMk/>
            <pc:sldMk cId="1408233258" sldId="525"/>
            <ac:spMk id="6" creationId="{A5CEFBF6-28DD-D844-A12B-A78C26854BA7}"/>
          </ac:spMkLst>
        </pc:spChg>
        <pc:spChg chg="del">
          <ac:chgData name="James Williams" userId="c957a50b-491f-4d94-b4bc-52aca3e2340d" providerId="ADAL" clId="{24AD1EBB-B856-443B-9200-42FCDD6529A9}" dt="2026-09-27T12:41:43.276" v="959"/>
          <ac:spMkLst>
            <pc:docMk/>
            <pc:sldMk cId="1408233258" sldId="525"/>
            <ac:spMk id="16" creationId="{61293230-B0F6-45B1-96D1-13D18E242995}"/>
          </ac:spMkLst>
        </pc:spChg>
        <pc:spChg chg="del">
          <ac:chgData name="James Williams" userId="c957a50b-491f-4d94-b4bc-52aca3e2340d" providerId="ADAL" clId="{24AD1EBB-B856-443B-9200-42FCDD6529A9}" dt="2026-09-27T12:41:43.276" v="959"/>
          <ac:spMkLst>
            <pc:docMk/>
            <pc:sldMk cId="1408233258" sldId="525"/>
            <ac:spMk id="18" creationId="{DB74BAD7-F0FC-4719-A31F-1ABDB62116DA}"/>
          </ac:spMkLst>
        </pc:spChg>
        <pc:picChg chg="mod">
          <ac:chgData name="James Williams" userId="c957a50b-491f-4d94-b4bc-52aca3e2340d" providerId="ADAL" clId="{24AD1EBB-B856-443B-9200-42FCDD6529A9}" dt="2026-09-27T12:50:37.156" v="1128" actId="207"/>
          <ac:picMkLst>
            <pc:docMk/>
            <pc:sldMk cId="1408233258" sldId="525"/>
            <ac:picMk id="5" creationId="{30B86430-B6B6-0AEB-F45E-486DFCF9AC1A}"/>
          </ac:picMkLst>
        </pc:picChg>
        <pc:picChg chg="add del mod">
          <ac:chgData name="James Williams" userId="c957a50b-491f-4d94-b4bc-52aca3e2340d" providerId="ADAL" clId="{24AD1EBB-B856-443B-9200-42FCDD6529A9}" dt="2026-09-27T12:55:36.829" v="1149" actId="478"/>
          <ac:picMkLst>
            <pc:docMk/>
            <pc:sldMk cId="1408233258" sldId="525"/>
            <ac:picMk id="7" creationId="{00537FF5-86C5-39CB-5BF3-5085FAEB0883}"/>
          </ac:picMkLst>
        </pc:picChg>
        <pc:picChg chg="del mod">
          <ac:chgData name="James Williams" userId="c957a50b-491f-4d94-b4bc-52aca3e2340d" providerId="ADAL" clId="{24AD1EBB-B856-443B-9200-42FCDD6529A9}" dt="2026-09-27T12:55:37.339" v="1150" actId="478"/>
          <ac:picMkLst>
            <pc:docMk/>
            <pc:sldMk cId="1408233258" sldId="525"/>
            <ac:picMk id="9" creationId="{4BC0DBB2-16B8-B55A-1517-9B384CDE41D0}"/>
          </ac:picMkLst>
        </pc:picChg>
        <pc:picChg chg="add del mod">
          <ac:chgData name="James Williams" userId="c957a50b-491f-4d94-b4bc-52aca3e2340d" providerId="ADAL" clId="{24AD1EBB-B856-443B-9200-42FCDD6529A9}" dt="2026-09-27T12:55:37.994" v="1151" actId="478"/>
          <ac:picMkLst>
            <pc:docMk/>
            <pc:sldMk cId="1408233258" sldId="525"/>
            <ac:picMk id="11" creationId="{5012E2BC-2AE4-A5F8-D468-04EBE3A52CB8}"/>
          </ac:picMkLst>
        </pc:picChg>
      </pc:sldChg>
      <pc:sldChg chg="delSp modSp add del mod setBg delDesignElem">
        <pc:chgData name="James Williams" userId="c957a50b-491f-4d94-b4bc-52aca3e2340d" providerId="ADAL" clId="{24AD1EBB-B856-443B-9200-42FCDD6529A9}" dt="2026-09-27T12:59:15.183" v="1210" actId="403"/>
        <pc:sldMkLst>
          <pc:docMk/>
          <pc:sldMk cId="3681745356" sldId="526"/>
        </pc:sldMkLst>
        <pc:spChg chg="mod">
          <ac:chgData name="James Williams" userId="c957a50b-491f-4d94-b4bc-52aca3e2340d" providerId="ADAL" clId="{24AD1EBB-B856-443B-9200-42FCDD6529A9}" dt="2026-09-27T12:59:15.183" v="1210" actId="403"/>
          <ac:spMkLst>
            <pc:docMk/>
            <pc:sldMk cId="3681745356" sldId="526"/>
            <ac:spMk id="2" creationId="{C0A2A4EB-398C-90E3-3E0C-46D41577687E}"/>
          </ac:spMkLst>
        </pc:spChg>
        <pc:spChg chg="mod">
          <ac:chgData name="James Williams" userId="c957a50b-491f-4d94-b4bc-52aca3e2340d" providerId="ADAL" clId="{24AD1EBB-B856-443B-9200-42FCDD6529A9}" dt="2026-09-27T12:59:11.363" v="1209" actId="1076"/>
          <ac:spMkLst>
            <pc:docMk/>
            <pc:sldMk cId="3681745356" sldId="526"/>
            <ac:spMk id="3" creationId="{687564BB-F9FC-E68A-8787-F8C8E2D8E5CC}"/>
          </ac:spMkLst>
        </pc:spChg>
        <pc:spChg chg="del">
          <ac:chgData name="James Williams" userId="c957a50b-491f-4d94-b4bc-52aca3e2340d" providerId="ADAL" clId="{24AD1EBB-B856-443B-9200-42FCDD6529A9}" dt="2026-09-27T12:41:43.276" v="959"/>
          <ac:spMkLst>
            <pc:docMk/>
            <pc:sldMk cId="3681745356" sldId="526"/>
            <ac:spMk id="16" creationId="{61293230-B0F6-45B1-96D1-13D18E242995}"/>
          </ac:spMkLst>
        </pc:spChg>
        <pc:spChg chg="del">
          <ac:chgData name="James Williams" userId="c957a50b-491f-4d94-b4bc-52aca3e2340d" providerId="ADAL" clId="{24AD1EBB-B856-443B-9200-42FCDD6529A9}" dt="2026-09-27T12:41:43.276" v="959"/>
          <ac:spMkLst>
            <pc:docMk/>
            <pc:sldMk cId="3681745356" sldId="526"/>
            <ac:spMk id="18" creationId="{DB74BAD7-F0FC-4719-A31F-1ABDB62116DA}"/>
          </ac:spMkLst>
        </pc:spChg>
        <pc:picChg chg="mod">
          <ac:chgData name="James Williams" userId="c957a50b-491f-4d94-b4bc-52aca3e2340d" providerId="ADAL" clId="{24AD1EBB-B856-443B-9200-42FCDD6529A9}" dt="2026-09-27T12:58:22.850" v="1196" actId="1076"/>
          <ac:picMkLst>
            <pc:docMk/>
            <pc:sldMk cId="3681745356" sldId="526"/>
            <ac:picMk id="6" creationId="{28AD8F79-C45D-B3C0-C8B2-42263E579B11}"/>
          </ac:picMkLst>
        </pc:picChg>
      </pc:sldChg>
      <pc:sldChg chg="modSp mod">
        <pc:chgData name="James Williams" userId="c957a50b-491f-4d94-b4bc-52aca3e2340d" providerId="ADAL" clId="{24AD1EBB-B856-443B-9200-42FCDD6529A9}" dt="2026-09-27T13:03:03.748" v="1314" actId="403"/>
        <pc:sldMkLst>
          <pc:docMk/>
          <pc:sldMk cId="2824827191" sldId="532"/>
        </pc:sldMkLst>
        <pc:spChg chg="mod">
          <ac:chgData name="James Williams" userId="c957a50b-491f-4d94-b4bc-52aca3e2340d" providerId="ADAL" clId="{24AD1EBB-B856-443B-9200-42FCDD6529A9}" dt="2026-09-27T13:03:03.748" v="1314" actId="403"/>
          <ac:spMkLst>
            <pc:docMk/>
            <pc:sldMk cId="2824827191" sldId="532"/>
            <ac:spMk id="2" creationId="{75A93422-7C29-FBBC-D67F-4905A9BFAFB4}"/>
          </ac:spMkLst>
        </pc:spChg>
      </pc:sldChg>
      <pc:sldChg chg="addSp modSp mod">
        <pc:chgData name="James Williams" userId="c957a50b-491f-4d94-b4bc-52aca3e2340d" providerId="ADAL" clId="{24AD1EBB-B856-443B-9200-42FCDD6529A9}" dt="2026-09-27T12:17:09.687" v="942" actId="1076"/>
        <pc:sldMkLst>
          <pc:docMk/>
          <pc:sldMk cId="3929286869" sldId="534"/>
        </pc:sldMkLst>
        <pc:spChg chg="mod">
          <ac:chgData name="James Williams" userId="c957a50b-491f-4d94-b4bc-52aca3e2340d" providerId="ADAL" clId="{24AD1EBB-B856-443B-9200-42FCDD6529A9}" dt="2026-09-27T12:14:33.410" v="844" actId="113"/>
          <ac:spMkLst>
            <pc:docMk/>
            <pc:sldMk cId="3929286869" sldId="534"/>
            <ac:spMk id="2" creationId="{00A3A429-441A-8B51-07F7-0070D0CE34B4}"/>
          </ac:spMkLst>
        </pc:spChg>
        <pc:spChg chg="mod">
          <ac:chgData name="James Williams" userId="c957a50b-491f-4d94-b4bc-52aca3e2340d" providerId="ADAL" clId="{24AD1EBB-B856-443B-9200-42FCDD6529A9}" dt="2026-09-27T12:16:29.665" v="935" actId="20577"/>
          <ac:spMkLst>
            <pc:docMk/>
            <pc:sldMk cId="3929286869" sldId="534"/>
            <ac:spMk id="3" creationId="{0FC63046-2B99-4F4F-4839-0F0950739431}"/>
          </ac:spMkLst>
        </pc:spChg>
        <pc:picChg chg="add mod">
          <ac:chgData name="James Williams" userId="c957a50b-491f-4d94-b4bc-52aca3e2340d" providerId="ADAL" clId="{24AD1EBB-B856-443B-9200-42FCDD6529A9}" dt="2026-09-27T12:17:09.687" v="942" actId="1076"/>
          <ac:picMkLst>
            <pc:docMk/>
            <pc:sldMk cId="3929286869" sldId="534"/>
            <ac:picMk id="5" creationId="{25087B1D-C069-F7A1-DEAC-EA2D1C6A6247}"/>
          </ac:picMkLst>
        </pc:picChg>
      </pc:sldChg>
      <pc:sldChg chg="modSp mod ord">
        <pc:chgData name="James Williams" userId="c957a50b-491f-4d94-b4bc-52aca3e2340d" providerId="ADAL" clId="{24AD1EBB-B856-443B-9200-42FCDD6529A9}" dt="2026-09-27T12:49:56.345" v="1116" actId="27636"/>
        <pc:sldMkLst>
          <pc:docMk/>
          <pc:sldMk cId="1969049182" sldId="535"/>
        </pc:sldMkLst>
        <pc:spChg chg="mod">
          <ac:chgData name="James Williams" userId="c957a50b-491f-4d94-b4bc-52aca3e2340d" providerId="ADAL" clId="{24AD1EBB-B856-443B-9200-42FCDD6529A9}" dt="2026-09-27T12:48:26.133" v="962" actId="403"/>
          <ac:spMkLst>
            <pc:docMk/>
            <pc:sldMk cId="1969049182" sldId="535"/>
            <ac:spMk id="2" creationId="{00A3A429-441A-8B51-07F7-0070D0CE34B4}"/>
          </ac:spMkLst>
        </pc:spChg>
        <pc:spChg chg="mod">
          <ac:chgData name="James Williams" userId="c957a50b-491f-4d94-b4bc-52aca3e2340d" providerId="ADAL" clId="{24AD1EBB-B856-443B-9200-42FCDD6529A9}" dt="2026-09-27T12:49:56.345" v="1116" actId="27636"/>
          <ac:spMkLst>
            <pc:docMk/>
            <pc:sldMk cId="1969049182" sldId="535"/>
            <ac:spMk id="3" creationId="{0FC63046-2B99-4F4F-4839-0F0950739431}"/>
          </ac:spMkLst>
        </pc:spChg>
      </pc:sldChg>
      <pc:sldChg chg="del">
        <pc:chgData name="James Williams" userId="c957a50b-491f-4d94-b4bc-52aca3e2340d" providerId="ADAL" clId="{24AD1EBB-B856-443B-9200-42FCDD6529A9}" dt="2026-09-27T11:20:56.239" v="584" actId="2696"/>
        <pc:sldMkLst>
          <pc:docMk/>
          <pc:sldMk cId="304087839" sldId="549"/>
        </pc:sldMkLst>
      </pc:sldChg>
      <pc:sldChg chg="add">
        <pc:chgData name="James Williams" userId="c957a50b-491f-4d94-b4bc-52aca3e2340d" providerId="ADAL" clId="{24AD1EBB-B856-443B-9200-42FCDD6529A9}" dt="2026-09-27T11:21:02.429" v="586"/>
        <pc:sldMkLst>
          <pc:docMk/>
          <pc:sldMk cId="1722041193" sldId="549"/>
        </pc:sldMkLst>
      </pc:sldChg>
      <pc:sldChg chg="addSp delSp modSp add del mod setBg delDesignElem">
        <pc:chgData name="James Williams" userId="c957a50b-491f-4d94-b4bc-52aca3e2340d" providerId="ADAL" clId="{24AD1EBB-B856-443B-9200-42FCDD6529A9}" dt="2026-09-27T11:36:33.357" v="694" actId="1076"/>
        <pc:sldMkLst>
          <pc:docMk/>
          <pc:sldMk cId="1703450968" sldId="555"/>
        </pc:sldMkLst>
        <pc:spChg chg="mod">
          <ac:chgData name="James Williams" userId="c957a50b-491f-4d94-b4bc-52aca3e2340d" providerId="ADAL" clId="{24AD1EBB-B856-443B-9200-42FCDD6529A9}" dt="2026-09-27T11:35:41.134" v="685" actId="14100"/>
          <ac:spMkLst>
            <pc:docMk/>
            <pc:sldMk cId="1703450968" sldId="555"/>
            <ac:spMk id="2" creationId="{BB6A2343-7638-2342-D8C5-5B31DC99811A}"/>
          </ac:spMkLst>
        </pc:spChg>
        <pc:spChg chg="mod">
          <ac:chgData name="James Williams" userId="c957a50b-491f-4d94-b4bc-52aca3e2340d" providerId="ADAL" clId="{24AD1EBB-B856-443B-9200-42FCDD6529A9}" dt="2026-09-27T11:35:33.194" v="683" actId="1076"/>
          <ac:spMkLst>
            <pc:docMk/>
            <pc:sldMk cId="1703450968" sldId="555"/>
            <ac:spMk id="3" creationId="{0D3C6E6F-FAC8-DF39-7E07-0FD1D25A9856}"/>
          </ac:spMkLst>
        </pc:spChg>
        <pc:spChg chg="del">
          <ac:chgData name="James Williams" userId="c957a50b-491f-4d94-b4bc-52aca3e2340d" providerId="ADAL" clId="{24AD1EBB-B856-443B-9200-42FCDD6529A9}" dt="2026-09-27T11:19:03.152" v="574"/>
          <ac:spMkLst>
            <pc:docMk/>
            <pc:sldMk cId="1703450968" sldId="555"/>
            <ac:spMk id="76" creationId="{0D7B6173-1D58-48E2-83CF-37350F315F75}"/>
          </ac:spMkLst>
        </pc:spChg>
        <pc:spChg chg="del">
          <ac:chgData name="James Williams" userId="c957a50b-491f-4d94-b4bc-52aca3e2340d" providerId="ADAL" clId="{24AD1EBB-B856-443B-9200-42FCDD6529A9}" dt="2026-09-27T11:19:03.152" v="574"/>
          <ac:spMkLst>
            <pc:docMk/>
            <pc:sldMk cId="1703450968" sldId="555"/>
            <ac:spMk id="77" creationId="{D87C4F29-0DC4-4901-A2FD-7C88889E6035}"/>
          </ac:spMkLst>
        </pc:spChg>
        <pc:spChg chg="del">
          <ac:chgData name="James Williams" userId="c957a50b-491f-4d94-b4bc-52aca3e2340d" providerId="ADAL" clId="{24AD1EBB-B856-443B-9200-42FCDD6529A9}" dt="2026-09-27T11:19:03.152" v="574"/>
          <ac:spMkLst>
            <pc:docMk/>
            <pc:sldMk cId="1703450968" sldId="555"/>
            <ac:spMk id="78" creationId="{7803386D-8EC0-490A-9296-FAFCF1ADA274}"/>
          </ac:spMkLst>
        </pc:spChg>
        <pc:spChg chg="del">
          <ac:chgData name="James Williams" userId="c957a50b-491f-4d94-b4bc-52aca3e2340d" providerId="ADAL" clId="{24AD1EBB-B856-443B-9200-42FCDD6529A9}" dt="2026-09-27T11:19:03.152" v="574"/>
          <ac:spMkLst>
            <pc:docMk/>
            <pc:sldMk cId="1703450968" sldId="555"/>
            <ac:spMk id="79" creationId="{E6A781BA-2341-444F-811D-870633C4FB0B}"/>
          </ac:spMkLst>
        </pc:spChg>
        <pc:picChg chg="add del mod">
          <ac:chgData name="James Williams" userId="c957a50b-491f-4d94-b4bc-52aca3e2340d" providerId="ADAL" clId="{24AD1EBB-B856-443B-9200-42FCDD6529A9}" dt="2026-09-27T11:36:29.641" v="693" actId="478"/>
          <ac:picMkLst>
            <pc:docMk/>
            <pc:sldMk cId="1703450968" sldId="555"/>
            <ac:picMk id="5" creationId="{8A4D5BE6-E8AD-96F4-AC68-F5CAAFB282C7}"/>
          </ac:picMkLst>
        </pc:picChg>
        <pc:picChg chg="add mod">
          <ac:chgData name="James Williams" userId="c957a50b-491f-4d94-b4bc-52aca3e2340d" providerId="ADAL" clId="{24AD1EBB-B856-443B-9200-42FCDD6529A9}" dt="2026-09-27T11:36:33.357" v="694" actId="1076"/>
          <ac:picMkLst>
            <pc:docMk/>
            <pc:sldMk cId="1703450968" sldId="555"/>
            <ac:picMk id="7" creationId="{06A0C3E0-C35C-771D-FF10-732A575B595B}"/>
          </ac:picMkLst>
        </pc:picChg>
        <pc:picChg chg="del mod">
          <ac:chgData name="James Williams" userId="c957a50b-491f-4d94-b4bc-52aca3e2340d" providerId="ADAL" clId="{24AD1EBB-B856-443B-9200-42FCDD6529A9}" dt="2026-09-27T11:35:18.617" v="677" actId="478"/>
          <ac:picMkLst>
            <pc:docMk/>
            <pc:sldMk cId="1703450968" sldId="555"/>
            <ac:picMk id="9" creationId="{3FAD3F9B-03C0-AFF0-D11F-CDD1C02FA75E}"/>
          </ac:picMkLst>
        </pc:picChg>
        <pc:picChg chg="add mod">
          <ac:chgData name="James Williams" userId="c957a50b-491f-4d94-b4bc-52aca3e2340d" providerId="ADAL" clId="{24AD1EBB-B856-443B-9200-42FCDD6529A9}" dt="2026-09-27T11:36:33.357" v="694" actId="1076"/>
          <ac:picMkLst>
            <pc:docMk/>
            <pc:sldMk cId="1703450968" sldId="555"/>
            <ac:picMk id="10" creationId="{0EEB28A8-47E8-57EA-00F0-0775A962C890}"/>
          </ac:picMkLst>
        </pc:picChg>
        <pc:picChg chg="del mod">
          <ac:chgData name="James Williams" userId="c957a50b-491f-4d94-b4bc-52aca3e2340d" providerId="ADAL" clId="{24AD1EBB-B856-443B-9200-42FCDD6529A9}" dt="2026-09-27T11:35:22.049" v="679" actId="478"/>
          <ac:picMkLst>
            <pc:docMk/>
            <pc:sldMk cId="1703450968" sldId="555"/>
            <ac:picMk id="11" creationId="{92D9DFF9-7C20-D6F8-ABCC-4BDB508EFCA8}"/>
          </ac:picMkLst>
        </pc:picChg>
        <pc:picChg chg="del mod">
          <ac:chgData name="James Williams" userId="c957a50b-491f-4d94-b4bc-52aca3e2340d" providerId="ADAL" clId="{24AD1EBB-B856-443B-9200-42FCDD6529A9}" dt="2026-09-27T11:35:20.362" v="678" actId="478"/>
          <ac:picMkLst>
            <pc:docMk/>
            <pc:sldMk cId="1703450968" sldId="555"/>
            <ac:picMk id="13" creationId="{743F4F03-80DF-22B7-5F13-04BC7436543D}"/>
          </ac:picMkLst>
        </pc:picChg>
        <pc:picChg chg="del">
          <ac:chgData name="James Williams" userId="c957a50b-491f-4d94-b4bc-52aca3e2340d" providerId="ADAL" clId="{24AD1EBB-B856-443B-9200-42FCDD6529A9}" dt="2026-09-27T11:19:03.152" v="574"/>
          <ac:picMkLst>
            <pc:docMk/>
            <pc:sldMk cId="1703450968" sldId="555"/>
            <ac:picMk id="75" creationId="{C4720EDA-E218-43A9-8817-08F09F4DB6CA}"/>
          </ac:picMkLst>
        </pc:picChg>
      </pc:sldChg>
      <pc:sldChg chg="del">
        <pc:chgData name="James Williams" userId="c957a50b-491f-4d94-b4bc-52aca3e2340d" providerId="ADAL" clId="{24AD1EBB-B856-443B-9200-42FCDD6529A9}" dt="2026-09-27T12:12:54.404" v="843" actId="2696"/>
        <pc:sldMkLst>
          <pc:docMk/>
          <pc:sldMk cId="693240878" sldId="625"/>
        </pc:sldMkLst>
      </pc:sldChg>
      <pc:sldChg chg="modSp mod">
        <pc:chgData name="James Williams" userId="c957a50b-491f-4d94-b4bc-52aca3e2340d" providerId="ADAL" clId="{24AD1EBB-B856-443B-9200-42FCDD6529A9}" dt="2026-09-27T12:09:37.109" v="819" actId="20577"/>
        <pc:sldMkLst>
          <pc:docMk/>
          <pc:sldMk cId="1898437571" sldId="692"/>
        </pc:sldMkLst>
        <pc:spChg chg="mod">
          <ac:chgData name="James Williams" userId="c957a50b-491f-4d94-b4bc-52aca3e2340d" providerId="ADAL" clId="{24AD1EBB-B856-443B-9200-42FCDD6529A9}" dt="2026-09-27T12:08:31.362" v="779" actId="113"/>
          <ac:spMkLst>
            <pc:docMk/>
            <pc:sldMk cId="1898437571" sldId="692"/>
            <ac:spMk id="2" creationId="{928021AB-2818-35AE-5D4C-C432D686FF57}"/>
          </ac:spMkLst>
        </pc:spChg>
        <pc:spChg chg="mod">
          <ac:chgData name="James Williams" userId="c957a50b-491f-4d94-b4bc-52aca3e2340d" providerId="ADAL" clId="{24AD1EBB-B856-443B-9200-42FCDD6529A9}" dt="2026-09-27T12:09:37.109" v="819" actId="20577"/>
          <ac:spMkLst>
            <pc:docMk/>
            <pc:sldMk cId="1898437571" sldId="692"/>
            <ac:spMk id="3" creationId="{8499A0F9-5612-F033-04E6-D5EAA70F1C28}"/>
          </ac:spMkLst>
        </pc:spChg>
      </pc:sldChg>
      <pc:sldChg chg="del">
        <pc:chgData name="James Williams" userId="c957a50b-491f-4d94-b4bc-52aca3e2340d" providerId="ADAL" clId="{24AD1EBB-B856-443B-9200-42FCDD6529A9}" dt="2026-09-27T11:19:11.554" v="578" actId="2696"/>
        <pc:sldMkLst>
          <pc:docMk/>
          <pc:sldMk cId="2142399157" sldId="871"/>
        </pc:sldMkLst>
      </pc:sldChg>
      <pc:sldChg chg="modSp mod ord">
        <pc:chgData name="James Williams" userId="c957a50b-491f-4d94-b4bc-52aca3e2340d" providerId="ADAL" clId="{24AD1EBB-B856-443B-9200-42FCDD6529A9}" dt="2026-09-27T13:27:03.602" v="1706" actId="20577"/>
        <pc:sldMkLst>
          <pc:docMk/>
          <pc:sldMk cId="3539571395" sldId="872"/>
        </pc:sldMkLst>
        <pc:spChg chg="mod">
          <ac:chgData name="James Williams" userId="c957a50b-491f-4d94-b4bc-52aca3e2340d" providerId="ADAL" clId="{24AD1EBB-B856-443B-9200-42FCDD6529A9}" dt="2026-09-27T13:17:39.331" v="1516" actId="1076"/>
          <ac:spMkLst>
            <pc:docMk/>
            <pc:sldMk cId="3539571395" sldId="872"/>
            <ac:spMk id="2" creationId="{4FEBC781-14B4-8BAF-AEE6-AAFD1EEB04A9}"/>
          </ac:spMkLst>
        </pc:spChg>
        <pc:spChg chg="mod">
          <ac:chgData name="James Williams" userId="c957a50b-491f-4d94-b4bc-52aca3e2340d" providerId="ADAL" clId="{24AD1EBB-B856-443B-9200-42FCDD6529A9}" dt="2026-09-27T13:27:03.602" v="1706" actId="20577"/>
          <ac:spMkLst>
            <pc:docMk/>
            <pc:sldMk cId="3539571395" sldId="872"/>
            <ac:spMk id="3" creationId="{DE53F2C1-3E33-6E04-DEA3-C370598293E1}"/>
          </ac:spMkLst>
        </pc:spChg>
      </pc:sldChg>
      <pc:sldChg chg="modSp mod ord">
        <pc:chgData name="James Williams" userId="c957a50b-491f-4d94-b4bc-52aca3e2340d" providerId="ADAL" clId="{24AD1EBB-B856-443B-9200-42FCDD6529A9}" dt="2026-09-27T13:27:04.968" v="1708" actId="20577"/>
        <pc:sldMkLst>
          <pc:docMk/>
          <pc:sldMk cId="1550547519" sldId="873"/>
        </pc:sldMkLst>
        <pc:spChg chg="mod">
          <ac:chgData name="James Williams" userId="c957a50b-491f-4d94-b4bc-52aca3e2340d" providerId="ADAL" clId="{24AD1EBB-B856-443B-9200-42FCDD6529A9}" dt="2026-09-27T13:22:22.734" v="1610"/>
          <ac:spMkLst>
            <pc:docMk/>
            <pc:sldMk cId="1550547519" sldId="873"/>
            <ac:spMk id="2" creationId="{5CBC7971-DA4A-F74B-AFBC-D9A0B0AFD466}"/>
          </ac:spMkLst>
        </pc:spChg>
        <pc:spChg chg="mod">
          <ac:chgData name="James Williams" userId="c957a50b-491f-4d94-b4bc-52aca3e2340d" providerId="ADAL" clId="{24AD1EBB-B856-443B-9200-42FCDD6529A9}" dt="2026-09-27T13:27:04.968" v="1708" actId="20577"/>
          <ac:spMkLst>
            <pc:docMk/>
            <pc:sldMk cId="1550547519" sldId="873"/>
            <ac:spMk id="3" creationId="{6F169ED9-02B3-536E-0F03-DFA7C9A8A5AE}"/>
          </ac:spMkLst>
        </pc:spChg>
        <pc:grpChg chg="mod">
          <ac:chgData name="James Williams" userId="c957a50b-491f-4d94-b4bc-52aca3e2340d" providerId="ADAL" clId="{24AD1EBB-B856-443B-9200-42FCDD6529A9}" dt="2026-09-27T13:20:20.419" v="1557" actId="1076"/>
          <ac:grpSpMkLst>
            <pc:docMk/>
            <pc:sldMk cId="1550547519" sldId="873"/>
            <ac:grpSpMk id="27" creationId="{6B2563A3-71ED-8D9A-30D9-4CD96B3712A6}"/>
          </ac:grpSpMkLst>
        </pc:grpChg>
      </pc:sldChg>
      <pc:sldChg chg="modSp mod ord">
        <pc:chgData name="James Williams" userId="c957a50b-491f-4d94-b4bc-52aca3e2340d" providerId="ADAL" clId="{24AD1EBB-B856-443B-9200-42FCDD6529A9}" dt="2026-09-27T13:27:04.045" v="1707" actId="20577"/>
        <pc:sldMkLst>
          <pc:docMk/>
          <pc:sldMk cId="3379060190" sldId="874"/>
        </pc:sldMkLst>
        <pc:spChg chg="mod">
          <ac:chgData name="James Williams" userId="c957a50b-491f-4d94-b4bc-52aca3e2340d" providerId="ADAL" clId="{24AD1EBB-B856-443B-9200-42FCDD6529A9}" dt="2026-09-27T13:22:27.839" v="1611"/>
          <ac:spMkLst>
            <pc:docMk/>
            <pc:sldMk cId="3379060190" sldId="874"/>
            <ac:spMk id="2" creationId="{76A754A0-72A0-9E63-3FD9-DF90D1DCCA8C}"/>
          </ac:spMkLst>
        </pc:spChg>
        <pc:spChg chg="mod">
          <ac:chgData name="James Williams" userId="c957a50b-491f-4d94-b4bc-52aca3e2340d" providerId="ADAL" clId="{24AD1EBB-B856-443B-9200-42FCDD6529A9}" dt="2026-09-27T13:27:04.045" v="1707" actId="20577"/>
          <ac:spMkLst>
            <pc:docMk/>
            <pc:sldMk cId="3379060190" sldId="874"/>
            <ac:spMk id="3" creationId="{725B2A7F-7378-9158-D295-42FAB64FC0E4}"/>
          </ac:spMkLst>
        </pc:spChg>
      </pc:sldChg>
      <pc:sldChg chg="add del">
        <pc:chgData name="James Williams" userId="c957a50b-491f-4d94-b4bc-52aca3e2340d" providerId="ADAL" clId="{24AD1EBB-B856-443B-9200-42FCDD6529A9}" dt="2026-09-27T12:06:53.798" v="737" actId="2696"/>
        <pc:sldMkLst>
          <pc:docMk/>
          <pc:sldMk cId="3664855321" sldId="875"/>
        </pc:sldMkLst>
      </pc:sldChg>
      <pc:sldChg chg="modSp mod">
        <pc:chgData name="James Williams" userId="c957a50b-491f-4d94-b4bc-52aca3e2340d" providerId="ADAL" clId="{24AD1EBB-B856-443B-9200-42FCDD6529A9}" dt="2026-09-27T12:07:47.573" v="764" actId="20577"/>
        <pc:sldMkLst>
          <pc:docMk/>
          <pc:sldMk cId="2305697192" sldId="876"/>
        </pc:sldMkLst>
        <pc:spChg chg="mod">
          <ac:chgData name="James Williams" userId="c957a50b-491f-4d94-b4bc-52aca3e2340d" providerId="ADAL" clId="{24AD1EBB-B856-443B-9200-42FCDD6529A9}" dt="2026-09-27T12:07:24.495" v="740" actId="113"/>
          <ac:spMkLst>
            <pc:docMk/>
            <pc:sldMk cId="2305697192" sldId="876"/>
            <ac:spMk id="2" creationId="{F2E4EACC-793B-DA79-1F20-88F1AB7DB1C8}"/>
          </ac:spMkLst>
        </pc:spChg>
        <pc:spChg chg="mod">
          <ac:chgData name="James Williams" userId="c957a50b-491f-4d94-b4bc-52aca3e2340d" providerId="ADAL" clId="{24AD1EBB-B856-443B-9200-42FCDD6529A9}" dt="2026-09-27T12:07:47.573" v="764" actId="20577"/>
          <ac:spMkLst>
            <pc:docMk/>
            <pc:sldMk cId="2305697192" sldId="876"/>
            <ac:spMk id="3" creationId="{FBAB67DA-220A-1647-590F-CA3B8793DB8E}"/>
          </ac:spMkLst>
        </pc:spChg>
      </pc:sldChg>
      <pc:sldChg chg="delSp modSp mod">
        <pc:chgData name="James Williams" userId="c957a50b-491f-4d94-b4bc-52aca3e2340d" providerId="ADAL" clId="{24AD1EBB-B856-443B-9200-42FCDD6529A9}" dt="2026-09-27T13:28:29.530" v="1725" actId="113"/>
        <pc:sldMkLst>
          <pc:docMk/>
          <pc:sldMk cId="2068444304" sldId="877"/>
        </pc:sldMkLst>
        <pc:spChg chg="mod">
          <ac:chgData name="James Williams" userId="c957a50b-491f-4d94-b4bc-52aca3e2340d" providerId="ADAL" clId="{24AD1EBB-B856-443B-9200-42FCDD6529A9}" dt="2026-09-27T13:28:01.084" v="1717" actId="1076"/>
          <ac:spMkLst>
            <pc:docMk/>
            <pc:sldMk cId="2068444304" sldId="877"/>
            <ac:spMk id="2" creationId="{486C3E91-2544-A2F2-3EFF-07EA39B3A290}"/>
          </ac:spMkLst>
        </pc:spChg>
        <pc:spChg chg="mod">
          <ac:chgData name="James Williams" userId="c957a50b-491f-4d94-b4bc-52aca3e2340d" providerId="ADAL" clId="{24AD1EBB-B856-443B-9200-42FCDD6529A9}" dt="2026-09-27T13:28:29.530" v="1725" actId="113"/>
          <ac:spMkLst>
            <pc:docMk/>
            <pc:sldMk cId="2068444304" sldId="877"/>
            <ac:spMk id="3" creationId="{6347FFCF-CEB7-1A50-1BE3-2CF26F29DA14}"/>
          </ac:spMkLst>
        </pc:spChg>
        <pc:spChg chg="del">
          <ac:chgData name="James Williams" userId="c957a50b-491f-4d94-b4bc-52aca3e2340d" providerId="ADAL" clId="{24AD1EBB-B856-443B-9200-42FCDD6529A9}" dt="2026-09-27T13:27:49.205" v="1713" actId="478"/>
          <ac:spMkLst>
            <pc:docMk/>
            <pc:sldMk cId="2068444304" sldId="877"/>
            <ac:spMk id="4" creationId="{4E856E4E-C4B8-D414-373E-72B5089BE168}"/>
          </ac:spMkLst>
        </pc:spChg>
        <pc:picChg chg="del">
          <ac:chgData name="James Williams" userId="c957a50b-491f-4d94-b4bc-52aca3e2340d" providerId="ADAL" clId="{24AD1EBB-B856-443B-9200-42FCDD6529A9}" dt="2026-09-27T13:27:50.018" v="1714" actId="478"/>
          <ac:picMkLst>
            <pc:docMk/>
            <pc:sldMk cId="2068444304" sldId="877"/>
            <ac:picMk id="2050" creationId="{4A683E93-A146-BCEF-2267-E242608EDD77}"/>
          </ac:picMkLst>
        </pc:picChg>
      </pc:sldChg>
      <pc:sldChg chg="addSp modSp del mod">
        <pc:chgData name="James Williams" userId="c957a50b-491f-4d94-b4bc-52aca3e2340d" providerId="ADAL" clId="{24AD1EBB-B856-443B-9200-42FCDD6529A9}" dt="2026-09-27T13:18:00.431" v="1519" actId="2696"/>
        <pc:sldMkLst>
          <pc:docMk/>
          <pc:sldMk cId="359844430" sldId="878"/>
        </pc:sldMkLst>
        <pc:spChg chg="mod">
          <ac:chgData name="James Williams" userId="c957a50b-491f-4d94-b4bc-52aca3e2340d" providerId="ADAL" clId="{24AD1EBB-B856-443B-9200-42FCDD6529A9}" dt="2026-09-27T13:14:43.090" v="1419" actId="1076"/>
          <ac:spMkLst>
            <pc:docMk/>
            <pc:sldMk cId="359844430" sldId="878"/>
            <ac:spMk id="2" creationId="{1A40725C-0565-0E0D-65C7-BACCE567C7D5}"/>
          </ac:spMkLst>
        </pc:spChg>
        <pc:spChg chg="mod">
          <ac:chgData name="James Williams" userId="c957a50b-491f-4d94-b4bc-52aca3e2340d" providerId="ADAL" clId="{24AD1EBB-B856-443B-9200-42FCDD6529A9}" dt="2026-09-27T13:16:50.846" v="1505" actId="403"/>
          <ac:spMkLst>
            <pc:docMk/>
            <pc:sldMk cId="359844430" sldId="878"/>
            <ac:spMk id="3" creationId="{BB9BD78F-AD19-2383-72E1-C39B7928E998}"/>
          </ac:spMkLst>
        </pc:spChg>
        <pc:grpChg chg="mod">
          <ac:chgData name="James Williams" userId="c957a50b-491f-4d94-b4bc-52aca3e2340d" providerId="ADAL" clId="{24AD1EBB-B856-443B-9200-42FCDD6529A9}" dt="2026-09-27T13:16:21.778" v="1493" actId="1076"/>
          <ac:grpSpMkLst>
            <pc:docMk/>
            <pc:sldMk cId="359844430" sldId="878"/>
            <ac:grpSpMk id="27" creationId="{33757DCB-087F-00CB-222F-6669BD6304C6}"/>
          </ac:grpSpMkLst>
        </pc:grpChg>
        <pc:picChg chg="add mod">
          <ac:chgData name="James Williams" userId="c957a50b-491f-4d94-b4bc-52aca3e2340d" providerId="ADAL" clId="{24AD1EBB-B856-443B-9200-42FCDD6529A9}" dt="2026-09-27T13:15:18.305" v="1423" actId="1076"/>
          <ac:picMkLst>
            <pc:docMk/>
            <pc:sldMk cId="359844430" sldId="878"/>
            <ac:picMk id="5" creationId="{9D0BE912-B38B-8631-3115-47D5FEEE550B}"/>
          </ac:picMkLst>
        </pc:picChg>
      </pc:sldChg>
      <pc:sldChg chg="del">
        <pc:chgData name="James Williams" userId="c957a50b-491f-4d94-b4bc-52aca3e2340d" providerId="ADAL" clId="{24AD1EBB-B856-443B-9200-42FCDD6529A9}" dt="2026-09-27T13:08:10.888" v="1352" actId="2696"/>
        <pc:sldMkLst>
          <pc:docMk/>
          <pc:sldMk cId="1946181485" sldId="879"/>
        </pc:sldMkLst>
      </pc:sldChg>
      <pc:sldChg chg="del">
        <pc:chgData name="James Williams" userId="c957a50b-491f-4d94-b4bc-52aca3e2340d" providerId="ADAL" clId="{24AD1EBB-B856-443B-9200-42FCDD6529A9}" dt="2026-09-27T13:08:10.888" v="1352" actId="2696"/>
        <pc:sldMkLst>
          <pc:docMk/>
          <pc:sldMk cId="3874168151" sldId="880"/>
        </pc:sldMkLst>
      </pc:sldChg>
      <pc:sldChg chg="del">
        <pc:chgData name="James Williams" userId="c957a50b-491f-4d94-b4bc-52aca3e2340d" providerId="ADAL" clId="{24AD1EBB-B856-443B-9200-42FCDD6529A9}" dt="2026-09-27T13:08:10.888" v="1352" actId="2696"/>
        <pc:sldMkLst>
          <pc:docMk/>
          <pc:sldMk cId="4134549818" sldId="881"/>
        </pc:sldMkLst>
      </pc:sldChg>
      <pc:sldChg chg="modSp mod">
        <pc:chgData name="James Williams" userId="c957a50b-491f-4d94-b4bc-52aca3e2340d" providerId="ADAL" clId="{24AD1EBB-B856-443B-9200-42FCDD6529A9}" dt="2026-09-27T13:19:15.143" v="1540" actId="20577"/>
        <pc:sldMkLst>
          <pc:docMk/>
          <pc:sldMk cId="4160413757" sldId="882"/>
        </pc:sldMkLst>
        <pc:spChg chg="mod">
          <ac:chgData name="James Williams" userId="c957a50b-491f-4d94-b4bc-52aca3e2340d" providerId="ADAL" clId="{24AD1EBB-B856-443B-9200-42FCDD6529A9}" dt="2026-09-27T13:16:11.647" v="1492" actId="20577"/>
          <ac:spMkLst>
            <pc:docMk/>
            <pc:sldMk cId="4160413757" sldId="882"/>
            <ac:spMk id="2" creationId="{9A452303-A0DC-BAF4-C969-CCC306D82BEE}"/>
          </ac:spMkLst>
        </pc:spChg>
        <pc:spChg chg="mod">
          <ac:chgData name="James Williams" userId="c957a50b-491f-4d94-b4bc-52aca3e2340d" providerId="ADAL" clId="{24AD1EBB-B856-443B-9200-42FCDD6529A9}" dt="2026-09-27T13:19:15.143" v="1540" actId="20577"/>
          <ac:spMkLst>
            <pc:docMk/>
            <pc:sldMk cId="4160413757" sldId="882"/>
            <ac:spMk id="3" creationId="{E6ED4DCF-D553-64B5-2FD3-E14839734BC7}"/>
          </ac:spMkLst>
        </pc:spChg>
      </pc:sldChg>
      <pc:sldChg chg="del">
        <pc:chgData name="James Williams" userId="c957a50b-491f-4d94-b4bc-52aca3e2340d" providerId="ADAL" clId="{24AD1EBB-B856-443B-9200-42FCDD6529A9}" dt="2026-09-27T13:12:08.511" v="1353" actId="2696"/>
        <pc:sldMkLst>
          <pc:docMk/>
          <pc:sldMk cId="4103586422" sldId="883"/>
        </pc:sldMkLst>
      </pc:sldChg>
      <pc:sldChg chg="modSp new add del mod ord">
        <pc:chgData name="James Williams" userId="c957a50b-491f-4d94-b4bc-52aca3e2340d" providerId="ADAL" clId="{24AD1EBB-B856-443B-9200-42FCDD6529A9}" dt="2026-09-27T11:20:51.296" v="583" actId="2696"/>
        <pc:sldMkLst>
          <pc:docMk/>
          <pc:sldMk cId="3174702761" sldId="884"/>
        </pc:sldMkLst>
      </pc:sldChg>
      <pc:sldChg chg="modSp add del mod">
        <pc:chgData name="James Williams" userId="c957a50b-491f-4d94-b4bc-52aca3e2340d" providerId="ADAL" clId="{24AD1EBB-B856-443B-9200-42FCDD6529A9}" dt="2026-09-27T13:02:58.451" v="1312" actId="2696"/>
        <pc:sldMkLst>
          <pc:docMk/>
          <pc:sldMk cId="1121815178" sldId="885"/>
        </pc:sldMkLst>
        <pc:spChg chg="mod">
          <ac:chgData name="James Williams" userId="c957a50b-491f-4d94-b4bc-52aca3e2340d" providerId="ADAL" clId="{24AD1EBB-B856-443B-9200-42FCDD6529A9}" dt="2026-09-27T12:40:01.124" v="946" actId="27636"/>
          <ac:spMkLst>
            <pc:docMk/>
            <pc:sldMk cId="1121815178" sldId="885"/>
            <ac:spMk id="3" creationId="{B6E69B73-FAB8-1500-F2AB-1B90BE63B561}"/>
          </ac:spMkLst>
        </pc:spChg>
      </pc:sldChg>
      <pc:sldChg chg="modSp add mod">
        <pc:chgData name="James Williams" userId="c957a50b-491f-4d94-b4bc-52aca3e2340d" providerId="ADAL" clId="{24AD1EBB-B856-443B-9200-42FCDD6529A9}" dt="2026-09-27T12:07:13.364" v="739" actId="20577"/>
        <pc:sldMkLst>
          <pc:docMk/>
          <pc:sldMk cId="451693565" sldId="888"/>
        </pc:sldMkLst>
        <pc:spChg chg="mod">
          <ac:chgData name="James Williams" userId="c957a50b-491f-4d94-b4bc-52aca3e2340d" providerId="ADAL" clId="{24AD1EBB-B856-443B-9200-42FCDD6529A9}" dt="2026-09-27T12:07:13.364" v="739" actId="20577"/>
          <ac:spMkLst>
            <pc:docMk/>
            <pc:sldMk cId="451693565" sldId="888"/>
            <ac:spMk id="2" creationId="{D9A83795-BB4A-48F9-9F2A-11ADC16E2642}"/>
          </ac:spMkLst>
        </pc:spChg>
        <pc:spChg chg="mod">
          <ac:chgData name="James Williams" userId="c957a50b-491f-4d94-b4bc-52aca3e2340d" providerId="ADAL" clId="{24AD1EBB-B856-443B-9200-42FCDD6529A9}" dt="2026-09-27T11:38:40.675" v="702" actId="1076"/>
          <ac:spMkLst>
            <pc:docMk/>
            <pc:sldMk cId="451693565" sldId="888"/>
            <ac:spMk id="3" creationId="{8D8217DC-C5FB-3925-F548-301EF6FCC0DF}"/>
          </ac:spMkLst>
        </pc:spChg>
      </pc:sldChg>
      <pc:sldChg chg="delSp modSp add mod">
        <pc:chgData name="James Williams" userId="c957a50b-491f-4d94-b4bc-52aca3e2340d" providerId="ADAL" clId="{24AD1EBB-B856-443B-9200-42FCDD6529A9}" dt="2026-09-27T12:06:50.678" v="736" actId="20577"/>
        <pc:sldMkLst>
          <pc:docMk/>
          <pc:sldMk cId="961665522" sldId="889"/>
        </pc:sldMkLst>
        <pc:spChg chg="mod">
          <ac:chgData name="James Williams" userId="c957a50b-491f-4d94-b4bc-52aca3e2340d" providerId="ADAL" clId="{24AD1EBB-B856-443B-9200-42FCDD6529A9}" dt="2026-09-27T11:41:45.420" v="709" actId="14100"/>
          <ac:spMkLst>
            <pc:docMk/>
            <pc:sldMk cId="961665522" sldId="889"/>
            <ac:spMk id="2" creationId="{63F1263F-D619-1F46-52A6-E9EA85EF47D1}"/>
          </ac:spMkLst>
        </pc:spChg>
        <pc:spChg chg="del">
          <ac:chgData name="James Williams" userId="c957a50b-491f-4d94-b4bc-52aca3e2340d" providerId="ADAL" clId="{24AD1EBB-B856-443B-9200-42FCDD6529A9}" dt="2026-09-27T11:41:19.608" v="703" actId="478"/>
          <ac:spMkLst>
            <pc:docMk/>
            <pc:sldMk cId="961665522" sldId="889"/>
            <ac:spMk id="3" creationId="{7086E038-01A1-CABD-0CF6-BAAD08C88D66}"/>
          </ac:spMkLst>
        </pc:spChg>
        <pc:spChg chg="mod">
          <ac:chgData name="James Williams" userId="c957a50b-491f-4d94-b4bc-52aca3e2340d" providerId="ADAL" clId="{24AD1EBB-B856-443B-9200-42FCDD6529A9}" dt="2026-09-27T12:06:50.678" v="736" actId="20577"/>
          <ac:spMkLst>
            <pc:docMk/>
            <pc:sldMk cId="961665522" sldId="889"/>
            <ac:spMk id="4" creationId="{6BE277C4-0CD6-1237-61F5-C6E7E05C4507}"/>
          </ac:spMkLst>
        </pc:spChg>
        <pc:grpChg chg="mod">
          <ac:chgData name="James Williams" userId="c957a50b-491f-4d94-b4bc-52aca3e2340d" providerId="ADAL" clId="{24AD1EBB-B856-443B-9200-42FCDD6529A9}" dt="2026-09-27T11:55:10.413" v="721" actId="1076"/>
          <ac:grpSpMkLst>
            <pc:docMk/>
            <pc:sldMk cId="961665522" sldId="889"/>
            <ac:grpSpMk id="9" creationId="{25C75DD4-920F-4E2D-9105-131E51008EB3}"/>
          </ac:grpSpMkLst>
        </pc:grpChg>
      </pc:sldChg>
      <pc:sldChg chg="delSp modSp new mod">
        <pc:chgData name="James Williams" userId="c957a50b-491f-4d94-b4bc-52aca3e2340d" providerId="ADAL" clId="{24AD1EBB-B856-443B-9200-42FCDD6529A9}" dt="2026-09-27T11:21:39.906" v="617" actId="20577"/>
        <pc:sldMkLst>
          <pc:docMk/>
          <pc:sldMk cId="2964123694" sldId="890"/>
        </pc:sldMkLst>
        <pc:spChg chg="mod">
          <ac:chgData name="James Williams" userId="c957a50b-491f-4d94-b4bc-52aca3e2340d" providerId="ADAL" clId="{24AD1EBB-B856-443B-9200-42FCDD6529A9}" dt="2026-09-27T11:21:39.906" v="617" actId="20577"/>
          <ac:spMkLst>
            <pc:docMk/>
            <pc:sldMk cId="2964123694" sldId="890"/>
            <ac:spMk id="2" creationId="{D93DF2BD-FCF9-EACB-7A84-4BDC97EEE222}"/>
          </ac:spMkLst>
        </pc:spChg>
        <pc:spChg chg="del">
          <ac:chgData name="James Williams" userId="c957a50b-491f-4d94-b4bc-52aca3e2340d" providerId="ADAL" clId="{24AD1EBB-B856-443B-9200-42FCDD6529A9}" dt="2026-09-27T11:21:36.181" v="609" actId="478"/>
          <ac:spMkLst>
            <pc:docMk/>
            <pc:sldMk cId="2964123694" sldId="890"/>
            <ac:spMk id="3" creationId="{029F43D1-2E37-4200-A272-3ADB29E96702}"/>
          </ac:spMkLst>
        </pc:spChg>
      </pc:sldChg>
      <pc:sldChg chg="add">
        <pc:chgData name="James Williams" userId="c957a50b-491f-4d94-b4bc-52aca3e2340d" providerId="ADAL" clId="{24AD1EBB-B856-443B-9200-42FCDD6529A9}" dt="2026-09-27T11:21:33.066" v="608" actId="2890"/>
        <pc:sldMkLst>
          <pc:docMk/>
          <pc:sldMk cId="4243215204" sldId="891"/>
        </pc:sldMkLst>
      </pc:sldChg>
      <pc:sldChg chg="delSp modSp add mod">
        <pc:chgData name="James Williams" userId="c957a50b-491f-4d94-b4bc-52aca3e2340d" providerId="ADAL" clId="{24AD1EBB-B856-443B-9200-42FCDD6529A9}" dt="2026-09-27T13:02:38.873" v="1311" actId="27636"/>
        <pc:sldMkLst>
          <pc:docMk/>
          <pc:sldMk cId="767903558" sldId="892"/>
        </pc:sldMkLst>
        <pc:spChg chg="mod">
          <ac:chgData name="James Williams" userId="c957a50b-491f-4d94-b4bc-52aca3e2340d" providerId="ADAL" clId="{24AD1EBB-B856-443B-9200-42FCDD6529A9}" dt="2026-09-27T13:02:00.518" v="1296"/>
          <ac:spMkLst>
            <pc:docMk/>
            <pc:sldMk cId="767903558" sldId="892"/>
            <ac:spMk id="2" creationId="{E933023D-65B3-939F-436E-C6D34AFB1F0F}"/>
          </ac:spMkLst>
        </pc:spChg>
        <pc:spChg chg="mod">
          <ac:chgData name="James Williams" userId="c957a50b-491f-4d94-b4bc-52aca3e2340d" providerId="ADAL" clId="{24AD1EBB-B856-443B-9200-42FCDD6529A9}" dt="2026-09-27T13:02:38.873" v="1311" actId="27636"/>
          <ac:spMkLst>
            <pc:docMk/>
            <pc:sldMk cId="767903558" sldId="892"/>
            <ac:spMk id="3" creationId="{B6E69B73-FAB8-1500-F2AB-1B90BE63B561}"/>
          </ac:spMkLst>
        </pc:spChg>
        <pc:spChg chg="mod">
          <ac:chgData name="James Williams" userId="c957a50b-491f-4d94-b4bc-52aca3e2340d" providerId="ADAL" clId="{24AD1EBB-B856-443B-9200-42FCDD6529A9}" dt="2026-09-27T13:02:16.821" v="1300" actId="1076"/>
          <ac:spMkLst>
            <pc:docMk/>
            <pc:sldMk cId="767903558" sldId="892"/>
            <ac:spMk id="7" creationId="{A3B052AF-DDB5-4A31-98F4-246803242018}"/>
          </ac:spMkLst>
        </pc:spChg>
        <pc:spChg chg="del">
          <ac:chgData name="James Williams" userId="c957a50b-491f-4d94-b4bc-52aca3e2340d" providerId="ADAL" clId="{24AD1EBB-B856-443B-9200-42FCDD6529A9}" dt="2026-09-27T13:01:55.117" v="1294" actId="478"/>
          <ac:spMkLst>
            <pc:docMk/>
            <pc:sldMk cId="767903558" sldId="892"/>
            <ac:spMk id="9" creationId="{442F248F-745E-58EE-A286-BA3C64110D70}"/>
          </ac:spMkLst>
        </pc:spChg>
        <pc:picChg chg="mod">
          <ac:chgData name="James Williams" userId="c957a50b-491f-4d94-b4bc-52aca3e2340d" providerId="ADAL" clId="{24AD1EBB-B856-443B-9200-42FCDD6529A9}" dt="2026-09-27T13:02:07.818" v="1298" actId="208"/>
          <ac:picMkLst>
            <pc:docMk/>
            <pc:sldMk cId="767903558" sldId="892"/>
            <ac:picMk id="5" creationId="{59560DEB-D1AB-BD7C-DE1B-1C244B5D6061}"/>
          </ac:picMkLst>
        </pc:picChg>
      </pc:sldChg>
      <pc:sldChg chg="add del">
        <pc:chgData name="James Williams" userId="c957a50b-491f-4d94-b4bc-52aca3e2340d" providerId="ADAL" clId="{24AD1EBB-B856-443B-9200-42FCDD6529A9}" dt="2026-09-27T12:40:25.225" v="948"/>
        <pc:sldMkLst>
          <pc:docMk/>
          <pc:sldMk cId="2574747578" sldId="892"/>
        </pc:sldMkLst>
      </pc:sldChg>
      <pc:sldChg chg="delSp modSp add del mod setBg delDesignElem">
        <pc:chgData name="James Williams" userId="c957a50b-491f-4d94-b4bc-52aca3e2340d" providerId="ADAL" clId="{24AD1EBB-B856-443B-9200-42FCDD6529A9}" dt="2026-09-27T13:01:49.035" v="1293" actId="1076"/>
        <pc:sldMkLst>
          <pc:docMk/>
          <pc:sldMk cId="1095998543" sldId="893"/>
        </pc:sldMkLst>
        <pc:spChg chg="mod">
          <ac:chgData name="James Williams" userId="c957a50b-491f-4d94-b4bc-52aca3e2340d" providerId="ADAL" clId="{24AD1EBB-B856-443B-9200-42FCDD6529A9}" dt="2026-09-27T13:00:04.948" v="1226" actId="403"/>
          <ac:spMkLst>
            <pc:docMk/>
            <pc:sldMk cId="1095998543" sldId="893"/>
            <ac:spMk id="2" creationId="{C0A2A4EB-398C-90E3-3E0C-46D41577687E}"/>
          </ac:spMkLst>
        </pc:spChg>
        <pc:spChg chg="mod">
          <ac:chgData name="James Williams" userId="c957a50b-491f-4d94-b4bc-52aca3e2340d" providerId="ADAL" clId="{24AD1EBB-B856-443B-9200-42FCDD6529A9}" dt="2026-09-27T13:01:39.215" v="1292" actId="1076"/>
          <ac:spMkLst>
            <pc:docMk/>
            <pc:sldMk cId="1095998543" sldId="893"/>
            <ac:spMk id="3" creationId="{687564BB-F9FC-E68A-8787-F8C8E2D8E5CC}"/>
          </ac:spMkLst>
        </pc:spChg>
        <pc:spChg chg="del">
          <ac:chgData name="James Williams" userId="c957a50b-491f-4d94-b4bc-52aca3e2340d" providerId="ADAL" clId="{24AD1EBB-B856-443B-9200-42FCDD6529A9}" dt="2026-09-27T12:41:43.276" v="959"/>
          <ac:spMkLst>
            <pc:docMk/>
            <pc:sldMk cId="1095998543" sldId="893"/>
            <ac:spMk id="32" creationId="{61293230-B0F6-45B1-96D1-13D18E242995}"/>
          </ac:spMkLst>
        </pc:spChg>
        <pc:spChg chg="del">
          <ac:chgData name="James Williams" userId="c957a50b-491f-4d94-b4bc-52aca3e2340d" providerId="ADAL" clId="{24AD1EBB-B856-443B-9200-42FCDD6529A9}" dt="2026-09-27T12:41:43.276" v="959"/>
          <ac:spMkLst>
            <pc:docMk/>
            <pc:sldMk cId="1095998543" sldId="893"/>
            <ac:spMk id="33" creationId="{DB74BAD7-F0FC-4719-A31F-1ABDB62116DA}"/>
          </ac:spMkLst>
        </pc:spChg>
        <pc:picChg chg="mod">
          <ac:chgData name="James Williams" userId="c957a50b-491f-4d94-b4bc-52aca3e2340d" providerId="ADAL" clId="{24AD1EBB-B856-443B-9200-42FCDD6529A9}" dt="2026-09-27T13:01:49.035" v="1293" actId="1076"/>
          <ac:picMkLst>
            <pc:docMk/>
            <pc:sldMk cId="1095998543" sldId="893"/>
            <ac:picMk id="5" creationId="{1902AA16-FA38-87FF-7392-348C201FB061}"/>
          </ac:picMkLst>
        </pc:picChg>
        <pc:picChg chg="mod">
          <ac:chgData name="James Williams" userId="c957a50b-491f-4d94-b4bc-52aca3e2340d" providerId="ADAL" clId="{24AD1EBB-B856-443B-9200-42FCDD6529A9}" dt="2026-09-27T13:01:49.035" v="1293" actId="1076"/>
          <ac:picMkLst>
            <pc:docMk/>
            <pc:sldMk cId="1095998543" sldId="893"/>
            <ac:picMk id="9" creationId="{161312FB-6896-695C-BD68-64E8E48E8026}"/>
          </ac:picMkLst>
        </pc:picChg>
        <pc:picChg chg="mod">
          <ac:chgData name="James Williams" userId="c957a50b-491f-4d94-b4bc-52aca3e2340d" providerId="ADAL" clId="{24AD1EBB-B856-443B-9200-42FCDD6529A9}" dt="2026-09-27T13:01:49.035" v="1293" actId="1076"/>
          <ac:picMkLst>
            <pc:docMk/>
            <pc:sldMk cId="1095998543" sldId="893"/>
            <ac:picMk id="11" creationId="{33EF334C-6BD1-5529-D1C6-857C5C9C640E}"/>
          </ac:picMkLst>
        </pc:picChg>
      </pc:sldChg>
      <pc:sldChg chg="delSp modSp new mod">
        <pc:chgData name="James Williams" userId="c957a50b-491f-4d94-b4bc-52aca3e2340d" providerId="ADAL" clId="{24AD1EBB-B856-443B-9200-42FCDD6529A9}" dt="2026-09-27T13:28:47.177" v="1726" actId="1076"/>
        <pc:sldMkLst>
          <pc:docMk/>
          <pc:sldMk cId="1080266024" sldId="894"/>
        </pc:sldMkLst>
        <pc:spChg chg="mod">
          <ac:chgData name="James Williams" userId="c957a50b-491f-4d94-b4bc-52aca3e2340d" providerId="ADAL" clId="{24AD1EBB-B856-443B-9200-42FCDD6529A9}" dt="2026-09-27T13:28:47.177" v="1726" actId="1076"/>
          <ac:spMkLst>
            <pc:docMk/>
            <pc:sldMk cId="1080266024" sldId="894"/>
            <ac:spMk id="2" creationId="{8DF6E734-D5B4-76ED-4996-CD96BFF627E3}"/>
          </ac:spMkLst>
        </pc:spChg>
        <pc:spChg chg="del">
          <ac:chgData name="James Williams" userId="c957a50b-491f-4d94-b4bc-52aca3e2340d" providerId="ADAL" clId="{24AD1EBB-B856-443B-9200-42FCDD6529A9}" dt="2026-09-27T13:06:59.184" v="1351" actId="478"/>
          <ac:spMkLst>
            <pc:docMk/>
            <pc:sldMk cId="1080266024" sldId="894"/>
            <ac:spMk id="3" creationId="{2D7884DE-D934-81B4-E523-3D9C4CDD5FBC}"/>
          </ac:spMkLst>
        </pc:spChg>
      </pc:sldChg>
      <pc:sldChg chg="modSp add mod">
        <pc:chgData name="James Williams" userId="c957a50b-491f-4d94-b4bc-52aca3e2340d" providerId="ADAL" clId="{24AD1EBB-B856-443B-9200-42FCDD6529A9}" dt="2026-09-27T13:27:16.898" v="1709" actId="113"/>
        <pc:sldMkLst>
          <pc:docMk/>
          <pc:sldMk cId="2280468573" sldId="895"/>
        </pc:sldMkLst>
        <pc:spChg chg="mod">
          <ac:chgData name="James Williams" userId="c957a50b-491f-4d94-b4bc-52aca3e2340d" providerId="ADAL" clId="{24AD1EBB-B856-443B-9200-42FCDD6529A9}" dt="2026-09-27T13:25:33.152" v="1627" actId="20577"/>
          <ac:spMkLst>
            <pc:docMk/>
            <pc:sldMk cId="2280468573" sldId="895"/>
            <ac:spMk id="2" creationId="{457817B6-F2B9-D3D7-F0D2-FE0FEADACCF2}"/>
          </ac:spMkLst>
        </pc:spChg>
        <pc:spChg chg="mod">
          <ac:chgData name="James Williams" userId="c957a50b-491f-4d94-b4bc-52aca3e2340d" providerId="ADAL" clId="{24AD1EBB-B856-443B-9200-42FCDD6529A9}" dt="2026-09-27T13:27:16.898" v="1709" actId="113"/>
          <ac:spMkLst>
            <pc:docMk/>
            <pc:sldMk cId="2280468573" sldId="895"/>
            <ac:spMk id="3" creationId="{474BF06B-84E3-34B4-86E0-01E8F19135C7}"/>
          </ac:spMkLst>
        </pc:spChg>
      </pc:sldChg>
      <pc:sldChg chg="add ord">
        <pc:chgData name="James Williams" userId="c957a50b-491f-4d94-b4bc-52aca3e2340d" providerId="ADAL" clId="{24AD1EBB-B856-443B-9200-42FCDD6529A9}" dt="2026-09-27T13:27:46.347" v="1712"/>
        <pc:sldMkLst>
          <pc:docMk/>
          <pc:sldMk cId="986466652" sldId="89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2D1A2-A1CB-417C-95EF-F472E5814177}" type="datetimeFigureOut">
              <a:rPr lang="en-GB" smtClean="0"/>
              <a:t>27/09/2026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A9CB21-B6FF-4684-8BB4-6F94452D17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826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q2pbPtMZGk" TargetMode="External"/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q2pbPtMZGk" TargetMode="External"/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62915-2CB5-7499-22A8-5B28A8DB0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718015-3542-18AF-8A4F-7728B1F1B1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4E28CB-0DAE-1F80-6A26-102C37B5B3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CA63C-57DE-54B2-5414-3BF63D7FB8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E1F0CB-AC4F-463F-A400-B6079113F21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58941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How to use breakout rooms in Microsoft Teams - YouTube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A9CB21-B6FF-4684-8BB4-6F94452D17C5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2753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548DC8-EB06-C47E-F088-EDA355CC5C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C67110-AC68-27F8-7FFE-153AC6AA13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704035-C0DB-0938-56D0-B1EE5B8047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How to use breakout rooms in Microsoft Teams - YouTube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74D48-F065-3D64-2616-F0F9C60719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A9CB21-B6FF-4684-8BB4-6F94452D17C5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760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6021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713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331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51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548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786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771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9/27/2026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477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669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425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219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9/27/2026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830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07" r:id="rId6"/>
    <p:sldLayoutId id="2147483803" r:id="rId7"/>
    <p:sldLayoutId id="2147483804" r:id="rId8"/>
    <p:sldLayoutId id="2147483805" r:id="rId9"/>
    <p:sldLayoutId id="2147483806" r:id="rId10"/>
    <p:sldLayoutId id="21474838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course/view.php?id=14564" TargetMode="External"/><Relationship Id="rId2" Type="http://schemas.openxmlformats.org/officeDocument/2006/relationships/hyperlink" Target="https://teams.microsoft.com/meet/341777065848986?p=tB10bSLpKYRJRNdf39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hyperlink" Target="https://www.google.com/url?sa=t&amp;rct=j&amp;q=&amp;esrc=s&amp;source=web&amp;cd=&amp;ved=2ahUKEwijxu2GkYaHAxVAQEEAHUUiB44QFnoECA8QAQ&amp;url=https%3A%2F%2Fwww.uwtsd.ac.uk%2Fmedia%2F3316%2Fdownload%3Fattachment&amp;usg=AOvVaw1ZzkOMnv7l2uz-ByAxDp4P&amp;opi=89978449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ribbr.co.uk/working-sources/integrate-sources/#:~:text=There%20are%20three%20ways%20you,ideas%20into%20your%20own%20words." TargetMode="External"/><Relationship Id="rId2" Type="http://schemas.openxmlformats.org/officeDocument/2006/relationships/hyperlink" Target="https://www.scribbr.co.uk/working-sources/paraphrasing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cribbr.com/category/ai-tools/" TargetMode="External"/><Relationship Id="rId4" Type="http://schemas.openxmlformats.org/officeDocument/2006/relationships/hyperlink" Target="https://www.scribbr.com/working-with-sources/synthesizing-sources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hyperlink" Target="https://academicguides.waldenu.edu/formandstyle/writing/arguments/home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library/infoskills/" TargetMode="External"/><Relationship Id="rId7" Type="http://schemas.openxmlformats.org/officeDocument/2006/relationships/image" Target="../media/image17.svg"/><Relationship Id="rId2" Type="http://schemas.openxmlformats.org/officeDocument/2006/relationships/hyperlink" Target="https://www.uwtsd.ac.uk/academic-office/appendices-and-form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svg"/><Relationship Id="rId5" Type="http://schemas.openxmlformats.org/officeDocument/2006/relationships/image" Target="../media/image15.svg"/><Relationship Id="rId4" Type="http://schemas.openxmlformats.org/officeDocument/2006/relationships/hyperlink" Target="https://www.uwtsdunion.co.uk/academic-misconduct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sv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sv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2" Type="http://schemas.openxmlformats.org/officeDocument/2006/relationships/image" Target="../media/image20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svg"/><Relationship Id="rId11" Type="http://schemas.openxmlformats.org/officeDocument/2006/relationships/image" Target="../media/image29.svg"/><Relationship Id="rId5" Type="http://schemas.openxmlformats.org/officeDocument/2006/relationships/image" Target="../media/image23.sv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2" Type="http://schemas.openxmlformats.org/officeDocument/2006/relationships/image" Target="../media/image20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svg"/><Relationship Id="rId11" Type="http://schemas.openxmlformats.org/officeDocument/2006/relationships/image" Target="../media/image29.svg"/><Relationship Id="rId5" Type="http://schemas.openxmlformats.org/officeDocument/2006/relationships/image" Target="../media/image23.sv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2" Type="http://schemas.openxmlformats.org/officeDocument/2006/relationships/image" Target="../media/image20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svg"/><Relationship Id="rId11" Type="http://schemas.openxmlformats.org/officeDocument/2006/relationships/image" Target="../media/image29.svg"/><Relationship Id="rId5" Type="http://schemas.openxmlformats.org/officeDocument/2006/relationships/image" Target="../media/image23.sv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sv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2" Type="http://schemas.openxmlformats.org/officeDocument/2006/relationships/image" Target="../media/image20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svg"/><Relationship Id="rId11" Type="http://schemas.openxmlformats.org/officeDocument/2006/relationships/image" Target="../media/image29.svg"/><Relationship Id="rId5" Type="http://schemas.openxmlformats.org/officeDocument/2006/relationships/image" Target="../media/image23.sv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sv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2" Type="http://schemas.openxmlformats.org/officeDocument/2006/relationships/image" Target="../media/image20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svg"/><Relationship Id="rId11" Type="http://schemas.openxmlformats.org/officeDocument/2006/relationships/image" Target="../media/image29.svg"/><Relationship Id="rId5" Type="http://schemas.openxmlformats.org/officeDocument/2006/relationships/image" Target="../media/image23.sv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svg"/><Relationship Id="rId7" Type="http://schemas.openxmlformats.org/officeDocument/2006/relationships/image" Target="../media/image24.svg"/><Relationship Id="rId12" Type="http://schemas.openxmlformats.org/officeDocument/2006/relationships/image" Target="../media/image29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svg"/><Relationship Id="rId11" Type="http://schemas.openxmlformats.org/officeDocument/2006/relationships/image" Target="../media/image28.svg"/><Relationship Id="rId5" Type="http://schemas.openxmlformats.org/officeDocument/2006/relationships/image" Target="../media/image22.sv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sv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gadgetsin.com/star-wars-rebel-pilot-headphones.htm" TargetMode="External"/><Relationship Id="rId4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13" Type="http://schemas.openxmlformats.org/officeDocument/2006/relationships/image" Target="../media/image33.png"/><Relationship Id="rId3" Type="http://schemas.openxmlformats.org/officeDocument/2006/relationships/image" Target="../media/image20.svg"/><Relationship Id="rId7" Type="http://schemas.openxmlformats.org/officeDocument/2006/relationships/image" Target="../media/image24.svg"/><Relationship Id="rId12" Type="http://schemas.openxmlformats.org/officeDocument/2006/relationships/image" Target="../media/image29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svg"/><Relationship Id="rId11" Type="http://schemas.openxmlformats.org/officeDocument/2006/relationships/image" Target="../media/image28.svg"/><Relationship Id="rId5" Type="http://schemas.openxmlformats.org/officeDocument/2006/relationships/image" Target="../media/image22.sv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C6E6F-FAC8-DF39-7E07-0FD1D25A9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585" y="2197869"/>
            <a:ext cx="11360315" cy="4474601"/>
          </a:xfrm>
          <a:solidFill>
            <a:schemeClr val="bg1"/>
          </a:solidFill>
        </p:spPr>
        <p:txBody>
          <a:bodyPr anchor="t">
            <a:normAutofit fontScale="25000" lnSpcReduction="20000"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0000" dirty="0"/>
              <a:t>Teaching online for Health reasons as mentioned via email.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0000" dirty="0"/>
              <a:t>The Lecture-tutorial will be on the Big-screens.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0000" dirty="0"/>
              <a:t>Attend the Lecture-tutorial on-campus as normal.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FF00"/>
              </a:buClr>
            </a:pPr>
            <a:r>
              <a:rPr lang="en-GB" sz="10000" dirty="0">
                <a:highlight>
                  <a:srgbClr val="FFFF00"/>
                </a:highlight>
              </a:rPr>
              <a:t>Ask questions out loud as normal in class or </a:t>
            </a:r>
            <a:r>
              <a:rPr lang="en-GB" sz="10000" b="1" dirty="0">
                <a:highlight>
                  <a:srgbClr val="FFFF00"/>
                </a:highlight>
              </a:rPr>
              <a:t>on the PC/laptop via MS-Teams chat or voice call.</a:t>
            </a:r>
            <a:endParaRPr lang="en-GB" sz="10000" dirty="0">
              <a:highlight>
                <a:srgbClr val="FFFF00"/>
              </a:highlight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0000" dirty="0"/>
              <a:t>If you would like me to look at something during the Lecture-tutorial, send me the document/screenshot/snip via Teams chat.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FF00"/>
              </a:buClr>
            </a:pPr>
            <a:r>
              <a:rPr lang="en-US" sz="10000" b="1" dirty="0">
                <a:highlight>
                  <a:srgbClr val="FFFF00"/>
                </a:highlight>
              </a:rPr>
              <a:t>Recommended:</a:t>
            </a:r>
            <a:r>
              <a:rPr lang="en-US" sz="10000" b="1" dirty="0"/>
              <a:t> </a:t>
            </a:r>
            <a:r>
              <a:rPr lang="en-US" sz="10000" dirty="0"/>
              <a:t>Bring </a:t>
            </a:r>
            <a:r>
              <a:rPr lang="en-US" sz="10000" dirty="0">
                <a:highlight>
                  <a:srgbClr val="FFFF00"/>
                </a:highlight>
              </a:rPr>
              <a:t>headphones</a:t>
            </a:r>
            <a:r>
              <a:rPr lang="en-US" sz="10000" dirty="0"/>
              <a:t> (wired 3.5mm jack) to use with the Lab PCs for 1-2-1 chat if needed or just message me.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0000" dirty="0"/>
              <a:t>Any student can have a 1-2-1 chat with me via text/voice on Teams if they are struggling with anything during the Lecture/tutorial.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FF00"/>
              </a:buClr>
            </a:pPr>
            <a:r>
              <a:rPr lang="en-US" sz="10000" dirty="0">
                <a:highlight>
                  <a:srgbClr val="FFFF00"/>
                </a:highlight>
              </a:rPr>
              <a:t>Frequent F2F support sessions</a:t>
            </a:r>
            <a:r>
              <a:rPr lang="en-US" sz="10000" dirty="0"/>
              <a:t> are also be provided on-campus: Next slide.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sz="47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GB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6A2343-7638-2342-D8C5-5B31DC998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167" y="710616"/>
            <a:ext cx="8855303" cy="782147"/>
          </a:xfrm>
          <a:solidFill>
            <a:schemeClr val="bg1">
              <a:lumMod val="95000"/>
              <a:lumOff val="5000"/>
            </a:schemeClr>
          </a:solidFill>
        </p:spPr>
        <p:txBody>
          <a:bodyPr anchor="t">
            <a:normAutofit fontScale="90000"/>
          </a:bodyPr>
          <a:lstStyle/>
          <a:p>
            <a:r>
              <a:rPr lang="en-GB" sz="5400" b="1" u="sng" dirty="0"/>
              <a:t>LME: Lecture-tutorials</a:t>
            </a:r>
          </a:p>
        </p:txBody>
      </p:sp>
      <p:pic>
        <p:nvPicPr>
          <p:cNvPr id="7" name="Graphic 6" descr="Remote learning language with solid fill">
            <a:extLst>
              <a:ext uri="{FF2B5EF4-FFF2-40B4-BE49-F238E27FC236}">
                <a16:creationId xmlns:a16="http://schemas.microsoft.com/office/drawing/2014/main" id="{06A0C3E0-C35C-771D-FF10-732A575B595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903062" y="412594"/>
            <a:ext cx="1432722" cy="1432722"/>
          </a:xfrm>
          <a:prstGeom prst="rect">
            <a:avLst/>
          </a:prstGeom>
        </p:spPr>
      </p:pic>
      <p:pic>
        <p:nvPicPr>
          <p:cNvPr id="10" name="Graphic 9" descr="Online meeting with solid fill">
            <a:extLst>
              <a:ext uri="{FF2B5EF4-FFF2-40B4-BE49-F238E27FC236}">
                <a16:creationId xmlns:a16="http://schemas.microsoft.com/office/drawing/2014/main" id="{0EEB28A8-47E8-57EA-00F0-0775A962C8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52992" y="412594"/>
            <a:ext cx="1432722" cy="1432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450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83795-BB4A-48F9-9F2A-11ADC16E2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660" y="570738"/>
            <a:ext cx="11830930" cy="753256"/>
          </a:xfrm>
        </p:spPr>
        <p:txBody>
          <a:bodyPr>
            <a:normAutofit fontScale="90000"/>
          </a:bodyPr>
          <a:lstStyle/>
          <a:p>
            <a:b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4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2026-2027: </a:t>
            </a:r>
            <a:r>
              <a:rPr kumimoji="0" lang="en-US" sz="4900" b="1" i="0" u="none" strike="noStrike" kern="1200" cap="none" spc="0" normalizeH="0" baseline="0" noProof="0" dirty="0">
                <a:ln>
                  <a:noFill/>
                </a:ln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F2F support sessions on-campus</a:t>
            </a:r>
            <a:endParaRPr lang="en-GB" sz="7200" b="1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8217DC-C5FB-3925-F548-301EF6FCC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949" y="2140226"/>
            <a:ext cx="11070102" cy="436088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At the UWTSD Dylan Thomas Centre, SA1 Campus Swansea, SA1 1RR (located just behind Sainsbury’s) on the:</a:t>
            </a:r>
          </a:p>
          <a:p>
            <a:pPr lvl="1"/>
            <a:r>
              <a:rPr lang="en-US" sz="3200" dirty="0"/>
              <a:t>Wed. 14th October 3.30pm-5pm</a:t>
            </a:r>
          </a:p>
          <a:p>
            <a:pPr lvl="1"/>
            <a:r>
              <a:rPr lang="en-US" sz="3200" dirty="0"/>
              <a:t>Wed. 11th November 3.30pm-5pm</a:t>
            </a:r>
          </a:p>
          <a:p>
            <a:pPr lvl="1"/>
            <a:r>
              <a:rPr lang="en-US" sz="3200" dirty="0"/>
              <a:t>Wed. 2nd December 3.30pm-5pm</a:t>
            </a:r>
          </a:p>
          <a:p>
            <a:pPr lvl="1"/>
            <a:r>
              <a:rPr lang="en-US" sz="3200" dirty="0"/>
              <a:t>Wed. 10th February 3.30pm-5pm</a:t>
            </a:r>
          </a:p>
          <a:p>
            <a:pPr lvl="1"/>
            <a:r>
              <a:rPr lang="en-US" sz="3200" dirty="0"/>
              <a:t>Wed. 10th March 3.30pm-5pm</a:t>
            </a:r>
          </a:p>
          <a:p>
            <a:pPr lvl="1"/>
            <a:r>
              <a:rPr lang="en-US" sz="3200" dirty="0"/>
              <a:t>Wed. 21st April 3.30pm-5pm</a:t>
            </a:r>
          </a:p>
          <a:p>
            <a:pPr marL="0" indent="0">
              <a:buNone/>
            </a:pPr>
            <a:r>
              <a:rPr lang="en-US" dirty="0"/>
              <a:t>Support also available online: Teams Link to join: </a:t>
            </a:r>
            <a:r>
              <a:rPr lang="en-GB" sz="2400" dirty="0">
                <a:highlight>
                  <a:srgbClr val="FFFF00"/>
                </a:highlight>
                <a:hlinkClick r:id="rId2"/>
              </a:rPr>
              <a:t>https://teams.microsoft.com/meet/341777065848986?p=tB10bSLpKYRJRNdf39</a:t>
            </a:r>
            <a:r>
              <a:rPr lang="en-GB" sz="2400" dirty="0">
                <a:highlight>
                  <a:srgbClr val="FFFF00"/>
                </a:highlight>
              </a:rPr>
              <a:t> </a:t>
            </a:r>
            <a:br>
              <a:rPr lang="en-GB" dirty="0"/>
            </a:br>
            <a:r>
              <a:rPr lang="en-GB" sz="2400" dirty="0"/>
              <a:t>Other Lecturers also available in other rooms: </a:t>
            </a:r>
            <a:r>
              <a:rPr lang="en-US" sz="2400" dirty="0">
                <a:hlinkClick r:id="rId3"/>
              </a:rPr>
              <a:t>Moodle: SOAC Ask Anything Wednesdays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1693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5C900-8D4E-DBDF-29B0-A04F3EFFC7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1263F-D619-1F46-52A6-E9EA85EF4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962" y="664686"/>
            <a:ext cx="8491060" cy="902512"/>
          </a:xfrm>
        </p:spPr>
        <p:txBody>
          <a:bodyPr>
            <a:normAutofit fontScale="90000"/>
          </a:bodyPr>
          <a:lstStyle/>
          <a:p>
            <a:r>
              <a:rPr lang="en-GB" sz="5400" b="1" u="sng" dirty="0"/>
              <a:t>Demo &amp; Student Activity: </a:t>
            </a:r>
            <a:br>
              <a:rPr lang="en-GB" sz="5400" b="1" u="sng" dirty="0"/>
            </a:br>
            <a:r>
              <a:rPr lang="en-GB" sz="4800" b="1" u="sng" dirty="0">
                <a:highlight>
                  <a:srgbClr val="FFFF00"/>
                </a:highlight>
              </a:rPr>
              <a:t>MS-Teams test</a:t>
            </a:r>
            <a:endParaRPr lang="en-GB" sz="5400" b="1" u="sng" dirty="0">
              <a:highlight>
                <a:srgbClr val="FFFF00"/>
              </a:highlight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E277C4-0CD6-1237-61F5-C6E7E05C4507}"/>
              </a:ext>
            </a:extLst>
          </p:cNvPr>
          <p:cNvSpPr txBox="1">
            <a:spLocks/>
          </p:cNvSpPr>
          <p:nvPr/>
        </p:nvSpPr>
        <p:spPr>
          <a:xfrm>
            <a:off x="683962" y="2190814"/>
            <a:ext cx="10865913" cy="4117221"/>
          </a:xfrm>
          <a:prstGeom prst="rect">
            <a:avLst/>
          </a:prstGeom>
          <a:ln w="19050">
            <a:noFill/>
            <a:prstDash val="dash"/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en-GB" sz="3600" b="1" dirty="0">
                <a:cs typeface="Arial" panose="020B0604020202020204" pitchFamily="34" charset="0"/>
              </a:rPr>
              <a:t>Open</a:t>
            </a:r>
            <a:r>
              <a:rPr lang="en-GB" sz="3600" dirty="0">
                <a:cs typeface="Arial" panose="020B0604020202020204" pitchFamily="34" charset="0"/>
              </a:rPr>
              <a:t> MS-Teams</a:t>
            </a: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en-GB" sz="3600" b="1" dirty="0">
                <a:cs typeface="Arial" panose="020B0604020202020204" pitchFamily="34" charset="0"/>
              </a:rPr>
              <a:t>Select: Chat </a:t>
            </a:r>
            <a:r>
              <a:rPr lang="en-GB" sz="3600" dirty="0">
                <a:cs typeface="Arial" panose="020B0604020202020204" pitchFamily="34" charset="0"/>
              </a:rPr>
              <a:t>(Left side menu)</a:t>
            </a: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en-GB" sz="3600" b="1" dirty="0">
                <a:cs typeface="Arial" panose="020B0604020202020204" pitchFamily="34" charset="0"/>
              </a:rPr>
              <a:t>Search: </a:t>
            </a:r>
            <a:r>
              <a:rPr lang="en-GB" sz="3600" dirty="0">
                <a:cs typeface="Arial" panose="020B0604020202020204" pitchFamily="34" charset="0"/>
              </a:rPr>
              <a:t>James Williams</a:t>
            </a: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en-GB" sz="3600" b="1" dirty="0">
                <a:cs typeface="Arial" panose="020B0604020202020204" pitchFamily="34" charset="0"/>
              </a:rPr>
              <a:t>Type a Message: </a:t>
            </a:r>
            <a:r>
              <a:rPr lang="en-GB" sz="3600" dirty="0">
                <a:cs typeface="Arial" panose="020B0604020202020204" pitchFamily="34" charset="0"/>
              </a:rPr>
              <a:t>Say Hi </a:t>
            </a:r>
            <a:r>
              <a:rPr lang="en-GB" sz="3600" dirty="0"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</a:p>
          <a:p>
            <a:pPr marL="571500" lvl="0" indent="-5715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cs typeface="Arial" panose="020B0604020202020204" pitchFamily="34" charset="0"/>
                <a:sym typeface="Wingdings" panose="05000000000000000000" pitchFamily="2" charset="2"/>
              </a:rPr>
              <a:t>If you are struggling with an activity, you can message me via chat and request a 1-2-1 voice chat whenever needed.</a:t>
            </a:r>
          </a:p>
          <a:p>
            <a:pPr marL="571500" lvl="0" indent="-5715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cs typeface="Arial" panose="020B0604020202020204" pitchFamily="34" charset="0"/>
                <a:sym typeface="Wingdings" panose="05000000000000000000" pitchFamily="2" charset="2"/>
              </a:rPr>
              <a:t>You can also ask each other and help and support each other.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5C75DD4-920F-4E2D-9105-131E51008EB3}"/>
              </a:ext>
            </a:extLst>
          </p:cNvPr>
          <p:cNvGrpSpPr/>
          <p:nvPr/>
        </p:nvGrpSpPr>
        <p:grpSpPr>
          <a:xfrm>
            <a:off x="8992675" y="-16054"/>
            <a:ext cx="2515363" cy="1895060"/>
            <a:chOff x="5860677" y="2191869"/>
            <a:chExt cx="3666564" cy="2523566"/>
          </a:xfrm>
        </p:grpSpPr>
        <p:pic>
          <p:nvPicPr>
            <p:cNvPr id="6" name="Graphic 5" descr="Meeting outline">
              <a:extLst>
                <a:ext uri="{FF2B5EF4-FFF2-40B4-BE49-F238E27FC236}">
                  <a16:creationId xmlns:a16="http://schemas.microsoft.com/office/drawing/2014/main" id="{2A3F66BA-3A5A-1FB9-F569-B3B26FABE4D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003675" y="2191869"/>
              <a:ext cx="2523566" cy="2523566"/>
            </a:xfrm>
            <a:prstGeom prst="rect">
              <a:avLst/>
            </a:prstGeom>
          </p:spPr>
        </p:pic>
        <p:pic>
          <p:nvPicPr>
            <p:cNvPr id="8" name="Graphic 7" descr="Online meeting with solid fill">
              <a:extLst>
                <a:ext uri="{FF2B5EF4-FFF2-40B4-BE49-F238E27FC236}">
                  <a16:creationId xmlns:a16="http://schemas.microsoft.com/office/drawing/2014/main" id="{757A6C35-B6E0-40CD-6AFD-8113D01C53A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860677" y="2857500"/>
              <a:ext cx="1703294" cy="17032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61665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0EECA69B-4C2A-7F31-8019-E90DB3BD49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4" name="Picture 3" descr="A colorful circle with dots&#10;&#10;Description automatically generated with medium confidence">
            <a:extLst>
              <a:ext uri="{FF2B5EF4-FFF2-40B4-BE49-F238E27FC236}">
                <a16:creationId xmlns:a16="http://schemas.microsoft.com/office/drawing/2014/main" id="{C3E3AB51-0A47-DD5E-2132-01D2998F20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947" b="1455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857DEAC1-B3AA-6569-0A44-A191DF2F3C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02155"/>
            <a:ext cx="12191999" cy="1155845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107731-8C78-6367-4A31-2641C6D851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9272" y="5865805"/>
            <a:ext cx="7518195" cy="807857"/>
          </a:xfrm>
          <a:ln>
            <a:noFill/>
          </a:ln>
        </p:spPr>
        <p:txBody>
          <a:bodyPr anchor="ctr">
            <a:normAutofit/>
          </a:bodyPr>
          <a:lstStyle/>
          <a:p>
            <a:r>
              <a:rPr lang="en-GB" sz="3200"/>
              <a:t>Module introduction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599AF4-9D8C-6471-4255-DB35D0D2B0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99894" y="5865805"/>
            <a:ext cx="3636749" cy="807857"/>
          </a:xfrm>
        </p:spPr>
        <p:txBody>
          <a:bodyPr anchor="ctr">
            <a:normAutofit/>
          </a:bodyPr>
          <a:lstStyle/>
          <a:p>
            <a:r>
              <a:rPr lang="en-GB" sz="1800" dirty="0"/>
              <a:t>Leadership, Management and Ethics (ACCA7044)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7F32F7B-3250-A16C-13CF-57F728E049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924386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8DE8DCB-6F40-A3E0-5DE3-7510A3C2A3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758348" y="6276696"/>
            <a:ext cx="731520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0341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86A50D-A4ED-7621-790D-BE94927CC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4EACC-793B-DA79-1F20-88F1AB7DB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AB67DA-220A-1647-590F-CA3B8793D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341" y="2272078"/>
            <a:ext cx="10168128" cy="369417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This deck provides a gentle introduction to the module. And will cover:</a:t>
            </a:r>
          </a:p>
          <a:p>
            <a:r>
              <a:rPr lang="en-US" dirty="0"/>
              <a:t>Module overview</a:t>
            </a:r>
          </a:p>
          <a:p>
            <a:r>
              <a:rPr lang="en-US" dirty="0"/>
              <a:t>Module learning outcomes</a:t>
            </a:r>
          </a:p>
          <a:p>
            <a:r>
              <a:rPr lang="en-US" dirty="0"/>
              <a:t>The Assignment</a:t>
            </a:r>
          </a:p>
          <a:p>
            <a:r>
              <a:rPr lang="en-US" dirty="0"/>
              <a:t>Referencing method &amp; academic writing (Int. students)</a:t>
            </a:r>
          </a:p>
          <a:p>
            <a:r>
              <a:rPr lang="en-US" dirty="0"/>
              <a:t>Introductory activity</a:t>
            </a:r>
            <a:endParaRPr lang="en-GB" dirty="0"/>
          </a:p>
        </p:txBody>
      </p:sp>
      <p:pic>
        <p:nvPicPr>
          <p:cNvPr id="5" name="Graphic 4" descr="Care with solid fill">
            <a:extLst>
              <a:ext uri="{FF2B5EF4-FFF2-40B4-BE49-F238E27FC236}">
                <a16:creationId xmlns:a16="http://schemas.microsoft.com/office/drawing/2014/main" id="{DCEB9E23-B534-DD29-AE22-1F26FF989E7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72269" y="1011395"/>
            <a:ext cx="914400" cy="914400"/>
          </a:xfrm>
          <a:prstGeom prst="rect">
            <a:avLst/>
          </a:prstGeom>
        </p:spPr>
      </p:pic>
      <p:pic>
        <p:nvPicPr>
          <p:cNvPr id="7" name="Graphic 6" descr="Hierarchy with solid fill">
            <a:extLst>
              <a:ext uri="{FF2B5EF4-FFF2-40B4-BE49-F238E27FC236}">
                <a16:creationId xmlns:a16="http://schemas.microsoft.com/office/drawing/2014/main" id="{35C7F725-4101-A460-CF8F-0A8C1C4E9C8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86887" y="294574"/>
            <a:ext cx="1433642" cy="1433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697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1F98F-9B0F-E371-7869-4D27E374F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Module: </a:t>
            </a:r>
            <a:r>
              <a:rPr lang="en-GB" dirty="0"/>
              <a:t>Leadership, Management and Ethics</a:t>
            </a:r>
            <a:endParaRPr lang="en-GB" b="1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C49C36B-278F-0B66-672F-C80DC31833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3641361"/>
              </p:ext>
            </p:extLst>
          </p:nvPr>
        </p:nvGraphicFramePr>
        <p:xfrm>
          <a:off x="1044063" y="2322328"/>
          <a:ext cx="10239633" cy="33527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3262">
                  <a:extLst>
                    <a:ext uri="{9D8B030D-6E8A-4147-A177-3AD203B41FA5}">
                      <a16:colId xmlns:a16="http://schemas.microsoft.com/office/drawing/2014/main" val="3107773477"/>
                    </a:ext>
                  </a:extLst>
                </a:gridCol>
                <a:gridCol w="8066371">
                  <a:extLst>
                    <a:ext uri="{9D8B030D-6E8A-4147-A177-3AD203B41FA5}">
                      <a16:colId xmlns:a16="http://schemas.microsoft.com/office/drawing/2014/main" val="2143078937"/>
                    </a:ext>
                  </a:extLst>
                </a:gridCol>
              </a:tblGrid>
              <a:tr h="634313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</a:tabLst>
                      </a:pPr>
                      <a:r>
                        <a:rPr lang="en-GB" sz="2400" dirty="0">
                          <a:effectLst/>
                        </a:rPr>
                        <a:t>Module Code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</a:tabLst>
                      </a:pPr>
                      <a:r>
                        <a:rPr lang="en-GB" sz="2400" dirty="0">
                          <a:effectLst/>
                        </a:rPr>
                        <a:t>ACCA7044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60943351"/>
                  </a:ext>
                </a:extLst>
              </a:tr>
              <a:tr h="634313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</a:tabLst>
                      </a:pPr>
                      <a:r>
                        <a:rPr lang="en-GB" sz="2400">
                          <a:effectLst/>
                        </a:rPr>
                        <a:t>Title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</a:tabLst>
                      </a:pPr>
                      <a:r>
                        <a:rPr lang="en-GB" sz="2400" dirty="0">
                          <a:effectLst/>
                        </a:rPr>
                        <a:t>Leadership, Management and Ethics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65069728"/>
                  </a:ext>
                </a:extLst>
              </a:tr>
              <a:tr h="634313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</a:tabLst>
                      </a:pPr>
                      <a:r>
                        <a:rPr lang="en-GB" sz="2400" dirty="0">
                          <a:effectLst/>
                        </a:rPr>
                        <a:t>Level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</a:tabLst>
                      </a:pPr>
                      <a:r>
                        <a:rPr lang="en-GB" sz="2400" dirty="0">
                          <a:effectLst/>
                        </a:rPr>
                        <a:t>7 (Post-graduate)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30812643"/>
                  </a:ext>
                </a:extLst>
              </a:tr>
              <a:tr h="634313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</a:tabLst>
                      </a:pPr>
                      <a:r>
                        <a:rPr lang="en-GB" sz="2400">
                          <a:effectLst/>
                        </a:rPr>
                        <a:t>Credits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</a:tabLst>
                      </a:pPr>
                      <a:r>
                        <a:rPr lang="en-GB" sz="2400" dirty="0">
                          <a:effectLst/>
                        </a:rPr>
                        <a:t>10 credits. 1 semester. 2hrs pw.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4440201"/>
                  </a:ext>
                </a:extLst>
              </a:tr>
              <a:tr h="634313"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</a:tabLst>
                      </a:pPr>
                      <a:r>
                        <a:rPr lang="en-GB" sz="2400">
                          <a:effectLst/>
                        </a:rPr>
                        <a:t>Pre-Requisites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</a:tabLst>
                      </a:pPr>
                      <a:r>
                        <a:rPr lang="en-GB" sz="2400" dirty="0">
                          <a:effectLst/>
                        </a:rPr>
                        <a:t>None (No previous knowledge required)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61779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4910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021AB-2818-35AE-5D4C-C432D686F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Module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99A0F9-5612-F033-04E6-D5EAA70F1C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341" y="2272078"/>
            <a:ext cx="10168128" cy="3694176"/>
          </a:xfrm>
        </p:spPr>
        <p:txBody>
          <a:bodyPr>
            <a:normAutofit fontScale="92500"/>
          </a:bodyPr>
          <a:lstStyle/>
          <a:p>
            <a:r>
              <a:rPr lang="en-US" dirty="0"/>
              <a:t>As Post graduate students you will have an opportunity to move into a Leadership/Management position, if you want to.</a:t>
            </a:r>
          </a:p>
          <a:p>
            <a:r>
              <a:rPr lang="en-US" dirty="0"/>
              <a:t>You will be more qualified than other University graduates. </a:t>
            </a:r>
          </a:p>
          <a:p>
            <a:r>
              <a:rPr lang="en-US" dirty="0"/>
              <a:t>And able to apply for Higher positions with higher salaries.</a:t>
            </a:r>
          </a:p>
          <a:p>
            <a:r>
              <a:rPr lang="en-US" dirty="0"/>
              <a:t>The purpose of this module is to give you the essential knowledge and understanding required to become an effective &amp; Contemporary 21</a:t>
            </a:r>
            <a:r>
              <a:rPr lang="en-US" baseline="30000" dirty="0"/>
              <a:t>st</a:t>
            </a:r>
            <a:r>
              <a:rPr lang="en-US" dirty="0"/>
              <a:t> Century Leader &amp; Manager.</a:t>
            </a:r>
            <a:endParaRPr lang="en-GB" dirty="0"/>
          </a:p>
        </p:txBody>
      </p:sp>
      <p:pic>
        <p:nvPicPr>
          <p:cNvPr id="5" name="Graphic 4" descr="Care with solid fill">
            <a:extLst>
              <a:ext uri="{FF2B5EF4-FFF2-40B4-BE49-F238E27FC236}">
                <a16:creationId xmlns:a16="http://schemas.microsoft.com/office/drawing/2014/main" id="{1D5F54E6-DD76-9DF9-D323-AA8F6C3F07A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72269" y="1011395"/>
            <a:ext cx="914400" cy="914400"/>
          </a:xfrm>
          <a:prstGeom prst="rect">
            <a:avLst/>
          </a:prstGeom>
        </p:spPr>
      </p:pic>
      <p:pic>
        <p:nvPicPr>
          <p:cNvPr id="7" name="Graphic 6" descr="Hierarchy with solid fill">
            <a:extLst>
              <a:ext uri="{FF2B5EF4-FFF2-40B4-BE49-F238E27FC236}">
                <a16:creationId xmlns:a16="http://schemas.microsoft.com/office/drawing/2014/main" id="{A7A43872-9288-14B9-7568-28B5B801A75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86887" y="294574"/>
            <a:ext cx="1433642" cy="1433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375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1F98F-9B0F-E371-7869-4D27E374F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Module Aim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2C67E-6AB5-949B-2F0F-CE166B5BE7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develop advanced understanding of leadership, management, and ethics in professional practice.</a:t>
            </a:r>
          </a:p>
          <a:p>
            <a:endParaRPr lang="en-GB" dirty="0"/>
          </a:p>
        </p:txBody>
      </p:sp>
      <p:pic>
        <p:nvPicPr>
          <p:cNvPr id="5" name="Graphic 4" descr="Target with solid fill">
            <a:extLst>
              <a:ext uri="{FF2B5EF4-FFF2-40B4-BE49-F238E27FC236}">
                <a16:creationId xmlns:a16="http://schemas.microsoft.com/office/drawing/2014/main" id="{73801A84-749C-F60F-7105-C1ED9249CC7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882145" y="111982"/>
            <a:ext cx="1836088" cy="1836088"/>
          </a:xfrm>
          <a:prstGeom prst="rect">
            <a:avLst/>
          </a:prstGeom>
        </p:spPr>
      </p:pic>
      <p:pic>
        <p:nvPicPr>
          <p:cNvPr id="7" name="Graphic 6" descr="Steering Wheel with solid fill">
            <a:extLst>
              <a:ext uri="{FF2B5EF4-FFF2-40B4-BE49-F238E27FC236}">
                <a16:creationId xmlns:a16="http://schemas.microsoft.com/office/drawing/2014/main" id="{F66C505C-AEFA-7BE3-4C9B-218DEEE45E6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22590" y="3814903"/>
            <a:ext cx="2546820" cy="2546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434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CE67F-64EA-58F0-FA6D-BC6D93BDB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Module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1004E5-CE0E-C9E7-5BD1-D726A72E7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817" y="2272078"/>
            <a:ext cx="10442118" cy="3694176"/>
          </a:xfrm>
        </p:spPr>
        <p:txBody>
          <a:bodyPr>
            <a:normAutofit/>
          </a:bodyPr>
          <a:lstStyle/>
          <a:p>
            <a:r>
              <a:rPr lang="en-US" sz="2600" dirty="0"/>
              <a:t>Demonstrate a deep and systematic understanding of leadership, management, and ethics, enabling critical analysis of an Organisation;</a:t>
            </a:r>
          </a:p>
          <a:p>
            <a:r>
              <a:rPr lang="en-US" sz="2600" dirty="0"/>
              <a:t>Exhibit a commitment to continuing professional development, taking initiative and personal responsibility for growth in leadership, management, and ethics.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endParaRPr lang="en-GB" sz="2600" dirty="0"/>
          </a:p>
        </p:txBody>
      </p:sp>
      <p:pic>
        <p:nvPicPr>
          <p:cNvPr id="5" name="Graphic 4" descr="Management with solid fill">
            <a:extLst>
              <a:ext uri="{FF2B5EF4-FFF2-40B4-BE49-F238E27FC236}">
                <a16:creationId xmlns:a16="http://schemas.microsoft.com/office/drawing/2014/main" id="{37B530BA-C8BC-66DE-26C9-D9E9E21D48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713843" y="0"/>
            <a:ext cx="1917339" cy="1917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787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93422-7C29-FBBC-D67F-4905A9BFA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Module Assessment: </a:t>
            </a:r>
            <a:r>
              <a:rPr lang="en-GB" dirty="0"/>
              <a:t>1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61838-62B3-987D-963B-922E6AD946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1936" y="2362694"/>
            <a:ext cx="10168128" cy="3694176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highlight>
                  <a:srgbClr val="FFFF00"/>
                </a:highlight>
              </a:rPr>
              <a:t>Tutor Show: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Assignment location on Moodle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AI Guidance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Assignment tasks</a:t>
            </a:r>
            <a:endParaRPr lang="en-GB" dirty="0"/>
          </a:p>
        </p:txBody>
      </p:sp>
      <p:pic>
        <p:nvPicPr>
          <p:cNvPr id="9" name="Graphic 8" descr="Document with solid fill">
            <a:extLst>
              <a:ext uri="{FF2B5EF4-FFF2-40B4-BE49-F238E27FC236}">
                <a16:creationId xmlns:a16="http://schemas.microsoft.com/office/drawing/2014/main" id="{C8EC6AC9-637C-73DE-A6A2-60C10985301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813090" y="1885478"/>
            <a:ext cx="4144291" cy="4144291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6CA95FCE-407A-37C4-2D4A-22BE06A86DFA}"/>
              </a:ext>
            </a:extLst>
          </p:cNvPr>
          <p:cNvGrpSpPr/>
          <p:nvPr/>
        </p:nvGrpSpPr>
        <p:grpSpPr>
          <a:xfrm>
            <a:off x="589208" y="4857970"/>
            <a:ext cx="9016111" cy="2000030"/>
            <a:chOff x="836343" y="3726112"/>
            <a:chExt cx="9016111" cy="2000030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905B7222-DAF3-F19E-C1A7-1C4D79FFE19B}"/>
                </a:ext>
              </a:extLst>
            </p:cNvPr>
            <p:cNvSpPr/>
            <p:nvPr/>
          </p:nvSpPr>
          <p:spPr>
            <a:xfrm>
              <a:off x="836343" y="3975884"/>
              <a:ext cx="9016111" cy="1288094"/>
            </a:xfrm>
            <a:prstGeom prst="roundRect">
              <a:avLst>
                <a:gd name="adj" fmla="val 10000"/>
              </a:avLst>
            </a:prstGeom>
            <a:solidFill>
              <a:srgbClr val="F5A700"/>
            </a:solidFill>
          </p:spPr>
          <p:style>
            <a:lnRef idx="0">
              <a:schemeClr val="lt1">
                <a:alpha val="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Rectangle 11" descr="Download">
              <a:extLst>
                <a:ext uri="{FF2B5EF4-FFF2-40B4-BE49-F238E27FC236}">
                  <a16:creationId xmlns:a16="http://schemas.microsoft.com/office/drawing/2014/main" id="{52B177C0-F684-0D29-A337-FCE7FCFAD4D1}"/>
                </a:ext>
              </a:extLst>
            </p:cNvPr>
            <p:cNvSpPr/>
            <p:nvPr/>
          </p:nvSpPr>
          <p:spPr>
            <a:xfrm>
              <a:off x="979154" y="4123379"/>
              <a:ext cx="971095" cy="971095"/>
            </a:xfrm>
            <a:prstGeom prst="rect">
              <a:avLst/>
            </a:prstGeom>
            <a:blipFill>
              <a:blip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bg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B08125A-002D-CB2E-B787-27FCB57348F2}"/>
                </a:ext>
              </a:extLst>
            </p:cNvPr>
            <p:cNvGrpSpPr/>
            <p:nvPr/>
          </p:nvGrpSpPr>
          <p:grpSpPr>
            <a:xfrm>
              <a:off x="1846279" y="3726112"/>
              <a:ext cx="6366845" cy="2000030"/>
              <a:chOff x="1724676" y="1825496"/>
              <a:chExt cx="4944580" cy="200003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E5D7080F-2C3D-F078-FBA5-AA31348802C5}"/>
                  </a:ext>
                </a:extLst>
              </p:cNvPr>
              <p:cNvSpPr/>
              <p:nvPr/>
            </p:nvSpPr>
            <p:spPr>
              <a:xfrm>
                <a:off x="2039300" y="2059899"/>
                <a:ext cx="4629956" cy="1765627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bg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7D54A8D-C853-9226-FA56-1F6DA3429A96}"/>
                  </a:ext>
                </a:extLst>
              </p:cNvPr>
              <p:cNvSpPr txBox="1"/>
              <p:nvPr/>
            </p:nvSpPr>
            <p:spPr>
              <a:xfrm>
                <a:off x="1724676" y="1825496"/>
                <a:ext cx="4629956" cy="176562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bg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86862" tIns="186862" rIns="186862" bIns="186862" numCol="1" spcCol="1270" anchor="ctr" anchorCtr="0">
                <a:noAutofit/>
              </a:bodyPr>
              <a:lstStyle/>
              <a:p>
                <a:pPr marL="0" lvl="0" indent="0" algn="l" defTabSz="1111250">
                  <a:lnSpc>
                    <a:spcPct val="10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GB" sz="2500" kern="1200" dirty="0"/>
                  <a:t>Available to download from Moodle.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392660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3A429-441A-8B51-07F7-0070D0CE3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IEEE Referencing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C63046-2B99-4F4F-4839-0F0950739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530" y="2288554"/>
            <a:ext cx="10481166" cy="3931014"/>
          </a:xfrm>
        </p:spPr>
        <p:txBody>
          <a:bodyPr>
            <a:normAutofit fontScale="92500" lnSpcReduction="20000"/>
          </a:bodyPr>
          <a:lstStyle/>
          <a:p>
            <a:pPr marL="269875">
              <a:lnSpc>
                <a:spcPct val="115000"/>
              </a:lnSpc>
            </a:pPr>
            <a:r>
              <a:rPr lang="en-GB" dirty="0"/>
              <a:t>The answer to each Assignment question should include supporting </a:t>
            </a:r>
            <a:r>
              <a:rPr lang="en-GB" b="1" dirty="0"/>
              <a:t>citations</a:t>
            </a:r>
            <a:r>
              <a:rPr lang="en-GB" dirty="0"/>
              <a:t> using the </a:t>
            </a:r>
            <a:r>
              <a:rPr lang="en-GB" b="1" dirty="0"/>
              <a:t>IEEE format</a:t>
            </a:r>
            <a:endParaRPr lang="en-GB" dirty="0"/>
          </a:p>
          <a:p>
            <a:pPr marL="269875">
              <a:lnSpc>
                <a:spcPct val="115000"/>
              </a:lnSpc>
            </a:pPr>
            <a:r>
              <a:rPr lang="en-GB" dirty="0"/>
              <a:t>A ‘</a:t>
            </a:r>
            <a:r>
              <a:rPr lang="en-GB" b="1" dirty="0"/>
              <a:t>Reference list</a:t>
            </a:r>
            <a:r>
              <a:rPr lang="en-GB" dirty="0"/>
              <a:t>’ using the IEEE format should be placed at the end of the report (approx. 15 sources for the assignment, more if needed).</a:t>
            </a:r>
          </a:p>
          <a:p>
            <a:r>
              <a:rPr lang="en-GB" dirty="0"/>
              <a:t>If you have not used the IEEE referencing method before, please refer to the Assignment &amp; </a:t>
            </a:r>
            <a:r>
              <a:rPr lang="en-GB" b="1" dirty="0"/>
              <a:t>University’s handbook </a:t>
            </a:r>
            <a:r>
              <a:rPr lang="en-GB" dirty="0"/>
              <a:t>located </a:t>
            </a:r>
            <a:r>
              <a:rPr lang="en-GB" dirty="0">
                <a:hlinkClick r:id="rId2"/>
              </a:rPr>
              <a:t>here</a:t>
            </a:r>
            <a:r>
              <a:rPr lang="en-GB" dirty="0"/>
              <a:t>. </a:t>
            </a:r>
          </a:p>
          <a:p>
            <a:pPr lvl="1"/>
            <a:r>
              <a:rPr lang="en-GB" dirty="0"/>
              <a:t>There is also a supporting IEEE slide-deck on Moodle, you can also research online to discover other useful sources if unsure about how to use the IEEE referencing method.</a:t>
            </a:r>
          </a:p>
        </p:txBody>
      </p:sp>
      <p:pic>
        <p:nvPicPr>
          <p:cNvPr id="5" name="Graphic 4" descr="Document with solid fill">
            <a:extLst>
              <a:ext uri="{FF2B5EF4-FFF2-40B4-BE49-F238E27FC236}">
                <a16:creationId xmlns:a16="http://schemas.microsoft.com/office/drawing/2014/main" id="{25087B1D-C069-F7A1-DEAC-EA2D1C6A624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72579" y="174398"/>
            <a:ext cx="1674279" cy="1674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286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3A429-441A-8B51-07F7-0070D0CE3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/>
              <a:t>Academic 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C63046-2B99-4F4F-4839-0F0950739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530" y="2288553"/>
            <a:ext cx="10367978" cy="4377289"/>
          </a:xfrm>
        </p:spPr>
        <p:txBody>
          <a:bodyPr>
            <a:normAutofit fontScale="85000" lnSpcReduction="20000"/>
          </a:bodyPr>
          <a:lstStyle/>
          <a:p>
            <a:pPr marL="269875">
              <a:lnSpc>
                <a:spcPct val="115000"/>
              </a:lnSpc>
            </a:pPr>
            <a:r>
              <a:rPr lang="en-GB" dirty="0"/>
              <a:t>The Assignment answers should make use of academic writing techniques such as </a:t>
            </a:r>
            <a:r>
              <a:rPr lang="en-GB" b="1" dirty="0"/>
              <a:t>summarising</a:t>
            </a:r>
            <a:r>
              <a:rPr lang="en-GB" dirty="0"/>
              <a:t>, </a:t>
            </a:r>
            <a:r>
              <a:rPr lang="en-GB" b="1" dirty="0"/>
              <a:t>synthesising</a:t>
            </a:r>
            <a:r>
              <a:rPr lang="en-GB" dirty="0"/>
              <a:t> &amp; </a:t>
            </a:r>
            <a:r>
              <a:rPr lang="en-GB" b="1" dirty="0"/>
              <a:t>paraphrasing</a:t>
            </a:r>
            <a:r>
              <a:rPr lang="en-GB" dirty="0"/>
              <a:t>.</a:t>
            </a:r>
          </a:p>
          <a:p>
            <a:pPr marL="269875">
              <a:lnSpc>
                <a:spcPct val="115000"/>
              </a:lnSpc>
            </a:pPr>
            <a:r>
              <a:rPr lang="en-GB" dirty="0"/>
              <a:t>These techniques are taught and practiced at undergraduate level. They are summarised on the following slides as a refresher and in case you are not sure about them.</a:t>
            </a:r>
          </a:p>
          <a:p>
            <a:pPr marL="269875">
              <a:lnSpc>
                <a:spcPct val="115000"/>
              </a:lnSpc>
            </a:pPr>
            <a:r>
              <a:rPr lang="en-GB" dirty="0"/>
              <a:t>If you are unsure about these, please read the following slides and use the example sources below:</a:t>
            </a:r>
          </a:p>
          <a:p>
            <a:pPr marL="727075" lvl="1">
              <a:lnSpc>
                <a:spcPct val="115000"/>
              </a:lnSpc>
            </a:pPr>
            <a:r>
              <a:rPr lang="en-US" b="1" dirty="0">
                <a:hlinkClick r:id="rId2"/>
              </a:rPr>
              <a:t>How to Paraphrase </a:t>
            </a:r>
            <a:r>
              <a:rPr lang="en-US" dirty="0">
                <a:hlinkClick r:id="rId2"/>
              </a:rPr>
              <a:t>| Step-by-Step Guide &amp; Examples (scribbr.co.uk)</a:t>
            </a:r>
            <a:endParaRPr lang="en-US" dirty="0"/>
          </a:p>
          <a:p>
            <a:pPr marL="727075" lvl="1">
              <a:lnSpc>
                <a:spcPct val="115000"/>
              </a:lnSpc>
            </a:pPr>
            <a:r>
              <a:rPr lang="en-US" b="1" dirty="0">
                <a:hlinkClick r:id="rId3"/>
              </a:rPr>
              <a:t>How to Integrate Sources </a:t>
            </a:r>
            <a:r>
              <a:rPr lang="en-US" dirty="0">
                <a:hlinkClick r:id="rId3"/>
              </a:rPr>
              <a:t>| Explanation &amp; Examples (scribbr.co.uk)</a:t>
            </a:r>
            <a:endParaRPr lang="en-US" dirty="0"/>
          </a:p>
          <a:p>
            <a:pPr marL="727075" lvl="1">
              <a:lnSpc>
                <a:spcPct val="115000"/>
              </a:lnSpc>
            </a:pPr>
            <a:r>
              <a:rPr lang="en-GB" b="1" dirty="0">
                <a:hlinkClick r:id="rId4"/>
              </a:rPr>
              <a:t>Synthesizing Sources </a:t>
            </a:r>
            <a:r>
              <a:rPr lang="en-GB" dirty="0">
                <a:hlinkClick r:id="rId4"/>
              </a:rPr>
              <a:t>| Examples &amp; Synthesis Matrix (scribbr.com)</a:t>
            </a:r>
            <a:endParaRPr lang="en-GB" dirty="0"/>
          </a:p>
          <a:p>
            <a:pPr marL="727075" lvl="1">
              <a:lnSpc>
                <a:spcPct val="115000"/>
              </a:lnSpc>
            </a:pPr>
            <a:r>
              <a:rPr lang="en-US" b="1" dirty="0">
                <a:hlinkClick r:id="rId5"/>
              </a:rPr>
              <a:t>AI Writing Tools </a:t>
            </a:r>
            <a:r>
              <a:rPr lang="en-US" dirty="0">
                <a:hlinkClick r:id="rId5"/>
              </a:rPr>
              <a:t>| Definition, Uses &amp; Implications (scribbr.com)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90491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2A4EB-398C-90E3-3E0C-46D415776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080" y="576647"/>
            <a:ext cx="9329302" cy="1322888"/>
          </a:xfrm>
        </p:spPr>
        <p:txBody>
          <a:bodyPr>
            <a:normAutofit/>
          </a:bodyPr>
          <a:lstStyle/>
          <a:p>
            <a:r>
              <a:rPr lang="en-GB" sz="4400" b="1" dirty="0"/>
              <a:t>Bg. </a:t>
            </a:r>
            <a:r>
              <a:rPr lang="en-GB" b="1" u="sng" dirty="0"/>
              <a:t>Academic Writing &amp; Referencing</a:t>
            </a:r>
          </a:p>
        </p:txBody>
      </p:sp>
      <p:pic>
        <p:nvPicPr>
          <p:cNvPr id="5" name="Graphic 4" descr="Calligraphy Pen with solid fill">
            <a:extLst>
              <a:ext uri="{FF2B5EF4-FFF2-40B4-BE49-F238E27FC236}">
                <a16:creationId xmlns:a16="http://schemas.microsoft.com/office/drawing/2014/main" id="{30B86430-B6B6-0AEB-F45E-486DFCF9AC1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339042" y="576647"/>
            <a:ext cx="1183495" cy="118349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564BB-F9FC-E68A-8787-F8C8E2D8E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463" y="2214366"/>
            <a:ext cx="9654285" cy="5187190"/>
          </a:xfrm>
        </p:spPr>
        <p:txBody>
          <a:bodyPr>
            <a:normAutofit/>
          </a:bodyPr>
          <a:lstStyle/>
          <a:p>
            <a:r>
              <a:rPr lang="en-US" dirty="0"/>
              <a:t>An essential </a:t>
            </a:r>
            <a:r>
              <a:rPr lang="en-US" b="1" dirty="0"/>
              <a:t>academic writing skill </a:t>
            </a:r>
            <a:r>
              <a:rPr lang="en-US" dirty="0"/>
              <a:t>is the ability to </a:t>
            </a:r>
            <a:r>
              <a:rPr lang="en-US" b="1" u="sng" dirty="0"/>
              <a:t>refer to the work of other authors</a:t>
            </a:r>
            <a:r>
              <a:rPr lang="en-US" b="1" dirty="0"/>
              <a:t> </a:t>
            </a:r>
            <a:r>
              <a:rPr lang="en-US" dirty="0"/>
              <a:t>and to express their opinions and findings in your own words. </a:t>
            </a:r>
          </a:p>
          <a:p>
            <a:r>
              <a:rPr lang="en-US" dirty="0"/>
              <a:t>Here are the 3 main methods of academic writing:</a:t>
            </a:r>
          </a:p>
          <a:p>
            <a:pPr lvl="1"/>
            <a:r>
              <a:rPr lang="en-US" sz="2800" dirty="0"/>
              <a:t>Paraphrasing</a:t>
            </a:r>
          </a:p>
          <a:p>
            <a:pPr lvl="1"/>
            <a:r>
              <a:rPr lang="en-GB" sz="2800" dirty="0"/>
              <a:t>Synthesising</a:t>
            </a:r>
          </a:p>
          <a:p>
            <a:pPr lvl="1"/>
            <a:r>
              <a:rPr lang="en-US" sz="2800" dirty="0"/>
              <a:t>Summarising</a:t>
            </a:r>
          </a:p>
          <a:p>
            <a:r>
              <a:rPr lang="en-US" dirty="0"/>
              <a:t>Each method is described on the following slide.</a:t>
            </a:r>
          </a:p>
        </p:txBody>
      </p:sp>
    </p:spTree>
    <p:extLst>
      <p:ext uri="{BB962C8B-B14F-4D97-AF65-F5344CB8AC3E}">
        <p14:creationId xmlns:p14="http://schemas.microsoft.com/office/powerpoint/2010/main" val="14082332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2A4EB-398C-90E3-3E0C-46D415776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976" y="437254"/>
            <a:ext cx="6596455" cy="1322888"/>
          </a:xfrm>
        </p:spPr>
        <p:txBody>
          <a:bodyPr>
            <a:normAutofit/>
          </a:bodyPr>
          <a:lstStyle/>
          <a:p>
            <a:r>
              <a:rPr lang="en-GB" sz="4800" b="1" dirty="0"/>
              <a:t>Bg. </a:t>
            </a:r>
            <a:r>
              <a:rPr lang="en-GB" sz="4800" b="1" u="sng" dirty="0"/>
              <a:t>Academic 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564BB-F9FC-E68A-8787-F8C8E2D8E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991" y="2140716"/>
            <a:ext cx="11108800" cy="471728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  <a:buClr>
                <a:srgbClr val="FFFF00"/>
              </a:buClr>
            </a:pPr>
            <a:r>
              <a:rPr lang="en-US" sz="2400" b="1" dirty="0">
                <a:highlight>
                  <a:srgbClr val="FFFF00"/>
                </a:highlight>
              </a:rPr>
              <a:t>Paraphrase</a:t>
            </a:r>
            <a:r>
              <a:rPr lang="en-US" sz="2400" dirty="0">
                <a:highlight>
                  <a:srgbClr val="FFFF00"/>
                </a:highlight>
              </a:rPr>
              <a:t>:</a:t>
            </a:r>
            <a:r>
              <a:rPr lang="en-US" sz="2400" dirty="0"/>
              <a:t> Paraphrasing is writing the ideas of another person in your own words. You </a:t>
            </a:r>
            <a:r>
              <a:rPr lang="en-US" sz="2400" b="1" u="sng" dirty="0"/>
              <a:t>do need to change the words</a:t>
            </a:r>
            <a:r>
              <a:rPr lang="en-US" sz="2400" dirty="0"/>
              <a:t> and the structure but the meaning remains the same. It is writing the same information/idea in your own words </a:t>
            </a:r>
            <a:r>
              <a:rPr lang="en-US" sz="2400" b="1" u="sng" dirty="0"/>
              <a:t>while using references</a:t>
            </a:r>
            <a:r>
              <a:rPr lang="en-US" sz="2400" b="1" dirty="0"/>
              <a:t> </a:t>
            </a:r>
            <a:r>
              <a:rPr lang="en-US" sz="2400" dirty="0"/>
              <a:t>to refer to the original source of information to support your argument.</a:t>
            </a:r>
          </a:p>
          <a:p>
            <a:pPr>
              <a:spcBef>
                <a:spcPts val="0"/>
              </a:spcBef>
              <a:spcAft>
                <a:spcPts val="300"/>
              </a:spcAft>
              <a:buClr>
                <a:srgbClr val="FFFF00"/>
              </a:buClr>
            </a:pPr>
            <a:r>
              <a:rPr lang="en-US" sz="2400" b="1" dirty="0">
                <a:highlight>
                  <a:srgbClr val="FFFF00"/>
                </a:highlight>
              </a:rPr>
              <a:t>Synthesis</a:t>
            </a:r>
            <a:r>
              <a:rPr lang="en-US" sz="2400" dirty="0">
                <a:highlight>
                  <a:srgbClr val="FFFF00"/>
                </a:highlight>
              </a:rPr>
              <a:t>:</a:t>
            </a:r>
            <a:r>
              <a:rPr lang="en-US" sz="2400" dirty="0"/>
              <a:t> It is the skill of combining several sources and ideas into one text paragraph and </a:t>
            </a:r>
            <a:r>
              <a:rPr lang="en-US" sz="2400" b="1" u="sng" dirty="0"/>
              <a:t>citing the information from several sources </a:t>
            </a:r>
            <a:r>
              <a:rPr lang="en-US" sz="2400" dirty="0"/>
              <a:t>to support and idea or compare ideas. </a:t>
            </a:r>
          </a:p>
          <a:p>
            <a:pPr>
              <a:spcBef>
                <a:spcPts val="0"/>
              </a:spcBef>
              <a:spcAft>
                <a:spcPts val="300"/>
              </a:spcAft>
              <a:buClr>
                <a:srgbClr val="FFFF00"/>
              </a:buClr>
            </a:pPr>
            <a:r>
              <a:rPr lang="en-US" sz="2400" b="1" dirty="0">
                <a:highlight>
                  <a:srgbClr val="FFFF00"/>
                </a:highlight>
              </a:rPr>
              <a:t>Summarise</a:t>
            </a:r>
            <a:r>
              <a:rPr lang="en-US" sz="2400" dirty="0">
                <a:highlight>
                  <a:srgbClr val="FFFF00"/>
                </a:highlight>
              </a:rPr>
              <a:t>:</a:t>
            </a:r>
            <a:r>
              <a:rPr lang="en-US" sz="2400" dirty="0"/>
              <a:t> is to make the text shorter, </a:t>
            </a:r>
            <a:r>
              <a:rPr lang="en-US" sz="2400" b="1" u="sng" dirty="0"/>
              <a:t>while citing the original source of information</a:t>
            </a:r>
            <a:r>
              <a:rPr lang="en-US" sz="2400" dirty="0"/>
              <a:t>. A summary is a brief description of an idea, theory or text.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Clr>
                <a:srgbClr val="FFFF00"/>
              </a:buClr>
              <a:buNone/>
            </a:pPr>
            <a:r>
              <a:rPr lang="en-US" sz="2200" dirty="0"/>
              <a:t>For further information please </a:t>
            </a:r>
            <a:r>
              <a:rPr lang="en-US" sz="2200" dirty="0">
                <a:hlinkClick r:id="rId2"/>
              </a:rPr>
              <a:t>click-here</a:t>
            </a:r>
            <a:r>
              <a:rPr lang="en-US" sz="2200" dirty="0"/>
              <a:t>.</a:t>
            </a:r>
          </a:p>
        </p:txBody>
      </p:sp>
      <p:pic>
        <p:nvPicPr>
          <p:cNvPr id="8" name="Graphic 7" descr="Calligraphy Pen with solid fill">
            <a:extLst>
              <a:ext uri="{FF2B5EF4-FFF2-40B4-BE49-F238E27FC236}">
                <a16:creationId xmlns:a16="http://schemas.microsoft.com/office/drawing/2014/main" id="{E3BF4698-5EB9-876E-470B-3502ADCFF41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9042" y="576647"/>
            <a:ext cx="1183495" cy="1183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820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2A4EB-398C-90E3-3E0C-46D415776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136" y="506349"/>
            <a:ext cx="10687891" cy="1195042"/>
          </a:xfrm>
        </p:spPr>
        <p:txBody>
          <a:bodyPr>
            <a:normAutofit/>
          </a:bodyPr>
          <a:lstStyle/>
          <a:p>
            <a:r>
              <a:rPr lang="en-GB" sz="4400" b="1" dirty="0"/>
              <a:t>Bg. </a:t>
            </a:r>
            <a:r>
              <a:rPr lang="en-GB" b="1" u="sng" dirty="0"/>
              <a:t>Academic Writing: </a:t>
            </a:r>
            <a:r>
              <a:rPr lang="en-GB" b="1" u="sng" dirty="0">
                <a:highlight>
                  <a:srgbClr val="FFFF00"/>
                </a:highlight>
              </a:rPr>
              <a:t>Direct quotes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564BB-F9FC-E68A-8787-F8C8E2D8E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136" y="2080783"/>
            <a:ext cx="11365275" cy="4644696"/>
          </a:xfrm>
        </p:spPr>
        <p:txBody>
          <a:bodyPr>
            <a:normAutofit fontScale="92500"/>
          </a:bodyPr>
          <a:lstStyle/>
          <a:p>
            <a:pPr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600" dirty="0"/>
              <a:t>You can also use “</a:t>
            </a:r>
            <a:r>
              <a:rPr lang="en-US" sz="2600" b="1" u="sng" dirty="0"/>
              <a:t>Direct quotes</a:t>
            </a:r>
            <a:r>
              <a:rPr lang="en-US" sz="2600" dirty="0"/>
              <a:t>” i.e. placing the exact words of others in quotation marks “</a:t>
            </a:r>
            <a:r>
              <a:rPr lang="en-US" sz="2600" b="1" dirty="0"/>
              <a:t>like so</a:t>
            </a:r>
            <a:r>
              <a:rPr lang="en-US" sz="2600" dirty="0"/>
              <a:t>”. 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600" dirty="0"/>
              <a:t>Direct quotes should be used sporadically and not frequently in your assessments.</a:t>
            </a: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</a:pPr>
            <a:r>
              <a:rPr lang="en-US" sz="2600" dirty="0"/>
              <a:t>EXAMPLE: </a:t>
            </a:r>
            <a:r>
              <a:rPr lang="en-GB" sz="2600" dirty="0"/>
              <a:t>Cybersecurity is becoming increasingly important as organisations store more sensitive information. </a:t>
            </a:r>
            <a:r>
              <a:rPr lang="en-GB" sz="2600" dirty="0">
                <a:highlight>
                  <a:srgbClr val="FFFF00"/>
                </a:highlight>
              </a:rPr>
              <a:t>According to Jones, “cybersecurity is essential for protecting computer systems, networks and data from unauthorised access and attack” [1, p. 42]. </a:t>
            </a:r>
            <a:r>
              <a:rPr lang="en-GB" sz="2600" dirty="0"/>
              <a:t>This highlights the importance of implementing appropriate security measures to protect their systems and data.</a:t>
            </a:r>
          </a:p>
          <a:p>
            <a:pPr fontAlgn="t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2400" b="1" dirty="0"/>
              <a:t>	IEEE Reference List: </a:t>
            </a:r>
            <a:br>
              <a:rPr lang="en-GB" sz="2400" b="1" dirty="0"/>
            </a:br>
            <a:r>
              <a:rPr lang="en-GB" sz="2400" b="1" dirty="0"/>
              <a:t>[1]</a:t>
            </a:r>
            <a:r>
              <a:rPr lang="en-GB" sz="2400" dirty="0"/>
              <a:t> A. Jones, </a:t>
            </a:r>
            <a:r>
              <a:rPr lang="en-GB" sz="2400" i="1" dirty="0"/>
              <a:t>Introduction to Cybersecurity</a:t>
            </a:r>
            <a:r>
              <a:rPr lang="en-GB" sz="2400" dirty="0"/>
              <a:t>. London, U.K.: Tech Publishing, 2025.</a:t>
            </a:r>
          </a:p>
        </p:txBody>
      </p:sp>
      <p:pic>
        <p:nvPicPr>
          <p:cNvPr id="6" name="Graphic 5" descr="Scribble with solid fill">
            <a:extLst>
              <a:ext uri="{FF2B5EF4-FFF2-40B4-BE49-F238E27FC236}">
                <a16:creationId xmlns:a16="http://schemas.microsoft.com/office/drawing/2014/main" id="{28AD8F79-C45D-B3C0-C8B2-42263E579B1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01717" y="307566"/>
            <a:ext cx="1453570" cy="145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7453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2A4EB-398C-90E3-3E0C-46D415776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164" y="629481"/>
            <a:ext cx="6596455" cy="1037033"/>
          </a:xfrm>
        </p:spPr>
        <p:txBody>
          <a:bodyPr>
            <a:normAutofit/>
          </a:bodyPr>
          <a:lstStyle/>
          <a:p>
            <a:r>
              <a:rPr lang="en-GB" sz="5400" b="1" dirty="0"/>
              <a:t>Bg. </a:t>
            </a:r>
            <a:r>
              <a:rPr lang="en-GB" sz="4800" b="1" u="sng" dirty="0"/>
              <a:t>Plagiarism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564BB-F9FC-E68A-8787-F8C8E2D8E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164" y="2223514"/>
            <a:ext cx="11218720" cy="4626631"/>
          </a:xfrm>
          <a:solidFill>
            <a:schemeClr val="bg1">
              <a:alpha val="60000"/>
            </a:schemeClr>
          </a:solidFill>
        </p:spPr>
        <p:txBody>
          <a:bodyPr>
            <a:normAutofit fontScale="70000" lnSpcReduction="20000"/>
          </a:bodyPr>
          <a:lstStyle/>
          <a:p>
            <a:r>
              <a:rPr lang="en-US" sz="3300" b="1" dirty="0"/>
              <a:t>Referencing</a:t>
            </a:r>
            <a:r>
              <a:rPr lang="en-US" sz="3300" dirty="0"/>
              <a:t> is acknowledging where you acquired the information, ideas, opinions, stats, images, code etc. from, and referencing them in your assignments.</a:t>
            </a:r>
          </a:p>
          <a:p>
            <a:r>
              <a:rPr lang="en-US" sz="3300" b="1" dirty="0"/>
              <a:t>Plagiarism</a:t>
            </a:r>
            <a:r>
              <a:rPr lang="en-US" sz="3300" dirty="0"/>
              <a:t> is presenting the words, ideas, views, images, code etc.. of others as your own. This is ‘</a:t>
            </a:r>
            <a:r>
              <a:rPr lang="en-US" sz="3300" b="1" dirty="0"/>
              <a:t>academic misconduct</a:t>
            </a:r>
            <a:r>
              <a:rPr lang="en-US" sz="3300" dirty="0"/>
              <a:t>’ and students are </a:t>
            </a:r>
            <a:r>
              <a:rPr lang="en-US" sz="3300" dirty="0" err="1"/>
              <a:t>penalised</a:t>
            </a:r>
            <a:r>
              <a:rPr lang="en-US" sz="3300" dirty="0"/>
              <a:t> for this. It can even cost you your degree/HE course.</a:t>
            </a:r>
            <a:endParaRPr lang="en-GB" sz="3300" dirty="0"/>
          </a:p>
          <a:p>
            <a:r>
              <a:rPr lang="en-US" sz="3300" dirty="0"/>
              <a:t>Plagiarism is taking someone else's work and passing it off as your own.</a:t>
            </a:r>
          </a:p>
          <a:p>
            <a:r>
              <a:rPr lang="en-US" sz="3300" b="1" dirty="0"/>
              <a:t>Penalties</a:t>
            </a:r>
            <a:r>
              <a:rPr lang="en-US" sz="3300" dirty="0"/>
              <a:t>: The penalty depends on the severity of the plagiarism/academic misconduct. A 1st offence particularly would likely be a formal warning and an assessment penalty or 0 &amp; </a:t>
            </a:r>
            <a:r>
              <a:rPr lang="en-US" sz="3300" dirty="0" err="1"/>
              <a:t>resit</a:t>
            </a:r>
            <a:r>
              <a:rPr lang="en-US" sz="3300" dirty="0"/>
              <a:t>. Further offences are treated more harshly and can include being expelled from the course or form the University.</a:t>
            </a:r>
            <a:br>
              <a:rPr lang="en-US" sz="3300" dirty="0"/>
            </a:br>
            <a:br>
              <a:rPr lang="en-US" sz="1900" dirty="0"/>
            </a:br>
            <a:r>
              <a:rPr lang="en-US" sz="1900" dirty="0"/>
              <a:t>Bg. Further information: * </a:t>
            </a:r>
            <a:r>
              <a:rPr lang="en-US" sz="1900" dirty="0">
                <a:hlinkClick r:id="rId2"/>
              </a:rPr>
              <a:t>University Misconduct policy</a:t>
            </a:r>
            <a:r>
              <a:rPr lang="en-US" sz="1900" dirty="0"/>
              <a:t>, * </a:t>
            </a:r>
            <a:r>
              <a:rPr lang="en-US" sz="1900" dirty="0">
                <a:hlinkClick r:id="rId3"/>
              </a:rPr>
              <a:t>Library </a:t>
            </a:r>
            <a:r>
              <a:rPr lang="en-US" sz="1900" dirty="0" err="1">
                <a:hlinkClick r:id="rId3"/>
              </a:rPr>
              <a:t>Infoskill</a:t>
            </a:r>
            <a:r>
              <a:rPr lang="en-US" sz="1900" dirty="0">
                <a:hlinkClick r:id="rId3"/>
              </a:rPr>
              <a:t> Moodle Unit courses</a:t>
            </a:r>
            <a:r>
              <a:rPr lang="en-US" sz="1900" dirty="0"/>
              <a:t>, * </a:t>
            </a:r>
            <a:r>
              <a:rPr lang="en-US" sz="1900" dirty="0">
                <a:hlinkClick r:id="rId4"/>
              </a:rPr>
              <a:t>SU Referencing and misconduct</a:t>
            </a:r>
            <a:endParaRPr lang="en-US" sz="1900" dirty="0"/>
          </a:p>
        </p:txBody>
      </p:sp>
      <p:pic>
        <p:nvPicPr>
          <p:cNvPr id="5" name="Graphic 4" descr="Close with solid fill">
            <a:extLst>
              <a:ext uri="{FF2B5EF4-FFF2-40B4-BE49-F238E27FC236}">
                <a16:creationId xmlns:a16="http://schemas.microsoft.com/office/drawing/2014/main" id="{1902AA16-FA38-87FF-7392-348C201FB06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89429" y="398794"/>
            <a:ext cx="1409280" cy="1409280"/>
          </a:xfrm>
          <a:prstGeom prst="rect">
            <a:avLst/>
          </a:prstGeom>
        </p:spPr>
      </p:pic>
      <p:pic>
        <p:nvPicPr>
          <p:cNvPr id="9" name="Graphic 8" descr="Irritant with solid fill">
            <a:extLst>
              <a:ext uri="{FF2B5EF4-FFF2-40B4-BE49-F238E27FC236}">
                <a16:creationId xmlns:a16="http://schemas.microsoft.com/office/drawing/2014/main" id="{161312FB-6896-695C-BD68-64E8E48E802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957660" y="381394"/>
            <a:ext cx="1409280" cy="1409280"/>
          </a:xfrm>
          <a:prstGeom prst="rect">
            <a:avLst/>
          </a:prstGeom>
        </p:spPr>
      </p:pic>
      <p:pic>
        <p:nvPicPr>
          <p:cNvPr id="11" name="Graphic 10" descr="No sign with solid fill">
            <a:extLst>
              <a:ext uri="{FF2B5EF4-FFF2-40B4-BE49-F238E27FC236}">
                <a16:creationId xmlns:a16="http://schemas.microsoft.com/office/drawing/2014/main" id="{33EF334C-6BD1-5529-D1C6-857C5C9C640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25891" y="390939"/>
            <a:ext cx="1399735" cy="1399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9985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3023D-65B3-939F-436E-C6D34AFB1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418" y="470266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 dirty="0"/>
              <a:t>Bg. </a:t>
            </a:r>
            <a:r>
              <a:rPr lang="en-GB" sz="4800" b="1" u="sng" dirty="0"/>
              <a:t>Third-person tense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E69B73-FAB8-1500-F2AB-1B90BE63B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497" y="2081360"/>
            <a:ext cx="10968824" cy="4859657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Most of your University assessments will ask and expect you to write reports and complete assessments in 3</a:t>
            </a:r>
            <a:r>
              <a:rPr lang="en-GB" baseline="30000" dirty="0"/>
              <a:t>rd</a:t>
            </a:r>
            <a:r>
              <a:rPr lang="en-GB" dirty="0"/>
              <a:t> person tense.</a:t>
            </a:r>
          </a:p>
          <a:p>
            <a:r>
              <a:rPr lang="en-GB" dirty="0"/>
              <a:t>Use 3</a:t>
            </a:r>
            <a:r>
              <a:rPr lang="en-GB" baseline="30000" dirty="0"/>
              <a:t>rd</a:t>
            </a:r>
            <a:r>
              <a:rPr lang="en-GB" dirty="0"/>
              <a:t> person tense when answering the LME Assignment tasks.</a:t>
            </a:r>
          </a:p>
          <a:p>
            <a:pPr marL="0" indent="0">
              <a:buNone/>
            </a:pPr>
            <a:r>
              <a:rPr lang="en-GB" b="1" dirty="0"/>
              <a:t>Third-person tense is important in Academic &amp; Professional reports because:</a:t>
            </a:r>
            <a:endParaRPr lang="en-GB" dirty="0"/>
          </a:p>
          <a:p>
            <a:pPr lvl="0"/>
            <a:r>
              <a:rPr lang="en-GB" b="1" dirty="0"/>
              <a:t>Objectivity and professionalism: </a:t>
            </a:r>
            <a:r>
              <a:rPr lang="en-GB" dirty="0"/>
              <a:t>Writing in 3rd person tense removes personal bias and creates a neutral tone, which is essential for presenting research and technical information credibly.</a:t>
            </a:r>
          </a:p>
          <a:p>
            <a:pPr lvl="0"/>
            <a:r>
              <a:rPr lang="en-GB" b="1" dirty="0"/>
              <a:t>Clarity and focus: </a:t>
            </a:r>
            <a:r>
              <a:rPr lang="en-GB" dirty="0"/>
              <a:t>Using third person emphasises the subject matter rather than the author, making the report content more focused on the research, facts and findings.</a:t>
            </a:r>
          </a:p>
          <a:p>
            <a:endParaRPr lang="en-GB" dirty="0"/>
          </a:p>
        </p:txBody>
      </p:sp>
      <p:pic>
        <p:nvPicPr>
          <p:cNvPr id="5" name="Graphic 4" descr="Document outline">
            <a:extLst>
              <a:ext uri="{FF2B5EF4-FFF2-40B4-BE49-F238E27FC236}">
                <a16:creationId xmlns:a16="http://schemas.microsoft.com/office/drawing/2014/main" id="{59560DEB-D1AB-BD7C-DE1B-1C244B5D606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40270" y="199634"/>
            <a:ext cx="1611094" cy="1611094"/>
          </a:xfrm>
          <a:prstGeom prst="rect">
            <a:avLst/>
          </a:prstGeom>
        </p:spPr>
      </p:pic>
      <p:sp>
        <p:nvSpPr>
          <p:cNvPr id="7" name="Arc 6">
            <a:extLst>
              <a:ext uri="{FF2B5EF4-FFF2-40B4-BE49-F238E27FC236}">
                <a16:creationId xmlns:a16="http://schemas.microsoft.com/office/drawing/2014/main" id="{A3B052AF-DDB5-4A31-98F4-246803242018}"/>
              </a:ext>
            </a:extLst>
          </p:cNvPr>
          <p:cNvSpPr/>
          <p:nvPr/>
        </p:nvSpPr>
        <p:spPr>
          <a:xfrm rot="7192627">
            <a:off x="10251169" y="4934396"/>
            <a:ext cx="1807698" cy="1871003"/>
          </a:xfrm>
          <a:prstGeom prst="arc">
            <a:avLst>
              <a:gd name="adj1" fmla="val 11652670"/>
              <a:gd name="adj2" fmla="val 1525389"/>
            </a:avLst>
          </a:prstGeom>
          <a:ln w="19050" cap="flat" cmpd="sng" algn="ctr">
            <a:solidFill>
              <a:schemeClr val="accent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79035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93422-7C29-FBBC-D67F-4905A9BFA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/>
              <a:t>Location: Learning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61838-62B3-987D-963B-922E6AD946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1936" y="2362694"/>
            <a:ext cx="10168128" cy="3694176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highlight>
                  <a:srgbClr val="FFFF00"/>
                </a:highlight>
              </a:rPr>
              <a:t>Tutor Show: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Location of ‘Learning &amp; Teaching resources’ on Moodle.</a:t>
            </a:r>
            <a:endParaRPr lang="en-GB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CA95FCE-407A-37C4-2D4A-22BE06A86DFA}"/>
              </a:ext>
            </a:extLst>
          </p:cNvPr>
          <p:cNvGrpSpPr/>
          <p:nvPr/>
        </p:nvGrpSpPr>
        <p:grpSpPr>
          <a:xfrm>
            <a:off x="1115568" y="4309330"/>
            <a:ext cx="9016111" cy="2000030"/>
            <a:chOff x="836343" y="3726112"/>
            <a:chExt cx="9016111" cy="2000030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905B7222-DAF3-F19E-C1A7-1C4D79FFE19B}"/>
                </a:ext>
              </a:extLst>
            </p:cNvPr>
            <p:cNvSpPr/>
            <p:nvPr/>
          </p:nvSpPr>
          <p:spPr>
            <a:xfrm>
              <a:off x="836343" y="3975884"/>
              <a:ext cx="9016111" cy="1288094"/>
            </a:xfrm>
            <a:prstGeom prst="roundRect">
              <a:avLst>
                <a:gd name="adj" fmla="val 10000"/>
              </a:avLst>
            </a:prstGeom>
            <a:solidFill>
              <a:srgbClr val="F5A700"/>
            </a:solidFill>
          </p:spPr>
          <p:style>
            <a:lnRef idx="0">
              <a:schemeClr val="lt1">
                <a:alpha val="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Rectangle 11" descr="Download">
              <a:extLst>
                <a:ext uri="{FF2B5EF4-FFF2-40B4-BE49-F238E27FC236}">
                  <a16:creationId xmlns:a16="http://schemas.microsoft.com/office/drawing/2014/main" id="{52B177C0-F684-0D29-A337-FCE7FCFAD4D1}"/>
                </a:ext>
              </a:extLst>
            </p:cNvPr>
            <p:cNvSpPr/>
            <p:nvPr/>
          </p:nvSpPr>
          <p:spPr>
            <a:xfrm>
              <a:off x="979154" y="4123379"/>
              <a:ext cx="971095" cy="971095"/>
            </a:xfrm>
            <a:prstGeom prst="rect">
              <a:avLst/>
            </a:prstGeom>
            <a:blipFill>
              <a:blip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bg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B08125A-002D-CB2E-B787-27FCB57348F2}"/>
                </a:ext>
              </a:extLst>
            </p:cNvPr>
            <p:cNvGrpSpPr/>
            <p:nvPr/>
          </p:nvGrpSpPr>
          <p:grpSpPr>
            <a:xfrm>
              <a:off x="1846279" y="3726112"/>
              <a:ext cx="6366845" cy="2000030"/>
              <a:chOff x="1724676" y="1825496"/>
              <a:chExt cx="4944580" cy="200003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E5D7080F-2C3D-F078-FBA5-AA31348802C5}"/>
                  </a:ext>
                </a:extLst>
              </p:cNvPr>
              <p:cNvSpPr/>
              <p:nvPr/>
            </p:nvSpPr>
            <p:spPr>
              <a:xfrm>
                <a:off x="2039300" y="2059899"/>
                <a:ext cx="4629956" cy="1765627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bg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7D54A8D-C853-9226-FA56-1F6DA3429A96}"/>
                  </a:ext>
                </a:extLst>
              </p:cNvPr>
              <p:cNvSpPr txBox="1"/>
              <p:nvPr/>
            </p:nvSpPr>
            <p:spPr>
              <a:xfrm>
                <a:off x="1724676" y="1825496"/>
                <a:ext cx="4629956" cy="176562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bg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86862" tIns="186862" rIns="186862" bIns="186862" numCol="1" spcCol="1270" anchor="ctr" anchorCtr="0">
                <a:noAutofit/>
              </a:bodyPr>
              <a:lstStyle/>
              <a:p>
                <a:pPr marL="0" lvl="0" indent="0" algn="l" defTabSz="1111250">
                  <a:lnSpc>
                    <a:spcPct val="10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GB" sz="2500" kern="1200" dirty="0"/>
                  <a:t>Available to download from Moodle.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248271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Study Time allocation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EB263E-DB1B-4BF3-AB36-E0DA3AAE2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6583" y="2032423"/>
            <a:ext cx="9784080" cy="332104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Study time for the module includes:</a:t>
            </a:r>
            <a:endParaRPr lang="en-GB" sz="28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7517B3A-0E5A-4720-8738-D20CCAFD7F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7439237"/>
              </p:ext>
            </p:extLst>
          </p:nvPr>
        </p:nvGraphicFramePr>
        <p:xfrm>
          <a:off x="1053669" y="2642532"/>
          <a:ext cx="9661133" cy="2628715"/>
        </p:xfrm>
        <a:graphic>
          <a:graphicData uri="http://schemas.openxmlformats.org/drawingml/2006/table">
            <a:tbl>
              <a:tblPr firstRow="1" firstCol="1" bandRow="1"/>
              <a:tblGrid>
                <a:gridCol w="4467262">
                  <a:extLst>
                    <a:ext uri="{9D8B030D-6E8A-4147-A177-3AD203B41FA5}">
                      <a16:colId xmlns:a16="http://schemas.microsoft.com/office/drawing/2014/main" val="3087589907"/>
                    </a:ext>
                  </a:extLst>
                </a:gridCol>
                <a:gridCol w="2138470">
                  <a:extLst>
                    <a:ext uri="{9D8B030D-6E8A-4147-A177-3AD203B41FA5}">
                      <a16:colId xmlns:a16="http://schemas.microsoft.com/office/drawing/2014/main" val="4120261124"/>
                    </a:ext>
                  </a:extLst>
                </a:gridCol>
                <a:gridCol w="3055401">
                  <a:extLst>
                    <a:ext uri="{9D8B030D-6E8A-4147-A177-3AD203B41FA5}">
                      <a16:colId xmlns:a16="http://schemas.microsoft.com/office/drawing/2014/main" val="3077528313"/>
                    </a:ext>
                  </a:extLst>
                </a:gridCol>
              </a:tblGrid>
              <a:tr h="5257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Activity type</a:t>
                      </a:r>
                      <a:endParaRPr lang="en-GB" sz="3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Hours</a:t>
                      </a:r>
                      <a:endParaRPr lang="en-GB" sz="3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Percentage</a:t>
                      </a:r>
                      <a:endParaRPr lang="en-GB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7116647"/>
                  </a:ext>
                </a:extLst>
              </a:tr>
              <a:tr h="5257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Scheduled learning</a:t>
                      </a:r>
                      <a:endParaRPr lang="en-GB" sz="3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endParaRPr lang="en-GB" sz="3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24%</a:t>
                      </a:r>
                      <a:endParaRPr lang="en-GB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71300"/>
                  </a:ext>
                </a:extLst>
              </a:tr>
              <a:tr h="5257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learning</a:t>
                      </a:r>
                      <a:endParaRPr lang="en-GB" sz="3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</a:t>
                      </a:r>
                      <a:endParaRPr lang="en-GB" sz="320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76%</a:t>
                      </a:r>
                      <a:endParaRPr lang="en-GB" sz="3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9671109"/>
                  </a:ext>
                </a:extLst>
              </a:tr>
              <a:tr h="5257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Placement learning</a:t>
                      </a:r>
                      <a:endParaRPr lang="en-GB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GB" sz="3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0%</a:t>
                      </a:r>
                      <a:endParaRPr lang="en-GB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3761568"/>
                  </a:ext>
                </a:extLst>
              </a:tr>
              <a:tr h="5257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</a:t>
                      </a:r>
                      <a:endParaRPr lang="en-GB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</a:t>
                      </a:r>
                      <a:endParaRPr lang="en-GB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en-GB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04131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3E7CDB2-209E-8EA7-BE9E-C962DECB5E65}"/>
              </a:ext>
            </a:extLst>
          </p:cNvPr>
          <p:cNvSpPr txBox="1"/>
          <p:nvPr/>
        </p:nvSpPr>
        <p:spPr>
          <a:xfrm>
            <a:off x="705914" y="5451725"/>
            <a:ext cx="111812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/>
              <a:t>There will be some time in the Lecture/tutorials for you to work on Activities related to the Assignment. But you will need to schedule additional private time to work independently to complete the assignment tasks.</a:t>
            </a:r>
          </a:p>
        </p:txBody>
      </p:sp>
    </p:spTree>
    <p:extLst>
      <p:ext uri="{BB962C8B-B14F-4D97-AF65-F5344CB8AC3E}">
        <p14:creationId xmlns:p14="http://schemas.microsoft.com/office/powerpoint/2010/main" val="23076673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768" y="391268"/>
            <a:ext cx="8874142" cy="1508760"/>
          </a:xfrm>
        </p:spPr>
        <p:txBody>
          <a:bodyPr>
            <a:normAutofit/>
          </a:bodyPr>
          <a:lstStyle/>
          <a:p>
            <a:r>
              <a:rPr lang="en-GB" sz="4400" b="1" dirty="0"/>
              <a:t>Activity: Module document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EB263E-DB1B-4BF3-AB36-E0DA3AAE2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535" y="2186352"/>
            <a:ext cx="10372546" cy="4206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Use a word processor of your choice </a:t>
            </a:r>
            <a:r>
              <a:rPr lang="en-GB" sz="2800" dirty="0"/>
              <a:t>such as MS Word to:</a:t>
            </a:r>
          </a:p>
          <a:p>
            <a:r>
              <a:rPr lang="en-GB" dirty="0"/>
              <a:t>Create a </a:t>
            </a:r>
            <a:r>
              <a:rPr lang="en-GB" b="1" dirty="0"/>
              <a:t>new folder and document </a:t>
            </a:r>
            <a:r>
              <a:rPr lang="en-GB" dirty="0"/>
              <a:t>for this module to save notes and activity answers as we progress through Lecture-tutorial activities related to each assignment task in sequence.</a:t>
            </a:r>
          </a:p>
          <a:p>
            <a:r>
              <a:rPr lang="en-GB" b="1" dirty="0"/>
              <a:t>Title</a:t>
            </a:r>
            <a:r>
              <a:rPr lang="en-GB" dirty="0"/>
              <a:t> the folder and document appropriately, something like: </a:t>
            </a:r>
            <a:r>
              <a:rPr lang="en-GB" b="1" dirty="0"/>
              <a:t>LME</a:t>
            </a:r>
            <a:r>
              <a:rPr lang="en-GB" dirty="0"/>
              <a:t> or </a:t>
            </a:r>
            <a:r>
              <a:rPr lang="en-GB" b="1" dirty="0" err="1"/>
              <a:t>LeadManEthics</a:t>
            </a:r>
            <a:r>
              <a:rPr lang="en-GB" dirty="0"/>
              <a:t>.</a:t>
            </a:r>
          </a:p>
        </p:txBody>
      </p:sp>
      <p:pic>
        <p:nvPicPr>
          <p:cNvPr id="5" name="Graphic 4" descr="Document with solid fill">
            <a:extLst>
              <a:ext uri="{FF2B5EF4-FFF2-40B4-BE49-F238E27FC236}">
                <a16:creationId xmlns:a16="http://schemas.microsoft.com/office/drawing/2014/main" id="{5B3CD979-EFE0-405A-AEC8-BD5563052D0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62459" y="163901"/>
            <a:ext cx="1803479" cy="1803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9322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6E734-D5B4-76ED-4996-CD96BFF6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142" y="621527"/>
            <a:ext cx="10168128" cy="1179576"/>
          </a:xfrm>
        </p:spPr>
        <p:txBody>
          <a:bodyPr/>
          <a:lstStyle/>
          <a:p>
            <a:r>
              <a:rPr lang="en-GB" dirty="0"/>
              <a:t>10min break</a:t>
            </a:r>
          </a:p>
        </p:txBody>
      </p:sp>
    </p:spTree>
    <p:extLst>
      <p:ext uri="{BB962C8B-B14F-4D97-AF65-F5344CB8AC3E}">
        <p14:creationId xmlns:p14="http://schemas.microsoft.com/office/powerpoint/2010/main" val="10802660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5C81F2-56D0-65C0-DFCA-ED72D080B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C7971-DA4A-F74B-AFBC-D9A0B0AFD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446" y="555266"/>
            <a:ext cx="10168128" cy="1179576"/>
          </a:xfrm>
        </p:spPr>
        <p:txBody>
          <a:bodyPr>
            <a:normAutofit/>
          </a:bodyPr>
          <a:lstStyle/>
          <a:p>
            <a:r>
              <a:rPr lang="en-GB" sz="4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Activity: </a:t>
            </a:r>
            <a:r>
              <a:rPr lang="en-GB" sz="4400" b="1" dirty="0"/>
              <a:t>Historical </a:t>
            </a:r>
            <a:r>
              <a:rPr lang="en-GB" sz="4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Leadership</a:t>
            </a:r>
            <a:endParaRPr lang="en-GB" sz="4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69ED9-02B3-536E-0F03-DFA7C9A8A5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126" y="2185519"/>
            <a:ext cx="10757012" cy="289193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Can you think of a </a:t>
            </a:r>
            <a:r>
              <a:rPr lang="en-GB" b="1" dirty="0"/>
              <a:t>Historical</a:t>
            </a:r>
            <a:r>
              <a:rPr lang="en-GB" dirty="0"/>
              <a:t> </a:t>
            </a:r>
            <a:r>
              <a:rPr lang="en-GB" b="1" dirty="0"/>
              <a:t>Leader</a:t>
            </a:r>
            <a:r>
              <a:rPr lang="en-GB" dirty="0"/>
              <a:t> who </a:t>
            </a:r>
            <a:r>
              <a:rPr lang="en-GB" b="1" dirty="0"/>
              <a:t>inspired</a:t>
            </a:r>
            <a:r>
              <a:rPr lang="en-GB" dirty="0"/>
              <a:t> others with good values?</a:t>
            </a:r>
          </a:p>
          <a:p>
            <a:pPr marL="457200" lvl="1" indent="0">
              <a:buNone/>
            </a:pPr>
            <a:r>
              <a:rPr lang="en-GB" dirty="0"/>
              <a:t>* If needed: Research to consider some examples &amp; choose one you like.</a:t>
            </a:r>
            <a:endParaRPr lang="en-GB" b="1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When asked share your answer? 1/2 students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6B2563A3-71ED-8D9A-30D9-4CD96B3712A6}"/>
              </a:ext>
            </a:extLst>
          </p:cNvPr>
          <p:cNvGrpSpPr/>
          <p:nvPr/>
        </p:nvGrpSpPr>
        <p:grpSpPr>
          <a:xfrm>
            <a:off x="1135446" y="5010740"/>
            <a:ext cx="9703544" cy="1034781"/>
            <a:chOff x="367069" y="4636008"/>
            <a:chExt cx="9703544" cy="1034781"/>
          </a:xfrm>
        </p:grpSpPr>
        <p:pic>
          <p:nvPicPr>
            <p:cNvPr id="6" name="Graphic 5" descr="Internet with solid fill">
              <a:extLst>
                <a:ext uri="{FF2B5EF4-FFF2-40B4-BE49-F238E27FC236}">
                  <a16:creationId xmlns:a16="http://schemas.microsoft.com/office/drawing/2014/main" id="{C9B89932-D43C-6EB2-6A77-7FDBDA1217C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367069" y="4730292"/>
              <a:ext cx="914400" cy="914400"/>
            </a:xfrm>
            <a:prstGeom prst="rect">
              <a:avLst/>
            </a:prstGeom>
          </p:spPr>
        </p:pic>
        <p:pic>
          <p:nvPicPr>
            <p:cNvPr id="10" name="Graphic 9" descr="Wind Turbines outline">
              <a:extLst>
                <a:ext uri="{FF2B5EF4-FFF2-40B4-BE49-F238E27FC236}">
                  <a16:creationId xmlns:a16="http://schemas.microsoft.com/office/drawing/2014/main" id="{3EE73D99-3A8E-4020-A1D5-C6439981E7C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156213" y="4636008"/>
              <a:ext cx="914400" cy="982104"/>
            </a:xfrm>
            <a:prstGeom prst="rect">
              <a:avLst/>
            </a:prstGeom>
          </p:spPr>
        </p:pic>
        <p:pic>
          <p:nvPicPr>
            <p:cNvPr id="12" name="Graphic 11" descr="Solar Panels outline">
              <a:extLst>
                <a:ext uri="{FF2B5EF4-FFF2-40B4-BE49-F238E27FC236}">
                  <a16:creationId xmlns:a16="http://schemas.microsoft.com/office/drawing/2014/main" id="{C47EDAD3-381C-A16C-5BA0-0C276E2D6B9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075765" y="4703712"/>
              <a:ext cx="914400" cy="914400"/>
            </a:xfrm>
            <a:prstGeom prst="rect">
              <a:avLst/>
            </a:prstGeom>
          </p:spPr>
        </p:pic>
        <p:pic>
          <p:nvPicPr>
            <p:cNvPr id="14" name="Graphic 13" descr="Eye Scan with solid fill">
              <a:extLst>
                <a:ext uri="{FF2B5EF4-FFF2-40B4-BE49-F238E27FC236}">
                  <a16:creationId xmlns:a16="http://schemas.microsoft.com/office/drawing/2014/main" id="{811AB72E-D039-796E-D0CE-97931DE712A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117081" y="4756043"/>
              <a:ext cx="914400" cy="914400"/>
            </a:xfrm>
            <a:prstGeom prst="rect">
              <a:avLst/>
            </a:prstGeom>
          </p:spPr>
        </p:pic>
        <p:pic>
          <p:nvPicPr>
            <p:cNvPr id="16" name="Graphic 15" descr="Ui Ux with solid fill">
              <a:extLst>
                <a:ext uri="{FF2B5EF4-FFF2-40B4-BE49-F238E27FC236}">
                  <a16:creationId xmlns:a16="http://schemas.microsoft.com/office/drawing/2014/main" id="{22C29EE5-6169-0840-8C0D-3397A03D72C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358382" y="4756389"/>
              <a:ext cx="914400" cy="914400"/>
            </a:xfrm>
            <a:prstGeom prst="rect">
              <a:avLst/>
            </a:prstGeom>
          </p:spPr>
        </p:pic>
        <p:pic>
          <p:nvPicPr>
            <p:cNvPr id="18" name="Graphic 17" descr="Internet Of Things outline">
              <a:extLst>
                <a:ext uri="{FF2B5EF4-FFF2-40B4-BE49-F238E27FC236}">
                  <a16:creationId xmlns:a16="http://schemas.microsoft.com/office/drawing/2014/main" id="{A37FEFCE-F3B0-D445-8C00-49379E73107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211463" y="4756043"/>
              <a:ext cx="914400" cy="914400"/>
            </a:xfrm>
            <a:prstGeom prst="rect">
              <a:avLst/>
            </a:prstGeom>
          </p:spPr>
        </p:pic>
        <p:pic>
          <p:nvPicPr>
            <p:cNvPr id="20" name="Graphic 19" descr="Programmer male with solid fill">
              <a:extLst>
                <a:ext uri="{FF2B5EF4-FFF2-40B4-BE49-F238E27FC236}">
                  <a16:creationId xmlns:a16="http://schemas.microsoft.com/office/drawing/2014/main" id="{03E20CED-0428-3E2E-C711-C5CB105B8BB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329597" y="4703712"/>
              <a:ext cx="914400" cy="914400"/>
            </a:xfrm>
            <a:prstGeom prst="rect">
              <a:avLst/>
            </a:prstGeom>
          </p:spPr>
        </p:pic>
        <p:pic>
          <p:nvPicPr>
            <p:cNvPr id="22" name="Graphic 21" descr="Programmer female with solid fill">
              <a:extLst>
                <a:ext uri="{FF2B5EF4-FFF2-40B4-BE49-F238E27FC236}">
                  <a16:creationId xmlns:a16="http://schemas.microsoft.com/office/drawing/2014/main" id="{36F2DBBB-ADCA-2DD2-E722-34A803F9AC2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158397" y="4730292"/>
              <a:ext cx="914400" cy="914400"/>
            </a:xfrm>
            <a:prstGeom prst="rect">
              <a:avLst/>
            </a:prstGeom>
          </p:spPr>
        </p:pic>
        <p:pic>
          <p:nvPicPr>
            <p:cNvPr id="24" name="Graphic 23" descr="Online Network with solid fill">
              <a:extLst>
                <a:ext uri="{FF2B5EF4-FFF2-40B4-BE49-F238E27FC236}">
                  <a16:creationId xmlns:a16="http://schemas.microsoft.com/office/drawing/2014/main" id="{E48DC31C-B8A7-2439-C0FA-C91829E79DC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385052" y="4756043"/>
              <a:ext cx="914400" cy="914400"/>
            </a:xfrm>
            <a:prstGeom prst="rect">
              <a:avLst/>
            </a:prstGeom>
          </p:spPr>
        </p:pic>
        <p:pic>
          <p:nvPicPr>
            <p:cNvPr id="26" name="Graphic 25" descr="Online meeting outline">
              <a:extLst>
                <a:ext uri="{FF2B5EF4-FFF2-40B4-BE49-F238E27FC236}">
                  <a16:creationId xmlns:a16="http://schemas.microsoft.com/office/drawing/2014/main" id="{B939C9E8-B982-1340-E6CF-BBABB954084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453070" y="4730292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505475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17229-A999-0F05-15DC-459D9E1A16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754A0-72A0-9E63-3FD9-DF90D1DCC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Activity: </a:t>
            </a:r>
            <a:r>
              <a:rPr lang="en-GB" sz="4400" b="1" dirty="0"/>
              <a:t>Contemporary </a:t>
            </a:r>
            <a:r>
              <a:rPr lang="en-GB" sz="4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Leadership</a:t>
            </a:r>
            <a:endParaRPr lang="en-GB" sz="4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B2A7F-7378-9158-D295-42FAB64FC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0320" y="2168780"/>
            <a:ext cx="10920984" cy="302912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Can you think of/find a </a:t>
            </a:r>
            <a:r>
              <a:rPr lang="en-GB" b="1" dirty="0"/>
              <a:t>Contemporary</a:t>
            </a:r>
            <a:r>
              <a:rPr lang="en-GB" dirty="0"/>
              <a:t> </a:t>
            </a:r>
            <a:r>
              <a:rPr lang="en-GB" b="1" dirty="0"/>
              <a:t>Tech</a:t>
            </a:r>
            <a:r>
              <a:rPr lang="en-GB" dirty="0"/>
              <a:t> </a:t>
            </a:r>
            <a:r>
              <a:rPr lang="en-GB" b="1" dirty="0"/>
              <a:t>Leader</a:t>
            </a:r>
            <a:r>
              <a:rPr lang="en-GB" dirty="0"/>
              <a:t> who inspires others and has good values? Perhaps a Leader/CEO of a Games/Animation/Tech Company.</a:t>
            </a:r>
          </a:p>
          <a:p>
            <a:pPr marL="457200" lvl="1" indent="0">
              <a:buNone/>
            </a:pPr>
            <a:r>
              <a:rPr lang="en-GB" dirty="0"/>
              <a:t>* If needed: Research to consider some examples &amp; choose one you like.</a:t>
            </a:r>
            <a:endParaRPr lang="en-GB" b="1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When asked share your answer? 1/2 students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33E0487-0212-6F90-90E7-6897278F203A}"/>
              </a:ext>
            </a:extLst>
          </p:cNvPr>
          <p:cNvGrpSpPr/>
          <p:nvPr/>
        </p:nvGrpSpPr>
        <p:grpSpPr>
          <a:xfrm>
            <a:off x="1244228" y="5129785"/>
            <a:ext cx="9703544" cy="1034781"/>
            <a:chOff x="367069" y="4636008"/>
            <a:chExt cx="9703544" cy="1034781"/>
          </a:xfrm>
        </p:grpSpPr>
        <p:pic>
          <p:nvPicPr>
            <p:cNvPr id="6" name="Graphic 5" descr="Internet with solid fill">
              <a:extLst>
                <a:ext uri="{FF2B5EF4-FFF2-40B4-BE49-F238E27FC236}">
                  <a16:creationId xmlns:a16="http://schemas.microsoft.com/office/drawing/2014/main" id="{01E98751-02DF-B412-CD1A-0FF4FCABB11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367069" y="4730292"/>
              <a:ext cx="914400" cy="914400"/>
            </a:xfrm>
            <a:prstGeom prst="rect">
              <a:avLst/>
            </a:prstGeom>
          </p:spPr>
        </p:pic>
        <p:pic>
          <p:nvPicPr>
            <p:cNvPr id="10" name="Graphic 9" descr="Wind Turbines outline">
              <a:extLst>
                <a:ext uri="{FF2B5EF4-FFF2-40B4-BE49-F238E27FC236}">
                  <a16:creationId xmlns:a16="http://schemas.microsoft.com/office/drawing/2014/main" id="{35011FF9-4876-2050-38F5-F21FC58E5B9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156213" y="4636008"/>
              <a:ext cx="914400" cy="982104"/>
            </a:xfrm>
            <a:prstGeom prst="rect">
              <a:avLst/>
            </a:prstGeom>
          </p:spPr>
        </p:pic>
        <p:pic>
          <p:nvPicPr>
            <p:cNvPr id="12" name="Graphic 11" descr="Solar Panels outline">
              <a:extLst>
                <a:ext uri="{FF2B5EF4-FFF2-40B4-BE49-F238E27FC236}">
                  <a16:creationId xmlns:a16="http://schemas.microsoft.com/office/drawing/2014/main" id="{DB67A79F-A8BD-6F96-82C3-F6D3673EA5A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075765" y="4703712"/>
              <a:ext cx="914400" cy="914400"/>
            </a:xfrm>
            <a:prstGeom prst="rect">
              <a:avLst/>
            </a:prstGeom>
          </p:spPr>
        </p:pic>
        <p:pic>
          <p:nvPicPr>
            <p:cNvPr id="14" name="Graphic 13" descr="Eye Scan with solid fill">
              <a:extLst>
                <a:ext uri="{FF2B5EF4-FFF2-40B4-BE49-F238E27FC236}">
                  <a16:creationId xmlns:a16="http://schemas.microsoft.com/office/drawing/2014/main" id="{B94309C3-AB98-0513-6E15-59BDA19E8A6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117081" y="4756043"/>
              <a:ext cx="914400" cy="914400"/>
            </a:xfrm>
            <a:prstGeom prst="rect">
              <a:avLst/>
            </a:prstGeom>
          </p:spPr>
        </p:pic>
        <p:pic>
          <p:nvPicPr>
            <p:cNvPr id="16" name="Graphic 15" descr="Ui Ux with solid fill">
              <a:extLst>
                <a:ext uri="{FF2B5EF4-FFF2-40B4-BE49-F238E27FC236}">
                  <a16:creationId xmlns:a16="http://schemas.microsoft.com/office/drawing/2014/main" id="{922FAC7C-22BF-EF33-8695-08A31B0514D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358382" y="4756389"/>
              <a:ext cx="914400" cy="914400"/>
            </a:xfrm>
            <a:prstGeom prst="rect">
              <a:avLst/>
            </a:prstGeom>
          </p:spPr>
        </p:pic>
        <p:pic>
          <p:nvPicPr>
            <p:cNvPr id="18" name="Graphic 17" descr="Internet Of Things outline">
              <a:extLst>
                <a:ext uri="{FF2B5EF4-FFF2-40B4-BE49-F238E27FC236}">
                  <a16:creationId xmlns:a16="http://schemas.microsoft.com/office/drawing/2014/main" id="{99190BFA-CD6C-E7C3-0092-646AFD8A5D7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211463" y="4756043"/>
              <a:ext cx="914400" cy="914400"/>
            </a:xfrm>
            <a:prstGeom prst="rect">
              <a:avLst/>
            </a:prstGeom>
          </p:spPr>
        </p:pic>
        <p:pic>
          <p:nvPicPr>
            <p:cNvPr id="20" name="Graphic 19" descr="Programmer male with solid fill">
              <a:extLst>
                <a:ext uri="{FF2B5EF4-FFF2-40B4-BE49-F238E27FC236}">
                  <a16:creationId xmlns:a16="http://schemas.microsoft.com/office/drawing/2014/main" id="{ADB3FC53-D5C9-A8F5-5AF7-AF4390FACFF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329597" y="4703712"/>
              <a:ext cx="914400" cy="914400"/>
            </a:xfrm>
            <a:prstGeom prst="rect">
              <a:avLst/>
            </a:prstGeom>
          </p:spPr>
        </p:pic>
        <p:pic>
          <p:nvPicPr>
            <p:cNvPr id="22" name="Graphic 21" descr="Programmer female with solid fill">
              <a:extLst>
                <a:ext uri="{FF2B5EF4-FFF2-40B4-BE49-F238E27FC236}">
                  <a16:creationId xmlns:a16="http://schemas.microsoft.com/office/drawing/2014/main" id="{C2054D3A-AE9F-29D3-D361-D4A48A6C1C3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158397" y="4730292"/>
              <a:ext cx="914400" cy="914400"/>
            </a:xfrm>
            <a:prstGeom prst="rect">
              <a:avLst/>
            </a:prstGeom>
          </p:spPr>
        </p:pic>
        <p:pic>
          <p:nvPicPr>
            <p:cNvPr id="24" name="Graphic 23" descr="Online Network with solid fill">
              <a:extLst>
                <a:ext uri="{FF2B5EF4-FFF2-40B4-BE49-F238E27FC236}">
                  <a16:creationId xmlns:a16="http://schemas.microsoft.com/office/drawing/2014/main" id="{E2752F93-C439-A2EB-20C0-830925A33D7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385052" y="4756043"/>
              <a:ext cx="914400" cy="914400"/>
            </a:xfrm>
            <a:prstGeom prst="rect">
              <a:avLst/>
            </a:prstGeom>
          </p:spPr>
        </p:pic>
        <p:pic>
          <p:nvPicPr>
            <p:cNvPr id="26" name="Graphic 25" descr="Online meeting outline">
              <a:extLst>
                <a:ext uri="{FF2B5EF4-FFF2-40B4-BE49-F238E27FC236}">
                  <a16:creationId xmlns:a16="http://schemas.microsoft.com/office/drawing/2014/main" id="{9AC65360-E568-E9CB-B88B-C5F5C7F213A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453070" y="4730292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790601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BC781-14B4-8BAF-AEE6-AAFD1EEB0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766" y="562356"/>
            <a:ext cx="11022651" cy="1179576"/>
          </a:xfrm>
        </p:spPr>
        <p:txBody>
          <a:bodyPr>
            <a:normAutofit/>
          </a:bodyPr>
          <a:lstStyle/>
          <a:p>
            <a:r>
              <a:rPr lang="en-GB" sz="4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Activity: Leadership, Management &amp; Ethics</a:t>
            </a:r>
            <a:endParaRPr lang="en-GB" sz="4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3F2C1-3E33-6E04-DEA3-C37059829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3289" y="2357885"/>
            <a:ext cx="10605980" cy="259943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Research and document a definition </a:t>
            </a:r>
            <a:r>
              <a:rPr lang="en-GB" b="1" dirty="0"/>
              <a:t>for ‘</a:t>
            </a:r>
            <a:r>
              <a:rPr lang="en-GB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Leadership, Management &amp; Ethics’</a:t>
            </a:r>
            <a:r>
              <a:rPr lang="en-GB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When asked share your answer? 1/2 students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190A2C2-0E12-7C21-5861-48D69E4BD8FE}"/>
              </a:ext>
            </a:extLst>
          </p:cNvPr>
          <p:cNvGrpSpPr/>
          <p:nvPr/>
        </p:nvGrpSpPr>
        <p:grpSpPr>
          <a:xfrm>
            <a:off x="1244228" y="5129785"/>
            <a:ext cx="9703544" cy="1034781"/>
            <a:chOff x="367069" y="4636008"/>
            <a:chExt cx="9703544" cy="1034781"/>
          </a:xfrm>
        </p:grpSpPr>
        <p:pic>
          <p:nvPicPr>
            <p:cNvPr id="6" name="Graphic 5" descr="Internet with solid fill">
              <a:extLst>
                <a:ext uri="{FF2B5EF4-FFF2-40B4-BE49-F238E27FC236}">
                  <a16:creationId xmlns:a16="http://schemas.microsoft.com/office/drawing/2014/main" id="{F33DF8EB-5227-1457-8455-6AF261A047D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367069" y="4730292"/>
              <a:ext cx="914400" cy="914400"/>
            </a:xfrm>
            <a:prstGeom prst="rect">
              <a:avLst/>
            </a:prstGeom>
          </p:spPr>
        </p:pic>
        <p:pic>
          <p:nvPicPr>
            <p:cNvPr id="10" name="Graphic 9" descr="Wind Turbines outline">
              <a:extLst>
                <a:ext uri="{FF2B5EF4-FFF2-40B4-BE49-F238E27FC236}">
                  <a16:creationId xmlns:a16="http://schemas.microsoft.com/office/drawing/2014/main" id="{1C37B53F-FCC6-A4D1-BDB2-1D117D13C1D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156213" y="4636008"/>
              <a:ext cx="914400" cy="982104"/>
            </a:xfrm>
            <a:prstGeom prst="rect">
              <a:avLst/>
            </a:prstGeom>
          </p:spPr>
        </p:pic>
        <p:pic>
          <p:nvPicPr>
            <p:cNvPr id="12" name="Graphic 11" descr="Solar Panels outline">
              <a:extLst>
                <a:ext uri="{FF2B5EF4-FFF2-40B4-BE49-F238E27FC236}">
                  <a16:creationId xmlns:a16="http://schemas.microsoft.com/office/drawing/2014/main" id="{56DA415C-F241-98DF-D8E9-147232D110D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075765" y="4703712"/>
              <a:ext cx="914400" cy="914400"/>
            </a:xfrm>
            <a:prstGeom prst="rect">
              <a:avLst/>
            </a:prstGeom>
          </p:spPr>
        </p:pic>
        <p:pic>
          <p:nvPicPr>
            <p:cNvPr id="14" name="Graphic 13" descr="Eye Scan with solid fill">
              <a:extLst>
                <a:ext uri="{FF2B5EF4-FFF2-40B4-BE49-F238E27FC236}">
                  <a16:creationId xmlns:a16="http://schemas.microsoft.com/office/drawing/2014/main" id="{99FD0F3C-A281-0109-3939-5CD222451AC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117081" y="4756043"/>
              <a:ext cx="914400" cy="914400"/>
            </a:xfrm>
            <a:prstGeom prst="rect">
              <a:avLst/>
            </a:prstGeom>
          </p:spPr>
        </p:pic>
        <p:pic>
          <p:nvPicPr>
            <p:cNvPr id="16" name="Graphic 15" descr="Ui Ux with solid fill">
              <a:extLst>
                <a:ext uri="{FF2B5EF4-FFF2-40B4-BE49-F238E27FC236}">
                  <a16:creationId xmlns:a16="http://schemas.microsoft.com/office/drawing/2014/main" id="{37294107-1EA9-EFA9-77E0-F2BAF5E249E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358382" y="4756389"/>
              <a:ext cx="914400" cy="914400"/>
            </a:xfrm>
            <a:prstGeom prst="rect">
              <a:avLst/>
            </a:prstGeom>
          </p:spPr>
        </p:pic>
        <p:pic>
          <p:nvPicPr>
            <p:cNvPr id="18" name="Graphic 17" descr="Internet Of Things outline">
              <a:extLst>
                <a:ext uri="{FF2B5EF4-FFF2-40B4-BE49-F238E27FC236}">
                  <a16:creationId xmlns:a16="http://schemas.microsoft.com/office/drawing/2014/main" id="{A13E8B77-81F7-3682-25EA-36437941252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211463" y="4756043"/>
              <a:ext cx="914400" cy="914400"/>
            </a:xfrm>
            <a:prstGeom prst="rect">
              <a:avLst/>
            </a:prstGeom>
          </p:spPr>
        </p:pic>
        <p:pic>
          <p:nvPicPr>
            <p:cNvPr id="20" name="Graphic 19" descr="Programmer male with solid fill">
              <a:extLst>
                <a:ext uri="{FF2B5EF4-FFF2-40B4-BE49-F238E27FC236}">
                  <a16:creationId xmlns:a16="http://schemas.microsoft.com/office/drawing/2014/main" id="{C0B36964-0896-AE5F-DDE2-28C7338FFF8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329597" y="4703712"/>
              <a:ext cx="914400" cy="914400"/>
            </a:xfrm>
            <a:prstGeom prst="rect">
              <a:avLst/>
            </a:prstGeom>
          </p:spPr>
        </p:pic>
        <p:pic>
          <p:nvPicPr>
            <p:cNvPr id="22" name="Graphic 21" descr="Programmer female with solid fill">
              <a:extLst>
                <a:ext uri="{FF2B5EF4-FFF2-40B4-BE49-F238E27FC236}">
                  <a16:creationId xmlns:a16="http://schemas.microsoft.com/office/drawing/2014/main" id="{9A2F099E-DAB2-F170-96F1-A7FE45F59AD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158397" y="4730292"/>
              <a:ext cx="914400" cy="914400"/>
            </a:xfrm>
            <a:prstGeom prst="rect">
              <a:avLst/>
            </a:prstGeom>
          </p:spPr>
        </p:pic>
        <p:pic>
          <p:nvPicPr>
            <p:cNvPr id="24" name="Graphic 23" descr="Online Network with solid fill">
              <a:extLst>
                <a:ext uri="{FF2B5EF4-FFF2-40B4-BE49-F238E27FC236}">
                  <a16:creationId xmlns:a16="http://schemas.microsoft.com/office/drawing/2014/main" id="{0FAEA21A-CA8D-A07B-C3B3-972CCA9E336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385052" y="4756043"/>
              <a:ext cx="914400" cy="914400"/>
            </a:xfrm>
            <a:prstGeom prst="rect">
              <a:avLst/>
            </a:prstGeom>
          </p:spPr>
        </p:pic>
        <p:pic>
          <p:nvPicPr>
            <p:cNvPr id="26" name="Graphic 25" descr="Online meeting outline">
              <a:extLst>
                <a:ext uri="{FF2B5EF4-FFF2-40B4-BE49-F238E27FC236}">
                  <a16:creationId xmlns:a16="http://schemas.microsoft.com/office/drawing/2014/main" id="{A88D4522-014C-2678-50D0-CF7D12D558B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453070" y="4730292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395713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5661E9-2D24-9E38-D3D1-446C49F2A2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52303-A0DC-BAF4-C969-CCC306D82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6907" y="561892"/>
            <a:ext cx="10168128" cy="1179576"/>
          </a:xfrm>
        </p:spPr>
        <p:txBody>
          <a:bodyPr>
            <a:normAutofit/>
          </a:bodyPr>
          <a:lstStyle/>
          <a:p>
            <a:r>
              <a:rPr lang="en-GB" sz="4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Activity: Tech industry &amp; LME</a:t>
            </a:r>
            <a:endParaRPr lang="en-GB" sz="4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D4DCF-D553-64B5-2FD3-E14839734B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126" y="2185519"/>
            <a:ext cx="10757012" cy="28919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Research and document an answer?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What Leadership &amp; Management styles are used at </a:t>
            </a:r>
            <a:r>
              <a:rPr lang="en-GB" b="1" dirty="0"/>
              <a:t>Apple, Microsoft, Google &amp; Amazon</a:t>
            </a:r>
            <a:r>
              <a:rPr lang="en-GB" dirty="0"/>
              <a:t>?</a:t>
            </a:r>
          </a:p>
          <a:p>
            <a:r>
              <a:rPr lang="en-GB" dirty="0"/>
              <a:t>When asked share your answer? 1/2 students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9B5DC4FB-44F8-E053-B0E3-5BD05C426277}"/>
              </a:ext>
            </a:extLst>
          </p:cNvPr>
          <p:cNvGrpSpPr/>
          <p:nvPr/>
        </p:nvGrpSpPr>
        <p:grpSpPr>
          <a:xfrm>
            <a:off x="1244228" y="5129785"/>
            <a:ext cx="9703544" cy="1034781"/>
            <a:chOff x="367069" y="4636008"/>
            <a:chExt cx="9703544" cy="1034781"/>
          </a:xfrm>
        </p:grpSpPr>
        <p:pic>
          <p:nvPicPr>
            <p:cNvPr id="6" name="Graphic 5" descr="Internet with solid fill">
              <a:extLst>
                <a:ext uri="{FF2B5EF4-FFF2-40B4-BE49-F238E27FC236}">
                  <a16:creationId xmlns:a16="http://schemas.microsoft.com/office/drawing/2014/main" id="{A5503586-D850-2143-674F-F893FCEF7FF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367069" y="4730292"/>
              <a:ext cx="914400" cy="914400"/>
            </a:xfrm>
            <a:prstGeom prst="rect">
              <a:avLst/>
            </a:prstGeom>
          </p:spPr>
        </p:pic>
        <p:pic>
          <p:nvPicPr>
            <p:cNvPr id="10" name="Graphic 9" descr="Wind Turbines outline">
              <a:extLst>
                <a:ext uri="{FF2B5EF4-FFF2-40B4-BE49-F238E27FC236}">
                  <a16:creationId xmlns:a16="http://schemas.microsoft.com/office/drawing/2014/main" id="{11A1FACA-6AE0-C0E9-3CC1-E93D1AC0B63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156213" y="4636008"/>
              <a:ext cx="914400" cy="982104"/>
            </a:xfrm>
            <a:prstGeom prst="rect">
              <a:avLst/>
            </a:prstGeom>
          </p:spPr>
        </p:pic>
        <p:pic>
          <p:nvPicPr>
            <p:cNvPr id="12" name="Graphic 11" descr="Solar Panels outline">
              <a:extLst>
                <a:ext uri="{FF2B5EF4-FFF2-40B4-BE49-F238E27FC236}">
                  <a16:creationId xmlns:a16="http://schemas.microsoft.com/office/drawing/2014/main" id="{B0F5C933-E939-748F-0C67-EDD0A2D414E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075765" y="4703712"/>
              <a:ext cx="914400" cy="914400"/>
            </a:xfrm>
            <a:prstGeom prst="rect">
              <a:avLst/>
            </a:prstGeom>
          </p:spPr>
        </p:pic>
        <p:pic>
          <p:nvPicPr>
            <p:cNvPr id="14" name="Graphic 13" descr="Eye Scan with solid fill">
              <a:extLst>
                <a:ext uri="{FF2B5EF4-FFF2-40B4-BE49-F238E27FC236}">
                  <a16:creationId xmlns:a16="http://schemas.microsoft.com/office/drawing/2014/main" id="{8814B0A9-CD7A-96B6-9615-0E5BBD5B964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117081" y="4756043"/>
              <a:ext cx="914400" cy="914400"/>
            </a:xfrm>
            <a:prstGeom prst="rect">
              <a:avLst/>
            </a:prstGeom>
          </p:spPr>
        </p:pic>
        <p:pic>
          <p:nvPicPr>
            <p:cNvPr id="16" name="Graphic 15" descr="Ui Ux with solid fill">
              <a:extLst>
                <a:ext uri="{FF2B5EF4-FFF2-40B4-BE49-F238E27FC236}">
                  <a16:creationId xmlns:a16="http://schemas.microsoft.com/office/drawing/2014/main" id="{695EC691-9E9F-A6B8-0AC0-58C7CBFEACD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358382" y="4756389"/>
              <a:ext cx="914400" cy="914400"/>
            </a:xfrm>
            <a:prstGeom prst="rect">
              <a:avLst/>
            </a:prstGeom>
          </p:spPr>
        </p:pic>
        <p:pic>
          <p:nvPicPr>
            <p:cNvPr id="18" name="Graphic 17" descr="Internet Of Things outline">
              <a:extLst>
                <a:ext uri="{FF2B5EF4-FFF2-40B4-BE49-F238E27FC236}">
                  <a16:creationId xmlns:a16="http://schemas.microsoft.com/office/drawing/2014/main" id="{4DF05CE4-EB21-EF2B-5BDD-B5E67690057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211463" y="4756043"/>
              <a:ext cx="914400" cy="914400"/>
            </a:xfrm>
            <a:prstGeom prst="rect">
              <a:avLst/>
            </a:prstGeom>
          </p:spPr>
        </p:pic>
        <p:pic>
          <p:nvPicPr>
            <p:cNvPr id="20" name="Graphic 19" descr="Programmer male with solid fill">
              <a:extLst>
                <a:ext uri="{FF2B5EF4-FFF2-40B4-BE49-F238E27FC236}">
                  <a16:creationId xmlns:a16="http://schemas.microsoft.com/office/drawing/2014/main" id="{CF55C642-733E-7FDC-E354-E71D6C0F870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329597" y="4703712"/>
              <a:ext cx="914400" cy="914400"/>
            </a:xfrm>
            <a:prstGeom prst="rect">
              <a:avLst/>
            </a:prstGeom>
          </p:spPr>
        </p:pic>
        <p:pic>
          <p:nvPicPr>
            <p:cNvPr id="22" name="Graphic 21" descr="Programmer female with solid fill">
              <a:extLst>
                <a:ext uri="{FF2B5EF4-FFF2-40B4-BE49-F238E27FC236}">
                  <a16:creationId xmlns:a16="http://schemas.microsoft.com/office/drawing/2014/main" id="{0C64A73B-B412-A5B8-E394-33AD944EE3C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158397" y="4730292"/>
              <a:ext cx="914400" cy="914400"/>
            </a:xfrm>
            <a:prstGeom prst="rect">
              <a:avLst/>
            </a:prstGeom>
          </p:spPr>
        </p:pic>
        <p:pic>
          <p:nvPicPr>
            <p:cNvPr id="24" name="Graphic 23" descr="Online Network with solid fill">
              <a:extLst>
                <a:ext uri="{FF2B5EF4-FFF2-40B4-BE49-F238E27FC236}">
                  <a16:creationId xmlns:a16="http://schemas.microsoft.com/office/drawing/2014/main" id="{50D64568-E0D0-6F28-9097-BA074CAB82E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385052" y="4756043"/>
              <a:ext cx="914400" cy="914400"/>
            </a:xfrm>
            <a:prstGeom prst="rect">
              <a:avLst/>
            </a:prstGeom>
          </p:spPr>
        </p:pic>
        <p:pic>
          <p:nvPicPr>
            <p:cNvPr id="26" name="Graphic 25" descr="Online meeting outline">
              <a:extLst>
                <a:ext uri="{FF2B5EF4-FFF2-40B4-BE49-F238E27FC236}">
                  <a16:creationId xmlns:a16="http://schemas.microsoft.com/office/drawing/2014/main" id="{0C31BAF2-D924-D01D-68D6-1DCE528A0EF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453070" y="4730292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04137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2507FA-4721-6B05-B56F-E0CEF7950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817B6-F2B9-D3D7-F0D2-FE0FEADAC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6907" y="561892"/>
            <a:ext cx="10168128" cy="1179576"/>
          </a:xfrm>
        </p:spPr>
        <p:txBody>
          <a:bodyPr>
            <a:normAutofit/>
          </a:bodyPr>
          <a:lstStyle/>
          <a:p>
            <a:r>
              <a:rPr lang="en-GB" sz="4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Activity: Animation industry &amp; LME</a:t>
            </a:r>
            <a:endParaRPr lang="en-GB" sz="4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4BF06B-84E3-34B4-86E0-01E8F1913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126" y="2185519"/>
            <a:ext cx="10757012" cy="28919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Research and document an answer?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What Leadership &amp; Management styles are used at Animation companies such as </a:t>
            </a:r>
            <a:r>
              <a:rPr lang="en-GB" b="1" dirty="0"/>
              <a:t>Pixar, Walt Disney, DreamWorks Animation &amp; Leading Anime Studios</a:t>
            </a:r>
            <a:r>
              <a:rPr lang="en-GB" dirty="0"/>
              <a:t>?</a:t>
            </a:r>
          </a:p>
          <a:p>
            <a:r>
              <a:rPr lang="en-GB" dirty="0"/>
              <a:t>When asked share your answer? 1/2 students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CF3F08A4-285D-C8B5-C472-95B88233A045}"/>
              </a:ext>
            </a:extLst>
          </p:cNvPr>
          <p:cNvGrpSpPr/>
          <p:nvPr/>
        </p:nvGrpSpPr>
        <p:grpSpPr>
          <a:xfrm>
            <a:off x="1244228" y="5129785"/>
            <a:ext cx="9703544" cy="1034781"/>
            <a:chOff x="367069" y="4636008"/>
            <a:chExt cx="9703544" cy="1034781"/>
          </a:xfrm>
        </p:grpSpPr>
        <p:pic>
          <p:nvPicPr>
            <p:cNvPr id="6" name="Graphic 5" descr="Internet with solid fill">
              <a:extLst>
                <a:ext uri="{FF2B5EF4-FFF2-40B4-BE49-F238E27FC236}">
                  <a16:creationId xmlns:a16="http://schemas.microsoft.com/office/drawing/2014/main" id="{5AD7F2D6-9E6E-AA13-F9BC-6CBC7E59BEB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367069" y="4730292"/>
              <a:ext cx="914400" cy="914400"/>
            </a:xfrm>
            <a:prstGeom prst="rect">
              <a:avLst/>
            </a:prstGeom>
          </p:spPr>
        </p:pic>
        <p:pic>
          <p:nvPicPr>
            <p:cNvPr id="10" name="Graphic 9" descr="Wind Turbines outline">
              <a:extLst>
                <a:ext uri="{FF2B5EF4-FFF2-40B4-BE49-F238E27FC236}">
                  <a16:creationId xmlns:a16="http://schemas.microsoft.com/office/drawing/2014/main" id="{7AA43811-619B-E06E-BF77-3911FE6B558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156213" y="4636008"/>
              <a:ext cx="914400" cy="982104"/>
            </a:xfrm>
            <a:prstGeom prst="rect">
              <a:avLst/>
            </a:prstGeom>
          </p:spPr>
        </p:pic>
        <p:pic>
          <p:nvPicPr>
            <p:cNvPr id="12" name="Graphic 11" descr="Solar Panels outline">
              <a:extLst>
                <a:ext uri="{FF2B5EF4-FFF2-40B4-BE49-F238E27FC236}">
                  <a16:creationId xmlns:a16="http://schemas.microsoft.com/office/drawing/2014/main" id="{99359323-D129-0848-4256-3DED6691F9E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075765" y="4703712"/>
              <a:ext cx="914400" cy="914400"/>
            </a:xfrm>
            <a:prstGeom prst="rect">
              <a:avLst/>
            </a:prstGeom>
          </p:spPr>
        </p:pic>
        <p:pic>
          <p:nvPicPr>
            <p:cNvPr id="14" name="Graphic 13" descr="Eye Scan with solid fill">
              <a:extLst>
                <a:ext uri="{FF2B5EF4-FFF2-40B4-BE49-F238E27FC236}">
                  <a16:creationId xmlns:a16="http://schemas.microsoft.com/office/drawing/2014/main" id="{8CBBD8B5-A4C5-042B-CD60-6B51A973F55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117081" y="4756043"/>
              <a:ext cx="914400" cy="914400"/>
            </a:xfrm>
            <a:prstGeom prst="rect">
              <a:avLst/>
            </a:prstGeom>
          </p:spPr>
        </p:pic>
        <p:pic>
          <p:nvPicPr>
            <p:cNvPr id="16" name="Graphic 15" descr="Ui Ux with solid fill">
              <a:extLst>
                <a:ext uri="{FF2B5EF4-FFF2-40B4-BE49-F238E27FC236}">
                  <a16:creationId xmlns:a16="http://schemas.microsoft.com/office/drawing/2014/main" id="{A3F31201-EC1E-2F55-7103-951DF8BFCD3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358382" y="4756389"/>
              <a:ext cx="914400" cy="914400"/>
            </a:xfrm>
            <a:prstGeom prst="rect">
              <a:avLst/>
            </a:prstGeom>
          </p:spPr>
        </p:pic>
        <p:pic>
          <p:nvPicPr>
            <p:cNvPr id="18" name="Graphic 17" descr="Internet Of Things outline">
              <a:extLst>
                <a:ext uri="{FF2B5EF4-FFF2-40B4-BE49-F238E27FC236}">
                  <a16:creationId xmlns:a16="http://schemas.microsoft.com/office/drawing/2014/main" id="{45A9CF73-FEA9-1F65-7AA2-B29814AA137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211463" y="4756043"/>
              <a:ext cx="914400" cy="914400"/>
            </a:xfrm>
            <a:prstGeom prst="rect">
              <a:avLst/>
            </a:prstGeom>
          </p:spPr>
        </p:pic>
        <p:pic>
          <p:nvPicPr>
            <p:cNvPr id="20" name="Graphic 19" descr="Programmer male with solid fill">
              <a:extLst>
                <a:ext uri="{FF2B5EF4-FFF2-40B4-BE49-F238E27FC236}">
                  <a16:creationId xmlns:a16="http://schemas.microsoft.com/office/drawing/2014/main" id="{76E38AFB-6F89-3DC2-1373-A48A99E3360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329597" y="4703712"/>
              <a:ext cx="914400" cy="914400"/>
            </a:xfrm>
            <a:prstGeom prst="rect">
              <a:avLst/>
            </a:prstGeom>
          </p:spPr>
        </p:pic>
        <p:pic>
          <p:nvPicPr>
            <p:cNvPr id="22" name="Graphic 21" descr="Programmer female with solid fill">
              <a:extLst>
                <a:ext uri="{FF2B5EF4-FFF2-40B4-BE49-F238E27FC236}">
                  <a16:creationId xmlns:a16="http://schemas.microsoft.com/office/drawing/2014/main" id="{E590B248-2275-7A07-5EF3-CCC021AF9A7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158397" y="4730292"/>
              <a:ext cx="914400" cy="914400"/>
            </a:xfrm>
            <a:prstGeom prst="rect">
              <a:avLst/>
            </a:prstGeom>
          </p:spPr>
        </p:pic>
        <p:pic>
          <p:nvPicPr>
            <p:cNvPr id="24" name="Graphic 23" descr="Online Network with solid fill">
              <a:extLst>
                <a:ext uri="{FF2B5EF4-FFF2-40B4-BE49-F238E27FC236}">
                  <a16:creationId xmlns:a16="http://schemas.microsoft.com/office/drawing/2014/main" id="{43AFDFCD-8153-33C3-2D6D-D6D9301C77C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385052" y="4756043"/>
              <a:ext cx="914400" cy="914400"/>
            </a:xfrm>
            <a:prstGeom prst="rect">
              <a:avLst/>
            </a:prstGeom>
          </p:spPr>
        </p:pic>
        <p:pic>
          <p:nvPicPr>
            <p:cNvPr id="26" name="Graphic 25" descr="Online meeting outline">
              <a:extLst>
                <a:ext uri="{FF2B5EF4-FFF2-40B4-BE49-F238E27FC236}">
                  <a16:creationId xmlns:a16="http://schemas.microsoft.com/office/drawing/2014/main" id="{F442D2C2-8146-0944-F03D-D5AFA1B52D3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453070" y="4730292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804685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BDE342-E075-ACF8-C3B7-4AD77C438E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C3E91-2544-A2F2-3EFF-07EA39B3A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644" y="581770"/>
            <a:ext cx="10168128" cy="1179576"/>
          </a:xfrm>
        </p:spPr>
        <p:txBody>
          <a:bodyPr>
            <a:normAutofit/>
          </a:bodyPr>
          <a:lstStyle/>
          <a:p>
            <a:r>
              <a:rPr lang="en-GB" sz="4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5min Group Activity: Leadership</a:t>
            </a:r>
            <a:endParaRPr lang="en-GB" sz="4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47FFCF-CEB7-1A50-1BE3-2CF26F29D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6785" y="2220696"/>
            <a:ext cx="10705372" cy="30291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In pairs, discuss and document: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/>
              <a:t>What qualities make a </a:t>
            </a:r>
            <a:r>
              <a:rPr lang="en-GB" sz="3200" b="1" dirty="0"/>
              <a:t>good and effective Leader/manager</a:t>
            </a:r>
            <a:r>
              <a:rPr lang="en-GB" sz="3200" dirty="0"/>
              <a:t>? </a:t>
            </a:r>
          </a:p>
          <a:p>
            <a:pPr marL="514350" indent="-514350">
              <a:buFont typeface="+mj-lt"/>
              <a:buAutoNum type="arabicPeriod" startAt="2"/>
            </a:pPr>
            <a:r>
              <a:rPr lang="en-GB" sz="3200" dirty="0"/>
              <a:t>When asked share your answer.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25F699D-0365-274B-9AB5-4D4A64EEC698}"/>
              </a:ext>
            </a:extLst>
          </p:cNvPr>
          <p:cNvGrpSpPr/>
          <p:nvPr/>
        </p:nvGrpSpPr>
        <p:grpSpPr>
          <a:xfrm>
            <a:off x="1244228" y="5129785"/>
            <a:ext cx="9703544" cy="1034781"/>
            <a:chOff x="367069" y="4636008"/>
            <a:chExt cx="9703544" cy="1034781"/>
          </a:xfrm>
        </p:grpSpPr>
        <p:pic>
          <p:nvPicPr>
            <p:cNvPr id="6" name="Graphic 5" descr="Internet with solid fill">
              <a:extLst>
                <a:ext uri="{FF2B5EF4-FFF2-40B4-BE49-F238E27FC236}">
                  <a16:creationId xmlns:a16="http://schemas.microsoft.com/office/drawing/2014/main" id="{C8700ED7-A46D-7FE1-7099-ABFFCB4D47E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67069" y="4730292"/>
              <a:ext cx="914400" cy="914400"/>
            </a:xfrm>
            <a:prstGeom prst="rect">
              <a:avLst/>
            </a:prstGeom>
          </p:spPr>
        </p:pic>
        <p:pic>
          <p:nvPicPr>
            <p:cNvPr id="10" name="Graphic 9" descr="Wind Turbines outline">
              <a:extLst>
                <a:ext uri="{FF2B5EF4-FFF2-40B4-BE49-F238E27FC236}">
                  <a16:creationId xmlns:a16="http://schemas.microsoft.com/office/drawing/2014/main" id="{98388021-D84F-5DBB-0DAA-76429F8B4F1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156213" y="4636008"/>
              <a:ext cx="914400" cy="982104"/>
            </a:xfrm>
            <a:prstGeom prst="rect">
              <a:avLst/>
            </a:prstGeom>
          </p:spPr>
        </p:pic>
        <p:pic>
          <p:nvPicPr>
            <p:cNvPr id="12" name="Graphic 11" descr="Solar Panels outline">
              <a:extLst>
                <a:ext uri="{FF2B5EF4-FFF2-40B4-BE49-F238E27FC236}">
                  <a16:creationId xmlns:a16="http://schemas.microsoft.com/office/drawing/2014/main" id="{9A439091-B906-3BB0-369C-8A303D997E6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075765" y="4703712"/>
              <a:ext cx="914400" cy="914400"/>
            </a:xfrm>
            <a:prstGeom prst="rect">
              <a:avLst/>
            </a:prstGeom>
          </p:spPr>
        </p:pic>
        <p:pic>
          <p:nvPicPr>
            <p:cNvPr id="14" name="Graphic 13" descr="Eye Scan with solid fill">
              <a:extLst>
                <a:ext uri="{FF2B5EF4-FFF2-40B4-BE49-F238E27FC236}">
                  <a16:creationId xmlns:a16="http://schemas.microsoft.com/office/drawing/2014/main" id="{34E2F530-4195-5ECA-36A5-063AD4C6212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117081" y="4756043"/>
              <a:ext cx="914400" cy="914400"/>
            </a:xfrm>
            <a:prstGeom prst="rect">
              <a:avLst/>
            </a:prstGeom>
          </p:spPr>
        </p:pic>
        <p:pic>
          <p:nvPicPr>
            <p:cNvPr id="16" name="Graphic 15" descr="Ui Ux with solid fill">
              <a:extLst>
                <a:ext uri="{FF2B5EF4-FFF2-40B4-BE49-F238E27FC236}">
                  <a16:creationId xmlns:a16="http://schemas.microsoft.com/office/drawing/2014/main" id="{DEBF639E-4915-5F4E-E2E3-2EA283AB87B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358382" y="4756389"/>
              <a:ext cx="914400" cy="914400"/>
            </a:xfrm>
            <a:prstGeom prst="rect">
              <a:avLst/>
            </a:prstGeom>
          </p:spPr>
        </p:pic>
        <p:pic>
          <p:nvPicPr>
            <p:cNvPr id="18" name="Graphic 17" descr="Internet Of Things outline">
              <a:extLst>
                <a:ext uri="{FF2B5EF4-FFF2-40B4-BE49-F238E27FC236}">
                  <a16:creationId xmlns:a16="http://schemas.microsoft.com/office/drawing/2014/main" id="{1237E04E-6031-6C30-09A6-EA0F46AB0E6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211463" y="4756043"/>
              <a:ext cx="914400" cy="914400"/>
            </a:xfrm>
            <a:prstGeom prst="rect">
              <a:avLst/>
            </a:prstGeom>
          </p:spPr>
        </p:pic>
        <p:pic>
          <p:nvPicPr>
            <p:cNvPr id="20" name="Graphic 19" descr="Programmer male with solid fill">
              <a:extLst>
                <a:ext uri="{FF2B5EF4-FFF2-40B4-BE49-F238E27FC236}">
                  <a16:creationId xmlns:a16="http://schemas.microsoft.com/office/drawing/2014/main" id="{2A186EB0-3901-53A5-6C0B-765E6D52D70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4329597" y="4703712"/>
              <a:ext cx="914400" cy="914400"/>
            </a:xfrm>
            <a:prstGeom prst="rect">
              <a:avLst/>
            </a:prstGeom>
          </p:spPr>
        </p:pic>
        <p:pic>
          <p:nvPicPr>
            <p:cNvPr id="22" name="Graphic 21" descr="Programmer female with solid fill">
              <a:extLst>
                <a:ext uri="{FF2B5EF4-FFF2-40B4-BE49-F238E27FC236}">
                  <a16:creationId xmlns:a16="http://schemas.microsoft.com/office/drawing/2014/main" id="{92CFB0B4-2716-36D4-904A-B0D1CFE8489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6158397" y="4730292"/>
              <a:ext cx="914400" cy="914400"/>
            </a:xfrm>
            <a:prstGeom prst="rect">
              <a:avLst/>
            </a:prstGeom>
          </p:spPr>
        </p:pic>
        <p:pic>
          <p:nvPicPr>
            <p:cNvPr id="24" name="Graphic 23" descr="Online Network with solid fill">
              <a:extLst>
                <a:ext uri="{FF2B5EF4-FFF2-40B4-BE49-F238E27FC236}">
                  <a16:creationId xmlns:a16="http://schemas.microsoft.com/office/drawing/2014/main" id="{30F486CD-C58A-4800-0A90-5AEAD189121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2385052" y="4756043"/>
              <a:ext cx="914400" cy="914400"/>
            </a:xfrm>
            <a:prstGeom prst="rect">
              <a:avLst/>
            </a:prstGeom>
          </p:spPr>
        </p:pic>
        <p:pic>
          <p:nvPicPr>
            <p:cNvPr id="26" name="Graphic 25" descr="Online meeting outline">
              <a:extLst>
                <a:ext uri="{FF2B5EF4-FFF2-40B4-BE49-F238E27FC236}">
                  <a16:creationId xmlns:a16="http://schemas.microsoft.com/office/drawing/2014/main" id="{9C4F435D-CB75-6483-C3E2-8CFDAE608EB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1453070" y="4730292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684443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A7F72-D450-5F37-F144-ADAB5D083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Register &amp; Questions?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9B163D-E00E-C7B8-91DA-C43C5C4A5AAF}"/>
              </a:ext>
            </a:extLst>
          </p:cNvPr>
          <p:cNvSpPr txBox="1"/>
          <p:nvPr/>
        </p:nvSpPr>
        <p:spPr>
          <a:xfrm>
            <a:off x="967286" y="2314832"/>
            <a:ext cx="54829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 Any questions?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 Register. 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 Thanks to D.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 End.</a:t>
            </a:r>
          </a:p>
        </p:txBody>
      </p:sp>
    </p:spTree>
    <p:extLst>
      <p:ext uri="{BB962C8B-B14F-4D97-AF65-F5344CB8AC3E}">
        <p14:creationId xmlns:p14="http://schemas.microsoft.com/office/powerpoint/2010/main" val="42011564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DF2BD-FCF9-EACB-7A84-4BDC97EEE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29641236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06F7F9-2DA3-287F-3B5B-5A99BAE5A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7FC43-79E3-9B65-EC44-2566F28B6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Archive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3DF38D-EFA2-1E73-5597-62A88515B3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2152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A2343-7638-2342-D8C5-5B31DC998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813" y="445470"/>
            <a:ext cx="7160086" cy="916368"/>
          </a:xfrm>
        </p:spPr>
        <p:txBody>
          <a:bodyPr anchor="t">
            <a:noAutofit/>
          </a:bodyPr>
          <a:lstStyle/>
          <a:p>
            <a:r>
              <a:rPr lang="en-GB" sz="4400" b="1" dirty="0"/>
              <a:t>LME: Online Lecture-tutorials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C6E6F-FAC8-DF39-7E07-0FD1D25A9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432" y="2147567"/>
            <a:ext cx="7509746" cy="4351103"/>
          </a:xfrm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/>
              <a:t>Attend the Lecture-tutorial online: at home, on-campus or other quiet area.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/>
              <a:t>A laptop or PC is required.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/>
              <a:t>The Lecture-tutorial is available via the MS-Teams link in the module on Moodle.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/>
              <a:t>During the Q&amp;A &amp; Activity sections, ask questions in class or </a:t>
            </a:r>
            <a:r>
              <a:rPr lang="en-GB" sz="2400" b="1" dirty="0"/>
              <a:t>on the PC via MS-Teams voice or chat</a:t>
            </a:r>
            <a:r>
              <a:rPr lang="en-GB" sz="2400" dirty="0"/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/>
              <a:t>If you want me to look at something you can send me an image/screenshot via Teams chat or via dm.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>
                <a:highlight>
                  <a:srgbClr val="FFFF00"/>
                </a:highlight>
              </a:rPr>
              <a:t>Available online for this module only.</a:t>
            </a:r>
            <a:endParaRPr lang="en-GB" sz="2400" dirty="0">
              <a:highlight>
                <a:srgbClr val="FFFF00"/>
              </a:highlight>
            </a:endParaRPr>
          </a:p>
        </p:txBody>
      </p:sp>
      <p:pic>
        <p:nvPicPr>
          <p:cNvPr id="11" name="Picture 10" descr="Man video conferencing in the round">
            <a:extLst>
              <a:ext uri="{FF2B5EF4-FFF2-40B4-BE49-F238E27FC236}">
                <a16:creationId xmlns:a16="http://schemas.microsoft.com/office/drawing/2014/main" id="{92D9DFF9-7C20-D6F8-ABCC-4BDB508EFC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6715"/>
          <a:stretch/>
        </p:blipFill>
        <p:spPr>
          <a:xfrm>
            <a:off x="8122460" y="136994"/>
            <a:ext cx="3934073" cy="2449688"/>
          </a:xfrm>
          <a:prstGeom prst="rect">
            <a:avLst/>
          </a:prstGeom>
        </p:spPr>
      </p:pic>
      <p:pic>
        <p:nvPicPr>
          <p:cNvPr id="9" name="Picture 8" descr="Woman attending online class">
            <a:extLst>
              <a:ext uri="{FF2B5EF4-FFF2-40B4-BE49-F238E27FC236}">
                <a16:creationId xmlns:a16="http://schemas.microsoft.com/office/drawing/2014/main" id="{3FAD3F9B-03C0-AFF0-D11F-CDD1C02FA7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14" r="1" b="1"/>
          <a:stretch/>
        </p:blipFill>
        <p:spPr>
          <a:xfrm>
            <a:off x="8122458" y="3963346"/>
            <a:ext cx="3934076" cy="2449689"/>
          </a:xfrm>
          <a:prstGeom prst="rect">
            <a:avLst/>
          </a:prstGeom>
        </p:spPr>
      </p:pic>
      <p:pic>
        <p:nvPicPr>
          <p:cNvPr id="13" name="Picture 12" descr="A close-up of a headphone">
            <a:extLst>
              <a:ext uri="{FF2B5EF4-FFF2-40B4-BE49-F238E27FC236}">
                <a16:creationId xmlns:a16="http://schemas.microsoft.com/office/drawing/2014/main" id="{743F4F03-80DF-22B7-5F13-04BC7436543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3" b="3"/>
          <a:stretch/>
        </p:blipFill>
        <p:spPr>
          <a:xfrm>
            <a:off x="9243599" y="2520779"/>
            <a:ext cx="1794804" cy="1631240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220411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0E7D29-8266-9FC9-11CE-6042645CA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42626-2B96-A040-A12C-0CCA0AB91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5min Group Activity: Leadership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C753BE-81D6-69A7-61EC-88AA33762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6785" y="2220696"/>
            <a:ext cx="10705372" cy="30291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In pairs, discuss and document: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What qualities make a good and effective Leader/manager of people? </a:t>
            </a:r>
          </a:p>
          <a:p>
            <a:pPr marL="514350" indent="-514350">
              <a:buFont typeface="+mj-lt"/>
              <a:buAutoNum type="arabicPeriod" startAt="2"/>
            </a:pPr>
            <a:r>
              <a:rPr lang="en-GB" dirty="0"/>
              <a:t>When asked share your answer (unmute to share).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45B44-33BB-B910-0B89-47639FF85312}"/>
              </a:ext>
            </a:extLst>
          </p:cNvPr>
          <p:cNvGrpSpPr/>
          <p:nvPr/>
        </p:nvGrpSpPr>
        <p:grpSpPr>
          <a:xfrm>
            <a:off x="1244228" y="5129785"/>
            <a:ext cx="9703544" cy="1034781"/>
            <a:chOff x="367069" y="4636008"/>
            <a:chExt cx="9703544" cy="1034781"/>
          </a:xfrm>
        </p:grpSpPr>
        <p:pic>
          <p:nvPicPr>
            <p:cNvPr id="6" name="Graphic 5" descr="Internet with solid fill">
              <a:extLst>
                <a:ext uri="{FF2B5EF4-FFF2-40B4-BE49-F238E27FC236}">
                  <a16:creationId xmlns:a16="http://schemas.microsoft.com/office/drawing/2014/main" id="{59660FF7-230A-625D-BCA0-7801384EFE5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67069" y="4730292"/>
              <a:ext cx="914400" cy="914400"/>
            </a:xfrm>
            <a:prstGeom prst="rect">
              <a:avLst/>
            </a:prstGeom>
          </p:spPr>
        </p:pic>
        <p:pic>
          <p:nvPicPr>
            <p:cNvPr id="10" name="Graphic 9" descr="Wind Turbines outline">
              <a:extLst>
                <a:ext uri="{FF2B5EF4-FFF2-40B4-BE49-F238E27FC236}">
                  <a16:creationId xmlns:a16="http://schemas.microsoft.com/office/drawing/2014/main" id="{FC539415-5C97-DFA8-FADF-6953756E7E2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156213" y="4636008"/>
              <a:ext cx="914400" cy="982104"/>
            </a:xfrm>
            <a:prstGeom prst="rect">
              <a:avLst/>
            </a:prstGeom>
          </p:spPr>
        </p:pic>
        <p:pic>
          <p:nvPicPr>
            <p:cNvPr id="12" name="Graphic 11" descr="Solar Panels outline">
              <a:extLst>
                <a:ext uri="{FF2B5EF4-FFF2-40B4-BE49-F238E27FC236}">
                  <a16:creationId xmlns:a16="http://schemas.microsoft.com/office/drawing/2014/main" id="{DB6E431B-EBC1-4FC3-B962-81C3C97B7B1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075765" y="4703712"/>
              <a:ext cx="914400" cy="914400"/>
            </a:xfrm>
            <a:prstGeom prst="rect">
              <a:avLst/>
            </a:prstGeom>
          </p:spPr>
        </p:pic>
        <p:pic>
          <p:nvPicPr>
            <p:cNvPr id="14" name="Graphic 13" descr="Eye Scan with solid fill">
              <a:extLst>
                <a:ext uri="{FF2B5EF4-FFF2-40B4-BE49-F238E27FC236}">
                  <a16:creationId xmlns:a16="http://schemas.microsoft.com/office/drawing/2014/main" id="{E6505130-7A1A-913A-A863-D197871BDB3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117081" y="4756043"/>
              <a:ext cx="914400" cy="914400"/>
            </a:xfrm>
            <a:prstGeom prst="rect">
              <a:avLst/>
            </a:prstGeom>
          </p:spPr>
        </p:pic>
        <p:pic>
          <p:nvPicPr>
            <p:cNvPr id="16" name="Graphic 15" descr="Ui Ux with solid fill">
              <a:extLst>
                <a:ext uri="{FF2B5EF4-FFF2-40B4-BE49-F238E27FC236}">
                  <a16:creationId xmlns:a16="http://schemas.microsoft.com/office/drawing/2014/main" id="{262601F4-2DF1-A906-73B5-27E5333FABC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358382" y="4756389"/>
              <a:ext cx="914400" cy="914400"/>
            </a:xfrm>
            <a:prstGeom prst="rect">
              <a:avLst/>
            </a:prstGeom>
          </p:spPr>
        </p:pic>
        <p:pic>
          <p:nvPicPr>
            <p:cNvPr id="18" name="Graphic 17" descr="Internet Of Things outline">
              <a:extLst>
                <a:ext uri="{FF2B5EF4-FFF2-40B4-BE49-F238E27FC236}">
                  <a16:creationId xmlns:a16="http://schemas.microsoft.com/office/drawing/2014/main" id="{9C4E6033-EF47-3CBD-475C-5042A7FF599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211463" y="4756043"/>
              <a:ext cx="914400" cy="914400"/>
            </a:xfrm>
            <a:prstGeom prst="rect">
              <a:avLst/>
            </a:prstGeom>
          </p:spPr>
        </p:pic>
        <p:pic>
          <p:nvPicPr>
            <p:cNvPr id="20" name="Graphic 19" descr="Programmer male with solid fill">
              <a:extLst>
                <a:ext uri="{FF2B5EF4-FFF2-40B4-BE49-F238E27FC236}">
                  <a16:creationId xmlns:a16="http://schemas.microsoft.com/office/drawing/2014/main" id="{D04DF633-2644-4CCD-BC02-9C6D8EB7886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4329597" y="4703712"/>
              <a:ext cx="914400" cy="914400"/>
            </a:xfrm>
            <a:prstGeom prst="rect">
              <a:avLst/>
            </a:prstGeom>
          </p:spPr>
        </p:pic>
        <p:pic>
          <p:nvPicPr>
            <p:cNvPr id="22" name="Graphic 21" descr="Programmer female with solid fill">
              <a:extLst>
                <a:ext uri="{FF2B5EF4-FFF2-40B4-BE49-F238E27FC236}">
                  <a16:creationId xmlns:a16="http://schemas.microsoft.com/office/drawing/2014/main" id="{6DAF2467-CB86-2029-F6D1-43E528DD6F1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6158397" y="4730292"/>
              <a:ext cx="914400" cy="914400"/>
            </a:xfrm>
            <a:prstGeom prst="rect">
              <a:avLst/>
            </a:prstGeom>
          </p:spPr>
        </p:pic>
        <p:pic>
          <p:nvPicPr>
            <p:cNvPr id="24" name="Graphic 23" descr="Online Network with solid fill">
              <a:extLst>
                <a:ext uri="{FF2B5EF4-FFF2-40B4-BE49-F238E27FC236}">
                  <a16:creationId xmlns:a16="http://schemas.microsoft.com/office/drawing/2014/main" id="{F82B9531-8112-9F39-C169-DAEB58C8680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2385052" y="4756043"/>
              <a:ext cx="914400" cy="914400"/>
            </a:xfrm>
            <a:prstGeom prst="rect">
              <a:avLst/>
            </a:prstGeom>
          </p:spPr>
        </p:pic>
        <p:pic>
          <p:nvPicPr>
            <p:cNvPr id="26" name="Graphic 25" descr="Online meeting outline">
              <a:extLst>
                <a:ext uri="{FF2B5EF4-FFF2-40B4-BE49-F238E27FC236}">
                  <a16:creationId xmlns:a16="http://schemas.microsoft.com/office/drawing/2014/main" id="{A75484F1-98C4-CDBA-83BB-F7028118331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1453070" y="4730292"/>
              <a:ext cx="914400" cy="914400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C6912A1-8776-CD60-6B7A-2F1DBFBA6A31}"/>
              </a:ext>
            </a:extLst>
          </p:cNvPr>
          <p:cNvSpPr txBox="1"/>
          <p:nvPr/>
        </p:nvSpPr>
        <p:spPr>
          <a:xfrm>
            <a:off x="1208093" y="1491219"/>
            <a:ext cx="7700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MS-Teams: </a:t>
            </a:r>
            <a:r>
              <a:rPr lang="en-GB" b="1" dirty="0">
                <a:highlight>
                  <a:srgbClr val="FFFF00"/>
                </a:highlight>
              </a:rPr>
              <a:t>Breakout rooms</a:t>
            </a:r>
            <a:r>
              <a:rPr lang="en-GB" dirty="0"/>
              <a:t>. 2 students per room. </a:t>
            </a:r>
            <a:r>
              <a:rPr lang="en-GB" dirty="0" err="1"/>
              <a:t>Msg</a:t>
            </a:r>
            <a:r>
              <a:rPr lang="en-GB" dirty="0"/>
              <a:t> when 1min left.</a:t>
            </a:r>
          </a:p>
        </p:txBody>
      </p:sp>
      <p:pic>
        <p:nvPicPr>
          <p:cNvPr id="2050" name="Picture 2" descr="breakout rooms in Microsoft Teams ...">
            <a:extLst>
              <a:ext uri="{FF2B5EF4-FFF2-40B4-BE49-F238E27FC236}">
                <a16:creationId xmlns:a16="http://schemas.microsoft.com/office/drawing/2014/main" id="{BDBBA695-6932-E4CC-05EB-240BA387B5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70"/>
          <a:stretch>
            <a:fillRect/>
          </a:stretch>
        </p:blipFill>
        <p:spPr bwMode="auto">
          <a:xfrm>
            <a:off x="7994240" y="56160"/>
            <a:ext cx="3657600" cy="84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466652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ccentBoxVTI">
      <a:dk1>
        <a:srgbClr val="000000"/>
      </a:dk1>
      <a:lt1>
        <a:sysClr val="window" lastClr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731</TotalTime>
  <Words>1946</Words>
  <Application>Microsoft Office PowerPoint</Application>
  <PresentationFormat>Widescreen</PresentationFormat>
  <Paragraphs>176</Paragraphs>
  <Slides>32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Aptos</vt:lpstr>
      <vt:lpstr>Arial</vt:lpstr>
      <vt:lpstr>Avenir Next LT Pro</vt:lpstr>
      <vt:lpstr>Calibri</vt:lpstr>
      <vt:lpstr>Times New Roman</vt:lpstr>
      <vt:lpstr>AccentBoxVTI</vt:lpstr>
      <vt:lpstr>LME: Lecture-tutorials</vt:lpstr>
      <vt:lpstr> 2026-2027: F2F support sessions on-campus</vt:lpstr>
      <vt:lpstr>Demo &amp; Student Activity:  MS-Teams test</vt:lpstr>
      <vt:lpstr>Module introduction</vt:lpstr>
      <vt:lpstr>Introduction</vt:lpstr>
      <vt:lpstr>Module: Leadership, Management and Ethics</vt:lpstr>
      <vt:lpstr>Module overview</vt:lpstr>
      <vt:lpstr>Module Aim</vt:lpstr>
      <vt:lpstr>Module Learning Outcomes</vt:lpstr>
      <vt:lpstr>Module Assessment: 1 Assignment</vt:lpstr>
      <vt:lpstr>IEEE Referencing</vt:lpstr>
      <vt:lpstr>Academic writing</vt:lpstr>
      <vt:lpstr>Bg. Academic Writing &amp; Referencing</vt:lpstr>
      <vt:lpstr>Bg. Academic Writing</vt:lpstr>
      <vt:lpstr>Bg. Academic Writing: Direct quotes</vt:lpstr>
      <vt:lpstr>Bg. Plagiarism</vt:lpstr>
      <vt:lpstr>Bg. Third-person tense</vt:lpstr>
      <vt:lpstr>Location: Learning resources</vt:lpstr>
      <vt:lpstr>Study Time allocation</vt:lpstr>
      <vt:lpstr>Activity: Module document</vt:lpstr>
      <vt:lpstr>10min break</vt:lpstr>
      <vt:lpstr>Activity: Historical Leadership</vt:lpstr>
      <vt:lpstr>Activity: Contemporary Leadership</vt:lpstr>
      <vt:lpstr>Activity: Leadership, Management &amp; Ethics</vt:lpstr>
      <vt:lpstr>Activity: Tech industry &amp; LME</vt:lpstr>
      <vt:lpstr>Activity: Animation industry &amp; LME</vt:lpstr>
      <vt:lpstr>5min Group Activity: Leadership</vt:lpstr>
      <vt:lpstr>Register &amp; Questions?</vt:lpstr>
      <vt:lpstr>The End</vt:lpstr>
      <vt:lpstr>Archive</vt:lpstr>
      <vt:lpstr>LME: Online Lecture-tutorials</vt:lpstr>
      <vt:lpstr>5min Group Activity: Leadership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introduction</dc:title>
  <dc:creator>James Williams</dc:creator>
  <cp:lastModifiedBy>James Williams</cp:lastModifiedBy>
  <cp:revision>13</cp:revision>
  <dcterms:created xsi:type="dcterms:W3CDTF">2024-07-01T09:26:22Z</dcterms:created>
  <dcterms:modified xsi:type="dcterms:W3CDTF">2026-09-27T13:28:48Z</dcterms:modified>
</cp:coreProperties>
</file>