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8" r:id="rId1"/>
    <p:sldMasterId id="2147483700" r:id="rId2"/>
  </p:sldMasterIdLst>
  <p:notesMasterIdLst>
    <p:notesMasterId r:id="rId17"/>
  </p:notesMasterIdLst>
  <p:sldIdLst>
    <p:sldId id="274" r:id="rId3"/>
    <p:sldId id="275" r:id="rId4"/>
    <p:sldId id="276" r:id="rId5"/>
    <p:sldId id="277" r:id="rId6"/>
    <p:sldId id="280" r:id="rId7"/>
    <p:sldId id="279" r:id="rId8"/>
    <p:sldId id="281" r:id="rId9"/>
    <p:sldId id="282" r:id="rId10"/>
    <p:sldId id="283" r:id="rId11"/>
    <p:sldId id="284" r:id="rId12"/>
    <p:sldId id="285" r:id="rId13"/>
    <p:sldId id="286" r:id="rId14"/>
    <p:sldId id="287" r:id="rId15"/>
    <p:sldId id="28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Sandra Johanna Jimenez Vergara" initials="" lastIdx="2"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97" autoAdjust="0"/>
    <p:restoredTop sz="90890" autoAdjust="0"/>
  </p:normalViewPr>
  <p:slideViewPr>
    <p:cSldViewPr snapToGrid="0">
      <p:cViewPr varScale="1">
        <p:scale>
          <a:sx n="84" d="100"/>
          <a:sy n="84" d="100"/>
        </p:scale>
        <p:origin x="-984" y="-104"/>
      </p:cViewPr>
      <p:guideLst>
        <p:guide orient="horz" pos="2160"/>
        <p:guide pos="3840"/>
      </p:guideLst>
    </p:cSldViewPr>
  </p:slideViewPr>
  <p:outlineViewPr>
    <p:cViewPr>
      <p:scale>
        <a:sx n="33" d="100"/>
        <a:sy n="33" d="100"/>
      </p:scale>
      <p:origin x="0" y="3704"/>
    </p:cViewPr>
  </p:outlineViewPr>
  <p:notesTextViewPr>
    <p:cViewPr>
      <p:scale>
        <a:sx n="1" d="1"/>
        <a:sy n="1" d="1"/>
      </p:scale>
      <p:origin x="0" y="0"/>
    </p:cViewPr>
  </p:notesTextViewPr>
  <p:sorterViewPr>
    <p:cViewPr>
      <p:scale>
        <a:sx n="66" d="100"/>
        <a:sy n="66" d="100"/>
      </p:scale>
      <p:origin x="0" y="0"/>
    </p:cViewPr>
  </p:sorterViewPr>
  <p:notesViewPr>
    <p:cSldViewPr snapToGrid="0" snapToObjects="1">
      <p:cViewPr>
        <p:scale>
          <a:sx n="125" d="100"/>
          <a:sy n="125" d="100"/>
        </p:scale>
        <p:origin x="-2256" y="166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20" Type="http://schemas.openxmlformats.org/officeDocument/2006/relationships/presProps" Target="presProps.xml"/><Relationship Id="rId21" Type="http://schemas.openxmlformats.org/officeDocument/2006/relationships/viewProps" Target="viewProps.xml"/><Relationship Id="rId22" Type="http://schemas.openxmlformats.org/officeDocument/2006/relationships/theme" Target="theme/theme1.xml"/><Relationship Id="rId23" Type="http://schemas.openxmlformats.org/officeDocument/2006/relationships/tableStyles" Target="tableStyles.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notesMaster" Target="notesMasters/notesMaster1.xml"/><Relationship Id="rId18" Type="http://schemas.openxmlformats.org/officeDocument/2006/relationships/printerSettings" Target="printerSettings/printerSettings1.bin"/><Relationship Id="rId19" Type="http://schemas.openxmlformats.org/officeDocument/2006/relationships/commentAuthors" Target="commentAuthors.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s-ES"/>
          </a:p>
        </p:txBody>
      </p:sp>
      <p:sp>
        <p:nvSpPr>
          <p:cNvPr id="3" name="Marcador de fecha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24DF0DE-AF0C-334B-B03D-18B3149C112E}" type="datetimeFigureOut">
              <a:rPr lang="es-ES" smtClean="0"/>
              <a:t>25/11/22</a:t>
            </a:fld>
            <a:endParaRPr lang="es-ES"/>
          </a:p>
        </p:txBody>
      </p:sp>
      <p:sp>
        <p:nvSpPr>
          <p:cNvPr id="4" name="Marcador de imagen de diapositiva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s-ES"/>
          </a:p>
        </p:txBody>
      </p:sp>
      <p:sp>
        <p:nvSpPr>
          <p:cNvPr id="5" name="Marcador de notas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Haga clic para modificar el estilo de texto del patrón</a:t>
            </a:r>
          </a:p>
          <a:p>
            <a:pPr lvl="1"/>
            <a:r>
              <a:rPr lang="en-GB" smtClean="0"/>
              <a:t>Segundo nivel</a:t>
            </a:r>
          </a:p>
          <a:p>
            <a:pPr lvl="2"/>
            <a:r>
              <a:rPr lang="en-GB" smtClean="0"/>
              <a:t>Tercer nivel</a:t>
            </a:r>
          </a:p>
          <a:p>
            <a:pPr lvl="3"/>
            <a:r>
              <a:rPr lang="en-GB" smtClean="0"/>
              <a:t>Cuarto nivel</a:t>
            </a:r>
          </a:p>
          <a:p>
            <a:pPr lvl="4"/>
            <a:r>
              <a:rPr lang="en-GB" smtClean="0"/>
              <a:t>Quinto nivel</a:t>
            </a:r>
            <a:endParaRPr lang="es-ES"/>
          </a:p>
        </p:txBody>
      </p:sp>
      <p:sp>
        <p:nvSpPr>
          <p:cNvPr id="6" name="Marcador de pie de página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s-ES"/>
          </a:p>
        </p:txBody>
      </p:sp>
      <p:sp>
        <p:nvSpPr>
          <p:cNvPr id="7" name="Marcador de número de diapositiva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FB27F1E-4607-004C-BB2D-48F621295912}" type="slidenum">
              <a:rPr lang="es-ES" smtClean="0"/>
              <a:t>‹Nr.›</a:t>
            </a:fld>
            <a:endParaRPr lang="es-ES"/>
          </a:p>
        </p:txBody>
      </p:sp>
    </p:spTree>
    <p:extLst>
      <p:ext uri="{BB962C8B-B14F-4D97-AF65-F5344CB8AC3E}">
        <p14:creationId xmlns:p14="http://schemas.microsoft.com/office/powerpoint/2010/main" val="394320120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a:p>
        </p:txBody>
      </p:sp>
      <p:sp>
        <p:nvSpPr>
          <p:cNvPr id="4" name="Marcador de número de diapositiva 3"/>
          <p:cNvSpPr>
            <a:spLocks noGrp="1"/>
          </p:cNvSpPr>
          <p:nvPr>
            <p:ph type="sldNum" sz="quarter" idx="10"/>
          </p:nvPr>
        </p:nvSpPr>
        <p:spPr/>
        <p:txBody>
          <a:bodyPr/>
          <a:lstStyle/>
          <a:p>
            <a:fld id="{AFB27F1E-4607-004C-BB2D-48F621295912}" type="slidenum">
              <a:rPr lang="es-ES" smtClean="0"/>
              <a:t>1</a:t>
            </a:fld>
            <a:endParaRPr lang="es-ES"/>
          </a:p>
        </p:txBody>
      </p:sp>
    </p:spTree>
    <p:extLst>
      <p:ext uri="{BB962C8B-B14F-4D97-AF65-F5344CB8AC3E}">
        <p14:creationId xmlns:p14="http://schemas.microsoft.com/office/powerpoint/2010/main" val="23986089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2</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a:xfrm>
            <a:off x="381000" y="4343400"/>
            <a:ext cx="6096000" cy="4114800"/>
          </a:xfrm>
        </p:spPr>
        <p:txBody>
          <a:bodyPr/>
          <a:lstStyle/>
          <a:p>
            <a:pPr algn="just"/>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3</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4</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a:xfrm>
            <a:off x="381000" y="4343400"/>
            <a:ext cx="5791200" cy="4114800"/>
          </a:xfrm>
        </p:spPr>
        <p:txBody>
          <a:bodyPr/>
          <a:lstStyle/>
          <a:p>
            <a:pPr algn="just"/>
            <a:r>
              <a:rPr lang="en-US" dirty="0"/>
              <a:t>respiratory system, the system of organs involved in breathing. In humans, a pumping movement is produced by the diaphragm and, to a lesser extent, the muscles between the ribs, which moves air into and out of the lungs through a network of pipes (conducting airways), split into upper and lower airway systems. </a:t>
            </a:r>
          </a:p>
          <a:p>
            <a:pPr algn="just"/>
            <a:endParaRPr lang="en-US" dirty="0"/>
          </a:p>
          <a:p>
            <a:pPr algn="just"/>
            <a:r>
              <a:rPr lang="en-US" dirty="0"/>
              <a:t>The nasal cavity, sinuses, and throat make up the upper airway system; the larynx, trachea, bronchi, bronchioles, and alveolar ducts make up the lower airway system. A functioning respiratory system includes the blood and circulatory systems.</a:t>
            </a:r>
          </a:p>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5</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a:xfrm>
            <a:off x="381000" y="4343400"/>
            <a:ext cx="5791200" cy="4114800"/>
          </a:xfrm>
        </p:spPr>
        <p:txBody>
          <a:bodyPr/>
          <a:lstStyle/>
          <a:p>
            <a:pPr algn="just"/>
            <a:r>
              <a:rPr lang="en-US" dirty="0"/>
              <a:t>Emphysema attacks the lungs' alveoli. These sacs  frequently use elastic or flexible material. Each sac expands like a little balloon when you inhale. The sacks deflate when air leaves during </a:t>
            </a:r>
            <a:r>
              <a:rPr lang="en-US" dirty="0" smtClean="0"/>
              <a:t>exhalation. The </a:t>
            </a:r>
            <a:r>
              <a:rPr lang="en-US" dirty="0"/>
              <a:t>lungs' interstitial walls between numerous of these sacs are harmed in emphysema. The alveoli become flaccid and lose their form as a result of this. The damage may also result in the destruction of the air sacs' walls, which would result in fewer, larger air sacs as opposed to many, smaller ones. Your lungs have a harder time taking in oxygen and exhaling carbon dioxide as a result</a:t>
            </a:r>
            <a:r>
              <a:rPr lang="en-US" dirty="0" smtClean="0"/>
              <a:t>.</a:t>
            </a:r>
            <a:r>
              <a:rPr lang="en-US" dirty="0"/>
              <a:t> (</a:t>
            </a:r>
            <a:r>
              <a:rPr lang="en-US" dirty="0" err="1"/>
              <a:t>medlineplus.gov,n.d</a:t>
            </a:r>
            <a:r>
              <a:rPr lang="en-US" dirty="0"/>
              <a:t>.)</a:t>
            </a:r>
          </a:p>
          <a:p>
            <a:pPr algn="just"/>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6</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a:xfrm>
            <a:off x="381000" y="4343400"/>
            <a:ext cx="5791200" cy="4114800"/>
          </a:xfrm>
        </p:spPr>
        <p:txBody>
          <a:bodyPr/>
          <a:lstStyle/>
          <a:p>
            <a:pPr algn="just"/>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7</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a:xfrm>
            <a:off x="381000" y="4343400"/>
            <a:ext cx="5791200" cy="4114800"/>
          </a:xfrm>
        </p:spPr>
        <p:txBody>
          <a:bodyPr/>
          <a:lstStyle/>
          <a:p>
            <a:pPr algn="just"/>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8</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a:xfrm>
            <a:off x="381000" y="4343400"/>
            <a:ext cx="5791200" cy="4114800"/>
          </a:xfrm>
        </p:spPr>
        <p:txBody>
          <a:bodyPr/>
          <a:lstStyle/>
          <a:p>
            <a:pPr algn="just"/>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9</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a:xfrm>
            <a:off x="381000" y="4343400"/>
            <a:ext cx="5791200" cy="4114800"/>
          </a:xfrm>
        </p:spPr>
        <p:txBody>
          <a:bodyPr/>
          <a:lstStyle/>
          <a:p>
            <a:pPr algn="just"/>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10</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a:xfrm>
            <a:off x="381000" y="4343400"/>
            <a:ext cx="5791200" cy="4114800"/>
          </a:xfrm>
        </p:spPr>
        <p:txBody>
          <a:bodyPr/>
          <a:lstStyle/>
          <a:p>
            <a:pPr algn="just"/>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11</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a:xfrm>
            <a:off x="381000" y="4343400"/>
            <a:ext cx="5791200" cy="4114800"/>
          </a:xfrm>
        </p:spPr>
        <p:txBody>
          <a:bodyPr/>
          <a:lstStyle/>
          <a:p>
            <a:pPr algn="just"/>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12</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a:xfrm>
            <a:off x="381000" y="4343400"/>
            <a:ext cx="5791200" cy="4114800"/>
          </a:xfrm>
        </p:spPr>
        <p:txBody>
          <a:bodyPr/>
          <a:lstStyle/>
          <a:p>
            <a:pPr algn="just"/>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solidFill>
                  <a:prstClr val="black"/>
                </a:solidFill>
                <a:latin typeface="Calibri"/>
              </a:rPr>
              <a:pPr/>
              <a:t>13</a:t>
            </a:fld>
            <a:endParaRPr lang="en-US">
              <a:solidFill>
                <a:prstClr val="black"/>
              </a:solidFill>
              <a:latin typeface="Calibri"/>
            </a:endParaRPr>
          </a:p>
        </p:txBody>
      </p:sp>
    </p:spTree>
    <p:extLst>
      <p:ext uri="{BB962C8B-B14F-4D97-AF65-F5344CB8AC3E}">
        <p14:creationId xmlns:p14="http://schemas.microsoft.com/office/powerpoint/2010/main" val="28373174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jp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9C64F3F4-CE19-49F8-9EF4-FF4EE52031C2}" type="datetimeFigureOut">
              <a:rPr lang="en-GB" smtClean="0">
                <a:solidFill>
                  <a:prstClr val="black">
                    <a:tint val="75000"/>
                  </a:prstClr>
                </a:solidFill>
                <a:latin typeface="Myriad Pro"/>
              </a:rPr>
              <a:pPr/>
              <a:t>25/11/22</a:t>
            </a:fld>
            <a:endParaRPr lang="en-GB">
              <a:solidFill>
                <a:prstClr val="black">
                  <a:tint val="75000"/>
                </a:prstClr>
              </a:solidFill>
              <a:latin typeface="Myriad Pro"/>
            </a:endParaRPr>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GB">
              <a:solidFill>
                <a:prstClr val="black"/>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464599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25/11/22</a:t>
            </a:fld>
            <a:endParaRPr lang="en-GB">
              <a:solidFill>
                <a:prstClr val="black">
                  <a:tint val="75000"/>
                </a:prstClr>
              </a:solidFill>
              <a:latin typeface="Myriad Pro"/>
            </a:endParaRPr>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dirty="0">
              <a:solidFill>
                <a:prstClr val="black"/>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27856778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25/11/22</a:t>
            </a:fld>
            <a:endParaRPr lang="en-GB">
              <a:solidFill>
                <a:prstClr val="black">
                  <a:tint val="75000"/>
                </a:prstClr>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345218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25/11/22</a:t>
            </a:fld>
            <a:endParaRPr lang="en-GB">
              <a:solidFill>
                <a:prstClr val="black">
                  <a:tint val="75000"/>
                </a:prstClr>
              </a:solidFill>
              <a:latin typeface="Myriad Pro"/>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1273549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7"/>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25/11/22</a:t>
            </a:fld>
            <a:endParaRPr lang="en-GB">
              <a:solidFill>
                <a:prstClr val="black">
                  <a:tint val="75000"/>
                </a:prstClr>
              </a:solidFill>
              <a:latin typeface="Myriad Pro"/>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1309689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25/11/22</a:t>
            </a:fld>
            <a:endParaRPr lang="en-GB">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3003224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25/11/22</a:t>
            </a:fld>
            <a:endParaRPr lang="en-GB">
              <a:solidFill>
                <a:prstClr val="black">
                  <a:tint val="75000"/>
                </a:prstClr>
              </a:solidFill>
              <a:latin typeface="Myriad Pro"/>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4080985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25/11/22</a:t>
            </a:fld>
            <a:endParaRPr lang="en-GB">
              <a:solidFill>
                <a:prstClr val="black">
                  <a:tint val="75000"/>
                </a:prstClr>
              </a:solidFill>
              <a:latin typeface="Myriad Pro"/>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2262553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25/11/22</a:t>
            </a:fld>
            <a:endParaRPr lang="en-GB">
              <a:solidFill>
                <a:prstClr val="black">
                  <a:tint val="75000"/>
                </a:prstClr>
              </a:solidFill>
              <a:latin typeface="Myriad Pro"/>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2373075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25/11/22</a:t>
            </a:fld>
            <a:endParaRPr lang="en-GB">
              <a:solidFill>
                <a:prstClr val="black">
                  <a:tint val="75000"/>
                </a:prstClr>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3886627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25/11/22</a:t>
            </a:fld>
            <a:endParaRPr lang="en-GB">
              <a:solidFill>
                <a:prstClr val="black">
                  <a:tint val="75000"/>
                </a:prstClr>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38506728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latin typeface="Myriad Pro"/>
              </a:rPr>
              <a:pPr/>
              <a:t>25/11/22</a:t>
            </a:fld>
            <a:endParaRPr lang="en-GB">
              <a:solidFill>
                <a:prstClr val="black">
                  <a:tint val="75000"/>
                </a:prstClr>
              </a:solidFill>
              <a:latin typeface="Myriad Pro"/>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21889513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25/11/22</a:t>
            </a:fld>
            <a:endParaRPr lang="en-GB">
              <a:solidFill>
                <a:prstClr val="black">
                  <a:tint val="75000"/>
                </a:prstClr>
              </a:solidFill>
              <a:latin typeface="Myriad Pro"/>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11221789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25/11/22</a:t>
            </a:fld>
            <a:endParaRPr lang="en-GB">
              <a:solidFill>
                <a:prstClr val="black">
                  <a:tint val="75000"/>
                </a:prstClr>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3047005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25/11/22</a:t>
            </a:fld>
            <a:endParaRPr lang="en-GB">
              <a:solidFill>
                <a:prstClr val="black">
                  <a:tint val="75000"/>
                </a:prstClr>
              </a:solidFill>
              <a:latin typeface="Myriad Pro"/>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35090172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25/11/22</a:t>
            </a:fld>
            <a:endParaRPr lang="en-GB">
              <a:solidFill>
                <a:prstClr val="black">
                  <a:tint val="75000"/>
                </a:prstClr>
              </a:solidFill>
              <a:latin typeface="Myriad Pro"/>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6656626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25/11/22</a:t>
            </a:fld>
            <a:endParaRPr lang="en-GB">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1967126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25/11/22</a:t>
            </a:fld>
            <a:endParaRPr lang="en-GB">
              <a:solidFill>
                <a:prstClr val="black">
                  <a:tint val="75000"/>
                </a:prstClr>
              </a:solidFill>
              <a:latin typeface="Myriad Pro"/>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31954798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25/11/22</a:t>
            </a:fld>
            <a:endParaRPr lang="en-GB">
              <a:solidFill>
                <a:prstClr val="black">
                  <a:tint val="75000"/>
                </a:prstClr>
              </a:solidFill>
              <a:latin typeface="Myriad Pro"/>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11757668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25/11/22</a:t>
            </a:fld>
            <a:endParaRPr lang="en-GB">
              <a:solidFill>
                <a:prstClr val="black">
                  <a:tint val="75000"/>
                </a:prstClr>
              </a:solidFill>
              <a:latin typeface="Myriad Pro"/>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15114990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25/11/22</a:t>
            </a:fld>
            <a:endParaRPr lang="en-GB">
              <a:solidFill>
                <a:prstClr val="black">
                  <a:tint val="75000"/>
                </a:prstClr>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29506802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latin typeface="Myriad Pro"/>
              </a:rPr>
              <a:pPr/>
              <a:t>25/11/22</a:t>
            </a:fld>
            <a:endParaRPr lang="en-GB">
              <a:solidFill>
                <a:prstClr val="black">
                  <a:tint val="75000"/>
                </a:prstClr>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latin typeface="Myriad Pro"/>
              </a:rPr>
              <a:pPr/>
              <a:t>‹Nr.›</a:t>
            </a:fld>
            <a:endParaRPr lang="en-GB">
              <a:solidFill>
                <a:prstClr val="black">
                  <a:tint val="75000"/>
                </a:prstClr>
              </a:solidFill>
              <a:latin typeface="Myriad Pro"/>
            </a:endParaRPr>
          </a:p>
        </p:txBody>
      </p:sp>
    </p:spTree>
    <p:extLst>
      <p:ext uri="{BB962C8B-B14F-4D97-AF65-F5344CB8AC3E}">
        <p14:creationId xmlns:p14="http://schemas.microsoft.com/office/powerpoint/2010/main" val="259164394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2.xml"/><Relationship Id="rId12" Type="http://schemas.openxmlformats.org/officeDocument/2006/relationships/theme" Target="../theme/theme2.xml"/><Relationship Id="rId13" Type="http://schemas.openxmlformats.org/officeDocument/2006/relationships/image" Target="../media/image1.jpg"/><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latin typeface="Myriad Pro"/>
              </a:rPr>
              <a:pPr/>
              <a:t>25/11/22</a:t>
            </a:fld>
            <a:endParaRPr lang="en-GB" dirty="0">
              <a:solidFill>
                <a:prstClr val="black">
                  <a:tint val="75000"/>
                </a:prstClr>
              </a:solidFill>
              <a:latin typeface="Myriad Pro"/>
            </a:endParaRPr>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latin typeface="Myriad Pro"/>
              </a:rPr>
              <a:pPr/>
              <a:t>‹Nr.›</a:t>
            </a:fld>
            <a:endParaRPr lang="en-GB" dirty="0">
              <a:solidFill>
                <a:prstClr val="black">
                  <a:tint val="75000"/>
                </a:prstClr>
              </a:solidFill>
              <a:latin typeface="Myriad Pro"/>
            </a:endParaRPr>
          </a:p>
        </p:txBody>
      </p:sp>
    </p:spTree>
    <p:extLst>
      <p:ext uri="{BB962C8B-B14F-4D97-AF65-F5344CB8AC3E}">
        <p14:creationId xmlns:p14="http://schemas.microsoft.com/office/powerpoint/2010/main" val="416435474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latin typeface="Myriad Pro"/>
              </a:rPr>
              <a:pPr/>
              <a:t>25/11/22</a:t>
            </a:fld>
            <a:endParaRPr lang="en-GB" dirty="0">
              <a:solidFill>
                <a:prstClr val="black">
                  <a:tint val="75000"/>
                </a:prstClr>
              </a:solidFill>
              <a:latin typeface="Myriad Pro"/>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latin typeface="Myriad Pro"/>
              </a:rPr>
              <a:pPr/>
              <a:t>‹Nr.›</a:t>
            </a:fld>
            <a:endParaRPr lang="en-GB" dirty="0">
              <a:solidFill>
                <a:prstClr val="black">
                  <a:tint val="75000"/>
                </a:prstClr>
              </a:solidFill>
              <a:latin typeface="Myriad Pro"/>
            </a:endParaRPr>
          </a:p>
        </p:txBody>
      </p:sp>
    </p:spTree>
    <p:extLst>
      <p:ext uri="{BB962C8B-B14F-4D97-AF65-F5344CB8AC3E}">
        <p14:creationId xmlns:p14="http://schemas.microsoft.com/office/powerpoint/2010/main" val="1628766632"/>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 Target="slide3.xml"/><Relationship Id="rId4" Type="http://schemas.openxmlformats.org/officeDocument/2006/relationships/slide" Target="slide5.xml"/><Relationship Id="rId5" Type="http://schemas.openxmlformats.org/officeDocument/2006/relationships/slide" Target="slide6.xml"/><Relationship Id="rId6" Type="http://schemas.openxmlformats.org/officeDocument/2006/relationships/slide" Target="slide7.xml"/><Relationship Id="rId7" Type="http://schemas.openxmlformats.org/officeDocument/2006/relationships/slide" Target="slide8.xml"/><Relationship Id="rId8" Type="http://schemas.openxmlformats.org/officeDocument/2006/relationships/slide" Target="slide9.xml"/><Relationship Id="rId9" Type="http://schemas.openxmlformats.org/officeDocument/2006/relationships/slide" Target="slide10.xml"/><Relationship Id="rId10" Type="http://schemas.openxmlformats.org/officeDocument/2006/relationships/slide" Target="slide11.xml"/><Relationship Id="rId11" Type="http://schemas.openxmlformats.org/officeDocument/2006/relationships/slide" Target="slide12.xml"/><Relationship Id="rId1" Type="http://schemas.openxmlformats.org/officeDocument/2006/relationships/slideLayout" Target="../slideLayouts/slideLayout1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xml"/><Relationship Id="rId3" Type="http://schemas.openxmlformats.org/officeDocument/2006/relationships/slide" Target="slide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slide" Target="slide2.xml"/><Relationship Id="rId1" Type="http://schemas.openxmlformats.org/officeDocument/2006/relationships/slideLayout" Target="../slideLayouts/slideLayout1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4" Type="http://schemas.openxmlformats.org/officeDocument/2006/relationships/slide" Target="slide2.xml"/><Relationship Id="rId1" Type="http://schemas.openxmlformats.org/officeDocument/2006/relationships/slideLayout" Target="../slideLayouts/slideLayout1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Relationship Id="rId3" Type="http://schemas.openxmlformats.org/officeDocument/2006/relationships/slide" Target="slid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8.xml"/><Relationship Id="rId3" Type="http://schemas.openxmlformats.org/officeDocument/2006/relationships/slide" Target="slid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9.xml"/><Relationship Id="rId3" Type="http://schemas.openxmlformats.org/officeDocument/2006/relationships/slide" Target="slide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4" Type="http://schemas.openxmlformats.org/officeDocument/2006/relationships/image" Target="../media/image7.png"/><Relationship Id="rId5" Type="http://schemas.openxmlformats.org/officeDocument/2006/relationships/slide" Target="slide2.xml"/><Relationship Id="rId1" Type="http://schemas.openxmlformats.org/officeDocument/2006/relationships/slideLayout" Target="../slideLayouts/slideLayout1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Relationship Id="rId3" Type="http://schemas.openxmlformats.org/officeDocument/2006/relationships/slide" Target="slid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2.xml"/><Relationship Id="rId3" Type="http://schemas.openxmlformats.org/officeDocument/2006/relationships/slide" Target="slid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48892" y="1267399"/>
            <a:ext cx="10657184" cy="2612581"/>
          </a:xfrm>
        </p:spPr>
        <p:txBody>
          <a:bodyPr>
            <a:normAutofit fontScale="90000"/>
          </a:bodyPr>
          <a:lstStyle/>
          <a:p>
            <a:pPr marL="0" indent="0" algn="l"/>
            <a:r>
              <a:rPr lang="en-GB" altLang="en-US" b="1" dirty="0" smtClean="0">
                <a:solidFill>
                  <a:schemeClr val="bg1"/>
                </a:solidFill>
              </a:rPr>
              <a:t/>
            </a:r>
            <a:br>
              <a:rPr lang="en-GB" altLang="en-US" b="1" dirty="0" smtClean="0">
                <a:solidFill>
                  <a:schemeClr val="bg1"/>
                </a:solidFill>
              </a:rPr>
            </a:br>
            <a:r>
              <a:rPr lang="en-GB" altLang="en-US" b="1" dirty="0" smtClean="0">
                <a:solidFill>
                  <a:schemeClr val="bg1"/>
                </a:solidFill>
                <a:latin typeface="Calibri"/>
                <a:cs typeface="Calibri"/>
              </a:rPr>
              <a:t>Modulo: Introduction to Physiology</a:t>
            </a:r>
            <a:br>
              <a:rPr lang="en-GB" altLang="en-US" b="1" dirty="0" smtClean="0">
                <a:solidFill>
                  <a:schemeClr val="bg1"/>
                </a:solidFill>
                <a:latin typeface="Calibri"/>
                <a:cs typeface="Calibri"/>
              </a:rPr>
            </a:br>
            <a:r>
              <a:rPr lang="en-GB" altLang="en-US" b="1" dirty="0" smtClean="0">
                <a:solidFill>
                  <a:schemeClr val="bg1"/>
                </a:solidFill>
                <a:latin typeface="Calibri"/>
                <a:cs typeface="Calibri"/>
              </a:rPr>
              <a:t/>
            </a:r>
            <a:br>
              <a:rPr lang="en-GB" altLang="en-US" b="1" dirty="0" smtClean="0">
                <a:solidFill>
                  <a:schemeClr val="bg1"/>
                </a:solidFill>
                <a:latin typeface="Calibri"/>
                <a:cs typeface="Calibri"/>
              </a:rPr>
            </a:br>
            <a:r>
              <a:rPr lang="en-GB" altLang="en-US" b="1" dirty="0" smtClean="0">
                <a:solidFill>
                  <a:schemeClr val="bg1"/>
                </a:solidFill>
                <a:latin typeface="Calibri"/>
                <a:cs typeface="Calibri"/>
              </a:rPr>
              <a:t>Assessment: Assessment 1</a:t>
            </a:r>
            <a:br>
              <a:rPr lang="en-GB" altLang="en-US" b="1" dirty="0" smtClean="0">
                <a:solidFill>
                  <a:schemeClr val="bg1"/>
                </a:solidFill>
                <a:latin typeface="Calibri"/>
                <a:cs typeface="Calibri"/>
              </a:rPr>
            </a:br>
            <a:r>
              <a:rPr lang="en-GB" altLang="en-US" b="1" dirty="0" smtClean="0">
                <a:solidFill>
                  <a:schemeClr val="bg1"/>
                </a:solidFill>
                <a:latin typeface="Calibri"/>
                <a:cs typeface="Calibri"/>
              </a:rPr>
              <a:t> </a:t>
            </a:r>
            <a:br>
              <a:rPr lang="en-GB" altLang="en-US" b="1" dirty="0" smtClean="0">
                <a:solidFill>
                  <a:schemeClr val="bg1"/>
                </a:solidFill>
                <a:latin typeface="Calibri"/>
                <a:cs typeface="Calibri"/>
              </a:rPr>
            </a:br>
            <a:r>
              <a:rPr lang="en-GB" altLang="en-US" b="1" dirty="0" smtClean="0">
                <a:solidFill>
                  <a:schemeClr val="bg1"/>
                </a:solidFill>
                <a:latin typeface="Calibri"/>
                <a:cs typeface="Calibri"/>
              </a:rPr>
              <a:t>Topic: Lifestyle related-disease ( Emphysema)  </a:t>
            </a:r>
            <a:endParaRPr lang="en-GB" altLang="en-US" b="1" dirty="0">
              <a:solidFill>
                <a:schemeClr val="bg1"/>
              </a:solidFill>
              <a:latin typeface="Calibri"/>
              <a:cs typeface="Calibri"/>
            </a:endParaRPr>
          </a:p>
        </p:txBody>
      </p:sp>
      <p:sp>
        <p:nvSpPr>
          <p:cNvPr id="3" name="TextBox 2">
            <a:extLst>
              <a:ext uri="{FF2B5EF4-FFF2-40B4-BE49-F238E27FC236}">
                <a16:creationId xmlns:a16="http://schemas.microsoft.com/office/drawing/2014/main" xmlns="" id="{9D1C96DE-C090-4E6B-AC0B-470FD4653840}"/>
              </a:ext>
            </a:extLst>
          </p:cNvPr>
          <p:cNvSpPr txBox="1"/>
          <p:nvPr/>
        </p:nvSpPr>
        <p:spPr>
          <a:xfrm>
            <a:off x="336412" y="4866305"/>
            <a:ext cx="8112901" cy="954107"/>
          </a:xfrm>
          <a:prstGeom prst="rect">
            <a:avLst/>
          </a:prstGeom>
          <a:noFill/>
        </p:spPr>
        <p:txBody>
          <a:bodyPr wrap="square" rtlCol="0">
            <a:spAutoFit/>
          </a:bodyPr>
          <a:lstStyle/>
          <a:p>
            <a:r>
              <a:rPr lang="en-GB" sz="2800" b="1" dirty="0" smtClean="0">
                <a:solidFill>
                  <a:prstClr val="white"/>
                </a:solidFill>
                <a:latin typeface="Calibri"/>
                <a:cs typeface="Calibri"/>
              </a:rPr>
              <a:t>Student name: Sandra Johanna Jimenez </a:t>
            </a:r>
          </a:p>
          <a:p>
            <a:r>
              <a:rPr lang="en-GB" sz="2800" b="1" dirty="0" smtClean="0">
                <a:solidFill>
                  <a:prstClr val="white"/>
                </a:solidFill>
                <a:latin typeface="Calibri"/>
                <a:cs typeface="Calibri"/>
              </a:rPr>
              <a:t>Student number: 2024741</a:t>
            </a:r>
            <a:endParaRPr lang="en-GB" sz="2800" b="1" dirty="0">
              <a:solidFill>
                <a:prstClr val="white"/>
              </a:solidFill>
              <a:latin typeface="Calibri"/>
              <a:cs typeface="Calibri"/>
            </a:endParaRPr>
          </a:p>
        </p:txBody>
      </p:sp>
    </p:spTree>
    <p:extLst>
      <p:ext uri="{BB962C8B-B14F-4D97-AF65-F5344CB8AC3E}">
        <p14:creationId xmlns:p14="http://schemas.microsoft.com/office/powerpoint/2010/main" val="265918126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4052" y="1527182"/>
            <a:ext cx="10067328" cy="3868964"/>
          </a:xfrm>
        </p:spPr>
        <p:txBody>
          <a:bodyPr>
            <a:normAutofit fontScale="85000" lnSpcReduction="20000"/>
          </a:bodyPr>
          <a:lstStyle/>
          <a:p>
            <a:r>
              <a:rPr lang="es-ES" dirty="0" err="1" smtClean="0">
                <a:solidFill>
                  <a:schemeClr val="tx2"/>
                </a:solidFill>
                <a:hlinkClick r:id="rId3" action="ppaction://hlinksldjump"/>
              </a:rPr>
              <a:t>Introduction</a:t>
            </a:r>
            <a:endParaRPr lang="es-ES" dirty="0" smtClean="0">
              <a:solidFill>
                <a:schemeClr val="tx2"/>
              </a:solidFill>
            </a:endParaRPr>
          </a:p>
          <a:p>
            <a:r>
              <a:rPr lang="es-ES" dirty="0" err="1" smtClean="0">
                <a:solidFill>
                  <a:srgbClr val="073779"/>
                </a:solidFill>
                <a:hlinkClick r:id="rId4" action="ppaction://hlinksldjump"/>
              </a:rPr>
              <a:t>Anatomy</a:t>
            </a:r>
            <a:r>
              <a:rPr lang="es-ES" dirty="0" smtClean="0">
                <a:solidFill>
                  <a:srgbClr val="073779"/>
                </a:solidFill>
                <a:hlinkClick r:id="rId4" action="ppaction://hlinksldjump"/>
              </a:rPr>
              <a:t> and </a:t>
            </a:r>
            <a:r>
              <a:rPr lang="es-ES" dirty="0" err="1" smtClean="0">
                <a:solidFill>
                  <a:srgbClr val="073779"/>
                </a:solidFill>
                <a:hlinkClick r:id="rId4" action="ppaction://hlinksldjump"/>
              </a:rPr>
              <a:t>Physiology</a:t>
            </a:r>
            <a:r>
              <a:rPr lang="es-ES" dirty="0" smtClean="0">
                <a:solidFill>
                  <a:srgbClr val="073779"/>
                </a:solidFill>
                <a:hlinkClick r:id="rId4" action="ppaction://hlinksldjump"/>
              </a:rPr>
              <a:t> of </a:t>
            </a:r>
            <a:r>
              <a:rPr lang="es-ES" dirty="0" err="1" smtClean="0">
                <a:solidFill>
                  <a:srgbClr val="073779"/>
                </a:solidFill>
                <a:hlinkClick r:id="rId4" action="ppaction://hlinksldjump"/>
              </a:rPr>
              <a:t>lungs</a:t>
            </a:r>
            <a:endParaRPr lang="es-ES" dirty="0" smtClean="0">
              <a:solidFill>
                <a:srgbClr val="073779"/>
              </a:solidFill>
            </a:endParaRPr>
          </a:p>
          <a:p>
            <a:r>
              <a:rPr lang="es-ES" dirty="0" err="1" smtClean="0">
                <a:solidFill>
                  <a:srgbClr val="073779"/>
                </a:solidFill>
                <a:hlinkClick r:id="rId5" action="ppaction://hlinksldjump"/>
              </a:rPr>
              <a:t>Lifestyle</a:t>
            </a:r>
            <a:r>
              <a:rPr lang="es-ES" dirty="0" smtClean="0">
                <a:solidFill>
                  <a:srgbClr val="073779"/>
                </a:solidFill>
                <a:hlinkClick r:id="rId5" action="ppaction://hlinksldjump"/>
              </a:rPr>
              <a:t> </a:t>
            </a:r>
            <a:r>
              <a:rPr lang="es-ES" dirty="0" err="1" smtClean="0">
                <a:solidFill>
                  <a:srgbClr val="073779"/>
                </a:solidFill>
                <a:hlinkClick r:id="rId5" action="ppaction://hlinksldjump"/>
              </a:rPr>
              <a:t>related-disease</a:t>
            </a:r>
            <a:r>
              <a:rPr lang="es-ES" dirty="0" smtClean="0">
                <a:solidFill>
                  <a:srgbClr val="073779"/>
                </a:solidFill>
                <a:hlinkClick r:id="rId5" action="ppaction://hlinksldjump"/>
              </a:rPr>
              <a:t> (</a:t>
            </a:r>
            <a:r>
              <a:rPr lang="es-ES" dirty="0" err="1" smtClean="0">
                <a:solidFill>
                  <a:srgbClr val="073779"/>
                </a:solidFill>
                <a:hlinkClick r:id="rId5" action="ppaction://hlinksldjump"/>
              </a:rPr>
              <a:t>Emphysema</a:t>
            </a:r>
            <a:r>
              <a:rPr lang="es-ES" dirty="0" smtClean="0">
                <a:solidFill>
                  <a:srgbClr val="073779"/>
                </a:solidFill>
                <a:hlinkClick r:id="rId5" action="ppaction://hlinksldjump"/>
              </a:rPr>
              <a:t>)</a:t>
            </a:r>
            <a:endParaRPr lang="es-ES" dirty="0">
              <a:solidFill>
                <a:srgbClr val="073779"/>
              </a:solidFill>
            </a:endParaRPr>
          </a:p>
          <a:p>
            <a:r>
              <a:rPr lang="es-ES" dirty="0" err="1">
                <a:solidFill>
                  <a:srgbClr val="073779"/>
                </a:solidFill>
                <a:hlinkClick r:id="rId6" action="ppaction://hlinksldjump"/>
              </a:rPr>
              <a:t>Questionnaire</a:t>
            </a:r>
            <a:endParaRPr lang="es-ES" dirty="0">
              <a:solidFill>
                <a:srgbClr val="073779"/>
              </a:solidFill>
            </a:endParaRPr>
          </a:p>
          <a:p>
            <a:r>
              <a:rPr lang="es-ES" dirty="0" err="1">
                <a:solidFill>
                  <a:srgbClr val="073779"/>
                </a:solidFill>
                <a:hlinkClick r:id="rId7" action="ppaction://hlinksldjump"/>
              </a:rPr>
              <a:t>Lifestyle</a:t>
            </a:r>
            <a:r>
              <a:rPr lang="es-ES" dirty="0">
                <a:solidFill>
                  <a:srgbClr val="073779"/>
                </a:solidFill>
                <a:hlinkClick r:id="rId7" action="ppaction://hlinksldjump"/>
              </a:rPr>
              <a:t> </a:t>
            </a:r>
            <a:r>
              <a:rPr lang="es-ES" dirty="0" err="1">
                <a:solidFill>
                  <a:srgbClr val="073779"/>
                </a:solidFill>
                <a:hlinkClick r:id="rId7" action="ppaction://hlinksldjump"/>
              </a:rPr>
              <a:t>health-related</a:t>
            </a:r>
            <a:r>
              <a:rPr lang="es-ES" dirty="0">
                <a:solidFill>
                  <a:srgbClr val="073779"/>
                </a:solidFill>
                <a:hlinkClick r:id="rId7" action="ppaction://hlinksldjump"/>
              </a:rPr>
              <a:t> of </a:t>
            </a:r>
            <a:r>
              <a:rPr lang="es-ES" dirty="0" err="1">
                <a:solidFill>
                  <a:srgbClr val="073779"/>
                </a:solidFill>
                <a:hlinkClick r:id="rId7" action="ppaction://hlinksldjump"/>
              </a:rPr>
              <a:t>the</a:t>
            </a:r>
            <a:r>
              <a:rPr lang="es-ES" dirty="0">
                <a:solidFill>
                  <a:srgbClr val="073779"/>
                </a:solidFill>
                <a:hlinkClick r:id="rId7" action="ppaction://hlinksldjump"/>
              </a:rPr>
              <a:t> </a:t>
            </a:r>
            <a:r>
              <a:rPr lang="es-ES" dirty="0" err="1">
                <a:solidFill>
                  <a:srgbClr val="073779"/>
                </a:solidFill>
                <a:hlinkClick r:id="rId7" action="ppaction://hlinksldjump"/>
              </a:rPr>
              <a:t>patient</a:t>
            </a:r>
            <a:r>
              <a:rPr lang="es-ES" dirty="0">
                <a:solidFill>
                  <a:srgbClr val="073779"/>
                </a:solidFill>
                <a:hlinkClick r:id="rId7" action="ppaction://hlinksldjump"/>
              </a:rPr>
              <a:t> </a:t>
            </a:r>
            <a:r>
              <a:rPr lang="es-ES" dirty="0" smtClean="0">
                <a:solidFill>
                  <a:srgbClr val="073779"/>
                </a:solidFill>
                <a:hlinkClick r:id="rId7" action="ppaction://hlinksldjump"/>
              </a:rPr>
              <a:t>A</a:t>
            </a:r>
            <a:endParaRPr lang="es-ES" dirty="0">
              <a:solidFill>
                <a:srgbClr val="073779"/>
              </a:solidFill>
            </a:endParaRPr>
          </a:p>
          <a:p>
            <a:r>
              <a:rPr lang="es-ES" dirty="0" err="1">
                <a:solidFill>
                  <a:srgbClr val="073779"/>
                </a:solidFill>
                <a:hlinkClick r:id="rId8" action="ppaction://hlinksldjump"/>
              </a:rPr>
              <a:t>Health</a:t>
            </a:r>
            <a:r>
              <a:rPr lang="es-ES" dirty="0">
                <a:solidFill>
                  <a:srgbClr val="073779"/>
                </a:solidFill>
                <a:hlinkClick r:id="rId8" action="ppaction://hlinksldjump"/>
              </a:rPr>
              <a:t> </a:t>
            </a:r>
            <a:r>
              <a:rPr lang="es-ES" dirty="0" err="1">
                <a:solidFill>
                  <a:srgbClr val="073779"/>
                </a:solidFill>
                <a:hlinkClick r:id="rId8" action="ppaction://hlinksldjump"/>
              </a:rPr>
              <a:t>risks</a:t>
            </a:r>
            <a:r>
              <a:rPr lang="es-ES" dirty="0">
                <a:solidFill>
                  <a:srgbClr val="073779"/>
                </a:solidFill>
                <a:hlinkClick r:id="rId8" action="ppaction://hlinksldjump"/>
              </a:rPr>
              <a:t> </a:t>
            </a:r>
            <a:endParaRPr lang="es-ES" dirty="0">
              <a:solidFill>
                <a:srgbClr val="073779"/>
              </a:solidFill>
            </a:endParaRPr>
          </a:p>
          <a:p>
            <a:r>
              <a:rPr lang="es-ES" dirty="0" err="1">
                <a:solidFill>
                  <a:srgbClr val="073779"/>
                </a:solidFill>
                <a:hlinkClick r:id="rId9" action="ppaction://hlinksldjump"/>
              </a:rPr>
              <a:t>Recommendations</a:t>
            </a:r>
            <a:endParaRPr lang="es-ES" dirty="0">
              <a:solidFill>
                <a:srgbClr val="073779"/>
              </a:solidFill>
            </a:endParaRPr>
          </a:p>
          <a:p>
            <a:r>
              <a:rPr lang="es-ES" dirty="0" err="1">
                <a:solidFill>
                  <a:srgbClr val="073779"/>
                </a:solidFill>
                <a:hlinkClick r:id="rId10" action="ppaction://hlinksldjump"/>
              </a:rPr>
              <a:t>Conclusions</a:t>
            </a:r>
            <a:r>
              <a:rPr lang="es-ES" dirty="0">
                <a:solidFill>
                  <a:srgbClr val="073779"/>
                </a:solidFill>
                <a:hlinkClick r:id="rId10" action="ppaction://hlinksldjump"/>
              </a:rPr>
              <a:t> </a:t>
            </a:r>
            <a:endParaRPr lang="es-ES" dirty="0" smtClean="0">
              <a:solidFill>
                <a:srgbClr val="073779"/>
              </a:solidFill>
            </a:endParaRPr>
          </a:p>
          <a:p>
            <a:r>
              <a:rPr lang="es-ES" dirty="0" err="1" smtClean="0">
                <a:solidFill>
                  <a:srgbClr val="073779"/>
                </a:solidFill>
                <a:hlinkClick r:id="rId11" action="ppaction://hlinksldjump"/>
              </a:rPr>
              <a:t>References</a:t>
            </a:r>
            <a:r>
              <a:rPr lang="es-ES" dirty="0" smtClean="0">
                <a:solidFill>
                  <a:srgbClr val="073779"/>
                </a:solidFill>
                <a:hlinkClick r:id="rId11" action="ppaction://hlinksldjump"/>
              </a:rPr>
              <a:t> </a:t>
            </a:r>
            <a:endParaRPr lang="es-ES" dirty="0">
              <a:solidFill>
                <a:srgbClr val="073779"/>
              </a:solidFill>
            </a:endParaRPr>
          </a:p>
          <a:p>
            <a:endParaRPr lang="en-GB" b="1" dirty="0"/>
          </a:p>
        </p:txBody>
      </p:sp>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5" name="Título 1"/>
          <p:cNvSpPr>
            <a:spLocks noGrp="1"/>
          </p:cNvSpPr>
          <p:nvPr>
            <p:ph type="title"/>
          </p:nvPr>
        </p:nvSpPr>
        <p:spPr>
          <a:xfrm>
            <a:off x="978597" y="0"/>
            <a:ext cx="10289116" cy="1447800"/>
          </a:xfrm>
        </p:spPr>
        <p:txBody>
          <a:bodyPr/>
          <a:lstStyle/>
          <a:p>
            <a:pPr algn="ctr"/>
            <a:r>
              <a:rPr lang="es-ES" b="1" dirty="0" err="1" smtClean="0">
                <a:solidFill>
                  <a:srgbClr val="073779"/>
                </a:solidFill>
              </a:rPr>
              <a:t>Table</a:t>
            </a:r>
            <a:r>
              <a:rPr lang="es-ES" b="1" dirty="0" smtClean="0">
                <a:solidFill>
                  <a:srgbClr val="073779"/>
                </a:solidFill>
              </a:rPr>
              <a:t> of </a:t>
            </a:r>
            <a:r>
              <a:rPr lang="es-ES" b="1" dirty="0" err="1" smtClean="0">
                <a:solidFill>
                  <a:srgbClr val="073779"/>
                </a:solidFill>
              </a:rPr>
              <a:t>contents</a:t>
            </a:r>
            <a:r>
              <a:rPr lang="es-ES" b="1" dirty="0" smtClean="0">
                <a:solidFill>
                  <a:srgbClr val="073779"/>
                </a:solidFill>
              </a:rPr>
              <a:t> </a:t>
            </a:r>
            <a:endParaRPr lang="es-ES" b="1" dirty="0">
              <a:solidFill>
                <a:srgbClr val="073779"/>
              </a:solidFill>
            </a:endParaRPr>
          </a:p>
        </p:txBody>
      </p:sp>
    </p:spTree>
    <p:extLst>
      <p:ext uri="{BB962C8B-B14F-4D97-AF65-F5344CB8AC3E}">
        <p14:creationId xmlns:p14="http://schemas.microsoft.com/office/powerpoint/2010/main" val="795365957"/>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6267" y="1392765"/>
            <a:ext cx="11354980" cy="4300534"/>
          </a:xfrm>
        </p:spPr>
        <p:txBody>
          <a:bodyPr>
            <a:normAutofit fontScale="55000" lnSpcReduction="20000"/>
          </a:bodyPr>
          <a:lstStyle/>
          <a:p>
            <a:pPr marL="0" indent="0" algn="just">
              <a:buNone/>
            </a:pPr>
            <a:r>
              <a:rPr lang="es-ES" sz="4600" dirty="0" err="1">
                <a:solidFill>
                  <a:srgbClr val="073779"/>
                </a:solidFill>
              </a:rPr>
              <a:t>The</a:t>
            </a:r>
            <a:r>
              <a:rPr lang="es-ES" sz="4600" dirty="0">
                <a:solidFill>
                  <a:srgbClr val="073779"/>
                </a:solidFill>
              </a:rPr>
              <a:t> </a:t>
            </a:r>
            <a:r>
              <a:rPr lang="es-ES" sz="4600" dirty="0" err="1">
                <a:solidFill>
                  <a:srgbClr val="073779"/>
                </a:solidFill>
              </a:rPr>
              <a:t>purposes</a:t>
            </a:r>
            <a:r>
              <a:rPr lang="es-ES" sz="4600" dirty="0">
                <a:solidFill>
                  <a:srgbClr val="073779"/>
                </a:solidFill>
              </a:rPr>
              <a:t> of </a:t>
            </a:r>
            <a:r>
              <a:rPr lang="es-ES" sz="4600" dirty="0" err="1">
                <a:solidFill>
                  <a:srgbClr val="073779"/>
                </a:solidFill>
              </a:rPr>
              <a:t>this</a:t>
            </a:r>
            <a:r>
              <a:rPr lang="es-ES" sz="4600" dirty="0">
                <a:solidFill>
                  <a:srgbClr val="073779"/>
                </a:solidFill>
              </a:rPr>
              <a:t> </a:t>
            </a:r>
            <a:r>
              <a:rPr lang="es-ES" sz="4600" dirty="0" err="1">
                <a:solidFill>
                  <a:srgbClr val="073779"/>
                </a:solidFill>
              </a:rPr>
              <a:t>assignment</a:t>
            </a:r>
            <a:r>
              <a:rPr lang="es-ES" sz="4600" dirty="0">
                <a:solidFill>
                  <a:srgbClr val="073779"/>
                </a:solidFill>
              </a:rPr>
              <a:t> are: </a:t>
            </a:r>
            <a:endParaRPr lang="es-ES" sz="4600" dirty="0" smtClean="0">
              <a:solidFill>
                <a:srgbClr val="073779"/>
              </a:solidFill>
            </a:endParaRPr>
          </a:p>
          <a:p>
            <a:pPr marL="0" indent="0" algn="just">
              <a:buNone/>
            </a:pPr>
            <a:endParaRPr lang="es-ES" sz="4600" dirty="0">
              <a:solidFill>
                <a:srgbClr val="073779"/>
              </a:solidFill>
            </a:endParaRPr>
          </a:p>
          <a:p>
            <a:pPr algn="just"/>
            <a:r>
              <a:rPr lang="es-ES" sz="4600" dirty="0" err="1">
                <a:solidFill>
                  <a:srgbClr val="073779"/>
                </a:solidFill>
              </a:rPr>
              <a:t>Knowledge</a:t>
            </a:r>
            <a:r>
              <a:rPr lang="es-ES" sz="4600" dirty="0">
                <a:solidFill>
                  <a:srgbClr val="073779"/>
                </a:solidFill>
              </a:rPr>
              <a:t> </a:t>
            </a:r>
            <a:r>
              <a:rPr lang="es-ES" sz="4600" dirty="0" err="1">
                <a:solidFill>
                  <a:srgbClr val="073779"/>
                </a:solidFill>
              </a:rPr>
              <a:t>about</a:t>
            </a:r>
            <a:r>
              <a:rPr lang="es-ES" sz="4600" dirty="0">
                <a:solidFill>
                  <a:srgbClr val="073779"/>
                </a:solidFill>
              </a:rPr>
              <a:t> </a:t>
            </a:r>
            <a:r>
              <a:rPr lang="es-ES" sz="4600" dirty="0" err="1">
                <a:solidFill>
                  <a:srgbClr val="073779"/>
                </a:solidFill>
              </a:rPr>
              <a:t>lifestyle-related</a:t>
            </a:r>
            <a:r>
              <a:rPr lang="es-ES" sz="4600" dirty="0">
                <a:solidFill>
                  <a:srgbClr val="073779"/>
                </a:solidFill>
              </a:rPr>
              <a:t> </a:t>
            </a:r>
            <a:r>
              <a:rPr lang="es-ES" sz="4600" dirty="0" err="1">
                <a:solidFill>
                  <a:srgbClr val="073779"/>
                </a:solidFill>
              </a:rPr>
              <a:t>diseases</a:t>
            </a:r>
            <a:r>
              <a:rPr lang="es-ES" sz="4600" dirty="0">
                <a:solidFill>
                  <a:srgbClr val="073779"/>
                </a:solidFill>
              </a:rPr>
              <a:t> and </a:t>
            </a:r>
            <a:r>
              <a:rPr lang="es-ES" sz="4600" dirty="0" err="1">
                <a:solidFill>
                  <a:srgbClr val="073779"/>
                </a:solidFill>
              </a:rPr>
              <a:t>their</a:t>
            </a:r>
            <a:r>
              <a:rPr lang="es-ES" sz="4600" dirty="0">
                <a:solidFill>
                  <a:srgbClr val="073779"/>
                </a:solidFill>
              </a:rPr>
              <a:t> </a:t>
            </a:r>
            <a:r>
              <a:rPr lang="es-ES" sz="4600" dirty="0" err="1">
                <a:solidFill>
                  <a:srgbClr val="073779"/>
                </a:solidFill>
              </a:rPr>
              <a:t>detection</a:t>
            </a:r>
            <a:r>
              <a:rPr lang="es-ES" sz="4600" dirty="0">
                <a:solidFill>
                  <a:srgbClr val="073779"/>
                </a:solidFill>
              </a:rPr>
              <a:t> </a:t>
            </a:r>
            <a:r>
              <a:rPr lang="es-ES" sz="4600" dirty="0" err="1">
                <a:solidFill>
                  <a:srgbClr val="073779"/>
                </a:solidFill>
              </a:rPr>
              <a:t>through</a:t>
            </a:r>
            <a:r>
              <a:rPr lang="es-ES" sz="4600" dirty="0">
                <a:solidFill>
                  <a:srgbClr val="073779"/>
                </a:solidFill>
              </a:rPr>
              <a:t> </a:t>
            </a:r>
            <a:r>
              <a:rPr lang="es-ES" sz="4600" dirty="0" err="1">
                <a:solidFill>
                  <a:srgbClr val="073779"/>
                </a:solidFill>
              </a:rPr>
              <a:t>applications</a:t>
            </a:r>
            <a:r>
              <a:rPr lang="es-ES" sz="4600" dirty="0">
                <a:solidFill>
                  <a:srgbClr val="073779"/>
                </a:solidFill>
              </a:rPr>
              <a:t> of </a:t>
            </a:r>
            <a:r>
              <a:rPr lang="es-ES" sz="4600" dirty="0" err="1">
                <a:solidFill>
                  <a:srgbClr val="073779"/>
                </a:solidFill>
              </a:rPr>
              <a:t>tools</a:t>
            </a:r>
            <a:r>
              <a:rPr lang="es-ES" sz="4600" dirty="0">
                <a:solidFill>
                  <a:srgbClr val="073779"/>
                </a:solidFill>
              </a:rPr>
              <a:t> </a:t>
            </a:r>
            <a:r>
              <a:rPr lang="es-ES" sz="4600" dirty="0" err="1">
                <a:solidFill>
                  <a:srgbClr val="073779"/>
                </a:solidFill>
              </a:rPr>
              <a:t>such</a:t>
            </a:r>
            <a:r>
              <a:rPr lang="es-ES" sz="4600" dirty="0">
                <a:solidFill>
                  <a:srgbClr val="073779"/>
                </a:solidFill>
              </a:rPr>
              <a:t> as </a:t>
            </a:r>
            <a:r>
              <a:rPr lang="es-ES" sz="4600" dirty="0" err="1">
                <a:solidFill>
                  <a:srgbClr val="073779"/>
                </a:solidFill>
              </a:rPr>
              <a:t>questionnaires</a:t>
            </a:r>
            <a:r>
              <a:rPr lang="es-ES" sz="4600" dirty="0" smtClean="0">
                <a:solidFill>
                  <a:srgbClr val="073779"/>
                </a:solidFill>
              </a:rPr>
              <a:t>.</a:t>
            </a:r>
          </a:p>
          <a:p>
            <a:pPr marL="0" indent="0" algn="just">
              <a:buNone/>
            </a:pPr>
            <a:endParaRPr lang="es-ES" sz="4600" dirty="0">
              <a:solidFill>
                <a:srgbClr val="073779"/>
              </a:solidFill>
            </a:endParaRPr>
          </a:p>
          <a:p>
            <a:pPr algn="just"/>
            <a:r>
              <a:rPr lang="es-ES" sz="4600" dirty="0" err="1">
                <a:solidFill>
                  <a:srgbClr val="073779"/>
                </a:solidFill>
              </a:rPr>
              <a:t>To</a:t>
            </a:r>
            <a:r>
              <a:rPr lang="es-ES" sz="4600" dirty="0">
                <a:solidFill>
                  <a:srgbClr val="073779"/>
                </a:solidFill>
              </a:rPr>
              <a:t> </a:t>
            </a:r>
            <a:r>
              <a:rPr lang="es-ES" sz="4600" dirty="0" err="1">
                <a:solidFill>
                  <a:srgbClr val="073779"/>
                </a:solidFill>
              </a:rPr>
              <a:t>know</a:t>
            </a:r>
            <a:r>
              <a:rPr lang="es-ES" sz="4600" dirty="0">
                <a:solidFill>
                  <a:srgbClr val="073779"/>
                </a:solidFill>
              </a:rPr>
              <a:t> </a:t>
            </a:r>
            <a:r>
              <a:rPr lang="es-ES" sz="4600" dirty="0" err="1">
                <a:solidFill>
                  <a:srgbClr val="073779"/>
                </a:solidFill>
              </a:rPr>
              <a:t>how</a:t>
            </a:r>
            <a:r>
              <a:rPr lang="es-ES" sz="4600" dirty="0">
                <a:solidFill>
                  <a:srgbClr val="073779"/>
                </a:solidFill>
              </a:rPr>
              <a:t> </a:t>
            </a:r>
            <a:r>
              <a:rPr lang="es-ES" sz="4600" dirty="0" err="1">
                <a:solidFill>
                  <a:srgbClr val="073779"/>
                </a:solidFill>
              </a:rPr>
              <a:t>these</a:t>
            </a:r>
            <a:r>
              <a:rPr lang="es-ES" sz="4600" dirty="0">
                <a:solidFill>
                  <a:srgbClr val="073779"/>
                </a:solidFill>
              </a:rPr>
              <a:t> </a:t>
            </a:r>
            <a:r>
              <a:rPr lang="es-ES" sz="4600" dirty="0" err="1">
                <a:solidFill>
                  <a:srgbClr val="073779"/>
                </a:solidFill>
              </a:rPr>
              <a:t>diseases</a:t>
            </a:r>
            <a:r>
              <a:rPr lang="es-ES" sz="4600" dirty="0">
                <a:solidFill>
                  <a:srgbClr val="073779"/>
                </a:solidFill>
              </a:rPr>
              <a:t> </a:t>
            </a:r>
            <a:r>
              <a:rPr lang="es-ES" sz="4600" dirty="0" err="1">
                <a:solidFill>
                  <a:srgbClr val="073779"/>
                </a:solidFill>
              </a:rPr>
              <a:t>affect</a:t>
            </a:r>
            <a:r>
              <a:rPr lang="es-ES" sz="4600" dirty="0">
                <a:solidFill>
                  <a:srgbClr val="073779"/>
                </a:solidFill>
              </a:rPr>
              <a:t> </a:t>
            </a:r>
            <a:r>
              <a:rPr lang="es-ES" sz="4600" dirty="0" err="1">
                <a:solidFill>
                  <a:srgbClr val="073779"/>
                </a:solidFill>
              </a:rPr>
              <a:t>the</a:t>
            </a:r>
            <a:r>
              <a:rPr lang="es-ES" sz="4600" dirty="0">
                <a:solidFill>
                  <a:srgbClr val="073779"/>
                </a:solidFill>
              </a:rPr>
              <a:t> human </a:t>
            </a:r>
            <a:r>
              <a:rPr lang="es-ES" sz="4600" dirty="0" err="1">
                <a:solidFill>
                  <a:srgbClr val="073779"/>
                </a:solidFill>
              </a:rPr>
              <a:t>body</a:t>
            </a:r>
            <a:r>
              <a:rPr lang="es-ES" sz="4600" dirty="0">
                <a:solidFill>
                  <a:srgbClr val="073779"/>
                </a:solidFill>
              </a:rPr>
              <a:t> and </a:t>
            </a:r>
            <a:r>
              <a:rPr lang="es-ES" sz="4600" dirty="0" err="1">
                <a:solidFill>
                  <a:srgbClr val="073779"/>
                </a:solidFill>
              </a:rPr>
              <a:t>its</a:t>
            </a:r>
            <a:r>
              <a:rPr lang="es-ES" sz="4600" dirty="0">
                <a:solidFill>
                  <a:srgbClr val="073779"/>
                </a:solidFill>
              </a:rPr>
              <a:t> </a:t>
            </a:r>
            <a:r>
              <a:rPr lang="es-ES" sz="4600" dirty="0" err="1">
                <a:solidFill>
                  <a:srgbClr val="073779"/>
                </a:solidFill>
              </a:rPr>
              <a:t>functioning</a:t>
            </a:r>
            <a:r>
              <a:rPr lang="es-ES" sz="4600" dirty="0" smtClean="0">
                <a:solidFill>
                  <a:srgbClr val="073779"/>
                </a:solidFill>
              </a:rPr>
              <a:t>.</a:t>
            </a:r>
          </a:p>
          <a:p>
            <a:pPr marL="0" indent="0" algn="just">
              <a:buNone/>
            </a:pPr>
            <a:endParaRPr lang="es-ES" sz="4600" dirty="0">
              <a:solidFill>
                <a:srgbClr val="073779"/>
              </a:solidFill>
            </a:endParaRPr>
          </a:p>
          <a:p>
            <a:pPr algn="just"/>
            <a:r>
              <a:rPr lang="es-ES" sz="4600" dirty="0" err="1">
                <a:solidFill>
                  <a:srgbClr val="073779"/>
                </a:solidFill>
              </a:rPr>
              <a:t>Identify</a:t>
            </a:r>
            <a:r>
              <a:rPr lang="es-ES" sz="4600" dirty="0">
                <a:solidFill>
                  <a:srgbClr val="073779"/>
                </a:solidFill>
              </a:rPr>
              <a:t> </a:t>
            </a:r>
            <a:r>
              <a:rPr lang="es-ES" sz="4600" dirty="0" err="1">
                <a:solidFill>
                  <a:srgbClr val="073779"/>
                </a:solidFill>
              </a:rPr>
              <a:t>risk</a:t>
            </a:r>
            <a:r>
              <a:rPr lang="es-ES" sz="4600" dirty="0">
                <a:solidFill>
                  <a:srgbClr val="073779"/>
                </a:solidFill>
              </a:rPr>
              <a:t> </a:t>
            </a:r>
            <a:r>
              <a:rPr lang="es-ES" sz="4600" dirty="0" err="1">
                <a:solidFill>
                  <a:srgbClr val="073779"/>
                </a:solidFill>
              </a:rPr>
              <a:t>factors</a:t>
            </a:r>
            <a:r>
              <a:rPr lang="es-ES" sz="4600" dirty="0">
                <a:solidFill>
                  <a:srgbClr val="073779"/>
                </a:solidFill>
              </a:rPr>
              <a:t> </a:t>
            </a:r>
            <a:r>
              <a:rPr lang="es-ES" sz="4600" dirty="0" err="1">
                <a:solidFill>
                  <a:srgbClr val="073779"/>
                </a:solidFill>
              </a:rPr>
              <a:t>realted</a:t>
            </a:r>
            <a:r>
              <a:rPr lang="es-ES" sz="4600" dirty="0">
                <a:solidFill>
                  <a:srgbClr val="073779"/>
                </a:solidFill>
              </a:rPr>
              <a:t> </a:t>
            </a:r>
            <a:r>
              <a:rPr lang="es-ES" sz="4600" dirty="0" err="1">
                <a:solidFill>
                  <a:srgbClr val="073779"/>
                </a:solidFill>
              </a:rPr>
              <a:t>to</a:t>
            </a:r>
            <a:r>
              <a:rPr lang="es-ES" sz="4600" dirty="0">
                <a:solidFill>
                  <a:srgbClr val="073779"/>
                </a:solidFill>
              </a:rPr>
              <a:t> </a:t>
            </a:r>
            <a:r>
              <a:rPr lang="es-ES" sz="4600" dirty="0" err="1">
                <a:solidFill>
                  <a:srgbClr val="073779"/>
                </a:solidFill>
              </a:rPr>
              <a:t>lifestyle</a:t>
            </a:r>
            <a:r>
              <a:rPr lang="es-ES" sz="4600" dirty="0" smtClean="0">
                <a:solidFill>
                  <a:srgbClr val="073779"/>
                </a:solidFill>
              </a:rPr>
              <a:t>.</a:t>
            </a:r>
          </a:p>
          <a:p>
            <a:pPr marL="0" indent="0" algn="just">
              <a:buNone/>
            </a:pPr>
            <a:endParaRPr lang="es-ES" sz="4600" dirty="0">
              <a:solidFill>
                <a:srgbClr val="073779"/>
              </a:solidFill>
            </a:endParaRPr>
          </a:p>
          <a:p>
            <a:pPr algn="just"/>
            <a:r>
              <a:rPr lang="es-ES" sz="4600" dirty="0" err="1">
                <a:solidFill>
                  <a:srgbClr val="073779"/>
                </a:solidFill>
              </a:rPr>
              <a:t>Make</a:t>
            </a:r>
            <a:r>
              <a:rPr lang="es-ES" sz="4600" dirty="0">
                <a:solidFill>
                  <a:srgbClr val="073779"/>
                </a:solidFill>
              </a:rPr>
              <a:t> </a:t>
            </a:r>
            <a:r>
              <a:rPr lang="es-ES" sz="4600" dirty="0" err="1" smtClean="0">
                <a:solidFill>
                  <a:srgbClr val="073779"/>
                </a:solidFill>
              </a:rPr>
              <a:t>recommendations</a:t>
            </a:r>
            <a:r>
              <a:rPr lang="es-ES" sz="4600" dirty="0" smtClean="0">
                <a:solidFill>
                  <a:srgbClr val="073779"/>
                </a:solidFill>
              </a:rPr>
              <a:t> </a:t>
            </a:r>
            <a:r>
              <a:rPr lang="es-ES" sz="4600" dirty="0" err="1">
                <a:solidFill>
                  <a:srgbClr val="073779"/>
                </a:solidFill>
              </a:rPr>
              <a:t>from</a:t>
            </a:r>
            <a:r>
              <a:rPr lang="es-ES" sz="4600" dirty="0">
                <a:solidFill>
                  <a:srgbClr val="073779"/>
                </a:solidFill>
              </a:rPr>
              <a:t> </a:t>
            </a:r>
            <a:r>
              <a:rPr lang="es-ES" sz="4600" dirty="0" err="1">
                <a:solidFill>
                  <a:srgbClr val="073779"/>
                </a:solidFill>
              </a:rPr>
              <a:t>our</a:t>
            </a:r>
            <a:r>
              <a:rPr lang="es-ES" sz="4600" dirty="0">
                <a:solidFill>
                  <a:srgbClr val="073779"/>
                </a:solidFill>
              </a:rPr>
              <a:t> role as </a:t>
            </a:r>
            <a:r>
              <a:rPr lang="es-ES" sz="4600" dirty="0" err="1">
                <a:solidFill>
                  <a:srgbClr val="073779"/>
                </a:solidFill>
              </a:rPr>
              <a:t>health</a:t>
            </a:r>
            <a:r>
              <a:rPr lang="es-ES" sz="4600" dirty="0">
                <a:solidFill>
                  <a:srgbClr val="073779"/>
                </a:solidFill>
              </a:rPr>
              <a:t> and social </a:t>
            </a:r>
            <a:r>
              <a:rPr lang="es-ES" sz="4600" dirty="0" err="1">
                <a:solidFill>
                  <a:srgbClr val="073779"/>
                </a:solidFill>
              </a:rPr>
              <a:t>workers</a:t>
            </a:r>
            <a:r>
              <a:rPr lang="es-ES" sz="4600" dirty="0">
                <a:solidFill>
                  <a:srgbClr val="073779"/>
                </a:solidFill>
              </a:rPr>
              <a:t> </a:t>
            </a:r>
            <a:r>
              <a:rPr lang="es-ES" sz="4600" dirty="0" err="1">
                <a:solidFill>
                  <a:srgbClr val="073779"/>
                </a:solidFill>
              </a:rPr>
              <a:t>to</a:t>
            </a:r>
            <a:r>
              <a:rPr lang="es-ES" sz="4600" dirty="0">
                <a:solidFill>
                  <a:srgbClr val="073779"/>
                </a:solidFill>
              </a:rPr>
              <a:t> </a:t>
            </a:r>
            <a:r>
              <a:rPr lang="es-ES" sz="4600" dirty="0" err="1">
                <a:solidFill>
                  <a:srgbClr val="073779"/>
                </a:solidFill>
              </a:rPr>
              <a:t>improve</a:t>
            </a:r>
            <a:r>
              <a:rPr lang="es-ES" sz="4600" dirty="0">
                <a:solidFill>
                  <a:srgbClr val="073779"/>
                </a:solidFill>
              </a:rPr>
              <a:t> </a:t>
            </a:r>
            <a:r>
              <a:rPr lang="es-ES" sz="4600" dirty="0" err="1">
                <a:solidFill>
                  <a:srgbClr val="073779"/>
                </a:solidFill>
              </a:rPr>
              <a:t>their</a:t>
            </a:r>
            <a:r>
              <a:rPr lang="es-ES" sz="4600" dirty="0">
                <a:solidFill>
                  <a:srgbClr val="073779"/>
                </a:solidFill>
              </a:rPr>
              <a:t> </a:t>
            </a:r>
            <a:r>
              <a:rPr lang="es-ES" sz="4600" dirty="0" err="1">
                <a:solidFill>
                  <a:srgbClr val="073779"/>
                </a:solidFill>
              </a:rPr>
              <a:t>lifestyle</a:t>
            </a:r>
            <a:r>
              <a:rPr lang="es-ES" sz="4600" dirty="0">
                <a:solidFill>
                  <a:srgbClr val="073779"/>
                </a:solidFill>
              </a:rPr>
              <a:t> and </a:t>
            </a:r>
            <a:r>
              <a:rPr lang="es-ES" sz="4600" dirty="0" err="1">
                <a:solidFill>
                  <a:srgbClr val="073779"/>
                </a:solidFill>
              </a:rPr>
              <a:t>health</a:t>
            </a:r>
            <a:r>
              <a:rPr lang="es-ES" sz="4600" dirty="0"/>
              <a:t>. </a:t>
            </a:r>
          </a:p>
          <a:p>
            <a:endParaRPr lang="en-GB" b="1" dirty="0"/>
          </a:p>
        </p:txBody>
      </p:sp>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5" name="Título 1"/>
          <p:cNvSpPr>
            <a:spLocks noGrp="1"/>
          </p:cNvSpPr>
          <p:nvPr>
            <p:ph type="title"/>
          </p:nvPr>
        </p:nvSpPr>
        <p:spPr>
          <a:xfrm>
            <a:off x="951284" y="0"/>
            <a:ext cx="10289116" cy="1447800"/>
          </a:xfrm>
        </p:spPr>
        <p:txBody>
          <a:bodyPr/>
          <a:lstStyle/>
          <a:p>
            <a:pPr algn="ctr"/>
            <a:r>
              <a:rPr lang="es-ES" b="1" dirty="0" err="1" smtClean="0">
                <a:solidFill>
                  <a:srgbClr val="073779"/>
                </a:solidFill>
              </a:rPr>
              <a:t>Introduction</a:t>
            </a:r>
            <a:r>
              <a:rPr lang="es-ES" dirty="0" smtClean="0">
                <a:solidFill>
                  <a:srgbClr val="073779"/>
                </a:solidFill>
              </a:rPr>
              <a:t> </a:t>
            </a:r>
            <a:endParaRPr lang="es-ES" dirty="0">
              <a:solidFill>
                <a:srgbClr val="073779"/>
              </a:solidFill>
            </a:endParaRPr>
          </a:p>
        </p:txBody>
      </p:sp>
    </p:spTree>
    <p:extLst>
      <p:ext uri="{BB962C8B-B14F-4D97-AF65-F5344CB8AC3E}">
        <p14:creationId xmlns:p14="http://schemas.microsoft.com/office/powerpoint/2010/main" val="611515018"/>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8953" y="1761438"/>
            <a:ext cx="11020939" cy="3908443"/>
          </a:xfrm>
        </p:spPr>
        <p:txBody>
          <a:bodyPr>
            <a:normAutofit/>
          </a:bodyPr>
          <a:lstStyle/>
          <a:p>
            <a:pPr algn="just"/>
            <a:r>
              <a:rPr lang="es-ES" sz="2400" dirty="0">
                <a:solidFill>
                  <a:srgbClr val="073779"/>
                </a:solidFill>
              </a:rPr>
              <a:t>60% of </a:t>
            </a:r>
            <a:r>
              <a:rPr lang="es-ES" sz="2400" dirty="0" err="1">
                <a:solidFill>
                  <a:srgbClr val="073779"/>
                </a:solidFill>
              </a:rPr>
              <a:t>related</a:t>
            </a:r>
            <a:r>
              <a:rPr lang="es-ES" sz="2400" dirty="0">
                <a:solidFill>
                  <a:srgbClr val="073779"/>
                </a:solidFill>
              </a:rPr>
              <a:t> </a:t>
            </a:r>
            <a:r>
              <a:rPr lang="es-ES" sz="2400" dirty="0" err="1">
                <a:solidFill>
                  <a:srgbClr val="073779"/>
                </a:solidFill>
              </a:rPr>
              <a:t>factors</a:t>
            </a:r>
            <a:r>
              <a:rPr lang="es-ES" sz="2400" dirty="0">
                <a:solidFill>
                  <a:srgbClr val="073779"/>
                </a:solidFill>
              </a:rPr>
              <a:t> </a:t>
            </a:r>
            <a:r>
              <a:rPr lang="es-ES" sz="2400" dirty="0" err="1">
                <a:solidFill>
                  <a:srgbClr val="073779"/>
                </a:solidFill>
              </a:rPr>
              <a:t>to</a:t>
            </a:r>
            <a:r>
              <a:rPr lang="es-ES" sz="2400" dirty="0">
                <a:solidFill>
                  <a:srgbClr val="073779"/>
                </a:solidFill>
              </a:rPr>
              <a:t> individual </a:t>
            </a:r>
            <a:r>
              <a:rPr lang="es-ES" sz="2400" dirty="0" err="1">
                <a:solidFill>
                  <a:srgbClr val="073779"/>
                </a:solidFill>
              </a:rPr>
              <a:t>health</a:t>
            </a:r>
            <a:r>
              <a:rPr lang="es-ES" sz="2400" dirty="0">
                <a:solidFill>
                  <a:srgbClr val="073779"/>
                </a:solidFill>
              </a:rPr>
              <a:t> and </a:t>
            </a:r>
            <a:r>
              <a:rPr lang="es-ES" sz="2400" dirty="0" err="1">
                <a:solidFill>
                  <a:srgbClr val="073779"/>
                </a:solidFill>
              </a:rPr>
              <a:t>quality</a:t>
            </a:r>
            <a:r>
              <a:rPr lang="es-ES" sz="2400" dirty="0">
                <a:solidFill>
                  <a:srgbClr val="073779"/>
                </a:solidFill>
              </a:rPr>
              <a:t> of </a:t>
            </a:r>
            <a:r>
              <a:rPr lang="es-ES" sz="2400" dirty="0" err="1">
                <a:solidFill>
                  <a:srgbClr val="073779"/>
                </a:solidFill>
              </a:rPr>
              <a:t>life</a:t>
            </a:r>
            <a:r>
              <a:rPr lang="es-ES" sz="2400" dirty="0">
                <a:solidFill>
                  <a:srgbClr val="073779"/>
                </a:solidFill>
              </a:rPr>
              <a:t> are </a:t>
            </a:r>
            <a:r>
              <a:rPr lang="es-ES" sz="2400" dirty="0" err="1">
                <a:solidFill>
                  <a:srgbClr val="073779"/>
                </a:solidFill>
              </a:rPr>
              <a:t>correlated</a:t>
            </a:r>
            <a:r>
              <a:rPr lang="es-ES" sz="2400" dirty="0">
                <a:solidFill>
                  <a:srgbClr val="073779"/>
                </a:solidFill>
              </a:rPr>
              <a:t> </a:t>
            </a:r>
            <a:r>
              <a:rPr lang="es-ES" sz="2400" dirty="0" err="1">
                <a:solidFill>
                  <a:srgbClr val="073779"/>
                </a:solidFill>
              </a:rPr>
              <a:t>to</a:t>
            </a:r>
            <a:r>
              <a:rPr lang="es-ES" sz="2400" dirty="0">
                <a:solidFill>
                  <a:srgbClr val="073779"/>
                </a:solidFill>
              </a:rPr>
              <a:t> </a:t>
            </a:r>
            <a:r>
              <a:rPr lang="es-ES" sz="2400" dirty="0" err="1">
                <a:solidFill>
                  <a:srgbClr val="073779"/>
                </a:solidFill>
              </a:rPr>
              <a:t>lifestyle</a:t>
            </a:r>
            <a:r>
              <a:rPr lang="es-ES" sz="2400" dirty="0">
                <a:solidFill>
                  <a:srgbClr val="073779"/>
                </a:solidFill>
              </a:rPr>
              <a:t> (Farhud,2015)</a:t>
            </a:r>
            <a:r>
              <a:rPr lang="es-ES" sz="2400" dirty="0" smtClean="0">
                <a:solidFill>
                  <a:srgbClr val="073779"/>
                </a:solidFill>
              </a:rPr>
              <a:t>.</a:t>
            </a:r>
          </a:p>
          <a:p>
            <a:pPr marL="0" indent="0" algn="just">
              <a:buNone/>
            </a:pPr>
            <a:endParaRPr lang="es-ES" sz="2400" dirty="0">
              <a:solidFill>
                <a:srgbClr val="073779"/>
              </a:solidFill>
            </a:endParaRPr>
          </a:p>
          <a:p>
            <a:pPr algn="just"/>
            <a:r>
              <a:rPr lang="es-ES" sz="2400" dirty="0" err="1">
                <a:solidFill>
                  <a:srgbClr val="073779"/>
                </a:solidFill>
              </a:rPr>
              <a:t>All</a:t>
            </a:r>
            <a:r>
              <a:rPr lang="es-ES" sz="2400" dirty="0">
                <a:solidFill>
                  <a:srgbClr val="073779"/>
                </a:solidFill>
              </a:rPr>
              <a:t> </a:t>
            </a:r>
            <a:r>
              <a:rPr lang="es-ES" sz="2400" dirty="0" err="1">
                <a:solidFill>
                  <a:srgbClr val="073779"/>
                </a:solidFill>
              </a:rPr>
              <a:t>individuals</a:t>
            </a:r>
            <a:r>
              <a:rPr lang="es-ES" sz="2400" dirty="0">
                <a:solidFill>
                  <a:srgbClr val="073779"/>
                </a:solidFill>
              </a:rPr>
              <a:t> </a:t>
            </a:r>
            <a:r>
              <a:rPr lang="es-ES" sz="2400" dirty="0" err="1">
                <a:solidFill>
                  <a:srgbClr val="073779"/>
                </a:solidFill>
              </a:rPr>
              <a:t>have</a:t>
            </a:r>
            <a:r>
              <a:rPr lang="es-ES" sz="2400" dirty="0">
                <a:solidFill>
                  <a:srgbClr val="073779"/>
                </a:solidFill>
              </a:rPr>
              <a:t> </a:t>
            </a:r>
            <a:r>
              <a:rPr lang="es-ES" sz="2400" dirty="0" err="1">
                <a:solidFill>
                  <a:srgbClr val="073779"/>
                </a:solidFill>
              </a:rPr>
              <a:t>needs</a:t>
            </a:r>
            <a:r>
              <a:rPr lang="es-ES" sz="2400" dirty="0">
                <a:solidFill>
                  <a:srgbClr val="073779"/>
                </a:solidFill>
              </a:rPr>
              <a:t>, and in </a:t>
            </a:r>
            <a:r>
              <a:rPr lang="es-ES" sz="2400" dirty="0" err="1">
                <a:solidFill>
                  <a:srgbClr val="073779"/>
                </a:solidFill>
              </a:rPr>
              <a:t>order</a:t>
            </a:r>
            <a:r>
              <a:rPr lang="es-ES" sz="2400" dirty="0">
                <a:solidFill>
                  <a:srgbClr val="073779"/>
                </a:solidFill>
              </a:rPr>
              <a:t> </a:t>
            </a:r>
            <a:r>
              <a:rPr lang="es-ES" sz="2400" dirty="0" err="1">
                <a:solidFill>
                  <a:srgbClr val="073779"/>
                </a:solidFill>
              </a:rPr>
              <a:t>to</a:t>
            </a:r>
            <a:r>
              <a:rPr lang="es-ES" sz="2400" dirty="0">
                <a:solidFill>
                  <a:srgbClr val="073779"/>
                </a:solidFill>
              </a:rPr>
              <a:t> </a:t>
            </a:r>
            <a:r>
              <a:rPr lang="es-ES" sz="2400" dirty="0" err="1">
                <a:solidFill>
                  <a:srgbClr val="073779"/>
                </a:solidFill>
              </a:rPr>
              <a:t>maintain</a:t>
            </a:r>
            <a:r>
              <a:rPr lang="es-ES" sz="2400" dirty="0">
                <a:solidFill>
                  <a:srgbClr val="073779"/>
                </a:solidFill>
              </a:rPr>
              <a:t> </a:t>
            </a:r>
            <a:r>
              <a:rPr lang="es-ES" sz="2400" dirty="0" err="1">
                <a:solidFill>
                  <a:srgbClr val="073779"/>
                </a:solidFill>
              </a:rPr>
              <a:t>perfect</a:t>
            </a:r>
            <a:r>
              <a:rPr lang="es-ES" sz="2400" dirty="0">
                <a:solidFill>
                  <a:srgbClr val="073779"/>
                </a:solidFill>
              </a:rPr>
              <a:t> mental and </a:t>
            </a:r>
            <a:r>
              <a:rPr lang="es-ES" sz="2400" dirty="0" err="1">
                <a:solidFill>
                  <a:srgbClr val="073779"/>
                </a:solidFill>
              </a:rPr>
              <a:t>physical</a:t>
            </a:r>
            <a:r>
              <a:rPr lang="es-ES" sz="2400" dirty="0">
                <a:solidFill>
                  <a:srgbClr val="073779"/>
                </a:solidFill>
              </a:rPr>
              <a:t> </a:t>
            </a:r>
            <a:r>
              <a:rPr lang="es-ES" sz="2400" dirty="0" err="1">
                <a:solidFill>
                  <a:srgbClr val="073779"/>
                </a:solidFill>
              </a:rPr>
              <a:t>health</a:t>
            </a:r>
            <a:r>
              <a:rPr lang="es-ES" sz="2400" dirty="0">
                <a:solidFill>
                  <a:srgbClr val="073779"/>
                </a:solidFill>
              </a:rPr>
              <a:t>, </a:t>
            </a:r>
            <a:r>
              <a:rPr lang="es-ES" sz="2400" dirty="0" err="1">
                <a:solidFill>
                  <a:srgbClr val="073779"/>
                </a:solidFill>
              </a:rPr>
              <a:t>those</a:t>
            </a:r>
            <a:r>
              <a:rPr lang="es-ES" sz="2400" dirty="0">
                <a:solidFill>
                  <a:srgbClr val="073779"/>
                </a:solidFill>
              </a:rPr>
              <a:t> </a:t>
            </a:r>
            <a:r>
              <a:rPr lang="es-ES" sz="2400" dirty="0" err="1">
                <a:solidFill>
                  <a:srgbClr val="073779"/>
                </a:solidFill>
              </a:rPr>
              <a:t>needs</a:t>
            </a:r>
            <a:r>
              <a:rPr lang="es-ES" sz="2400" dirty="0">
                <a:solidFill>
                  <a:srgbClr val="073779"/>
                </a:solidFill>
              </a:rPr>
              <a:t> </a:t>
            </a:r>
            <a:r>
              <a:rPr lang="es-ES" sz="2400" dirty="0" err="1">
                <a:solidFill>
                  <a:srgbClr val="073779"/>
                </a:solidFill>
              </a:rPr>
              <a:t>must</a:t>
            </a:r>
            <a:r>
              <a:rPr lang="es-ES" sz="2400" dirty="0">
                <a:solidFill>
                  <a:srgbClr val="073779"/>
                </a:solidFill>
              </a:rPr>
              <a:t> be </a:t>
            </a:r>
            <a:r>
              <a:rPr lang="es-ES" sz="2400" dirty="0" err="1">
                <a:solidFill>
                  <a:srgbClr val="073779"/>
                </a:solidFill>
              </a:rPr>
              <a:t>satisfied</a:t>
            </a:r>
            <a:r>
              <a:rPr lang="es-ES" sz="2400" dirty="0">
                <a:solidFill>
                  <a:srgbClr val="073779"/>
                </a:solidFill>
              </a:rPr>
              <a:t>. In </a:t>
            </a:r>
            <a:r>
              <a:rPr lang="es-ES" sz="2400" dirty="0" err="1">
                <a:solidFill>
                  <a:srgbClr val="073779"/>
                </a:solidFill>
              </a:rPr>
              <a:t>order</a:t>
            </a:r>
            <a:r>
              <a:rPr lang="es-ES" sz="2400" dirty="0">
                <a:solidFill>
                  <a:srgbClr val="073779"/>
                </a:solidFill>
              </a:rPr>
              <a:t> </a:t>
            </a:r>
            <a:r>
              <a:rPr lang="es-ES" sz="2400" dirty="0" err="1">
                <a:solidFill>
                  <a:srgbClr val="073779"/>
                </a:solidFill>
              </a:rPr>
              <a:t>to</a:t>
            </a:r>
            <a:r>
              <a:rPr lang="es-ES" sz="2400" dirty="0">
                <a:solidFill>
                  <a:srgbClr val="073779"/>
                </a:solidFill>
              </a:rPr>
              <a:t> </a:t>
            </a:r>
            <a:r>
              <a:rPr lang="es-ES" sz="2400" dirty="0" err="1">
                <a:solidFill>
                  <a:srgbClr val="073779"/>
                </a:solidFill>
              </a:rPr>
              <a:t>satisfy</a:t>
            </a:r>
            <a:r>
              <a:rPr lang="es-ES" sz="2400" dirty="0">
                <a:solidFill>
                  <a:srgbClr val="073779"/>
                </a:solidFill>
              </a:rPr>
              <a:t> </a:t>
            </a:r>
            <a:r>
              <a:rPr lang="es-ES" sz="2400" dirty="0" err="1">
                <a:solidFill>
                  <a:srgbClr val="073779"/>
                </a:solidFill>
              </a:rPr>
              <a:t>all</a:t>
            </a:r>
            <a:r>
              <a:rPr lang="es-ES" sz="2400" dirty="0">
                <a:solidFill>
                  <a:srgbClr val="073779"/>
                </a:solidFill>
              </a:rPr>
              <a:t> of </a:t>
            </a:r>
            <a:r>
              <a:rPr lang="es-ES" sz="2400" dirty="0" err="1">
                <a:solidFill>
                  <a:srgbClr val="073779"/>
                </a:solidFill>
              </a:rPr>
              <a:t>our</a:t>
            </a:r>
            <a:r>
              <a:rPr lang="es-ES" sz="2400" dirty="0">
                <a:solidFill>
                  <a:srgbClr val="073779"/>
                </a:solidFill>
              </a:rPr>
              <a:t> </a:t>
            </a:r>
            <a:r>
              <a:rPr lang="es-ES" sz="2400" dirty="0" err="1">
                <a:solidFill>
                  <a:srgbClr val="073779"/>
                </a:solidFill>
              </a:rPr>
              <a:t>patients</a:t>
            </a:r>
            <a:r>
              <a:rPr lang="es-ES" sz="2400" dirty="0">
                <a:solidFill>
                  <a:srgbClr val="073779"/>
                </a:solidFill>
              </a:rPr>
              <a:t>' </a:t>
            </a:r>
            <a:r>
              <a:rPr lang="es-ES" sz="2400" dirty="0" err="1">
                <a:solidFill>
                  <a:srgbClr val="073779"/>
                </a:solidFill>
              </a:rPr>
              <a:t>requirements</a:t>
            </a:r>
            <a:r>
              <a:rPr lang="es-ES" sz="2400" dirty="0">
                <a:solidFill>
                  <a:srgbClr val="073779"/>
                </a:solidFill>
              </a:rPr>
              <a:t>, </a:t>
            </a:r>
            <a:r>
              <a:rPr lang="es-ES" sz="2400" dirty="0" err="1">
                <a:solidFill>
                  <a:srgbClr val="073779"/>
                </a:solidFill>
              </a:rPr>
              <a:t>we</a:t>
            </a:r>
            <a:r>
              <a:rPr lang="es-ES" sz="2400" dirty="0">
                <a:solidFill>
                  <a:srgbClr val="073779"/>
                </a:solidFill>
              </a:rPr>
              <a:t> </a:t>
            </a:r>
            <a:r>
              <a:rPr lang="es-ES" sz="2400" dirty="0" err="1">
                <a:solidFill>
                  <a:srgbClr val="073779"/>
                </a:solidFill>
              </a:rPr>
              <a:t>strive</a:t>
            </a:r>
            <a:r>
              <a:rPr lang="es-ES" sz="2400" dirty="0">
                <a:solidFill>
                  <a:srgbClr val="073779"/>
                </a:solidFill>
              </a:rPr>
              <a:t> </a:t>
            </a:r>
            <a:r>
              <a:rPr lang="es-ES" sz="2400" dirty="0" err="1">
                <a:solidFill>
                  <a:srgbClr val="073779"/>
                </a:solidFill>
              </a:rPr>
              <a:t>to</a:t>
            </a:r>
            <a:r>
              <a:rPr lang="es-ES" sz="2400" dirty="0">
                <a:solidFill>
                  <a:srgbClr val="073779"/>
                </a:solidFill>
              </a:rPr>
              <a:t> </a:t>
            </a:r>
            <a:r>
              <a:rPr lang="es-ES" sz="2400" dirty="0" err="1">
                <a:solidFill>
                  <a:srgbClr val="073779"/>
                </a:solidFill>
              </a:rPr>
              <a:t>provide</a:t>
            </a:r>
            <a:r>
              <a:rPr lang="es-ES" sz="2400" dirty="0">
                <a:solidFill>
                  <a:srgbClr val="073779"/>
                </a:solidFill>
              </a:rPr>
              <a:t> </a:t>
            </a:r>
            <a:r>
              <a:rPr lang="es-ES" sz="2400" dirty="0" err="1">
                <a:solidFill>
                  <a:srgbClr val="073779"/>
                </a:solidFill>
              </a:rPr>
              <a:t>comprehensive</a:t>
            </a:r>
            <a:r>
              <a:rPr lang="es-ES" sz="2400" dirty="0">
                <a:solidFill>
                  <a:srgbClr val="073779"/>
                </a:solidFill>
              </a:rPr>
              <a:t>, </a:t>
            </a:r>
            <a:r>
              <a:rPr lang="es-ES" sz="2400" dirty="0" err="1">
                <a:solidFill>
                  <a:srgbClr val="073779"/>
                </a:solidFill>
              </a:rPr>
              <a:t>holistic</a:t>
            </a:r>
            <a:r>
              <a:rPr lang="es-ES" sz="2400" dirty="0">
                <a:solidFill>
                  <a:srgbClr val="073779"/>
                </a:solidFill>
              </a:rPr>
              <a:t> </a:t>
            </a:r>
            <a:r>
              <a:rPr lang="es-ES" sz="2400" dirty="0" err="1">
                <a:solidFill>
                  <a:srgbClr val="073779"/>
                </a:solidFill>
              </a:rPr>
              <a:t>care</a:t>
            </a:r>
            <a:r>
              <a:rPr lang="es-ES" sz="2400" dirty="0">
                <a:solidFill>
                  <a:srgbClr val="073779"/>
                </a:solidFill>
              </a:rPr>
              <a:t> </a:t>
            </a:r>
            <a:r>
              <a:rPr lang="es-ES" sz="2400" dirty="0" err="1">
                <a:solidFill>
                  <a:srgbClr val="073779"/>
                </a:solidFill>
              </a:rPr>
              <a:t>for</a:t>
            </a:r>
            <a:r>
              <a:rPr lang="es-ES" sz="2400" dirty="0">
                <a:solidFill>
                  <a:srgbClr val="073779"/>
                </a:solidFill>
              </a:rPr>
              <a:t> </a:t>
            </a:r>
            <a:r>
              <a:rPr lang="es-ES" sz="2400" dirty="0" err="1">
                <a:solidFill>
                  <a:srgbClr val="073779"/>
                </a:solidFill>
              </a:rPr>
              <a:t>them</a:t>
            </a:r>
            <a:r>
              <a:rPr lang="es-ES" sz="2400" dirty="0">
                <a:solidFill>
                  <a:srgbClr val="073779"/>
                </a:solidFill>
              </a:rPr>
              <a:t> as social </a:t>
            </a:r>
            <a:r>
              <a:rPr lang="es-ES" sz="2400" dirty="0" err="1">
                <a:solidFill>
                  <a:srgbClr val="073779"/>
                </a:solidFill>
              </a:rPr>
              <a:t>health</a:t>
            </a:r>
            <a:r>
              <a:rPr lang="es-ES" sz="2400" dirty="0">
                <a:solidFill>
                  <a:srgbClr val="073779"/>
                </a:solidFill>
              </a:rPr>
              <a:t> </a:t>
            </a:r>
            <a:r>
              <a:rPr lang="es-ES" sz="2400" dirty="0" err="1" smtClean="0">
                <a:solidFill>
                  <a:srgbClr val="073779"/>
                </a:solidFill>
              </a:rPr>
              <a:t>professionals</a:t>
            </a:r>
            <a:r>
              <a:rPr lang="es-ES" sz="2400" dirty="0" smtClean="0">
                <a:solidFill>
                  <a:srgbClr val="073779"/>
                </a:solidFill>
              </a:rPr>
              <a:t> (</a:t>
            </a:r>
            <a:r>
              <a:rPr lang="es-ES" sz="2400" dirty="0">
                <a:solidFill>
                  <a:srgbClr val="073779"/>
                </a:solidFill>
              </a:rPr>
              <a:t>NSW Goverment,2020).</a:t>
            </a:r>
          </a:p>
          <a:p>
            <a:endParaRPr lang="en-GB" b="1" dirty="0"/>
          </a:p>
        </p:txBody>
      </p:sp>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5" name="Título 1"/>
          <p:cNvSpPr>
            <a:spLocks noGrp="1"/>
          </p:cNvSpPr>
          <p:nvPr>
            <p:ph type="title"/>
          </p:nvPr>
        </p:nvSpPr>
        <p:spPr>
          <a:xfrm>
            <a:off x="951284" y="0"/>
            <a:ext cx="10289116" cy="1447800"/>
          </a:xfrm>
        </p:spPr>
        <p:txBody>
          <a:bodyPr/>
          <a:lstStyle/>
          <a:p>
            <a:pPr algn="ctr"/>
            <a:r>
              <a:rPr lang="es-ES" b="1" dirty="0" err="1" smtClean="0">
                <a:solidFill>
                  <a:srgbClr val="073779"/>
                </a:solidFill>
              </a:rPr>
              <a:t>Introduction</a:t>
            </a:r>
            <a:r>
              <a:rPr lang="es-ES" b="1" dirty="0" smtClean="0">
                <a:solidFill>
                  <a:srgbClr val="073779"/>
                </a:solidFill>
              </a:rPr>
              <a:t> </a:t>
            </a:r>
            <a:endParaRPr lang="es-ES" b="1" dirty="0">
              <a:solidFill>
                <a:srgbClr val="073779"/>
              </a:solidFill>
            </a:endParaRPr>
          </a:p>
        </p:txBody>
      </p:sp>
      <p:sp>
        <p:nvSpPr>
          <p:cNvPr id="4" name="Botón de acción: Hacia delante o Siguiente 3">
            <a:hlinkClick r:id="rId3" action="ppaction://hlinksldjump" highlightClick="1"/>
          </p:cNvPr>
          <p:cNvSpPr/>
          <p:nvPr/>
        </p:nvSpPr>
        <p:spPr>
          <a:xfrm>
            <a:off x="11354757" y="5261139"/>
            <a:ext cx="837243" cy="408191"/>
          </a:xfrm>
          <a:prstGeom prst="actionButtonForwardNex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103939737"/>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arcador de contenido 3"/>
          <p:cNvPicPr>
            <a:picLocks noGrp="1" noChangeAspect="1"/>
          </p:cNvPicPr>
          <p:nvPr>
            <p:ph idx="1"/>
          </p:nvPr>
        </p:nvPicPr>
        <p:blipFill>
          <a:blip r:embed="rId3"/>
          <a:srcRect t="-6499" b="-6499"/>
          <a:stretch>
            <a:fillRect/>
          </a:stretch>
        </p:blipFill>
        <p:spPr>
          <a:xfrm>
            <a:off x="6221755" y="1137192"/>
            <a:ext cx="4737668" cy="4433347"/>
          </a:xfrm>
        </p:spPr>
      </p:pic>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5" name="Título 1"/>
          <p:cNvSpPr>
            <a:spLocks noGrp="1"/>
          </p:cNvSpPr>
          <p:nvPr>
            <p:ph type="title"/>
          </p:nvPr>
        </p:nvSpPr>
        <p:spPr>
          <a:xfrm>
            <a:off x="951284" y="0"/>
            <a:ext cx="10289116" cy="1255665"/>
          </a:xfrm>
        </p:spPr>
        <p:txBody>
          <a:bodyPr>
            <a:normAutofit fontScale="90000"/>
          </a:bodyPr>
          <a:lstStyle/>
          <a:p>
            <a:pPr algn="ctr"/>
            <a:r>
              <a:rPr lang="es-ES" b="1" dirty="0" err="1" smtClean="0">
                <a:solidFill>
                  <a:srgbClr val="073779"/>
                </a:solidFill>
              </a:rPr>
              <a:t>Anatomy</a:t>
            </a:r>
            <a:r>
              <a:rPr lang="es-ES" b="1" dirty="0" smtClean="0">
                <a:solidFill>
                  <a:srgbClr val="073779"/>
                </a:solidFill>
              </a:rPr>
              <a:t> and </a:t>
            </a:r>
            <a:r>
              <a:rPr lang="es-ES" b="1" dirty="0" err="1" smtClean="0">
                <a:solidFill>
                  <a:srgbClr val="073779"/>
                </a:solidFill>
              </a:rPr>
              <a:t>Physiology</a:t>
            </a:r>
            <a:r>
              <a:rPr lang="es-ES" b="1" dirty="0" smtClean="0">
                <a:solidFill>
                  <a:srgbClr val="073779"/>
                </a:solidFill>
              </a:rPr>
              <a:t> of </a:t>
            </a:r>
            <a:r>
              <a:rPr lang="es-ES" b="1" dirty="0" err="1" smtClean="0">
                <a:solidFill>
                  <a:srgbClr val="073779"/>
                </a:solidFill>
              </a:rPr>
              <a:t>Respiratory</a:t>
            </a:r>
            <a:r>
              <a:rPr lang="es-ES" b="1" dirty="0" smtClean="0">
                <a:solidFill>
                  <a:srgbClr val="073779"/>
                </a:solidFill>
              </a:rPr>
              <a:t> </a:t>
            </a:r>
            <a:r>
              <a:rPr lang="es-ES" b="1" dirty="0" err="1">
                <a:solidFill>
                  <a:srgbClr val="073779"/>
                </a:solidFill>
              </a:rPr>
              <a:t>S</a:t>
            </a:r>
            <a:r>
              <a:rPr lang="es-ES" b="1" dirty="0" err="1" smtClean="0">
                <a:solidFill>
                  <a:srgbClr val="073779"/>
                </a:solidFill>
              </a:rPr>
              <a:t>ystem</a:t>
            </a:r>
            <a:r>
              <a:rPr lang="es-ES" b="1" dirty="0" smtClean="0">
                <a:solidFill>
                  <a:srgbClr val="073779"/>
                </a:solidFill>
              </a:rPr>
              <a:t>   </a:t>
            </a:r>
            <a:endParaRPr lang="es-ES" b="1" dirty="0">
              <a:solidFill>
                <a:srgbClr val="073779"/>
              </a:solidFill>
            </a:endParaRPr>
          </a:p>
        </p:txBody>
      </p:sp>
      <p:pic>
        <p:nvPicPr>
          <p:cNvPr id="7" name="Imagen 6"/>
          <p:cNvPicPr>
            <a:picLocks noChangeAspect="1"/>
          </p:cNvPicPr>
          <p:nvPr/>
        </p:nvPicPr>
        <p:blipFill>
          <a:blip r:embed="rId4"/>
          <a:stretch>
            <a:fillRect/>
          </a:stretch>
        </p:blipFill>
        <p:spPr>
          <a:xfrm>
            <a:off x="307737" y="1255665"/>
            <a:ext cx="4686791" cy="4178960"/>
          </a:xfrm>
          <a:prstGeom prst="rect">
            <a:avLst/>
          </a:prstGeom>
        </p:spPr>
      </p:pic>
      <p:sp>
        <p:nvSpPr>
          <p:cNvPr id="8" name="Rectángulo 7"/>
          <p:cNvSpPr/>
          <p:nvPr/>
        </p:nvSpPr>
        <p:spPr>
          <a:xfrm>
            <a:off x="6125257" y="5327596"/>
            <a:ext cx="2990723" cy="276999"/>
          </a:xfrm>
          <a:prstGeom prst="rect">
            <a:avLst/>
          </a:prstGeom>
        </p:spPr>
        <p:txBody>
          <a:bodyPr wrap="none">
            <a:spAutoFit/>
          </a:bodyPr>
          <a:lstStyle/>
          <a:p>
            <a:r>
              <a:rPr lang="es-ES" sz="1200" dirty="0"/>
              <a:t>(</a:t>
            </a:r>
            <a:r>
              <a:rPr lang="es-ES" sz="1200" dirty="0" err="1"/>
              <a:t>Siebens</a:t>
            </a:r>
            <a:r>
              <a:rPr lang="es-ES" sz="1200" dirty="0"/>
              <a:t> and Donald Albert </a:t>
            </a:r>
            <a:r>
              <a:rPr lang="es-ES" sz="1200" dirty="0" err="1"/>
              <a:t>Heath</a:t>
            </a:r>
            <a:r>
              <a:rPr lang="es-ES" sz="1200" dirty="0"/>
              <a:t>, 2019)</a:t>
            </a:r>
          </a:p>
        </p:txBody>
      </p:sp>
      <p:sp>
        <p:nvSpPr>
          <p:cNvPr id="9" name="Rectángulo 8"/>
          <p:cNvSpPr/>
          <p:nvPr/>
        </p:nvSpPr>
        <p:spPr>
          <a:xfrm>
            <a:off x="247663" y="5370403"/>
            <a:ext cx="1732716" cy="276999"/>
          </a:xfrm>
          <a:prstGeom prst="rect">
            <a:avLst/>
          </a:prstGeom>
        </p:spPr>
        <p:txBody>
          <a:bodyPr wrap="none">
            <a:spAutoFit/>
          </a:bodyPr>
          <a:lstStyle/>
          <a:p>
            <a:r>
              <a:rPr lang="es-ES" sz="1200" dirty="0"/>
              <a:t>(Cleveland </a:t>
            </a:r>
            <a:r>
              <a:rPr lang="es-ES" sz="1200" dirty="0" err="1"/>
              <a:t>Clinic</a:t>
            </a:r>
            <a:r>
              <a:rPr lang="es-ES" sz="1200" dirty="0"/>
              <a:t>, </a:t>
            </a:r>
            <a:r>
              <a:rPr lang="es-ES" sz="1200" dirty="0" err="1"/>
              <a:t>n.d</a:t>
            </a:r>
            <a:r>
              <a:rPr lang="es-ES" sz="1200" dirty="0"/>
              <a:t>.)</a:t>
            </a:r>
          </a:p>
        </p:txBody>
      </p:sp>
      <p:sp>
        <p:nvSpPr>
          <p:cNvPr id="3" name="Botón de acción: Hacia delante o Siguiente 2">
            <a:hlinkClick r:id="rId5" action="ppaction://hlinksldjump" highlightClick="1"/>
          </p:cNvPr>
          <p:cNvSpPr/>
          <p:nvPr/>
        </p:nvSpPr>
        <p:spPr>
          <a:xfrm>
            <a:off x="11370235" y="5334000"/>
            <a:ext cx="821765" cy="358588"/>
          </a:xfrm>
          <a:prstGeom prst="actionButtonForwardNex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3130874010"/>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5" name="Título 1"/>
          <p:cNvSpPr>
            <a:spLocks noGrp="1"/>
          </p:cNvSpPr>
          <p:nvPr>
            <p:ph type="title"/>
          </p:nvPr>
        </p:nvSpPr>
        <p:spPr>
          <a:xfrm>
            <a:off x="951284" y="0"/>
            <a:ext cx="10289116" cy="1447800"/>
          </a:xfrm>
        </p:spPr>
        <p:txBody>
          <a:bodyPr/>
          <a:lstStyle/>
          <a:p>
            <a:pPr algn="ctr"/>
            <a:r>
              <a:rPr lang="es-ES" b="1" dirty="0" err="1" smtClean="0">
                <a:solidFill>
                  <a:srgbClr val="073779"/>
                </a:solidFill>
              </a:rPr>
              <a:t>Emphysema</a:t>
            </a:r>
            <a:r>
              <a:rPr lang="es-ES" b="1" dirty="0" smtClean="0">
                <a:solidFill>
                  <a:srgbClr val="073779"/>
                </a:solidFill>
              </a:rPr>
              <a:t>  </a:t>
            </a:r>
            <a:endParaRPr lang="es-ES" b="1" dirty="0">
              <a:solidFill>
                <a:srgbClr val="073779"/>
              </a:solidFill>
            </a:endParaRPr>
          </a:p>
        </p:txBody>
      </p:sp>
      <p:pic>
        <p:nvPicPr>
          <p:cNvPr id="8" name="Imagen 7"/>
          <p:cNvPicPr>
            <a:picLocks noChangeAspect="1"/>
          </p:cNvPicPr>
          <p:nvPr/>
        </p:nvPicPr>
        <p:blipFill>
          <a:blip r:embed="rId3"/>
          <a:stretch>
            <a:fillRect/>
          </a:stretch>
        </p:blipFill>
        <p:spPr>
          <a:xfrm>
            <a:off x="5537623" y="1186170"/>
            <a:ext cx="6654377" cy="4450730"/>
          </a:xfrm>
          <a:prstGeom prst="rect">
            <a:avLst/>
          </a:prstGeom>
        </p:spPr>
      </p:pic>
      <p:sp>
        <p:nvSpPr>
          <p:cNvPr id="10" name="CuadroTexto 9"/>
          <p:cNvSpPr txBox="1"/>
          <p:nvPr/>
        </p:nvSpPr>
        <p:spPr>
          <a:xfrm flipH="1">
            <a:off x="9415046" y="5367788"/>
            <a:ext cx="1731072" cy="309859"/>
          </a:xfrm>
          <a:prstGeom prst="rect">
            <a:avLst/>
          </a:prstGeom>
          <a:noFill/>
        </p:spPr>
        <p:txBody>
          <a:bodyPr wrap="square" rtlCol="0">
            <a:spAutoFit/>
          </a:bodyPr>
          <a:lstStyle/>
          <a:p>
            <a:r>
              <a:rPr lang="es-ES" sz="1400" dirty="0" smtClean="0">
                <a:solidFill>
                  <a:srgbClr val="073779"/>
                </a:solidFill>
              </a:rPr>
              <a:t>(</a:t>
            </a:r>
            <a:r>
              <a:rPr lang="es-ES" sz="1400" dirty="0" err="1" smtClean="0">
                <a:solidFill>
                  <a:srgbClr val="073779"/>
                </a:solidFill>
              </a:rPr>
              <a:t>Clinic</a:t>
            </a:r>
            <a:r>
              <a:rPr lang="es-ES" sz="1400" dirty="0" smtClean="0">
                <a:solidFill>
                  <a:srgbClr val="073779"/>
                </a:solidFill>
              </a:rPr>
              <a:t> Mayo, 2017</a:t>
            </a:r>
            <a:r>
              <a:rPr lang="es-ES" sz="1400" dirty="0" smtClean="0"/>
              <a:t>)</a:t>
            </a:r>
            <a:endParaRPr lang="es-ES" sz="1400" dirty="0"/>
          </a:p>
        </p:txBody>
      </p:sp>
      <p:sp>
        <p:nvSpPr>
          <p:cNvPr id="3" name="Marcador de contenido 2"/>
          <p:cNvSpPr>
            <a:spLocks noGrp="1"/>
          </p:cNvSpPr>
          <p:nvPr>
            <p:ph idx="1"/>
          </p:nvPr>
        </p:nvSpPr>
        <p:spPr>
          <a:xfrm>
            <a:off x="177203" y="1600201"/>
            <a:ext cx="5235583" cy="3917032"/>
          </a:xfrm>
        </p:spPr>
        <p:txBody>
          <a:bodyPr>
            <a:normAutofit/>
          </a:bodyPr>
          <a:lstStyle/>
          <a:p>
            <a:pPr algn="just">
              <a:buFont typeface="Wingdings" charset="2"/>
              <a:buChar char="u"/>
            </a:pPr>
            <a:r>
              <a:rPr lang="en-US" sz="2400" dirty="0" smtClean="0">
                <a:solidFill>
                  <a:schemeClr val="tx2"/>
                </a:solidFill>
              </a:rPr>
              <a:t>Emphysema attacks the lung’s alveoli. </a:t>
            </a:r>
          </a:p>
          <a:p>
            <a:pPr algn="just">
              <a:buFont typeface="Wingdings" charset="2"/>
              <a:buChar char="u"/>
            </a:pPr>
            <a:r>
              <a:rPr lang="en-US" sz="2400" dirty="0" smtClean="0">
                <a:solidFill>
                  <a:schemeClr val="tx2"/>
                </a:solidFill>
              </a:rPr>
              <a:t>The </a:t>
            </a:r>
            <a:r>
              <a:rPr lang="en-US" sz="2400" dirty="0">
                <a:solidFill>
                  <a:schemeClr val="tx2"/>
                </a:solidFill>
              </a:rPr>
              <a:t>lungs' interstitial walls between numerous of these sacs are harmed in emphysema</a:t>
            </a:r>
            <a:r>
              <a:rPr lang="en-US" sz="2400" dirty="0" smtClean="0">
                <a:solidFill>
                  <a:schemeClr val="tx2"/>
                </a:solidFill>
              </a:rPr>
              <a:t>.</a:t>
            </a:r>
          </a:p>
          <a:p>
            <a:pPr algn="just">
              <a:buFont typeface="Wingdings" charset="2"/>
              <a:buChar char="u"/>
            </a:pPr>
            <a:r>
              <a:rPr lang="en-US" sz="2400" dirty="0" smtClean="0">
                <a:solidFill>
                  <a:schemeClr val="tx2"/>
                </a:solidFill>
              </a:rPr>
              <a:t>The </a:t>
            </a:r>
            <a:r>
              <a:rPr lang="en-US" sz="2400" dirty="0">
                <a:solidFill>
                  <a:schemeClr val="tx2"/>
                </a:solidFill>
              </a:rPr>
              <a:t>alveoli become flaccid and lose their form as a result of this</a:t>
            </a:r>
            <a:r>
              <a:rPr lang="en-US" sz="2400" dirty="0" smtClean="0">
                <a:solidFill>
                  <a:srgbClr val="1F497D"/>
                </a:solidFill>
              </a:rPr>
              <a:t>.</a:t>
            </a:r>
            <a:r>
              <a:rPr lang="en-US" sz="2400" dirty="0" smtClean="0"/>
              <a:t> </a:t>
            </a:r>
            <a:r>
              <a:rPr lang="en-US" sz="1400" dirty="0">
                <a:solidFill>
                  <a:srgbClr val="1F497D"/>
                </a:solidFill>
              </a:rPr>
              <a:t>(</a:t>
            </a:r>
            <a:r>
              <a:rPr lang="en-US" sz="1600" dirty="0" err="1">
                <a:solidFill>
                  <a:srgbClr val="1F497D"/>
                </a:solidFill>
              </a:rPr>
              <a:t>medlineplus.gov,n.d</a:t>
            </a:r>
            <a:r>
              <a:rPr lang="en-US" sz="1600" dirty="0">
                <a:solidFill>
                  <a:srgbClr val="1F497D"/>
                </a:solidFill>
              </a:rPr>
              <a:t>.)</a:t>
            </a:r>
          </a:p>
          <a:p>
            <a:pPr marL="0" indent="0" algn="just">
              <a:buNone/>
            </a:pPr>
            <a:endParaRPr lang="es-ES" sz="2400" dirty="0">
              <a:solidFill>
                <a:srgbClr val="1F497D"/>
              </a:solidFill>
            </a:endParaRPr>
          </a:p>
        </p:txBody>
      </p:sp>
      <p:sp>
        <p:nvSpPr>
          <p:cNvPr id="14" name="Botón de acción: Hacia delante o Siguiente 13">
            <a:hlinkClick r:id="rId4" action="ppaction://hlinksldjump" highlightClick="1"/>
          </p:cNvPr>
          <p:cNvSpPr/>
          <p:nvPr/>
        </p:nvSpPr>
        <p:spPr>
          <a:xfrm>
            <a:off x="11400118" y="5304118"/>
            <a:ext cx="791882" cy="358588"/>
          </a:xfrm>
          <a:prstGeom prst="actionButtonForwardNex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361315482"/>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5" name="Título 1"/>
          <p:cNvSpPr>
            <a:spLocks noGrp="1"/>
          </p:cNvSpPr>
          <p:nvPr>
            <p:ph type="title"/>
          </p:nvPr>
        </p:nvSpPr>
        <p:spPr>
          <a:xfrm>
            <a:off x="951284" y="0"/>
            <a:ext cx="10289116" cy="1447800"/>
          </a:xfrm>
        </p:spPr>
        <p:txBody>
          <a:bodyPr/>
          <a:lstStyle/>
          <a:p>
            <a:pPr algn="ctr"/>
            <a:r>
              <a:rPr lang="es-ES" b="1" dirty="0" err="1" smtClean="0">
                <a:solidFill>
                  <a:srgbClr val="073779"/>
                </a:solidFill>
              </a:rPr>
              <a:t>Questionnaire</a:t>
            </a:r>
            <a:r>
              <a:rPr lang="es-ES" b="1" dirty="0" smtClean="0">
                <a:solidFill>
                  <a:srgbClr val="073779"/>
                </a:solidFill>
              </a:rPr>
              <a:t>   </a:t>
            </a:r>
            <a:endParaRPr lang="es-ES" b="1" dirty="0">
              <a:solidFill>
                <a:srgbClr val="073779"/>
              </a:solidFill>
            </a:endParaRPr>
          </a:p>
        </p:txBody>
      </p:sp>
      <p:sp>
        <p:nvSpPr>
          <p:cNvPr id="4" name="Marcador de contenido 3"/>
          <p:cNvSpPr>
            <a:spLocks noGrp="1"/>
          </p:cNvSpPr>
          <p:nvPr>
            <p:ph idx="1"/>
          </p:nvPr>
        </p:nvSpPr>
        <p:spPr/>
        <p:txBody>
          <a:bodyPr>
            <a:normAutofit lnSpcReduction="10000"/>
          </a:bodyPr>
          <a:lstStyle/>
          <a:p>
            <a:pPr marL="0" indent="0">
              <a:buNone/>
            </a:pPr>
            <a:r>
              <a:rPr lang="es-ES" dirty="0" err="1" smtClean="0">
                <a:solidFill>
                  <a:srgbClr val="1F497D"/>
                </a:solidFill>
              </a:rPr>
              <a:t>The</a:t>
            </a:r>
            <a:r>
              <a:rPr lang="es-ES" dirty="0" smtClean="0">
                <a:solidFill>
                  <a:srgbClr val="1F497D"/>
                </a:solidFill>
              </a:rPr>
              <a:t> </a:t>
            </a:r>
            <a:r>
              <a:rPr lang="es-ES" dirty="0" err="1" smtClean="0">
                <a:solidFill>
                  <a:srgbClr val="1F497D"/>
                </a:solidFill>
              </a:rPr>
              <a:t>main</a:t>
            </a:r>
            <a:r>
              <a:rPr lang="es-ES" dirty="0" smtClean="0">
                <a:solidFill>
                  <a:srgbClr val="1F497D"/>
                </a:solidFill>
              </a:rPr>
              <a:t> </a:t>
            </a:r>
            <a:r>
              <a:rPr lang="es-ES" dirty="0" err="1" smtClean="0">
                <a:solidFill>
                  <a:srgbClr val="1F497D"/>
                </a:solidFill>
              </a:rPr>
              <a:t>aspects</a:t>
            </a:r>
            <a:r>
              <a:rPr lang="es-ES" dirty="0" smtClean="0">
                <a:solidFill>
                  <a:srgbClr val="1F497D"/>
                </a:solidFill>
              </a:rPr>
              <a:t>:</a:t>
            </a:r>
          </a:p>
          <a:p>
            <a:pPr>
              <a:buFont typeface="Wingdings" charset="2"/>
              <a:buChar char="u"/>
            </a:pPr>
            <a:r>
              <a:rPr lang="es-ES" dirty="0" smtClean="0">
                <a:solidFill>
                  <a:srgbClr val="1F497D"/>
                </a:solidFill>
              </a:rPr>
              <a:t>Smoking</a:t>
            </a:r>
          </a:p>
          <a:p>
            <a:pPr>
              <a:buFont typeface="Wingdings" charset="2"/>
              <a:buChar char="u"/>
            </a:pPr>
            <a:r>
              <a:rPr lang="es-ES" dirty="0" smtClean="0">
                <a:solidFill>
                  <a:srgbClr val="1F497D"/>
                </a:solidFill>
              </a:rPr>
              <a:t>Alcohol</a:t>
            </a:r>
          </a:p>
          <a:p>
            <a:pPr>
              <a:buFont typeface="Wingdings" charset="2"/>
              <a:buChar char="u"/>
            </a:pPr>
            <a:r>
              <a:rPr lang="es-ES" dirty="0" err="1" smtClean="0">
                <a:solidFill>
                  <a:srgbClr val="1F497D"/>
                </a:solidFill>
              </a:rPr>
              <a:t>Family</a:t>
            </a:r>
            <a:r>
              <a:rPr lang="es-ES" dirty="0" smtClean="0">
                <a:solidFill>
                  <a:srgbClr val="1F497D"/>
                </a:solidFill>
              </a:rPr>
              <a:t> </a:t>
            </a:r>
            <a:r>
              <a:rPr lang="es-ES" dirty="0" err="1" smtClean="0">
                <a:solidFill>
                  <a:srgbClr val="1F497D"/>
                </a:solidFill>
              </a:rPr>
              <a:t>History</a:t>
            </a:r>
            <a:r>
              <a:rPr lang="es-ES" dirty="0" smtClean="0">
                <a:solidFill>
                  <a:srgbClr val="1F497D"/>
                </a:solidFill>
              </a:rPr>
              <a:t> </a:t>
            </a:r>
          </a:p>
          <a:p>
            <a:pPr>
              <a:buFont typeface="Wingdings" charset="2"/>
              <a:buChar char="u"/>
            </a:pPr>
            <a:r>
              <a:rPr lang="es-ES" dirty="0" smtClean="0">
                <a:solidFill>
                  <a:srgbClr val="1F497D"/>
                </a:solidFill>
              </a:rPr>
              <a:t>Medical </a:t>
            </a:r>
            <a:r>
              <a:rPr lang="es-ES" dirty="0" err="1" smtClean="0">
                <a:solidFill>
                  <a:srgbClr val="1F497D"/>
                </a:solidFill>
              </a:rPr>
              <a:t>History</a:t>
            </a:r>
            <a:r>
              <a:rPr lang="es-ES" dirty="0" smtClean="0">
                <a:solidFill>
                  <a:srgbClr val="1F497D"/>
                </a:solidFill>
              </a:rPr>
              <a:t> </a:t>
            </a:r>
          </a:p>
          <a:p>
            <a:pPr>
              <a:buFont typeface="Wingdings" charset="2"/>
              <a:buChar char="u"/>
            </a:pPr>
            <a:r>
              <a:rPr lang="es-ES" dirty="0" err="1" smtClean="0">
                <a:solidFill>
                  <a:srgbClr val="1F497D"/>
                </a:solidFill>
              </a:rPr>
              <a:t>Ethnicity</a:t>
            </a:r>
            <a:r>
              <a:rPr lang="es-ES" dirty="0" smtClean="0">
                <a:solidFill>
                  <a:srgbClr val="1F497D"/>
                </a:solidFill>
              </a:rPr>
              <a:t> </a:t>
            </a:r>
          </a:p>
          <a:p>
            <a:pPr>
              <a:buFont typeface="Wingdings" charset="2"/>
              <a:buChar char="u"/>
            </a:pPr>
            <a:r>
              <a:rPr lang="es-ES" dirty="0" err="1" smtClean="0">
                <a:solidFill>
                  <a:srgbClr val="1F497D"/>
                </a:solidFill>
              </a:rPr>
              <a:t>Physical</a:t>
            </a:r>
            <a:r>
              <a:rPr lang="es-ES" dirty="0" smtClean="0">
                <a:solidFill>
                  <a:srgbClr val="1F497D"/>
                </a:solidFill>
              </a:rPr>
              <a:t> </a:t>
            </a:r>
            <a:r>
              <a:rPr lang="es-ES" dirty="0" err="1" smtClean="0">
                <a:solidFill>
                  <a:srgbClr val="1F497D"/>
                </a:solidFill>
              </a:rPr>
              <a:t>activity</a:t>
            </a:r>
            <a:r>
              <a:rPr lang="es-ES" dirty="0" smtClean="0">
                <a:solidFill>
                  <a:srgbClr val="1F497D"/>
                </a:solidFill>
              </a:rPr>
              <a:t> </a:t>
            </a:r>
            <a:endParaRPr lang="es-ES" dirty="0">
              <a:solidFill>
                <a:srgbClr val="1F497D"/>
              </a:solidFill>
            </a:endParaRPr>
          </a:p>
        </p:txBody>
      </p:sp>
      <p:sp>
        <p:nvSpPr>
          <p:cNvPr id="8" name="Botón de acción: Hacia delante o Siguiente 7">
            <a:hlinkClick r:id="rId3" action="ppaction://hlinksldjump" highlightClick="1"/>
          </p:cNvPr>
          <p:cNvSpPr/>
          <p:nvPr/>
        </p:nvSpPr>
        <p:spPr>
          <a:xfrm>
            <a:off x="11400118" y="5393765"/>
            <a:ext cx="791882" cy="283882"/>
          </a:xfrm>
          <a:prstGeom prst="actionButtonForwardNex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666173460"/>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5" name="Título 1"/>
          <p:cNvSpPr>
            <a:spLocks noGrp="1"/>
          </p:cNvSpPr>
          <p:nvPr>
            <p:ph type="title"/>
          </p:nvPr>
        </p:nvSpPr>
        <p:spPr>
          <a:xfrm>
            <a:off x="951284" y="0"/>
            <a:ext cx="10289116" cy="1447800"/>
          </a:xfrm>
        </p:spPr>
        <p:txBody>
          <a:bodyPr/>
          <a:lstStyle/>
          <a:p>
            <a:pPr algn="ctr"/>
            <a:r>
              <a:rPr lang="es-ES" b="1" dirty="0" err="1" smtClean="0">
                <a:solidFill>
                  <a:srgbClr val="073779"/>
                </a:solidFill>
              </a:rPr>
              <a:t>Lifestyle</a:t>
            </a:r>
            <a:r>
              <a:rPr lang="es-ES" b="1" dirty="0" smtClean="0">
                <a:solidFill>
                  <a:srgbClr val="073779"/>
                </a:solidFill>
              </a:rPr>
              <a:t> </a:t>
            </a:r>
            <a:r>
              <a:rPr lang="es-ES" b="1" dirty="0" err="1" smtClean="0">
                <a:solidFill>
                  <a:srgbClr val="073779"/>
                </a:solidFill>
              </a:rPr>
              <a:t>health</a:t>
            </a:r>
            <a:r>
              <a:rPr lang="es-ES" b="1" dirty="0" smtClean="0">
                <a:solidFill>
                  <a:srgbClr val="073779"/>
                </a:solidFill>
              </a:rPr>
              <a:t> </a:t>
            </a:r>
            <a:r>
              <a:rPr lang="es-ES" b="1" dirty="0" err="1" smtClean="0">
                <a:solidFill>
                  <a:srgbClr val="073779"/>
                </a:solidFill>
              </a:rPr>
              <a:t>related-information</a:t>
            </a:r>
            <a:r>
              <a:rPr lang="es-ES" b="1" dirty="0" smtClean="0">
                <a:solidFill>
                  <a:srgbClr val="073779"/>
                </a:solidFill>
              </a:rPr>
              <a:t> of </a:t>
            </a:r>
            <a:r>
              <a:rPr lang="es-ES" b="1" dirty="0" err="1" smtClean="0">
                <a:solidFill>
                  <a:srgbClr val="073779"/>
                </a:solidFill>
              </a:rPr>
              <a:t>the</a:t>
            </a:r>
            <a:r>
              <a:rPr lang="es-ES" b="1" dirty="0" smtClean="0">
                <a:solidFill>
                  <a:srgbClr val="073779"/>
                </a:solidFill>
              </a:rPr>
              <a:t> </a:t>
            </a:r>
            <a:r>
              <a:rPr lang="es-ES" b="1" dirty="0" err="1" smtClean="0">
                <a:solidFill>
                  <a:srgbClr val="073779"/>
                </a:solidFill>
              </a:rPr>
              <a:t>patient</a:t>
            </a:r>
            <a:r>
              <a:rPr lang="es-ES" b="1" dirty="0" smtClean="0">
                <a:solidFill>
                  <a:srgbClr val="073779"/>
                </a:solidFill>
              </a:rPr>
              <a:t> A   </a:t>
            </a:r>
            <a:endParaRPr lang="es-ES" b="1" dirty="0">
              <a:solidFill>
                <a:srgbClr val="073779"/>
              </a:solidFill>
            </a:endParaRPr>
          </a:p>
        </p:txBody>
      </p:sp>
      <p:sp>
        <p:nvSpPr>
          <p:cNvPr id="4" name="Marcador de contenido 3"/>
          <p:cNvSpPr>
            <a:spLocks noGrp="1"/>
          </p:cNvSpPr>
          <p:nvPr>
            <p:ph idx="1"/>
          </p:nvPr>
        </p:nvSpPr>
        <p:spPr/>
        <p:txBody>
          <a:bodyPr>
            <a:normAutofit/>
          </a:bodyPr>
          <a:lstStyle/>
          <a:p>
            <a:pPr marL="0" indent="0" algn="just">
              <a:buNone/>
            </a:pPr>
            <a:r>
              <a:rPr lang="es-ES" sz="2400" dirty="0" err="1" smtClean="0">
                <a:solidFill>
                  <a:srgbClr val="1F497D"/>
                </a:solidFill>
              </a:rPr>
              <a:t>The</a:t>
            </a:r>
            <a:r>
              <a:rPr lang="es-ES" sz="2400" dirty="0" smtClean="0">
                <a:solidFill>
                  <a:srgbClr val="1F497D"/>
                </a:solidFill>
              </a:rPr>
              <a:t> </a:t>
            </a:r>
            <a:r>
              <a:rPr lang="es-ES" sz="2400" dirty="0" err="1" smtClean="0">
                <a:solidFill>
                  <a:srgbClr val="1F497D"/>
                </a:solidFill>
              </a:rPr>
              <a:t>main</a:t>
            </a:r>
            <a:r>
              <a:rPr lang="es-ES" sz="2400" dirty="0" smtClean="0">
                <a:solidFill>
                  <a:srgbClr val="1F497D"/>
                </a:solidFill>
              </a:rPr>
              <a:t> </a:t>
            </a:r>
            <a:r>
              <a:rPr lang="es-ES" sz="2400" dirty="0" err="1" smtClean="0">
                <a:solidFill>
                  <a:srgbClr val="1F497D"/>
                </a:solidFill>
              </a:rPr>
              <a:t>aspects</a:t>
            </a:r>
            <a:r>
              <a:rPr lang="es-ES" sz="2400" dirty="0" smtClean="0">
                <a:solidFill>
                  <a:srgbClr val="1F497D"/>
                </a:solidFill>
              </a:rPr>
              <a:t>: </a:t>
            </a:r>
            <a:r>
              <a:rPr lang="es-ES" sz="2400" dirty="0" err="1" smtClean="0">
                <a:solidFill>
                  <a:srgbClr val="1F497D"/>
                </a:solidFill>
              </a:rPr>
              <a:t>Male</a:t>
            </a:r>
            <a:r>
              <a:rPr lang="es-ES" sz="2400" dirty="0" smtClean="0">
                <a:solidFill>
                  <a:srgbClr val="1F497D"/>
                </a:solidFill>
              </a:rPr>
              <a:t> 76 </a:t>
            </a:r>
            <a:r>
              <a:rPr lang="es-ES" sz="2400" dirty="0" err="1" smtClean="0">
                <a:solidFill>
                  <a:srgbClr val="1F497D"/>
                </a:solidFill>
              </a:rPr>
              <a:t>years</a:t>
            </a:r>
            <a:r>
              <a:rPr lang="es-ES" sz="2400" dirty="0" smtClean="0">
                <a:solidFill>
                  <a:srgbClr val="1F497D"/>
                </a:solidFill>
              </a:rPr>
              <a:t> </a:t>
            </a:r>
            <a:r>
              <a:rPr lang="es-ES" sz="2400" dirty="0" err="1" smtClean="0">
                <a:solidFill>
                  <a:srgbClr val="1F497D"/>
                </a:solidFill>
              </a:rPr>
              <a:t>old</a:t>
            </a:r>
            <a:r>
              <a:rPr lang="es-ES" sz="2400" dirty="0" smtClean="0">
                <a:solidFill>
                  <a:srgbClr val="1F497D"/>
                </a:solidFill>
              </a:rPr>
              <a:t>, </a:t>
            </a:r>
            <a:r>
              <a:rPr lang="es-ES" sz="2400" dirty="0" err="1" smtClean="0">
                <a:solidFill>
                  <a:srgbClr val="1F497D"/>
                </a:solidFill>
              </a:rPr>
              <a:t>Divorced</a:t>
            </a:r>
            <a:r>
              <a:rPr lang="es-ES" sz="2400" dirty="0" smtClean="0">
                <a:solidFill>
                  <a:srgbClr val="1F497D"/>
                </a:solidFill>
              </a:rPr>
              <a:t>, </a:t>
            </a:r>
            <a:r>
              <a:rPr lang="es-ES" sz="2400" dirty="0" err="1" smtClean="0">
                <a:solidFill>
                  <a:srgbClr val="1F497D"/>
                </a:solidFill>
              </a:rPr>
              <a:t>smoker</a:t>
            </a:r>
            <a:r>
              <a:rPr lang="es-ES" sz="2400" dirty="0" smtClean="0">
                <a:solidFill>
                  <a:srgbClr val="1F497D"/>
                </a:solidFill>
              </a:rPr>
              <a:t> </a:t>
            </a:r>
            <a:r>
              <a:rPr lang="es-ES" sz="2400" dirty="0" err="1" smtClean="0">
                <a:solidFill>
                  <a:srgbClr val="1F497D"/>
                </a:solidFill>
              </a:rPr>
              <a:t>since</a:t>
            </a:r>
            <a:r>
              <a:rPr lang="es-ES" sz="2400" dirty="0" smtClean="0">
                <a:solidFill>
                  <a:srgbClr val="1F497D"/>
                </a:solidFill>
              </a:rPr>
              <a:t> he </a:t>
            </a:r>
            <a:r>
              <a:rPr lang="es-ES" sz="2400" dirty="0" err="1" smtClean="0">
                <a:solidFill>
                  <a:srgbClr val="1F497D"/>
                </a:solidFill>
              </a:rPr>
              <a:t>was</a:t>
            </a:r>
            <a:r>
              <a:rPr lang="es-ES" sz="2400" dirty="0" smtClean="0">
                <a:solidFill>
                  <a:srgbClr val="1F497D"/>
                </a:solidFill>
              </a:rPr>
              <a:t> </a:t>
            </a:r>
            <a:r>
              <a:rPr lang="es-ES" sz="2400" dirty="0" smtClean="0">
                <a:solidFill>
                  <a:srgbClr val="1F497D"/>
                </a:solidFill>
              </a:rPr>
              <a:t>8 </a:t>
            </a:r>
            <a:r>
              <a:rPr lang="es-ES" sz="2400" dirty="0" err="1" smtClean="0">
                <a:solidFill>
                  <a:srgbClr val="1F497D"/>
                </a:solidFill>
              </a:rPr>
              <a:t>years</a:t>
            </a:r>
            <a:r>
              <a:rPr lang="es-ES" sz="2400" dirty="0" smtClean="0">
                <a:solidFill>
                  <a:srgbClr val="1F497D"/>
                </a:solidFill>
              </a:rPr>
              <a:t> </a:t>
            </a:r>
            <a:r>
              <a:rPr lang="es-ES" sz="2400" dirty="0" err="1" smtClean="0">
                <a:solidFill>
                  <a:srgbClr val="1F497D"/>
                </a:solidFill>
              </a:rPr>
              <a:t>old</a:t>
            </a:r>
            <a:r>
              <a:rPr lang="es-ES" sz="2400" dirty="0" smtClean="0">
                <a:solidFill>
                  <a:srgbClr val="1F497D"/>
                </a:solidFill>
              </a:rPr>
              <a:t>. </a:t>
            </a:r>
            <a:endParaRPr lang="es-ES" sz="2400" dirty="0" smtClean="0">
              <a:solidFill>
                <a:srgbClr val="1F497D"/>
              </a:solidFill>
            </a:endParaRPr>
          </a:p>
          <a:p>
            <a:pPr algn="just">
              <a:buFont typeface="Wingdings" charset="2"/>
              <a:buChar char="u"/>
            </a:pPr>
            <a:r>
              <a:rPr lang="es-ES" sz="2400" dirty="0" smtClean="0">
                <a:solidFill>
                  <a:srgbClr val="1F497D"/>
                </a:solidFill>
              </a:rPr>
              <a:t>Smoking: 15-20  </a:t>
            </a:r>
            <a:r>
              <a:rPr lang="es-ES" sz="2400" dirty="0" err="1" smtClean="0">
                <a:solidFill>
                  <a:srgbClr val="1F497D"/>
                </a:solidFill>
              </a:rPr>
              <a:t>cigarettes</a:t>
            </a:r>
            <a:r>
              <a:rPr lang="es-ES" sz="2400" dirty="0">
                <a:solidFill>
                  <a:srgbClr val="1F497D"/>
                </a:solidFill>
              </a:rPr>
              <a:t> </a:t>
            </a:r>
            <a:r>
              <a:rPr lang="es-ES" sz="2400" dirty="0" smtClean="0">
                <a:solidFill>
                  <a:srgbClr val="1F497D"/>
                </a:solidFill>
              </a:rPr>
              <a:t>per </a:t>
            </a:r>
            <a:r>
              <a:rPr lang="es-ES" sz="2400" dirty="0" err="1" smtClean="0">
                <a:solidFill>
                  <a:srgbClr val="1F497D"/>
                </a:solidFill>
              </a:rPr>
              <a:t>day</a:t>
            </a:r>
            <a:r>
              <a:rPr lang="es-ES" sz="2400" dirty="0">
                <a:solidFill>
                  <a:srgbClr val="1F497D"/>
                </a:solidFill>
              </a:rPr>
              <a:t>.</a:t>
            </a:r>
            <a:endParaRPr lang="es-ES" sz="2400" dirty="0" smtClean="0">
              <a:solidFill>
                <a:srgbClr val="1F497D"/>
              </a:solidFill>
            </a:endParaRPr>
          </a:p>
          <a:p>
            <a:pPr algn="just">
              <a:buFont typeface="Wingdings" charset="2"/>
              <a:buChar char="u"/>
            </a:pPr>
            <a:r>
              <a:rPr lang="es-ES" sz="2400" dirty="0" smtClean="0">
                <a:solidFill>
                  <a:srgbClr val="1F497D"/>
                </a:solidFill>
              </a:rPr>
              <a:t>Alcohol: </a:t>
            </a:r>
            <a:r>
              <a:rPr lang="es-ES" sz="2400" dirty="0" smtClean="0">
                <a:solidFill>
                  <a:srgbClr val="1F497D"/>
                </a:solidFill>
              </a:rPr>
              <a:t>1 </a:t>
            </a:r>
            <a:r>
              <a:rPr lang="es-ES" sz="2400" dirty="0" err="1" smtClean="0">
                <a:solidFill>
                  <a:srgbClr val="1F497D"/>
                </a:solidFill>
              </a:rPr>
              <a:t>bottle</a:t>
            </a:r>
            <a:r>
              <a:rPr lang="es-ES" sz="2400" dirty="0" smtClean="0">
                <a:solidFill>
                  <a:srgbClr val="1F497D"/>
                </a:solidFill>
              </a:rPr>
              <a:t> of  vodka per </a:t>
            </a:r>
            <a:r>
              <a:rPr lang="es-ES" sz="2400" dirty="0" err="1" smtClean="0">
                <a:solidFill>
                  <a:srgbClr val="1F497D"/>
                </a:solidFill>
              </a:rPr>
              <a:t>week</a:t>
            </a:r>
            <a:r>
              <a:rPr lang="es-ES" sz="2400" dirty="0" smtClean="0">
                <a:solidFill>
                  <a:srgbClr val="1F497D"/>
                </a:solidFill>
              </a:rPr>
              <a:t>  </a:t>
            </a:r>
            <a:r>
              <a:rPr lang="es-ES" sz="2400" dirty="0" err="1" smtClean="0">
                <a:solidFill>
                  <a:srgbClr val="1F497D"/>
                </a:solidFill>
              </a:rPr>
              <a:t>or</a:t>
            </a:r>
            <a:r>
              <a:rPr lang="es-ES" sz="2400" dirty="0" smtClean="0">
                <a:solidFill>
                  <a:srgbClr val="1F497D"/>
                </a:solidFill>
              </a:rPr>
              <a:t> more </a:t>
            </a:r>
            <a:r>
              <a:rPr lang="es-ES" sz="2400" dirty="0" err="1" smtClean="0">
                <a:solidFill>
                  <a:srgbClr val="1F497D"/>
                </a:solidFill>
              </a:rPr>
              <a:t>than</a:t>
            </a:r>
            <a:r>
              <a:rPr lang="es-ES" sz="2400" dirty="0" smtClean="0">
                <a:solidFill>
                  <a:srgbClr val="1F497D"/>
                </a:solidFill>
              </a:rPr>
              <a:t> 6 </a:t>
            </a:r>
            <a:r>
              <a:rPr lang="es-ES" sz="2400" dirty="0" err="1" smtClean="0">
                <a:solidFill>
                  <a:srgbClr val="1F497D"/>
                </a:solidFill>
              </a:rPr>
              <a:t>or</a:t>
            </a:r>
            <a:r>
              <a:rPr lang="es-ES" sz="2400" dirty="0" smtClean="0">
                <a:solidFill>
                  <a:srgbClr val="1F497D"/>
                </a:solidFill>
              </a:rPr>
              <a:t> 7 </a:t>
            </a:r>
            <a:r>
              <a:rPr lang="es-ES" sz="2400" dirty="0" err="1" smtClean="0">
                <a:solidFill>
                  <a:srgbClr val="1F497D"/>
                </a:solidFill>
              </a:rPr>
              <a:t>beers</a:t>
            </a:r>
            <a:r>
              <a:rPr lang="es-ES" sz="2400" dirty="0" smtClean="0">
                <a:solidFill>
                  <a:srgbClr val="1F497D"/>
                </a:solidFill>
              </a:rPr>
              <a:t> per </a:t>
            </a:r>
            <a:r>
              <a:rPr lang="es-ES" sz="2400" dirty="0" err="1" smtClean="0">
                <a:solidFill>
                  <a:srgbClr val="1F497D"/>
                </a:solidFill>
              </a:rPr>
              <a:t>day</a:t>
            </a:r>
            <a:r>
              <a:rPr lang="es-ES" sz="2400" dirty="0" smtClean="0">
                <a:solidFill>
                  <a:srgbClr val="1F497D"/>
                </a:solidFill>
              </a:rPr>
              <a:t> </a:t>
            </a:r>
          </a:p>
          <a:p>
            <a:pPr algn="just">
              <a:buFont typeface="Wingdings" charset="2"/>
              <a:buChar char="u"/>
            </a:pPr>
            <a:r>
              <a:rPr lang="es-ES" sz="2400" dirty="0" err="1" smtClean="0">
                <a:solidFill>
                  <a:srgbClr val="1F497D"/>
                </a:solidFill>
              </a:rPr>
              <a:t>Family</a:t>
            </a:r>
            <a:r>
              <a:rPr lang="es-ES" sz="2400" dirty="0" smtClean="0">
                <a:solidFill>
                  <a:srgbClr val="1F497D"/>
                </a:solidFill>
              </a:rPr>
              <a:t> </a:t>
            </a:r>
            <a:r>
              <a:rPr lang="es-ES" sz="2400" dirty="0" err="1" smtClean="0">
                <a:solidFill>
                  <a:srgbClr val="1F497D"/>
                </a:solidFill>
              </a:rPr>
              <a:t>History</a:t>
            </a:r>
            <a:r>
              <a:rPr lang="es-ES" sz="2400" dirty="0" smtClean="0">
                <a:solidFill>
                  <a:srgbClr val="1F497D"/>
                </a:solidFill>
              </a:rPr>
              <a:t>: </a:t>
            </a:r>
            <a:r>
              <a:rPr lang="es-ES" sz="2400" dirty="0" smtClean="0">
                <a:solidFill>
                  <a:srgbClr val="1F497D"/>
                </a:solidFill>
              </a:rPr>
              <a:t> </a:t>
            </a:r>
            <a:r>
              <a:rPr lang="es-ES" sz="2400" dirty="0" err="1" smtClean="0">
                <a:solidFill>
                  <a:srgbClr val="1F497D"/>
                </a:solidFill>
              </a:rPr>
              <a:t>stomach</a:t>
            </a:r>
            <a:r>
              <a:rPr lang="es-ES" sz="2400" dirty="0" smtClean="0">
                <a:solidFill>
                  <a:srgbClr val="1F497D"/>
                </a:solidFill>
              </a:rPr>
              <a:t> </a:t>
            </a:r>
            <a:r>
              <a:rPr lang="es-ES" sz="2400" dirty="0" err="1" smtClean="0">
                <a:solidFill>
                  <a:srgbClr val="1F497D"/>
                </a:solidFill>
              </a:rPr>
              <a:t>cancer</a:t>
            </a:r>
            <a:r>
              <a:rPr lang="es-ES" sz="2400" dirty="0" smtClean="0">
                <a:solidFill>
                  <a:srgbClr val="1F497D"/>
                </a:solidFill>
              </a:rPr>
              <a:t>, </a:t>
            </a:r>
            <a:r>
              <a:rPr lang="es-ES" sz="2400" dirty="0" err="1" smtClean="0">
                <a:solidFill>
                  <a:srgbClr val="1F497D"/>
                </a:solidFill>
              </a:rPr>
              <a:t>Dementia</a:t>
            </a:r>
            <a:r>
              <a:rPr lang="es-ES" sz="2400" dirty="0">
                <a:solidFill>
                  <a:srgbClr val="1F497D"/>
                </a:solidFill>
              </a:rPr>
              <a:t>.</a:t>
            </a:r>
            <a:endParaRPr lang="es-ES" sz="2400" dirty="0" smtClean="0">
              <a:solidFill>
                <a:srgbClr val="1F497D"/>
              </a:solidFill>
            </a:endParaRPr>
          </a:p>
          <a:p>
            <a:pPr algn="just">
              <a:buFont typeface="Wingdings" charset="2"/>
              <a:buChar char="u"/>
            </a:pPr>
            <a:r>
              <a:rPr lang="es-ES" sz="2400" dirty="0" smtClean="0">
                <a:solidFill>
                  <a:srgbClr val="1F497D"/>
                </a:solidFill>
              </a:rPr>
              <a:t>Medical </a:t>
            </a:r>
            <a:r>
              <a:rPr lang="es-ES" sz="2400" dirty="0" err="1" smtClean="0">
                <a:solidFill>
                  <a:srgbClr val="1F497D"/>
                </a:solidFill>
              </a:rPr>
              <a:t>History</a:t>
            </a:r>
            <a:r>
              <a:rPr lang="es-ES" sz="2400" dirty="0" smtClean="0">
                <a:solidFill>
                  <a:srgbClr val="1F497D"/>
                </a:solidFill>
              </a:rPr>
              <a:t>: </a:t>
            </a:r>
            <a:r>
              <a:rPr lang="es-ES" sz="2400" b="1" dirty="0" smtClean="0">
                <a:solidFill>
                  <a:srgbClr val="1F497D"/>
                </a:solidFill>
              </a:rPr>
              <a:t>COPD (</a:t>
            </a:r>
            <a:r>
              <a:rPr lang="es-ES" sz="2400" b="1" dirty="0" err="1" smtClean="0">
                <a:solidFill>
                  <a:srgbClr val="1F497D"/>
                </a:solidFill>
              </a:rPr>
              <a:t>emphysema</a:t>
            </a:r>
            <a:r>
              <a:rPr lang="es-ES" sz="2400" b="1" dirty="0" smtClean="0">
                <a:solidFill>
                  <a:srgbClr val="1F497D"/>
                </a:solidFill>
              </a:rPr>
              <a:t>)</a:t>
            </a:r>
            <a:r>
              <a:rPr lang="es-ES" sz="2400" dirty="0" smtClean="0">
                <a:solidFill>
                  <a:srgbClr val="1F497D"/>
                </a:solidFill>
              </a:rPr>
              <a:t>, Diabetes </a:t>
            </a:r>
            <a:r>
              <a:rPr lang="es-ES" sz="2400" dirty="0" err="1" smtClean="0">
                <a:solidFill>
                  <a:srgbClr val="1F497D"/>
                </a:solidFill>
              </a:rPr>
              <a:t>type</a:t>
            </a:r>
            <a:r>
              <a:rPr lang="es-ES" sz="2400" dirty="0" smtClean="0">
                <a:solidFill>
                  <a:srgbClr val="1F497D"/>
                </a:solidFill>
              </a:rPr>
              <a:t> 2,</a:t>
            </a:r>
            <a:r>
              <a:rPr lang="es-ES" sz="2400" dirty="0">
                <a:solidFill>
                  <a:srgbClr val="1F497D"/>
                </a:solidFill>
              </a:rPr>
              <a:t> </a:t>
            </a:r>
            <a:r>
              <a:rPr lang="es-ES" sz="2400" dirty="0" err="1">
                <a:solidFill>
                  <a:srgbClr val="1F497D"/>
                </a:solidFill>
              </a:rPr>
              <a:t>Hipertension</a:t>
            </a:r>
            <a:r>
              <a:rPr lang="es-ES" sz="2400" dirty="0">
                <a:solidFill>
                  <a:srgbClr val="1F497D"/>
                </a:solidFill>
              </a:rPr>
              <a:t>, </a:t>
            </a:r>
            <a:r>
              <a:rPr lang="es-ES" sz="2400" dirty="0" smtClean="0">
                <a:solidFill>
                  <a:srgbClr val="1F497D"/>
                </a:solidFill>
              </a:rPr>
              <a:t> </a:t>
            </a:r>
            <a:r>
              <a:rPr lang="es-ES" sz="2400" dirty="0" err="1" smtClean="0">
                <a:solidFill>
                  <a:srgbClr val="1F497D"/>
                </a:solidFill>
              </a:rPr>
              <a:t>disphagya</a:t>
            </a:r>
            <a:r>
              <a:rPr lang="es-ES" sz="2400" dirty="0" smtClean="0">
                <a:solidFill>
                  <a:srgbClr val="1F497D"/>
                </a:solidFill>
              </a:rPr>
              <a:t> PEG in </a:t>
            </a:r>
            <a:r>
              <a:rPr lang="es-ES" sz="2400" dirty="0" smtClean="0">
                <a:solidFill>
                  <a:srgbClr val="1F497D"/>
                </a:solidFill>
              </a:rPr>
              <a:t>place. </a:t>
            </a:r>
            <a:endParaRPr lang="es-ES" sz="2400" dirty="0" smtClean="0">
              <a:solidFill>
                <a:srgbClr val="1F497D"/>
              </a:solidFill>
            </a:endParaRPr>
          </a:p>
          <a:p>
            <a:pPr algn="just">
              <a:buFont typeface="Wingdings" charset="2"/>
              <a:buChar char="u"/>
            </a:pPr>
            <a:r>
              <a:rPr lang="es-ES" sz="2400" dirty="0" err="1" smtClean="0">
                <a:solidFill>
                  <a:srgbClr val="1F497D"/>
                </a:solidFill>
              </a:rPr>
              <a:t>Ethnicity</a:t>
            </a:r>
            <a:r>
              <a:rPr lang="es-ES" sz="2400" dirty="0" smtClean="0">
                <a:solidFill>
                  <a:srgbClr val="1F497D"/>
                </a:solidFill>
              </a:rPr>
              <a:t>: </a:t>
            </a:r>
            <a:r>
              <a:rPr lang="es-ES" sz="2400" dirty="0" err="1" smtClean="0">
                <a:solidFill>
                  <a:srgbClr val="1F497D"/>
                </a:solidFill>
              </a:rPr>
              <a:t>white</a:t>
            </a:r>
            <a:r>
              <a:rPr lang="es-ES" sz="2400" dirty="0" smtClean="0">
                <a:solidFill>
                  <a:srgbClr val="1F497D"/>
                </a:solidFill>
              </a:rPr>
              <a:t> British</a:t>
            </a:r>
          </a:p>
          <a:p>
            <a:pPr algn="just">
              <a:buFont typeface="Wingdings" charset="2"/>
              <a:buChar char="u"/>
            </a:pPr>
            <a:r>
              <a:rPr lang="es-ES" sz="2400" dirty="0" err="1" smtClean="0">
                <a:solidFill>
                  <a:srgbClr val="1F497D"/>
                </a:solidFill>
              </a:rPr>
              <a:t>Physical</a:t>
            </a:r>
            <a:r>
              <a:rPr lang="es-ES" sz="2400" dirty="0" smtClean="0">
                <a:solidFill>
                  <a:srgbClr val="1F497D"/>
                </a:solidFill>
              </a:rPr>
              <a:t> </a:t>
            </a:r>
            <a:r>
              <a:rPr lang="es-ES" sz="2400" dirty="0" err="1" smtClean="0">
                <a:solidFill>
                  <a:srgbClr val="1F497D"/>
                </a:solidFill>
              </a:rPr>
              <a:t>activity</a:t>
            </a:r>
            <a:r>
              <a:rPr lang="es-ES" sz="2400" dirty="0" smtClean="0">
                <a:solidFill>
                  <a:srgbClr val="1F497D"/>
                </a:solidFill>
              </a:rPr>
              <a:t>: </a:t>
            </a:r>
            <a:r>
              <a:rPr lang="es-ES" sz="2400" dirty="0" err="1" smtClean="0">
                <a:solidFill>
                  <a:srgbClr val="1F497D"/>
                </a:solidFill>
              </a:rPr>
              <a:t>sedentary</a:t>
            </a:r>
            <a:endParaRPr lang="es-ES" sz="2400" dirty="0">
              <a:solidFill>
                <a:srgbClr val="1F497D"/>
              </a:solidFill>
            </a:endParaRPr>
          </a:p>
        </p:txBody>
      </p:sp>
      <p:sp>
        <p:nvSpPr>
          <p:cNvPr id="7" name="Botón de acción: Hacia delante o Siguiente 6">
            <a:hlinkClick r:id="rId3" action="ppaction://hlinksldjump" highlightClick="1"/>
          </p:cNvPr>
          <p:cNvSpPr/>
          <p:nvPr/>
        </p:nvSpPr>
        <p:spPr>
          <a:xfrm>
            <a:off x="11430000" y="5363882"/>
            <a:ext cx="762000" cy="328706"/>
          </a:xfrm>
          <a:prstGeom prst="actionButtonForwardNex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151962014"/>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5" name="Título 1"/>
          <p:cNvSpPr>
            <a:spLocks noGrp="1"/>
          </p:cNvSpPr>
          <p:nvPr>
            <p:ph type="title"/>
          </p:nvPr>
        </p:nvSpPr>
        <p:spPr>
          <a:xfrm>
            <a:off x="951284" y="0"/>
            <a:ext cx="10289116" cy="1447800"/>
          </a:xfrm>
        </p:spPr>
        <p:txBody>
          <a:bodyPr/>
          <a:lstStyle/>
          <a:p>
            <a:pPr algn="ctr"/>
            <a:r>
              <a:rPr lang="es-ES" b="1" dirty="0" err="1" smtClean="0">
                <a:solidFill>
                  <a:srgbClr val="073779"/>
                </a:solidFill>
              </a:rPr>
              <a:t>Health</a:t>
            </a:r>
            <a:r>
              <a:rPr lang="es-ES" b="1" dirty="0" smtClean="0">
                <a:solidFill>
                  <a:srgbClr val="073779"/>
                </a:solidFill>
              </a:rPr>
              <a:t> </a:t>
            </a:r>
            <a:r>
              <a:rPr lang="es-ES" b="1" dirty="0" err="1" smtClean="0">
                <a:solidFill>
                  <a:srgbClr val="073779"/>
                </a:solidFill>
              </a:rPr>
              <a:t>Risk</a:t>
            </a:r>
            <a:r>
              <a:rPr lang="es-ES" b="1" dirty="0" smtClean="0">
                <a:solidFill>
                  <a:srgbClr val="073779"/>
                </a:solidFill>
              </a:rPr>
              <a:t> </a:t>
            </a:r>
            <a:endParaRPr lang="es-ES" b="1" dirty="0">
              <a:solidFill>
                <a:srgbClr val="073779"/>
              </a:solidFill>
            </a:endParaRPr>
          </a:p>
        </p:txBody>
      </p:sp>
      <p:sp>
        <p:nvSpPr>
          <p:cNvPr id="4" name="Marcador de contenido 3"/>
          <p:cNvSpPr>
            <a:spLocks noGrp="1"/>
          </p:cNvSpPr>
          <p:nvPr>
            <p:ph idx="1"/>
          </p:nvPr>
        </p:nvSpPr>
        <p:spPr>
          <a:xfrm>
            <a:off x="561146" y="1565433"/>
            <a:ext cx="11021254" cy="3951800"/>
          </a:xfrm>
        </p:spPr>
        <p:txBody>
          <a:bodyPr>
            <a:normAutofit/>
          </a:bodyPr>
          <a:lstStyle/>
          <a:p>
            <a:pPr algn="just">
              <a:buFont typeface="Wingdings" charset="2"/>
              <a:buChar char="u"/>
            </a:pPr>
            <a:r>
              <a:rPr lang="es-ES" sz="2400" dirty="0" err="1" smtClean="0">
                <a:solidFill>
                  <a:srgbClr val="1F497D"/>
                </a:solidFill>
              </a:rPr>
              <a:t>About</a:t>
            </a:r>
            <a:r>
              <a:rPr lang="es-ES" sz="2400" dirty="0" smtClean="0">
                <a:solidFill>
                  <a:srgbClr val="1F497D"/>
                </a:solidFill>
              </a:rPr>
              <a:t> </a:t>
            </a:r>
            <a:r>
              <a:rPr lang="es-ES" sz="2400" dirty="0" err="1">
                <a:solidFill>
                  <a:srgbClr val="1F497D"/>
                </a:solidFill>
              </a:rPr>
              <a:t>seven</a:t>
            </a:r>
            <a:r>
              <a:rPr lang="es-ES" sz="2400" dirty="0">
                <a:solidFill>
                  <a:srgbClr val="1F497D"/>
                </a:solidFill>
              </a:rPr>
              <a:t> </a:t>
            </a:r>
            <a:r>
              <a:rPr lang="es-ES" sz="2400" dirty="0" err="1">
                <a:solidFill>
                  <a:srgbClr val="1F497D"/>
                </a:solidFill>
              </a:rPr>
              <a:t>out</a:t>
            </a:r>
            <a:r>
              <a:rPr lang="es-ES" sz="2400" dirty="0">
                <a:solidFill>
                  <a:srgbClr val="1F497D"/>
                </a:solidFill>
              </a:rPr>
              <a:t> of ten </a:t>
            </a:r>
            <a:r>
              <a:rPr lang="es-ES" sz="2400" dirty="0" err="1">
                <a:solidFill>
                  <a:srgbClr val="1F497D"/>
                </a:solidFill>
              </a:rPr>
              <a:t>instances</a:t>
            </a:r>
            <a:r>
              <a:rPr lang="es-ES" sz="2400" dirty="0">
                <a:solidFill>
                  <a:srgbClr val="1F497D"/>
                </a:solidFill>
              </a:rPr>
              <a:t> of </a:t>
            </a:r>
            <a:r>
              <a:rPr lang="es-ES" sz="2400" dirty="0" err="1">
                <a:solidFill>
                  <a:srgbClr val="1F497D"/>
                </a:solidFill>
              </a:rPr>
              <a:t>lung</a:t>
            </a:r>
            <a:r>
              <a:rPr lang="es-ES" sz="2400" dirty="0">
                <a:solidFill>
                  <a:srgbClr val="1F497D"/>
                </a:solidFill>
              </a:rPr>
              <a:t> </a:t>
            </a:r>
            <a:r>
              <a:rPr lang="es-ES" sz="2400" dirty="0" err="1">
                <a:solidFill>
                  <a:srgbClr val="1F497D"/>
                </a:solidFill>
              </a:rPr>
              <a:t>cancer</a:t>
            </a:r>
            <a:r>
              <a:rPr lang="es-ES" sz="2400" dirty="0">
                <a:solidFill>
                  <a:srgbClr val="1F497D"/>
                </a:solidFill>
              </a:rPr>
              <a:t> (70%) are </a:t>
            </a:r>
            <a:r>
              <a:rPr lang="es-ES" sz="2400" dirty="0" err="1" smtClean="0">
                <a:solidFill>
                  <a:srgbClr val="1F497D"/>
                </a:solidFill>
              </a:rPr>
              <a:t>related</a:t>
            </a:r>
            <a:r>
              <a:rPr lang="es-ES" sz="2400" dirty="0" smtClean="0">
                <a:solidFill>
                  <a:srgbClr val="1F497D"/>
                </a:solidFill>
              </a:rPr>
              <a:t> </a:t>
            </a:r>
            <a:r>
              <a:rPr lang="es-ES" sz="2400" dirty="0" err="1" smtClean="0">
                <a:solidFill>
                  <a:srgbClr val="1F497D"/>
                </a:solidFill>
              </a:rPr>
              <a:t>with</a:t>
            </a:r>
            <a:r>
              <a:rPr lang="es-ES" sz="2400" dirty="0" smtClean="0">
                <a:solidFill>
                  <a:srgbClr val="1F497D"/>
                </a:solidFill>
              </a:rPr>
              <a:t>  smoking.</a:t>
            </a:r>
          </a:p>
          <a:p>
            <a:pPr algn="just">
              <a:buFont typeface="Wingdings" charset="2"/>
              <a:buChar char="u"/>
            </a:pPr>
            <a:r>
              <a:rPr lang="es-ES" sz="2400" dirty="0">
                <a:solidFill>
                  <a:srgbClr val="1F497D"/>
                </a:solidFill>
              </a:rPr>
              <a:t>Smoking </a:t>
            </a:r>
            <a:r>
              <a:rPr lang="es-ES" sz="2400" dirty="0" err="1">
                <a:solidFill>
                  <a:srgbClr val="1F497D"/>
                </a:solidFill>
              </a:rPr>
              <a:t>harms</a:t>
            </a:r>
            <a:r>
              <a:rPr lang="es-ES" sz="2400" dirty="0">
                <a:solidFill>
                  <a:srgbClr val="1F497D"/>
                </a:solidFill>
              </a:rPr>
              <a:t> </a:t>
            </a:r>
            <a:r>
              <a:rPr lang="es-ES" sz="2400" dirty="0" err="1" smtClean="0">
                <a:solidFill>
                  <a:srgbClr val="1F497D"/>
                </a:solidFill>
              </a:rPr>
              <a:t>the</a:t>
            </a:r>
            <a:r>
              <a:rPr lang="es-ES" sz="2400" dirty="0" smtClean="0">
                <a:solidFill>
                  <a:srgbClr val="1F497D"/>
                </a:solidFill>
              </a:rPr>
              <a:t> </a:t>
            </a:r>
            <a:r>
              <a:rPr lang="es-ES" sz="2400" dirty="0" err="1" smtClean="0">
                <a:solidFill>
                  <a:srgbClr val="1F497D"/>
                </a:solidFill>
              </a:rPr>
              <a:t>heart</a:t>
            </a:r>
            <a:r>
              <a:rPr lang="es-ES" sz="2400" dirty="0" smtClean="0">
                <a:solidFill>
                  <a:srgbClr val="1F497D"/>
                </a:solidFill>
              </a:rPr>
              <a:t> </a:t>
            </a:r>
            <a:r>
              <a:rPr lang="es-ES" sz="2400" dirty="0">
                <a:solidFill>
                  <a:srgbClr val="1F497D"/>
                </a:solidFill>
              </a:rPr>
              <a:t>and </a:t>
            </a:r>
            <a:r>
              <a:rPr lang="es-ES" sz="2400" dirty="0" err="1">
                <a:solidFill>
                  <a:srgbClr val="1F497D"/>
                </a:solidFill>
              </a:rPr>
              <a:t>blood</a:t>
            </a:r>
            <a:r>
              <a:rPr lang="es-ES" sz="2400" dirty="0">
                <a:solidFill>
                  <a:srgbClr val="1F497D"/>
                </a:solidFill>
              </a:rPr>
              <a:t> </a:t>
            </a:r>
            <a:r>
              <a:rPr lang="es-ES" sz="2400" dirty="0" err="1">
                <a:solidFill>
                  <a:srgbClr val="1F497D"/>
                </a:solidFill>
              </a:rPr>
              <a:t>flow</a:t>
            </a:r>
            <a:r>
              <a:rPr lang="es-ES" sz="2400" dirty="0">
                <a:solidFill>
                  <a:srgbClr val="1F497D"/>
                </a:solidFill>
              </a:rPr>
              <a:t>, </a:t>
            </a:r>
            <a:r>
              <a:rPr lang="es-ES" sz="2400" dirty="0" err="1">
                <a:solidFill>
                  <a:srgbClr val="1F497D"/>
                </a:solidFill>
              </a:rPr>
              <a:t>putting</a:t>
            </a:r>
            <a:r>
              <a:rPr lang="es-ES" sz="2400" dirty="0">
                <a:solidFill>
                  <a:srgbClr val="1F497D"/>
                </a:solidFill>
              </a:rPr>
              <a:t> </a:t>
            </a:r>
            <a:r>
              <a:rPr lang="es-ES" sz="2400" dirty="0" smtClean="0">
                <a:solidFill>
                  <a:srgbClr val="1F497D"/>
                </a:solidFill>
              </a:rPr>
              <a:t>at </a:t>
            </a:r>
            <a:r>
              <a:rPr lang="es-ES" sz="2400" dirty="0" err="1">
                <a:solidFill>
                  <a:srgbClr val="1F497D"/>
                </a:solidFill>
              </a:rPr>
              <a:t>greater</a:t>
            </a:r>
            <a:r>
              <a:rPr lang="es-ES" sz="2400" dirty="0">
                <a:solidFill>
                  <a:srgbClr val="1F497D"/>
                </a:solidFill>
              </a:rPr>
              <a:t> </a:t>
            </a:r>
            <a:r>
              <a:rPr lang="es-ES" sz="2400" dirty="0" err="1">
                <a:solidFill>
                  <a:srgbClr val="1F497D"/>
                </a:solidFill>
              </a:rPr>
              <a:t>risk</a:t>
            </a:r>
            <a:r>
              <a:rPr lang="es-ES" sz="2400" dirty="0">
                <a:solidFill>
                  <a:srgbClr val="1F497D"/>
                </a:solidFill>
              </a:rPr>
              <a:t> </a:t>
            </a:r>
            <a:r>
              <a:rPr lang="es-ES" sz="2400" dirty="0" err="1">
                <a:solidFill>
                  <a:srgbClr val="1F497D"/>
                </a:solidFill>
              </a:rPr>
              <a:t>for</a:t>
            </a:r>
            <a:r>
              <a:rPr lang="es-ES" sz="2400" dirty="0">
                <a:solidFill>
                  <a:srgbClr val="1F497D"/>
                </a:solidFill>
              </a:rPr>
              <a:t> </a:t>
            </a:r>
            <a:r>
              <a:rPr lang="es-ES" sz="2400" dirty="0" err="1">
                <a:solidFill>
                  <a:srgbClr val="1F497D"/>
                </a:solidFill>
              </a:rPr>
              <a:t>illnesses</a:t>
            </a:r>
            <a:r>
              <a:rPr lang="es-ES" sz="2400" dirty="0">
                <a:solidFill>
                  <a:srgbClr val="1F497D"/>
                </a:solidFill>
              </a:rPr>
              <a:t> </a:t>
            </a:r>
            <a:endParaRPr lang="es-ES" sz="2400" dirty="0" smtClean="0">
              <a:solidFill>
                <a:srgbClr val="1F497D"/>
              </a:solidFill>
            </a:endParaRPr>
          </a:p>
          <a:p>
            <a:pPr algn="just">
              <a:buFont typeface="Wingdings" charset="2"/>
              <a:buChar char="u"/>
            </a:pPr>
            <a:r>
              <a:rPr lang="es-ES" sz="2400" dirty="0">
                <a:solidFill>
                  <a:srgbClr val="1F497D"/>
                </a:solidFill>
              </a:rPr>
              <a:t>Smoking </a:t>
            </a:r>
            <a:r>
              <a:rPr lang="es-ES" sz="2400" dirty="0" err="1" smtClean="0">
                <a:solidFill>
                  <a:srgbClr val="1F497D"/>
                </a:solidFill>
              </a:rPr>
              <a:t>harms</a:t>
            </a:r>
            <a:r>
              <a:rPr lang="es-ES" sz="2400" dirty="0" smtClean="0">
                <a:solidFill>
                  <a:srgbClr val="1F497D"/>
                </a:solidFill>
              </a:rPr>
              <a:t> </a:t>
            </a:r>
            <a:r>
              <a:rPr lang="es-ES" sz="2400" dirty="0" err="1" smtClean="0">
                <a:solidFill>
                  <a:srgbClr val="1F497D"/>
                </a:solidFill>
              </a:rPr>
              <a:t>the</a:t>
            </a:r>
            <a:r>
              <a:rPr lang="es-ES" sz="2400" dirty="0" smtClean="0">
                <a:solidFill>
                  <a:srgbClr val="1F497D"/>
                </a:solidFill>
              </a:rPr>
              <a:t> </a:t>
            </a:r>
            <a:r>
              <a:rPr lang="es-ES" sz="2400" dirty="0" err="1" smtClean="0">
                <a:solidFill>
                  <a:srgbClr val="1F497D"/>
                </a:solidFill>
              </a:rPr>
              <a:t>lungs</a:t>
            </a:r>
            <a:r>
              <a:rPr lang="es-ES" sz="2400" dirty="0" smtClean="0">
                <a:solidFill>
                  <a:srgbClr val="1F497D"/>
                </a:solidFill>
              </a:rPr>
              <a:t> </a:t>
            </a:r>
            <a:r>
              <a:rPr lang="es-ES" sz="2400" dirty="0">
                <a:solidFill>
                  <a:srgbClr val="1F497D"/>
                </a:solidFill>
              </a:rPr>
              <a:t>and causes </a:t>
            </a:r>
            <a:r>
              <a:rPr lang="es-ES" sz="2400" dirty="0" err="1">
                <a:solidFill>
                  <a:srgbClr val="1F497D"/>
                </a:solidFill>
              </a:rPr>
              <a:t>diseases</a:t>
            </a:r>
            <a:r>
              <a:rPr lang="es-ES" sz="2400" dirty="0">
                <a:solidFill>
                  <a:srgbClr val="1F497D"/>
                </a:solidFill>
              </a:rPr>
              <a:t> </a:t>
            </a:r>
            <a:r>
              <a:rPr lang="es-ES" sz="2400" dirty="0" err="1" smtClean="0">
                <a:solidFill>
                  <a:srgbClr val="1F497D"/>
                </a:solidFill>
              </a:rPr>
              <a:t>including</a:t>
            </a:r>
            <a:r>
              <a:rPr lang="es-ES" sz="2400" dirty="0" smtClean="0">
                <a:solidFill>
                  <a:srgbClr val="1F497D"/>
                </a:solidFill>
              </a:rPr>
              <a:t> </a:t>
            </a:r>
            <a:r>
              <a:rPr lang="es-ES" sz="2400" dirty="0">
                <a:solidFill>
                  <a:srgbClr val="1F497D"/>
                </a:solidFill>
              </a:rPr>
              <a:t>(COPD), </a:t>
            </a:r>
            <a:r>
              <a:rPr lang="es-ES" sz="2400" dirty="0" err="1">
                <a:solidFill>
                  <a:srgbClr val="1F497D"/>
                </a:solidFill>
              </a:rPr>
              <a:t>which</a:t>
            </a:r>
            <a:r>
              <a:rPr lang="es-ES" sz="2400" dirty="0">
                <a:solidFill>
                  <a:srgbClr val="1F497D"/>
                </a:solidFill>
              </a:rPr>
              <a:t> </a:t>
            </a:r>
            <a:r>
              <a:rPr lang="es-ES" sz="2400" dirty="0" err="1">
                <a:solidFill>
                  <a:srgbClr val="1F497D"/>
                </a:solidFill>
              </a:rPr>
              <a:t>includes</a:t>
            </a:r>
            <a:r>
              <a:rPr lang="es-ES" sz="2400" dirty="0">
                <a:solidFill>
                  <a:srgbClr val="1F497D"/>
                </a:solidFill>
              </a:rPr>
              <a:t> </a:t>
            </a:r>
            <a:r>
              <a:rPr lang="es-ES" sz="2400" dirty="0" err="1">
                <a:solidFill>
                  <a:srgbClr val="1F497D"/>
                </a:solidFill>
              </a:rPr>
              <a:t>bronchitis</a:t>
            </a:r>
            <a:r>
              <a:rPr lang="es-ES" sz="2400" dirty="0">
                <a:solidFill>
                  <a:srgbClr val="1F497D"/>
                </a:solidFill>
              </a:rPr>
              <a:t> and </a:t>
            </a:r>
            <a:r>
              <a:rPr lang="es-ES" sz="2400" b="1" dirty="0" err="1">
                <a:solidFill>
                  <a:srgbClr val="1F497D"/>
                </a:solidFill>
              </a:rPr>
              <a:t>emphysema</a:t>
            </a:r>
            <a:r>
              <a:rPr lang="es-ES" sz="2400" b="1" dirty="0" smtClean="0">
                <a:solidFill>
                  <a:srgbClr val="1F497D"/>
                </a:solidFill>
              </a:rPr>
              <a:t>.</a:t>
            </a:r>
          </a:p>
          <a:p>
            <a:pPr algn="just">
              <a:buFont typeface="Wingdings" charset="2"/>
              <a:buChar char="u"/>
            </a:pPr>
            <a:r>
              <a:rPr lang="es-ES" sz="2400" dirty="0">
                <a:solidFill>
                  <a:srgbClr val="1F497D"/>
                </a:solidFill>
              </a:rPr>
              <a:t>Smoking can lead </a:t>
            </a:r>
            <a:r>
              <a:rPr lang="es-ES" sz="2400" dirty="0" err="1">
                <a:solidFill>
                  <a:srgbClr val="1F497D"/>
                </a:solidFill>
              </a:rPr>
              <a:t>to</a:t>
            </a:r>
            <a:r>
              <a:rPr lang="es-ES" sz="2400" dirty="0">
                <a:solidFill>
                  <a:srgbClr val="1F497D"/>
                </a:solidFill>
              </a:rPr>
              <a:t> </a:t>
            </a:r>
            <a:r>
              <a:rPr lang="es-ES" sz="2400" dirty="0" err="1">
                <a:solidFill>
                  <a:srgbClr val="1F497D"/>
                </a:solidFill>
              </a:rPr>
              <a:t>impotence</a:t>
            </a:r>
            <a:r>
              <a:rPr lang="es-ES" sz="2400" dirty="0">
                <a:solidFill>
                  <a:srgbClr val="1F497D"/>
                </a:solidFill>
              </a:rPr>
              <a:t> in </a:t>
            </a:r>
            <a:r>
              <a:rPr lang="es-ES" sz="2400" dirty="0" err="1" smtClean="0">
                <a:solidFill>
                  <a:srgbClr val="1F497D"/>
                </a:solidFill>
              </a:rPr>
              <a:t>men</a:t>
            </a:r>
            <a:r>
              <a:rPr lang="es-ES" sz="2400" dirty="0" smtClean="0">
                <a:solidFill>
                  <a:srgbClr val="1F497D"/>
                </a:solidFill>
              </a:rPr>
              <a:t>.</a:t>
            </a:r>
          </a:p>
          <a:p>
            <a:pPr algn="just">
              <a:buFont typeface="Wingdings" charset="2"/>
              <a:buChar char="u"/>
            </a:pPr>
            <a:r>
              <a:rPr lang="es-ES" sz="2400" dirty="0" err="1" smtClean="0">
                <a:solidFill>
                  <a:srgbClr val="1F497D"/>
                </a:solidFill>
              </a:rPr>
              <a:t>It</a:t>
            </a:r>
            <a:r>
              <a:rPr lang="es-ES" sz="2400" dirty="0" smtClean="0">
                <a:solidFill>
                  <a:srgbClr val="1F497D"/>
                </a:solidFill>
              </a:rPr>
              <a:t> </a:t>
            </a:r>
            <a:r>
              <a:rPr lang="es-ES" sz="2400" dirty="0" err="1">
                <a:solidFill>
                  <a:srgbClr val="1F497D"/>
                </a:solidFill>
              </a:rPr>
              <a:t>may</a:t>
            </a:r>
            <a:r>
              <a:rPr lang="es-ES" sz="2400" dirty="0">
                <a:solidFill>
                  <a:srgbClr val="1F497D"/>
                </a:solidFill>
              </a:rPr>
              <a:t> </a:t>
            </a:r>
            <a:r>
              <a:rPr lang="es-ES" sz="2400" dirty="0" err="1">
                <a:solidFill>
                  <a:srgbClr val="1F497D"/>
                </a:solidFill>
              </a:rPr>
              <a:t>also</a:t>
            </a:r>
            <a:r>
              <a:rPr lang="es-ES" sz="2400" dirty="0">
                <a:solidFill>
                  <a:srgbClr val="1F497D"/>
                </a:solidFill>
              </a:rPr>
              <a:t> </a:t>
            </a:r>
            <a:r>
              <a:rPr lang="es-ES" sz="2400" dirty="0" err="1" smtClean="0">
                <a:solidFill>
                  <a:srgbClr val="1F497D"/>
                </a:solidFill>
              </a:rPr>
              <a:t>affect</a:t>
            </a:r>
            <a:r>
              <a:rPr lang="es-ES" sz="2400" dirty="0" smtClean="0">
                <a:solidFill>
                  <a:srgbClr val="1F497D"/>
                </a:solidFill>
              </a:rPr>
              <a:t> </a:t>
            </a:r>
            <a:r>
              <a:rPr lang="es-ES" sz="2400" dirty="0">
                <a:solidFill>
                  <a:srgbClr val="1F497D"/>
                </a:solidFill>
              </a:rPr>
              <a:t>a </a:t>
            </a:r>
            <a:r>
              <a:rPr lang="es-ES" sz="2400" dirty="0" err="1">
                <a:solidFill>
                  <a:srgbClr val="1F497D"/>
                </a:solidFill>
              </a:rPr>
              <a:t>woman's</a:t>
            </a:r>
            <a:r>
              <a:rPr lang="es-ES" sz="2400" dirty="0">
                <a:solidFill>
                  <a:srgbClr val="1F497D"/>
                </a:solidFill>
              </a:rPr>
              <a:t> </a:t>
            </a:r>
            <a:r>
              <a:rPr lang="es-ES" sz="2400" dirty="0" err="1" smtClean="0">
                <a:solidFill>
                  <a:srgbClr val="1F497D"/>
                </a:solidFill>
              </a:rPr>
              <a:t>fertility</a:t>
            </a:r>
            <a:r>
              <a:rPr lang="es-ES" sz="2400" dirty="0" smtClean="0">
                <a:solidFill>
                  <a:srgbClr val="1F497D"/>
                </a:solidFill>
              </a:rPr>
              <a:t> ( NHS,2018).</a:t>
            </a:r>
          </a:p>
          <a:p>
            <a:pPr algn="just">
              <a:buFont typeface="Wingdings" charset="2"/>
              <a:buChar char="u"/>
            </a:pPr>
            <a:r>
              <a:rPr lang="es-ES" sz="2400" dirty="0" smtClean="0">
                <a:solidFill>
                  <a:srgbClr val="1F497D"/>
                </a:solidFill>
              </a:rPr>
              <a:t>Alcohol </a:t>
            </a:r>
            <a:r>
              <a:rPr lang="es-ES" sz="2400" dirty="0" err="1" smtClean="0">
                <a:solidFill>
                  <a:srgbClr val="1F497D"/>
                </a:solidFill>
              </a:rPr>
              <a:t>affect</a:t>
            </a:r>
            <a:r>
              <a:rPr lang="es-ES" sz="2400" dirty="0" smtClean="0">
                <a:solidFill>
                  <a:srgbClr val="1F497D"/>
                </a:solidFill>
              </a:rPr>
              <a:t> mental </a:t>
            </a:r>
            <a:r>
              <a:rPr lang="es-ES" sz="2400" dirty="0" err="1" smtClean="0">
                <a:solidFill>
                  <a:srgbClr val="1F497D"/>
                </a:solidFill>
              </a:rPr>
              <a:t>health</a:t>
            </a:r>
            <a:r>
              <a:rPr lang="es-ES" sz="2400" dirty="0">
                <a:solidFill>
                  <a:srgbClr val="1F497D"/>
                </a:solidFill>
              </a:rPr>
              <a:t> </a:t>
            </a:r>
            <a:r>
              <a:rPr lang="es-ES" sz="2400" dirty="0">
                <a:solidFill>
                  <a:srgbClr val="1F497D"/>
                </a:solidFill>
              </a:rPr>
              <a:t>(</a:t>
            </a:r>
            <a:r>
              <a:rPr lang="es-ES" sz="2400" dirty="0" err="1" smtClean="0">
                <a:solidFill>
                  <a:srgbClr val="1F497D"/>
                </a:solidFill>
              </a:rPr>
              <a:t>bupa.co.uk</a:t>
            </a:r>
            <a:r>
              <a:rPr lang="es-ES" sz="2400" dirty="0" smtClean="0">
                <a:solidFill>
                  <a:srgbClr val="1F497D"/>
                </a:solidFill>
              </a:rPr>
              <a:t>, </a:t>
            </a:r>
            <a:r>
              <a:rPr lang="es-ES" sz="2400" dirty="0" smtClean="0">
                <a:solidFill>
                  <a:srgbClr val="1F497D"/>
                </a:solidFill>
              </a:rPr>
              <a:t>2022</a:t>
            </a:r>
            <a:r>
              <a:rPr lang="es-ES" sz="2400" dirty="0" smtClean="0">
                <a:solidFill>
                  <a:srgbClr val="1F497D"/>
                </a:solidFill>
              </a:rPr>
              <a:t>.</a:t>
            </a:r>
            <a:r>
              <a:rPr lang="es-ES" sz="2400" dirty="0" smtClean="0">
                <a:solidFill>
                  <a:srgbClr val="1F497D"/>
                </a:solidFill>
              </a:rPr>
              <a:t>). </a:t>
            </a:r>
          </a:p>
          <a:p>
            <a:pPr algn="just">
              <a:buFont typeface="Wingdings" charset="2"/>
              <a:buChar char="u"/>
            </a:pPr>
            <a:endParaRPr lang="es-ES" sz="2400" dirty="0" smtClean="0">
              <a:solidFill>
                <a:srgbClr val="1F497D"/>
              </a:solidFill>
            </a:endParaRPr>
          </a:p>
          <a:p>
            <a:pPr algn="just">
              <a:buFont typeface="Wingdings" charset="2"/>
              <a:buChar char="u"/>
            </a:pPr>
            <a:endParaRPr lang="es-ES" sz="2400" dirty="0" smtClean="0">
              <a:solidFill>
                <a:srgbClr val="1F497D"/>
              </a:solidFill>
            </a:endParaRPr>
          </a:p>
          <a:p>
            <a:pPr algn="just">
              <a:buFont typeface="Wingdings" charset="2"/>
              <a:buChar char="u"/>
            </a:pPr>
            <a:endParaRPr lang="es-ES" sz="2400" b="1" dirty="0">
              <a:solidFill>
                <a:srgbClr val="1F497D"/>
              </a:solidFill>
            </a:endParaRPr>
          </a:p>
          <a:p>
            <a:pPr algn="just">
              <a:buFont typeface="Wingdings" charset="2"/>
              <a:buChar char="u"/>
            </a:pPr>
            <a:endParaRPr lang="es-ES" sz="2400" dirty="0" smtClean="0"/>
          </a:p>
          <a:p>
            <a:pPr marL="0" indent="0" algn="just">
              <a:buNone/>
            </a:pPr>
            <a:endParaRPr lang="es-ES" sz="2400" dirty="0" smtClean="0">
              <a:solidFill>
                <a:srgbClr val="1F497D"/>
              </a:solidFill>
            </a:endParaRPr>
          </a:p>
          <a:p>
            <a:pPr algn="just">
              <a:buFont typeface="Wingdings" charset="2"/>
              <a:buChar char="u"/>
            </a:pPr>
            <a:endParaRPr lang="es-ES" sz="2400" dirty="0" smtClean="0">
              <a:solidFill>
                <a:srgbClr val="1F497D"/>
              </a:solidFill>
            </a:endParaRPr>
          </a:p>
        </p:txBody>
      </p:sp>
      <p:sp>
        <p:nvSpPr>
          <p:cNvPr id="7" name="Botón de acción: Hacia delante o Siguiente 6">
            <a:hlinkClick r:id="rId3" action="ppaction://hlinksldjump" highlightClick="1"/>
          </p:cNvPr>
          <p:cNvSpPr/>
          <p:nvPr/>
        </p:nvSpPr>
        <p:spPr>
          <a:xfrm>
            <a:off x="11504706" y="5378824"/>
            <a:ext cx="687294" cy="313764"/>
          </a:xfrm>
          <a:prstGeom prst="actionButtonForwardNex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404194046"/>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5" name="Título 1"/>
          <p:cNvSpPr>
            <a:spLocks noGrp="1"/>
          </p:cNvSpPr>
          <p:nvPr>
            <p:ph type="title"/>
          </p:nvPr>
        </p:nvSpPr>
        <p:spPr>
          <a:xfrm>
            <a:off x="951284" y="0"/>
            <a:ext cx="10289116" cy="1447800"/>
          </a:xfrm>
        </p:spPr>
        <p:txBody>
          <a:bodyPr/>
          <a:lstStyle/>
          <a:p>
            <a:pPr algn="ctr"/>
            <a:r>
              <a:rPr lang="es-ES" b="1" dirty="0" err="1" smtClean="0">
                <a:solidFill>
                  <a:srgbClr val="073779"/>
                </a:solidFill>
              </a:rPr>
              <a:t>Recommendations</a:t>
            </a:r>
            <a:endParaRPr lang="es-ES" b="1" dirty="0">
              <a:solidFill>
                <a:srgbClr val="073779"/>
              </a:solidFill>
            </a:endParaRPr>
          </a:p>
        </p:txBody>
      </p:sp>
      <p:sp>
        <p:nvSpPr>
          <p:cNvPr id="4" name="Marcador de contenido 3"/>
          <p:cNvSpPr>
            <a:spLocks noGrp="1"/>
          </p:cNvSpPr>
          <p:nvPr>
            <p:ph idx="1"/>
          </p:nvPr>
        </p:nvSpPr>
        <p:spPr>
          <a:xfrm>
            <a:off x="561146" y="1151923"/>
            <a:ext cx="6877656" cy="4562762"/>
          </a:xfrm>
        </p:spPr>
        <p:txBody>
          <a:bodyPr>
            <a:normAutofit/>
          </a:bodyPr>
          <a:lstStyle/>
          <a:p>
            <a:pPr algn="just">
              <a:buFont typeface="Wingdings" charset="2"/>
              <a:buChar char="u"/>
            </a:pPr>
            <a:r>
              <a:rPr lang="es-ES" sz="2400" dirty="0" err="1" smtClean="0">
                <a:solidFill>
                  <a:srgbClr val="1F497D"/>
                </a:solidFill>
              </a:rPr>
              <a:t>Improving</a:t>
            </a:r>
            <a:r>
              <a:rPr lang="es-ES" sz="2400" dirty="0" smtClean="0">
                <a:solidFill>
                  <a:srgbClr val="1F497D"/>
                </a:solidFill>
              </a:rPr>
              <a:t> </a:t>
            </a:r>
            <a:r>
              <a:rPr lang="es-ES" sz="2400" dirty="0" err="1" smtClean="0">
                <a:solidFill>
                  <a:srgbClr val="1F497D"/>
                </a:solidFill>
              </a:rPr>
              <a:t>patient</a:t>
            </a:r>
            <a:r>
              <a:rPr lang="es-ES" sz="2400" dirty="0" smtClean="0">
                <a:solidFill>
                  <a:srgbClr val="1F497D"/>
                </a:solidFill>
              </a:rPr>
              <a:t> </a:t>
            </a:r>
            <a:r>
              <a:rPr lang="es-ES" sz="2400" dirty="0" err="1" smtClean="0">
                <a:solidFill>
                  <a:srgbClr val="1F497D"/>
                </a:solidFill>
              </a:rPr>
              <a:t>education</a:t>
            </a:r>
            <a:r>
              <a:rPr lang="es-ES" sz="2400" dirty="0" smtClean="0">
                <a:solidFill>
                  <a:srgbClr val="1F497D"/>
                </a:solidFill>
              </a:rPr>
              <a:t> (</a:t>
            </a:r>
            <a:r>
              <a:rPr lang="es-ES" sz="2400" dirty="0" err="1" smtClean="0">
                <a:solidFill>
                  <a:srgbClr val="1F497D"/>
                </a:solidFill>
              </a:rPr>
              <a:t>Exercise</a:t>
            </a:r>
            <a:r>
              <a:rPr lang="es-ES" sz="2400" dirty="0" smtClean="0">
                <a:solidFill>
                  <a:srgbClr val="1F497D"/>
                </a:solidFill>
              </a:rPr>
              <a:t>, </a:t>
            </a:r>
            <a:r>
              <a:rPr lang="es-ES" sz="2400" dirty="0" err="1" smtClean="0">
                <a:solidFill>
                  <a:srgbClr val="1F497D"/>
                </a:solidFill>
              </a:rPr>
              <a:t>importance</a:t>
            </a:r>
            <a:r>
              <a:rPr lang="es-ES" sz="2400" dirty="0" smtClean="0">
                <a:solidFill>
                  <a:srgbClr val="1F497D"/>
                </a:solidFill>
              </a:rPr>
              <a:t> of regular </a:t>
            </a:r>
            <a:r>
              <a:rPr lang="es-ES" sz="2400" dirty="0" err="1" smtClean="0">
                <a:solidFill>
                  <a:srgbClr val="1F497D"/>
                </a:solidFill>
              </a:rPr>
              <a:t>check</a:t>
            </a:r>
            <a:r>
              <a:rPr lang="es-ES" sz="2400" dirty="0" smtClean="0">
                <a:solidFill>
                  <a:srgbClr val="1F497D"/>
                </a:solidFill>
              </a:rPr>
              <a:t> , use </a:t>
            </a:r>
            <a:r>
              <a:rPr lang="es-ES" sz="2400" dirty="0" err="1" smtClean="0">
                <a:solidFill>
                  <a:srgbClr val="1F497D"/>
                </a:solidFill>
              </a:rPr>
              <a:t>the</a:t>
            </a:r>
            <a:r>
              <a:rPr lang="es-ES" sz="2400" dirty="0" smtClean="0">
                <a:solidFill>
                  <a:srgbClr val="1F497D"/>
                </a:solidFill>
              </a:rPr>
              <a:t> inhales, </a:t>
            </a:r>
            <a:r>
              <a:rPr lang="es-ES" sz="2400" dirty="0" err="1" smtClean="0">
                <a:solidFill>
                  <a:srgbClr val="1F497D"/>
                </a:solidFill>
              </a:rPr>
              <a:t>information</a:t>
            </a:r>
            <a:r>
              <a:rPr lang="es-ES" sz="2400" dirty="0" smtClean="0">
                <a:solidFill>
                  <a:srgbClr val="1F497D"/>
                </a:solidFill>
              </a:rPr>
              <a:t>  </a:t>
            </a:r>
            <a:r>
              <a:rPr lang="es-ES" sz="2400" dirty="0" err="1" smtClean="0">
                <a:solidFill>
                  <a:srgbClr val="1F497D"/>
                </a:solidFill>
              </a:rPr>
              <a:t>leaflets</a:t>
            </a:r>
            <a:r>
              <a:rPr lang="es-ES" sz="2400" dirty="0" smtClean="0">
                <a:solidFill>
                  <a:srgbClr val="1F497D"/>
                </a:solidFill>
              </a:rPr>
              <a:t> </a:t>
            </a:r>
            <a:r>
              <a:rPr lang="es-ES" sz="2400" dirty="0" err="1" smtClean="0">
                <a:solidFill>
                  <a:srgbClr val="1F497D"/>
                </a:solidFill>
              </a:rPr>
              <a:t>on</a:t>
            </a:r>
            <a:r>
              <a:rPr lang="es-ES" sz="2400" dirty="0" smtClean="0">
                <a:solidFill>
                  <a:srgbClr val="1F497D"/>
                </a:solidFill>
              </a:rPr>
              <a:t> </a:t>
            </a:r>
            <a:r>
              <a:rPr lang="es-ES" sz="2400" dirty="0" err="1" smtClean="0">
                <a:solidFill>
                  <a:srgbClr val="1F497D"/>
                </a:solidFill>
              </a:rPr>
              <a:t>how</a:t>
            </a:r>
            <a:r>
              <a:rPr lang="es-ES" sz="2400" dirty="0" smtClean="0">
                <a:solidFill>
                  <a:srgbClr val="1F497D"/>
                </a:solidFill>
              </a:rPr>
              <a:t> </a:t>
            </a:r>
            <a:r>
              <a:rPr lang="es-ES" sz="2400" dirty="0" err="1" smtClean="0">
                <a:solidFill>
                  <a:srgbClr val="1F497D"/>
                </a:solidFill>
              </a:rPr>
              <a:t>to</a:t>
            </a:r>
            <a:r>
              <a:rPr lang="es-ES" sz="2400" dirty="0">
                <a:solidFill>
                  <a:srgbClr val="1F497D"/>
                </a:solidFill>
              </a:rPr>
              <a:t> </a:t>
            </a:r>
            <a:r>
              <a:rPr lang="es-ES" sz="2400" dirty="0" smtClean="0">
                <a:solidFill>
                  <a:srgbClr val="1F497D"/>
                </a:solidFill>
              </a:rPr>
              <a:t>be </a:t>
            </a:r>
            <a:r>
              <a:rPr lang="es-ES" sz="2400" dirty="0" err="1" smtClean="0">
                <a:solidFill>
                  <a:srgbClr val="1F497D"/>
                </a:solidFill>
              </a:rPr>
              <a:t>healthy</a:t>
            </a:r>
            <a:r>
              <a:rPr lang="es-ES" sz="2400" dirty="0" smtClean="0">
                <a:solidFill>
                  <a:srgbClr val="1F497D"/>
                </a:solidFill>
              </a:rPr>
              <a:t>, </a:t>
            </a:r>
            <a:r>
              <a:rPr lang="es-ES" sz="2400" dirty="0" err="1" smtClean="0">
                <a:solidFill>
                  <a:srgbClr val="1F497D"/>
                </a:solidFill>
              </a:rPr>
              <a:t>importance</a:t>
            </a:r>
            <a:r>
              <a:rPr lang="es-ES" sz="2400" dirty="0" smtClean="0">
                <a:solidFill>
                  <a:srgbClr val="1F497D"/>
                </a:solidFill>
              </a:rPr>
              <a:t> of </a:t>
            </a:r>
            <a:r>
              <a:rPr lang="es-ES" sz="2400" dirty="0" err="1" smtClean="0">
                <a:solidFill>
                  <a:srgbClr val="1F497D"/>
                </a:solidFill>
              </a:rPr>
              <a:t>special</a:t>
            </a:r>
            <a:r>
              <a:rPr lang="es-ES" sz="2400" dirty="0" smtClean="0">
                <a:solidFill>
                  <a:srgbClr val="1F497D"/>
                </a:solidFill>
              </a:rPr>
              <a:t> </a:t>
            </a:r>
            <a:r>
              <a:rPr lang="es-ES" sz="2400" dirty="0" err="1" smtClean="0">
                <a:solidFill>
                  <a:srgbClr val="1F497D"/>
                </a:solidFill>
              </a:rPr>
              <a:t>nutrition</a:t>
            </a:r>
            <a:r>
              <a:rPr lang="es-ES" sz="2400" dirty="0" smtClean="0">
                <a:solidFill>
                  <a:srgbClr val="1F497D"/>
                </a:solidFill>
              </a:rPr>
              <a:t> </a:t>
            </a:r>
            <a:r>
              <a:rPr lang="es-ES" sz="2400" dirty="0" err="1" smtClean="0">
                <a:solidFill>
                  <a:srgbClr val="1F497D"/>
                </a:solidFill>
              </a:rPr>
              <a:t>needs</a:t>
            </a:r>
            <a:r>
              <a:rPr lang="es-ES" sz="2400" dirty="0" smtClean="0">
                <a:solidFill>
                  <a:srgbClr val="1F497D"/>
                </a:solidFill>
              </a:rPr>
              <a:t>).</a:t>
            </a:r>
          </a:p>
          <a:p>
            <a:pPr algn="just">
              <a:buFont typeface="Wingdings" charset="2"/>
              <a:buChar char="u"/>
            </a:pPr>
            <a:r>
              <a:rPr lang="es-ES" sz="2400" dirty="0" err="1">
                <a:solidFill>
                  <a:srgbClr val="1F497D"/>
                </a:solidFill>
              </a:rPr>
              <a:t>C</a:t>
            </a:r>
            <a:r>
              <a:rPr lang="es-ES" sz="2400" dirty="0" err="1" smtClean="0">
                <a:solidFill>
                  <a:srgbClr val="1F497D"/>
                </a:solidFill>
              </a:rPr>
              <a:t>ommunication</a:t>
            </a:r>
            <a:r>
              <a:rPr lang="es-ES" sz="2400" dirty="0" smtClean="0">
                <a:solidFill>
                  <a:srgbClr val="1F497D"/>
                </a:solidFill>
              </a:rPr>
              <a:t> </a:t>
            </a:r>
            <a:r>
              <a:rPr lang="es-ES" sz="2400" dirty="0" err="1" smtClean="0">
                <a:solidFill>
                  <a:srgbClr val="1F497D"/>
                </a:solidFill>
              </a:rPr>
              <a:t>between</a:t>
            </a:r>
            <a:r>
              <a:rPr lang="es-ES" sz="2400" dirty="0" smtClean="0">
                <a:solidFill>
                  <a:srgbClr val="1F497D"/>
                </a:solidFill>
              </a:rPr>
              <a:t> </a:t>
            </a:r>
            <a:r>
              <a:rPr lang="es-ES" sz="2400" dirty="0" err="1" smtClean="0">
                <a:solidFill>
                  <a:srgbClr val="1F497D"/>
                </a:solidFill>
              </a:rPr>
              <a:t>patient</a:t>
            </a:r>
            <a:r>
              <a:rPr lang="es-ES" sz="2400" dirty="0" smtClean="0">
                <a:solidFill>
                  <a:srgbClr val="1F497D"/>
                </a:solidFill>
              </a:rPr>
              <a:t> and </a:t>
            </a:r>
            <a:r>
              <a:rPr lang="es-ES" sz="2400" dirty="0" err="1" smtClean="0">
                <a:solidFill>
                  <a:srgbClr val="1F497D"/>
                </a:solidFill>
              </a:rPr>
              <a:t>primary</a:t>
            </a:r>
            <a:r>
              <a:rPr lang="es-ES" sz="2400" dirty="0" smtClean="0">
                <a:solidFill>
                  <a:srgbClr val="1F497D"/>
                </a:solidFill>
              </a:rPr>
              <a:t> </a:t>
            </a:r>
            <a:r>
              <a:rPr lang="es-ES" sz="2400" dirty="0" err="1" smtClean="0">
                <a:solidFill>
                  <a:srgbClr val="1F497D"/>
                </a:solidFill>
              </a:rPr>
              <a:t>care</a:t>
            </a:r>
            <a:r>
              <a:rPr lang="es-ES" sz="2400" dirty="0" smtClean="0">
                <a:solidFill>
                  <a:srgbClr val="1F497D"/>
                </a:solidFill>
              </a:rPr>
              <a:t>.</a:t>
            </a:r>
          </a:p>
          <a:p>
            <a:pPr algn="just">
              <a:buFont typeface="Wingdings" charset="2"/>
              <a:buChar char="u"/>
            </a:pPr>
            <a:r>
              <a:rPr lang="es-ES" sz="2400" dirty="0" err="1" smtClean="0">
                <a:solidFill>
                  <a:srgbClr val="1F497D"/>
                </a:solidFill>
              </a:rPr>
              <a:t>Referral</a:t>
            </a:r>
            <a:r>
              <a:rPr lang="es-ES" sz="2400" dirty="0" smtClean="0">
                <a:solidFill>
                  <a:srgbClr val="1F497D"/>
                </a:solidFill>
              </a:rPr>
              <a:t> </a:t>
            </a:r>
            <a:r>
              <a:rPr lang="es-ES" sz="2400" dirty="0" err="1" smtClean="0">
                <a:solidFill>
                  <a:srgbClr val="1F497D"/>
                </a:solidFill>
              </a:rPr>
              <a:t>to</a:t>
            </a:r>
            <a:r>
              <a:rPr lang="es-ES" sz="2400" dirty="0" smtClean="0">
                <a:solidFill>
                  <a:srgbClr val="1F497D"/>
                </a:solidFill>
              </a:rPr>
              <a:t> </a:t>
            </a:r>
            <a:r>
              <a:rPr lang="es-ES" sz="2400" dirty="0" err="1" smtClean="0">
                <a:solidFill>
                  <a:srgbClr val="1F497D"/>
                </a:solidFill>
              </a:rPr>
              <a:t>lifestyle</a:t>
            </a:r>
            <a:r>
              <a:rPr lang="es-ES" sz="2400" dirty="0" smtClean="0">
                <a:solidFill>
                  <a:srgbClr val="1F497D"/>
                </a:solidFill>
              </a:rPr>
              <a:t> </a:t>
            </a:r>
            <a:r>
              <a:rPr lang="es-ES" sz="2400" dirty="0" err="1" smtClean="0">
                <a:solidFill>
                  <a:srgbClr val="1F497D"/>
                </a:solidFill>
              </a:rPr>
              <a:t>service</a:t>
            </a:r>
            <a:r>
              <a:rPr lang="es-ES" sz="2400" dirty="0" smtClean="0">
                <a:solidFill>
                  <a:srgbClr val="1F497D"/>
                </a:solidFill>
              </a:rPr>
              <a:t> in </a:t>
            </a:r>
            <a:r>
              <a:rPr lang="es-ES" sz="2400" dirty="0" err="1" smtClean="0">
                <a:solidFill>
                  <a:srgbClr val="1F497D"/>
                </a:solidFill>
              </a:rPr>
              <a:t>uk</a:t>
            </a:r>
            <a:r>
              <a:rPr lang="es-ES" sz="2400" dirty="0" smtClean="0">
                <a:solidFill>
                  <a:srgbClr val="1F497D"/>
                </a:solidFill>
              </a:rPr>
              <a:t> (</a:t>
            </a:r>
            <a:r>
              <a:rPr lang="es-ES" sz="2400" dirty="0" err="1" smtClean="0">
                <a:solidFill>
                  <a:srgbClr val="1F497D"/>
                </a:solidFill>
              </a:rPr>
              <a:t>Integrated</a:t>
            </a:r>
            <a:r>
              <a:rPr lang="es-ES" sz="2400" dirty="0" smtClean="0">
                <a:solidFill>
                  <a:srgbClr val="1F497D"/>
                </a:solidFill>
              </a:rPr>
              <a:t> </a:t>
            </a:r>
            <a:r>
              <a:rPr lang="es-ES" sz="2400" dirty="0" err="1" smtClean="0">
                <a:solidFill>
                  <a:srgbClr val="1F497D"/>
                </a:solidFill>
              </a:rPr>
              <a:t>Healthy</a:t>
            </a:r>
            <a:r>
              <a:rPr lang="es-ES" sz="2400" dirty="0" smtClean="0">
                <a:solidFill>
                  <a:srgbClr val="1F497D"/>
                </a:solidFill>
              </a:rPr>
              <a:t> </a:t>
            </a:r>
            <a:r>
              <a:rPr lang="es-ES" sz="2400" dirty="0" err="1" smtClean="0">
                <a:solidFill>
                  <a:srgbClr val="1F497D"/>
                </a:solidFill>
              </a:rPr>
              <a:t>Lifestyle</a:t>
            </a:r>
            <a:r>
              <a:rPr lang="es-ES" sz="2400" dirty="0" smtClean="0">
                <a:solidFill>
                  <a:srgbClr val="1F497D"/>
                </a:solidFill>
              </a:rPr>
              <a:t> </a:t>
            </a:r>
            <a:r>
              <a:rPr lang="es-ES" sz="2400" dirty="0" err="1" smtClean="0">
                <a:solidFill>
                  <a:srgbClr val="1F497D"/>
                </a:solidFill>
              </a:rPr>
              <a:t>Service</a:t>
            </a:r>
            <a:r>
              <a:rPr lang="es-ES" sz="2400" dirty="0" smtClean="0">
                <a:solidFill>
                  <a:srgbClr val="1F497D"/>
                </a:solidFill>
              </a:rPr>
              <a:t>).</a:t>
            </a:r>
          </a:p>
          <a:p>
            <a:pPr algn="just">
              <a:buFont typeface="Wingdings" charset="2"/>
              <a:buChar char="u"/>
            </a:pPr>
            <a:r>
              <a:rPr lang="es-ES" sz="2400" dirty="0" err="1" smtClean="0">
                <a:solidFill>
                  <a:srgbClr val="1F497D"/>
                </a:solidFill>
              </a:rPr>
              <a:t>Reasurring</a:t>
            </a:r>
            <a:r>
              <a:rPr lang="es-ES" sz="2400" dirty="0" smtClean="0">
                <a:solidFill>
                  <a:srgbClr val="1F497D"/>
                </a:solidFill>
              </a:rPr>
              <a:t> at </a:t>
            </a:r>
            <a:r>
              <a:rPr lang="es-ES" sz="2400" dirty="0" err="1" smtClean="0">
                <a:solidFill>
                  <a:srgbClr val="1F497D"/>
                </a:solidFill>
              </a:rPr>
              <a:t>all</a:t>
            </a:r>
            <a:r>
              <a:rPr lang="es-ES" sz="2400" dirty="0" smtClean="0">
                <a:solidFill>
                  <a:srgbClr val="1F497D"/>
                </a:solidFill>
              </a:rPr>
              <a:t> times.</a:t>
            </a:r>
          </a:p>
          <a:p>
            <a:pPr algn="just">
              <a:buFont typeface="Wingdings" charset="2"/>
              <a:buChar char="u"/>
            </a:pPr>
            <a:r>
              <a:rPr lang="es-ES" sz="2400" dirty="0" err="1" smtClean="0">
                <a:solidFill>
                  <a:srgbClr val="1F497D"/>
                </a:solidFill>
              </a:rPr>
              <a:t>Incluide</a:t>
            </a:r>
            <a:r>
              <a:rPr lang="es-ES" sz="2400" dirty="0" smtClean="0">
                <a:solidFill>
                  <a:srgbClr val="1F497D"/>
                </a:solidFill>
              </a:rPr>
              <a:t> </a:t>
            </a:r>
            <a:r>
              <a:rPr lang="es-ES" sz="2400" dirty="0" err="1" smtClean="0">
                <a:solidFill>
                  <a:srgbClr val="1F497D"/>
                </a:solidFill>
              </a:rPr>
              <a:t>family</a:t>
            </a:r>
            <a:r>
              <a:rPr lang="es-ES" sz="2400" dirty="0" smtClean="0">
                <a:solidFill>
                  <a:srgbClr val="1F497D"/>
                </a:solidFill>
              </a:rPr>
              <a:t>, </a:t>
            </a:r>
            <a:r>
              <a:rPr lang="es-ES" sz="2400" dirty="0" err="1" smtClean="0">
                <a:solidFill>
                  <a:srgbClr val="1F497D"/>
                </a:solidFill>
              </a:rPr>
              <a:t>friends</a:t>
            </a:r>
            <a:r>
              <a:rPr lang="es-ES" sz="2400" dirty="0" smtClean="0">
                <a:solidFill>
                  <a:srgbClr val="1F497D"/>
                </a:solidFill>
              </a:rPr>
              <a:t> in </a:t>
            </a:r>
            <a:r>
              <a:rPr lang="es-ES" sz="2400" dirty="0" err="1" smtClean="0">
                <a:solidFill>
                  <a:srgbClr val="1F497D"/>
                </a:solidFill>
              </a:rPr>
              <a:t>his</a:t>
            </a:r>
            <a:r>
              <a:rPr lang="es-ES" sz="2400" dirty="0">
                <a:solidFill>
                  <a:srgbClr val="1F497D"/>
                </a:solidFill>
              </a:rPr>
              <a:t> </a:t>
            </a:r>
            <a:r>
              <a:rPr lang="es-ES" sz="2400" dirty="0" err="1" smtClean="0">
                <a:solidFill>
                  <a:srgbClr val="1F497D"/>
                </a:solidFill>
              </a:rPr>
              <a:t>care</a:t>
            </a:r>
            <a:r>
              <a:rPr lang="es-ES" sz="2400" dirty="0" smtClean="0">
                <a:solidFill>
                  <a:srgbClr val="1F497D"/>
                </a:solidFill>
              </a:rPr>
              <a:t>. </a:t>
            </a:r>
          </a:p>
          <a:p>
            <a:pPr algn="just">
              <a:buFont typeface="Wingdings" charset="2"/>
              <a:buChar char="u"/>
            </a:pPr>
            <a:endParaRPr lang="es-ES" sz="2400" dirty="0" smtClean="0">
              <a:solidFill>
                <a:srgbClr val="1F497D"/>
              </a:solidFill>
            </a:endParaRPr>
          </a:p>
          <a:p>
            <a:pPr algn="just">
              <a:buFont typeface="Wingdings" charset="2"/>
              <a:buChar char="u"/>
            </a:pPr>
            <a:endParaRPr lang="es-ES" sz="2400" dirty="0" smtClean="0">
              <a:solidFill>
                <a:srgbClr val="1F497D"/>
              </a:solidFill>
            </a:endParaRPr>
          </a:p>
          <a:p>
            <a:pPr algn="just">
              <a:buFont typeface="Wingdings" charset="2"/>
              <a:buChar char="u"/>
            </a:pPr>
            <a:endParaRPr lang="es-ES" sz="2400" dirty="0" smtClean="0">
              <a:solidFill>
                <a:srgbClr val="1F497D"/>
              </a:solidFill>
            </a:endParaRPr>
          </a:p>
          <a:p>
            <a:pPr marL="0" indent="0" algn="just">
              <a:buNone/>
            </a:pPr>
            <a:endParaRPr lang="es-ES" sz="2400" dirty="0" smtClean="0">
              <a:solidFill>
                <a:srgbClr val="1F497D"/>
              </a:solidFill>
            </a:endParaRPr>
          </a:p>
          <a:p>
            <a:pPr marL="0" indent="0" algn="just">
              <a:buNone/>
            </a:pPr>
            <a:endParaRPr lang="es-ES" sz="2400" b="1" dirty="0">
              <a:solidFill>
                <a:srgbClr val="1F497D"/>
              </a:solidFill>
            </a:endParaRPr>
          </a:p>
          <a:p>
            <a:pPr algn="just">
              <a:buFont typeface="Wingdings" charset="2"/>
              <a:buChar char="u"/>
            </a:pPr>
            <a:endParaRPr lang="es-ES" sz="2400" dirty="0" smtClean="0"/>
          </a:p>
          <a:p>
            <a:pPr marL="0" indent="0" algn="just">
              <a:buNone/>
            </a:pPr>
            <a:endParaRPr lang="es-ES" sz="2400" dirty="0" smtClean="0">
              <a:solidFill>
                <a:srgbClr val="1F497D"/>
              </a:solidFill>
            </a:endParaRPr>
          </a:p>
          <a:p>
            <a:pPr algn="just">
              <a:buFont typeface="Wingdings" charset="2"/>
              <a:buChar char="u"/>
            </a:pPr>
            <a:endParaRPr lang="es-ES" sz="2400" dirty="0" smtClean="0">
              <a:solidFill>
                <a:srgbClr val="1F497D"/>
              </a:solidFill>
            </a:endParaRPr>
          </a:p>
        </p:txBody>
      </p:sp>
      <p:sp>
        <p:nvSpPr>
          <p:cNvPr id="3" name="Rectángulo 2"/>
          <p:cNvSpPr/>
          <p:nvPr/>
        </p:nvSpPr>
        <p:spPr>
          <a:xfrm>
            <a:off x="7996881" y="5447250"/>
            <a:ext cx="1484601" cy="276999"/>
          </a:xfrm>
          <a:prstGeom prst="rect">
            <a:avLst/>
          </a:prstGeom>
        </p:spPr>
        <p:txBody>
          <a:bodyPr wrap="none">
            <a:spAutoFit/>
          </a:bodyPr>
          <a:lstStyle/>
          <a:p>
            <a:r>
              <a:rPr lang="es-ES" sz="1200" dirty="0">
                <a:solidFill>
                  <a:srgbClr val="1F497D"/>
                </a:solidFill>
              </a:rPr>
              <a:t>(</a:t>
            </a:r>
            <a:r>
              <a:rPr lang="es-ES" sz="1200" dirty="0" err="1">
                <a:solidFill>
                  <a:srgbClr val="1F497D"/>
                </a:solidFill>
              </a:rPr>
              <a:t>MoreLife</a:t>
            </a:r>
            <a:r>
              <a:rPr lang="es-ES" sz="1200" dirty="0">
                <a:solidFill>
                  <a:srgbClr val="1F497D"/>
                </a:solidFill>
              </a:rPr>
              <a:t> UK, </a:t>
            </a:r>
            <a:r>
              <a:rPr lang="es-ES" sz="1200" dirty="0" err="1">
                <a:solidFill>
                  <a:srgbClr val="1F497D"/>
                </a:solidFill>
              </a:rPr>
              <a:t>n.d</a:t>
            </a:r>
            <a:r>
              <a:rPr lang="es-ES" sz="1200" dirty="0">
                <a:solidFill>
                  <a:srgbClr val="1F497D"/>
                </a:solidFill>
              </a:rPr>
              <a:t>.)</a:t>
            </a:r>
          </a:p>
        </p:txBody>
      </p:sp>
      <p:pic>
        <p:nvPicPr>
          <p:cNvPr id="6" name="Imagen 5"/>
          <p:cNvPicPr>
            <a:picLocks noChangeAspect="1"/>
          </p:cNvPicPr>
          <p:nvPr/>
        </p:nvPicPr>
        <p:blipFill>
          <a:blip r:embed="rId3"/>
          <a:stretch>
            <a:fillRect/>
          </a:stretch>
        </p:blipFill>
        <p:spPr>
          <a:xfrm>
            <a:off x="7921562" y="3473718"/>
            <a:ext cx="4270438" cy="2020518"/>
          </a:xfrm>
          <a:prstGeom prst="rect">
            <a:avLst/>
          </a:prstGeom>
        </p:spPr>
      </p:pic>
      <p:pic>
        <p:nvPicPr>
          <p:cNvPr id="7" name="Imagen 6"/>
          <p:cNvPicPr>
            <a:picLocks noChangeAspect="1"/>
          </p:cNvPicPr>
          <p:nvPr/>
        </p:nvPicPr>
        <p:blipFill>
          <a:blip r:embed="rId4"/>
          <a:stretch>
            <a:fillRect/>
          </a:stretch>
        </p:blipFill>
        <p:spPr>
          <a:xfrm>
            <a:off x="7967985" y="1177642"/>
            <a:ext cx="4224015" cy="2020622"/>
          </a:xfrm>
          <a:prstGeom prst="rect">
            <a:avLst/>
          </a:prstGeom>
        </p:spPr>
      </p:pic>
      <p:sp>
        <p:nvSpPr>
          <p:cNvPr id="8" name="Rectángulo 7"/>
          <p:cNvSpPr/>
          <p:nvPr/>
        </p:nvSpPr>
        <p:spPr>
          <a:xfrm>
            <a:off x="8028463" y="3193939"/>
            <a:ext cx="2015621" cy="276999"/>
          </a:xfrm>
          <a:prstGeom prst="rect">
            <a:avLst/>
          </a:prstGeom>
        </p:spPr>
        <p:txBody>
          <a:bodyPr wrap="none">
            <a:spAutoFit/>
          </a:bodyPr>
          <a:lstStyle/>
          <a:p>
            <a:r>
              <a:rPr lang="es-ES" sz="1200" dirty="0" err="1"/>
              <a:t>Copdfoundation.org</a:t>
            </a:r>
            <a:r>
              <a:rPr lang="es-ES" sz="1200" dirty="0"/>
              <a:t>, 2019)</a:t>
            </a:r>
          </a:p>
        </p:txBody>
      </p:sp>
      <p:sp>
        <p:nvSpPr>
          <p:cNvPr id="12" name="Botón de acción: Hacia delante o Siguiente 11">
            <a:hlinkClick r:id="rId5" action="ppaction://hlinksldjump" highlightClick="1"/>
          </p:cNvPr>
          <p:cNvSpPr/>
          <p:nvPr/>
        </p:nvSpPr>
        <p:spPr>
          <a:xfrm>
            <a:off x="11280588" y="5423647"/>
            <a:ext cx="911412" cy="283882"/>
          </a:xfrm>
          <a:prstGeom prst="actionButtonForwardNex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917646362"/>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5" name="Título 1"/>
          <p:cNvSpPr>
            <a:spLocks noGrp="1"/>
          </p:cNvSpPr>
          <p:nvPr>
            <p:ph type="title"/>
          </p:nvPr>
        </p:nvSpPr>
        <p:spPr>
          <a:xfrm>
            <a:off x="951284" y="0"/>
            <a:ext cx="10289116" cy="1447800"/>
          </a:xfrm>
        </p:spPr>
        <p:txBody>
          <a:bodyPr/>
          <a:lstStyle/>
          <a:p>
            <a:pPr algn="ctr"/>
            <a:r>
              <a:rPr lang="es-ES" b="1" dirty="0" err="1" smtClean="0">
                <a:solidFill>
                  <a:srgbClr val="073779"/>
                </a:solidFill>
              </a:rPr>
              <a:t>Conclusions</a:t>
            </a:r>
            <a:r>
              <a:rPr lang="es-ES" b="1" dirty="0" smtClean="0">
                <a:solidFill>
                  <a:srgbClr val="073779"/>
                </a:solidFill>
              </a:rPr>
              <a:t> </a:t>
            </a:r>
            <a:endParaRPr lang="es-ES" b="1" dirty="0">
              <a:solidFill>
                <a:srgbClr val="073779"/>
              </a:solidFill>
            </a:endParaRPr>
          </a:p>
        </p:txBody>
      </p:sp>
      <p:sp>
        <p:nvSpPr>
          <p:cNvPr id="4" name="Marcador de contenido 3"/>
          <p:cNvSpPr>
            <a:spLocks noGrp="1"/>
          </p:cNvSpPr>
          <p:nvPr>
            <p:ph idx="1"/>
          </p:nvPr>
        </p:nvSpPr>
        <p:spPr>
          <a:xfrm>
            <a:off x="561146" y="1565433"/>
            <a:ext cx="11021254" cy="3951800"/>
          </a:xfrm>
        </p:spPr>
        <p:txBody>
          <a:bodyPr>
            <a:normAutofit/>
          </a:bodyPr>
          <a:lstStyle/>
          <a:p>
            <a:pPr algn="just">
              <a:buFont typeface="Wingdings" charset="2"/>
              <a:buChar char="u"/>
            </a:pPr>
            <a:endParaRPr lang="es-ES" sz="2400" dirty="0" smtClean="0">
              <a:solidFill>
                <a:srgbClr val="1F497D"/>
              </a:solidFill>
            </a:endParaRPr>
          </a:p>
          <a:p>
            <a:pPr algn="just">
              <a:buFont typeface="Wingdings" charset="2"/>
              <a:buChar char="u"/>
            </a:pPr>
            <a:endParaRPr lang="es-ES" sz="2400" dirty="0" smtClean="0">
              <a:solidFill>
                <a:srgbClr val="1F497D"/>
              </a:solidFill>
            </a:endParaRPr>
          </a:p>
          <a:p>
            <a:pPr algn="just">
              <a:buFont typeface="Wingdings" charset="2"/>
              <a:buChar char="u"/>
            </a:pPr>
            <a:endParaRPr lang="es-ES" sz="2400" b="1" dirty="0">
              <a:solidFill>
                <a:srgbClr val="1F497D"/>
              </a:solidFill>
            </a:endParaRPr>
          </a:p>
          <a:p>
            <a:pPr algn="just">
              <a:buFont typeface="Wingdings" charset="2"/>
              <a:buChar char="u"/>
            </a:pPr>
            <a:endParaRPr lang="es-ES" sz="2400" dirty="0" smtClean="0"/>
          </a:p>
          <a:p>
            <a:pPr marL="0" indent="0" algn="just">
              <a:buNone/>
            </a:pPr>
            <a:endParaRPr lang="es-ES" sz="2400" dirty="0" smtClean="0">
              <a:solidFill>
                <a:srgbClr val="1F497D"/>
              </a:solidFill>
            </a:endParaRPr>
          </a:p>
          <a:p>
            <a:pPr algn="just">
              <a:buFont typeface="Wingdings" charset="2"/>
              <a:buChar char="u"/>
            </a:pPr>
            <a:endParaRPr lang="es-ES" sz="2400" dirty="0" smtClean="0">
              <a:solidFill>
                <a:srgbClr val="1F497D"/>
              </a:solidFill>
            </a:endParaRPr>
          </a:p>
        </p:txBody>
      </p:sp>
      <p:sp>
        <p:nvSpPr>
          <p:cNvPr id="6" name="Rectángulo 5"/>
          <p:cNvSpPr/>
          <p:nvPr/>
        </p:nvSpPr>
        <p:spPr>
          <a:xfrm>
            <a:off x="641766" y="1484815"/>
            <a:ext cx="11005071" cy="7848301"/>
          </a:xfrm>
          <a:prstGeom prst="rect">
            <a:avLst/>
          </a:prstGeom>
        </p:spPr>
        <p:txBody>
          <a:bodyPr wrap="square">
            <a:spAutoFit/>
          </a:bodyPr>
          <a:lstStyle/>
          <a:p>
            <a:pPr marL="342900" indent="-342900" algn="just">
              <a:buFont typeface="Wingdings" charset="2"/>
              <a:buChar char="q"/>
            </a:pPr>
            <a:r>
              <a:rPr lang="es-ES" sz="2400" dirty="0" err="1" smtClean="0">
                <a:solidFill>
                  <a:srgbClr val="1F497D"/>
                </a:solidFill>
              </a:rPr>
              <a:t>The</a:t>
            </a:r>
            <a:r>
              <a:rPr lang="es-ES" sz="2400" dirty="0" smtClean="0">
                <a:solidFill>
                  <a:srgbClr val="1F497D"/>
                </a:solidFill>
              </a:rPr>
              <a:t> </a:t>
            </a:r>
            <a:r>
              <a:rPr lang="es-ES" sz="2400" dirty="0" err="1" smtClean="0">
                <a:solidFill>
                  <a:srgbClr val="1F497D"/>
                </a:solidFill>
              </a:rPr>
              <a:t>importance</a:t>
            </a:r>
            <a:r>
              <a:rPr lang="es-ES" sz="2400" dirty="0" smtClean="0">
                <a:solidFill>
                  <a:srgbClr val="1F497D"/>
                </a:solidFill>
              </a:rPr>
              <a:t>  </a:t>
            </a:r>
            <a:r>
              <a:rPr lang="es-ES" sz="2400" dirty="0">
                <a:solidFill>
                  <a:srgbClr val="1F497D"/>
                </a:solidFill>
              </a:rPr>
              <a:t>of </a:t>
            </a:r>
            <a:r>
              <a:rPr lang="es-ES" sz="2400" dirty="0" err="1">
                <a:solidFill>
                  <a:srgbClr val="1F497D"/>
                </a:solidFill>
              </a:rPr>
              <a:t>employing</a:t>
            </a:r>
            <a:r>
              <a:rPr lang="es-ES" sz="2400" dirty="0">
                <a:solidFill>
                  <a:srgbClr val="1F497D"/>
                </a:solidFill>
              </a:rPr>
              <a:t> </a:t>
            </a:r>
            <a:r>
              <a:rPr lang="es-ES" sz="2400" dirty="0" err="1">
                <a:solidFill>
                  <a:srgbClr val="1F497D"/>
                </a:solidFill>
              </a:rPr>
              <a:t>tools</a:t>
            </a:r>
            <a:r>
              <a:rPr lang="es-ES" sz="2400" dirty="0">
                <a:solidFill>
                  <a:srgbClr val="1F497D"/>
                </a:solidFill>
              </a:rPr>
              <a:t> </a:t>
            </a:r>
            <a:r>
              <a:rPr lang="es-ES" sz="2400" dirty="0" err="1">
                <a:solidFill>
                  <a:srgbClr val="1F497D"/>
                </a:solidFill>
              </a:rPr>
              <a:t>like</a:t>
            </a:r>
            <a:r>
              <a:rPr lang="es-ES" sz="2400" dirty="0">
                <a:solidFill>
                  <a:srgbClr val="1F497D"/>
                </a:solidFill>
              </a:rPr>
              <a:t> </a:t>
            </a:r>
            <a:r>
              <a:rPr lang="es-ES" sz="2400" dirty="0" err="1">
                <a:solidFill>
                  <a:srgbClr val="1F497D"/>
                </a:solidFill>
              </a:rPr>
              <a:t>questionnaires</a:t>
            </a:r>
            <a:r>
              <a:rPr lang="es-ES" sz="2400" dirty="0">
                <a:solidFill>
                  <a:srgbClr val="1F497D"/>
                </a:solidFill>
              </a:rPr>
              <a:t> </a:t>
            </a:r>
            <a:r>
              <a:rPr lang="es-ES" sz="2400" dirty="0" err="1">
                <a:solidFill>
                  <a:srgbClr val="1F497D"/>
                </a:solidFill>
              </a:rPr>
              <a:t>to</a:t>
            </a:r>
            <a:r>
              <a:rPr lang="es-ES" sz="2400" dirty="0">
                <a:solidFill>
                  <a:srgbClr val="1F497D"/>
                </a:solidFill>
              </a:rPr>
              <a:t> determine </a:t>
            </a:r>
            <a:r>
              <a:rPr lang="es-ES" sz="2400" dirty="0" err="1">
                <a:solidFill>
                  <a:srgbClr val="1F497D"/>
                </a:solidFill>
              </a:rPr>
              <a:t>the</a:t>
            </a:r>
            <a:r>
              <a:rPr lang="es-ES" sz="2400" dirty="0">
                <a:solidFill>
                  <a:srgbClr val="1F497D"/>
                </a:solidFill>
              </a:rPr>
              <a:t> </a:t>
            </a:r>
            <a:r>
              <a:rPr lang="es-ES" sz="2400" dirty="0" err="1">
                <a:solidFill>
                  <a:srgbClr val="1F497D"/>
                </a:solidFill>
              </a:rPr>
              <a:t>essential</a:t>
            </a:r>
            <a:r>
              <a:rPr lang="es-ES" sz="2400" dirty="0">
                <a:solidFill>
                  <a:srgbClr val="1F497D"/>
                </a:solidFill>
              </a:rPr>
              <a:t> </a:t>
            </a:r>
            <a:r>
              <a:rPr lang="es-ES" sz="2400" dirty="0" err="1" smtClean="0">
                <a:solidFill>
                  <a:srgbClr val="1F497D"/>
                </a:solidFill>
              </a:rPr>
              <a:t>needs</a:t>
            </a:r>
            <a:r>
              <a:rPr lang="es-ES" sz="2400" dirty="0" smtClean="0">
                <a:solidFill>
                  <a:srgbClr val="1F497D"/>
                </a:solidFill>
              </a:rPr>
              <a:t>.</a:t>
            </a:r>
          </a:p>
          <a:p>
            <a:pPr algn="just"/>
            <a:endParaRPr lang="es-ES" sz="2400" dirty="0" smtClean="0">
              <a:solidFill>
                <a:srgbClr val="1F497D"/>
              </a:solidFill>
            </a:endParaRPr>
          </a:p>
          <a:p>
            <a:pPr marL="342900" indent="-342900" algn="just">
              <a:buFont typeface="Wingdings" charset="2"/>
              <a:buChar char="q"/>
            </a:pPr>
            <a:r>
              <a:rPr lang="es-ES" sz="2400" dirty="0" err="1">
                <a:solidFill>
                  <a:srgbClr val="1F497D"/>
                </a:solidFill>
              </a:rPr>
              <a:t>Implement</a:t>
            </a:r>
            <a:r>
              <a:rPr lang="es-ES" sz="2400" dirty="0">
                <a:solidFill>
                  <a:srgbClr val="1F497D"/>
                </a:solidFill>
              </a:rPr>
              <a:t> </a:t>
            </a:r>
            <a:r>
              <a:rPr lang="es-ES" sz="2400" dirty="0" err="1">
                <a:solidFill>
                  <a:srgbClr val="1F497D"/>
                </a:solidFill>
              </a:rPr>
              <a:t>interventions</a:t>
            </a:r>
            <a:r>
              <a:rPr lang="es-ES" sz="2400" dirty="0">
                <a:solidFill>
                  <a:srgbClr val="1F497D"/>
                </a:solidFill>
              </a:rPr>
              <a:t> as social </a:t>
            </a:r>
            <a:r>
              <a:rPr lang="es-ES" sz="2400" dirty="0" err="1">
                <a:solidFill>
                  <a:srgbClr val="1F497D"/>
                </a:solidFill>
              </a:rPr>
              <a:t>workers</a:t>
            </a:r>
            <a:r>
              <a:rPr lang="es-ES" sz="2400" dirty="0">
                <a:solidFill>
                  <a:srgbClr val="1F497D"/>
                </a:solidFill>
              </a:rPr>
              <a:t> </a:t>
            </a:r>
            <a:r>
              <a:rPr lang="es-ES" sz="2400" dirty="0" err="1">
                <a:solidFill>
                  <a:srgbClr val="1F497D"/>
                </a:solidFill>
              </a:rPr>
              <a:t>using</a:t>
            </a:r>
            <a:r>
              <a:rPr lang="es-ES" sz="2400" dirty="0">
                <a:solidFill>
                  <a:srgbClr val="1F497D"/>
                </a:solidFill>
              </a:rPr>
              <a:t> a </a:t>
            </a:r>
            <a:r>
              <a:rPr lang="es-ES" sz="2400" dirty="0" err="1">
                <a:solidFill>
                  <a:srgbClr val="1F497D"/>
                </a:solidFill>
              </a:rPr>
              <a:t>biopsychosocial</a:t>
            </a:r>
            <a:r>
              <a:rPr lang="es-ES" sz="2400" dirty="0">
                <a:solidFill>
                  <a:srgbClr val="1F497D"/>
                </a:solidFill>
              </a:rPr>
              <a:t> </a:t>
            </a:r>
            <a:r>
              <a:rPr lang="es-ES" sz="2400" dirty="0" err="1">
                <a:solidFill>
                  <a:srgbClr val="1F497D"/>
                </a:solidFill>
              </a:rPr>
              <a:t>or</a:t>
            </a:r>
            <a:r>
              <a:rPr lang="es-ES" sz="2400" dirty="0">
                <a:solidFill>
                  <a:srgbClr val="1F497D"/>
                </a:solidFill>
              </a:rPr>
              <a:t> </a:t>
            </a:r>
            <a:r>
              <a:rPr lang="es-ES" sz="2400" dirty="0" err="1">
                <a:solidFill>
                  <a:srgbClr val="1F497D"/>
                </a:solidFill>
              </a:rPr>
              <a:t>holistic</a:t>
            </a:r>
            <a:r>
              <a:rPr lang="es-ES" sz="2400" dirty="0">
                <a:solidFill>
                  <a:srgbClr val="1F497D"/>
                </a:solidFill>
              </a:rPr>
              <a:t> </a:t>
            </a:r>
            <a:r>
              <a:rPr lang="es-ES" sz="2400" dirty="0" err="1">
                <a:solidFill>
                  <a:srgbClr val="1F497D"/>
                </a:solidFill>
              </a:rPr>
              <a:t>strategy</a:t>
            </a:r>
            <a:r>
              <a:rPr lang="es-ES" sz="2400" dirty="0" smtClean="0">
                <a:solidFill>
                  <a:srgbClr val="1F497D"/>
                </a:solidFill>
              </a:rPr>
              <a:t>.</a:t>
            </a:r>
          </a:p>
          <a:p>
            <a:pPr marL="342900" indent="-342900" algn="just">
              <a:buFont typeface="Wingdings" charset="2"/>
              <a:buChar char="q"/>
            </a:pPr>
            <a:endParaRPr lang="es-ES" sz="2400" dirty="0">
              <a:solidFill>
                <a:srgbClr val="1F497D"/>
              </a:solidFill>
            </a:endParaRPr>
          </a:p>
          <a:p>
            <a:pPr marL="342900" indent="-342900" algn="just">
              <a:buFont typeface="Wingdings" charset="2"/>
              <a:buChar char="q"/>
            </a:pPr>
            <a:r>
              <a:rPr lang="es-ES" sz="2400" dirty="0" err="1">
                <a:solidFill>
                  <a:srgbClr val="1F497D"/>
                </a:solidFill>
              </a:rPr>
              <a:t>Encourage</a:t>
            </a:r>
            <a:r>
              <a:rPr lang="es-ES" sz="2400" dirty="0">
                <a:solidFill>
                  <a:srgbClr val="1F497D"/>
                </a:solidFill>
              </a:rPr>
              <a:t> </a:t>
            </a:r>
            <a:r>
              <a:rPr lang="es-ES" sz="2400" dirty="0" err="1">
                <a:solidFill>
                  <a:srgbClr val="1F497D"/>
                </a:solidFill>
              </a:rPr>
              <a:t>our</a:t>
            </a:r>
            <a:r>
              <a:rPr lang="es-ES" sz="2400" dirty="0">
                <a:solidFill>
                  <a:srgbClr val="1F497D"/>
                </a:solidFill>
              </a:rPr>
              <a:t> </a:t>
            </a:r>
            <a:r>
              <a:rPr lang="es-ES" sz="2400" dirty="0" err="1">
                <a:solidFill>
                  <a:srgbClr val="1F497D"/>
                </a:solidFill>
              </a:rPr>
              <a:t>patients</a:t>
            </a:r>
            <a:r>
              <a:rPr lang="es-ES" sz="2400" dirty="0">
                <a:solidFill>
                  <a:srgbClr val="1F497D"/>
                </a:solidFill>
              </a:rPr>
              <a:t> </a:t>
            </a:r>
            <a:r>
              <a:rPr lang="es-ES" sz="2400" dirty="0" err="1">
                <a:solidFill>
                  <a:srgbClr val="1F497D"/>
                </a:solidFill>
              </a:rPr>
              <a:t>to</a:t>
            </a:r>
            <a:r>
              <a:rPr lang="es-ES" sz="2400" dirty="0">
                <a:solidFill>
                  <a:srgbClr val="1F497D"/>
                </a:solidFill>
              </a:rPr>
              <a:t> lead </a:t>
            </a:r>
            <a:r>
              <a:rPr lang="es-ES" sz="2400" dirty="0" err="1">
                <a:solidFill>
                  <a:srgbClr val="1F497D"/>
                </a:solidFill>
              </a:rPr>
              <a:t>healthy</a:t>
            </a:r>
            <a:r>
              <a:rPr lang="es-ES" sz="2400" dirty="0">
                <a:solidFill>
                  <a:srgbClr val="1F497D"/>
                </a:solidFill>
              </a:rPr>
              <a:t> </a:t>
            </a:r>
            <a:r>
              <a:rPr lang="es-ES" sz="2400" dirty="0" err="1">
                <a:solidFill>
                  <a:srgbClr val="1F497D"/>
                </a:solidFill>
              </a:rPr>
              <a:t>lifestyles</a:t>
            </a:r>
            <a:r>
              <a:rPr lang="es-ES" sz="2400" dirty="0">
                <a:solidFill>
                  <a:srgbClr val="1F497D"/>
                </a:solidFill>
              </a:rPr>
              <a:t> in </a:t>
            </a:r>
            <a:r>
              <a:rPr lang="es-ES" sz="2400" dirty="0" err="1">
                <a:solidFill>
                  <a:srgbClr val="1F497D"/>
                </a:solidFill>
              </a:rPr>
              <a:t>order</a:t>
            </a:r>
            <a:r>
              <a:rPr lang="es-ES" sz="2400" dirty="0">
                <a:solidFill>
                  <a:srgbClr val="1F497D"/>
                </a:solidFill>
              </a:rPr>
              <a:t> </a:t>
            </a:r>
            <a:r>
              <a:rPr lang="es-ES" sz="2400" dirty="0" err="1">
                <a:solidFill>
                  <a:srgbClr val="1F497D"/>
                </a:solidFill>
              </a:rPr>
              <a:t>to</a:t>
            </a:r>
            <a:r>
              <a:rPr lang="es-ES" sz="2400" dirty="0">
                <a:solidFill>
                  <a:srgbClr val="1F497D"/>
                </a:solidFill>
              </a:rPr>
              <a:t> reduce </a:t>
            </a:r>
            <a:r>
              <a:rPr lang="es-ES" sz="2400" dirty="0" err="1">
                <a:solidFill>
                  <a:srgbClr val="1F497D"/>
                </a:solidFill>
              </a:rPr>
              <a:t>risk</a:t>
            </a:r>
            <a:r>
              <a:rPr lang="es-ES" sz="2400" dirty="0">
                <a:solidFill>
                  <a:srgbClr val="1F497D"/>
                </a:solidFill>
              </a:rPr>
              <a:t> </a:t>
            </a:r>
            <a:r>
              <a:rPr lang="es-ES" sz="2400" dirty="0" err="1">
                <a:solidFill>
                  <a:srgbClr val="1F497D"/>
                </a:solidFill>
              </a:rPr>
              <a:t>factors</a:t>
            </a:r>
            <a:r>
              <a:rPr lang="es-ES" sz="2400" dirty="0">
                <a:solidFill>
                  <a:srgbClr val="1F497D"/>
                </a:solidFill>
              </a:rPr>
              <a:t> </a:t>
            </a:r>
            <a:r>
              <a:rPr lang="es-ES" sz="2400" dirty="0" err="1">
                <a:solidFill>
                  <a:srgbClr val="1F497D"/>
                </a:solidFill>
              </a:rPr>
              <a:t>through</a:t>
            </a:r>
            <a:r>
              <a:rPr lang="es-ES" sz="2400" dirty="0">
                <a:solidFill>
                  <a:srgbClr val="1F497D"/>
                </a:solidFill>
              </a:rPr>
              <a:t> </a:t>
            </a:r>
            <a:r>
              <a:rPr lang="es-ES" sz="2400" dirty="0" err="1" smtClean="0">
                <a:solidFill>
                  <a:srgbClr val="1F497D"/>
                </a:solidFill>
              </a:rPr>
              <a:t>education</a:t>
            </a:r>
            <a:r>
              <a:rPr lang="es-ES" sz="2400" dirty="0" smtClean="0">
                <a:solidFill>
                  <a:srgbClr val="1F497D"/>
                </a:solidFill>
              </a:rPr>
              <a:t>.</a:t>
            </a:r>
          </a:p>
          <a:p>
            <a:pPr marL="342900" indent="-342900" algn="just">
              <a:buFont typeface="Wingdings" charset="2"/>
              <a:buChar char="q"/>
            </a:pPr>
            <a:endParaRPr lang="es-ES" sz="2400" dirty="0">
              <a:solidFill>
                <a:srgbClr val="1F497D"/>
              </a:solidFill>
            </a:endParaRPr>
          </a:p>
          <a:p>
            <a:pPr marL="342900" indent="-342900" algn="just">
              <a:buFont typeface="Wingdings" charset="2"/>
              <a:buChar char="q"/>
            </a:pPr>
            <a:r>
              <a:rPr lang="es-ES" sz="2400" dirty="0" err="1" smtClean="0">
                <a:solidFill>
                  <a:srgbClr val="1F497D"/>
                </a:solidFill>
              </a:rPr>
              <a:t>Person</a:t>
            </a:r>
            <a:r>
              <a:rPr lang="es-ES" sz="2400" dirty="0" smtClean="0">
                <a:solidFill>
                  <a:srgbClr val="1F497D"/>
                </a:solidFill>
              </a:rPr>
              <a:t> </a:t>
            </a:r>
            <a:r>
              <a:rPr lang="es-ES" sz="2400" dirty="0" err="1" smtClean="0">
                <a:solidFill>
                  <a:srgbClr val="1F497D"/>
                </a:solidFill>
              </a:rPr>
              <a:t>centred</a:t>
            </a:r>
            <a:r>
              <a:rPr lang="es-ES" sz="2400" dirty="0" smtClean="0">
                <a:solidFill>
                  <a:srgbClr val="1F497D"/>
                </a:solidFill>
              </a:rPr>
              <a:t> </a:t>
            </a:r>
            <a:r>
              <a:rPr lang="es-ES" sz="2400" dirty="0" err="1" smtClean="0">
                <a:solidFill>
                  <a:srgbClr val="1F497D"/>
                </a:solidFill>
              </a:rPr>
              <a:t>approach</a:t>
            </a:r>
            <a:r>
              <a:rPr lang="es-ES" sz="2400" dirty="0" smtClean="0">
                <a:solidFill>
                  <a:srgbClr val="1F497D"/>
                </a:solidFill>
              </a:rPr>
              <a:t> (</a:t>
            </a:r>
            <a:r>
              <a:rPr lang="es-ES" sz="2400" dirty="0" err="1" smtClean="0">
                <a:solidFill>
                  <a:srgbClr val="1F497D"/>
                </a:solidFill>
              </a:rPr>
              <a:t>Involved</a:t>
            </a:r>
            <a:r>
              <a:rPr lang="es-ES" sz="2400" dirty="0" smtClean="0">
                <a:solidFill>
                  <a:srgbClr val="1F497D"/>
                </a:solidFill>
              </a:rPr>
              <a:t> </a:t>
            </a:r>
            <a:r>
              <a:rPr lang="es-ES" sz="2400" dirty="0" err="1" smtClean="0">
                <a:solidFill>
                  <a:srgbClr val="1F497D"/>
                </a:solidFill>
              </a:rPr>
              <a:t>patient,family</a:t>
            </a:r>
            <a:r>
              <a:rPr lang="es-ES" sz="2400" dirty="0" smtClean="0">
                <a:solidFill>
                  <a:srgbClr val="1F497D"/>
                </a:solidFill>
              </a:rPr>
              <a:t>, </a:t>
            </a:r>
            <a:r>
              <a:rPr lang="es-ES" sz="2400" dirty="0" err="1" smtClean="0">
                <a:solidFill>
                  <a:srgbClr val="1F497D"/>
                </a:solidFill>
              </a:rPr>
              <a:t>friends,community</a:t>
            </a:r>
            <a:r>
              <a:rPr lang="es-ES" sz="2400" dirty="0" smtClean="0">
                <a:solidFill>
                  <a:srgbClr val="1F497D"/>
                </a:solidFill>
              </a:rPr>
              <a:t> ) </a:t>
            </a:r>
          </a:p>
          <a:p>
            <a:pPr marL="342900" indent="-342900" algn="just">
              <a:buFont typeface="Wingdings" charset="2"/>
              <a:buChar char="q"/>
            </a:pPr>
            <a:endParaRPr lang="es-ES" sz="2400" dirty="0">
              <a:solidFill>
                <a:srgbClr val="1F497D"/>
              </a:solidFill>
            </a:endParaRPr>
          </a:p>
          <a:p>
            <a:pPr marL="342900" indent="-342900" algn="just">
              <a:buFont typeface="Wingdings" charset="2"/>
              <a:buChar char="q"/>
            </a:pPr>
            <a:endParaRPr lang="es-ES" sz="2400" dirty="0" smtClean="0">
              <a:solidFill>
                <a:srgbClr val="1F497D"/>
              </a:solidFill>
            </a:endParaRPr>
          </a:p>
          <a:p>
            <a:pPr marL="342900" indent="-342900" algn="just">
              <a:buFont typeface="Wingdings" charset="2"/>
              <a:buChar char="q"/>
            </a:pPr>
            <a:endParaRPr lang="es-ES" sz="2400" dirty="0">
              <a:solidFill>
                <a:srgbClr val="1F497D"/>
              </a:solidFill>
            </a:endParaRPr>
          </a:p>
          <a:p>
            <a:pPr marL="342900" indent="-342900" algn="just">
              <a:buFont typeface="Wingdings" charset="2"/>
              <a:buChar char="q"/>
            </a:pPr>
            <a:endParaRPr lang="es-ES" sz="2400" dirty="0" smtClean="0">
              <a:solidFill>
                <a:srgbClr val="1F497D"/>
              </a:solidFill>
            </a:endParaRPr>
          </a:p>
          <a:p>
            <a:pPr marL="342900" indent="-342900" algn="just">
              <a:buFont typeface="Wingdings" charset="2"/>
              <a:buChar char="q"/>
            </a:pPr>
            <a:endParaRPr lang="es-ES" sz="2400" dirty="0">
              <a:solidFill>
                <a:srgbClr val="1F497D"/>
              </a:solidFill>
            </a:endParaRPr>
          </a:p>
          <a:p>
            <a:pPr algn="just"/>
            <a:endParaRPr lang="es-ES" sz="2400" dirty="0">
              <a:solidFill>
                <a:srgbClr val="1F497D"/>
              </a:solidFill>
            </a:endParaRPr>
          </a:p>
          <a:p>
            <a:pPr algn="just"/>
            <a:endParaRPr lang="es-ES" sz="2400" dirty="0" smtClean="0">
              <a:solidFill>
                <a:srgbClr val="1F497D"/>
              </a:solidFill>
            </a:endParaRPr>
          </a:p>
          <a:p>
            <a:pPr algn="just"/>
            <a:endParaRPr lang="es-ES" sz="2400" dirty="0">
              <a:solidFill>
                <a:srgbClr val="1F497D"/>
              </a:solidFill>
            </a:endParaRPr>
          </a:p>
          <a:p>
            <a:pPr algn="just"/>
            <a:endParaRPr lang="es-ES" sz="2400" dirty="0" smtClean="0">
              <a:solidFill>
                <a:srgbClr val="1F497D"/>
              </a:solidFill>
            </a:endParaRPr>
          </a:p>
          <a:p>
            <a:pPr algn="just"/>
            <a:endParaRPr lang="es-ES" sz="2400" dirty="0">
              <a:solidFill>
                <a:srgbClr val="1F497D"/>
              </a:solidFill>
            </a:endParaRPr>
          </a:p>
          <a:p>
            <a:pPr algn="just"/>
            <a:endParaRPr lang="es-ES" sz="2400" dirty="0">
              <a:solidFill>
                <a:srgbClr val="1F497D"/>
              </a:solidFill>
            </a:endParaRPr>
          </a:p>
        </p:txBody>
      </p:sp>
      <p:sp>
        <p:nvSpPr>
          <p:cNvPr id="8" name="Botón de acción: Hacia delante o Siguiente 7">
            <a:hlinkClick r:id="rId3" action="ppaction://hlinksldjump" highlightClick="1"/>
          </p:cNvPr>
          <p:cNvSpPr/>
          <p:nvPr/>
        </p:nvSpPr>
        <p:spPr>
          <a:xfrm>
            <a:off x="11474824" y="5334000"/>
            <a:ext cx="717176" cy="328706"/>
          </a:xfrm>
          <a:prstGeom prst="actionButtonForwardNex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1456200673"/>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5" name="Título 1"/>
          <p:cNvSpPr>
            <a:spLocks noGrp="1"/>
          </p:cNvSpPr>
          <p:nvPr>
            <p:ph type="title"/>
          </p:nvPr>
        </p:nvSpPr>
        <p:spPr>
          <a:xfrm>
            <a:off x="980818" y="-221523"/>
            <a:ext cx="10289116" cy="1447800"/>
          </a:xfrm>
        </p:spPr>
        <p:txBody>
          <a:bodyPr/>
          <a:lstStyle/>
          <a:p>
            <a:pPr algn="ctr"/>
            <a:r>
              <a:rPr lang="es-ES" b="1" dirty="0" err="1" smtClean="0">
                <a:solidFill>
                  <a:srgbClr val="073779"/>
                </a:solidFill>
              </a:rPr>
              <a:t>References</a:t>
            </a:r>
            <a:r>
              <a:rPr lang="es-ES" b="1" dirty="0" smtClean="0">
                <a:solidFill>
                  <a:srgbClr val="073779"/>
                </a:solidFill>
              </a:rPr>
              <a:t>  </a:t>
            </a:r>
            <a:endParaRPr lang="es-ES" b="1" dirty="0">
              <a:solidFill>
                <a:srgbClr val="073779"/>
              </a:solidFill>
            </a:endParaRPr>
          </a:p>
        </p:txBody>
      </p:sp>
      <p:sp>
        <p:nvSpPr>
          <p:cNvPr id="4" name="Marcador de contenido 3"/>
          <p:cNvSpPr>
            <a:spLocks noGrp="1"/>
          </p:cNvSpPr>
          <p:nvPr>
            <p:ph idx="1"/>
          </p:nvPr>
        </p:nvSpPr>
        <p:spPr>
          <a:xfrm>
            <a:off x="561146" y="1565433"/>
            <a:ext cx="11021254" cy="3951800"/>
          </a:xfrm>
        </p:spPr>
        <p:txBody>
          <a:bodyPr>
            <a:normAutofit/>
          </a:bodyPr>
          <a:lstStyle/>
          <a:p>
            <a:pPr algn="just">
              <a:buFont typeface="Wingdings" charset="2"/>
              <a:buChar char="u"/>
            </a:pPr>
            <a:endParaRPr lang="es-ES" sz="2400" dirty="0" smtClean="0">
              <a:solidFill>
                <a:srgbClr val="1F497D"/>
              </a:solidFill>
            </a:endParaRPr>
          </a:p>
          <a:p>
            <a:pPr algn="just">
              <a:buFont typeface="Wingdings" charset="2"/>
              <a:buChar char="u"/>
            </a:pPr>
            <a:endParaRPr lang="es-ES" sz="2400" dirty="0" smtClean="0">
              <a:solidFill>
                <a:srgbClr val="1F497D"/>
              </a:solidFill>
            </a:endParaRPr>
          </a:p>
          <a:p>
            <a:pPr algn="just">
              <a:buFont typeface="Wingdings" charset="2"/>
              <a:buChar char="u"/>
            </a:pPr>
            <a:endParaRPr lang="es-ES" sz="2400" b="1" dirty="0">
              <a:solidFill>
                <a:srgbClr val="1F497D"/>
              </a:solidFill>
            </a:endParaRPr>
          </a:p>
          <a:p>
            <a:pPr algn="just">
              <a:buFont typeface="Wingdings" charset="2"/>
              <a:buChar char="u"/>
            </a:pPr>
            <a:endParaRPr lang="es-ES" sz="2400" dirty="0" smtClean="0"/>
          </a:p>
          <a:p>
            <a:pPr marL="0" indent="0" algn="just">
              <a:buNone/>
            </a:pPr>
            <a:endParaRPr lang="es-ES" sz="2400" dirty="0" smtClean="0">
              <a:solidFill>
                <a:srgbClr val="1F497D"/>
              </a:solidFill>
            </a:endParaRPr>
          </a:p>
          <a:p>
            <a:pPr algn="just">
              <a:buFont typeface="Wingdings" charset="2"/>
              <a:buChar char="u"/>
            </a:pPr>
            <a:endParaRPr lang="es-ES" sz="2400" dirty="0" smtClean="0">
              <a:solidFill>
                <a:srgbClr val="1F497D"/>
              </a:solidFill>
            </a:endParaRPr>
          </a:p>
        </p:txBody>
      </p:sp>
      <p:sp>
        <p:nvSpPr>
          <p:cNvPr id="3" name="Rectángulo 2"/>
          <p:cNvSpPr/>
          <p:nvPr/>
        </p:nvSpPr>
        <p:spPr>
          <a:xfrm>
            <a:off x="132902" y="974704"/>
            <a:ext cx="12059098" cy="6343277"/>
          </a:xfrm>
          <a:prstGeom prst="rect">
            <a:avLst/>
          </a:prstGeom>
        </p:spPr>
        <p:txBody>
          <a:bodyPr wrap="square">
            <a:spAutoFit/>
          </a:bodyPr>
          <a:lstStyle/>
          <a:p>
            <a:pPr>
              <a:buFont typeface="Wingdings" charset="2"/>
              <a:buChar char="Ø"/>
            </a:pPr>
            <a:r>
              <a:rPr lang="es-ES_tradnl" dirty="0"/>
              <a:t>‌</a:t>
            </a:r>
            <a:r>
              <a:rPr lang="es-ES_tradnl" dirty="0">
                <a:solidFill>
                  <a:srgbClr val="1F497D"/>
                </a:solidFill>
              </a:rPr>
              <a:t> </a:t>
            </a:r>
            <a:r>
              <a:rPr lang="es-ES_tradnl" dirty="0" smtClean="0">
                <a:solidFill>
                  <a:srgbClr val="1F497D"/>
                </a:solidFill>
              </a:rPr>
              <a:t> </a:t>
            </a:r>
            <a:r>
              <a:rPr lang="es-ES_tradnl" dirty="0" err="1" smtClean="0">
                <a:solidFill>
                  <a:srgbClr val="1F497D"/>
                </a:solidFill>
              </a:rPr>
              <a:t>Copdfoundation.org</a:t>
            </a:r>
            <a:r>
              <a:rPr lang="es-ES_tradnl" dirty="0" smtClean="0">
                <a:solidFill>
                  <a:srgbClr val="1F497D"/>
                </a:solidFill>
              </a:rPr>
              <a:t>, </a:t>
            </a:r>
            <a:r>
              <a:rPr lang="es-ES_tradnl" dirty="0">
                <a:solidFill>
                  <a:srgbClr val="1F497D"/>
                </a:solidFill>
              </a:rPr>
              <a:t>(2019). </a:t>
            </a:r>
            <a:r>
              <a:rPr lang="es-ES_tradnl" i="1" dirty="0">
                <a:solidFill>
                  <a:srgbClr val="1F497D"/>
                </a:solidFill>
              </a:rPr>
              <a:t>COPD </a:t>
            </a:r>
            <a:r>
              <a:rPr lang="es-ES_tradnl" i="1" dirty="0" err="1">
                <a:solidFill>
                  <a:srgbClr val="1F497D"/>
                </a:solidFill>
              </a:rPr>
              <a:t>Foundation</a:t>
            </a:r>
            <a:r>
              <a:rPr lang="es-ES_tradnl" dirty="0">
                <a:solidFill>
                  <a:srgbClr val="1F497D"/>
                </a:solidFill>
              </a:rPr>
              <a:t>. [online] </a:t>
            </a:r>
            <a:r>
              <a:rPr lang="es-ES_tradnl" dirty="0" err="1">
                <a:solidFill>
                  <a:srgbClr val="1F497D"/>
                </a:solidFill>
              </a:rPr>
              <a:t>Available</a:t>
            </a:r>
            <a:r>
              <a:rPr lang="es-ES_tradnl" dirty="0">
                <a:solidFill>
                  <a:srgbClr val="1F497D"/>
                </a:solidFill>
              </a:rPr>
              <a:t> at: https://</a:t>
            </a:r>
            <a:r>
              <a:rPr lang="es-ES_tradnl" dirty="0" err="1">
                <a:solidFill>
                  <a:srgbClr val="1F497D"/>
                </a:solidFill>
              </a:rPr>
              <a:t>www.copdfoundation.org</a:t>
            </a:r>
            <a:r>
              <a:rPr lang="es-ES_tradnl" dirty="0" smtClean="0">
                <a:solidFill>
                  <a:srgbClr val="1F497D"/>
                </a:solidFill>
              </a:rPr>
              <a:t>/. (Accesed:12 </a:t>
            </a:r>
            <a:r>
              <a:rPr lang="es-ES_tradnl" dirty="0" err="1" smtClean="0">
                <a:solidFill>
                  <a:srgbClr val="1F497D"/>
                </a:solidFill>
              </a:rPr>
              <a:t>November</a:t>
            </a:r>
            <a:r>
              <a:rPr lang="es-ES_tradnl" dirty="0" smtClean="0">
                <a:solidFill>
                  <a:srgbClr val="1F497D"/>
                </a:solidFill>
              </a:rPr>
              <a:t> 2022).</a:t>
            </a:r>
          </a:p>
          <a:p>
            <a:endParaRPr lang="es-ES_tradnl" dirty="0"/>
          </a:p>
          <a:p>
            <a:pPr>
              <a:buFont typeface="Wingdings" charset="2"/>
              <a:buChar char="Ø"/>
            </a:pPr>
            <a:r>
              <a:rPr lang="es-ES_tradnl" dirty="0" smtClean="0">
                <a:solidFill>
                  <a:srgbClr val="1F497D"/>
                </a:solidFill>
              </a:rPr>
              <a:t>  </a:t>
            </a:r>
            <a:r>
              <a:rPr lang="es-ES_tradnl" dirty="0" err="1" smtClean="0">
                <a:solidFill>
                  <a:srgbClr val="1F497D"/>
                </a:solidFill>
              </a:rPr>
              <a:t>Encyclopedia</a:t>
            </a:r>
            <a:r>
              <a:rPr lang="es-ES_tradnl" dirty="0" smtClean="0">
                <a:solidFill>
                  <a:srgbClr val="1F497D"/>
                </a:solidFill>
              </a:rPr>
              <a:t> </a:t>
            </a:r>
            <a:r>
              <a:rPr lang="es-ES_tradnl" dirty="0" err="1" smtClean="0">
                <a:solidFill>
                  <a:srgbClr val="1F497D"/>
                </a:solidFill>
              </a:rPr>
              <a:t>Britannica</a:t>
            </a:r>
            <a:r>
              <a:rPr lang="es-ES_tradnl" dirty="0" smtClean="0">
                <a:solidFill>
                  <a:srgbClr val="1F497D"/>
                </a:solidFill>
              </a:rPr>
              <a:t>, </a:t>
            </a:r>
            <a:r>
              <a:rPr lang="es-ES_tradnl" dirty="0">
                <a:solidFill>
                  <a:srgbClr val="1F497D"/>
                </a:solidFill>
              </a:rPr>
              <a:t>(</a:t>
            </a:r>
            <a:r>
              <a:rPr lang="es-ES_tradnl" dirty="0" err="1">
                <a:solidFill>
                  <a:srgbClr val="1F497D"/>
                </a:solidFill>
              </a:rPr>
              <a:t>n.d</a:t>
            </a:r>
            <a:r>
              <a:rPr lang="es-ES_tradnl" dirty="0">
                <a:solidFill>
                  <a:srgbClr val="1F497D"/>
                </a:solidFill>
              </a:rPr>
              <a:t>.). </a:t>
            </a:r>
            <a:r>
              <a:rPr lang="es-ES_tradnl" i="1" dirty="0">
                <a:solidFill>
                  <a:srgbClr val="1F497D"/>
                </a:solidFill>
              </a:rPr>
              <a:t>human </a:t>
            </a:r>
            <a:r>
              <a:rPr lang="es-ES_tradnl" i="1" dirty="0" err="1">
                <a:solidFill>
                  <a:srgbClr val="1F497D"/>
                </a:solidFill>
              </a:rPr>
              <a:t>respiratory</a:t>
            </a:r>
            <a:r>
              <a:rPr lang="es-ES_tradnl" i="1" dirty="0">
                <a:solidFill>
                  <a:srgbClr val="1F497D"/>
                </a:solidFill>
              </a:rPr>
              <a:t> </a:t>
            </a:r>
            <a:r>
              <a:rPr lang="es-ES_tradnl" i="1" dirty="0" err="1">
                <a:solidFill>
                  <a:srgbClr val="1F497D"/>
                </a:solidFill>
              </a:rPr>
              <a:t>system</a:t>
            </a:r>
            <a:r>
              <a:rPr lang="es-ES_tradnl" i="1" dirty="0">
                <a:solidFill>
                  <a:srgbClr val="1F497D"/>
                </a:solidFill>
              </a:rPr>
              <a:t> | </a:t>
            </a:r>
            <a:r>
              <a:rPr lang="es-ES_tradnl" i="1" dirty="0" err="1">
                <a:solidFill>
                  <a:srgbClr val="1F497D"/>
                </a:solidFill>
              </a:rPr>
              <a:t>Description</a:t>
            </a:r>
            <a:r>
              <a:rPr lang="es-ES_tradnl" i="1" dirty="0">
                <a:solidFill>
                  <a:srgbClr val="1F497D"/>
                </a:solidFill>
              </a:rPr>
              <a:t>, </a:t>
            </a:r>
            <a:r>
              <a:rPr lang="es-ES_tradnl" i="1" dirty="0" err="1">
                <a:solidFill>
                  <a:srgbClr val="1F497D"/>
                </a:solidFill>
              </a:rPr>
              <a:t>Parts</a:t>
            </a:r>
            <a:r>
              <a:rPr lang="es-ES_tradnl" i="1" dirty="0">
                <a:solidFill>
                  <a:srgbClr val="1F497D"/>
                </a:solidFill>
              </a:rPr>
              <a:t>, </a:t>
            </a:r>
            <a:r>
              <a:rPr lang="es-ES_tradnl" i="1" dirty="0" err="1">
                <a:solidFill>
                  <a:srgbClr val="1F497D"/>
                </a:solidFill>
              </a:rPr>
              <a:t>Function</a:t>
            </a:r>
            <a:r>
              <a:rPr lang="es-ES_tradnl" i="1" dirty="0">
                <a:solidFill>
                  <a:srgbClr val="1F497D"/>
                </a:solidFill>
              </a:rPr>
              <a:t>, &amp; </a:t>
            </a:r>
            <a:r>
              <a:rPr lang="es-ES_tradnl" i="1" dirty="0" err="1">
                <a:solidFill>
                  <a:srgbClr val="1F497D"/>
                </a:solidFill>
              </a:rPr>
              <a:t>Facts</a:t>
            </a:r>
            <a:r>
              <a:rPr lang="es-ES_tradnl" dirty="0">
                <a:solidFill>
                  <a:srgbClr val="1F497D"/>
                </a:solidFill>
              </a:rPr>
              <a:t>. [online] </a:t>
            </a:r>
            <a:r>
              <a:rPr lang="es-ES_tradnl" dirty="0" err="1">
                <a:solidFill>
                  <a:srgbClr val="1F497D"/>
                </a:solidFill>
              </a:rPr>
              <a:t>Available</a:t>
            </a:r>
            <a:r>
              <a:rPr lang="es-ES_tradnl" dirty="0">
                <a:solidFill>
                  <a:srgbClr val="1F497D"/>
                </a:solidFill>
              </a:rPr>
              <a:t> </a:t>
            </a:r>
            <a:r>
              <a:rPr lang="es-ES_tradnl" dirty="0" smtClean="0">
                <a:solidFill>
                  <a:srgbClr val="1F497D"/>
                </a:solidFill>
              </a:rPr>
              <a:t>   at</a:t>
            </a:r>
            <a:r>
              <a:rPr lang="es-ES_tradnl" dirty="0">
                <a:solidFill>
                  <a:srgbClr val="1F497D"/>
                </a:solidFill>
              </a:rPr>
              <a:t>: </a:t>
            </a:r>
            <a:r>
              <a:rPr lang="es-ES_tradnl" dirty="0" err="1">
                <a:solidFill>
                  <a:srgbClr val="1F497D"/>
                </a:solidFill>
              </a:rPr>
              <a:t>https</a:t>
            </a:r>
            <a:r>
              <a:rPr lang="es-ES_tradnl" dirty="0">
                <a:solidFill>
                  <a:srgbClr val="1F497D"/>
                </a:solidFill>
              </a:rPr>
              <a:t>://</a:t>
            </a:r>
            <a:r>
              <a:rPr lang="es-ES_tradnl" dirty="0" err="1">
                <a:solidFill>
                  <a:srgbClr val="1F497D"/>
                </a:solidFill>
              </a:rPr>
              <a:t>www.britannica.com</a:t>
            </a:r>
            <a:r>
              <a:rPr lang="es-ES_tradnl" dirty="0">
                <a:solidFill>
                  <a:srgbClr val="1F497D"/>
                </a:solidFill>
              </a:rPr>
              <a:t>/</a:t>
            </a:r>
            <a:r>
              <a:rPr lang="es-ES_tradnl" dirty="0" err="1">
                <a:solidFill>
                  <a:srgbClr val="1F497D"/>
                </a:solidFill>
              </a:rPr>
              <a:t>science</a:t>
            </a:r>
            <a:r>
              <a:rPr lang="es-ES_tradnl" dirty="0">
                <a:solidFill>
                  <a:srgbClr val="1F497D"/>
                </a:solidFill>
              </a:rPr>
              <a:t>/human-</a:t>
            </a:r>
            <a:r>
              <a:rPr lang="es-ES_tradnl" dirty="0" err="1">
                <a:solidFill>
                  <a:srgbClr val="1F497D"/>
                </a:solidFill>
              </a:rPr>
              <a:t>respiratory</a:t>
            </a:r>
            <a:r>
              <a:rPr lang="es-ES_tradnl" dirty="0">
                <a:solidFill>
                  <a:srgbClr val="1F497D"/>
                </a:solidFill>
              </a:rPr>
              <a:t>-</a:t>
            </a:r>
            <a:r>
              <a:rPr lang="es-ES_tradnl" dirty="0" err="1">
                <a:solidFill>
                  <a:srgbClr val="1F497D"/>
                </a:solidFill>
              </a:rPr>
              <a:t>system</a:t>
            </a:r>
            <a:r>
              <a:rPr lang="es-ES_tradnl" dirty="0">
                <a:solidFill>
                  <a:srgbClr val="1F497D"/>
                </a:solidFill>
              </a:rPr>
              <a:t>..</a:t>
            </a:r>
          </a:p>
          <a:p>
            <a:r>
              <a:rPr lang="es-ES" dirty="0">
                <a:solidFill>
                  <a:srgbClr val="1F497D"/>
                </a:solidFill>
              </a:rPr>
              <a:t>     (</a:t>
            </a:r>
            <a:r>
              <a:rPr lang="es-ES" dirty="0" err="1">
                <a:solidFill>
                  <a:srgbClr val="1F497D"/>
                </a:solidFill>
              </a:rPr>
              <a:t>Accesed</a:t>
            </a:r>
            <a:r>
              <a:rPr lang="es-ES" dirty="0">
                <a:solidFill>
                  <a:srgbClr val="1F497D"/>
                </a:solidFill>
              </a:rPr>
              <a:t>: 12 </a:t>
            </a:r>
            <a:r>
              <a:rPr lang="es-ES" dirty="0" err="1">
                <a:solidFill>
                  <a:srgbClr val="1F497D"/>
                </a:solidFill>
              </a:rPr>
              <a:t>November</a:t>
            </a:r>
            <a:r>
              <a:rPr lang="es-ES" dirty="0">
                <a:solidFill>
                  <a:srgbClr val="1F497D"/>
                </a:solidFill>
              </a:rPr>
              <a:t> 2022).</a:t>
            </a:r>
          </a:p>
          <a:p>
            <a:endParaRPr lang="es-ES" dirty="0">
              <a:solidFill>
                <a:srgbClr val="1F497D"/>
              </a:solidFill>
            </a:endParaRPr>
          </a:p>
          <a:p>
            <a:pPr algn="just">
              <a:lnSpc>
                <a:spcPct val="120000"/>
              </a:lnSpc>
              <a:buFont typeface="Wingdings" charset="2"/>
              <a:buChar char="Ø"/>
            </a:pPr>
            <a:r>
              <a:rPr lang="es-ES_tradnl" dirty="0" smtClean="0">
                <a:solidFill>
                  <a:srgbClr val="1F497D"/>
                </a:solidFill>
              </a:rPr>
              <a:t> </a:t>
            </a:r>
            <a:r>
              <a:rPr lang="es-ES_tradnl" dirty="0" err="1" smtClean="0">
                <a:solidFill>
                  <a:srgbClr val="1F497D"/>
                </a:solidFill>
              </a:rPr>
              <a:t>Farhud</a:t>
            </a:r>
            <a:r>
              <a:rPr lang="es-ES_tradnl" dirty="0">
                <a:solidFill>
                  <a:srgbClr val="1F497D"/>
                </a:solidFill>
              </a:rPr>
              <a:t>, (2015). </a:t>
            </a:r>
            <a:r>
              <a:rPr lang="es-ES_tradnl" dirty="0" err="1">
                <a:solidFill>
                  <a:srgbClr val="1F497D"/>
                </a:solidFill>
              </a:rPr>
              <a:t>Impact</a:t>
            </a:r>
            <a:r>
              <a:rPr lang="es-ES_tradnl" dirty="0">
                <a:solidFill>
                  <a:srgbClr val="1F497D"/>
                </a:solidFill>
              </a:rPr>
              <a:t> of </a:t>
            </a:r>
            <a:r>
              <a:rPr lang="es-ES_tradnl" dirty="0" err="1">
                <a:solidFill>
                  <a:srgbClr val="1F497D"/>
                </a:solidFill>
              </a:rPr>
              <a:t>Lifestyle</a:t>
            </a:r>
            <a:r>
              <a:rPr lang="es-ES_tradnl" dirty="0">
                <a:solidFill>
                  <a:srgbClr val="1F497D"/>
                </a:solidFill>
              </a:rPr>
              <a:t> </a:t>
            </a:r>
            <a:r>
              <a:rPr lang="es-ES_tradnl" dirty="0" err="1">
                <a:solidFill>
                  <a:srgbClr val="1F497D"/>
                </a:solidFill>
              </a:rPr>
              <a:t>on</a:t>
            </a:r>
            <a:r>
              <a:rPr lang="es-ES_tradnl" dirty="0">
                <a:solidFill>
                  <a:srgbClr val="1F497D"/>
                </a:solidFill>
              </a:rPr>
              <a:t> </a:t>
            </a:r>
            <a:r>
              <a:rPr lang="es-ES_tradnl" dirty="0" err="1">
                <a:solidFill>
                  <a:srgbClr val="1F497D"/>
                </a:solidFill>
              </a:rPr>
              <a:t>Health</a:t>
            </a:r>
            <a:r>
              <a:rPr lang="es-ES_tradnl" dirty="0">
                <a:solidFill>
                  <a:srgbClr val="1F497D"/>
                </a:solidFill>
              </a:rPr>
              <a:t>. </a:t>
            </a:r>
            <a:r>
              <a:rPr lang="es-ES_tradnl" i="1" dirty="0" err="1">
                <a:solidFill>
                  <a:srgbClr val="1F497D"/>
                </a:solidFill>
              </a:rPr>
              <a:t>Iranian</a:t>
            </a:r>
            <a:r>
              <a:rPr lang="es-ES_tradnl" i="1" dirty="0">
                <a:solidFill>
                  <a:srgbClr val="1F497D"/>
                </a:solidFill>
              </a:rPr>
              <a:t> </a:t>
            </a:r>
            <a:r>
              <a:rPr lang="es-ES_tradnl" i="1" dirty="0" err="1">
                <a:solidFill>
                  <a:srgbClr val="1F497D"/>
                </a:solidFill>
              </a:rPr>
              <a:t>journal</a:t>
            </a:r>
            <a:r>
              <a:rPr lang="es-ES_tradnl" i="1" dirty="0">
                <a:solidFill>
                  <a:srgbClr val="1F497D"/>
                </a:solidFill>
              </a:rPr>
              <a:t> of </a:t>
            </a:r>
            <a:r>
              <a:rPr lang="es-ES_tradnl" i="1" dirty="0" err="1">
                <a:solidFill>
                  <a:srgbClr val="1F497D"/>
                </a:solidFill>
              </a:rPr>
              <a:t>public</a:t>
            </a:r>
            <a:r>
              <a:rPr lang="es-ES_tradnl" i="1" dirty="0">
                <a:solidFill>
                  <a:srgbClr val="1F497D"/>
                </a:solidFill>
              </a:rPr>
              <a:t> </a:t>
            </a:r>
            <a:r>
              <a:rPr lang="es-ES_tradnl" i="1" dirty="0" err="1">
                <a:solidFill>
                  <a:srgbClr val="1F497D"/>
                </a:solidFill>
              </a:rPr>
              <a:t>health</a:t>
            </a:r>
            <a:r>
              <a:rPr lang="es-ES_tradnl" i="1" dirty="0">
                <a:solidFill>
                  <a:srgbClr val="1F497D"/>
                </a:solidFill>
              </a:rPr>
              <a:t>, </a:t>
            </a:r>
            <a:r>
              <a:rPr lang="es-ES_tradnl" dirty="0">
                <a:solidFill>
                  <a:srgbClr val="1F497D"/>
                </a:solidFill>
              </a:rPr>
              <a:t>[online] 44(11), pp.1442–4. </a:t>
            </a:r>
            <a:r>
              <a:rPr lang="es-ES_tradnl" dirty="0" err="1">
                <a:solidFill>
                  <a:srgbClr val="1F497D"/>
                </a:solidFill>
              </a:rPr>
              <a:t>Available</a:t>
            </a:r>
            <a:r>
              <a:rPr lang="es-ES_tradnl" dirty="0">
                <a:solidFill>
                  <a:srgbClr val="1F497D"/>
                </a:solidFill>
              </a:rPr>
              <a:t> at: </a:t>
            </a:r>
            <a:r>
              <a:rPr lang="es-ES_tradnl" dirty="0" err="1">
                <a:solidFill>
                  <a:srgbClr val="1F497D"/>
                </a:solidFill>
              </a:rPr>
              <a:t>https</a:t>
            </a:r>
            <a:r>
              <a:rPr lang="es-ES_tradnl" dirty="0">
                <a:solidFill>
                  <a:srgbClr val="1F497D"/>
                </a:solidFill>
              </a:rPr>
              <a:t>://</a:t>
            </a:r>
            <a:r>
              <a:rPr lang="es-ES_tradnl" dirty="0" err="1">
                <a:solidFill>
                  <a:srgbClr val="1F497D"/>
                </a:solidFill>
              </a:rPr>
              <a:t>www.ncbi.nlm.nih.gov</a:t>
            </a:r>
            <a:r>
              <a:rPr lang="es-ES_tradnl" dirty="0">
                <a:solidFill>
                  <a:srgbClr val="1F497D"/>
                </a:solidFill>
              </a:rPr>
              <a:t>/</a:t>
            </a:r>
            <a:r>
              <a:rPr lang="es-ES_tradnl" dirty="0" err="1">
                <a:solidFill>
                  <a:srgbClr val="1F497D"/>
                </a:solidFill>
              </a:rPr>
              <a:t>pmc</a:t>
            </a:r>
            <a:r>
              <a:rPr lang="es-ES_tradnl" dirty="0">
                <a:solidFill>
                  <a:srgbClr val="1F497D"/>
                </a:solidFill>
              </a:rPr>
              <a:t>/</a:t>
            </a:r>
            <a:r>
              <a:rPr lang="es-ES_tradnl" dirty="0" err="1">
                <a:solidFill>
                  <a:srgbClr val="1F497D"/>
                </a:solidFill>
              </a:rPr>
              <a:t>articles</a:t>
            </a:r>
            <a:r>
              <a:rPr lang="es-ES_tradnl" dirty="0">
                <a:solidFill>
                  <a:srgbClr val="1F497D"/>
                </a:solidFill>
              </a:rPr>
              <a:t>/PMC4703222/. </a:t>
            </a:r>
            <a:r>
              <a:rPr lang="es-ES_tradnl" dirty="0" err="1">
                <a:solidFill>
                  <a:srgbClr val="1F497D"/>
                </a:solidFill>
              </a:rPr>
              <a:t>Accesed</a:t>
            </a:r>
            <a:r>
              <a:rPr lang="es-ES_tradnl" dirty="0">
                <a:solidFill>
                  <a:srgbClr val="1F497D"/>
                </a:solidFill>
              </a:rPr>
              <a:t>: 29 </a:t>
            </a:r>
            <a:r>
              <a:rPr lang="es-ES_tradnl" dirty="0" err="1">
                <a:solidFill>
                  <a:srgbClr val="1F497D"/>
                </a:solidFill>
              </a:rPr>
              <a:t>October</a:t>
            </a:r>
            <a:r>
              <a:rPr lang="es-ES_tradnl" dirty="0">
                <a:solidFill>
                  <a:srgbClr val="1F497D"/>
                </a:solidFill>
              </a:rPr>
              <a:t> 2022</a:t>
            </a:r>
          </a:p>
          <a:p>
            <a:pPr algn="just">
              <a:lnSpc>
                <a:spcPct val="120000"/>
              </a:lnSpc>
            </a:pPr>
            <a:endParaRPr lang="es-ES_tradnl" dirty="0">
              <a:solidFill>
                <a:srgbClr val="1F497D"/>
              </a:solidFill>
            </a:endParaRPr>
          </a:p>
          <a:p>
            <a:pPr algn="just">
              <a:lnSpc>
                <a:spcPct val="120000"/>
              </a:lnSpc>
              <a:buFont typeface="Wingdings" charset="2"/>
              <a:buChar char="Ø"/>
            </a:pPr>
            <a:r>
              <a:rPr lang="es-ES_tradnl" dirty="0" smtClean="0">
                <a:solidFill>
                  <a:srgbClr val="1F497D"/>
                </a:solidFill>
              </a:rPr>
              <a:t>Johnson</a:t>
            </a:r>
            <a:r>
              <a:rPr lang="es-ES_tradnl" dirty="0">
                <a:solidFill>
                  <a:srgbClr val="1F497D"/>
                </a:solidFill>
              </a:rPr>
              <a:t>, (2020). </a:t>
            </a:r>
            <a:r>
              <a:rPr lang="es-ES_tradnl" dirty="0" err="1">
                <a:solidFill>
                  <a:srgbClr val="1F497D"/>
                </a:solidFill>
              </a:rPr>
              <a:t>Will</a:t>
            </a:r>
            <a:r>
              <a:rPr lang="es-ES_tradnl" dirty="0">
                <a:solidFill>
                  <a:srgbClr val="1F497D"/>
                </a:solidFill>
              </a:rPr>
              <a:t> I </a:t>
            </a:r>
            <a:r>
              <a:rPr lang="es-ES_tradnl" dirty="0" err="1">
                <a:solidFill>
                  <a:srgbClr val="1F497D"/>
                </a:solidFill>
              </a:rPr>
              <a:t>Need</a:t>
            </a:r>
            <a:r>
              <a:rPr lang="es-ES_tradnl" dirty="0">
                <a:solidFill>
                  <a:srgbClr val="1F497D"/>
                </a:solidFill>
              </a:rPr>
              <a:t> </a:t>
            </a:r>
            <a:r>
              <a:rPr lang="es-ES_tradnl" dirty="0" err="1">
                <a:solidFill>
                  <a:srgbClr val="1F497D"/>
                </a:solidFill>
              </a:rPr>
              <a:t>Oxygen</a:t>
            </a:r>
            <a:r>
              <a:rPr lang="es-ES_tradnl" dirty="0">
                <a:solidFill>
                  <a:srgbClr val="1F497D"/>
                </a:solidFill>
              </a:rPr>
              <a:t> </a:t>
            </a:r>
            <a:r>
              <a:rPr lang="es-ES_tradnl" dirty="0" err="1">
                <a:solidFill>
                  <a:srgbClr val="1F497D"/>
                </a:solidFill>
              </a:rPr>
              <a:t>Therapy</a:t>
            </a:r>
            <a:r>
              <a:rPr lang="es-ES_tradnl" dirty="0">
                <a:solidFill>
                  <a:srgbClr val="1F497D"/>
                </a:solidFill>
              </a:rPr>
              <a:t> </a:t>
            </a:r>
            <a:r>
              <a:rPr lang="es-ES_tradnl" dirty="0" err="1">
                <a:solidFill>
                  <a:srgbClr val="1F497D"/>
                </a:solidFill>
              </a:rPr>
              <a:t>for</a:t>
            </a:r>
            <a:r>
              <a:rPr lang="es-ES_tradnl" dirty="0">
                <a:solidFill>
                  <a:srgbClr val="1F497D"/>
                </a:solidFill>
              </a:rPr>
              <a:t> COPD? | </a:t>
            </a:r>
            <a:r>
              <a:rPr lang="es-ES_tradnl" dirty="0" err="1">
                <a:solidFill>
                  <a:srgbClr val="1F497D"/>
                </a:solidFill>
              </a:rPr>
              <a:t>SmartVest</a:t>
            </a:r>
            <a:r>
              <a:rPr lang="es-ES_tradnl" dirty="0">
                <a:solidFill>
                  <a:srgbClr val="1F497D"/>
                </a:solidFill>
              </a:rPr>
              <a:t>. [online] </a:t>
            </a:r>
            <a:r>
              <a:rPr lang="es-ES_tradnl" i="1" dirty="0" err="1">
                <a:solidFill>
                  <a:srgbClr val="1F497D"/>
                </a:solidFill>
              </a:rPr>
              <a:t>SmartVest</a:t>
            </a:r>
            <a:r>
              <a:rPr lang="es-ES_tradnl" i="1" dirty="0">
                <a:solidFill>
                  <a:srgbClr val="1F497D"/>
                </a:solidFill>
              </a:rPr>
              <a:t> </a:t>
            </a:r>
            <a:r>
              <a:rPr lang="es-ES_tradnl" i="1" dirty="0" err="1">
                <a:solidFill>
                  <a:srgbClr val="1F497D"/>
                </a:solidFill>
              </a:rPr>
              <a:t>Airway</a:t>
            </a:r>
            <a:r>
              <a:rPr lang="es-ES_tradnl" i="1" dirty="0">
                <a:solidFill>
                  <a:srgbClr val="1F497D"/>
                </a:solidFill>
              </a:rPr>
              <a:t> </a:t>
            </a:r>
            <a:r>
              <a:rPr lang="es-ES_tradnl" i="1" dirty="0" err="1">
                <a:solidFill>
                  <a:srgbClr val="1F497D"/>
                </a:solidFill>
              </a:rPr>
              <a:t>Clearance</a:t>
            </a:r>
            <a:r>
              <a:rPr lang="es-ES_tradnl" i="1" dirty="0">
                <a:solidFill>
                  <a:srgbClr val="1F497D"/>
                </a:solidFill>
              </a:rPr>
              <a:t> </a:t>
            </a:r>
            <a:r>
              <a:rPr lang="es-ES_tradnl" i="1" dirty="0" err="1">
                <a:solidFill>
                  <a:srgbClr val="1F497D"/>
                </a:solidFill>
              </a:rPr>
              <a:t>System</a:t>
            </a:r>
            <a:r>
              <a:rPr lang="es-ES_tradnl" dirty="0">
                <a:solidFill>
                  <a:srgbClr val="1F497D"/>
                </a:solidFill>
              </a:rPr>
              <a:t>. </a:t>
            </a:r>
            <a:r>
              <a:rPr lang="es-ES_tradnl" dirty="0" err="1">
                <a:solidFill>
                  <a:srgbClr val="1F497D"/>
                </a:solidFill>
              </a:rPr>
              <a:t>Available</a:t>
            </a:r>
            <a:r>
              <a:rPr lang="es-ES_tradnl" dirty="0">
                <a:solidFill>
                  <a:srgbClr val="1F497D"/>
                </a:solidFill>
              </a:rPr>
              <a:t> </a:t>
            </a:r>
            <a:r>
              <a:rPr lang="es-ES_tradnl" dirty="0" err="1">
                <a:solidFill>
                  <a:srgbClr val="1F497D"/>
                </a:solidFill>
              </a:rPr>
              <a:t>at:https</a:t>
            </a:r>
            <a:r>
              <a:rPr lang="es-ES_tradnl" dirty="0">
                <a:solidFill>
                  <a:srgbClr val="1F497D"/>
                </a:solidFill>
              </a:rPr>
              <a:t>://</a:t>
            </a:r>
            <a:r>
              <a:rPr lang="es-ES_tradnl" dirty="0" err="1">
                <a:solidFill>
                  <a:srgbClr val="1F497D"/>
                </a:solidFill>
              </a:rPr>
              <a:t>smartvest.com</a:t>
            </a:r>
            <a:r>
              <a:rPr lang="es-ES_tradnl" dirty="0">
                <a:solidFill>
                  <a:srgbClr val="1F497D"/>
                </a:solidFill>
              </a:rPr>
              <a:t>/blog/</a:t>
            </a:r>
            <a:r>
              <a:rPr lang="es-ES_tradnl" dirty="0" err="1">
                <a:solidFill>
                  <a:srgbClr val="1F497D"/>
                </a:solidFill>
              </a:rPr>
              <a:t>will</a:t>
            </a:r>
            <a:r>
              <a:rPr lang="es-ES_tradnl" dirty="0">
                <a:solidFill>
                  <a:srgbClr val="1F497D"/>
                </a:solidFill>
              </a:rPr>
              <a:t>-i-</a:t>
            </a:r>
            <a:r>
              <a:rPr lang="es-ES_tradnl" dirty="0" err="1">
                <a:solidFill>
                  <a:srgbClr val="1F497D"/>
                </a:solidFill>
              </a:rPr>
              <a:t>need</a:t>
            </a:r>
            <a:r>
              <a:rPr lang="es-ES_tradnl" dirty="0">
                <a:solidFill>
                  <a:srgbClr val="1F497D"/>
                </a:solidFill>
              </a:rPr>
              <a:t>-</a:t>
            </a:r>
            <a:r>
              <a:rPr lang="es-ES_tradnl" dirty="0" err="1">
                <a:solidFill>
                  <a:srgbClr val="1F497D"/>
                </a:solidFill>
              </a:rPr>
              <a:t>oxygen-therapy-for-copd</a:t>
            </a:r>
            <a:r>
              <a:rPr lang="es-ES_tradnl" dirty="0">
                <a:solidFill>
                  <a:srgbClr val="1F497D"/>
                </a:solidFill>
              </a:rPr>
              <a:t>/ (</a:t>
            </a:r>
            <a:r>
              <a:rPr lang="es-ES_tradnl" dirty="0" err="1">
                <a:solidFill>
                  <a:srgbClr val="1F497D"/>
                </a:solidFill>
              </a:rPr>
              <a:t>Accessed</a:t>
            </a:r>
            <a:r>
              <a:rPr lang="es-ES_tradnl" dirty="0">
                <a:solidFill>
                  <a:srgbClr val="1F497D"/>
                </a:solidFill>
              </a:rPr>
              <a:t> 12 Nov. 2022).</a:t>
            </a:r>
          </a:p>
          <a:p>
            <a:pPr algn="just">
              <a:lnSpc>
                <a:spcPct val="120000"/>
              </a:lnSpc>
            </a:pPr>
            <a:endParaRPr lang="es-ES_tradnl" dirty="0">
              <a:solidFill>
                <a:srgbClr val="1F497D"/>
              </a:solidFill>
            </a:endParaRPr>
          </a:p>
          <a:p>
            <a:pPr algn="just">
              <a:lnSpc>
                <a:spcPct val="120000"/>
              </a:lnSpc>
              <a:buFont typeface="Wingdings" charset="2"/>
              <a:buChar char="Ø"/>
            </a:pPr>
            <a:r>
              <a:rPr lang="es-ES" dirty="0" err="1" smtClean="0">
                <a:solidFill>
                  <a:srgbClr val="1F497D"/>
                </a:solidFill>
              </a:rPr>
              <a:t>Medlineplus.gov</a:t>
            </a:r>
            <a:r>
              <a:rPr lang="es-ES" dirty="0" smtClean="0">
                <a:solidFill>
                  <a:srgbClr val="1F497D"/>
                </a:solidFill>
              </a:rPr>
              <a:t>, </a:t>
            </a:r>
            <a:r>
              <a:rPr lang="es-ES" dirty="0">
                <a:solidFill>
                  <a:srgbClr val="1F497D"/>
                </a:solidFill>
              </a:rPr>
              <a:t>(</a:t>
            </a:r>
            <a:r>
              <a:rPr lang="es-ES" dirty="0" err="1">
                <a:solidFill>
                  <a:srgbClr val="1F497D"/>
                </a:solidFill>
              </a:rPr>
              <a:t>n.d</a:t>
            </a:r>
            <a:r>
              <a:rPr lang="es-ES" dirty="0">
                <a:solidFill>
                  <a:srgbClr val="1F497D"/>
                </a:solidFill>
              </a:rPr>
              <a:t>.). </a:t>
            </a:r>
            <a:r>
              <a:rPr lang="es-ES" i="1" dirty="0">
                <a:solidFill>
                  <a:srgbClr val="1F497D"/>
                </a:solidFill>
              </a:rPr>
              <a:t>Enfisema. </a:t>
            </a:r>
            <a:r>
              <a:rPr lang="es-ES" dirty="0">
                <a:solidFill>
                  <a:srgbClr val="1F497D"/>
                </a:solidFill>
              </a:rPr>
              <a:t>[online] </a:t>
            </a:r>
            <a:r>
              <a:rPr lang="es-ES" dirty="0" err="1">
                <a:solidFill>
                  <a:srgbClr val="1F497D"/>
                </a:solidFill>
              </a:rPr>
              <a:t>Available</a:t>
            </a:r>
            <a:r>
              <a:rPr lang="es-ES" dirty="0">
                <a:solidFill>
                  <a:srgbClr val="1F497D"/>
                </a:solidFill>
              </a:rPr>
              <a:t> at: </a:t>
            </a:r>
            <a:r>
              <a:rPr lang="es-ES" dirty="0" err="1">
                <a:solidFill>
                  <a:srgbClr val="1F497D"/>
                </a:solidFill>
              </a:rPr>
              <a:t>https</a:t>
            </a:r>
            <a:r>
              <a:rPr lang="es-ES" dirty="0">
                <a:solidFill>
                  <a:srgbClr val="1F497D"/>
                </a:solidFill>
              </a:rPr>
              <a:t>://</a:t>
            </a:r>
            <a:r>
              <a:rPr lang="es-ES" dirty="0" err="1">
                <a:solidFill>
                  <a:srgbClr val="1F497D"/>
                </a:solidFill>
              </a:rPr>
              <a:t>medlineplus.gov</a:t>
            </a:r>
            <a:r>
              <a:rPr lang="es-ES" dirty="0">
                <a:solidFill>
                  <a:srgbClr val="1F497D"/>
                </a:solidFill>
              </a:rPr>
              <a:t>/</a:t>
            </a:r>
            <a:r>
              <a:rPr lang="es-ES" dirty="0" err="1">
                <a:solidFill>
                  <a:srgbClr val="1F497D"/>
                </a:solidFill>
              </a:rPr>
              <a:t>spanish</a:t>
            </a:r>
            <a:r>
              <a:rPr lang="es-ES" dirty="0">
                <a:solidFill>
                  <a:srgbClr val="1F497D"/>
                </a:solidFill>
              </a:rPr>
              <a:t>/</a:t>
            </a:r>
            <a:r>
              <a:rPr lang="es-ES" dirty="0" err="1">
                <a:solidFill>
                  <a:srgbClr val="1F497D"/>
                </a:solidFill>
              </a:rPr>
              <a:t>emphysema.html</a:t>
            </a:r>
            <a:r>
              <a:rPr lang="es-ES" dirty="0">
                <a:solidFill>
                  <a:srgbClr val="1F497D"/>
                </a:solidFill>
              </a:rPr>
              <a:t>.  (Accesed:12 </a:t>
            </a:r>
            <a:r>
              <a:rPr lang="es-ES" dirty="0" err="1">
                <a:solidFill>
                  <a:srgbClr val="1F497D"/>
                </a:solidFill>
              </a:rPr>
              <a:t>November</a:t>
            </a:r>
            <a:r>
              <a:rPr lang="es-ES" dirty="0">
                <a:solidFill>
                  <a:srgbClr val="1F497D"/>
                </a:solidFill>
              </a:rPr>
              <a:t> 2022)</a:t>
            </a:r>
            <a:r>
              <a:rPr lang="es-ES" dirty="0" smtClean="0">
                <a:solidFill>
                  <a:srgbClr val="1F497D"/>
                </a:solidFill>
              </a:rPr>
              <a:t>.</a:t>
            </a:r>
          </a:p>
          <a:p>
            <a:pPr algn="just">
              <a:lnSpc>
                <a:spcPct val="120000"/>
              </a:lnSpc>
              <a:buFont typeface="Wingdings" charset="2"/>
              <a:buChar char="Ø"/>
            </a:pPr>
            <a:endParaRPr lang="es-ES" dirty="0" smtClean="0">
              <a:solidFill>
                <a:srgbClr val="1F497D"/>
              </a:solidFill>
            </a:endParaRPr>
          </a:p>
          <a:p>
            <a:pPr algn="just">
              <a:lnSpc>
                <a:spcPct val="120000"/>
              </a:lnSpc>
              <a:buFont typeface="Wingdings" charset="2"/>
              <a:buChar char="Ø"/>
            </a:pPr>
            <a:endParaRPr lang="es-ES" dirty="0" smtClean="0">
              <a:solidFill>
                <a:srgbClr val="1F497D"/>
              </a:solidFill>
            </a:endParaRPr>
          </a:p>
          <a:p>
            <a:pPr algn="just">
              <a:lnSpc>
                <a:spcPct val="120000"/>
              </a:lnSpc>
              <a:buFont typeface="Wingdings" charset="2"/>
              <a:buChar char="Ø"/>
            </a:pPr>
            <a:endParaRPr lang="es-ES" dirty="0">
              <a:solidFill>
                <a:srgbClr val="1F497D"/>
              </a:solidFill>
            </a:endParaRPr>
          </a:p>
          <a:p>
            <a:pPr algn="just">
              <a:lnSpc>
                <a:spcPct val="120000"/>
              </a:lnSpc>
              <a:buFont typeface="Wingdings" charset="2"/>
              <a:buChar char="Ø"/>
            </a:pPr>
            <a:endParaRPr lang="es-ES_tradnl" dirty="0">
              <a:solidFill>
                <a:srgbClr val="1F497D"/>
              </a:solidFill>
            </a:endParaRPr>
          </a:p>
          <a:p>
            <a:pPr algn="just">
              <a:lnSpc>
                <a:spcPct val="120000"/>
              </a:lnSpc>
              <a:buFont typeface="Wingdings" charset="2"/>
              <a:buChar char="Ø"/>
            </a:pPr>
            <a:endParaRPr lang="es-ES_tradnl" dirty="0">
              <a:solidFill>
                <a:srgbClr val="1F497D"/>
              </a:solidFill>
            </a:endParaRPr>
          </a:p>
        </p:txBody>
      </p:sp>
      <p:sp>
        <p:nvSpPr>
          <p:cNvPr id="8" name="Botón de acción: Hacia delante o Siguiente 7">
            <a:hlinkClick r:id="rId3" action="ppaction://hlinksldjump" highlightClick="1"/>
          </p:cNvPr>
          <p:cNvSpPr/>
          <p:nvPr/>
        </p:nvSpPr>
        <p:spPr>
          <a:xfrm>
            <a:off x="11295529" y="5393765"/>
            <a:ext cx="896471" cy="298823"/>
          </a:xfrm>
          <a:prstGeom prst="actionButtonForwardNex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4102183857"/>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ángulo 1"/>
          <p:cNvSpPr/>
          <p:nvPr/>
        </p:nvSpPr>
        <p:spPr>
          <a:xfrm>
            <a:off x="4564734" y="1136864"/>
            <a:ext cx="184666" cy="369332"/>
          </a:xfrm>
          <a:prstGeom prst="rect">
            <a:avLst/>
          </a:prstGeom>
        </p:spPr>
        <p:txBody>
          <a:bodyPr wrap="none">
            <a:spAutoFit/>
          </a:bodyPr>
          <a:lstStyle/>
          <a:p>
            <a:r>
              <a:rPr lang="es-ES" dirty="0" smtClean="0">
                <a:latin typeface="Calibri"/>
                <a:cs typeface="Calibri"/>
              </a:rPr>
              <a:t> </a:t>
            </a:r>
            <a:endParaRPr lang="es-ES" dirty="0">
              <a:latin typeface="Calibri"/>
              <a:cs typeface="Calibri"/>
            </a:endParaRPr>
          </a:p>
        </p:txBody>
      </p:sp>
      <p:sp>
        <p:nvSpPr>
          <p:cNvPr id="5" name="Título 1"/>
          <p:cNvSpPr>
            <a:spLocks noGrp="1"/>
          </p:cNvSpPr>
          <p:nvPr>
            <p:ph type="title"/>
          </p:nvPr>
        </p:nvSpPr>
        <p:spPr>
          <a:xfrm>
            <a:off x="951284" y="0"/>
            <a:ext cx="10289116" cy="1447800"/>
          </a:xfrm>
        </p:spPr>
        <p:txBody>
          <a:bodyPr/>
          <a:lstStyle/>
          <a:p>
            <a:pPr algn="ctr"/>
            <a:r>
              <a:rPr lang="es-ES" b="1" dirty="0" err="1" smtClean="0">
                <a:solidFill>
                  <a:srgbClr val="073779"/>
                </a:solidFill>
              </a:rPr>
              <a:t>References</a:t>
            </a:r>
            <a:r>
              <a:rPr lang="es-ES" b="1" dirty="0" smtClean="0">
                <a:solidFill>
                  <a:srgbClr val="073779"/>
                </a:solidFill>
              </a:rPr>
              <a:t>  </a:t>
            </a:r>
            <a:endParaRPr lang="es-ES" b="1" dirty="0">
              <a:solidFill>
                <a:srgbClr val="073779"/>
              </a:solidFill>
            </a:endParaRPr>
          </a:p>
        </p:txBody>
      </p:sp>
      <p:sp>
        <p:nvSpPr>
          <p:cNvPr id="4" name="Marcador de contenido 3"/>
          <p:cNvSpPr>
            <a:spLocks noGrp="1"/>
          </p:cNvSpPr>
          <p:nvPr>
            <p:ph idx="1"/>
          </p:nvPr>
        </p:nvSpPr>
        <p:spPr>
          <a:xfrm>
            <a:off x="561146" y="1565433"/>
            <a:ext cx="11021254" cy="3951800"/>
          </a:xfrm>
        </p:spPr>
        <p:txBody>
          <a:bodyPr>
            <a:normAutofit/>
          </a:bodyPr>
          <a:lstStyle/>
          <a:p>
            <a:pPr algn="just">
              <a:buFont typeface="Wingdings" charset="2"/>
              <a:buChar char="u"/>
            </a:pPr>
            <a:endParaRPr lang="es-ES" sz="2400" dirty="0" smtClean="0">
              <a:solidFill>
                <a:srgbClr val="1F497D"/>
              </a:solidFill>
            </a:endParaRPr>
          </a:p>
          <a:p>
            <a:pPr algn="just">
              <a:buFont typeface="Wingdings" charset="2"/>
              <a:buChar char="u"/>
            </a:pPr>
            <a:endParaRPr lang="es-ES" sz="2400" dirty="0" smtClean="0">
              <a:solidFill>
                <a:srgbClr val="1F497D"/>
              </a:solidFill>
            </a:endParaRPr>
          </a:p>
          <a:p>
            <a:pPr algn="just">
              <a:buFont typeface="Wingdings" charset="2"/>
              <a:buChar char="u"/>
            </a:pPr>
            <a:endParaRPr lang="es-ES" sz="2400" b="1" dirty="0">
              <a:solidFill>
                <a:srgbClr val="1F497D"/>
              </a:solidFill>
            </a:endParaRPr>
          </a:p>
          <a:p>
            <a:pPr algn="just">
              <a:buFont typeface="Wingdings" charset="2"/>
              <a:buChar char="u"/>
            </a:pPr>
            <a:endParaRPr lang="es-ES" sz="2400" dirty="0" smtClean="0"/>
          </a:p>
          <a:p>
            <a:pPr marL="0" indent="0" algn="just">
              <a:buNone/>
            </a:pPr>
            <a:endParaRPr lang="es-ES" sz="2400" dirty="0" smtClean="0">
              <a:solidFill>
                <a:srgbClr val="1F497D"/>
              </a:solidFill>
            </a:endParaRPr>
          </a:p>
          <a:p>
            <a:pPr algn="just">
              <a:buFont typeface="Wingdings" charset="2"/>
              <a:buChar char="u"/>
            </a:pPr>
            <a:endParaRPr lang="es-ES" sz="2400" dirty="0" smtClean="0">
              <a:solidFill>
                <a:srgbClr val="1F497D"/>
              </a:solidFill>
            </a:endParaRPr>
          </a:p>
        </p:txBody>
      </p:sp>
      <p:sp>
        <p:nvSpPr>
          <p:cNvPr id="3" name="Rectángulo 2"/>
          <p:cNvSpPr/>
          <p:nvPr/>
        </p:nvSpPr>
        <p:spPr>
          <a:xfrm>
            <a:off x="136077" y="1752742"/>
            <a:ext cx="12055924" cy="747897"/>
          </a:xfrm>
          <a:prstGeom prst="rect">
            <a:avLst/>
          </a:prstGeom>
        </p:spPr>
        <p:txBody>
          <a:bodyPr wrap="square">
            <a:spAutoFit/>
          </a:bodyPr>
          <a:lstStyle/>
          <a:p>
            <a:pPr algn="just">
              <a:lnSpc>
                <a:spcPct val="120000"/>
              </a:lnSpc>
              <a:buFont typeface="Wingdings" charset="2"/>
              <a:buChar char="Ø"/>
            </a:pPr>
            <a:endParaRPr lang="es-ES_tradnl" dirty="0">
              <a:solidFill>
                <a:srgbClr val="1F497D"/>
              </a:solidFill>
            </a:endParaRPr>
          </a:p>
          <a:p>
            <a:pPr algn="just">
              <a:lnSpc>
                <a:spcPct val="120000"/>
              </a:lnSpc>
              <a:buFont typeface="Wingdings" charset="2"/>
              <a:buChar char="Ø"/>
            </a:pPr>
            <a:endParaRPr lang="es-ES_tradnl" dirty="0">
              <a:solidFill>
                <a:srgbClr val="1F497D"/>
              </a:solidFill>
            </a:endParaRPr>
          </a:p>
        </p:txBody>
      </p:sp>
      <p:sp>
        <p:nvSpPr>
          <p:cNvPr id="6" name="Rectángulo 5"/>
          <p:cNvSpPr/>
          <p:nvPr/>
        </p:nvSpPr>
        <p:spPr>
          <a:xfrm>
            <a:off x="103369" y="1142513"/>
            <a:ext cx="12088631" cy="4524316"/>
          </a:xfrm>
          <a:prstGeom prst="rect">
            <a:avLst/>
          </a:prstGeom>
        </p:spPr>
        <p:txBody>
          <a:bodyPr wrap="square">
            <a:spAutoFit/>
          </a:bodyPr>
          <a:lstStyle/>
          <a:p>
            <a:pPr marL="342900" indent="-342900">
              <a:buFont typeface="Wingdings" charset="2"/>
              <a:buChar char="Ø"/>
            </a:pPr>
            <a:r>
              <a:rPr lang="es-ES_tradnl" dirty="0" err="1">
                <a:solidFill>
                  <a:srgbClr val="1F497D"/>
                </a:solidFill>
              </a:rPr>
              <a:t>MoreLife</a:t>
            </a:r>
            <a:r>
              <a:rPr lang="es-ES_tradnl" dirty="0">
                <a:solidFill>
                  <a:srgbClr val="1F497D"/>
                </a:solidFill>
              </a:rPr>
              <a:t> UK, (</a:t>
            </a:r>
            <a:r>
              <a:rPr lang="es-ES_tradnl" dirty="0" err="1">
                <a:solidFill>
                  <a:srgbClr val="1F497D"/>
                </a:solidFill>
              </a:rPr>
              <a:t>n.d</a:t>
            </a:r>
            <a:r>
              <a:rPr lang="es-ES_tradnl" dirty="0">
                <a:solidFill>
                  <a:srgbClr val="1F497D"/>
                </a:solidFill>
              </a:rPr>
              <a:t>.). </a:t>
            </a:r>
            <a:r>
              <a:rPr lang="es-ES_tradnl" i="1" dirty="0" err="1">
                <a:solidFill>
                  <a:srgbClr val="1F497D"/>
                </a:solidFill>
              </a:rPr>
              <a:t>Healthy</a:t>
            </a:r>
            <a:r>
              <a:rPr lang="es-ES_tradnl" i="1" dirty="0">
                <a:solidFill>
                  <a:srgbClr val="1F497D"/>
                </a:solidFill>
              </a:rPr>
              <a:t> </a:t>
            </a:r>
            <a:r>
              <a:rPr lang="es-ES_tradnl" i="1" dirty="0" err="1">
                <a:solidFill>
                  <a:srgbClr val="1F497D"/>
                </a:solidFill>
              </a:rPr>
              <a:t>Lifestyle</a:t>
            </a:r>
            <a:r>
              <a:rPr lang="es-ES_tradnl" i="1" dirty="0">
                <a:solidFill>
                  <a:srgbClr val="1F497D"/>
                </a:solidFill>
              </a:rPr>
              <a:t> </a:t>
            </a:r>
            <a:r>
              <a:rPr lang="es-ES_tradnl" i="1" dirty="0" err="1">
                <a:solidFill>
                  <a:srgbClr val="1F497D"/>
                </a:solidFill>
              </a:rPr>
              <a:t>Programmes</a:t>
            </a:r>
            <a:r>
              <a:rPr lang="es-ES_tradnl" dirty="0">
                <a:solidFill>
                  <a:srgbClr val="1F497D"/>
                </a:solidFill>
              </a:rPr>
              <a:t>. [online] </a:t>
            </a:r>
            <a:r>
              <a:rPr lang="es-ES_tradnl" dirty="0" err="1">
                <a:solidFill>
                  <a:srgbClr val="1F497D"/>
                </a:solidFill>
              </a:rPr>
              <a:t>Available</a:t>
            </a:r>
            <a:r>
              <a:rPr lang="es-ES_tradnl" dirty="0">
                <a:solidFill>
                  <a:srgbClr val="1F497D"/>
                </a:solidFill>
              </a:rPr>
              <a:t> at: </a:t>
            </a:r>
            <a:r>
              <a:rPr lang="es-ES_tradnl" dirty="0" err="1">
                <a:solidFill>
                  <a:srgbClr val="1F497D"/>
                </a:solidFill>
              </a:rPr>
              <a:t>https</a:t>
            </a:r>
            <a:r>
              <a:rPr lang="es-ES_tradnl" dirty="0">
                <a:solidFill>
                  <a:srgbClr val="1F497D"/>
                </a:solidFill>
              </a:rPr>
              <a:t>://</a:t>
            </a:r>
            <a:r>
              <a:rPr lang="es-ES_tradnl" dirty="0" err="1">
                <a:solidFill>
                  <a:srgbClr val="1F497D"/>
                </a:solidFill>
              </a:rPr>
              <a:t>www.more-life.co.uk</a:t>
            </a:r>
            <a:r>
              <a:rPr lang="es-ES_tradnl" dirty="0">
                <a:solidFill>
                  <a:srgbClr val="1F497D"/>
                </a:solidFill>
              </a:rPr>
              <a:t>/.( </a:t>
            </a:r>
            <a:r>
              <a:rPr lang="es-ES_tradnl" dirty="0" err="1">
                <a:solidFill>
                  <a:srgbClr val="1F497D"/>
                </a:solidFill>
              </a:rPr>
              <a:t>Accesed</a:t>
            </a:r>
            <a:r>
              <a:rPr lang="es-ES_tradnl" dirty="0">
                <a:solidFill>
                  <a:srgbClr val="1F497D"/>
                </a:solidFill>
              </a:rPr>
              <a:t>: 12 </a:t>
            </a:r>
            <a:r>
              <a:rPr lang="es-ES_tradnl" dirty="0" err="1">
                <a:solidFill>
                  <a:srgbClr val="1F497D"/>
                </a:solidFill>
              </a:rPr>
              <a:t>November</a:t>
            </a:r>
            <a:r>
              <a:rPr lang="es-ES_tradnl" dirty="0">
                <a:solidFill>
                  <a:srgbClr val="1F497D"/>
                </a:solidFill>
              </a:rPr>
              <a:t> 2022)</a:t>
            </a:r>
            <a:r>
              <a:rPr lang="es-ES_tradnl" dirty="0" smtClean="0">
                <a:solidFill>
                  <a:srgbClr val="1F497D"/>
                </a:solidFill>
              </a:rPr>
              <a:t>.</a:t>
            </a:r>
          </a:p>
          <a:p>
            <a:endParaRPr lang="es-ES_tradnl" dirty="0">
              <a:solidFill>
                <a:srgbClr val="1F497D"/>
              </a:solidFill>
            </a:endParaRPr>
          </a:p>
          <a:p>
            <a:pPr marL="342900" indent="-342900">
              <a:buFont typeface="Wingdings" charset="2"/>
              <a:buChar char="Ø"/>
            </a:pPr>
            <a:r>
              <a:rPr lang="es-ES_tradnl" dirty="0" err="1" smtClean="0">
                <a:solidFill>
                  <a:srgbClr val="1F497D"/>
                </a:solidFill>
              </a:rPr>
              <a:t>National</a:t>
            </a:r>
            <a:r>
              <a:rPr lang="es-ES_tradnl" dirty="0" smtClean="0">
                <a:solidFill>
                  <a:srgbClr val="1F497D"/>
                </a:solidFill>
              </a:rPr>
              <a:t> </a:t>
            </a:r>
            <a:r>
              <a:rPr lang="es-ES_tradnl" dirty="0" err="1">
                <a:solidFill>
                  <a:srgbClr val="1F497D"/>
                </a:solidFill>
              </a:rPr>
              <a:t>Health</a:t>
            </a:r>
            <a:r>
              <a:rPr lang="es-ES_tradnl" dirty="0">
                <a:solidFill>
                  <a:srgbClr val="1F497D"/>
                </a:solidFill>
              </a:rPr>
              <a:t> </a:t>
            </a:r>
            <a:r>
              <a:rPr lang="es-ES_tradnl" dirty="0" err="1">
                <a:solidFill>
                  <a:srgbClr val="1F497D"/>
                </a:solidFill>
              </a:rPr>
              <a:t>Service</a:t>
            </a:r>
            <a:r>
              <a:rPr lang="es-ES_tradnl" dirty="0">
                <a:solidFill>
                  <a:srgbClr val="1F497D"/>
                </a:solidFill>
              </a:rPr>
              <a:t>, (2019). </a:t>
            </a:r>
            <a:r>
              <a:rPr lang="es-ES_tradnl" i="1" dirty="0" err="1">
                <a:solidFill>
                  <a:srgbClr val="1F497D"/>
                </a:solidFill>
              </a:rPr>
              <a:t>Chronic</a:t>
            </a:r>
            <a:r>
              <a:rPr lang="es-ES_tradnl" i="1" dirty="0">
                <a:solidFill>
                  <a:srgbClr val="1F497D"/>
                </a:solidFill>
              </a:rPr>
              <a:t> </a:t>
            </a:r>
            <a:r>
              <a:rPr lang="es-ES_tradnl" i="1" dirty="0" err="1">
                <a:solidFill>
                  <a:srgbClr val="1F497D"/>
                </a:solidFill>
              </a:rPr>
              <a:t>Obstructive</a:t>
            </a:r>
            <a:r>
              <a:rPr lang="es-ES_tradnl" i="1" dirty="0">
                <a:solidFill>
                  <a:srgbClr val="1F497D"/>
                </a:solidFill>
              </a:rPr>
              <a:t> </a:t>
            </a:r>
            <a:r>
              <a:rPr lang="es-ES_tradnl" i="1" dirty="0" err="1">
                <a:solidFill>
                  <a:srgbClr val="1F497D"/>
                </a:solidFill>
              </a:rPr>
              <a:t>Pulmonary</a:t>
            </a:r>
            <a:r>
              <a:rPr lang="es-ES_tradnl" i="1" dirty="0">
                <a:solidFill>
                  <a:srgbClr val="1F497D"/>
                </a:solidFill>
              </a:rPr>
              <a:t> </a:t>
            </a:r>
            <a:r>
              <a:rPr lang="es-ES_tradnl" i="1" dirty="0" err="1">
                <a:solidFill>
                  <a:srgbClr val="1F497D"/>
                </a:solidFill>
              </a:rPr>
              <a:t>Disease</a:t>
            </a:r>
            <a:r>
              <a:rPr lang="es-ES_tradnl" i="1" dirty="0">
                <a:solidFill>
                  <a:srgbClr val="1F497D"/>
                </a:solidFill>
              </a:rPr>
              <a:t> (COPD)</a:t>
            </a:r>
            <a:r>
              <a:rPr lang="es-ES_tradnl" dirty="0">
                <a:solidFill>
                  <a:srgbClr val="1F497D"/>
                </a:solidFill>
              </a:rPr>
              <a:t>. [online] NHS. </a:t>
            </a:r>
            <a:r>
              <a:rPr lang="es-ES_tradnl" dirty="0" err="1">
                <a:solidFill>
                  <a:srgbClr val="1F497D"/>
                </a:solidFill>
              </a:rPr>
              <a:t>Available</a:t>
            </a:r>
            <a:r>
              <a:rPr lang="es-ES_tradnl" dirty="0">
                <a:solidFill>
                  <a:srgbClr val="1F497D"/>
                </a:solidFill>
              </a:rPr>
              <a:t> at: </a:t>
            </a:r>
            <a:r>
              <a:rPr lang="es-ES_tradnl" dirty="0" err="1">
                <a:solidFill>
                  <a:srgbClr val="1F497D"/>
                </a:solidFill>
              </a:rPr>
              <a:t>https</a:t>
            </a:r>
            <a:r>
              <a:rPr lang="es-ES_tradnl" dirty="0">
                <a:solidFill>
                  <a:srgbClr val="1F497D"/>
                </a:solidFill>
              </a:rPr>
              <a:t>://</a:t>
            </a:r>
            <a:r>
              <a:rPr lang="es-ES_tradnl" dirty="0" err="1">
                <a:solidFill>
                  <a:srgbClr val="1F497D"/>
                </a:solidFill>
              </a:rPr>
              <a:t>www.nhs.uk</a:t>
            </a:r>
            <a:r>
              <a:rPr lang="es-ES_tradnl" dirty="0">
                <a:solidFill>
                  <a:srgbClr val="1F497D"/>
                </a:solidFill>
              </a:rPr>
              <a:t>/</a:t>
            </a:r>
            <a:r>
              <a:rPr lang="es-ES_tradnl" dirty="0" err="1">
                <a:solidFill>
                  <a:srgbClr val="1F497D"/>
                </a:solidFill>
              </a:rPr>
              <a:t>conditions</a:t>
            </a:r>
            <a:r>
              <a:rPr lang="es-ES_tradnl" dirty="0">
                <a:solidFill>
                  <a:srgbClr val="1F497D"/>
                </a:solidFill>
              </a:rPr>
              <a:t>/</a:t>
            </a:r>
            <a:r>
              <a:rPr lang="es-ES_tradnl" dirty="0" err="1">
                <a:solidFill>
                  <a:srgbClr val="1F497D"/>
                </a:solidFill>
              </a:rPr>
              <a:t>chronic-obstructive-pulmonary-disease-copd</a:t>
            </a:r>
            <a:r>
              <a:rPr lang="es-ES_tradnl" dirty="0">
                <a:solidFill>
                  <a:srgbClr val="1F497D"/>
                </a:solidFill>
              </a:rPr>
              <a:t>/.</a:t>
            </a:r>
          </a:p>
          <a:p>
            <a:r>
              <a:rPr lang="es-ES" dirty="0">
                <a:solidFill>
                  <a:srgbClr val="1F497D"/>
                </a:solidFill>
              </a:rPr>
              <a:t>      (Accesed:04 </a:t>
            </a:r>
            <a:r>
              <a:rPr lang="es-ES" dirty="0" err="1">
                <a:solidFill>
                  <a:srgbClr val="1F497D"/>
                </a:solidFill>
              </a:rPr>
              <a:t>November</a:t>
            </a:r>
            <a:r>
              <a:rPr lang="es-ES" dirty="0">
                <a:solidFill>
                  <a:srgbClr val="1F497D"/>
                </a:solidFill>
              </a:rPr>
              <a:t> 2022).</a:t>
            </a:r>
          </a:p>
          <a:p>
            <a:pPr marL="342900" indent="-342900">
              <a:buFont typeface="Wingdings" charset="2"/>
              <a:buChar char="Ø"/>
            </a:pPr>
            <a:endParaRPr lang="es-ES_tradnl" dirty="0">
              <a:solidFill>
                <a:srgbClr val="1F497D"/>
              </a:solidFill>
            </a:endParaRPr>
          </a:p>
          <a:p>
            <a:pPr marL="342900" indent="-342900">
              <a:buFont typeface="Wingdings" charset="2"/>
              <a:buChar char="Ø"/>
            </a:pPr>
            <a:r>
              <a:rPr lang="es-ES_tradnl" dirty="0">
                <a:solidFill>
                  <a:srgbClr val="1F497D"/>
                </a:solidFill>
              </a:rPr>
              <a:t>NHS, (2018). </a:t>
            </a:r>
            <a:r>
              <a:rPr lang="es-ES_tradnl" i="1" dirty="0" err="1">
                <a:solidFill>
                  <a:srgbClr val="1F497D"/>
                </a:solidFill>
              </a:rPr>
              <a:t>What</a:t>
            </a:r>
            <a:r>
              <a:rPr lang="es-ES_tradnl" i="1" dirty="0">
                <a:solidFill>
                  <a:srgbClr val="1F497D"/>
                </a:solidFill>
              </a:rPr>
              <a:t> are </a:t>
            </a:r>
            <a:r>
              <a:rPr lang="es-ES_tradnl" i="1" dirty="0" err="1">
                <a:solidFill>
                  <a:srgbClr val="1F497D"/>
                </a:solidFill>
              </a:rPr>
              <a:t>the</a:t>
            </a:r>
            <a:r>
              <a:rPr lang="es-ES_tradnl" i="1" dirty="0">
                <a:solidFill>
                  <a:srgbClr val="1F497D"/>
                </a:solidFill>
              </a:rPr>
              <a:t> </a:t>
            </a:r>
            <a:r>
              <a:rPr lang="es-ES_tradnl" i="1" dirty="0" err="1">
                <a:solidFill>
                  <a:srgbClr val="1F497D"/>
                </a:solidFill>
              </a:rPr>
              <a:t>health</a:t>
            </a:r>
            <a:r>
              <a:rPr lang="es-ES_tradnl" i="1" dirty="0">
                <a:solidFill>
                  <a:srgbClr val="1F497D"/>
                </a:solidFill>
              </a:rPr>
              <a:t> </a:t>
            </a:r>
            <a:r>
              <a:rPr lang="es-ES_tradnl" i="1" dirty="0" err="1">
                <a:solidFill>
                  <a:srgbClr val="1F497D"/>
                </a:solidFill>
              </a:rPr>
              <a:t>risks</a:t>
            </a:r>
            <a:r>
              <a:rPr lang="es-ES_tradnl" i="1" dirty="0">
                <a:solidFill>
                  <a:srgbClr val="1F497D"/>
                </a:solidFill>
              </a:rPr>
              <a:t> of smoking?</a:t>
            </a:r>
            <a:r>
              <a:rPr lang="es-ES_tradnl" dirty="0">
                <a:solidFill>
                  <a:srgbClr val="1F497D"/>
                </a:solidFill>
              </a:rPr>
              <a:t> [online] NHS. </a:t>
            </a:r>
            <a:r>
              <a:rPr lang="es-ES_tradnl" dirty="0" err="1">
                <a:solidFill>
                  <a:srgbClr val="1F497D"/>
                </a:solidFill>
              </a:rPr>
              <a:t>Available</a:t>
            </a:r>
            <a:r>
              <a:rPr lang="es-ES_tradnl" dirty="0">
                <a:solidFill>
                  <a:srgbClr val="1F497D"/>
                </a:solidFill>
              </a:rPr>
              <a:t> at: </a:t>
            </a:r>
            <a:r>
              <a:rPr lang="es-ES_tradnl" dirty="0" err="1">
                <a:solidFill>
                  <a:srgbClr val="1F497D"/>
                </a:solidFill>
              </a:rPr>
              <a:t>https</a:t>
            </a:r>
            <a:r>
              <a:rPr lang="es-ES_tradnl" dirty="0">
                <a:solidFill>
                  <a:srgbClr val="1F497D"/>
                </a:solidFill>
              </a:rPr>
              <a:t>://</a:t>
            </a:r>
            <a:r>
              <a:rPr lang="es-ES_tradnl" dirty="0" err="1">
                <a:solidFill>
                  <a:srgbClr val="1F497D"/>
                </a:solidFill>
              </a:rPr>
              <a:t>www.nhs.uk</a:t>
            </a:r>
            <a:r>
              <a:rPr lang="es-ES_tradnl" dirty="0">
                <a:solidFill>
                  <a:srgbClr val="1F497D"/>
                </a:solidFill>
              </a:rPr>
              <a:t>/</a:t>
            </a:r>
            <a:r>
              <a:rPr lang="es-ES_tradnl" dirty="0" err="1">
                <a:solidFill>
                  <a:srgbClr val="1F497D"/>
                </a:solidFill>
              </a:rPr>
              <a:t>common-health-questions</a:t>
            </a:r>
            <a:r>
              <a:rPr lang="es-ES_tradnl" dirty="0">
                <a:solidFill>
                  <a:srgbClr val="1F497D"/>
                </a:solidFill>
              </a:rPr>
              <a:t>/</a:t>
            </a:r>
            <a:r>
              <a:rPr lang="es-ES_tradnl" dirty="0" err="1">
                <a:solidFill>
                  <a:srgbClr val="1F497D"/>
                </a:solidFill>
              </a:rPr>
              <a:t>lifestyle</a:t>
            </a:r>
            <a:r>
              <a:rPr lang="es-ES_tradnl" dirty="0">
                <a:solidFill>
                  <a:srgbClr val="1F497D"/>
                </a:solidFill>
              </a:rPr>
              <a:t>/</a:t>
            </a:r>
            <a:r>
              <a:rPr lang="es-ES_tradnl" dirty="0" err="1">
                <a:solidFill>
                  <a:srgbClr val="1F497D"/>
                </a:solidFill>
              </a:rPr>
              <a:t>what</a:t>
            </a:r>
            <a:r>
              <a:rPr lang="es-ES_tradnl" dirty="0">
                <a:solidFill>
                  <a:srgbClr val="1F497D"/>
                </a:solidFill>
              </a:rPr>
              <a:t>-are-</a:t>
            </a:r>
            <a:r>
              <a:rPr lang="es-ES_tradnl" dirty="0" err="1">
                <a:solidFill>
                  <a:srgbClr val="1F497D"/>
                </a:solidFill>
              </a:rPr>
              <a:t>the</a:t>
            </a:r>
            <a:r>
              <a:rPr lang="es-ES_tradnl" dirty="0">
                <a:solidFill>
                  <a:srgbClr val="1F497D"/>
                </a:solidFill>
              </a:rPr>
              <a:t>-</a:t>
            </a:r>
            <a:r>
              <a:rPr lang="es-ES_tradnl" dirty="0" err="1">
                <a:solidFill>
                  <a:srgbClr val="1F497D"/>
                </a:solidFill>
              </a:rPr>
              <a:t>health</a:t>
            </a:r>
            <a:r>
              <a:rPr lang="es-ES_tradnl" dirty="0">
                <a:solidFill>
                  <a:srgbClr val="1F497D"/>
                </a:solidFill>
              </a:rPr>
              <a:t>-</a:t>
            </a:r>
            <a:r>
              <a:rPr lang="es-ES_tradnl" dirty="0" err="1">
                <a:solidFill>
                  <a:srgbClr val="1F497D"/>
                </a:solidFill>
              </a:rPr>
              <a:t>risks</a:t>
            </a:r>
            <a:r>
              <a:rPr lang="es-ES_tradnl" dirty="0">
                <a:solidFill>
                  <a:srgbClr val="1F497D"/>
                </a:solidFill>
              </a:rPr>
              <a:t>-of-smoking/ .</a:t>
            </a:r>
          </a:p>
          <a:p>
            <a:endParaRPr lang="es-ES" dirty="0">
              <a:solidFill>
                <a:srgbClr val="1F497D"/>
              </a:solidFill>
            </a:endParaRPr>
          </a:p>
          <a:p>
            <a:pPr marL="342900" indent="-342900">
              <a:buFont typeface="Wingdings" charset="2"/>
              <a:buChar char="Ø"/>
            </a:pPr>
            <a:r>
              <a:rPr lang="es-ES_tradnl" dirty="0">
                <a:solidFill>
                  <a:srgbClr val="1F497D"/>
                </a:solidFill>
              </a:rPr>
              <a:t>‌NSW </a:t>
            </a:r>
            <a:r>
              <a:rPr lang="es-ES_tradnl" dirty="0" err="1">
                <a:solidFill>
                  <a:srgbClr val="1F497D"/>
                </a:solidFill>
              </a:rPr>
              <a:t>Health</a:t>
            </a:r>
            <a:r>
              <a:rPr lang="es-ES_tradnl" dirty="0">
                <a:solidFill>
                  <a:srgbClr val="1F497D"/>
                </a:solidFill>
              </a:rPr>
              <a:t>, (2020). </a:t>
            </a:r>
            <a:r>
              <a:rPr lang="es-ES_tradnl" dirty="0" err="1">
                <a:solidFill>
                  <a:srgbClr val="1F497D"/>
                </a:solidFill>
              </a:rPr>
              <a:t>What</a:t>
            </a:r>
            <a:r>
              <a:rPr lang="es-ES_tradnl" dirty="0">
                <a:solidFill>
                  <a:srgbClr val="1F497D"/>
                </a:solidFill>
              </a:rPr>
              <a:t> </a:t>
            </a:r>
            <a:r>
              <a:rPr lang="es-ES_tradnl" dirty="0" err="1">
                <a:solidFill>
                  <a:srgbClr val="1F497D"/>
                </a:solidFill>
              </a:rPr>
              <a:t>Is</a:t>
            </a:r>
            <a:r>
              <a:rPr lang="es-ES_tradnl" dirty="0">
                <a:solidFill>
                  <a:srgbClr val="1F497D"/>
                </a:solidFill>
              </a:rPr>
              <a:t> a </a:t>
            </a:r>
            <a:r>
              <a:rPr lang="es-ES_tradnl" dirty="0" err="1">
                <a:solidFill>
                  <a:srgbClr val="1F497D"/>
                </a:solidFill>
              </a:rPr>
              <a:t>Holistic</a:t>
            </a:r>
            <a:r>
              <a:rPr lang="es-ES_tradnl" dirty="0">
                <a:solidFill>
                  <a:srgbClr val="1F497D"/>
                </a:solidFill>
              </a:rPr>
              <a:t> </a:t>
            </a:r>
            <a:r>
              <a:rPr lang="es-ES_tradnl" dirty="0" err="1">
                <a:solidFill>
                  <a:srgbClr val="1F497D"/>
                </a:solidFill>
              </a:rPr>
              <a:t>approach</a:t>
            </a:r>
            <a:r>
              <a:rPr lang="es-ES_tradnl" dirty="0">
                <a:solidFill>
                  <a:srgbClr val="1F497D"/>
                </a:solidFill>
              </a:rPr>
              <a:t>? - </a:t>
            </a:r>
            <a:r>
              <a:rPr lang="es-ES_tradnl" i="1" dirty="0" err="1">
                <a:solidFill>
                  <a:srgbClr val="1F497D"/>
                </a:solidFill>
              </a:rPr>
              <a:t>Principles</a:t>
            </a:r>
            <a:r>
              <a:rPr lang="es-ES_tradnl" i="1" dirty="0">
                <a:solidFill>
                  <a:srgbClr val="1F497D"/>
                </a:solidFill>
              </a:rPr>
              <a:t> </a:t>
            </a:r>
            <a:r>
              <a:rPr lang="es-ES_tradnl" i="1" dirty="0" err="1">
                <a:solidFill>
                  <a:srgbClr val="1F497D"/>
                </a:solidFill>
              </a:rPr>
              <a:t>for</a:t>
            </a:r>
            <a:r>
              <a:rPr lang="es-ES_tradnl" i="1" dirty="0">
                <a:solidFill>
                  <a:srgbClr val="1F497D"/>
                </a:solidFill>
              </a:rPr>
              <a:t> </a:t>
            </a:r>
            <a:r>
              <a:rPr lang="es-ES_tradnl" i="1" dirty="0" err="1">
                <a:solidFill>
                  <a:srgbClr val="1F497D"/>
                </a:solidFill>
              </a:rPr>
              <a:t>Effective</a:t>
            </a:r>
            <a:r>
              <a:rPr lang="es-ES_tradnl" i="1" dirty="0">
                <a:solidFill>
                  <a:srgbClr val="1F497D"/>
                </a:solidFill>
              </a:rPr>
              <a:t> </a:t>
            </a:r>
            <a:r>
              <a:rPr lang="es-ES_tradnl" i="1" dirty="0" err="1">
                <a:solidFill>
                  <a:srgbClr val="1F497D"/>
                </a:solidFill>
              </a:rPr>
              <a:t>Support</a:t>
            </a:r>
            <a:r>
              <a:rPr lang="es-ES_tradnl" dirty="0">
                <a:solidFill>
                  <a:srgbClr val="1F497D"/>
                </a:solidFill>
              </a:rPr>
              <a:t>. [online] </a:t>
            </a:r>
            <a:r>
              <a:rPr lang="es-ES_tradnl" dirty="0" err="1">
                <a:solidFill>
                  <a:srgbClr val="1F497D"/>
                </a:solidFill>
              </a:rPr>
              <a:t>www.health.nsw.gov.au</a:t>
            </a:r>
            <a:r>
              <a:rPr lang="es-ES_tradnl" dirty="0">
                <a:solidFill>
                  <a:srgbClr val="1F497D"/>
                </a:solidFill>
              </a:rPr>
              <a:t>. </a:t>
            </a:r>
            <a:r>
              <a:rPr lang="es-ES_tradnl" dirty="0" err="1">
                <a:solidFill>
                  <a:srgbClr val="1F497D"/>
                </a:solidFill>
              </a:rPr>
              <a:t>Available</a:t>
            </a:r>
            <a:r>
              <a:rPr lang="es-ES_tradnl" dirty="0">
                <a:solidFill>
                  <a:srgbClr val="1F497D"/>
                </a:solidFill>
              </a:rPr>
              <a:t> at: </a:t>
            </a:r>
            <a:r>
              <a:rPr lang="es-ES_tradnl" dirty="0" err="1">
                <a:solidFill>
                  <a:srgbClr val="1F497D"/>
                </a:solidFill>
              </a:rPr>
              <a:t>https</a:t>
            </a:r>
            <a:r>
              <a:rPr lang="es-ES_tradnl" dirty="0">
                <a:solidFill>
                  <a:srgbClr val="1F497D"/>
                </a:solidFill>
              </a:rPr>
              <a:t>://</a:t>
            </a:r>
            <a:r>
              <a:rPr lang="es-ES_tradnl" dirty="0" err="1">
                <a:solidFill>
                  <a:srgbClr val="1F497D"/>
                </a:solidFill>
              </a:rPr>
              <a:t>www.health.nsw.gov.au</a:t>
            </a:r>
            <a:r>
              <a:rPr lang="es-ES_tradnl" dirty="0">
                <a:solidFill>
                  <a:srgbClr val="1F497D"/>
                </a:solidFill>
              </a:rPr>
              <a:t>/</a:t>
            </a:r>
            <a:r>
              <a:rPr lang="es-ES_tradnl" dirty="0" err="1">
                <a:solidFill>
                  <a:srgbClr val="1F497D"/>
                </a:solidFill>
              </a:rPr>
              <a:t>mentalhealth</a:t>
            </a:r>
            <a:r>
              <a:rPr lang="es-ES_tradnl" dirty="0">
                <a:solidFill>
                  <a:srgbClr val="1F497D"/>
                </a:solidFill>
              </a:rPr>
              <a:t>/</a:t>
            </a:r>
            <a:r>
              <a:rPr lang="es-ES_tradnl" dirty="0" err="1">
                <a:solidFill>
                  <a:srgbClr val="1F497D"/>
                </a:solidFill>
              </a:rPr>
              <a:t>psychosocial</a:t>
            </a:r>
            <a:r>
              <a:rPr lang="es-ES_tradnl" dirty="0">
                <a:solidFill>
                  <a:srgbClr val="1F497D"/>
                </a:solidFill>
              </a:rPr>
              <a:t>/</a:t>
            </a:r>
            <a:r>
              <a:rPr lang="es-ES_tradnl" dirty="0" err="1">
                <a:solidFill>
                  <a:srgbClr val="1F497D"/>
                </a:solidFill>
              </a:rPr>
              <a:t>principles</a:t>
            </a:r>
            <a:r>
              <a:rPr lang="es-ES_tradnl" dirty="0">
                <a:solidFill>
                  <a:srgbClr val="1F497D"/>
                </a:solidFill>
              </a:rPr>
              <a:t>/</a:t>
            </a:r>
            <a:r>
              <a:rPr lang="es-ES_tradnl" dirty="0" err="1">
                <a:solidFill>
                  <a:srgbClr val="1F497D"/>
                </a:solidFill>
              </a:rPr>
              <a:t>Pages</a:t>
            </a:r>
            <a:r>
              <a:rPr lang="es-ES_tradnl" dirty="0">
                <a:solidFill>
                  <a:srgbClr val="1F497D"/>
                </a:solidFill>
              </a:rPr>
              <a:t>/</a:t>
            </a:r>
            <a:r>
              <a:rPr lang="es-ES_tradnl" dirty="0" err="1">
                <a:solidFill>
                  <a:srgbClr val="1F497D"/>
                </a:solidFill>
              </a:rPr>
              <a:t>holistic.aspx</a:t>
            </a:r>
            <a:r>
              <a:rPr lang="es-ES_tradnl" dirty="0">
                <a:solidFill>
                  <a:srgbClr val="1F497D"/>
                </a:solidFill>
              </a:rPr>
              <a:t>#:~:</a:t>
            </a:r>
            <a:r>
              <a:rPr lang="es-ES_tradnl" dirty="0" err="1">
                <a:solidFill>
                  <a:srgbClr val="1F497D"/>
                </a:solidFill>
              </a:rPr>
              <a:t>text</a:t>
            </a:r>
            <a:r>
              <a:rPr lang="es-ES_tradnl" dirty="0">
                <a:solidFill>
                  <a:srgbClr val="1F497D"/>
                </a:solidFill>
              </a:rPr>
              <a:t>=A%20holistic%20approach%20means%20to. (</a:t>
            </a:r>
            <a:r>
              <a:rPr lang="es-ES_tradnl" dirty="0" err="1">
                <a:solidFill>
                  <a:srgbClr val="1F497D"/>
                </a:solidFill>
              </a:rPr>
              <a:t>Accesed</a:t>
            </a:r>
            <a:r>
              <a:rPr lang="es-ES_tradnl" dirty="0">
                <a:solidFill>
                  <a:srgbClr val="1F497D"/>
                </a:solidFill>
              </a:rPr>
              <a:t>: 29 </a:t>
            </a:r>
            <a:r>
              <a:rPr lang="es-ES_tradnl" dirty="0" err="1">
                <a:solidFill>
                  <a:srgbClr val="1F497D"/>
                </a:solidFill>
              </a:rPr>
              <a:t>October</a:t>
            </a:r>
            <a:r>
              <a:rPr lang="es-ES_tradnl" dirty="0">
                <a:solidFill>
                  <a:srgbClr val="1F497D"/>
                </a:solidFill>
              </a:rPr>
              <a:t> 2022).</a:t>
            </a:r>
          </a:p>
          <a:p>
            <a:endParaRPr lang="es-ES" dirty="0">
              <a:solidFill>
                <a:srgbClr val="1F497D"/>
              </a:solidFill>
            </a:endParaRPr>
          </a:p>
          <a:p>
            <a:pPr marL="342900" indent="-342900">
              <a:buFont typeface="Wingdings" charset="2"/>
              <a:buChar char="Ø"/>
            </a:pPr>
            <a:r>
              <a:rPr lang="es-ES_tradnl" dirty="0" err="1" smtClean="0">
                <a:solidFill>
                  <a:srgbClr val="1F497D"/>
                </a:solidFill>
              </a:rPr>
              <a:t>bupa.co.uk</a:t>
            </a:r>
            <a:r>
              <a:rPr lang="es-ES_tradnl" dirty="0" smtClean="0">
                <a:solidFill>
                  <a:srgbClr val="1F497D"/>
                </a:solidFill>
              </a:rPr>
              <a:t>, </a:t>
            </a:r>
            <a:r>
              <a:rPr lang="es-ES_tradnl" dirty="0" smtClean="0">
                <a:solidFill>
                  <a:srgbClr val="1F497D"/>
                </a:solidFill>
              </a:rPr>
              <a:t>(</a:t>
            </a:r>
            <a:r>
              <a:rPr lang="es-ES_tradnl" dirty="0" smtClean="0">
                <a:solidFill>
                  <a:srgbClr val="1F497D"/>
                </a:solidFill>
              </a:rPr>
              <a:t>2022</a:t>
            </a:r>
            <a:r>
              <a:rPr lang="es-ES_tradnl" dirty="0" smtClean="0">
                <a:solidFill>
                  <a:srgbClr val="1F497D"/>
                </a:solidFill>
              </a:rPr>
              <a:t>)</a:t>
            </a:r>
            <a:r>
              <a:rPr lang="es-ES_tradnl" dirty="0">
                <a:solidFill>
                  <a:srgbClr val="1F497D"/>
                </a:solidFill>
              </a:rPr>
              <a:t>. </a:t>
            </a:r>
            <a:r>
              <a:rPr lang="es-ES_tradnl" i="1" dirty="0">
                <a:solidFill>
                  <a:srgbClr val="1F497D"/>
                </a:solidFill>
              </a:rPr>
              <a:t>Stress and </a:t>
            </a:r>
            <a:r>
              <a:rPr lang="es-ES_tradnl" i="1" dirty="0" err="1">
                <a:solidFill>
                  <a:srgbClr val="1F497D"/>
                </a:solidFill>
              </a:rPr>
              <a:t>anxiety</a:t>
            </a:r>
            <a:r>
              <a:rPr lang="es-ES_tradnl" i="1" dirty="0">
                <a:solidFill>
                  <a:srgbClr val="1F497D"/>
                </a:solidFill>
              </a:rPr>
              <a:t>: </a:t>
            </a:r>
            <a:r>
              <a:rPr lang="es-ES_tradnl" i="1" dirty="0" err="1">
                <a:solidFill>
                  <a:srgbClr val="1F497D"/>
                </a:solidFill>
              </a:rPr>
              <a:t>how</a:t>
            </a:r>
            <a:r>
              <a:rPr lang="es-ES_tradnl" i="1" dirty="0">
                <a:solidFill>
                  <a:srgbClr val="1F497D"/>
                </a:solidFill>
              </a:rPr>
              <a:t> alcohol </a:t>
            </a:r>
            <a:r>
              <a:rPr lang="es-ES_tradnl" i="1" dirty="0" err="1">
                <a:solidFill>
                  <a:srgbClr val="1F497D"/>
                </a:solidFill>
              </a:rPr>
              <a:t>affects</a:t>
            </a:r>
            <a:r>
              <a:rPr lang="es-ES_tradnl" i="1" dirty="0">
                <a:solidFill>
                  <a:srgbClr val="1F497D"/>
                </a:solidFill>
              </a:rPr>
              <a:t> </a:t>
            </a:r>
            <a:r>
              <a:rPr lang="es-ES_tradnl" i="1" dirty="0" err="1">
                <a:solidFill>
                  <a:srgbClr val="1F497D"/>
                </a:solidFill>
              </a:rPr>
              <a:t>your</a:t>
            </a:r>
            <a:r>
              <a:rPr lang="es-ES_tradnl" i="1" dirty="0">
                <a:solidFill>
                  <a:srgbClr val="1F497D"/>
                </a:solidFill>
              </a:rPr>
              <a:t> mental </a:t>
            </a:r>
            <a:r>
              <a:rPr lang="es-ES_tradnl" i="1" dirty="0" err="1">
                <a:solidFill>
                  <a:srgbClr val="1F497D"/>
                </a:solidFill>
              </a:rPr>
              <a:t>health</a:t>
            </a:r>
            <a:r>
              <a:rPr lang="es-ES_tradnl" dirty="0">
                <a:solidFill>
                  <a:srgbClr val="1F497D"/>
                </a:solidFill>
              </a:rPr>
              <a:t>. [online] </a:t>
            </a:r>
            <a:r>
              <a:rPr lang="es-ES_tradnl" dirty="0" err="1">
                <a:solidFill>
                  <a:srgbClr val="1F497D"/>
                </a:solidFill>
              </a:rPr>
              <a:t>Available</a:t>
            </a:r>
            <a:r>
              <a:rPr lang="es-ES_tradnl" dirty="0">
                <a:solidFill>
                  <a:srgbClr val="1F497D"/>
                </a:solidFill>
              </a:rPr>
              <a:t> at: </a:t>
            </a:r>
            <a:r>
              <a:rPr lang="es-ES_tradnl" dirty="0" err="1">
                <a:solidFill>
                  <a:srgbClr val="1F497D"/>
                </a:solidFill>
              </a:rPr>
              <a:t>https</a:t>
            </a:r>
            <a:r>
              <a:rPr lang="es-ES_tradnl" dirty="0">
                <a:solidFill>
                  <a:srgbClr val="1F497D"/>
                </a:solidFill>
              </a:rPr>
              <a:t>://</a:t>
            </a:r>
            <a:r>
              <a:rPr lang="es-ES_tradnl" dirty="0" err="1">
                <a:solidFill>
                  <a:srgbClr val="1F497D"/>
                </a:solidFill>
              </a:rPr>
              <a:t>www.bupa.co.uk</a:t>
            </a:r>
            <a:r>
              <a:rPr lang="es-ES_tradnl" dirty="0">
                <a:solidFill>
                  <a:srgbClr val="1F497D"/>
                </a:solidFill>
              </a:rPr>
              <a:t>/</a:t>
            </a:r>
            <a:r>
              <a:rPr lang="es-ES_tradnl" dirty="0" err="1">
                <a:solidFill>
                  <a:srgbClr val="1F497D"/>
                </a:solidFill>
              </a:rPr>
              <a:t>newsroom</a:t>
            </a:r>
            <a:r>
              <a:rPr lang="es-ES_tradnl" dirty="0">
                <a:solidFill>
                  <a:srgbClr val="1F497D"/>
                </a:solidFill>
              </a:rPr>
              <a:t>/</a:t>
            </a:r>
            <a:r>
              <a:rPr lang="es-ES_tradnl" dirty="0" err="1">
                <a:solidFill>
                  <a:srgbClr val="1F497D"/>
                </a:solidFill>
              </a:rPr>
              <a:t>ourviews</a:t>
            </a:r>
            <a:r>
              <a:rPr lang="es-ES_tradnl" dirty="0">
                <a:solidFill>
                  <a:srgbClr val="1F497D"/>
                </a:solidFill>
              </a:rPr>
              <a:t>/alcohol-and-mental-</a:t>
            </a:r>
            <a:r>
              <a:rPr lang="es-ES_tradnl" dirty="0" err="1">
                <a:solidFill>
                  <a:srgbClr val="1F497D"/>
                </a:solidFill>
              </a:rPr>
              <a:t>health</a:t>
            </a:r>
            <a:r>
              <a:rPr lang="es-ES_tradnl" dirty="0">
                <a:solidFill>
                  <a:srgbClr val="1F497D"/>
                </a:solidFill>
              </a:rPr>
              <a:t>. ( Accesed:12 </a:t>
            </a:r>
            <a:r>
              <a:rPr lang="es-ES_tradnl" dirty="0" err="1">
                <a:solidFill>
                  <a:srgbClr val="1F497D"/>
                </a:solidFill>
              </a:rPr>
              <a:t>November</a:t>
            </a:r>
            <a:r>
              <a:rPr lang="es-ES_tradnl" dirty="0">
                <a:solidFill>
                  <a:srgbClr val="1F497D"/>
                </a:solidFill>
              </a:rPr>
              <a:t> 2022).</a:t>
            </a:r>
          </a:p>
        </p:txBody>
      </p:sp>
    </p:spTree>
    <p:extLst>
      <p:ext uri="{BB962C8B-B14F-4D97-AF65-F5344CB8AC3E}">
        <p14:creationId xmlns:p14="http://schemas.microsoft.com/office/powerpoint/2010/main" val="1392724784"/>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contenido 2"/>
          <p:cNvSpPr>
            <a:spLocks noGrp="1"/>
          </p:cNvSpPr>
          <p:nvPr>
            <p:ph idx="1"/>
          </p:nvPr>
        </p:nvSpPr>
        <p:spPr>
          <a:xfrm rot="20728046">
            <a:off x="322914" y="1843399"/>
            <a:ext cx="10972800" cy="1924183"/>
          </a:xfrm>
        </p:spPr>
        <p:txBody>
          <a:bodyPr>
            <a:no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marL="0" indent="0" algn="ctr">
              <a:buNone/>
            </a:pPr>
            <a:r>
              <a:rPr lang="es-ES" sz="4800" b="1" cap="all" dirty="0" smtClean="0">
                <a:ln/>
                <a:solidFill>
                  <a:srgbClr val="1F497D"/>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Chalkduster"/>
                <a:cs typeface="Chalkduster"/>
              </a:rPr>
              <a:t>THANK YOU FOR </a:t>
            </a:r>
          </a:p>
          <a:p>
            <a:pPr marL="0" indent="0" algn="ctr">
              <a:buNone/>
            </a:pPr>
            <a:r>
              <a:rPr lang="es-ES" sz="4800" b="1" cap="all" dirty="0" smtClean="0">
                <a:ln/>
                <a:solidFill>
                  <a:srgbClr val="1F497D"/>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Chalkduster"/>
                <a:cs typeface="Chalkduster"/>
              </a:rPr>
              <a:t>YOUR ATTENTION </a:t>
            </a:r>
            <a:endParaRPr lang="es-ES" sz="4800" b="1" cap="all" dirty="0">
              <a:ln/>
              <a:solidFill>
                <a:srgbClr val="1F497D"/>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Chalkduster"/>
              <a:cs typeface="Chalkduster"/>
            </a:endParaRPr>
          </a:p>
        </p:txBody>
      </p:sp>
    </p:spTree>
    <p:extLst>
      <p:ext uri="{BB962C8B-B14F-4D97-AF65-F5344CB8AC3E}">
        <p14:creationId xmlns:p14="http://schemas.microsoft.com/office/powerpoint/2010/main" val="400193298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wipe(down)">
                                      <p:cBhvr>
                                        <p:cTn id="23" dur="580">
                                          <p:stCondLst>
                                            <p:cond delay="0"/>
                                          </p:stCondLst>
                                        </p:cTn>
                                        <p:tgtEl>
                                          <p:spTgt spid="3">
                                            <p:txEl>
                                              <p:pRg st="1" end="1"/>
                                            </p:txEl>
                                          </p:spTgt>
                                        </p:tgtEl>
                                      </p:cBhvr>
                                    </p:animEffect>
                                    <p:anim calcmode="lin" valueType="num">
                                      <p:cBhvr>
                                        <p:cTn id="24"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3">
                                            <p:txEl>
                                              <p:pRg st="1" end="1"/>
                                            </p:txEl>
                                          </p:spTgt>
                                        </p:tgtEl>
                                      </p:cBhvr>
                                      <p:to x="100000" y="60000"/>
                                    </p:animScale>
                                    <p:animScale>
                                      <p:cBhvr>
                                        <p:cTn id="30" dur="166" decel="50000">
                                          <p:stCondLst>
                                            <p:cond delay="676"/>
                                          </p:stCondLst>
                                        </p:cTn>
                                        <p:tgtEl>
                                          <p:spTgt spid="3">
                                            <p:txEl>
                                              <p:pRg st="1" end="1"/>
                                            </p:txEl>
                                          </p:spTgt>
                                        </p:tgtEl>
                                      </p:cBhvr>
                                      <p:to x="100000" y="100000"/>
                                    </p:animScale>
                                    <p:animScale>
                                      <p:cBhvr>
                                        <p:cTn id="31" dur="26">
                                          <p:stCondLst>
                                            <p:cond delay="1312"/>
                                          </p:stCondLst>
                                        </p:cTn>
                                        <p:tgtEl>
                                          <p:spTgt spid="3">
                                            <p:txEl>
                                              <p:pRg st="1" end="1"/>
                                            </p:txEl>
                                          </p:spTgt>
                                        </p:tgtEl>
                                      </p:cBhvr>
                                      <p:to x="100000" y="80000"/>
                                    </p:animScale>
                                    <p:animScale>
                                      <p:cBhvr>
                                        <p:cTn id="32" dur="166" decel="50000">
                                          <p:stCondLst>
                                            <p:cond delay="1338"/>
                                          </p:stCondLst>
                                        </p:cTn>
                                        <p:tgtEl>
                                          <p:spTgt spid="3">
                                            <p:txEl>
                                              <p:pRg st="1" end="1"/>
                                            </p:txEl>
                                          </p:spTgt>
                                        </p:tgtEl>
                                      </p:cBhvr>
                                      <p:to x="100000" y="100000"/>
                                    </p:animScale>
                                    <p:animScale>
                                      <p:cBhvr>
                                        <p:cTn id="33" dur="26">
                                          <p:stCondLst>
                                            <p:cond delay="1642"/>
                                          </p:stCondLst>
                                        </p:cTn>
                                        <p:tgtEl>
                                          <p:spTgt spid="3">
                                            <p:txEl>
                                              <p:pRg st="1" end="1"/>
                                            </p:txEl>
                                          </p:spTgt>
                                        </p:tgtEl>
                                      </p:cBhvr>
                                      <p:to x="100000" y="90000"/>
                                    </p:animScale>
                                    <p:animScale>
                                      <p:cBhvr>
                                        <p:cTn id="34" dur="166" decel="50000">
                                          <p:stCondLst>
                                            <p:cond delay="1668"/>
                                          </p:stCondLst>
                                        </p:cTn>
                                        <p:tgtEl>
                                          <p:spTgt spid="3">
                                            <p:txEl>
                                              <p:pRg st="1" end="1"/>
                                            </p:txEl>
                                          </p:spTgt>
                                        </p:tgtEl>
                                      </p:cBhvr>
                                      <p:to x="100000" y="100000"/>
                                    </p:animScale>
                                    <p:animScale>
                                      <p:cBhvr>
                                        <p:cTn id="35" dur="26">
                                          <p:stCondLst>
                                            <p:cond delay="1808"/>
                                          </p:stCondLst>
                                        </p:cTn>
                                        <p:tgtEl>
                                          <p:spTgt spid="3">
                                            <p:txEl>
                                              <p:pRg st="1" end="1"/>
                                            </p:txEl>
                                          </p:spTgt>
                                        </p:tgtEl>
                                      </p:cBhvr>
                                      <p:to x="100000" y="95000"/>
                                    </p:animScale>
                                    <p:animScale>
                                      <p:cBhvr>
                                        <p:cTn id="36" dur="166" decel="50000">
                                          <p:stCondLst>
                                            <p:cond delay="1834"/>
                                          </p:stCondLst>
                                        </p:cTn>
                                        <p:tgtEl>
                                          <p:spTgt spid="3">
                                            <p:txEl>
                                              <p:pRg st="1" end="1"/>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2055</TotalTime>
  <Words>729</Words>
  <Application>Microsoft Macintosh PowerPoint</Application>
  <PresentationFormat>Personalizado</PresentationFormat>
  <Paragraphs>161</Paragraphs>
  <Slides>14</Slides>
  <Notes>13</Notes>
  <HiddenSlides>0</HiddenSlides>
  <MMClips>0</MMClips>
  <ScaleCrop>false</ScaleCrop>
  <HeadingPairs>
    <vt:vector size="4" baseType="variant">
      <vt:variant>
        <vt:lpstr>Tema</vt:lpstr>
      </vt:variant>
      <vt:variant>
        <vt:i4>2</vt:i4>
      </vt:variant>
      <vt:variant>
        <vt:lpstr>Títulos de diapositiva</vt:lpstr>
      </vt:variant>
      <vt:variant>
        <vt:i4>14</vt:i4>
      </vt:variant>
    </vt:vector>
  </HeadingPairs>
  <TitlesOfParts>
    <vt:vector size="16" baseType="lpstr">
      <vt:lpstr>20140311PresentationUWTSDTemplate</vt:lpstr>
      <vt:lpstr>1_20140311PresentationUWTSDTemplate</vt:lpstr>
      <vt:lpstr> Modulo: Introduction to Physiology  Assessment: Assessment 1   Topic: Lifestyle related-disease ( Emphysema)  </vt:lpstr>
      <vt:lpstr>Table of contents </vt:lpstr>
      <vt:lpstr>Introduction </vt:lpstr>
      <vt:lpstr>Introduction </vt:lpstr>
      <vt:lpstr>Anatomy and Physiology of Respiratory System   </vt:lpstr>
      <vt:lpstr>Emphysema  </vt:lpstr>
      <vt:lpstr>Questionnaire   </vt:lpstr>
      <vt:lpstr>Lifestyle health related-information of the patient A   </vt:lpstr>
      <vt:lpstr>Health Risk </vt:lpstr>
      <vt:lpstr>Recommendations</vt:lpstr>
      <vt:lpstr>Conclusions </vt:lpstr>
      <vt:lpstr>References  </vt:lpstr>
      <vt:lpstr>References  </vt:lpstr>
      <vt:lpstr>Presentación de PowerPoint</vt:lpstr>
    </vt:vector>
  </TitlesOfParts>
  <Manager/>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Assessment:  Topic: </dc:title>
  <dc:subject/>
  <dc:creator>Eleni Koutsogeorgou</dc:creator>
  <cp:keywords/>
  <dc:description/>
  <cp:lastModifiedBy>Sandra Johanna Jimenez Vergara</cp:lastModifiedBy>
  <cp:revision>108</cp:revision>
  <dcterms:created xsi:type="dcterms:W3CDTF">2022-03-05T14:08:14Z</dcterms:created>
  <dcterms:modified xsi:type="dcterms:W3CDTF">2022-11-25T18:43:59Z</dcterms:modified>
  <cp:category/>
</cp:coreProperties>
</file>